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6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7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8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9.xml" ContentType="application/vnd.openxmlformats-officedocument.theme+xml"/>
  <Override PartName="/ppt/slideLayouts/slideLayout153.xml" ContentType="application/vnd.openxmlformats-officedocument.presentationml.slideLayout+xml"/>
  <Override PartName="/ppt/theme/theme10.xml" ContentType="application/vnd.openxmlformats-officedocument.theme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1.xml" ContentType="application/vnd.openxmlformats-officedocument.theme+xml"/>
  <Override PartName="/ppt/slideLayouts/slideLayout162.xml" ContentType="application/vnd.openxmlformats-officedocument.presentationml.slideLayout+xml"/>
  <Override PartName="/ppt/theme/theme12.xml" ContentType="application/vnd.openxmlformats-officedocument.theme+xml"/>
  <Override PartName="/ppt/slideLayouts/slideLayout16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  <p:sldMasterId id="2147483775" r:id="rId2"/>
    <p:sldMasterId id="2147483885" r:id="rId3"/>
    <p:sldMasterId id="2147483956" r:id="rId4"/>
    <p:sldMasterId id="2147484009" r:id="rId5"/>
    <p:sldMasterId id="2147484046" r:id="rId6"/>
    <p:sldMasterId id="2147484088" r:id="rId7"/>
    <p:sldMasterId id="2147484105" r:id="rId8"/>
    <p:sldMasterId id="2147484189" r:id="rId9"/>
    <p:sldMasterId id="2147484253" r:id="rId10"/>
    <p:sldMasterId id="2147484255" r:id="rId11"/>
    <p:sldMasterId id="2147484264" r:id="rId12"/>
    <p:sldMasterId id="2147484283" r:id="rId13"/>
  </p:sldMasterIdLst>
  <p:notesMasterIdLst>
    <p:notesMasterId r:id="rId51"/>
  </p:notesMasterIdLst>
  <p:sldIdLst>
    <p:sldId id="296" r:id="rId14"/>
    <p:sldId id="298" r:id="rId15"/>
    <p:sldId id="299" r:id="rId16"/>
    <p:sldId id="300" r:id="rId17"/>
    <p:sldId id="305" r:id="rId18"/>
    <p:sldId id="301" r:id="rId19"/>
    <p:sldId id="302" r:id="rId20"/>
    <p:sldId id="303" r:id="rId21"/>
    <p:sldId id="334" r:id="rId22"/>
    <p:sldId id="304" r:id="rId23"/>
    <p:sldId id="327" r:id="rId24"/>
    <p:sldId id="306" r:id="rId25"/>
    <p:sldId id="328" r:id="rId26"/>
    <p:sldId id="308" r:id="rId27"/>
    <p:sldId id="307" r:id="rId28"/>
    <p:sldId id="310" r:id="rId29"/>
    <p:sldId id="311" r:id="rId30"/>
    <p:sldId id="312" r:id="rId31"/>
    <p:sldId id="313" r:id="rId32"/>
    <p:sldId id="315" r:id="rId33"/>
    <p:sldId id="314" r:id="rId34"/>
    <p:sldId id="322" r:id="rId35"/>
    <p:sldId id="323" r:id="rId36"/>
    <p:sldId id="316" r:id="rId37"/>
    <p:sldId id="324" r:id="rId38"/>
    <p:sldId id="335" r:id="rId39"/>
    <p:sldId id="325" r:id="rId40"/>
    <p:sldId id="336" r:id="rId41"/>
    <p:sldId id="329" r:id="rId42"/>
    <p:sldId id="337" r:id="rId43"/>
    <p:sldId id="318" r:id="rId44"/>
    <p:sldId id="330" r:id="rId45"/>
    <p:sldId id="331" r:id="rId46"/>
    <p:sldId id="332" r:id="rId47"/>
    <p:sldId id="333" r:id="rId48"/>
    <p:sldId id="339" r:id="rId49"/>
    <p:sldId id="338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08" autoAdjust="0"/>
    <p:restoredTop sz="93979" autoAdjust="0"/>
  </p:normalViewPr>
  <p:slideViewPr>
    <p:cSldViewPr>
      <p:cViewPr varScale="1">
        <p:scale>
          <a:sx n="65" d="100"/>
          <a:sy n="65" d="100"/>
        </p:scale>
        <p:origin x="1168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25937-2AA3-490C-975A-C037A54061BC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7F030-5FF2-4234-9F30-C898D2B012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83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8A1FE3-D604-4F8D-ABE0-B318106628E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6415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7F030-5FF2-4234-9F30-C898D2B0122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40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7F030-5FF2-4234-9F30-C898D2B0122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84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000" dirty="0"/>
              <a:t>What?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628650" lvl="1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000" dirty="0"/>
              <a:t>Urban Air Mobility (UAM) Vehicles: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aviation industry term for on-demand and automated passenger or cargo-carrying air transportation services, typically flown without a pilot.</a:t>
            </a:r>
            <a:endParaRPr lang="en-US" sz="1000" dirty="0"/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000" dirty="0"/>
              <a:t>Why?</a:t>
            </a:r>
          </a:p>
          <a:p>
            <a:pPr marL="628650" lvl="1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000" dirty="0"/>
              <a:t>Amazon &amp; Uber</a:t>
            </a:r>
          </a:p>
          <a:p>
            <a:pPr marL="628650" lvl="1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628650" lvl="1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000" dirty="0"/>
              <a:t>Existing technology</a:t>
            </a:r>
          </a:p>
          <a:p>
            <a:pPr marL="628650" lvl="1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000" dirty="0"/>
              <a:t>No way of determining which vehicle is best suited for a particular application</a:t>
            </a:r>
          </a:p>
          <a:p>
            <a:pPr marL="628650" lvl="1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628650" lvl="1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000" dirty="0"/>
              <a:t>Flexibility &amp; maneuverability of rotorcraft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7F030-5FF2-4234-9F30-C898D2B012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35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Key Differences: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Size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Multi-rotor systems with fixed pitch blades as opposed to one main rotor with articulated blades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Fly at significantly different flight conditions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Fuselage size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Airframe proximity to rotor system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Differences affect noise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Shown by Zawodny et al.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Before discussing results, must build an understanding of rotorcraft noise generation mechanisms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7F030-5FF2-4234-9F30-C898D2B0122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67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Deterministic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Thickness noise: Noise due to displacement of fluid by the rotor blades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Loading Noise: Noise due to force exerted on the fluid by the rotor blade surface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Blade-Vortex Interaction Noise: Technically considered a loading noise. Impulsive loading noise due to a tip vortex impacting a following blade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High-Speed Impulsive Noise: Technically a quadrupole noise source. High intensity, in-plane noise associated with high advancing tip speeds (transonic flow)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Broadband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Turbulence Ingestion Noise: Unsteady loading noise due to ingestion of atmospheric turbulence into the rotor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Blade-Wake Interaction (BWI) Noise: Noise caused by blade interactions with rotor wake turbulence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Blade Self-Noise: Noise produced by scattering of turbulent flow over the blade trailing edge. Turbulent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7F030-5FF2-4234-9F30-C898D2B0122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489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Filtered experimental data from rotor airframe interaction paper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Deterministic Noise: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Deterministic &gt; periodic &gt; occurring at the blade passage frequency (BPF)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Tonal in nature denoted by large energy spikes in spectral data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Generally important at lower frequencies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Broadband (random) Noise: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Present throughout spectral data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Dominant at higher frequencies, especially for UAM from which this data was taken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Now that we’ve established some rotorcraft acoustic background, we can discuss some prediction methods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EXTRA: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1. Random data set: narrowband spectra computed using fast Fourier Transform (FFT)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2. Un-filtered rotor revolution: Mean rotor revolution time history computed, subtracted from time record to retain random noise components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3. BPF harmonic-filtered data set: Acoustic time series filtered to retain only harmonics of BPF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7F030-5FF2-4234-9F30-C898D2B0122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20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7F030-5FF2-4234-9F30-C898D2B0122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5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7F030-5FF2-4234-9F30-C898D2B0122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65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7F030-5FF2-4234-9F30-C898D2B0122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48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7F030-5FF2-4234-9F30-C898D2B0122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8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146" fontAlgn="base">
              <a:spcBef>
                <a:spcPct val="0"/>
              </a:spcBef>
              <a:spcAft>
                <a:spcPct val="0"/>
              </a:spcAft>
            </a:pPr>
            <a:fld id="{FA27B3FC-8CD0-4D28-9244-4FA51752A7C7}" type="datetime1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457146" fontAlgn="base">
                <a:spcBef>
                  <a:spcPct val="0"/>
                </a:spcBef>
                <a:spcAft>
                  <a:spcPct val="0"/>
                </a:spcAft>
              </a:pPr>
              <a:t>3/20/2020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45714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92876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457146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877235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 lIns="91429" tIns="45714" rIns="91429" bIns="4571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146" fontAlgn="base">
              <a:spcBef>
                <a:spcPct val="0"/>
              </a:spcBef>
              <a:spcAft>
                <a:spcPct val="0"/>
              </a:spcAft>
            </a:pPr>
            <a:fld id="{55C965BF-9C38-4F1F-812E-2463C285C431}" type="datetime1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457146" fontAlgn="base">
                <a:spcBef>
                  <a:spcPct val="0"/>
                </a:spcBef>
                <a:spcAft>
                  <a:spcPct val="0"/>
                </a:spcAft>
              </a:pPr>
              <a:t>3/20/2020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45714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146" fontAlgn="base">
              <a:spcBef>
                <a:spcPct val="0"/>
              </a:spcBef>
              <a:spcAft>
                <a:spcPct val="0"/>
              </a:spcAft>
            </a:pPr>
            <a:fld id="{0CE12185-CA9E-48FA-8E8F-154715DF8ED2}" type="slidenum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45714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817373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40797B3-C2AF-48A8-8819-5C55F4A0053C}" type="datetime1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3/20/2020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D4F01A7E-6647-8C42-BC0D-67D30C612E3A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450433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EE114E7-53BD-4DF2-AD63-86F0CF9C54CE}" type="datetime1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3/20/2020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2E94973-5D91-AD43-B305-5C516080F36E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9651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914400" y="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idx="10"/>
          </p:nvPr>
        </p:nvSpPr>
        <p:spPr>
          <a:xfrm>
            <a:off x="914400" y="1447800"/>
            <a:ext cx="7848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marR="0" indent="-342891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>
                <a:latin typeface="Arial"/>
                <a:cs typeface="Arial"/>
              </a:defRPr>
            </a:lvl1pPr>
            <a:lvl2pPr marL="742932" marR="0" indent="-285744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200">
                <a:latin typeface="Arial"/>
                <a:cs typeface="Arial"/>
              </a:defRPr>
            </a:lvl2pPr>
            <a:lvl3pPr marL="1142971" marR="0" indent="-228594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>
                <a:latin typeface="Arial"/>
                <a:cs typeface="Arial"/>
              </a:defRPr>
            </a:lvl3pPr>
            <a:lvl4pPr marL="1600160" marR="0" indent="-228594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latin typeface="Arial"/>
                <a:cs typeface="Arial"/>
              </a:defRPr>
            </a:lvl4pPr>
            <a:lvl5pPr marL="2057349" marR="0" indent="-228594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1143003" y="6537331"/>
            <a:ext cx="1033463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02EE07B-8512-4275-BFB2-3E86D6AABA7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667000" y="6537331"/>
            <a:ext cx="4724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dirty="0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047038" y="6537331"/>
            <a:ext cx="1033462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698AE29-DF7A-8D48-B5E8-55287D38F9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177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6553200" cy="914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953000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  <a:lvl2pPr marL="742932" indent="-285744"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2pPr>
            <a:lvl3pPr marL="1142971" indent="-228594">
              <a:buFont typeface="Wingdings" pitchFamily="2" charset="2"/>
              <a:buChar char="Ø"/>
              <a:defRPr sz="1600">
                <a:latin typeface="Arial" pitchFamily="34" charset="0"/>
                <a:cs typeface="Arial" pitchFamily="34" charset="0"/>
              </a:defRPr>
            </a:lvl3pPr>
            <a:lvl4pPr marL="1600160" indent="-228594">
              <a:buFont typeface="Wingdings" pitchFamily="2" charset="2"/>
              <a:buChar char="v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3709" y="6547763"/>
            <a:ext cx="710293" cy="310243"/>
          </a:xfrm>
          <a:prstGeom prst="rect">
            <a:avLst/>
          </a:prstGeom>
        </p:spPr>
        <p:txBody>
          <a:bodyPr anchor="ctr"/>
          <a:lstStyle>
            <a:lvl1pPr algn="r">
              <a:defRPr sz="1000" b="0"/>
            </a:lvl1pPr>
          </a:lstStyle>
          <a:p>
            <a:fld id="{4336D8BB-1FBA-4ECE-B83B-DC345E7EB0EF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578389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8247"/>
            <a:ext cx="2133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914270"/>
            <a:fld id="{B9CEF1C7-C3ED-459E-8780-98F6B63E706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914270"/>
              <a:t>3/20/2020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8247"/>
            <a:ext cx="2895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914270"/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8247"/>
            <a:ext cx="2133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87B28F38-D049-5F43-A036-3D1F4DDC4C63}" type="slidenum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1"/>
            <a:ext cx="8229600" cy="5416550"/>
          </a:xfrm>
          <a:prstGeom prst="rect">
            <a:avLst/>
          </a:prstGeom>
        </p:spPr>
        <p:txBody>
          <a:bodyPr vert="horz" lIns="91407" tIns="45704" rIns="91407" bIns="4570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011729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defTabSz="914270" fontAlgn="base">
              <a:spcBef>
                <a:spcPct val="0"/>
              </a:spcBef>
              <a:spcAft>
                <a:spcPct val="0"/>
              </a:spcAft>
            </a:pPr>
            <a:fld id="{790DADAF-DB13-4E9B-9BAA-FEF09F2384FD}" type="datetime1">
              <a:rPr lang="en-US" smtClean="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pPr defTabSz="914270" fontAlgn="base">
                <a:spcBef>
                  <a:spcPct val="0"/>
                </a:spcBef>
                <a:spcAft>
                  <a:spcPct val="0"/>
                </a:spcAft>
              </a:pPr>
              <a:t>3/20/2020</a:t>
            </a:fld>
            <a:endParaRPr lang="en-US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2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B832E3-8C39-492D-B877-0E7BABDD06E0}" type="slidenum">
              <a:rPr lang="en-US" smtClean="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15815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8247"/>
            <a:ext cx="2133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914270"/>
            <a:fld id="{E0E00346-5991-4194-88D8-78DD38D889C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914270"/>
              <a:t>3/20/2020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8247"/>
            <a:ext cx="2895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914270"/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38277"/>
            <a:ext cx="2133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87B28F38-D049-5F43-A036-3D1F4DDC4C63}" type="slidenum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1"/>
            <a:ext cx="8229600" cy="5416550"/>
          </a:xfrm>
          <a:prstGeom prst="rect">
            <a:avLst/>
          </a:prstGeom>
        </p:spPr>
        <p:txBody>
          <a:bodyPr vert="horz" lIns="91407" tIns="45704" rIns="91407" bIns="4570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163202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628252"/>
            <a:ext cx="2133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914270"/>
            <a:fld id="{7915E4C1-80DC-4371-9E24-85C6CF2C799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914270"/>
              <a:t>3/20/2020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8252"/>
            <a:ext cx="2895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914270"/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8252"/>
            <a:ext cx="2133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87B28F38-D049-5F43-A036-3D1F4DDC4C63}" type="slidenum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1"/>
            <a:ext cx="8229600" cy="5416550"/>
          </a:xfrm>
          <a:prstGeom prst="rect">
            <a:avLst/>
          </a:prstGeom>
        </p:spPr>
        <p:txBody>
          <a:bodyPr vert="horz" lIns="91378" tIns="45688" rIns="91378" bIns="4568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03926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8247"/>
            <a:ext cx="2133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914270"/>
            <a:fld id="{87FB6016-89FC-4C01-A5CC-31E9C2BEE57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914270"/>
              <a:t>3/20/2020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8247"/>
            <a:ext cx="2895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914270"/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8247"/>
            <a:ext cx="2133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87B28F38-D049-5F43-A036-3D1F4DDC4C63}" type="slidenum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1"/>
            <a:ext cx="8229600" cy="5416550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69822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8246"/>
            <a:ext cx="2133600" cy="210205"/>
          </a:xfrm>
          <a:prstGeom prst="rect">
            <a:avLst/>
          </a:prstGeom>
        </p:spPr>
        <p:txBody>
          <a:bodyPr/>
          <a:lstStyle/>
          <a:p>
            <a:fld id="{AAFD6277-20D0-4B6A-8406-3BBA4786330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3/20/2020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8246"/>
            <a:ext cx="2895600" cy="21020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8246"/>
            <a:ext cx="2133600" cy="210205"/>
          </a:xfrm>
          <a:prstGeom prst="rect">
            <a:avLst/>
          </a:prstGeom>
        </p:spPr>
        <p:txBody>
          <a:bodyPr/>
          <a:lstStyle/>
          <a:p>
            <a:fld id="{87B28F38-D049-5F43-A036-3D1F4DDC4C6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5416550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9022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 lIns="91429" tIns="45714" rIns="91429" bIns="4571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 lIns="91429" tIns="45714" rIns="91429" bIns="4571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146" fontAlgn="base">
              <a:spcBef>
                <a:spcPct val="0"/>
              </a:spcBef>
              <a:spcAft>
                <a:spcPct val="0"/>
              </a:spcAft>
            </a:pPr>
            <a:fld id="{BFBA9ABD-758D-4727-AB00-EC15E8F1DE61}" type="datetime1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457146" fontAlgn="base">
                <a:spcBef>
                  <a:spcPct val="0"/>
                </a:spcBef>
                <a:spcAft>
                  <a:spcPct val="0"/>
                </a:spcAft>
              </a:pPr>
              <a:t>3/20/2020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45714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146" fontAlgn="base">
              <a:spcBef>
                <a:spcPct val="0"/>
              </a:spcBef>
              <a:spcAft>
                <a:spcPct val="0"/>
              </a:spcAft>
            </a:pPr>
            <a:fld id="{1CA5702A-12C6-4FD7-B0AD-6A370BB1A6A3}" type="slidenum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45714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35358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8246"/>
            <a:ext cx="2133600" cy="210205"/>
          </a:xfrm>
          <a:prstGeom prst="rect">
            <a:avLst/>
          </a:prstGeom>
        </p:spPr>
        <p:txBody>
          <a:bodyPr/>
          <a:lstStyle/>
          <a:p>
            <a:fld id="{710DA3CD-7BA9-4F70-A00A-C2D99430361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3/20/2020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8246"/>
            <a:ext cx="2895600" cy="21020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38276"/>
            <a:ext cx="2133600" cy="210205"/>
          </a:xfrm>
          <a:prstGeom prst="rect">
            <a:avLst/>
          </a:prstGeom>
        </p:spPr>
        <p:txBody>
          <a:bodyPr/>
          <a:lstStyle/>
          <a:p>
            <a:fld id="{87B28F38-D049-5F43-A036-3D1F4DDC4C6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5416550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32272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8246"/>
            <a:ext cx="2133600" cy="210205"/>
          </a:xfrm>
          <a:prstGeom prst="rect">
            <a:avLst/>
          </a:prstGeom>
        </p:spPr>
        <p:txBody>
          <a:bodyPr/>
          <a:lstStyle/>
          <a:p>
            <a:fld id="{2248D4CF-F53D-43A2-8930-941EFBAB256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3/20/2020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8246"/>
            <a:ext cx="2895600" cy="21020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8246"/>
            <a:ext cx="2133600" cy="210205"/>
          </a:xfrm>
          <a:prstGeom prst="rect">
            <a:avLst/>
          </a:prstGeom>
        </p:spPr>
        <p:txBody>
          <a:bodyPr/>
          <a:lstStyle/>
          <a:p>
            <a:fld id="{87B28F38-D049-5F43-A036-3D1F4DDC4C6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5416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78262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628250"/>
            <a:ext cx="2133600" cy="210205"/>
          </a:xfrm>
          <a:prstGeom prst="rect">
            <a:avLst/>
          </a:prstGeom>
        </p:spPr>
        <p:txBody>
          <a:bodyPr/>
          <a:lstStyle/>
          <a:p>
            <a:fld id="{22FCD3E1-FBB4-44C5-BC41-13A193C47F2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3/20/2020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8250"/>
            <a:ext cx="2895600" cy="21020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8250"/>
            <a:ext cx="2133600" cy="210205"/>
          </a:xfrm>
          <a:prstGeom prst="rect">
            <a:avLst/>
          </a:prstGeom>
        </p:spPr>
        <p:txBody>
          <a:bodyPr/>
          <a:lstStyle/>
          <a:p>
            <a:fld id="{87B28F38-D049-5F43-A036-3D1F4DDC4C6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5416550"/>
          </a:xfrm>
          <a:prstGeom prst="rect">
            <a:avLst/>
          </a:prstGeom>
        </p:spPr>
        <p:txBody>
          <a:bodyPr vert="horz" lIns="91388" tIns="45694" rIns="91388" bIns="4569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72331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INAL-Background-Graphic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brand-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8313" y="169863"/>
            <a:ext cx="21717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57548" y="1786159"/>
            <a:ext cx="3714044" cy="115461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57550" y="3056533"/>
            <a:ext cx="3714043" cy="13631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6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70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1"/>
            <a:ext cx="8229600" cy="5416550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7820"/>
            <a:ext cx="2133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DB3B768-EF10-40EB-B296-AA71F7D71DEB}" type="datetime1">
              <a:rPr lang="en-US" smtClean="0"/>
              <a:pPr>
                <a:defRPr/>
              </a:pPr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7820"/>
            <a:ext cx="2895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7820"/>
            <a:ext cx="2133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E77C695-8D95-4ACA-A0D1-25B4FF7728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63222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1"/>
            <a:ext cx="8229600" cy="5416550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7820"/>
            <a:ext cx="2133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9CC81A5-3009-47DA-B0B6-380898DD7A9A}" type="datetime1">
              <a:rPr lang="en-US" smtClean="0"/>
              <a:pPr>
                <a:defRPr/>
              </a:pPr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7820"/>
            <a:ext cx="2895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38925"/>
            <a:ext cx="2133600" cy="2095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9CDE521-CA5F-4D6A-A6E5-C1490F1F75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8927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1"/>
            <a:ext cx="8229600" cy="5416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7820"/>
            <a:ext cx="2133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76D7A61-03AB-49E1-8FC3-2FDF97384DA5}" type="datetime1">
              <a:rPr lang="en-US" smtClean="0"/>
              <a:pPr>
                <a:defRPr/>
              </a:pPr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7820"/>
            <a:ext cx="2895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7820"/>
            <a:ext cx="2133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1BFCA1B-FC07-4062-9636-59BF6FE0C7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0730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1"/>
            <a:ext cx="8229600" cy="5416550"/>
          </a:xfrm>
          <a:prstGeom prst="rect">
            <a:avLst/>
          </a:prstGeom>
        </p:spPr>
        <p:txBody>
          <a:bodyPr vert="horz" lIns="91388" tIns="45694" rIns="91388" bIns="4569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7820"/>
            <a:ext cx="2133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54B44CB-FC0F-4093-863E-415FAABAF538}" type="datetime1">
              <a:rPr lang="en-US" smtClean="0"/>
              <a:pPr>
                <a:defRPr/>
              </a:pPr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7820"/>
            <a:ext cx="2895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7820"/>
            <a:ext cx="2133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B413B66-ECB6-4FAB-8034-AE15A773261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28338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50825" y="7418388"/>
            <a:ext cx="4302125" cy="277812"/>
          </a:xfrm>
          <a:prstGeom prst="rect">
            <a:avLst/>
          </a:prstGeom>
          <a:noFill/>
          <a:ln>
            <a:noFill/>
          </a:ln>
        </p:spPr>
        <p:txBody>
          <a:bodyPr lIns="91407" tIns="45704" rIns="91407" bIns="45704">
            <a:spAutoFit/>
          </a:bodyPr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rgbClr val="A6A6A6"/>
                </a:solidFill>
                <a:latin typeface="Calibri" charset="0"/>
              </a:rPr>
              <a:t>OFFICE OF THE CHIEF TECHNOLOGIST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092" y="319367"/>
            <a:ext cx="6338455" cy="508130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497858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0" i="0">
                <a:solidFill>
                  <a:schemeClr val="tx1"/>
                </a:solidFill>
                <a:effectLst/>
              </a:defRPr>
            </a:lvl1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fld id="{4BD5C009-E0B6-4D6D-AA8D-7E503AE14DE5}" type="datetime1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t>3/20/2020</a:t>
            </a:fld>
            <a:endParaRPr lang="en-US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/>
          <a:lstStyle>
            <a:lvl1pPr>
              <a:defRPr sz="900" b="0" i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b="0" i="0">
                <a:solidFill>
                  <a:schemeClr val="tx1"/>
                </a:solidFill>
                <a:effectLst/>
              </a:defRPr>
            </a:lvl1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fld id="{03B832E3-8C39-492D-B877-0E7BABDD06E0}" type="slidenum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98112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8241"/>
            <a:ext cx="2133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914293"/>
            <a:fld id="{079FC507-109A-4DA9-B6EF-473FA50C6A3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914293"/>
              <a:t>3/20/2020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8241"/>
            <a:ext cx="2895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914293"/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8241"/>
            <a:ext cx="2133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914293"/>
            <a:fld id="{87B28F38-D049-5F43-A036-3D1F4DDC4C63}" type="slidenum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 defTabSz="91429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1"/>
            <a:ext cx="8229600" cy="5416550"/>
          </a:xfrm>
          <a:prstGeom prst="rect">
            <a:avLst/>
          </a:prstGeom>
        </p:spPr>
        <p:txBody>
          <a:bodyPr vert="horz" lIns="91407" tIns="45704" rIns="91407" bIns="4570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289511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0">
                <a:effectLst/>
              </a:defRPr>
            </a:lvl1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fld id="{D7603D4C-247E-4527-8F63-C954809DAA01}" type="datetime1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t>3/20/2020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 sz="900" i="0">
                <a:effectLst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i="0">
                <a:effectLst/>
              </a:defRPr>
            </a:lvl1pPr>
          </a:lstStyle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fld id="{4756708D-6C97-4867-A8EA-96DC066E8222}" type="slidenum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 bwMode="auto">
          <a:xfrm>
            <a:off x="457777" y="1676400"/>
            <a:ext cx="8229023" cy="426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216178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0">
                <a:effectLst/>
              </a:defRPr>
            </a:lvl1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fld id="{75E869F8-4951-449B-91B7-143DFB6430D9}" type="datetime1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t>3/20/2020</a:t>
            </a:fld>
            <a:endParaRPr lang="en-US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 sz="900" i="0">
                <a:effectLst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i="0">
                <a:effectLst/>
              </a:defRPr>
            </a:lvl1pPr>
          </a:lstStyle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fld id="{825014FC-AF85-43E9-A329-4B1E18B41162}" type="slidenum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174572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fld id="{B7BB1475-C6D4-4780-AFF4-BCF90D7946B1}" type="datetime1">
              <a:rPr lang="en-US" sz="2800" i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t>3/20/2020</a:t>
            </a:fld>
            <a:endParaRPr lang="en-US" sz="2800" i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 i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fld id="{1685A808-4F30-4716-9D58-7FFE6FD23DC0}" type="slidenum">
              <a:rPr lang="en-US" sz="2800" i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800" i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870013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fld id="{85569C7A-199C-492F-8C9A-6E423FF4F9F5}" type="datetime1">
              <a:rPr lang="en-US" sz="2800" i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t>3/20/2020</a:t>
            </a:fld>
            <a:endParaRPr lang="en-US" sz="2800" i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 i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fld id="{93302D8E-5A17-4765-B8CC-5A3BC007F47C}" type="slidenum">
              <a:rPr lang="en-US" sz="2800" i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800" i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394428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fld id="{B07F5830-A7EB-4D21-B45A-53F2D940C928}" type="datetime1">
              <a:rPr lang="en-US" sz="2800" i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t>3/20/2020</a:t>
            </a:fld>
            <a:endParaRPr lang="en-US" sz="2800" i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 i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fld id="{3A1BFF6A-F084-4ED8-A698-9A29479FD9AC}" type="slidenum">
              <a:rPr lang="en-US" sz="2800" i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800" i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027953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0">
                <a:effectLst/>
              </a:defRPr>
            </a:lvl1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fld id="{0F8A0A84-E4F0-42E0-A3B1-34CBD239F495}" type="datetime1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t>3/20/2020</a:t>
            </a:fld>
            <a:endParaRPr lang="en-US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 sz="900" i="0">
                <a:effectLst/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 i="0">
                <a:effectLst/>
              </a:defRPr>
            </a:lvl1pPr>
          </a:lstStyle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fld id="{B0E17E62-4D95-4119-AA43-AFE0B028F176}" type="slidenum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403160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fld id="{2D7990C2-DE9D-41F9-A757-7063FD5F1E08}" type="datetime1">
              <a:rPr lang="en-US" sz="2800" i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t>3/20/2020</a:t>
            </a:fld>
            <a:endParaRPr lang="en-US" sz="2800" i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 i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fld id="{ED3015F4-5B41-4886-8EFE-292BA053A905}" type="slidenum">
              <a:rPr lang="en-US" sz="2800" i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800" i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804679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fld id="{4634B759-0E6D-423B-892C-DE4756B91F49}" type="datetime1">
              <a:rPr lang="en-US" sz="2800" i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t>3/20/2020</a:t>
            </a:fld>
            <a:endParaRPr lang="en-US" sz="2800" i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 i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fld id="{05A2E234-B494-448A-A036-76306370CA37}" type="slidenum">
              <a:rPr lang="en-US" sz="2800" i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800" i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374109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fld id="{379C1C3D-1E04-4707-A7FC-62420245C1A0}" type="datetime1">
              <a:rPr lang="en-US" sz="2800" i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t>3/20/2020</a:t>
            </a:fld>
            <a:endParaRPr lang="en-US" sz="2800" i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 i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fld id="{0CE12185-CA9E-48FA-8E8F-154715DF8ED2}" type="slidenum">
              <a:rPr lang="en-US" sz="2800" i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800" i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302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fld id="{44270B88-2EAB-4C39-9CA2-2B1A93F29EB0}" type="datetime1">
              <a:rPr lang="en-US" sz="2800" i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t>3/20/2020</a:t>
            </a:fld>
            <a:endParaRPr lang="en-US" sz="2800" i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 i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fld id="{1CA5702A-12C6-4FD7-B0AD-6A370BB1A6A3}" type="slidenum">
              <a:rPr lang="en-US" sz="2800" i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ＭＳ Ｐゴシック" pitchFamily="34" charset="-128"/>
              </a:rPr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800" i="1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9683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8241"/>
            <a:ext cx="2133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914293"/>
            <a:fld id="{6FB41160-2B8E-429D-8BF6-DF31D6A146C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914293"/>
              <a:t>3/20/2020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8241"/>
            <a:ext cx="2895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914293"/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38271"/>
            <a:ext cx="2133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914293"/>
            <a:fld id="{87B28F38-D049-5F43-A036-3D1F4DDC4C63}" type="slidenum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 defTabSz="91429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1"/>
            <a:ext cx="8229600" cy="5416550"/>
          </a:xfrm>
          <a:prstGeom prst="rect">
            <a:avLst/>
          </a:prstGeom>
        </p:spPr>
        <p:txBody>
          <a:bodyPr vert="horz" lIns="91407" tIns="45704" rIns="91407" bIns="4570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803514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8240"/>
            <a:ext cx="2133600" cy="210205"/>
          </a:xfrm>
          <a:prstGeom prst="rect">
            <a:avLst/>
          </a:prstGeom>
        </p:spPr>
        <p:txBody>
          <a:bodyPr/>
          <a:lstStyle>
            <a:lvl1pPr>
              <a:defRPr sz="900" i="0">
                <a:solidFill>
                  <a:schemeClr val="tx1"/>
                </a:solidFill>
                <a:effectLst/>
              </a:defRPr>
            </a:lvl1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fld id="{FB870A05-D5BA-40FB-A358-3D40BDDB90C9}" type="datetime1">
              <a:rPr lang="en-US" smtClean="0">
                <a:solidFill>
                  <a:prstClr val="black"/>
                </a:solidFill>
                <a:latin typeface="Calibri"/>
              </a:rPr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t>3/20/2020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8240"/>
            <a:ext cx="2895600" cy="210205"/>
          </a:xfrm>
          <a:prstGeom prst="rect">
            <a:avLst/>
          </a:prstGeom>
        </p:spPr>
        <p:txBody>
          <a:bodyPr/>
          <a:lstStyle>
            <a:lvl1pPr>
              <a:defRPr sz="900" i="0">
                <a:solidFill>
                  <a:schemeClr val="tx1"/>
                </a:solidFill>
                <a:effectLst/>
              </a:defRPr>
            </a:lvl1pPr>
          </a:lstStyle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8240"/>
            <a:ext cx="2133600" cy="210205"/>
          </a:xfrm>
          <a:prstGeom prst="rect">
            <a:avLst/>
          </a:prstGeom>
        </p:spPr>
        <p:txBody>
          <a:bodyPr/>
          <a:lstStyle>
            <a:lvl1pPr algn="r">
              <a:defRPr sz="900" i="0">
                <a:solidFill>
                  <a:schemeClr val="tx1"/>
                </a:solidFill>
                <a:effectLst/>
              </a:defRPr>
            </a:lvl1pPr>
          </a:lstStyle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fld id="{87B28F38-D049-5F43-A036-3D1F4DDC4C63}" type="slidenum">
              <a:rPr lang="en-US" smtClean="0">
                <a:solidFill>
                  <a:prstClr val="black"/>
                </a:solidFill>
                <a:latin typeface="Calibri"/>
              </a:rPr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5416550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810972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8240"/>
            <a:ext cx="2133600" cy="210205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fld id="{19F3138B-5E70-41CD-A376-D7D0614CBE87}" type="datetime1">
              <a:rPr lang="en-US" sz="2800" i="1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t>3/20/2020</a:t>
            </a:fld>
            <a:endParaRPr lang="en-US" sz="2800" i="1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8240"/>
            <a:ext cx="2895600" cy="210205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2800" i="1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38270"/>
            <a:ext cx="2133600" cy="210205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fld id="{87B28F38-D049-5F43-A036-3D1F4DDC4C63}" type="slidenum">
              <a:rPr lang="en-US" sz="2800" i="1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800" i="1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5416550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98110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8240"/>
            <a:ext cx="2133600" cy="210205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fld id="{B2255624-F26C-44AE-B798-2B50D5E88D57}" type="datetime1">
              <a:rPr lang="en-US" sz="2800" i="1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t>3/20/2020</a:t>
            </a:fld>
            <a:endParaRPr lang="en-US" sz="2800" i="1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8240"/>
            <a:ext cx="2895600" cy="210205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2800" i="1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8240"/>
            <a:ext cx="2133600" cy="210205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fld id="{87B28F38-D049-5F43-A036-3D1F4DDC4C63}" type="slidenum">
              <a:rPr lang="en-US" sz="2800" i="1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800" i="1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5416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9985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628244"/>
            <a:ext cx="2133600" cy="210205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fld id="{9333E7A7-1B71-4A12-BB47-1AB713E57120}" type="datetime1">
              <a:rPr lang="en-US" sz="2800" i="1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t>3/20/2020</a:t>
            </a:fld>
            <a:endParaRPr lang="en-US" sz="2800" i="1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8244"/>
            <a:ext cx="2895600" cy="210205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2800" i="1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8244"/>
            <a:ext cx="2133600" cy="210205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fld id="{87B28F38-D049-5F43-A036-3D1F4DDC4C63}" type="slidenum">
              <a:rPr lang="en-US" sz="2800" i="1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pPr algn="ctr"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800" i="1" dirty="0"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5416550"/>
          </a:xfrm>
          <a:prstGeom prst="rect">
            <a:avLst/>
          </a:prstGeom>
        </p:spPr>
        <p:txBody>
          <a:bodyPr vert="horz" lIns="91388" tIns="45694" rIns="91388" bIns="4569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965606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363" y="16637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948410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6"/>
            <a:ext cx="3505200" cy="365125"/>
          </a:xfrm>
          <a:prstGeom prst="rect">
            <a:avLst/>
          </a:prstGeom>
        </p:spPr>
        <p:txBody>
          <a:bodyPr/>
          <a:lstStyle>
            <a:lvl1pPr algn="ctr">
              <a:defRPr sz="7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Arial"/>
              </a:rPr>
              <a:t>For NASA Internal Use Only-</a:t>
            </a:r>
            <a:br>
              <a:rPr lang="en-US" dirty="0">
                <a:solidFill>
                  <a:prstClr val="black"/>
                </a:solidFill>
                <a:latin typeface="Arial"/>
              </a:rPr>
            </a:br>
            <a:r>
              <a:rPr lang="en-US" dirty="0">
                <a:solidFill>
                  <a:prstClr val="black"/>
                </a:solidFill>
                <a:latin typeface="Arial"/>
              </a:rPr>
              <a:t> Document Contains Pre-Decisional Budget Information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15CEFF4A-9B7C-2E47-9269-886DBC6A7EF9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197776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88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fld id="{D810410D-3055-BC45-960A-FF8F0D1C08B6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356356"/>
            <a:ext cx="3505200" cy="365125"/>
          </a:xfrm>
          <a:prstGeom prst="rect">
            <a:avLst/>
          </a:prstGeom>
        </p:spPr>
        <p:txBody>
          <a:bodyPr/>
          <a:lstStyle>
            <a:lvl1pPr algn="ctr">
              <a:defRPr sz="7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Arial"/>
              </a:rPr>
              <a:t>For NASA Internal Use Only-</a:t>
            </a:r>
            <a:br>
              <a:rPr lang="en-US" dirty="0">
                <a:solidFill>
                  <a:prstClr val="black"/>
                </a:solidFill>
                <a:latin typeface="Arial"/>
              </a:rPr>
            </a:br>
            <a:r>
              <a:rPr lang="en-US" dirty="0">
                <a:solidFill>
                  <a:prstClr val="black"/>
                </a:solidFill>
                <a:latin typeface="Arial"/>
              </a:rPr>
              <a:t> Document Contains Pre-Decisional Budget Information</a:t>
            </a:r>
          </a:p>
        </p:txBody>
      </p:sp>
    </p:spTree>
    <p:extLst>
      <p:ext uri="{BB962C8B-B14F-4D97-AF65-F5344CB8AC3E}">
        <p14:creationId xmlns:p14="http://schemas.microsoft.com/office/powerpoint/2010/main" val="304108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20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  <a:latin typeface="Arial"/>
              </a:rPr>
              <a:t>For NASA Internal Use Only- Contains Pre-Decisional Budget Information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800CC4AC-EF2B-8946-9D4F-E6818D54B7D5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330233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0C8E83F-B6E9-394B-924D-194B11CA664B}" type="datetime1">
              <a:rPr lang="en-US" smtClean="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3/20/2020</a:t>
            </a:fld>
            <a:endParaRPr lang="en-US" dirty="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25014FC-AF85-43E9-A329-4B1E18B41162}" type="slidenum">
              <a:rPr lang="en-US" smtClean="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582257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, &quot;Bang Box&quo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58159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28600" y="685800"/>
            <a:ext cx="8229600" cy="609600"/>
          </a:xfrm>
          <a:prstGeom prst="rect">
            <a:avLst/>
          </a:prstGeom>
        </p:spPr>
        <p:txBody>
          <a:bodyPr vert="horz"/>
          <a:lstStyle>
            <a:lvl1pPr marL="3175" indent="-3175">
              <a:buNone/>
              <a:defRPr sz="2400" b="0" i="1">
                <a:solidFill>
                  <a:srgbClr val="8C8D8E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228600" y="1371600"/>
            <a:ext cx="8077200" cy="4114800"/>
          </a:xfrm>
          <a:prstGeom prst="rect">
            <a:avLst/>
          </a:prstGeom>
        </p:spPr>
        <p:txBody>
          <a:bodyPr vert="horz"/>
          <a:lstStyle>
            <a:lvl1pPr marL="282575" indent="-282575">
              <a:buSzPct val="130000"/>
              <a:defRPr/>
            </a:lvl1pPr>
            <a:lvl2pPr marL="517525" indent="-227013">
              <a:defRPr sz="1800"/>
            </a:lvl2pPr>
            <a:lvl3pPr marL="800100" indent="-176213">
              <a:buSzPct val="125000"/>
              <a:defRPr sz="1800"/>
            </a:lvl3pPr>
            <a:lvl4pPr marL="1201738" indent="-228600">
              <a:defRPr sz="1800"/>
            </a:lvl4pPr>
            <a:lvl5pPr marL="1430338" indent="-176213">
              <a:buFont typeface="Arial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28600" y="6212137"/>
            <a:ext cx="6773863" cy="492125"/>
          </a:xfrm>
          <a:prstGeom prst="rect">
            <a:avLst/>
          </a:prstGeom>
        </p:spPr>
        <p:txBody>
          <a:bodyPr vert="horz"/>
          <a:lstStyle>
            <a:lvl1pPr marL="225425" indent="-225425">
              <a:lnSpc>
                <a:spcPts val="1700"/>
              </a:lnSpc>
              <a:spcBef>
                <a:spcPts val="0"/>
              </a:spcBef>
              <a:buNone/>
              <a:defRPr sz="1600" b="1" i="1">
                <a:solidFill>
                  <a:srgbClr val="8B2346"/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48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8241"/>
            <a:ext cx="2133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914293"/>
            <a:fld id="{CC7AD4EE-CB92-4FFE-95E2-31468AC6F27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914293"/>
              <a:t>3/20/2020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8241"/>
            <a:ext cx="2895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914293"/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8241"/>
            <a:ext cx="2133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914293"/>
            <a:fld id="{87B28F38-D049-5F43-A036-3D1F4DDC4C63}" type="slidenum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 defTabSz="91429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1"/>
            <a:ext cx="8229600" cy="5416550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869134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52AB38-EE6F-D14D-B3E4-0679C7FBFBC1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5/22/15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TDM MM Monthly Assessment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9521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A8F6E-FEAE-3B4E-B275-17DDD45724F1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5/22/15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TDM MM Monthly Assessment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16418" y="9525"/>
            <a:ext cx="6427381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421640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418" y="0"/>
            <a:ext cx="6427381" cy="747713"/>
          </a:xfrm>
        </p:spPr>
        <p:txBody>
          <a:bodyPr/>
          <a:lstStyle>
            <a:lvl1pPr>
              <a:defRPr>
                <a:solidFill>
                  <a:srgbClr val="183D7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021976"/>
            <a:ext cx="8462682" cy="53026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63000" y="6719888"/>
            <a:ext cx="381000" cy="1381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A8F6E-FEAE-3B4E-B275-17DDD45724F1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1"/>
          </p:nvPr>
        </p:nvSpPr>
        <p:spPr>
          <a:xfrm>
            <a:off x="0" y="6719888"/>
            <a:ext cx="1447800" cy="1381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5/22/15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xfrm>
            <a:off x="2333625" y="6719888"/>
            <a:ext cx="4489450" cy="1381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</a:rPr>
              <a:t>TDM MM Monthly Assessment</a:t>
            </a:r>
          </a:p>
        </p:txBody>
      </p:sp>
    </p:spTree>
    <p:extLst>
      <p:ext uri="{BB962C8B-B14F-4D97-AF65-F5344CB8AC3E}">
        <p14:creationId xmlns:p14="http://schemas.microsoft.com/office/powerpoint/2010/main" val="27324172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u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49624" y="1021976"/>
            <a:ext cx="4167442" cy="5531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724400" y="1021976"/>
            <a:ext cx="4087906" cy="55312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04181-8A1A-2C44-BBB0-6FBFE4E1EF61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5/22/15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TDM MM Monthly Assessment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16418" y="9525"/>
            <a:ext cx="6427381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515675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ekly 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>
            <a:spLocks noChangeArrowheads="1"/>
          </p:cNvSpPr>
          <p:nvPr userDrawn="1"/>
        </p:nvSpPr>
        <p:spPr bwMode="auto">
          <a:xfrm>
            <a:off x="0" y="795335"/>
            <a:ext cx="4597400" cy="236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274320" tIns="18288" bIns="18288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rPr>
              <a:t>Demo Status</a:t>
            </a: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0" y="4860587"/>
            <a:ext cx="4597400" cy="236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274320" tIns="18288" bIns="18288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rPr>
              <a:t>New Issue</a:t>
            </a:r>
          </a:p>
        </p:txBody>
      </p:sp>
      <p:sp>
        <p:nvSpPr>
          <p:cNvPr id="11" name="TextBox 12"/>
          <p:cNvSpPr txBox="1">
            <a:spLocks noChangeArrowheads="1"/>
          </p:cNvSpPr>
          <p:nvPr userDrawn="1"/>
        </p:nvSpPr>
        <p:spPr bwMode="auto">
          <a:xfrm>
            <a:off x="4597400" y="4860586"/>
            <a:ext cx="4540578" cy="236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274320" tIns="18288" bIns="18288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FFFFFF"/>
                </a:solidFill>
                <a:latin typeface="Calibri"/>
                <a:ea typeface="ＭＳ Ｐゴシック" charset="0"/>
                <a:cs typeface="ＭＳ Ｐゴシック" charset="0"/>
              </a:rPr>
              <a:t>Upcoming Major Activities</a:t>
            </a:r>
          </a:p>
        </p:txBody>
      </p:sp>
      <p:sp>
        <p:nvSpPr>
          <p:cNvPr id="12" name="TextBox 13"/>
          <p:cNvSpPr txBox="1">
            <a:spLocks noChangeArrowheads="1"/>
          </p:cNvSpPr>
          <p:nvPr userDrawn="1"/>
        </p:nvSpPr>
        <p:spPr bwMode="auto">
          <a:xfrm>
            <a:off x="5600700" y="346656"/>
            <a:ext cx="2228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Calibri"/>
                <a:ea typeface="ＭＳ Ｐゴシック" charset="0"/>
                <a:cs typeface="ＭＳ Ｐゴシック" charset="0"/>
              </a:rPr>
              <a:t>Program Manager - John McDougal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latin typeface="Calibri"/>
                <a:ea typeface="ＭＳ Ｐゴシック" charset="0"/>
                <a:cs typeface="ＭＳ Ｐゴシック" charset="0"/>
              </a:rPr>
              <a:t>Program Executive - Randy </a:t>
            </a:r>
            <a:r>
              <a:rPr lang="en-US" sz="1000" dirty="0" err="1">
                <a:latin typeface="Calibri"/>
                <a:ea typeface="ＭＳ Ｐゴシック" charset="0"/>
                <a:cs typeface="ＭＳ Ｐゴシック" charset="0"/>
              </a:rPr>
              <a:t>Lillard</a:t>
            </a:r>
            <a:endParaRPr lang="en-US" sz="1000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TextBox 9"/>
          <p:cNvSpPr txBox="1">
            <a:spLocks noChangeArrowheads="1"/>
          </p:cNvSpPr>
          <p:nvPr userDrawn="1"/>
        </p:nvSpPr>
        <p:spPr bwMode="auto">
          <a:xfrm>
            <a:off x="4597400" y="795335"/>
            <a:ext cx="4540578" cy="236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274320" tIns="18288" bIns="18288">
            <a:spAutoFit/>
          </a:bodyPr>
          <a:lstStyle>
            <a:defPPr>
              <a:defRPr lang="en-US"/>
            </a:defPPr>
            <a:lvl1pPr eaLnBrk="1" hangingPunct="1">
              <a:defRPr sz="1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FFFFFF"/>
                </a:solidFill>
                <a:latin typeface="Calibri"/>
                <a:sym typeface="Gill Sans" pitchFamily="-84" charset="0"/>
              </a:rPr>
              <a:t>Past Week’s Accomplishments/Relevance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45534"/>
            <a:ext cx="4191000" cy="3772328"/>
          </a:xfrm>
        </p:spPr>
        <p:txBody>
          <a:bodyPr/>
          <a:lstStyle>
            <a:lvl1pPr marL="115888" indent="-115888" algn="l">
              <a:buFont typeface="Arial" pitchFamily="34" charset="0"/>
              <a:buChar char="•"/>
              <a:defRPr sz="1200" b="0" baseline="0">
                <a:solidFill>
                  <a:schemeClr val="tx1"/>
                </a:solidFill>
              </a:defRPr>
            </a:lvl1pPr>
            <a:lvl2pPr marL="329184" indent="-182880">
              <a:spcBef>
                <a:spcPts val="400"/>
              </a:spcBef>
              <a:defRPr sz="1200" b="0">
                <a:solidFill>
                  <a:schemeClr val="tx1"/>
                </a:solidFill>
              </a:defRPr>
            </a:lvl2pPr>
            <a:lvl3pPr marL="502920" indent="-182880">
              <a:spcBef>
                <a:spcPts val="200"/>
              </a:spcBef>
              <a:defRPr sz="1200" b="0">
                <a:solidFill>
                  <a:schemeClr val="tx1"/>
                </a:solidFill>
              </a:defRPr>
            </a:lvl3pPr>
            <a:lvl4pPr marL="685800" indent="-182880">
              <a:spcBef>
                <a:spcPts val="200"/>
              </a:spcBef>
              <a:buFont typeface="Arial" pitchFamily="34" charset="0"/>
              <a:buChar char="»"/>
              <a:defRPr sz="1200" b="0">
                <a:solidFill>
                  <a:schemeClr val="tx1"/>
                </a:solidFill>
              </a:defRPr>
            </a:lvl4pPr>
            <a:lvl5pPr marL="574675" indent="-119063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7" name="Straight Connector 13"/>
          <p:cNvCxnSpPr>
            <a:cxnSpLocks noChangeShapeType="1"/>
          </p:cNvCxnSpPr>
          <p:nvPr userDrawn="1"/>
        </p:nvCxnSpPr>
        <p:spPr bwMode="auto">
          <a:xfrm>
            <a:off x="4565835" y="759941"/>
            <a:ext cx="0" cy="5877165"/>
          </a:xfrm>
          <a:prstGeom prst="line">
            <a:avLst/>
          </a:prstGeom>
          <a:noFill/>
          <a:ln w="38100">
            <a:solidFill>
              <a:srgbClr val="004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8"/>
          <p:cNvCxnSpPr>
            <a:cxnSpLocks noChangeShapeType="1"/>
          </p:cNvCxnSpPr>
          <p:nvPr userDrawn="1"/>
        </p:nvCxnSpPr>
        <p:spPr bwMode="auto">
          <a:xfrm>
            <a:off x="0" y="4855824"/>
            <a:ext cx="9144000" cy="0"/>
          </a:xfrm>
          <a:prstGeom prst="line">
            <a:avLst/>
          </a:prstGeom>
          <a:noFill/>
          <a:ln w="38100">
            <a:solidFill>
              <a:srgbClr val="004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63000" y="6719888"/>
            <a:ext cx="381000" cy="1381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A8F6E-FEAE-3B4E-B275-17DDD45724F1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Rectangle 5"/>
          <p:cNvSpPr>
            <a:spLocks noGrp="1" noChangeArrowheads="1"/>
          </p:cNvSpPr>
          <p:nvPr>
            <p:ph type="dt" sz="half" idx="11"/>
          </p:nvPr>
        </p:nvSpPr>
        <p:spPr>
          <a:xfrm>
            <a:off x="0" y="6719888"/>
            <a:ext cx="1447800" cy="1381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5/22/15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6" name="Rectangle 7"/>
          <p:cNvSpPr>
            <a:spLocks noGrp="1" noChangeArrowheads="1"/>
          </p:cNvSpPr>
          <p:nvPr>
            <p:ph type="ftr" sz="quarter" idx="12"/>
          </p:nvPr>
        </p:nvSpPr>
        <p:spPr>
          <a:xfrm>
            <a:off x="2333625" y="6719888"/>
            <a:ext cx="4489450" cy="1381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TDM MM Monthly Assessment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9" name="Content Placeholder 2"/>
          <p:cNvSpPr>
            <a:spLocks noGrp="1"/>
          </p:cNvSpPr>
          <p:nvPr>
            <p:ph sz="half" idx="19"/>
          </p:nvPr>
        </p:nvSpPr>
        <p:spPr>
          <a:xfrm>
            <a:off x="4789967" y="1045534"/>
            <a:ext cx="4191000" cy="3772328"/>
          </a:xfrm>
        </p:spPr>
        <p:txBody>
          <a:bodyPr/>
          <a:lstStyle>
            <a:lvl1pPr marL="115888" indent="-115888" algn="l">
              <a:buFont typeface="Arial" pitchFamily="34" charset="0"/>
              <a:buChar char="•"/>
              <a:defRPr sz="1200" b="0" baseline="0">
                <a:solidFill>
                  <a:schemeClr val="tx1"/>
                </a:solidFill>
              </a:defRPr>
            </a:lvl1pPr>
            <a:lvl2pPr marL="329184" indent="-182880">
              <a:spcBef>
                <a:spcPts val="400"/>
              </a:spcBef>
              <a:defRPr sz="1200" b="0">
                <a:solidFill>
                  <a:schemeClr val="tx1"/>
                </a:solidFill>
              </a:defRPr>
            </a:lvl2pPr>
            <a:lvl3pPr marL="502920" indent="-182880">
              <a:spcBef>
                <a:spcPts val="200"/>
              </a:spcBef>
              <a:defRPr sz="1200" b="0">
                <a:solidFill>
                  <a:schemeClr val="tx1"/>
                </a:solidFill>
              </a:defRPr>
            </a:lvl3pPr>
            <a:lvl4pPr marL="685800" indent="-182880">
              <a:spcBef>
                <a:spcPts val="200"/>
              </a:spcBef>
              <a:buFont typeface="Arial" pitchFamily="34" charset="0"/>
              <a:buChar char="»"/>
              <a:defRPr sz="1200" b="0">
                <a:solidFill>
                  <a:schemeClr val="tx1"/>
                </a:solidFill>
              </a:defRPr>
            </a:lvl4pPr>
            <a:lvl5pPr marL="574675" indent="-119063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20"/>
          </p:nvPr>
        </p:nvSpPr>
        <p:spPr>
          <a:xfrm>
            <a:off x="152400" y="5107175"/>
            <a:ext cx="4191000" cy="1559442"/>
          </a:xfrm>
        </p:spPr>
        <p:txBody>
          <a:bodyPr/>
          <a:lstStyle>
            <a:lvl1pPr marL="115888" indent="-115888" algn="l">
              <a:buFont typeface="Arial" pitchFamily="34" charset="0"/>
              <a:buChar char="•"/>
              <a:defRPr sz="1200" b="0" baseline="0">
                <a:solidFill>
                  <a:schemeClr val="tx1"/>
                </a:solidFill>
              </a:defRPr>
            </a:lvl1pPr>
            <a:lvl2pPr marL="329184" indent="-182880">
              <a:spcBef>
                <a:spcPts val="400"/>
              </a:spcBef>
              <a:defRPr sz="1200" b="0">
                <a:solidFill>
                  <a:schemeClr val="tx1"/>
                </a:solidFill>
              </a:defRPr>
            </a:lvl2pPr>
            <a:lvl3pPr marL="502920" indent="-182880">
              <a:spcBef>
                <a:spcPts val="200"/>
              </a:spcBef>
              <a:defRPr sz="1200" b="0">
                <a:solidFill>
                  <a:schemeClr val="tx1"/>
                </a:solidFill>
              </a:defRPr>
            </a:lvl3pPr>
            <a:lvl4pPr marL="685800" indent="-182880">
              <a:spcBef>
                <a:spcPts val="200"/>
              </a:spcBef>
              <a:buFont typeface="Arial" pitchFamily="34" charset="0"/>
              <a:buChar char="»"/>
              <a:defRPr sz="1200" b="0">
                <a:solidFill>
                  <a:schemeClr val="tx1"/>
                </a:solidFill>
              </a:defRPr>
            </a:lvl4pPr>
            <a:lvl5pPr marL="574675" indent="-119063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sz="half" idx="21"/>
          </p:nvPr>
        </p:nvSpPr>
        <p:spPr>
          <a:xfrm>
            <a:off x="4789967" y="5107175"/>
            <a:ext cx="4191000" cy="1559442"/>
          </a:xfrm>
        </p:spPr>
        <p:txBody>
          <a:bodyPr/>
          <a:lstStyle>
            <a:lvl1pPr marL="115888" indent="-115888" algn="l">
              <a:buFont typeface="Arial" pitchFamily="34" charset="0"/>
              <a:buChar char="•"/>
              <a:defRPr sz="1200" b="0" baseline="0">
                <a:solidFill>
                  <a:schemeClr val="tx1"/>
                </a:solidFill>
              </a:defRPr>
            </a:lvl1pPr>
            <a:lvl2pPr marL="329184" indent="-182880">
              <a:spcBef>
                <a:spcPts val="400"/>
              </a:spcBef>
              <a:defRPr sz="1200" b="0">
                <a:solidFill>
                  <a:schemeClr val="tx1"/>
                </a:solidFill>
              </a:defRPr>
            </a:lvl2pPr>
            <a:lvl3pPr marL="502920" indent="-182880">
              <a:spcBef>
                <a:spcPts val="200"/>
              </a:spcBef>
              <a:defRPr sz="1200" b="0">
                <a:solidFill>
                  <a:schemeClr val="tx1"/>
                </a:solidFill>
              </a:defRPr>
            </a:lvl3pPr>
            <a:lvl4pPr marL="685800" indent="-182880">
              <a:spcBef>
                <a:spcPts val="200"/>
              </a:spcBef>
              <a:buFont typeface="Arial" pitchFamily="34" charset="0"/>
              <a:buChar char="»"/>
              <a:defRPr sz="1200" b="0">
                <a:solidFill>
                  <a:schemeClr val="tx1"/>
                </a:solidFill>
              </a:defRPr>
            </a:lvl4pPr>
            <a:lvl5pPr marL="574675" indent="-119063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16418" y="9525"/>
            <a:ext cx="6427381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724349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thly Assessment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50813" y="6367132"/>
          <a:ext cx="8870949" cy="39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0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7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793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</a:t>
                      </a:r>
                    </a:p>
                  </a:txBody>
                  <a:tcPr marL="45727" marR="45727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ategory- Min issues, adequate margin (budget reserves, sched slack, tech margin)</a:t>
                      </a:r>
                      <a:r>
                        <a:rPr lang="en-US" sz="800" b="0" baseline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 or capability to complete within plan   Proj- any Y is not outside Proj reserves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45727" marR="45727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 marL="45727" marR="45727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Category- Margin in cat is inadequate,</a:t>
                      </a:r>
                      <a:r>
                        <a:rPr lang="en-US" sz="800" b="0" baseline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 mitigation plan to recover    Proj- any 1 R or any Y threatens execution within plan budget/schedule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45727" marR="45727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</a:p>
                  </a:txBody>
                  <a:tcPr marL="45727" marR="45727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Category- min margin avail,</a:t>
                      </a:r>
                      <a:r>
                        <a:rPr lang="en-US" sz="800" b="0" baseline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 proj not expected to meet commits w/out sig impact to other Cats   Proj- 1 or more Cat is red and proj unable to meet commits.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45727" marR="45727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Content Placeholder 16"/>
          <p:cNvSpPr>
            <a:spLocks noGrp="1"/>
          </p:cNvSpPr>
          <p:nvPr>
            <p:ph sz="quarter" idx="17"/>
          </p:nvPr>
        </p:nvSpPr>
        <p:spPr>
          <a:xfrm>
            <a:off x="131135" y="950014"/>
            <a:ext cx="3763134" cy="185791"/>
          </a:xfrm>
          <a:noFill/>
          <a:ln>
            <a:noFill/>
          </a:ln>
        </p:spPr>
        <p:txBody>
          <a:bodyPr wrap="square" tIns="0" bIns="0">
            <a:spAutoFit/>
          </a:bodyPr>
          <a:lstStyle>
            <a:lvl1pPr marL="0" indent="548640">
              <a:spcBef>
                <a:spcPts val="0"/>
              </a:spcBef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ヒラギノ角ゴ ProN W3" charset="0"/>
                <a:cs typeface="Arial" charset="0"/>
                <a:sym typeface="Gill Sans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8" name="TextBox 9"/>
          <p:cNvSpPr txBox="1">
            <a:spLocks noChangeArrowheads="1"/>
          </p:cNvSpPr>
          <p:nvPr userDrawn="1"/>
        </p:nvSpPr>
        <p:spPr bwMode="auto">
          <a:xfrm>
            <a:off x="0" y="1797855"/>
            <a:ext cx="4559643" cy="236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274320" tIns="18288" bIns="18288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FFFFFF"/>
                </a:solidFill>
                <a:latin typeface="Calibri"/>
              </a:rPr>
              <a:t>Technical </a:t>
            </a:r>
          </a:p>
        </p:txBody>
      </p:sp>
      <p:sp>
        <p:nvSpPr>
          <p:cNvPr id="29" name="TextBox 11"/>
          <p:cNvSpPr txBox="1">
            <a:spLocks noChangeArrowheads="1"/>
          </p:cNvSpPr>
          <p:nvPr userDrawn="1"/>
        </p:nvSpPr>
        <p:spPr bwMode="auto">
          <a:xfrm>
            <a:off x="0" y="4175572"/>
            <a:ext cx="4565822" cy="236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274320" tIns="18288" bIns="18288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FFFFFF"/>
                </a:solidFill>
                <a:latin typeface="Calibri"/>
              </a:rPr>
              <a:t>Cost</a:t>
            </a:r>
          </a:p>
        </p:txBody>
      </p:sp>
      <p:sp>
        <p:nvSpPr>
          <p:cNvPr id="30" name="TextBox 12"/>
          <p:cNvSpPr txBox="1">
            <a:spLocks noChangeArrowheads="1"/>
          </p:cNvSpPr>
          <p:nvPr userDrawn="1"/>
        </p:nvSpPr>
        <p:spPr bwMode="auto">
          <a:xfrm>
            <a:off x="4572000" y="4175573"/>
            <a:ext cx="4572000" cy="236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274320" tIns="18288" bIns="18288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FFFFFF"/>
                </a:solidFill>
                <a:latin typeface="Calibri"/>
              </a:rPr>
              <a:t>Programmatic</a:t>
            </a:r>
          </a:p>
        </p:txBody>
      </p:sp>
      <p:sp>
        <p:nvSpPr>
          <p:cNvPr id="31" name="TextBox 9"/>
          <p:cNvSpPr txBox="1">
            <a:spLocks noChangeArrowheads="1"/>
          </p:cNvSpPr>
          <p:nvPr userDrawn="1"/>
        </p:nvSpPr>
        <p:spPr bwMode="auto">
          <a:xfrm>
            <a:off x="4572000" y="1799442"/>
            <a:ext cx="4572000" cy="236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274320" tIns="18288" bIns="18288">
            <a:spAutoFit/>
          </a:bodyPr>
          <a:lstStyle>
            <a:defPPr>
              <a:defRPr lang="en-US"/>
            </a:defPPr>
            <a:lvl1pPr eaLnBrk="1" hangingPunct="1">
              <a:defRPr sz="1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FFFFFF"/>
                </a:solidFill>
                <a:latin typeface="Calibri"/>
                <a:sym typeface="Gill Sans" charset="0"/>
              </a:rPr>
              <a:t>Schedule</a:t>
            </a:r>
          </a:p>
        </p:txBody>
      </p:sp>
      <p:cxnSp>
        <p:nvCxnSpPr>
          <p:cNvPr id="36" name="Straight Connector 13"/>
          <p:cNvCxnSpPr>
            <a:cxnSpLocks noChangeShapeType="1"/>
          </p:cNvCxnSpPr>
          <p:nvPr userDrawn="1"/>
        </p:nvCxnSpPr>
        <p:spPr bwMode="auto">
          <a:xfrm>
            <a:off x="4565835" y="776155"/>
            <a:ext cx="0" cy="5548445"/>
          </a:xfrm>
          <a:prstGeom prst="line">
            <a:avLst/>
          </a:prstGeom>
          <a:noFill/>
          <a:ln w="25400">
            <a:solidFill>
              <a:srgbClr val="004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Connector 8"/>
          <p:cNvCxnSpPr>
            <a:cxnSpLocks noChangeShapeType="1"/>
          </p:cNvCxnSpPr>
          <p:nvPr userDrawn="1"/>
        </p:nvCxnSpPr>
        <p:spPr bwMode="auto">
          <a:xfrm>
            <a:off x="0" y="4160305"/>
            <a:ext cx="9144000" cy="0"/>
          </a:xfrm>
          <a:prstGeom prst="line">
            <a:avLst/>
          </a:prstGeom>
          <a:noFill/>
          <a:ln w="25400">
            <a:solidFill>
              <a:srgbClr val="004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8"/>
          <p:cNvCxnSpPr>
            <a:cxnSpLocks noChangeShapeType="1"/>
          </p:cNvCxnSpPr>
          <p:nvPr userDrawn="1"/>
        </p:nvCxnSpPr>
        <p:spPr bwMode="auto">
          <a:xfrm>
            <a:off x="0" y="1790096"/>
            <a:ext cx="9144000" cy="0"/>
          </a:xfrm>
          <a:prstGeom prst="line">
            <a:avLst/>
          </a:prstGeom>
          <a:noFill/>
          <a:ln w="25400">
            <a:solidFill>
              <a:srgbClr val="004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9" name="Content Placeholder 2"/>
          <p:cNvSpPr>
            <a:spLocks noGrp="1"/>
          </p:cNvSpPr>
          <p:nvPr>
            <p:ph sz="half" idx="20"/>
          </p:nvPr>
        </p:nvSpPr>
        <p:spPr>
          <a:xfrm>
            <a:off x="152400" y="2093330"/>
            <a:ext cx="4191000" cy="1857931"/>
          </a:xfrm>
        </p:spPr>
        <p:txBody>
          <a:bodyPr/>
          <a:lstStyle>
            <a:lvl1pPr marL="115888" indent="-115888" algn="l">
              <a:buFont typeface="Arial" pitchFamily="34" charset="0"/>
              <a:buChar char="•"/>
              <a:defRPr sz="1200" b="0" baseline="0">
                <a:solidFill>
                  <a:schemeClr val="tx1"/>
                </a:solidFill>
              </a:defRPr>
            </a:lvl1pPr>
            <a:lvl2pPr marL="329184" indent="-182880">
              <a:spcBef>
                <a:spcPts val="400"/>
              </a:spcBef>
              <a:defRPr sz="1200" b="0">
                <a:solidFill>
                  <a:schemeClr val="tx1"/>
                </a:solidFill>
              </a:defRPr>
            </a:lvl2pPr>
            <a:lvl3pPr marL="502920" indent="-182880">
              <a:spcBef>
                <a:spcPts val="200"/>
              </a:spcBef>
              <a:defRPr sz="1200" b="0">
                <a:solidFill>
                  <a:schemeClr val="tx1"/>
                </a:solidFill>
              </a:defRPr>
            </a:lvl3pPr>
            <a:lvl4pPr marL="685800" indent="-182880">
              <a:spcBef>
                <a:spcPts val="200"/>
              </a:spcBef>
              <a:buFont typeface="Arial" pitchFamily="34" charset="0"/>
              <a:buChar char="»"/>
              <a:defRPr sz="1200" b="0">
                <a:solidFill>
                  <a:schemeClr val="tx1"/>
                </a:solidFill>
              </a:defRPr>
            </a:lvl4pPr>
            <a:lvl5pPr marL="574675" indent="-119063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sz="half" idx="21"/>
          </p:nvPr>
        </p:nvSpPr>
        <p:spPr>
          <a:xfrm>
            <a:off x="4726169" y="2082697"/>
            <a:ext cx="4290240" cy="1857931"/>
          </a:xfrm>
        </p:spPr>
        <p:txBody>
          <a:bodyPr/>
          <a:lstStyle>
            <a:lvl1pPr marL="115888" indent="-115888" algn="l">
              <a:buFont typeface="Arial" pitchFamily="34" charset="0"/>
              <a:buChar char="•"/>
              <a:defRPr sz="1200" b="0" baseline="0">
                <a:solidFill>
                  <a:schemeClr val="tx1"/>
                </a:solidFill>
              </a:defRPr>
            </a:lvl1pPr>
            <a:lvl2pPr marL="329184" indent="-182880">
              <a:spcBef>
                <a:spcPts val="400"/>
              </a:spcBef>
              <a:defRPr sz="1200" b="0">
                <a:solidFill>
                  <a:schemeClr val="tx1"/>
                </a:solidFill>
              </a:defRPr>
            </a:lvl2pPr>
            <a:lvl3pPr marL="502920" indent="-182880">
              <a:spcBef>
                <a:spcPts val="200"/>
              </a:spcBef>
              <a:defRPr sz="1200" b="0">
                <a:solidFill>
                  <a:schemeClr val="tx1"/>
                </a:solidFill>
              </a:defRPr>
            </a:lvl3pPr>
            <a:lvl4pPr marL="685800" indent="-182880">
              <a:spcBef>
                <a:spcPts val="200"/>
              </a:spcBef>
              <a:buFont typeface="Arial" pitchFamily="34" charset="0"/>
              <a:buChar char="»"/>
              <a:defRPr sz="1200" b="0">
                <a:solidFill>
                  <a:schemeClr val="tx1"/>
                </a:solidFill>
              </a:defRPr>
            </a:lvl4pPr>
            <a:lvl5pPr marL="574675" indent="-119063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1" name="Content Placeholder 2"/>
          <p:cNvSpPr>
            <a:spLocks noGrp="1"/>
          </p:cNvSpPr>
          <p:nvPr>
            <p:ph sz="half" idx="22"/>
          </p:nvPr>
        </p:nvSpPr>
        <p:spPr>
          <a:xfrm>
            <a:off x="152400" y="4455459"/>
            <a:ext cx="4191000" cy="1787808"/>
          </a:xfrm>
        </p:spPr>
        <p:txBody>
          <a:bodyPr/>
          <a:lstStyle>
            <a:lvl1pPr marL="115888" indent="-115888" algn="l">
              <a:buFont typeface="Arial" pitchFamily="34" charset="0"/>
              <a:buChar char="•"/>
              <a:defRPr sz="1200" b="0" baseline="0">
                <a:solidFill>
                  <a:schemeClr val="tx1"/>
                </a:solidFill>
              </a:defRPr>
            </a:lvl1pPr>
            <a:lvl2pPr marL="329184" indent="-182880">
              <a:spcBef>
                <a:spcPts val="400"/>
              </a:spcBef>
              <a:defRPr sz="1200" b="0">
                <a:solidFill>
                  <a:schemeClr val="tx1"/>
                </a:solidFill>
              </a:defRPr>
            </a:lvl2pPr>
            <a:lvl3pPr marL="502920" indent="-182880">
              <a:spcBef>
                <a:spcPts val="200"/>
              </a:spcBef>
              <a:defRPr sz="1200" b="0">
                <a:solidFill>
                  <a:schemeClr val="tx1"/>
                </a:solidFill>
              </a:defRPr>
            </a:lvl3pPr>
            <a:lvl4pPr marL="685800" indent="-182880">
              <a:spcBef>
                <a:spcPts val="200"/>
              </a:spcBef>
              <a:buFont typeface="Arial" pitchFamily="34" charset="0"/>
              <a:buChar char="»"/>
              <a:defRPr sz="1200" b="0">
                <a:solidFill>
                  <a:schemeClr val="tx1"/>
                </a:solidFill>
              </a:defRPr>
            </a:lvl4pPr>
            <a:lvl5pPr marL="574675" indent="-119063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2" name="Content Placeholder 2"/>
          <p:cNvSpPr>
            <a:spLocks noGrp="1"/>
          </p:cNvSpPr>
          <p:nvPr>
            <p:ph sz="half" idx="23"/>
          </p:nvPr>
        </p:nvSpPr>
        <p:spPr>
          <a:xfrm>
            <a:off x="4726169" y="4444826"/>
            <a:ext cx="4290240" cy="1787808"/>
          </a:xfrm>
        </p:spPr>
        <p:txBody>
          <a:bodyPr/>
          <a:lstStyle>
            <a:lvl1pPr marL="115888" indent="-115888" algn="l">
              <a:buFont typeface="Arial" pitchFamily="34" charset="0"/>
              <a:buChar char="•"/>
              <a:defRPr sz="1200" b="0" baseline="0">
                <a:solidFill>
                  <a:schemeClr val="tx1"/>
                </a:solidFill>
              </a:defRPr>
            </a:lvl1pPr>
            <a:lvl2pPr marL="329184" indent="-182880">
              <a:spcBef>
                <a:spcPts val="400"/>
              </a:spcBef>
              <a:defRPr sz="1200" b="0">
                <a:solidFill>
                  <a:schemeClr val="tx1"/>
                </a:solidFill>
              </a:defRPr>
            </a:lvl2pPr>
            <a:lvl3pPr marL="502920" indent="-182880">
              <a:spcBef>
                <a:spcPts val="200"/>
              </a:spcBef>
              <a:defRPr sz="1200" b="0">
                <a:solidFill>
                  <a:schemeClr val="tx1"/>
                </a:solidFill>
              </a:defRPr>
            </a:lvl3pPr>
            <a:lvl4pPr marL="685800" indent="-182880">
              <a:spcBef>
                <a:spcPts val="200"/>
              </a:spcBef>
              <a:buFont typeface="Arial" pitchFamily="34" charset="0"/>
              <a:buChar char="»"/>
              <a:defRPr sz="1200" b="0">
                <a:solidFill>
                  <a:schemeClr val="tx1"/>
                </a:solidFill>
              </a:defRPr>
            </a:lvl4pPr>
            <a:lvl5pPr marL="574675" indent="-119063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53" name="Straight Connector 8"/>
          <p:cNvCxnSpPr>
            <a:cxnSpLocks noChangeShapeType="1"/>
          </p:cNvCxnSpPr>
          <p:nvPr userDrawn="1"/>
        </p:nvCxnSpPr>
        <p:spPr bwMode="auto">
          <a:xfrm>
            <a:off x="0" y="6301852"/>
            <a:ext cx="9144000" cy="0"/>
          </a:xfrm>
          <a:prstGeom prst="line">
            <a:avLst/>
          </a:prstGeom>
          <a:noFill/>
          <a:ln w="25400">
            <a:solidFill>
              <a:srgbClr val="004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9" name="TextBox 9"/>
          <p:cNvSpPr txBox="1">
            <a:spLocks noChangeArrowheads="1"/>
          </p:cNvSpPr>
          <p:nvPr userDrawn="1"/>
        </p:nvSpPr>
        <p:spPr bwMode="auto">
          <a:xfrm>
            <a:off x="63798" y="929871"/>
            <a:ext cx="680481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D5FA3"/>
                </a:solidFill>
                <a:latin typeface="Calibri"/>
              </a:rPr>
              <a:t>Status:</a:t>
            </a:r>
          </a:p>
        </p:txBody>
      </p:sp>
      <p:sp>
        <p:nvSpPr>
          <p:cNvPr id="62" name="TextBox 9"/>
          <p:cNvSpPr txBox="1">
            <a:spLocks noChangeArrowheads="1"/>
          </p:cNvSpPr>
          <p:nvPr userDrawn="1"/>
        </p:nvSpPr>
        <p:spPr bwMode="auto">
          <a:xfrm>
            <a:off x="4658177" y="1111313"/>
            <a:ext cx="1435392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D5FA3"/>
                </a:solidFill>
                <a:latin typeface="Calibri"/>
              </a:rPr>
              <a:t>Assessment Date: </a:t>
            </a:r>
          </a:p>
        </p:txBody>
      </p:sp>
      <p:sp>
        <p:nvSpPr>
          <p:cNvPr id="60" name="TextBox 9"/>
          <p:cNvSpPr txBox="1">
            <a:spLocks noChangeArrowheads="1"/>
          </p:cNvSpPr>
          <p:nvPr userDrawn="1"/>
        </p:nvSpPr>
        <p:spPr bwMode="auto">
          <a:xfrm>
            <a:off x="4665152" y="1305163"/>
            <a:ext cx="951620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D5FA3"/>
                </a:solidFill>
                <a:latin typeface="Calibri"/>
              </a:rPr>
              <a:t>New Issue:</a:t>
            </a:r>
          </a:p>
        </p:txBody>
      </p:sp>
      <p:sp>
        <p:nvSpPr>
          <p:cNvPr id="65" name="TextBox 9"/>
          <p:cNvSpPr txBox="1">
            <a:spLocks noChangeArrowheads="1"/>
          </p:cNvSpPr>
          <p:nvPr userDrawn="1"/>
        </p:nvSpPr>
        <p:spPr bwMode="auto">
          <a:xfrm>
            <a:off x="4668068" y="919113"/>
            <a:ext cx="1435392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D5FA3"/>
                </a:solidFill>
                <a:latin typeface="Calibri"/>
              </a:rPr>
              <a:t>Mission Manager:</a:t>
            </a:r>
          </a:p>
        </p:txBody>
      </p:sp>
      <p:sp>
        <p:nvSpPr>
          <p:cNvPr id="61" name="Content Placeholder 16"/>
          <p:cNvSpPr>
            <a:spLocks noGrp="1"/>
          </p:cNvSpPr>
          <p:nvPr>
            <p:ph sz="quarter" idx="24"/>
          </p:nvPr>
        </p:nvSpPr>
        <p:spPr>
          <a:xfrm>
            <a:off x="4737813" y="1314781"/>
            <a:ext cx="4299857" cy="184666"/>
          </a:xfrm>
          <a:noFill/>
          <a:ln>
            <a:noFill/>
          </a:ln>
        </p:spPr>
        <p:txBody>
          <a:bodyPr wrap="square" tIns="0" bIns="0">
            <a:spAutoFit/>
          </a:bodyPr>
          <a:lstStyle>
            <a:lvl1pPr marL="0" indent="822960">
              <a:spcBef>
                <a:spcPts val="0"/>
              </a:spcBef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ヒラギノ角ゴ ProN W3" charset="0"/>
                <a:cs typeface="Arial" charset="0"/>
                <a:sym typeface="Gill Sans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16418" y="9525"/>
            <a:ext cx="6427381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598807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nthly Assessment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50813" y="6367132"/>
          <a:ext cx="8870949" cy="39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0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7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793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</a:t>
                      </a:r>
                    </a:p>
                  </a:txBody>
                  <a:tcPr marL="45727" marR="45727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ategory- Min issues, adequate margin (budget reserves, sched slack, tech margin)</a:t>
                      </a:r>
                      <a:r>
                        <a:rPr lang="en-US" sz="800" b="0" baseline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 or capability to complete within plan   Proj- any Y is not outside Proj reserves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45727" marR="45727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 marL="45727" marR="45727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Category- Margin in cat is inadequate,</a:t>
                      </a:r>
                      <a:r>
                        <a:rPr lang="en-US" sz="800" b="0" baseline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 mitigation plan to recover    Proj- any 1 R or any Y threatens execution within plan budget/schedule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45727" marR="45727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</a:p>
                  </a:txBody>
                  <a:tcPr marL="45727" marR="45727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Category- min margin avail,</a:t>
                      </a:r>
                      <a:r>
                        <a:rPr lang="en-US" sz="800" b="0" baseline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 proj not expected to meet commits w/out sig impact to other Cats   Proj- 1 or more Cat is red and proj unable to meet commits.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45727" marR="45727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Content Placeholder 16"/>
          <p:cNvSpPr>
            <a:spLocks noGrp="1"/>
          </p:cNvSpPr>
          <p:nvPr>
            <p:ph sz="quarter" idx="17"/>
          </p:nvPr>
        </p:nvSpPr>
        <p:spPr>
          <a:xfrm>
            <a:off x="777765" y="950014"/>
            <a:ext cx="3573518" cy="184666"/>
          </a:xfrm>
          <a:noFill/>
          <a:ln>
            <a:noFill/>
          </a:ln>
        </p:spPr>
        <p:txBody>
          <a:bodyPr wrap="square" tIns="0" bIns="0">
            <a:spAutoFit/>
          </a:bodyPr>
          <a:lstStyle>
            <a:lvl1pPr marL="0" indent="548640">
              <a:spcBef>
                <a:spcPts val="0"/>
              </a:spcBef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ヒラギノ角ゴ ProN W3" charset="0"/>
                <a:cs typeface="Arial" charset="0"/>
                <a:sym typeface="Gill Sans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8" name="TextBox 9"/>
          <p:cNvSpPr txBox="1">
            <a:spLocks noChangeArrowheads="1"/>
          </p:cNvSpPr>
          <p:nvPr userDrawn="1"/>
        </p:nvSpPr>
        <p:spPr bwMode="auto">
          <a:xfrm>
            <a:off x="157656" y="1797855"/>
            <a:ext cx="4193628" cy="236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274320" tIns="18288" bIns="18288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FFFFFF"/>
                </a:solidFill>
                <a:latin typeface="Calibri"/>
              </a:rPr>
              <a:t>Technical </a:t>
            </a:r>
          </a:p>
        </p:txBody>
      </p:sp>
      <p:sp>
        <p:nvSpPr>
          <p:cNvPr id="29" name="TextBox 11"/>
          <p:cNvSpPr txBox="1">
            <a:spLocks noChangeArrowheads="1"/>
          </p:cNvSpPr>
          <p:nvPr userDrawn="1"/>
        </p:nvSpPr>
        <p:spPr bwMode="auto">
          <a:xfrm>
            <a:off x="157869" y="4175572"/>
            <a:ext cx="4199311" cy="236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274320" tIns="18288" bIns="18288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FFFFFF"/>
                </a:solidFill>
                <a:latin typeface="Calibri"/>
              </a:rPr>
              <a:t>Cost</a:t>
            </a:r>
          </a:p>
        </p:txBody>
      </p:sp>
      <p:sp>
        <p:nvSpPr>
          <p:cNvPr id="30" name="TextBox 12"/>
          <p:cNvSpPr txBox="1">
            <a:spLocks noChangeArrowheads="1"/>
          </p:cNvSpPr>
          <p:nvPr userDrawn="1"/>
        </p:nvSpPr>
        <p:spPr bwMode="auto">
          <a:xfrm>
            <a:off x="4740166" y="4175572"/>
            <a:ext cx="4151586" cy="2395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274320" tIns="18288" bIns="18288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FFFFFF"/>
                </a:solidFill>
                <a:latin typeface="Calibri"/>
              </a:rPr>
              <a:t>Programmatic</a:t>
            </a:r>
          </a:p>
        </p:txBody>
      </p:sp>
      <p:sp>
        <p:nvSpPr>
          <p:cNvPr id="31" name="TextBox 9"/>
          <p:cNvSpPr txBox="1">
            <a:spLocks noChangeArrowheads="1"/>
          </p:cNvSpPr>
          <p:nvPr userDrawn="1"/>
        </p:nvSpPr>
        <p:spPr bwMode="auto">
          <a:xfrm>
            <a:off x="4740166" y="1799441"/>
            <a:ext cx="4151586" cy="2395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274320" tIns="18288" bIns="18288">
            <a:spAutoFit/>
          </a:bodyPr>
          <a:lstStyle>
            <a:defPPr>
              <a:defRPr lang="en-US"/>
            </a:defPPr>
            <a:lvl1pPr eaLnBrk="1" hangingPunct="1">
              <a:defRPr sz="1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FFFFFF"/>
                </a:solidFill>
                <a:latin typeface="Calibri"/>
                <a:sym typeface="Gill Sans" charset="0"/>
              </a:rPr>
              <a:t>Schedule</a:t>
            </a:r>
          </a:p>
        </p:txBody>
      </p:sp>
      <p:sp>
        <p:nvSpPr>
          <p:cNvPr id="49" name="Content Placeholder 2"/>
          <p:cNvSpPr>
            <a:spLocks noGrp="1"/>
          </p:cNvSpPr>
          <p:nvPr>
            <p:ph sz="half" idx="20"/>
          </p:nvPr>
        </p:nvSpPr>
        <p:spPr>
          <a:xfrm>
            <a:off x="152400" y="2093330"/>
            <a:ext cx="4191000" cy="1857931"/>
          </a:xfrm>
        </p:spPr>
        <p:txBody>
          <a:bodyPr/>
          <a:lstStyle>
            <a:lvl1pPr marL="115888" indent="-115888" algn="l">
              <a:buFont typeface="Arial" pitchFamily="34" charset="0"/>
              <a:buChar char="•"/>
              <a:defRPr sz="1200" b="0" baseline="0">
                <a:solidFill>
                  <a:schemeClr val="tx1"/>
                </a:solidFill>
              </a:defRPr>
            </a:lvl1pPr>
            <a:lvl2pPr marL="329184" indent="-182880">
              <a:spcBef>
                <a:spcPts val="400"/>
              </a:spcBef>
              <a:defRPr sz="1200" b="0">
                <a:solidFill>
                  <a:schemeClr val="tx1"/>
                </a:solidFill>
              </a:defRPr>
            </a:lvl2pPr>
            <a:lvl3pPr marL="502920" indent="-182880">
              <a:spcBef>
                <a:spcPts val="200"/>
              </a:spcBef>
              <a:defRPr sz="1200" b="0">
                <a:solidFill>
                  <a:schemeClr val="tx1"/>
                </a:solidFill>
              </a:defRPr>
            </a:lvl3pPr>
            <a:lvl4pPr marL="685800" indent="-182880">
              <a:spcBef>
                <a:spcPts val="200"/>
              </a:spcBef>
              <a:buFont typeface="Arial" pitchFamily="34" charset="0"/>
              <a:buChar char="»"/>
              <a:defRPr sz="1200" b="0">
                <a:solidFill>
                  <a:schemeClr val="tx1"/>
                </a:solidFill>
              </a:defRPr>
            </a:lvl4pPr>
            <a:lvl5pPr marL="574675" indent="-119063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sz="half" idx="21"/>
          </p:nvPr>
        </p:nvSpPr>
        <p:spPr>
          <a:xfrm>
            <a:off x="4726169" y="2082697"/>
            <a:ext cx="4186603" cy="1857931"/>
          </a:xfrm>
        </p:spPr>
        <p:txBody>
          <a:bodyPr/>
          <a:lstStyle>
            <a:lvl1pPr marL="115888" indent="-115888" algn="l">
              <a:buFont typeface="Arial" pitchFamily="34" charset="0"/>
              <a:buChar char="•"/>
              <a:defRPr sz="1200" b="0" baseline="0">
                <a:solidFill>
                  <a:schemeClr val="tx1"/>
                </a:solidFill>
              </a:defRPr>
            </a:lvl1pPr>
            <a:lvl2pPr marL="329184" indent="-182880">
              <a:spcBef>
                <a:spcPts val="400"/>
              </a:spcBef>
              <a:defRPr sz="1200" b="0">
                <a:solidFill>
                  <a:schemeClr val="tx1"/>
                </a:solidFill>
              </a:defRPr>
            </a:lvl2pPr>
            <a:lvl3pPr marL="502920" indent="-182880">
              <a:spcBef>
                <a:spcPts val="200"/>
              </a:spcBef>
              <a:defRPr sz="1200" b="0">
                <a:solidFill>
                  <a:schemeClr val="tx1"/>
                </a:solidFill>
              </a:defRPr>
            </a:lvl3pPr>
            <a:lvl4pPr marL="685800" indent="-182880">
              <a:spcBef>
                <a:spcPts val="200"/>
              </a:spcBef>
              <a:buFont typeface="Arial" pitchFamily="34" charset="0"/>
              <a:buChar char="»"/>
              <a:defRPr sz="1200" b="0">
                <a:solidFill>
                  <a:schemeClr val="tx1"/>
                </a:solidFill>
              </a:defRPr>
            </a:lvl4pPr>
            <a:lvl5pPr marL="574675" indent="-119063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1" name="Content Placeholder 2"/>
          <p:cNvSpPr>
            <a:spLocks noGrp="1"/>
          </p:cNvSpPr>
          <p:nvPr>
            <p:ph sz="half" idx="22"/>
          </p:nvPr>
        </p:nvSpPr>
        <p:spPr>
          <a:xfrm>
            <a:off x="152400" y="4455459"/>
            <a:ext cx="4191000" cy="1787808"/>
          </a:xfrm>
        </p:spPr>
        <p:txBody>
          <a:bodyPr/>
          <a:lstStyle>
            <a:lvl1pPr marL="115888" indent="-115888" algn="l">
              <a:buFont typeface="Arial" pitchFamily="34" charset="0"/>
              <a:buChar char="•"/>
              <a:defRPr sz="1200" b="0" baseline="0">
                <a:solidFill>
                  <a:schemeClr val="tx1"/>
                </a:solidFill>
              </a:defRPr>
            </a:lvl1pPr>
            <a:lvl2pPr marL="329184" indent="-182880">
              <a:spcBef>
                <a:spcPts val="400"/>
              </a:spcBef>
              <a:defRPr sz="1200" b="0">
                <a:solidFill>
                  <a:schemeClr val="tx1"/>
                </a:solidFill>
              </a:defRPr>
            </a:lvl2pPr>
            <a:lvl3pPr marL="502920" indent="-182880">
              <a:spcBef>
                <a:spcPts val="200"/>
              </a:spcBef>
              <a:defRPr sz="1200" b="0">
                <a:solidFill>
                  <a:schemeClr val="tx1"/>
                </a:solidFill>
              </a:defRPr>
            </a:lvl3pPr>
            <a:lvl4pPr marL="685800" indent="-182880">
              <a:spcBef>
                <a:spcPts val="200"/>
              </a:spcBef>
              <a:buFont typeface="Arial" pitchFamily="34" charset="0"/>
              <a:buChar char="»"/>
              <a:defRPr sz="1200" b="0">
                <a:solidFill>
                  <a:schemeClr val="tx1"/>
                </a:solidFill>
              </a:defRPr>
            </a:lvl4pPr>
            <a:lvl5pPr marL="574675" indent="-119063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2" name="Content Placeholder 2"/>
          <p:cNvSpPr>
            <a:spLocks noGrp="1"/>
          </p:cNvSpPr>
          <p:nvPr>
            <p:ph sz="half" idx="23"/>
          </p:nvPr>
        </p:nvSpPr>
        <p:spPr>
          <a:xfrm>
            <a:off x="4726169" y="4444826"/>
            <a:ext cx="4186603" cy="1787808"/>
          </a:xfrm>
        </p:spPr>
        <p:txBody>
          <a:bodyPr/>
          <a:lstStyle>
            <a:lvl1pPr marL="115888" indent="-115888" algn="l">
              <a:buFont typeface="Arial" pitchFamily="34" charset="0"/>
              <a:buChar char="•"/>
              <a:defRPr sz="1200" b="0" baseline="0">
                <a:solidFill>
                  <a:schemeClr val="tx1"/>
                </a:solidFill>
              </a:defRPr>
            </a:lvl1pPr>
            <a:lvl2pPr marL="329184" indent="-182880">
              <a:spcBef>
                <a:spcPts val="400"/>
              </a:spcBef>
              <a:defRPr sz="1200" b="0">
                <a:solidFill>
                  <a:schemeClr val="tx1"/>
                </a:solidFill>
              </a:defRPr>
            </a:lvl2pPr>
            <a:lvl3pPr marL="502920" indent="-182880">
              <a:spcBef>
                <a:spcPts val="200"/>
              </a:spcBef>
              <a:defRPr sz="1200" b="0">
                <a:solidFill>
                  <a:schemeClr val="tx1"/>
                </a:solidFill>
              </a:defRPr>
            </a:lvl3pPr>
            <a:lvl4pPr marL="685800" indent="-182880">
              <a:spcBef>
                <a:spcPts val="200"/>
              </a:spcBef>
              <a:buFont typeface="Arial" pitchFamily="34" charset="0"/>
              <a:buChar char="»"/>
              <a:defRPr sz="1200" b="0">
                <a:solidFill>
                  <a:schemeClr val="tx1"/>
                </a:solidFill>
              </a:defRPr>
            </a:lvl4pPr>
            <a:lvl5pPr marL="574675" indent="-119063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53" name="Straight Connector 8"/>
          <p:cNvCxnSpPr>
            <a:cxnSpLocks noChangeShapeType="1"/>
          </p:cNvCxnSpPr>
          <p:nvPr userDrawn="1"/>
        </p:nvCxnSpPr>
        <p:spPr bwMode="auto">
          <a:xfrm>
            <a:off x="0" y="6301852"/>
            <a:ext cx="9144000" cy="0"/>
          </a:xfrm>
          <a:prstGeom prst="line">
            <a:avLst/>
          </a:prstGeom>
          <a:noFill/>
          <a:ln w="25400">
            <a:solidFill>
              <a:srgbClr val="004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9" name="TextBox 9"/>
          <p:cNvSpPr txBox="1">
            <a:spLocks noChangeArrowheads="1"/>
          </p:cNvSpPr>
          <p:nvPr userDrawn="1"/>
        </p:nvSpPr>
        <p:spPr bwMode="auto">
          <a:xfrm>
            <a:off x="116348" y="929871"/>
            <a:ext cx="680481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D5FA3"/>
                </a:solidFill>
                <a:latin typeface="Calibri"/>
              </a:rPr>
              <a:t>Status:</a:t>
            </a:r>
          </a:p>
        </p:txBody>
      </p:sp>
      <p:sp>
        <p:nvSpPr>
          <p:cNvPr id="62" name="TextBox 9"/>
          <p:cNvSpPr txBox="1">
            <a:spLocks noChangeArrowheads="1"/>
          </p:cNvSpPr>
          <p:nvPr userDrawn="1"/>
        </p:nvSpPr>
        <p:spPr bwMode="auto">
          <a:xfrm>
            <a:off x="4658177" y="1111313"/>
            <a:ext cx="1435392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D5FA3"/>
                </a:solidFill>
                <a:latin typeface="Calibri"/>
              </a:rPr>
              <a:t>Assessment Date: </a:t>
            </a:r>
          </a:p>
        </p:txBody>
      </p:sp>
      <p:sp>
        <p:nvSpPr>
          <p:cNvPr id="60" name="TextBox 9"/>
          <p:cNvSpPr txBox="1">
            <a:spLocks noChangeArrowheads="1"/>
          </p:cNvSpPr>
          <p:nvPr userDrawn="1"/>
        </p:nvSpPr>
        <p:spPr bwMode="auto">
          <a:xfrm>
            <a:off x="4665152" y="1305163"/>
            <a:ext cx="951620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D5FA3"/>
                </a:solidFill>
                <a:latin typeface="Calibri"/>
              </a:rPr>
              <a:t>New Issue:</a:t>
            </a:r>
          </a:p>
        </p:txBody>
      </p:sp>
      <p:sp>
        <p:nvSpPr>
          <p:cNvPr id="65" name="TextBox 9"/>
          <p:cNvSpPr txBox="1">
            <a:spLocks noChangeArrowheads="1"/>
          </p:cNvSpPr>
          <p:nvPr userDrawn="1"/>
        </p:nvSpPr>
        <p:spPr bwMode="auto">
          <a:xfrm>
            <a:off x="4668068" y="919113"/>
            <a:ext cx="1435392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D5FA3"/>
                </a:solidFill>
                <a:latin typeface="Calibri"/>
              </a:rPr>
              <a:t>Mission Manager:</a:t>
            </a:r>
          </a:p>
        </p:txBody>
      </p:sp>
      <p:sp>
        <p:nvSpPr>
          <p:cNvPr id="61" name="Content Placeholder 16"/>
          <p:cNvSpPr>
            <a:spLocks noGrp="1"/>
          </p:cNvSpPr>
          <p:nvPr>
            <p:ph sz="quarter" idx="24"/>
          </p:nvPr>
        </p:nvSpPr>
        <p:spPr>
          <a:xfrm>
            <a:off x="4737813" y="1314781"/>
            <a:ext cx="4299857" cy="184666"/>
          </a:xfrm>
          <a:noFill/>
          <a:ln>
            <a:noFill/>
          </a:ln>
        </p:spPr>
        <p:txBody>
          <a:bodyPr wrap="square" tIns="0" bIns="0">
            <a:spAutoFit/>
          </a:bodyPr>
          <a:lstStyle>
            <a:lvl1pPr marL="0" indent="822960">
              <a:spcBef>
                <a:spcPts val="0"/>
              </a:spcBef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ヒラギノ角ゴ ProN W3" charset="0"/>
                <a:cs typeface="Arial" charset="0"/>
                <a:sym typeface="Gill Sans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16418" y="9525"/>
            <a:ext cx="6427381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147710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nthly Assessment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50813" y="6367132"/>
          <a:ext cx="8870949" cy="39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0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7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793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</a:t>
                      </a:r>
                    </a:p>
                  </a:txBody>
                  <a:tcPr marL="45727" marR="45727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ategory- Min issues, adequate margin (budget reserves, sched slack, tech margin)</a:t>
                      </a:r>
                      <a:r>
                        <a:rPr lang="en-US" sz="800" b="0" baseline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 or capability to complete within plan   Proj- any Y is not outside Proj reserves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45727" marR="45727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 marL="45727" marR="45727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Category- Margin in cat is inadequate,</a:t>
                      </a:r>
                      <a:r>
                        <a:rPr lang="en-US" sz="800" b="0" baseline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 mitigation plan to recover    Proj- any 1 R or any Y threatens execution within plan budget/schedule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45727" marR="45727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</a:p>
                  </a:txBody>
                  <a:tcPr marL="45727" marR="45727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Category- min margin avail,</a:t>
                      </a:r>
                      <a:r>
                        <a:rPr lang="en-US" sz="800" b="0" baseline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 proj not expected to meet commits w/out sig impact to other Cats   Proj- 1 or more Cat is red and proj unable to meet commits.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45727" marR="45727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Content Placeholder 16"/>
          <p:cNvSpPr>
            <a:spLocks noGrp="1"/>
          </p:cNvSpPr>
          <p:nvPr>
            <p:ph sz="quarter" idx="17"/>
          </p:nvPr>
        </p:nvSpPr>
        <p:spPr>
          <a:xfrm>
            <a:off x="777765" y="950014"/>
            <a:ext cx="3573518" cy="184666"/>
          </a:xfrm>
          <a:noFill/>
          <a:ln>
            <a:noFill/>
          </a:ln>
        </p:spPr>
        <p:txBody>
          <a:bodyPr wrap="square" tIns="0" bIns="0">
            <a:spAutoFit/>
          </a:bodyPr>
          <a:lstStyle>
            <a:lvl1pPr marL="0" indent="548640">
              <a:spcBef>
                <a:spcPts val="0"/>
              </a:spcBef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ヒラギノ角ゴ ProN W3" charset="0"/>
                <a:cs typeface="Arial" charset="0"/>
                <a:sym typeface="Gill Sans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8" name="TextBox 9"/>
          <p:cNvSpPr txBox="1">
            <a:spLocks noChangeArrowheads="1"/>
          </p:cNvSpPr>
          <p:nvPr userDrawn="1"/>
        </p:nvSpPr>
        <p:spPr bwMode="auto">
          <a:xfrm>
            <a:off x="157656" y="1797855"/>
            <a:ext cx="4193628" cy="236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274320" tIns="18288" bIns="18288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FFFFFF"/>
                </a:solidFill>
                <a:latin typeface="Calibri"/>
              </a:rPr>
              <a:t>Technical </a:t>
            </a:r>
          </a:p>
        </p:txBody>
      </p:sp>
      <p:sp>
        <p:nvSpPr>
          <p:cNvPr id="29" name="TextBox 11"/>
          <p:cNvSpPr txBox="1">
            <a:spLocks noChangeArrowheads="1"/>
          </p:cNvSpPr>
          <p:nvPr userDrawn="1"/>
        </p:nvSpPr>
        <p:spPr bwMode="auto">
          <a:xfrm>
            <a:off x="157869" y="4175572"/>
            <a:ext cx="4199311" cy="236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274320" tIns="18288" bIns="18288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FFFFFF"/>
                </a:solidFill>
                <a:latin typeface="Calibri"/>
              </a:rPr>
              <a:t>Cost</a:t>
            </a:r>
          </a:p>
        </p:txBody>
      </p:sp>
      <p:sp>
        <p:nvSpPr>
          <p:cNvPr id="30" name="TextBox 12"/>
          <p:cNvSpPr txBox="1">
            <a:spLocks noChangeArrowheads="1"/>
          </p:cNvSpPr>
          <p:nvPr userDrawn="1"/>
        </p:nvSpPr>
        <p:spPr bwMode="auto">
          <a:xfrm>
            <a:off x="4740166" y="4175572"/>
            <a:ext cx="4151586" cy="2395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274320" tIns="18288" bIns="18288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FFFFFF"/>
                </a:solidFill>
                <a:latin typeface="Calibri"/>
              </a:rPr>
              <a:t>Programmatic</a:t>
            </a:r>
          </a:p>
        </p:txBody>
      </p:sp>
      <p:sp>
        <p:nvSpPr>
          <p:cNvPr id="31" name="TextBox 9"/>
          <p:cNvSpPr txBox="1">
            <a:spLocks noChangeArrowheads="1"/>
          </p:cNvSpPr>
          <p:nvPr userDrawn="1"/>
        </p:nvSpPr>
        <p:spPr bwMode="auto">
          <a:xfrm>
            <a:off x="4740166" y="1799441"/>
            <a:ext cx="4151586" cy="2395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lIns="274320" tIns="18288" bIns="18288">
            <a:spAutoFit/>
          </a:bodyPr>
          <a:lstStyle>
            <a:defPPr>
              <a:defRPr lang="en-US"/>
            </a:defPPr>
            <a:lvl1pPr eaLnBrk="1" hangingPunct="1">
              <a:defRPr sz="12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FFFFFF"/>
                </a:solidFill>
                <a:latin typeface="Calibri"/>
                <a:sym typeface="Gill Sans" charset="0"/>
              </a:rPr>
              <a:t>Schedule</a:t>
            </a:r>
          </a:p>
        </p:txBody>
      </p:sp>
      <p:sp>
        <p:nvSpPr>
          <p:cNvPr id="49" name="Content Placeholder 2"/>
          <p:cNvSpPr>
            <a:spLocks noGrp="1"/>
          </p:cNvSpPr>
          <p:nvPr>
            <p:ph sz="half" idx="20"/>
          </p:nvPr>
        </p:nvSpPr>
        <p:spPr>
          <a:xfrm>
            <a:off x="152400" y="2093330"/>
            <a:ext cx="4191000" cy="1857931"/>
          </a:xfrm>
        </p:spPr>
        <p:txBody>
          <a:bodyPr/>
          <a:lstStyle>
            <a:lvl1pPr marL="115888" indent="-115888" algn="l">
              <a:buFont typeface="Arial" pitchFamily="34" charset="0"/>
              <a:buChar char="•"/>
              <a:defRPr sz="1200" b="0" baseline="0">
                <a:solidFill>
                  <a:schemeClr val="tx1"/>
                </a:solidFill>
              </a:defRPr>
            </a:lvl1pPr>
            <a:lvl2pPr marL="329184" indent="-182880">
              <a:spcBef>
                <a:spcPts val="400"/>
              </a:spcBef>
              <a:defRPr sz="1200" b="0">
                <a:solidFill>
                  <a:schemeClr val="tx1"/>
                </a:solidFill>
              </a:defRPr>
            </a:lvl2pPr>
            <a:lvl3pPr marL="502920" indent="-182880">
              <a:spcBef>
                <a:spcPts val="200"/>
              </a:spcBef>
              <a:defRPr sz="1200" b="0">
                <a:solidFill>
                  <a:schemeClr val="tx1"/>
                </a:solidFill>
              </a:defRPr>
            </a:lvl3pPr>
            <a:lvl4pPr marL="685800" indent="-182880">
              <a:spcBef>
                <a:spcPts val="200"/>
              </a:spcBef>
              <a:buFont typeface="Arial" pitchFamily="34" charset="0"/>
              <a:buChar char="»"/>
              <a:defRPr sz="1200" b="0">
                <a:solidFill>
                  <a:schemeClr val="tx1"/>
                </a:solidFill>
              </a:defRPr>
            </a:lvl4pPr>
            <a:lvl5pPr marL="574675" indent="-119063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0" name="Content Placeholder 2"/>
          <p:cNvSpPr>
            <a:spLocks noGrp="1"/>
          </p:cNvSpPr>
          <p:nvPr>
            <p:ph sz="half" idx="21"/>
          </p:nvPr>
        </p:nvSpPr>
        <p:spPr>
          <a:xfrm>
            <a:off x="4726169" y="2082697"/>
            <a:ext cx="4186603" cy="1857931"/>
          </a:xfrm>
        </p:spPr>
        <p:txBody>
          <a:bodyPr/>
          <a:lstStyle>
            <a:lvl1pPr marL="115888" indent="-115888" algn="l">
              <a:buFont typeface="Arial" pitchFamily="34" charset="0"/>
              <a:buChar char="•"/>
              <a:defRPr sz="1200" b="0" baseline="0">
                <a:solidFill>
                  <a:schemeClr val="tx1"/>
                </a:solidFill>
              </a:defRPr>
            </a:lvl1pPr>
            <a:lvl2pPr marL="329184" indent="-182880">
              <a:spcBef>
                <a:spcPts val="400"/>
              </a:spcBef>
              <a:defRPr sz="1200" b="0">
                <a:solidFill>
                  <a:schemeClr val="tx1"/>
                </a:solidFill>
              </a:defRPr>
            </a:lvl2pPr>
            <a:lvl3pPr marL="502920" indent="-182880">
              <a:spcBef>
                <a:spcPts val="200"/>
              </a:spcBef>
              <a:defRPr sz="1200" b="0">
                <a:solidFill>
                  <a:schemeClr val="tx1"/>
                </a:solidFill>
              </a:defRPr>
            </a:lvl3pPr>
            <a:lvl4pPr marL="685800" indent="-182880">
              <a:spcBef>
                <a:spcPts val="200"/>
              </a:spcBef>
              <a:buFont typeface="Arial" pitchFamily="34" charset="0"/>
              <a:buChar char="»"/>
              <a:defRPr sz="1200" b="0">
                <a:solidFill>
                  <a:schemeClr val="tx1"/>
                </a:solidFill>
              </a:defRPr>
            </a:lvl4pPr>
            <a:lvl5pPr marL="574675" indent="-119063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1" name="Content Placeholder 2"/>
          <p:cNvSpPr>
            <a:spLocks noGrp="1"/>
          </p:cNvSpPr>
          <p:nvPr>
            <p:ph sz="half" idx="22"/>
          </p:nvPr>
        </p:nvSpPr>
        <p:spPr>
          <a:xfrm>
            <a:off x="152400" y="4455459"/>
            <a:ext cx="4191000" cy="1787808"/>
          </a:xfrm>
        </p:spPr>
        <p:txBody>
          <a:bodyPr/>
          <a:lstStyle>
            <a:lvl1pPr marL="115888" indent="-115888" algn="l">
              <a:buFont typeface="Arial" pitchFamily="34" charset="0"/>
              <a:buChar char="•"/>
              <a:defRPr sz="1200" b="0" baseline="0">
                <a:solidFill>
                  <a:schemeClr val="tx1"/>
                </a:solidFill>
              </a:defRPr>
            </a:lvl1pPr>
            <a:lvl2pPr marL="329184" indent="-182880">
              <a:spcBef>
                <a:spcPts val="400"/>
              </a:spcBef>
              <a:defRPr sz="1200" b="0">
                <a:solidFill>
                  <a:schemeClr val="tx1"/>
                </a:solidFill>
              </a:defRPr>
            </a:lvl2pPr>
            <a:lvl3pPr marL="502920" indent="-182880">
              <a:spcBef>
                <a:spcPts val="200"/>
              </a:spcBef>
              <a:defRPr sz="1200" b="0">
                <a:solidFill>
                  <a:schemeClr val="tx1"/>
                </a:solidFill>
              </a:defRPr>
            </a:lvl3pPr>
            <a:lvl4pPr marL="685800" indent="-182880">
              <a:spcBef>
                <a:spcPts val="200"/>
              </a:spcBef>
              <a:buFont typeface="Arial" pitchFamily="34" charset="0"/>
              <a:buChar char="»"/>
              <a:defRPr sz="1200" b="0">
                <a:solidFill>
                  <a:schemeClr val="tx1"/>
                </a:solidFill>
              </a:defRPr>
            </a:lvl4pPr>
            <a:lvl5pPr marL="574675" indent="-119063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2" name="Content Placeholder 2"/>
          <p:cNvSpPr>
            <a:spLocks noGrp="1"/>
          </p:cNvSpPr>
          <p:nvPr>
            <p:ph sz="half" idx="23"/>
          </p:nvPr>
        </p:nvSpPr>
        <p:spPr>
          <a:xfrm>
            <a:off x="4726169" y="4444826"/>
            <a:ext cx="4186603" cy="1787808"/>
          </a:xfrm>
        </p:spPr>
        <p:txBody>
          <a:bodyPr/>
          <a:lstStyle>
            <a:lvl1pPr marL="115888" indent="-115888" algn="l">
              <a:buFont typeface="Arial" pitchFamily="34" charset="0"/>
              <a:buChar char="•"/>
              <a:defRPr sz="1200" b="0" baseline="0">
                <a:solidFill>
                  <a:schemeClr val="tx1"/>
                </a:solidFill>
              </a:defRPr>
            </a:lvl1pPr>
            <a:lvl2pPr marL="329184" indent="-182880">
              <a:spcBef>
                <a:spcPts val="400"/>
              </a:spcBef>
              <a:defRPr sz="1200" b="0">
                <a:solidFill>
                  <a:schemeClr val="tx1"/>
                </a:solidFill>
              </a:defRPr>
            </a:lvl2pPr>
            <a:lvl3pPr marL="502920" indent="-182880">
              <a:spcBef>
                <a:spcPts val="200"/>
              </a:spcBef>
              <a:defRPr sz="1200" b="0">
                <a:solidFill>
                  <a:schemeClr val="tx1"/>
                </a:solidFill>
              </a:defRPr>
            </a:lvl3pPr>
            <a:lvl4pPr marL="685800" indent="-182880">
              <a:spcBef>
                <a:spcPts val="200"/>
              </a:spcBef>
              <a:buFont typeface="Arial" pitchFamily="34" charset="0"/>
              <a:buChar char="»"/>
              <a:defRPr sz="1200" b="0">
                <a:solidFill>
                  <a:schemeClr val="tx1"/>
                </a:solidFill>
              </a:defRPr>
            </a:lvl4pPr>
            <a:lvl5pPr marL="574675" indent="-119063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53" name="Straight Connector 8"/>
          <p:cNvCxnSpPr>
            <a:cxnSpLocks noChangeShapeType="1"/>
          </p:cNvCxnSpPr>
          <p:nvPr userDrawn="1"/>
        </p:nvCxnSpPr>
        <p:spPr bwMode="auto">
          <a:xfrm>
            <a:off x="0" y="6301852"/>
            <a:ext cx="9144000" cy="0"/>
          </a:xfrm>
          <a:prstGeom prst="line">
            <a:avLst/>
          </a:prstGeom>
          <a:noFill/>
          <a:ln w="25400">
            <a:solidFill>
              <a:srgbClr val="004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59" name="TextBox 9"/>
          <p:cNvSpPr txBox="1">
            <a:spLocks noChangeArrowheads="1"/>
          </p:cNvSpPr>
          <p:nvPr userDrawn="1"/>
        </p:nvSpPr>
        <p:spPr bwMode="auto">
          <a:xfrm>
            <a:off x="116348" y="929871"/>
            <a:ext cx="680481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D5FA3"/>
                </a:solidFill>
                <a:latin typeface="Calibri"/>
              </a:rPr>
              <a:t>Status:</a:t>
            </a:r>
          </a:p>
        </p:txBody>
      </p:sp>
      <p:sp>
        <p:nvSpPr>
          <p:cNvPr id="62" name="TextBox 9"/>
          <p:cNvSpPr txBox="1">
            <a:spLocks noChangeArrowheads="1"/>
          </p:cNvSpPr>
          <p:nvPr userDrawn="1"/>
        </p:nvSpPr>
        <p:spPr bwMode="auto">
          <a:xfrm>
            <a:off x="4658177" y="1111313"/>
            <a:ext cx="1435392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D5FA3"/>
                </a:solidFill>
                <a:latin typeface="Calibri"/>
              </a:rPr>
              <a:t>Assessment Date: </a:t>
            </a:r>
          </a:p>
        </p:txBody>
      </p:sp>
      <p:sp>
        <p:nvSpPr>
          <p:cNvPr id="60" name="TextBox 9"/>
          <p:cNvSpPr txBox="1">
            <a:spLocks noChangeArrowheads="1"/>
          </p:cNvSpPr>
          <p:nvPr userDrawn="1"/>
        </p:nvSpPr>
        <p:spPr bwMode="auto">
          <a:xfrm>
            <a:off x="4665152" y="1305163"/>
            <a:ext cx="951620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D5FA3"/>
                </a:solidFill>
                <a:latin typeface="Calibri"/>
              </a:rPr>
              <a:t>New Issue:</a:t>
            </a:r>
          </a:p>
        </p:txBody>
      </p:sp>
      <p:sp>
        <p:nvSpPr>
          <p:cNvPr id="65" name="TextBox 9"/>
          <p:cNvSpPr txBox="1">
            <a:spLocks noChangeArrowheads="1"/>
          </p:cNvSpPr>
          <p:nvPr userDrawn="1"/>
        </p:nvSpPr>
        <p:spPr bwMode="auto">
          <a:xfrm>
            <a:off x="4668068" y="919113"/>
            <a:ext cx="1435392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b="1" dirty="0">
                <a:solidFill>
                  <a:srgbClr val="0D5FA3"/>
                </a:solidFill>
                <a:latin typeface="Calibri"/>
              </a:rPr>
              <a:t>Mission Manager:</a:t>
            </a:r>
          </a:p>
        </p:txBody>
      </p:sp>
      <p:sp>
        <p:nvSpPr>
          <p:cNvPr id="61" name="Content Placeholder 16"/>
          <p:cNvSpPr>
            <a:spLocks noGrp="1"/>
          </p:cNvSpPr>
          <p:nvPr>
            <p:ph sz="quarter" idx="24"/>
          </p:nvPr>
        </p:nvSpPr>
        <p:spPr>
          <a:xfrm>
            <a:off x="4737813" y="1314781"/>
            <a:ext cx="4299857" cy="184666"/>
          </a:xfrm>
          <a:noFill/>
          <a:ln>
            <a:noFill/>
          </a:ln>
        </p:spPr>
        <p:txBody>
          <a:bodyPr wrap="square" tIns="0" bIns="0">
            <a:spAutoFit/>
          </a:bodyPr>
          <a:lstStyle>
            <a:lvl1pPr marL="0" indent="822960">
              <a:spcBef>
                <a:spcPts val="0"/>
              </a:spcBef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ヒラギノ角ゴ ProN W3" charset="0"/>
                <a:cs typeface="Arial" charset="0"/>
                <a:sym typeface="Gill Sans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3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16418" y="9525"/>
            <a:ext cx="6427381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28751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Du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52400" y="914400"/>
            <a:ext cx="43434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724400" y="914400"/>
            <a:ext cx="42672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869D1-3F9C-4994-BF93-6DFA80D9502D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5/22/15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TDM MM Monthly Assessment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51248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eekly 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3"/>
          <p:cNvCxnSpPr>
            <a:cxnSpLocks noChangeShapeType="1"/>
          </p:cNvCxnSpPr>
          <p:nvPr userDrawn="1"/>
        </p:nvCxnSpPr>
        <p:spPr bwMode="auto">
          <a:xfrm>
            <a:off x="4343400" y="800100"/>
            <a:ext cx="0" cy="6057900"/>
          </a:xfrm>
          <a:prstGeom prst="line">
            <a:avLst/>
          </a:prstGeom>
          <a:noFill/>
          <a:ln w="19050">
            <a:solidFill>
              <a:srgbClr val="004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8"/>
          <p:cNvCxnSpPr>
            <a:cxnSpLocks noChangeShapeType="1"/>
          </p:cNvCxnSpPr>
          <p:nvPr userDrawn="1"/>
        </p:nvCxnSpPr>
        <p:spPr bwMode="auto">
          <a:xfrm>
            <a:off x="0" y="5143500"/>
            <a:ext cx="9144000" cy="0"/>
          </a:xfrm>
          <a:prstGeom prst="line">
            <a:avLst/>
          </a:prstGeom>
          <a:noFill/>
          <a:ln w="19050">
            <a:solidFill>
              <a:srgbClr val="00408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" name="TextBox 9"/>
          <p:cNvSpPr txBox="1">
            <a:spLocks noChangeArrowheads="1"/>
          </p:cNvSpPr>
          <p:nvPr userDrawn="1"/>
        </p:nvSpPr>
        <p:spPr bwMode="auto">
          <a:xfrm>
            <a:off x="0" y="879475"/>
            <a:ext cx="4343400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latin typeface="Arial" charset="0"/>
                <a:ea typeface="ＭＳ Ｐゴシック" charset="0"/>
                <a:cs typeface="ＭＳ Ｐゴシック" charset="0"/>
              </a:rPr>
              <a:t>Demo Status</a:t>
            </a:r>
          </a:p>
        </p:txBody>
      </p:sp>
      <p:sp>
        <p:nvSpPr>
          <p:cNvPr id="10" name="TextBox 10"/>
          <p:cNvSpPr txBox="1">
            <a:spLocks noChangeArrowheads="1"/>
          </p:cNvSpPr>
          <p:nvPr userDrawn="1"/>
        </p:nvSpPr>
        <p:spPr bwMode="auto">
          <a:xfrm>
            <a:off x="4529138" y="879475"/>
            <a:ext cx="438626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latin typeface="Arial" pitchFamily="34" charset="0"/>
                <a:ea typeface="MS PGothic" pitchFamily="34" charset="-128"/>
              </a:rPr>
              <a:t>Past Week</a:t>
            </a:r>
            <a:r>
              <a:rPr lang="en-US" altLang="en-US" sz="1200" b="1">
                <a:latin typeface="Arial" pitchFamily="34" charset="0"/>
                <a:ea typeface="MS PGothic" pitchFamily="34" charset="-128"/>
              </a:rPr>
              <a:t>’</a:t>
            </a:r>
            <a:r>
              <a:rPr lang="en-US" sz="1200" b="1">
                <a:latin typeface="Arial" pitchFamily="34" charset="0"/>
                <a:ea typeface="MS PGothic" pitchFamily="34" charset="-128"/>
              </a:rPr>
              <a:t>s Accomplishments/Relevance</a:t>
            </a:r>
          </a:p>
        </p:txBody>
      </p:sp>
      <p:sp>
        <p:nvSpPr>
          <p:cNvPr id="11" name="TextBox 11"/>
          <p:cNvSpPr txBox="1">
            <a:spLocks noChangeArrowheads="1"/>
          </p:cNvSpPr>
          <p:nvPr userDrawn="1"/>
        </p:nvSpPr>
        <p:spPr bwMode="auto">
          <a:xfrm>
            <a:off x="0" y="5208588"/>
            <a:ext cx="43434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latin typeface="Arial" charset="0"/>
                <a:ea typeface="ＭＳ Ｐゴシック" charset="0"/>
                <a:cs typeface="ＭＳ Ｐゴシック" charset="0"/>
              </a:rPr>
              <a:t>New Issue</a:t>
            </a:r>
          </a:p>
        </p:txBody>
      </p:sp>
      <p:sp>
        <p:nvSpPr>
          <p:cNvPr id="12" name="TextBox 12"/>
          <p:cNvSpPr txBox="1">
            <a:spLocks noChangeArrowheads="1"/>
          </p:cNvSpPr>
          <p:nvPr userDrawn="1"/>
        </p:nvSpPr>
        <p:spPr bwMode="auto">
          <a:xfrm>
            <a:off x="4529138" y="5208588"/>
            <a:ext cx="43862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>
                <a:latin typeface="Arial" charset="0"/>
                <a:ea typeface="ＭＳ Ｐゴシック" charset="0"/>
                <a:cs typeface="ＭＳ Ｐゴシック" charset="0"/>
              </a:rPr>
              <a:t>Upcoming Major Activities</a:t>
            </a:r>
          </a:p>
        </p:txBody>
      </p:sp>
      <p:sp>
        <p:nvSpPr>
          <p:cNvPr id="13" name="TextBox 13"/>
          <p:cNvSpPr txBox="1">
            <a:spLocks noChangeArrowheads="1"/>
          </p:cNvSpPr>
          <p:nvPr userDrawn="1"/>
        </p:nvSpPr>
        <p:spPr bwMode="auto">
          <a:xfrm>
            <a:off x="5600700" y="342900"/>
            <a:ext cx="2228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183D7F"/>
                </a:solidFill>
                <a:latin typeface="Arial" charset="0"/>
                <a:ea typeface="ＭＳ Ｐゴシック" charset="0"/>
                <a:cs typeface="ＭＳ Ｐゴシック" charset="0"/>
              </a:rPr>
              <a:t>Program Manager - John McDougal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183D7F"/>
                </a:solidFill>
                <a:latin typeface="Arial" charset="0"/>
                <a:ea typeface="ＭＳ Ｐゴシック" charset="0"/>
                <a:cs typeface="ＭＳ Ｐゴシック" charset="0"/>
              </a:rPr>
              <a:t>Program Executive - Randy </a:t>
            </a:r>
            <a:r>
              <a:rPr lang="en-US" sz="1000" dirty="0" err="1">
                <a:solidFill>
                  <a:srgbClr val="183D7F"/>
                </a:solidFill>
                <a:latin typeface="Arial" charset="0"/>
                <a:ea typeface="ＭＳ Ｐゴシック" charset="0"/>
                <a:cs typeface="ＭＳ Ｐゴシック" charset="0"/>
              </a:rPr>
              <a:t>Lillard</a:t>
            </a:r>
            <a:endParaRPr lang="en-US" sz="1000" dirty="0">
              <a:solidFill>
                <a:srgbClr val="183D7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3200"/>
            <a:ext cx="4686299" cy="698400"/>
          </a:xfrm>
        </p:spPr>
        <p:txBody>
          <a:bodyPr/>
          <a:lstStyle>
            <a:lvl1pPr algn="l">
              <a:defRPr sz="20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64700"/>
            <a:ext cx="4343400" cy="4025164"/>
          </a:xfrm>
        </p:spPr>
        <p:txBody>
          <a:bodyPr/>
          <a:lstStyle>
            <a:lvl1pPr marL="115888" indent="-115888" algn="l">
              <a:buFont typeface="Arial" pitchFamily="34" charset="0"/>
              <a:buChar char="•"/>
              <a:defRPr sz="1200" b="0" baseline="0"/>
            </a:lvl1pPr>
            <a:lvl2pPr marL="292100" indent="-109538">
              <a:spcBef>
                <a:spcPts val="300"/>
              </a:spcBef>
              <a:defRPr sz="1100" b="0"/>
            </a:lvl2pPr>
            <a:lvl3pPr marL="393700" indent="-104775">
              <a:spcBef>
                <a:spcPts val="0"/>
              </a:spcBef>
              <a:defRPr sz="1100" b="0"/>
            </a:lvl3pPr>
            <a:lvl4pPr marL="509588" indent="-107950">
              <a:spcBef>
                <a:spcPts val="0"/>
              </a:spcBef>
              <a:buFont typeface="Arial" pitchFamily="34" charset="0"/>
              <a:buChar char="»"/>
              <a:defRPr sz="1050" b="0"/>
            </a:lvl4pPr>
            <a:lvl5pPr marL="574675" indent="-119063"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half" idx="16"/>
          </p:nvPr>
        </p:nvSpPr>
        <p:spPr>
          <a:xfrm>
            <a:off x="4343400" y="1064700"/>
            <a:ext cx="4800600" cy="4025164"/>
          </a:xfrm>
          <a:noFill/>
          <a:ln>
            <a:noFill/>
          </a:ln>
        </p:spPr>
        <p:txBody>
          <a:bodyPr/>
          <a:lstStyle>
            <a:lvl1pPr>
              <a:defRPr lang="en-US" sz="1200" b="0" baseline="0" smtClean="0"/>
            </a:lvl1pPr>
            <a:lvl2pPr>
              <a:defRPr lang="en-US" sz="1100" b="0" smtClean="0"/>
            </a:lvl2pPr>
            <a:lvl3pPr>
              <a:defRPr lang="en-US" sz="1100" b="0" smtClean="0"/>
            </a:lvl3pPr>
            <a:lvl4pPr>
              <a:defRPr lang="en-US" sz="1050" b="0" smtClean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7"/>
          </p:nvPr>
        </p:nvSpPr>
        <p:spPr>
          <a:xfrm>
            <a:off x="0" y="5392966"/>
            <a:ext cx="4343400" cy="1418234"/>
          </a:xfrm>
          <a:noFill/>
          <a:ln>
            <a:noFill/>
          </a:ln>
        </p:spPr>
        <p:txBody>
          <a:bodyPr/>
          <a:lstStyle>
            <a:lvl1pPr>
              <a:defRPr lang="en-US" sz="1200" b="0" baseline="0" smtClean="0"/>
            </a:lvl1pPr>
            <a:lvl2pPr>
              <a:defRPr lang="en-US" sz="1100" b="0" smtClean="0"/>
            </a:lvl2pPr>
            <a:lvl3pPr>
              <a:defRPr lang="en-US" sz="1100" b="0" smtClean="0"/>
            </a:lvl3pPr>
            <a:lvl4pPr>
              <a:defRPr lang="en-US" sz="1050" b="0" smtClean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8"/>
          </p:nvPr>
        </p:nvSpPr>
        <p:spPr>
          <a:xfrm>
            <a:off x="4343400" y="5392966"/>
            <a:ext cx="4800600" cy="1418234"/>
          </a:xfrm>
          <a:noFill/>
          <a:ln>
            <a:noFill/>
          </a:ln>
        </p:spPr>
        <p:txBody>
          <a:bodyPr/>
          <a:lstStyle>
            <a:lvl1pPr>
              <a:defRPr lang="en-US" sz="1200" b="0" baseline="0" smtClean="0"/>
            </a:lvl1pPr>
            <a:lvl2pPr>
              <a:defRPr lang="en-US" sz="1100" b="0" smtClean="0"/>
            </a:lvl2pPr>
            <a:lvl3pPr>
              <a:defRPr lang="en-US" sz="1100" b="0" smtClean="0"/>
            </a:lvl3pPr>
            <a:lvl4pPr>
              <a:defRPr lang="en-US" sz="1050" b="0" smtClean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66938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628246"/>
            <a:ext cx="2133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914293"/>
            <a:fld id="{E85964CD-0B4F-4E2E-BAE0-509B376E023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914293"/>
              <a:t>3/20/2020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8246"/>
            <a:ext cx="2895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914293"/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8246"/>
            <a:ext cx="2133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914293"/>
            <a:fld id="{87B28F38-D049-5F43-A036-3D1F4DDC4C63}" type="slidenum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 defTabSz="91429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1"/>
            <a:ext cx="8229600" cy="5416550"/>
          </a:xfrm>
          <a:prstGeom prst="rect">
            <a:avLst/>
          </a:prstGeom>
        </p:spPr>
        <p:txBody>
          <a:bodyPr vert="horz" lIns="91378" tIns="45688" rIns="91378" bIns="4568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298735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PR 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7"/>
          <p:cNvSpPr txBox="1">
            <a:spLocks noChangeArrowheads="1"/>
          </p:cNvSpPr>
          <p:nvPr userDrawn="1"/>
        </p:nvSpPr>
        <p:spPr bwMode="auto">
          <a:xfrm>
            <a:off x="4657725" y="3538538"/>
            <a:ext cx="1643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>
                <a:latin typeface="Arial" charset="0"/>
              </a:rPr>
              <a:t>Programmatic</a:t>
            </a:r>
          </a:p>
        </p:txBody>
      </p:sp>
      <p:sp>
        <p:nvSpPr>
          <p:cNvPr id="10" name="Line 8"/>
          <p:cNvSpPr>
            <a:spLocks noChangeShapeType="1"/>
          </p:cNvSpPr>
          <p:nvPr userDrawn="1"/>
        </p:nvSpPr>
        <p:spPr bwMode="auto">
          <a:xfrm flipH="1">
            <a:off x="4572000" y="1314450"/>
            <a:ext cx="7938" cy="4570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200">
              <a:solidFill>
                <a:srgbClr val="000000"/>
              </a:solidFill>
              <a:latin typeface="Gill Sans" pitchFamily="-84" charset="0"/>
              <a:ea typeface="ヒラギノ角ゴ ProN W3" pitchFamily="-84" charset="-128"/>
              <a:sym typeface="Gill Sans" pitchFamily="-8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>
            <a:off x="122238" y="1331913"/>
            <a:ext cx="1139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>
                <a:latin typeface="Arial" charset="0"/>
              </a:rPr>
              <a:t>Technical </a:t>
            </a:r>
          </a:p>
        </p:txBody>
      </p:sp>
      <p:sp>
        <p:nvSpPr>
          <p:cNvPr id="12" name="Text Box 11"/>
          <p:cNvSpPr txBox="1">
            <a:spLocks noChangeArrowheads="1"/>
          </p:cNvSpPr>
          <p:nvPr userDrawn="1"/>
        </p:nvSpPr>
        <p:spPr bwMode="auto">
          <a:xfrm>
            <a:off x="4657725" y="1331913"/>
            <a:ext cx="1117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 dirty="0">
                <a:latin typeface="Arial" charset="0"/>
              </a:rPr>
              <a:t>Schedule</a:t>
            </a:r>
          </a:p>
        </p:txBody>
      </p:sp>
      <p:sp>
        <p:nvSpPr>
          <p:cNvPr id="13" name="Text Box 14"/>
          <p:cNvSpPr txBox="1">
            <a:spLocks noChangeArrowheads="1"/>
          </p:cNvSpPr>
          <p:nvPr userDrawn="1"/>
        </p:nvSpPr>
        <p:spPr bwMode="auto">
          <a:xfrm>
            <a:off x="122238" y="3524250"/>
            <a:ext cx="692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b="1">
                <a:latin typeface="Arial" charset="0"/>
              </a:rPr>
              <a:t>Cost</a:t>
            </a:r>
          </a:p>
        </p:txBody>
      </p:sp>
      <p:cxnSp>
        <p:nvCxnSpPr>
          <p:cNvPr id="14" name="Straight Connector 3"/>
          <p:cNvCxnSpPr>
            <a:cxnSpLocks noChangeShapeType="1"/>
          </p:cNvCxnSpPr>
          <p:nvPr userDrawn="1"/>
        </p:nvCxnSpPr>
        <p:spPr bwMode="auto">
          <a:xfrm>
            <a:off x="76200" y="5867400"/>
            <a:ext cx="8818563" cy="0"/>
          </a:xfrm>
          <a:prstGeom prst="line">
            <a:avLst/>
          </a:prstGeom>
          <a:noFill/>
          <a:ln w="41275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35"/>
          <p:cNvCxnSpPr>
            <a:cxnSpLocks noChangeShapeType="1"/>
          </p:cNvCxnSpPr>
          <p:nvPr userDrawn="1"/>
        </p:nvCxnSpPr>
        <p:spPr bwMode="auto">
          <a:xfrm>
            <a:off x="76200" y="1323975"/>
            <a:ext cx="8956675" cy="3175"/>
          </a:xfrm>
          <a:prstGeom prst="line">
            <a:avLst/>
          </a:prstGeom>
          <a:noFill/>
          <a:ln w="41275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36"/>
          <p:cNvCxnSpPr>
            <a:cxnSpLocks noChangeShapeType="1"/>
          </p:cNvCxnSpPr>
          <p:nvPr userDrawn="1"/>
        </p:nvCxnSpPr>
        <p:spPr bwMode="auto">
          <a:xfrm>
            <a:off x="127000" y="3511550"/>
            <a:ext cx="4135438" cy="0"/>
          </a:xfrm>
          <a:prstGeom prst="line">
            <a:avLst/>
          </a:prstGeom>
          <a:noFill/>
          <a:ln w="9525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150813" y="6324600"/>
          <a:ext cx="8870949" cy="39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9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0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07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793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100" b="1" kern="1200" dirty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</a:t>
                      </a:r>
                    </a:p>
                  </a:txBody>
                  <a:tcPr marL="45727" marR="45727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ategory- Min issues, adequate margin (budget reserves, sched slack, tech margin)</a:t>
                      </a:r>
                      <a:r>
                        <a:rPr lang="en-US" sz="800" b="0" baseline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 or capability to complete within plan   Proj- any Y is not outside Proj reserves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45727" marR="45727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Y</a:t>
                      </a:r>
                    </a:p>
                  </a:txBody>
                  <a:tcPr marL="45727" marR="45727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Category- Margin in cat is inadequate,</a:t>
                      </a:r>
                      <a:r>
                        <a:rPr lang="en-US" sz="800" b="0" baseline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 mitigation plan to recover    Proj- any 1 R or any Y threatens execution within plan budget/schedule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45727" marR="45727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</a:p>
                  </a:txBody>
                  <a:tcPr marL="45727" marR="45727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Category- min margin avail,</a:t>
                      </a:r>
                      <a:r>
                        <a:rPr lang="en-US" sz="800" b="0" baseline="0" dirty="0">
                          <a:solidFill>
                            <a:schemeClr val="tx1"/>
                          </a:solidFill>
                          <a:latin typeface="Arial Narrow" pitchFamily="34" charset="0"/>
                          <a:cs typeface="Arial" pitchFamily="34" charset="0"/>
                        </a:rPr>
                        <a:t> proj not expected to meet commits w/out sig impact to other Cats   Proj- 1 or more Cat is red and proj unable to meet commits.</a:t>
                      </a:r>
                      <a:endParaRPr lang="en-US" sz="800" b="0" dirty="0">
                        <a:solidFill>
                          <a:schemeClr val="tx1"/>
                        </a:solidFill>
                        <a:latin typeface="Arial Narrow" pitchFamily="34" charset="0"/>
                        <a:cs typeface="Arial" pitchFamily="34" charset="0"/>
                      </a:endParaRPr>
                    </a:p>
                  </a:txBody>
                  <a:tcPr marL="45727" marR="45727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24" name="Straight Connector 22"/>
          <p:cNvCxnSpPr>
            <a:cxnSpLocks noChangeShapeType="1"/>
          </p:cNvCxnSpPr>
          <p:nvPr userDrawn="1"/>
        </p:nvCxnSpPr>
        <p:spPr bwMode="auto">
          <a:xfrm flipV="1">
            <a:off x="4271963" y="3503613"/>
            <a:ext cx="4741862" cy="9525"/>
          </a:xfrm>
          <a:prstGeom prst="line">
            <a:avLst/>
          </a:prstGeom>
          <a:noFill/>
          <a:ln w="9525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7361" y="1642748"/>
            <a:ext cx="4540505" cy="262252"/>
          </a:xfrm>
          <a:noFill/>
          <a:ln>
            <a:noFill/>
          </a:ln>
        </p:spPr>
        <p:txBody>
          <a:bodyPr>
            <a:spAutoFit/>
          </a:bodyPr>
          <a:lstStyle>
            <a:lvl1pPr marL="111125" indent="-111125">
              <a:defRPr lang="en-US" sz="1100" kern="1200" dirty="0" smtClean="0">
                <a:solidFill>
                  <a:srgbClr val="000000"/>
                </a:solidFill>
                <a:latin typeface="Arial" charset="0"/>
                <a:ea typeface="ヒラギノ角ゴ ProN W3" charset="0"/>
                <a:cs typeface="Arial" charset="0"/>
                <a:sym typeface="Gill Sans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8" name="Content Placeholder 16"/>
          <p:cNvSpPr>
            <a:spLocks noGrp="1"/>
          </p:cNvSpPr>
          <p:nvPr>
            <p:ph sz="quarter" idx="14"/>
          </p:nvPr>
        </p:nvSpPr>
        <p:spPr>
          <a:xfrm>
            <a:off x="17163" y="3852548"/>
            <a:ext cx="4530704" cy="262252"/>
          </a:xfrm>
          <a:noFill/>
          <a:ln>
            <a:noFill/>
          </a:ln>
        </p:spPr>
        <p:txBody>
          <a:bodyPr>
            <a:spAutoFit/>
          </a:bodyPr>
          <a:lstStyle>
            <a:lvl1pPr marL="111125" indent="-111125">
              <a:defRPr lang="en-US" sz="1100" kern="1200" dirty="0" smtClean="0">
                <a:solidFill>
                  <a:srgbClr val="000000"/>
                </a:solidFill>
                <a:latin typeface="Arial" charset="0"/>
                <a:ea typeface="ヒラギノ角ゴ ProN W3" charset="0"/>
                <a:cs typeface="Arial" charset="0"/>
                <a:sym typeface="Gill Sans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19" name="Content Placeholder 16"/>
          <p:cNvSpPr>
            <a:spLocks noGrp="1"/>
          </p:cNvSpPr>
          <p:nvPr>
            <p:ph sz="quarter" idx="15"/>
          </p:nvPr>
        </p:nvSpPr>
        <p:spPr>
          <a:xfrm>
            <a:off x="4600333" y="1642748"/>
            <a:ext cx="4529724" cy="262252"/>
          </a:xfrm>
          <a:noFill/>
          <a:ln>
            <a:noFill/>
          </a:ln>
        </p:spPr>
        <p:txBody>
          <a:bodyPr>
            <a:spAutoFit/>
          </a:bodyPr>
          <a:lstStyle>
            <a:lvl1pPr marL="111125" indent="-111125">
              <a:defRPr lang="en-US" sz="1100" kern="1200" dirty="0" smtClean="0">
                <a:solidFill>
                  <a:srgbClr val="000000"/>
                </a:solidFill>
                <a:latin typeface="Arial" charset="0"/>
                <a:ea typeface="ヒラギノ角ゴ ProN W3" charset="0"/>
                <a:cs typeface="Arial" charset="0"/>
                <a:sym typeface="Gill Sans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0" name="Content Placeholder 16"/>
          <p:cNvSpPr>
            <a:spLocks noGrp="1"/>
          </p:cNvSpPr>
          <p:nvPr>
            <p:ph sz="quarter" idx="16"/>
          </p:nvPr>
        </p:nvSpPr>
        <p:spPr>
          <a:xfrm>
            <a:off x="4599352" y="3852548"/>
            <a:ext cx="4531986" cy="262252"/>
          </a:xfrm>
          <a:noFill/>
          <a:ln>
            <a:noFill/>
          </a:ln>
        </p:spPr>
        <p:txBody>
          <a:bodyPr>
            <a:spAutoFit/>
          </a:bodyPr>
          <a:lstStyle>
            <a:lvl1pPr marL="111125" indent="-111125">
              <a:defRPr lang="en-US" sz="1100" kern="1200" dirty="0" smtClean="0">
                <a:solidFill>
                  <a:srgbClr val="000000"/>
                </a:solidFill>
                <a:latin typeface="Arial" charset="0"/>
                <a:ea typeface="ヒラギノ角ゴ ProN W3" charset="0"/>
                <a:cs typeface="Arial" charset="0"/>
                <a:sym typeface="Gill Sans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1" name="Content Placeholder 16"/>
          <p:cNvSpPr>
            <a:spLocks noGrp="1"/>
          </p:cNvSpPr>
          <p:nvPr>
            <p:ph sz="quarter" idx="17"/>
          </p:nvPr>
        </p:nvSpPr>
        <p:spPr>
          <a:xfrm>
            <a:off x="0" y="838200"/>
            <a:ext cx="7848600" cy="262252"/>
          </a:xfrm>
          <a:noFill/>
          <a:ln>
            <a:noFill/>
          </a:ln>
        </p:spPr>
        <p:txBody>
          <a:bodyPr>
            <a:spAutoFit/>
          </a:bodyPr>
          <a:lstStyle>
            <a:lvl1pPr marL="0" indent="0">
              <a:buNone/>
              <a:defRPr lang="en-US" sz="1100" kern="1200" dirty="0" smtClean="0">
                <a:solidFill>
                  <a:srgbClr val="000000"/>
                </a:solidFill>
                <a:latin typeface="Arial" charset="0"/>
                <a:ea typeface="ヒラギノ角ゴ ProN W3" charset="0"/>
                <a:cs typeface="Arial" charset="0"/>
                <a:sym typeface="Gill Sans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2" name="Content Placeholder 16"/>
          <p:cNvSpPr>
            <a:spLocks noGrp="1"/>
          </p:cNvSpPr>
          <p:nvPr>
            <p:ph sz="quarter" idx="18"/>
          </p:nvPr>
        </p:nvSpPr>
        <p:spPr>
          <a:xfrm>
            <a:off x="-1296" y="5909948"/>
            <a:ext cx="9145296" cy="262252"/>
          </a:xfrm>
          <a:noFill/>
          <a:ln>
            <a:noFill/>
          </a:ln>
        </p:spPr>
        <p:txBody>
          <a:bodyPr>
            <a:spAutoFit/>
          </a:bodyPr>
          <a:lstStyle>
            <a:lvl1pPr marL="0" indent="0">
              <a:buNone/>
              <a:defRPr lang="en-US" sz="1100" kern="1200" dirty="0" smtClean="0">
                <a:solidFill>
                  <a:srgbClr val="000000"/>
                </a:solidFill>
                <a:latin typeface="Arial" charset="0"/>
                <a:ea typeface="ヒラギノ角ゴ ProN W3" charset="0"/>
                <a:cs typeface="Arial" charset="0"/>
                <a:sym typeface="Gill Sans" charset="0"/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3734F2-8590-45D5-9F5A-23A225549899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5/22/15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</a:rPr>
              <a:t>TDM MM Monthly Assessment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9460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2792" y="35387"/>
            <a:ext cx="6438416" cy="6731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2015-04-30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  <a:latin typeface="Calibri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t>eCryo KDP-C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3D26E-09D1-435C-A000-0A6E9CFB9914}" type="slidenum">
              <a:rPr lang="en-US">
                <a:solidFill>
                  <a:srgbClr val="000000">
                    <a:lumMod val="65000"/>
                    <a:lumOff val="35000"/>
                  </a:srgb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srgbClr val="000000">
                  <a:lumMod val="65000"/>
                  <a:lumOff val="3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392571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/>
            <a:fld id="{95FC1F80-75C1-40D3-A779-DFE990861CD3}" type="datetime1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457200"/>
              <a:t>3/20/2020</a:t>
            </a:fld>
            <a:endParaRPr lang="en-US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/>
            <a:fld id="{1685A808-4F30-4716-9D58-7FFE6FD23DC0}" type="slidenum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3986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733800"/>
            <a:ext cx="8382000" cy="2667000"/>
          </a:xfrm>
          <a:prstGeom prst="rect">
            <a:avLst/>
          </a:prstGeom>
        </p:spPr>
        <p:txBody>
          <a:bodyPr lIns="64287" tIns="32144" rIns="64287" bIns="32144"/>
          <a:lstStyle>
            <a:lvl1pPr algn="ctr">
              <a:defRPr>
                <a:latin typeface="Helvetica"/>
              </a:defRPr>
            </a:lvl1pPr>
            <a:lvl2pPr algn="ctr">
              <a:defRPr>
                <a:latin typeface="Helvetica"/>
              </a:defRPr>
            </a:lvl2pPr>
            <a:lvl3pPr algn="ctr">
              <a:defRPr>
                <a:latin typeface="Helvetica"/>
              </a:defRPr>
            </a:lvl3pPr>
            <a:lvl4pPr algn="ctr">
              <a:defRPr>
                <a:latin typeface="Helvetica"/>
              </a:defRPr>
            </a:lvl4pPr>
            <a:lvl5pPr algn="ctr">
              <a:defRPr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4350203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0" y="1029556"/>
            <a:ext cx="7715250" cy="418244"/>
          </a:xfrm>
          <a:prstGeom prst="rect">
            <a:avLst/>
          </a:prstGeom>
        </p:spPr>
        <p:txBody>
          <a:bodyPr lIns="64287" tIns="32144" rIns="64287" bIns="32144"/>
          <a:lstStyle>
            <a:lvl1pPr>
              <a:defRPr sz="2000"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8814278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53450" cy="4495800"/>
          </a:xfrm>
          <a:prstGeom prst="rect">
            <a:avLst/>
          </a:prstGeom>
        </p:spPr>
        <p:txBody>
          <a:bodyPr lIns="64287" tIns="32144" rIns="64287" bIns="32144"/>
          <a:lstStyle>
            <a:lvl1pPr>
              <a:buSzPct val="100000"/>
              <a:defRPr sz="1400">
                <a:latin typeface="Helvetica"/>
              </a:defRPr>
            </a:lvl1pPr>
            <a:lvl2pPr marL="803464" indent="-303530">
              <a:buSzPct val="100000"/>
              <a:buFont typeface="Arial"/>
              <a:buChar char="•"/>
              <a:defRPr sz="1400">
                <a:latin typeface="Helvetica"/>
              </a:defRPr>
            </a:lvl2pPr>
            <a:lvl3pPr marL="1083561" indent="-271169">
              <a:buSzPct val="100000"/>
              <a:buFont typeface="Arial"/>
              <a:buChar char="•"/>
              <a:defRPr sz="1400">
                <a:latin typeface="Helvetica"/>
              </a:defRPr>
            </a:lvl3pPr>
            <a:lvl4pPr marL="1374814" indent="-249966">
              <a:buSzPct val="100000"/>
              <a:buFont typeface="Arial"/>
              <a:buChar char="•"/>
              <a:defRPr sz="1400">
                <a:latin typeface="Helvetica"/>
              </a:defRPr>
            </a:lvl4pPr>
            <a:lvl5pPr marL="1676113" indent="-238808">
              <a:buSzPct val="100000"/>
              <a:buFont typeface="Arial"/>
              <a:buChar char="•"/>
              <a:defRPr sz="1400"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0" y="1029556"/>
            <a:ext cx="7715250" cy="418244"/>
          </a:xfrm>
          <a:prstGeom prst="rect">
            <a:avLst/>
          </a:prstGeom>
        </p:spPr>
        <p:txBody>
          <a:bodyPr lIns="64287" tIns="32144" rIns="64287" bIns="32144"/>
          <a:lstStyle>
            <a:lvl1pPr>
              <a:defRPr sz="2000"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0155275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Lines,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53450" cy="4038600"/>
          </a:xfrm>
          <a:prstGeom prst="rect">
            <a:avLst/>
          </a:prstGeom>
        </p:spPr>
        <p:txBody>
          <a:bodyPr lIns="64287" tIns="32144" rIns="64287" bIns="32144"/>
          <a:lstStyle>
            <a:lvl1pPr>
              <a:buSzPct val="100000"/>
              <a:defRPr sz="1400">
                <a:latin typeface="Helvetica"/>
              </a:defRPr>
            </a:lvl1pPr>
            <a:lvl2pPr marL="803464" indent="-303530">
              <a:buSzPct val="100000"/>
              <a:buFont typeface="Arial"/>
              <a:buChar char="•"/>
              <a:defRPr sz="1400">
                <a:latin typeface="Helvetica"/>
              </a:defRPr>
            </a:lvl2pPr>
            <a:lvl3pPr marL="1083561" indent="-271169">
              <a:buSzPct val="100000"/>
              <a:buFont typeface="Arial"/>
              <a:buChar char="•"/>
              <a:defRPr sz="1400">
                <a:latin typeface="Helvetica"/>
              </a:defRPr>
            </a:lvl3pPr>
            <a:lvl4pPr marL="1374814" indent="-249966">
              <a:buSzPct val="100000"/>
              <a:buFont typeface="Arial"/>
              <a:buChar char="•"/>
              <a:defRPr sz="1400">
                <a:latin typeface="Helvetica"/>
              </a:defRPr>
            </a:lvl4pPr>
            <a:lvl5pPr marL="1676113" indent="-238808">
              <a:buSzPct val="100000"/>
              <a:buFont typeface="Arial"/>
              <a:buChar char="•"/>
              <a:defRPr sz="1400"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5917176"/>
            <a:ext cx="8553450" cy="331224"/>
          </a:xfrm>
          <a:prstGeom prst="rect">
            <a:avLst/>
          </a:prstGeom>
        </p:spPr>
        <p:txBody>
          <a:bodyPr lIns="64287" tIns="32144" rIns="64287" bIns="32144"/>
          <a:lstStyle>
            <a:lvl1pPr marL="187476" indent="0" algn="r">
              <a:buNone/>
              <a:defRPr sz="1400" i="1">
                <a:solidFill>
                  <a:srgbClr val="D40000"/>
                </a:solidFill>
                <a:latin typeface="Helvetica"/>
              </a:defRPr>
            </a:lvl1pPr>
            <a:lvl3pPr marL="812391" indent="0" algn="r">
              <a:buFontTx/>
              <a:buNone/>
              <a:defRPr sz="2200" b="0" i="1" baseline="0">
                <a:solidFill>
                  <a:srgbClr val="D4000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1029556"/>
            <a:ext cx="7715250" cy="418244"/>
          </a:xfrm>
          <a:prstGeom prst="rect">
            <a:avLst/>
          </a:prstGeom>
        </p:spPr>
        <p:txBody>
          <a:bodyPr lIns="64287" tIns="32144" rIns="64287" bIns="32144"/>
          <a:lstStyle>
            <a:lvl1pPr>
              <a:defRPr sz="2000"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3045321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04800" y="5917176"/>
            <a:ext cx="8553450" cy="331224"/>
          </a:xfrm>
          <a:prstGeom prst="rect">
            <a:avLst/>
          </a:prstGeom>
        </p:spPr>
        <p:txBody>
          <a:bodyPr lIns="64287" tIns="32144" rIns="64287" bIns="32144"/>
          <a:lstStyle>
            <a:lvl1pPr marL="187476" indent="0" algn="r">
              <a:buNone/>
              <a:defRPr sz="1400" i="1">
                <a:solidFill>
                  <a:srgbClr val="D40000"/>
                </a:solidFill>
                <a:latin typeface="Helvetica"/>
              </a:defRPr>
            </a:lvl1pPr>
            <a:lvl3pPr marL="812391" indent="0" algn="r">
              <a:buFontTx/>
              <a:buNone/>
              <a:defRPr sz="2200" b="0" i="1" baseline="0">
                <a:solidFill>
                  <a:srgbClr val="D40000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3000" y="1029556"/>
            <a:ext cx="7715250" cy="418244"/>
          </a:xfrm>
          <a:prstGeom prst="rect">
            <a:avLst/>
          </a:prstGeom>
        </p:spPr>
        <p:txBody>
          <a:bodyPr lIns="64287" tIns="32144" rIns="64287" bIns="32144"/>
          <a:lstStyle>
            <a:lvl1pPr>
              <a:defRPr sz="2000"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5139181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107516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91" y="910829"/>
            <a:ext cx="8563570" cy="473273"/>
          </a:xfrm>
          <a:prstGeom prst="rect">
            <a:avLst/>
          </a:prstGeom>
        </p:spPr>
        <p:txBody>
          <a:bodyPr lIns="91433" tIns="45717" rIns="91433" bIns="45717"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Box 2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8639397" y="6447234"/>
            <a:ext cx="199802" cy="196453"/>
          </a:xfrm>
          <a:prstGeom prst="rect">
            <a:avLst/>
          </a:prstGeom>
          <a:ln/>
        </p:spPr>
        <p:txBody>
          <a:bodyPr lIns="91433" tIns="45717" rIns="91433" bIns="45717"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3E1FDF1B-6E0B-4531-8477-D98CAB0079CB}" type="slidenum">
              <a:rPr lang="en-US" sz="27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/>
                <a:sym typeface="Gill Sans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70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/>
              <a:sym typeface="Gill Sans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267890" y="1600200"/>
            <a:ext cx="8571310" cy="4724400"/>
          </a:xfrm>
          <a:prstGeom prst="rect">
            <a:avLst/>
          </a:prstGeom>
        </p:spPr>
        <p:txBody>
          <a:bodyPr lIns="91433" tIns="45717" rIns="91433" bIns="457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200248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prstClr val="black"/>
                </a:solidFill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79F93-E9E4-41B2-B807-7022B3D5C75E}" type="datetime1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3/20/2020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prstClr val="black"/>
                </a:solidFill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A6557D-BABB-4290-8AEB-395615C500D1}" type="slidenum">
              <a:rPr 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78846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91" y="910829"/>
            <a:ext cx="8563570" cy="473273"/>
          </a:xfrm>
          <a:prstGeom prst="rect">
            <a:avLst/>
          </a:prstGeom>
        </p:spPr>
        <p:txBody>
          <a:bodyPr lIns="91433" tIns="45717" rIns="91433" bIns="45717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91" y="1524001"/>
            <a:ext cx="8563570" cy="4726782"/>
          </a:xfrm>
          <a:prstGeom prst="rect">
            <a:avLst/>
          </a:prstGeom>
        </p:spPr>
        <p:txBody>
          <a:bodyPr lIns="91433" tIns="45717" rIns="91433" bIns="457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37241" y="6447234"/>
            <a:ext cx="199802" cy="196453"/>
          </a:xfrm>
          <a:prstGeom prst="rect">
            <a:avLst/>
          </a:prstGeom>
        </p:spPr>
        <p:txBody>
          <a:bodyPr lIns="91433" tIns="45717" rIns="91433" bIns="45717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8DAA2448-FDC8-4CCE-BEED-363085417DF9}" type="slidenum">
              <a:rPr lang="en-US" sz="2700" smtClean="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/>
                <a:sym typeface="Gill Sans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70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1477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Grp="1" noChangeArrowheads="1"/>
          </p:cNvSpPr>
          <p:nvPr>
            <p:ph type="sldNum" sz="quarter" idx="12"/>
          </p:nvPr>
        </p:nvSpPr>
        <p:spPr>
          <a:xfrm>
            <a:off x="8637241" y="6585347"/>
            <a:ext cx="199802" cy="19645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C65FEE58-9F90-43B7-A6CA-1F5FB692BB28}" type="slidenum">
              <a:rPr lang="en-US" sz="2700">
                <a:solidFill>
                  <a:srgbClr val="000000"/>
                </a:solidFill>
                <a:latin typeface="Gill Sans" charset="0"/>
                <a:ea typeface="ヒラギノ角ゴ ProN W3" charset="-128"/>
                <a:cs typeface="ヒラギノ角ゴ ProN W3"/>
                <a:sym typeface="Gill Sans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2700">
              <a:solidFill>
                <a:srgbClr val="000000"/>
              </a:solidFill>
              <a:latin typeface="Gill Sans" charset="0"/>
              <a:ea typeface="ヒラギノ角ゴ ProN W3" charset="-128"/>
              <a:cs typeface="ヒラギノ角ゴ ProN W3"/>
              <a:sym typeface="Gill Sans" charset="0"/>
            </a:endParaRPr>
          </a:p>
        </p:txBody>
      </p:sp>
      <p:sp>
        <p:nvSpPr>
          <p:cNvPr id="5" name="Title 4"/>
          <p:cNvSpPr>
            <a:spLocks noGrp="1" noChangeArrowheads="1"/>
          </p:cNvSpPr>
          <p:nvPr>
            <p:ph type="title"/>
          </p:nvPr>
        </p:nvSpPr>
        <p:spPr bwMode="auto">
          <a:xfrm>
            <a:off x="290215" y="914400"/>
            <a:ext cx="8563570" cy="473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Helvetica Neue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8520103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75262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456827"/>
            <a:endParaRPr lang="en-US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456827"/>
            <a:endParaRPr lang="en-US">
              <a:solidFill>
                <a:prstClr val="white"/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29F2C-CAC2-E04A-967A-B574F2F52D01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3594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prstClr val="black"/>
                </a:solidFill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0990C2-46F9-4BB2-A772-06A2CF7B061A}" type="datetime1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3/20/2020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prstClr val="black"/>
                </a:solidFill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0BB744-E6EB-43E7-8404-D60FB2D2CAC5}" type="slidenum">
              <a:rPr 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816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prstClr val="black"/>
                </a:solidFill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E7BFC7-DAB1-4EA9-8E32-BB125107E946}" type="datetime1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3/20/2020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prstClr val="black"/>
                </a:solidFill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5B9952-640A-4966-9A96-8292C751ED3D}" type="slidenum">
              <a:rPr 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2800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prstClr val="black"/>
                </a:solidFill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E6947F-0112-497D-8EFE-4602F3BF119F}" type="datetime1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3/20/2020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prstClr val="black"/>
                </a:solidFill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192678-9167-4DAB-9F21-C5ACF76B9AFB}" type="slidenum">
              <a:rPr 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31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lIns="91429" tIns="45714" rIns="91429" bIns="45714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146" fontAlgn="base">
              <a:spcBef>
                <a:spcPct val="0"/>
              </a:spcBef>
              <a:spcAft>
                <a:spcPct val="0"/>
              </a:spcAft>
            </a:pPr>
            <a:fld id="{C796915E-45BD-4AE1-BFE5-CE09BE5BF6DD}" type="datetime1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457146" fontAlgn="base">
                <a:spcBef>
                  <a:spcPct val="0"/>
                </a:spcBef>
                <a:spcAft>
                  <a:spcPct val="0"/>
                </a:spcAft>
              </a:pPr>
              <a:t>3/20/2020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45714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92876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457146" fontAlgn="base">
              <a:spcBef>
                <a:spcPct val="0"/>
              </a:spcBef>
              <a:spcAft>
                <a:spcPct val="0"/>
              </a:spcAft>
            </a:pPr>
            <a:fld id="{4756708D-6C97-4867-A8EA-96DC066E8222}" type="slidenum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45714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9439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prstClr val="black"/>
                </a:solidFill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C38C87-82D3-41DD-8BD6-3349276BBC8F}" type="datetime1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3/20/2020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prstClr val="black"/>
                </a:solidFill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C45F6B-8B0D-4160-AACB-FACEC0DEA34E}" type="slidenum">
              <a:rPr 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28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prstClr val="black"/>
                </a:solidFill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6DE203-03CA-457C-9E4D-078D626CE7E8}" type="datetime1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3/20/2020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prstClr val="black"/>
                </a:solidFill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DE5397-D180-402A-8A89-EA0C4A8F0697}" type="slidenum">
              <a:rPr 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244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prstClr val="black"/>
                </a:solidFill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0A0923-9193-46B8-9AF3-50F4E262D4D0}" type="datetime1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3/20/2020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prstClr val="black"/>
                </a:solidFill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D7AA3B-435D-4592-AF79-BC306ED04EB3}" type="slidenum">
              <a:rPr 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576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prstClr val="black"/>
                </a:solidFill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5026CA-1201-4D51-A4A7-A7076218C23D}" type="datetime1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3/20/2020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prstClr val="black"/>
                </a:solidFill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8BD33B-6766-4DBD-B838-58D1956300CA}" type="slidenum">
              <a:rPr 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843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prstClr val="black"/>
                </a:solidFill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1647D4-5A5B-4CB0-B141-5EC2406A3D00}" type="datetime1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3/20/2020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prstClr val="black"/>
                </a:solidFill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7DDAA5-AACA-4EAB-BBF8-EBDBDDA9F2CA}" type="slidenum">
              <a:rPr 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7457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prstClr val="black"/>
                </a:solidFill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066932-0399-44C9-808E-4346E15EE49C}" type="datetime1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3/20/2020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prstClr val="black"/>
                </a:solidFill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3D4014-D77F-4773-BC63-A9DDFEE1F190}" type="slidenum">
              <a:rPr 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392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prstClr val="black"/>
                </a:solidFill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57D007-6B8B-4B2C-8784-B34E35FB58BF}" type="datetime1">
              <a:rPr lang="en-US" smtClean="0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3/20/2020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>
            <a:lvl1pPr defTabSz="457200">
              <a:defRPr>
                <a:solidFill>
                  <a:prstClr val="black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>
              <a:defRPr>
                <a:solidFill>
                  <a:prstClr val="black"/>
                </a:solidFill>
                <a:ea typeface="ＭＳ Ｐゴシック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F5EED8-FE81-4839-8FA0-84181DA6F083}" type="slidenum">
              <a:rPr 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417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1"/>
            <a:ext cx="8229600" cy="5416550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7814"/>
            <a:ext cx="2133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9447BB3-3DC7-4FA3-A302-83F42E9D0DAD}" type="datetime1">
              <a:rPr lang="en-US" smtClean="0"/>
              <a:pPr>
                <a:defRPr/>
              </a:pPr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7814"/>
            <a:ext cx="2895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7814"/>
            <a:ext cx="2133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E77C695-8D95-4ACA-A0D1-25B4FF7728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63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1"/>
            <a:ext cx="8229600" cy="5416550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7814"/>
            <a:ext cx="2133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2F48785-992C-4315-80B3-4A7C652E2795}" type="datetime1">
              <a:rPr lang="en-US" smtClean="0"/>
              <a:pPr>
                <a:defRPr/>
              </a:pPr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7814"/>
            <a:ext cx="2895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38925"/>
            <a:ext cx="2133600" cy="2095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9CDE521-CA5F-4D6A-A6E5-C1490F1F75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52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1"/>
            <a:ext cx="8229600" cy="5416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7814"/>
            <a:ext cx="2133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2E0637B-4356-4F96-9580-33F8C76D9852}" type="datetime1">
              <a:rPr lang="en-US" smtClean="0"/>
              <a:pPr>
                <a:defRPr/>
              </a:pPr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7814"/>
            <a:ext cx="2895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7814"/>
            <a:ext cx="2133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1BFCA1B-FC07-4062-9636-59BF6FE0C7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066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lIns="91429" tIns="45714" rIns="91429" bIns="45714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lIns="91429" tIns="45714" rIns="91429" bIns="45714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146" fontAlgn="base">
              <a:spcBef>
                <a:spcPct val="0"/>
              </a:spcBef>
              <a:spcAft>
                <a:spcPct val="0"/>
              </a:spcAft>
            </a:pPr>
            <a:fld id="{2D6C6F4C-3250-44D7-A1ED-B23C889AE17F}" type="datetime1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457146" fontAlgn="base">
                <a:spcBef>
                  <a:spcPct val="0"/>
                </a:spcBef>
                <a:spcAft>
                  <a:spcPct val="0"/>
                </a:spcAft>
              </a:pPr>
              <a:t>3/20/2020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45714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146" fontAlgn="base">
              <a:spcBef>
                <a:spcPct val="0"/>
              </a:spcBef>
              <a:spcAft>
                <a:spcPct val="0"/>
              </a:spcAft>
            </a:pPr>
            <a:fld id="{1685A808-4F30-4716-9D58-7FFE6FD23DC0}" type="slidenum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45714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86005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1"/>
            <a:ext cx="8229600" cy="5416550"/>
          </a:xfrm>
          <a:prstGeom prst="rect">
            <a:avLst/>
          </a:prstGeom>
        </p:spPr>
        <p:txBody>
          <a:bodyPr vert="horz" lIns="91388" tIns="45694" rIns="91388" bIns="4569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7814"/>
            <a:ext cx="2133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5B542E1-6BC8-4526-889B-FCED5AE3763E}" type="datetime1">
              <a:rPr lang="en-US" smtClean="0"/>
              <a:pPr>
                <a:defRPr/>
              </a:pPr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7814"/>
            <a:ext cx="2895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7814"/>
            <a:ext cx="2133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B413B66-ECB6-4FAB-8034-AE15A77326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0234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02967" y="603428"/>
            <a:ext cx="36863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/>
                <a:cs typeface="Helvetica"/>
              </a:rPr>
              <a:t>National Aeronautics and Space Administration</a:t>
            </a:r>
          </a:p>
        </p:txBody>
      </p:sp>
      <p:pic>
        <p:nvPicPr>
          <p:cNvPr id="8" name="Picture 7" descr="Technology PPT Template 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2057400"/>
            <a:ext cx="6096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93523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77E1AA-FDDD-5942-8AAA-58976CBD2B59}" type="datetime1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B28F38-D049-5F43-A036-3D1F4DDC4C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06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2B098-C5FA-482E-911D-BCF90082F13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25962-BCA8-47CF-80DC-39DEB5B106F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10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A29D-053E-0C47-9AA1-DA95EF99E3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FFEC-C91B-5243-BD5D-B2480A5D31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662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10A5AA9-68D9-4B2A-AAC1-60BA88234F5B}" type="datetime1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3/20/2020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15CEFF4A-9B7C-2E47-9269-886DBC6A7EF9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77094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88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50" smtClean="0"/>
            </a:lvl1pPr>
          </a:lstStyle>
          <a:p>
            <a:pPr>
              <a:defRPr/>
            </a:pPr>
            <a:fld id="{D810410D-3055-BC45-960A-FF8F0D1C08B6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6156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1215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43796F25-5A73-4C66-98FF-392FAF873B7D}" type="datetime1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3/20/2020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1AD79552-1F04-A84A-A192-529919EC1D3C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07627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D54C808A-A558-4A22-A53B-762C84BA0000}" type="datetime1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3/20/2020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800CC4AC-EF2B-8946-9D4F-E6818D54B7D5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9704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5F6C9CA-CC89-4A39-B1F3-E86A5159E787}" type="datetime1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3/20/2020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8E91C023-330F-5D40-B573-173E94FEA2C3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6215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146" fontAlgn="base">
              <a:spcBef>
                <a:spcPct val="0"/>
              </a:spcBef>
              <a:spcAft>
                <a:spcPct val="0"/>
              </a:spcAft>
            </a:pPr>
            <a:fld id="{CDD8D4C2-0115-4468-A7AA-3BA618521006}" type="datetime1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457146" fontAlgn="base">
                <a:spcBef>
                  <a:spcPct val="0"/>
                </a:spcBef>
                <a:spcAft>
                  <a:spcPct val="0"/>
                </a:spcAft>
              </a:pPr>
              <a:t>3/20/2020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45714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146" fontAlgn="base">
              <a:spcBef>
                <a:spcPct val="0"/>
              </a:spcBef>
              <a:spcAft>
                <a:spcPct val="0"/>
              </a:spcAft>
            </a:pPr>
            <a:fld id="{93302D8E-5A17-4765-B8CC-5A3BC007F47C}" type="slidenum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45714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0596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F00DD36-9427-42A1-B9D8-D00754E89CC8}" type="datetime1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3/20/2020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362B616-829F-BB40-B0C1-AA3B9124F42D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74152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4DD4519D-A1BF-4068-AEAB-BC999376A658}" type="datetime1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3/20/2020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1BCC69B-B2A1-F343-9B6C-F63037A18F03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65636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6A3341A-D7B6-4A31-BBCC-269205C97B81}" type="datetime1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3/20/2020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08977A0-106B-EA43-A458-D47CD2E4FE05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59041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4F6AC6B6-E1ED-4EB9-BCAC-43988F495569}" type="datetime1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3/20/2020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0E94494-20CA-B34C-B109-465768E5949A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60058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40797B3-C2AF-48A8-8819-5C55F4A0053C}" type="datetime1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3/20/2020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D4F01A7E-6647-8C42-BC0D-67D30C612E3A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41683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EE114E7-53BD-4DF2-AD63-86F0CF9C54CE}" type="datetime1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3/20/2020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2E94973-5D91-AD43-B305-5C516080F36E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729927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914400" y="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idx="10"/>
          </p:nvPr>
        </p:nvSpPr>
        <p:spPr>
          <a:xfrm>
            <a:off x="914400" y="1447800"/>
            <a:ext cx="7848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68" marR="0" indent="-257168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>
                <a:latin typeface="Arial"/>
                <a:cs typeface="Arial"/>
              </a:defRPr>
            </a:lvl1pPr>
            <a:lvl2pPr marL="557199" marR="0" indent="-214308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50">
                <a:latin typeface="Arial"/>
                <a:cs typeface="Arial"/>
              </a:defRPr>
            </a:lvl2pPr>
            <a:lvl3pPr marL="857228" marR="0" indent="-171446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500">
                <a:latin typeface="Arial"/>
                <a:cs typeface="Arial"/>
              </a:defRPr>
            </a:lvl3pPr>
            <a:lvl4pPr marL="1200120" marR="0" indent="-171446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latin typeface="Arial"/>
                <a:cs typeface="Arial"/>
              </a:defRPr>
            </a:lvl4pPr>
            <a:lvl5pPr marL="1543012" marR="0" indent="-171446" algn="l" defTabSz="34289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2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1143004" y="6537333"/>
            <a:ext cx="1033463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02EE07B-8512-4275-BFB2-3E86D6AABA7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667000" y="6537333"/>
            <a:ext cx="4724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dirty="0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047038" y="6537333"/>
            <a:ext cx="1033462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698AE29-DF7A-8D48-B5E8-55287D38F9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059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6553200" cy="914400"/>
          </a:xfrm>
          <a:prstGeom prst="rect">
            <a:avLst/>
          </a:prstGeom>
        </p:spPr>
        <p:txBody>
          <a:bodyPr anchor="ctr"/>
          <a:lstStyle>
            <a:lvl1pPr>
              <a:defRPr sz="2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953000"/>
          </a:xfrm>
          <a:prstGeom prst="rect">
            <a:avLst/>
          </a:prstGeom>
        </p:spPr>
        <p:txBody>
          <a:bodyPr/>
          <a:lstStyle>
            <a:lvl1pPr>
              <a:defRPr sz="1500" b="1">
                <a:latin typeface="Arial" pitchFamily="34" charset="0"/>
                <a:cs typeface="Arial" pitchFamily="34" charset="0"/>
              </a:defRPr>
            </a:lvl1pPr>
            <a:lvl2pPr marL="557199" indent="-214308">
              <a:buFont typeface="Wingdings" pitchFamily="2" charset="2"/>
              <a:buChar char="§"/>
              <a:defRPr sz="1350">
                <a:latin typeface="Arial" pitchFamily="34" charset="0"/>
                <a:cs typeface="Arial" pitchFamily="34" charset="0"/>
              </a:defRPr>
            </a:lvl2pPr>
            <a:lvl3pPr marL="857228" indent="-171446">
              <a:buFont typeface="Wingdings" pitchFamily="2" charset="2"/>
              <a:buChar char="Ø"/>
              <a:defRPr sz="1200">
                <a:latin typeface="Arial" pitchFamily="34" charset="0"/>
                <a:cs typeface="Arial" pitchFamily="34" charset="0"/>
              </a:defRPr>
            </a:lvl3pPr>
            <a:lvl4pPr marL="1200120" indent="-171446">
              <a:buFont typeface="Wingdings" pitchFamily="2" charset="2"/>
              <a:buChar char="v"/>
              <a:defRPr sz="1050"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3710" y="6547765"/>
            <a:ext cx="710293" cy="310243"/>
          </a:xfrm>
          <a:prstGeom prst="rect">
            <a:avLst/>
          </a:prstGeom>
        </p:spPr>
        <p:txBody>
          <a:bodyPr anchor="ctr"/>
          <a:lstStyle>
            <a:lvl1pPr algn="r">
              <a:defRPr sz="750" b="0"/>
            </a:lvl1pPr>
          </a:lstStyle>
          <a:p>
            <a:fld id="{4336D8BB-1FBA-4ECE-B83B-DC345E7EB0EF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66643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8249"/>
            <a:ext cx="2133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685703"/>
            <a:fld id="{B9CEF1C7-C3ED-459E-8780-98F6B63E706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685703"/>
              <a:t>3/20/2020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8249"/>
            <a:ext cx="2895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685703"/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8249"/>
            <a:ext cx="2133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87B28F38-D049-5F43-A036-3D1F4DDC4C63}" type="slidenum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1"/>
            <a:ext cx="8229600" cy="5416550"/>
          </a:xfrm>
          <a:prstGeom prst="rect">
            <a:avLst/>
          </a:prstGeom>
        </p:spPr>
        <p:txBody>
          <a:bodyPr vert="horz" lIns="91407" tIns="45704" rIns="91407" bIns="4570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69717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 defTabSz="685703" fontAlgn="base">
              <a:spcBef>
                <a:spcPct val="0"/>
              </a:spcBef>
              <a:spcAft>
                <a:spcPct val="0"/>
              </a:spcAft>
            </a:pPr>
            <a:fld id="{790DADAF-DB13-4E9B-9BAA-FEF09F2384FD}" type="datetime1">
              <a:rPr lang="en-US" smtClean="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pPr defTabSz="685703" fontAlgn="base">
                <a:spcBef>
                  <a:spcPct val="0"/>
                </a:spcBef>
                <a:spcAft>
                  <a:spcPct val="0"/>
                </a:spcAft>
              </a:pPr>
              <a:t>3/20/2020</a:t>
            </a:fld>
            <a:endParaRPr lang="en-US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685703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B832E3-8C39-492D-B877-0E7BABDD06E0}" type="slidenum">
              <a:rPr lang="en-US" smtClean="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819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  <a:prstGeom prst="rect">
            <a:avLst/>
          </a:prstGeom>
        </p:spPr>
        <p:txBody>
          <a:bodyPr lIns="91429" tIns="45714" rIns="91429" bIns="45714"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lIns="91429" tIns="45714" rIns="91429" bIns="45714"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146" fontAlgn="base">
              <a:spcBef>
                <a:spcPct val="0"/>
              </a:spcBef>
              <a:spcAft>
                <a:spcPct val="0"/>
              </a:spcAft>
            </a:pPr>
            <a:fld id="{9E7D4EB3-ECE8-4335-BCC3-97D3641B6725}" type="datetime1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457146" fontAlgn="base">
                <a:spcBef>
                  <a:spcPct val="0"/>
                </a:spcBef>
                <a:spcAft>
                  <a:spcPct val="0"/>
                </a:spcAft>
              </a:pPr>
              <a:t>3/20/2020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45714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146" fontAlgn="base">
              <a:spcBef>
                <a:spcPct val="0"/>
              </a:spcBef>
              <a:spcAft>
                <a:spcPct val="0"/>
              </a:spcAft>
            </a:pPr>
            <a:fld id="{3A1BFF6A-F084-4ED8-A698-9A29479FD9AC}" type="slidenum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45714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8431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8249"/>
            <a:ext cx="2133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685703"/>
            <a:fld id="{9FAA9FB1-5161-4CCF-9CA1-D312FE883E1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685703"/>
              <a:t>3/20/2020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8249"/>
            <a:ext cx="2895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685703"/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8249"/>
            <a:ext cx="2133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87B28F38-D049-5F43-A036-3D1F4DDC4C63}" type="slidenum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1"/>
            <a:ext cx="8229600" cy="5416550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5506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8249"/>
            <a:ext cx="2133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685703"/>
            <a:fld id="{E0E00346-5991-4194-88D8-78DD38D889C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685703"/>
              <a:t>3/20/2020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8249"/>
            <a:ext cx="2895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685703"/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38279"/>
            <a:ext cx="2133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87B28F38-D049-5F43-A036-3D1F4DDC4C63}" type="slidenum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1"/>
            <a:ext cx="8229600" cy="5416550"/>
          </a:xfrm>
          <a:prstGeom prst="rect">
            <a:avLst/>
          </a:prstGeom>
        </p:spPr>
        <p:txBody>
          <a:bodyPr vert="horz" lIns="91407" tIns="45704" rIns="91407" bIns="4570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32316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628254"/>
            <a:ext cx="2133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685703"/>
            <a:fld id="{7915E4C1-80DC-4371-9E24-85C6CF2C799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685703"/>
              <a:t>3/20/2020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8254"/>
            <a:ext cx="2895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685703"/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8254"/>
            <a:ext cx="2133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87B28F38-D049-5F43-A036-3D1F4DDC4C63}" type="slidenum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1"/>
            <a:ext cx="8229600" cy="5416550"/>
          </a:xfrm>
          <a:prstGeom prst="rect">
            <a:avLst/>
          </a:prstGeom>
        </p:spPr>
        <p:txBody>
          <a:bodyPr vert="horz" lIns="91378" tIns="45688" rIns="91378" bIns="4568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0418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8248"/>
            <a:ext cx="2133600" cy="210205"/>
          </a:xfrm>
          <a:prstGeom prst="rect">
            <a:avLst/>
          </a:prstGeom>
        </p:spPr>
        <p:txBody>
          <a:bodyPr/>
          <a:lstStyle/>
          <a:p>
            <a:fld id="{AAFD6277-20D0-4B6A-8406-3BBA47863300}" type="datetime1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3/20/2020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8248"/>
            <a:ext cx="2895600" cy="21020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8248"/>
            <a:ext cx="2133600" cy="210205"/>
          </a:xfrm>
          <a:prstGeom prst="rect">
            <a:avLst/>
          </a:prstGeom>
        </p:spPr>
        <p:txBody>
          <a:bodyPr/>
          <a:lstStyle/>
          <a:p>
            <a:fld id="{87B28F38-D049-5F43-A036-3D1F4DDC4C6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5416550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199049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8248"/>
            <a:ext cx="2133600" cy="210205"/>
          </a:xfrm>
          <a:prstGeom prst="rect">
            <a:avLst/>
          </a:prstGeom>
        </p:spPr>
        <p:txBody>
          <a:bodyPr/>
          <a:lstStyle/>
          <a:p>
            <a:fld id="{710DA3CD-7BA9-4F70-A00A-C2D994303612}" type="datetime1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3/20/2020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8248"/>
            <a:ext cx="2895600" cy="21020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38278"/>
            <a:ext cx="2133600" cy="210205"/>
          </a:xfrm>
          <a:prstGeom prst="rect">
            <a:avLst/>
          </a:prstGeom>
        </p:spPr>
        <p:txBody>
          <a:bodyPr/>
          <a:lstStyle/>
          <a:p>
            <a:fld id="{87B28F38-D049-5F43-A036-3D1F4DDC4C6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5416550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89960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8248"/>
            <a:ext cx="2133600" cy="210205"/>
          </a:xfrm>
          <a:prstGeom prst="rect">
            <a:avLst/>
          </a:prstGeom>
        </p:spPr>
        <p:txBody>
          <a:bodyPr/>
          <a:lstStyle/>
          <a:p>
            <a:fld id="{2248D4CF-F53D-43A2-8930-941EFBAB2562}" type="datetime1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3/20/2020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8248"/>
            <a:ext cx="2895600" cy="21020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8248"/>
            <a:ext cx="2133600" cy="210205"/>
          </a:xfrm>
          <a:prstGeom prst="rect">
            <a:avLst/>
          </a:prstGeom>
        </p:spPr>
        <p:txBody>
          <a:bodyPr/>
          <a:lstStyle/>
          <a:p>
            <a:fld id="{87B28F38-D049-5F43-A036-3D1F4DDC4C6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5416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13652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628252"/>
            <a:ext cx="2133600" cy="210205"/>
          </a:xfrm>
          <a:prstGeom prst="rect">
            <a:avLst/>
          </a:prstGeom>
        </p:spPr>
        <p:txBody>
          <a:bodyPr/>
          <a:lstStyle/>
          <a:p>
            <a:fld id="{22FCD3E1-FBB4-44C5-BC41-13A193C47F21}" type="datetime1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3/20/2020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8252"/>
            <a:ext cx="2895600" cy="21020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8252"/>
            <a:ext cx="2133600" cy="210205"/>
          </a:xfrm>
          <a:prstGeom prst="rect">
            <a:avLst/>
          </a:prstGeom>
        </p:spPr>
        <p:txBody>
          <a:bodyPr/>
          <a:lstStyle/>
          <a:p>
            <a:fld id="{87B28F38-D049-5F43-A036-3D1F4DDC4C6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5416550"/>
          </a:xfrm>
          <a:prstGeom prst="rect">
            <a:avLst/>
          </a:prstGeom>
        </p:spPr>
        <p:txBody>
          <a:bodyPr vert="horz" lIns="91388" tIns="45694" rIns="91388" bIns="4569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0292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INAL-Background-Graphic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brand-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8313" y="169863"/>
            <a:ext cx="21717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57548" y="1786161"/>
            <a:ext cx="3714044" cy="115461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8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57551" y="3056533"/>
            <a:ext cx="3714043" cy="13631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5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342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7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2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5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7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0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9315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1"/>
            <a:ext cx="8229600" cy="5416550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7822"/>
            <a:ext cx="2133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DB3B768-EF10-40EB-B296-AA71F7D71DEB}" type="datetime1">
              <a:rPr lang="en-US" smtClean="0"/>
              <a:pPr>
                <a:defRPr/>
              </a:pPr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7822"/>
            <a:ext cx="2895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7822"/>
            <a:ext cx="2133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E77C695-8D95-4ACA-A0D1-25B4FF7728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460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1"/>
            <a:ext cx="8229600" cy="5416550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7822"/>
            <a:ext cx="2133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9CC81A5-3009-47DA-B0B6-380898DD7A9A}" type="datetime1">
              <a:rPr lang="en-US" smtClean="0"/>
              <a:pPr>
                <a:defRPr/>
              </a:pPr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7822"/>
            <a:ext cx="2895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38925"/>
            <a:ext cx="2133600" cy="2095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9CDE521-CA5F-4D6A-A6E5-C1490F1F75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781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146" fontAlgn="base">
              <a:spcBef>
                <a:spcPct val="0"/>
              </a:spcBef>
              <a:spcAft>
                <a:spcPct val="0"/>
              </a:spcAft>
            </a:pPr>
            <a:fld id="{48DCB407-366E-448C-BF5B-7F2FCB9B5F51}" type="datetime1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457146" fontAlgn="base">
                <a:spcBef>
                  <a:spcPct val="0"/>
                </a:spcBef>
                <a:spcAft>
                  <a:spcPct val="0"/>
                </a:spcAft>
              </a:pPr>
              <a:t>3/20/2020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45714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146" fontAlgn="base">
              <a:spcBef>
                <a:spcPct val="0"/>
              </a:spcBef>
              <a:spcAft>
                <a:spcPct val="0"/>
              </a:spcAft>
            </a:pPr>
            <a:fld id="{825014FC-AF85-43E9-A329-4B1E18B41162}" type="slidenum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45714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27803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1"/>
            <a:ext cx="8229600" cy="5416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7822"/>
            <a:ext cx="2133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76D7A61-03AB-49E1-8FC3-2FDF97384DA5}" type="datetime1">
              <a:rPr lang="en-US" smtClean="0"/>
              <a:pPr>
                <a:defRPr/>
              </a:pPr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7822"/>
            <a:ext cx="2895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7822"/>
            <a:ext cx="2133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1BFCA1B-FC07-4062-9636-59BF6FE0C7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6312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1"/>
            <a:ext cx="8229600" cy="5416550"/>
          </a:xfrm>
          <a:prstGeom prst="rect">
            <a:avLst/>
          </a:prstGeom>
        </p:spPr>
        <p:txBody>
          <a:bodyPr vert="horz" lIns="91388" tIns="45694" rIns="91388" bIns="4569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7822"/>
            <a:ext cx="2133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54B44CB-FC0F-4093-863E-415FAABAF538}" type="datetime1">
              <a:rPr lang="en-US" smtClean="0"/>
              <a:pPr>
                <a:defRPr/>
              </a:pPr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7822"/>
            <a:ext cx="2895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7822"/>
            <a:ext cx="2133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B413B66-ECB6-4FAB-8034-AE15A773261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8130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50826" y="7418388"/>
            <a:ext cx="4302125" cy="207725"/>
          </a:xfrm>
          <a:prstGeom prst="rect">
            <a:avLst/>
          </a:prstGeom>
          <a:noFill/>
          <a:ln>
            <a:noFill/>
          </a:ln>
        </p:spPr>
        <p:txBody>
          <a:bodyPr lIns="68555" tIns="34278" rIns="68555" bIns="34278">
            <a:spAutoFit/>
          </a:bodyPr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900" dirty="0">
                <a:solidFill>
                  <a:srgbClr val="A6A6A6"/>
                </a:solidFill>
                <a:latin typeface="Calibri" charset="0"/>
              </a:rPr>
              <a:t>OFFICE OF THE CHIEF TECHNOLOGIST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093" y="319367"/>
            <a:ext cx="6338455" cy="508130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defRPr sz="1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44771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10A5AA9-68D9-4B2A-AAC1-60BA88234F5B}" type="datetime1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3/20/2020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15CEFF4A-9B7C-2E47-9269-886DBC6A7EF9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66364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88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fld id="{D810410D-3055-BC45-960A-FF8F0D1C08B6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3503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215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43796F25-5A73-4C66-98FF-392FAF873B7D}" type="datetime1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3/20/2020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1AD79552-1F04-A84A-A192-529919EC1D3C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89428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D54C808A-A558-4A22-A53B-762C84BA0000}" type="datetime1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3/20/2020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800CC4AC-EF2B-8946-9D4F-E6818D54B7D5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92730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5F6C9CA-CC89-4A39-B1F3-E86A5159E787}" type="datetime1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3/20/2020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8E91C023-330F-5D40-B573-173E94FEA2C3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69432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F00DD36-9427-42A1-B9D8-D00754E89CC8}" type="datetime1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3/20/2020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362B616-829F-BB40-B0C1-AA3B9124F42D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91826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4DD4519D-A1BF-4068-AEAB-BC999376A658}" type="datetime1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3/20/2020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1BCC69B-B2A1-F343-9B6C-F63037A18F03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6395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146" fontAlgn="base">
              <a:spcBef>
                <a:spcPct val="0"/>
              </a:spcBef>
              <a:spcAft>
                <a:spcPct val="0"/>
              </a:spcAft>
            </a:pPr>
            <a:fld id="{A0A4C416-D172-487F-BF2D-BB6230D626CE}" type="datetime1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457146" fontAlgn="base">
                <a:spcBef>
                  <a:spcPct val="0"/>
                </a:spcBef>
                <a:spcAft>
                  <a:spcPct val="0"/>
                </a:spcAft>
              </a:pPr>
              <a:t>3/20/2020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45714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146" fontAlgn="base">
              <a:spcBef>
                <a:spcPct val="0"/>
              </a:spcBef>
              <a:spcAft>
                <a:spcPct val="0"/>
              </a:spcAft>
            </a:pPr>
            <a:fld id="{B0E17E62-4D95-4119-AA43-AFE0B028F176}" type="slidenum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45714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542862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6A3341A-D7B6-4A31-BBCC-269205C97B81}" type="datetime1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3/20/2020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08977A0-106B-EA43-A458-D47CD2E4FE05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5782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4F6AC6B6-E1ED-4EB9-BCAC-43988F495569}" type="datetime1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3/20/2020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0E94494-20CA-B34C-B109-465768E5949A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047291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40797B3-C2AF-48A8-8819-5C55F4A0053C}" type="datetime1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3/20/2020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D4F01A7E-6647-8C42-BC0D-67D30C612E3A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01874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EE114E7-53BD-4DF2-AD63-86F0CF9C54CE}" type="datetime1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3/20/2020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2E94973-5D91-AD43-B305-5C516080F36E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23865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/>
          <p:cNvSpPr>
            <a:spLocks noGrp="1"/>
          </p:cNvSpPr>
          <p:nvPr>
            <p:ph type="title"/>
          </p:nvPr>
        </p:nvSpPr>
        <p:spPr>
          <a:xfrm>
            <a:off x="914400" y="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idx="10"/>
          </p:nvPr>
        </p:nvSpPr>
        <p:spPr>
          <a:xfrm>
            <a:off x="914400" y="1447800"/>
            <a:ext cx="7848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82" marR="0" indent="-342882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>
                <a:latin typeface="Arial"/>
                <a:cs typeface="Arial"/>
              </a:defRPr>
            </a:lvl1pPr>
            <a:lvl2pPr marL="742913" marR="0" indent="-285737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200">
                <a:latin typeface="Arial"/>
                <a:cs typeface="Arial"/>
              </a:defRPr>
            </a:lvl2pPr>
            <a:lvl3pPr marL="1142942" marR="0" indent="-228589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>
                <a:latin typeface="Arial"/>
                <a:cs typeface="Arial"/>
              </a:defRPr>
            </a:lvl3pPr>
            <a:lvl4pPr marL="1600120" marR="0" indent="-228589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latin typeface="Arial"/>
                <a:cs typeface="Arial"/>
              </a:defRPr>
            </a:lvl4pPr>
            <a:lvl5pPr marL="2057298" marR="0" indent="-228589" algn="l" defTabSz="4571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>
          <a:xfrm>
            <a:off x="1143005" y="6537335"/>
            <a:ext cx="1033463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02EE07B-8512-4275-BFB2-3E86D6AABA7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3/20/2020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667000" y="6537335"/>
            <a:ext cx="47244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dirty="0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047038" y="6537335"/>
            <a:ext cx="1033462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smtClean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698AE29-DF7A-8D48-B5E8-55287D38F9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735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6553200" cy="914400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953000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Arial" pitchFamily="34" charset="0"/>
                <a:cs typeface="Arial" pitchFamily="34" charset="0"/>
              </a:defRPr>
            </a:lvl1pPr>
            <a:lvl2pPr marL="742913" indent="-285737">
              <a:buFont typeface="Wingdings" pitchFamily="2" charset="2"/>
              <a:buChar char="§"/>
              <a:defRPr sz="1800">
                <a:latin typeface="Arial" pitchFamily="34" charset="0"/>
                <a:cs typeface="Arial" pitchFamily="34" charset="0"/>
              </a:defRPr>
            </a:lvl2pPr>
            <a:lvl3pPr marL="1142942" indent="-228589">
              <a:buFont typeface="Wingdings" pitchFamily="2" charset="2"/>
              <a:buChar char="Ø"/>
              <a:defRPr sz="1600">
                <a:latin typeface="Arial" pitchFamily="34" charset="0"/>
                <a:cs typeface="Arial" pitchFamily="34" charset="0"/>
              </a:defRPr>
            </a:lvl3pPr>
            <a:lvl4pPr marL="1600120" indent="-228589">
              <a:buFont typeface="Wingdings" pitchFamily="2" charset="2"/>
              <a:buChar char="v"/>
              <a:defRPr sz="1400"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3711" y="6547767"/>
            <a:ext cx="710293" cy="310243"/>
          </a:xfrm>
          <a:prstGeom prst="rect">
            <a:avLst/>
          </a:prstGeom>
        </p:spPr>
        <p:txBody>
          <a:bodyPr anchor="ctr"/>
          <a:lstStyle>
            <a:lvl1pPr algn="r">
              <a:defRPr sz="1000" b="0"/>
            </a:lvl1pPr>
          </a:lstStyle>
          <a:p>
            <a:fld id="{4336D8BB-1FBA-4ECE-B83B-DC345E7EB0EF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81558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8251"/>
            <a:ext cx="2133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914248"/>
            <a:fld id="{B9CEF1C7-C3ED-459E-8780-98F6B63E7064}" type="datetime1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 defTabSz="914248"/>
              <a:t>3/20/2020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8251"/>
            <a:ext cx="2895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914248"/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8251"/>
            <a:ext cx="2133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87B28F38-D049-5F43-A036-3D1F4DDC4C63}" type="slidenum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1"/>
            <a:ext cx="8229600" cy="5416550"/>
          </a:xfrm>
          <a:prstGeom prst="rect">
            <a:avLst/>
          </a:prstGeom>
        </p:spPr>
        <p:txBody>
          <a:bodyPr vert="horz" lIns="91407" tIns="45704" rIns="91407" bIns="4570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24944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defTabSz="914248" fontAlgn="base">
              <a:spcBef>
                <a:spcPct val="0"/>
              </a:spcBef>
              <a:spcAft>
                <a:spcPct val="0"/>
              </a:spcAft>
            </a:pPr>
            <a:fld id="{790DADAF-DB13-4E9B-9BAA-FEF09F2384FD}" type="datetime1">
              <a:rPr lang="en-US" smtClean="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pPr defTabSz="914248" fontAlgn="base">
                <a:spcBef>
                  <a:spcPct val="0"/>
                </a:spcBef>
                <a:spcAft>
                  <a:spcPct val="0"/>
                </a:spcAft>
              </a:pPr>
              <a:t>3/20/2020</a:t>
            </a:fld>
            <a:endParaRPr lang="en-US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2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B832E3-8C39-492D-B877-0E7BABDD06E0}" type="slidenum">
              <a:rPr lang="en-US" smtClean="0">
                <a:solidFill>
                  <a:prstClr val="black"/>
                </a:solidFill>
                <a:latin typeface="Arial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Arial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240038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8251"/>
            <a:ext cx="2133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914248"/>
            <a:fld id="{9FAA9FB1-5161-4CCF-9CA1-D312FE883E17}" type="datetime1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 defTabSz="914248"/>
              <a:t>3/20/2020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8251"/>
            <a:ext cx="2895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914248"/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8251"/>
            <a:ext cx="2133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87B28F38-D049-5F43-A036-3D1F4DDC4C63}" type="slidenum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1"/>
            <a:ext cx="8229600" cy="5416550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42115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8251"/>
            <a:ext cx="2133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914248"/>
            <a:fld id="{E0E00346-5991-4194-88D8-78DD38D889C3}" type="datetime1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 defTabSz="914248"/>
              <a:t>3/20/2020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8251"/>
            <a:ext cx="2895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914248"/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38281"/>
            <a:ext cx="2133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87B28F38-D049-5F43-A036-3D1F4DDC4C63}" type="slidenum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1"/>
            <a:ext cx="8229600" cy="5416550"/>
          </a:xfrm>
          <a:prstGeom prst="rect">
            <a:avLst/>
          </a:prstGeom>
        </p:spPr>
        <p:txBody>
          <a:bodyPr vert="horz" lIns="91407" tIns="45704" rIns="91407" bIns="4570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462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lIns="91429" tIns="45714" rIns="91429" bIns="45714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146" fontAlgn="base">
              <a:spcBef>
                <a:spcPct val="0"/>
              </a:spcBef>
              <a:spcAft>
                <a:spcPct val="0"/>
              </a:spcAft>
            </a:pPr>
            <a:fld id="{7B81269A-02EF-4D71-A438-CA8EB18CCFB2}" type="datetime1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457146" fontAlgn="base">
                <a:spcBef>
                  <a:spcPct val="0"/>
                </a:spcBef>
                <a:spcAft>
                  <a:spcPct val="0"/>
                </a:spcAft>
              </a:pPr>
              <a:t>3/20/2020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45714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146" fontAlgn="base">
              <a:spcBef>
                <a:spcPct val="0"/>
              </a:spcBef>
              <a:spcAft>
                <a:spcPct val="0"/>
              </a:spcAft>
            </a:pPr>
            <a:fld id="{ED3015F4-5B41-4886-8EFE-292BA053A905}" type="slidenum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45714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28278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 lIns="91429" tIns="45714" rIns="91429" bIns="45714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628256"/>
            <a:ext cx="2133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914248"/>
            <a:fld id="{7915E4C1-80DC-4371-9E24-85C6CF2C7999}" type="datetime1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 defTabSz="914248"/>
              <a:t>3/20/2020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8256"/>
            <a:ext cx="2895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pPr defTabSz="914248"/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8256"/>
            <a:ext cx="2133600" cy="210205"/>
          </a:xfrm>
          <a:prstGeom prst="rect">
            <a:avLst/>
          </a:prstGeom>
        </p:spPr>
        <p:txBody>
          <a:bodyPr lIns="91429" tIns="45714" rIns="91429" bIns="45714"/>
          <a:lstStyle/>
          <a:p>
            <a:fld id="{87B28F38-D049-5F43-A036-3D1F4DDC4C63}" type="slidenum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1"/>
            <a:ext cx="8229600" cy="5416550"/>
          </a:xfrm>
          <a:prstGeom prst="rect">
            <a:avLst/>
          </a:prstGeom>
        </p:spPr>
        <p:txBody>
          <a:bodyPr vert="horz" lIns="91378" tIns="45688" rIns="91378" bIns="4568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08081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8250"/>
            <a:ext cx="2133600" cy="210205"/>
          </a:xfrm>
          <a:prstGeom prst="rect">
            <a:avLst/>
          </a:prstGeom>
        </p:spPr>
        <p:txBody>
          <a:bodyPr/>
          <a:lstStyle/>
          <a:p>
            <a:fld id="{AAFD6277-20D0-4B6A-8406-3BBA47863300}" type="datetime1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3/20/2020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8250"/>
            <a:ext cx="2895600" cy="21020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8250"/>
            <a:ext cx="2133600" cy="210205"/>
          </a:xfrm>
          <a:prstGeom prst="rect">
            <a:avLst/>
          </a:prstGeom>
        </p:spPr>
        <p:txBody>
          <a:bodyPr/>
          <a:lstStyle/>
          <a:p>
            <a:fld id="{87B28F38-D049-5F43-A036-3D1F4DDC4C6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5416550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87706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8250"/>
            <a:ext cx="2133600" cy="210205"/>
          </a:xfrm>
          <a:prstGeom prst="rect">
            <a:avLst/>
          </a:prstGeom>
        </p:spPr>
        <p:txBody>
          <a:bodyPr/>
          <a:lstStyle/>
          <a:p>
            <a:fld id="{710DA3CD-7BA9-4F70-A00A-C2D994303612}" type="datetime1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3/20/2020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8250"/>
            <a:ext cx="2895600" cy="21020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38280"/>
            <a:ext cx="2133600" cy="210205"/>
          </a:xfrm>
          <a:prstGeom prst="rect">
            <a:avLst/>
          </a:prstGeom>
        </p:spPr>
        <p:txBody>
          <a:bodyPr/>
          <a:lstStyle/>
          <a:p>
            <a:fld id="{87B28F38-D049-5F43-A036-3D1F4DDC4C6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5416550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647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8250"/>
            <a:ext cx="2133600" cy="210205"/>
          </a:xfrm>
          <a:prstGeom prst="rect">
            <a:avLst/>
          </a:prstGeom>
        </p:spPr>
        <p:txBody>
          <a:bodyPr/>
          <a:lstStyle/>
          <a:p>
            <a:fld id="{2248D4CF-F53D-43A2-8930-941EFBAB2562}" type="datetime1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3/20/2020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8250"/>
            <a:ext cx="2895600" cy="21020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8250"/>
            <a:ext cx="2133600" cy="210205"/>
          </a:xfrm>
          <a:prstGeom prst="rect">
            <a:avLst/>
          </a:prstGeom>
        </p:spPr>
        <p:txBody>
          <a:bodyPr/>
          <a:lstStyle/>
          <a:p>
            <a:fld id="{87B28F38-D049-5F43-A036-3D1F4DDC4C6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5416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30446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628254"/>
            <a:ext cx="2133600" cy="210205"/>
          </a:xfrm>
          <a:prstGeom prst="rect">
            <a:avLst/>
          </a:prstGeom>
        </p:spPr>
        <p:txBody>
          <a:bodyPr/>
          <a:lstStyle/>
          <a:p>
            <a:fld id="{22FCD3E1-FBB4-44C5-BC41-13A193C47F21}" type="datetime1">
              <a:rPr lang="en-US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3/20/2020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8254"/>
            <a:ext cx="2895600" cy="21020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8254"/>
            <a:ext cx="2133600" cy="210205"/>
          </a:xfrm>
          <a:prstGeom prst="rect">
            <a:avLst/>
          </a:prstGeom>
        </p:spPr>
        <p:txBody>
          <a:bodyPr/>
          <a:lstStyle/>
          <a:p>
            <a:fld id="{87B28F38-D049-5F43-A036-3D1F4DDC4C6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5416550"/>
          </a:xfrm>
          <a:prstGeom prst="rect">
            <a:avLst/>
          </a:prstGeom>
        </p:spPr>
        <p:txBody>
          <a:bodyPr vert="horz" lIns="91388" tIns="45694" rIns="91388" bIns="4569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02112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FINAL-Background-Graphic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brand-log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8313" y="169863"/>
            <a:ext cx="217170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357548" y="1786163"/>
            <a:ext cx="3714044" cy="115461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1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357552" y="3056533"/>
            <a:ext cx="3714043" cy="13631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6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29448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1"/>
            <a:ext cx="8229600" cy="5416550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7824"/>
            <a:ext cx="2133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DB3B768-EF10-40EB-B296-AA71F7D71DEB}" type="datetime1">
              <a:rPr lang="en-US" smtClean="0"/>
              <a:pPr>
                <a:defRPr/>
              </a:pPr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7824"/>
            <a:ext cx="2895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7824"/>
            <a:ext cx="2133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E77C695-8D95-4ACA-A0D1-25B4FF7728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7960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1"/>
            <a:ext cx="8229600" cy="5416550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7824"/>
            <a:ext cx="2133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9CC81A5-3009-47DA-B0B6-380898DD7A9A}" type="datetime1">
              <a:rPr lang="en-US" smtClean="0"/>
              <a:pPr>
                <a:defRPr/>
              </a:pPr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7824"/>
            <a:ext cx="2895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38925"/>
            <a:ext cx="2133600" cy="20955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9CDE521-CA5F-4D6A-A6E5-C1490F1F75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9901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1"/>
            <a:ext cx="8229600" cy="5416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7824"/>
            <a:ext cx="2133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76D7A61-03AB-49E1-8FC3-2FDF97384DA5}" type="datetime1">
              <a:rPr lang="en-US" smtClean="0"/>
              <a:pPr>
                <a:defRPr/>
              </a:pPr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7824"/>
            <a:ext cx="2895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7824"/>
            <a:ext cx="2133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1BFCA1B-FC07-4062-9636-59BF6FE0C7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222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"/>
            <a:ext cx="8229600" cy="11049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1206501"/>
            <a:ext cx="8229600" cy="5416550"/>
          </a:xfrm>
          <a:prstGeom prst="rect">
            <a:avLst/>
          </a:prstGeom>
        </p:spPr>
        <p:txBody>
          <a:bodyPr vert="horz" lIns="91388" tIns="45694" rIns="91388" bIns="4569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627824"/>
            <a:ext cx="2133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54B44CB-FC0F-4093-863E-415FAABAF538}" type="datetime1">
              <a:rPr lang="en-US" smtClean="0"/>
              <a:pPr>
                <a:defRPr/>
              </a:pPr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627824"/>
            <a:ext cx="2895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627824"/>
            <a:ext cx="2133600" cy="2111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B413B66-ECB6-4FAB-8034-AE15A773261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03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29" tIns="45714" rIns="91429" bIns="45714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29" tIns="45714" rIns="91429" bIns="45714" rtlCol="0">
            <a:normAutofit/>
          </a:bodyPr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 lIns="91429" tIns="45714" rIns="91429" bIns="45714"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146" fontAlgn="base">
              <a:spcBef>
                <a:spcPct val="0"/>
              </a:spcBef>
              <a:spcAft>
                <a:spcPct val="0"/>
              </a:spcAft>
            </a:pPr>
            <a:fld id="{225A003E-1A38-4A65-B756-6EC409338636}" type="datetime1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457146" fontAlgn="base">
                <a:spcBef>
                  <a:spcPct val="0"/>
                </a:spcBef>
                <a:spcAft>
                  <a:spcPct val="0"/>
                </a:spcAft>
              </a:pPr>
              <a:t>3/20/2020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lIns="91429" tIns="45714" rIns="91429" bIns="45714"/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457146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146" fontAlgn="base">
              <a:spcBef>
                <a:spcPct val="0"/>
              </a:spcBef>
              <a:spcAft>
                <a:spcPct val="0"/>
              </a:spcAft>
            </a:pPr>
            <a:fld id="{05A2E234-B494-448A-A036-76306370CA37}" type="slidenum">
              <a:rPr lang="en-US" smtClean="0">
                <a:solidFill>
                  <a:prstClr val="black"/>
                </a:solidFill>
                <a:latin typeface="Arial" pitchFamily="34" charset="0"/>
                <a:ea typeface="ＭＳ Ｐゴシック" pitchFamily="34" charset="-128"/>
              </a:rPr>
              <a:pPr defTabSz="457146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02390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50827" y="7418390"/>
            <a:ext cx="4302125" cy="276967"/>
          </a:xfrm>
          <a:prstGeom prst="rect">
            <a:avLst/>
          </a:prstGeom>
          <a:noFill/>
          <a:ln>
            <a:noFill/>
          </a:ln>
        </p:spPr>
        <p:txBody>
          <a:bodyPr lIns="91407" tIns="45704" rIns="91407" bIns="45704">
            <a:spAutoFit/>
          </a:bodyPr>
          <a:lstStyle>
            <a:lvl1pPr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561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455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rgbClr val="A6A6A6"/>
                </a:solidFill>
                <a:latin typeface="Calibri" charset="0"/>
              </a:rPr>
              <a:t>OFFICE OF THE CHIEF TECHNOLOGIST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7094" y="319367"/>
            <a:ext cx="6338455" cy="508130"/>
          </a:xfrm>
          <a:prstGeom prst="rect">
            <a:avLst/>
          </a:prstGeom>
        </p:spPr>
        <p:txBody>
          <a:bodyPr lIns="0">
            <a:noAutofit/>
          </a:bodyPr>
          <a:lstStyle>
            <a:lvl1pPr algn="l"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49186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10A5AA9-68D9-4B2A-AAC1-60BA88234F5B}" type="datetime1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3/20/2020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15CEFF4A-9B7C-2E47-9269-886DBC6A7EF9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18370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88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fld id="{D810410D-3055-BC45-960A-FF8F0D1C08B6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4884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62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43796F25-5A73-4C66-98FF-392FAF873B7D}" type="datetime1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3/20/2020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1AD79552-1F04-A84A-A192-529919EC1D3C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90093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D54C808A-A558-4A22-A53B-762C84BA0000}" type="datetime1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3/20/2020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800CC4AC-EF2B-8946-9D4F-E6818D54B7D5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294987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5F6C9CA-CC89-4A39-B1F3-E86A5159E787}" type="datetime1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3/20/2020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8E91C023-330F-5D40-B573-173E94FEA2C3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65039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F00DD36-9427-42A1-B9D8-D00754E89CC8}" type="datetime1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3/20/2020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362B616-829F-BB40-B0C1-AA3B9124F42D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66196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4DD4519D-A1BF-4068-AEAB-BC999376A658}" type="datetime1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3/20/2020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1BCC69B-B2A1-F343-9B6C-F63037A18F03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844772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6A3341A-D7B6-4A31-BBCC-269205C97B81}" type="datetime1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3/20/2020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08977A0-106B-EA43-A458-D47CD2E4FE05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553919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4F6AC6B6-E1ED-4EB9-BCAC-43988F495569}" type="datetime1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3/20/2020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0E94494-20CA-B34C-B109-465768E5949A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729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53.xml"/><Relationship Id="rId4" Type="http://schemas.openxmlformats.org/officeDocument/2006/relationships/image" Target="../media/image1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1.xml"/><Relationship Id="rId13" Type="http://schemas.openxmlformats.org/officeDocument/2006/relationships/hyperlink" Target="http://www.nasa.gov/mission_pages/tdm/clock/" TargetMode="External"/><Relationship Id="rId3" Type="http://schemas.openxmlformats.org/officeDocument/2006/relationships/slideLayout" Target="../slideLayouts/slideLayout156.xml"/><Relationship Id="rId7" Type="http://schemas.openxmlformats.org/officeDocument/2006/relationships/slideLayout" Target="../slideLayouts/slideLayout160.xml"/><Relationship Id="rId12" Type="http://schemas.openxmlformats.org/officeDocument/2006/relationships/hyperlink" Target="mailto:Todd.A.Ely@jpl.nasa.gov" TargetMode="External"/><Relationship Id="rId2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54.xml"/><Relationship Id="rId6" Type="http://schemas.openxmlformats.org/officeDocument/2006/relationships/slideLayout" Target="../slideLayouts/slideLayout159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58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157.xml"/><Relationship Id="rId9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62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63.xml"/><Relationship Id="rId4" Type="http://schemas.openxmlformats.org/officeDocument/2006/relationships/image" Target="../media/image17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60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9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29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7.xml"/><Relationship Id="rId28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Relationship Id="rId27" Type="http://schemas.openxmlformats.org/officeDocument/2006/relationships/slideLayout" Target="../slideLayouts/slideLayout61.xml"/><Relationship Id="rId30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slideLayout" Target="../slideLayouts/slideLayout88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87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29" Type="http://schemas.openxmlformats.org/officeDocument/2006/relationships/theme" Target="../theme/theme5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28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9.xml"/><Relationship Id="rId30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26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5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110.xml"/><Relationship Id="rId29" Type="http://schemas.openxmlformats.org/officeDocument/2006/relationships/theme" Target="../theme/theme6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2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slideLayout" Target="../slideLayouts/slideLayout113.xml"/><Relationship Id="rId28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Relationship Id="rId27" Type="http://schemas.openxmlformats.org/officeDocument/2006/relationships/slideLayout" Target="../slideLayouts/slideLayout117.xml"/><Relationship Id="rId30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120.xml"/><Relationship Id="rId16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32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7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41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5" Type="http://schemas.openxmlformats.org/officeDocument/2006/relationships/image" Target="../media/image7.jpeg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 OCT template.jp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065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hf hdr="0" ftr="0" dt="0"/>
  <p:txStyles>
    <p:titleStyle>
      <a:lvl1pPr algn="ctr" defTabSz="457146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14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14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14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146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46" algn="ctr" defTabSz="45714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6pPr>
      <a:lvl7pPr marL="914293" algn="ctr" defTabSz="45714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7pPr>
      <a:lvl8pPr marL="1371440" algn="ctr" defTabSz="45714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8pPr>
      <a:lvl9pPr marL="1828586" algn="ctr" defTabSz="457146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9pPr>
    </p:titleStyle>
    <p:bodyStyle>
      <a:lvl1pPr marL="342860" indent="-342860" algn="l" defTabSz="45714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863" indent="-285717" algn="l" defTabSz="45714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867" indent="-228573" algn="l" defTabSz="45714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013" indent="-228573" algn="l" defTabSz="45714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159" indent="-228573" algn="l" defTabSz="457146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30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45714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4571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3263" y="142876"/>
            <a:ext cx="785812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/>
          </p:cNvSpPr>
          <p:nvPr/>
        </p:nvSpPr>
        <p:spPr bwMode="auto">
          <a:xfrm>
            <a:off x="258763" y="214314"/>
            <a:ext cx="6350000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A1D5F"/>
                </a:solidFill>
                <a:latin typeface="Helvetica" pitchFamily="-84" charset="0"/>
                <a:ea typeface="MS PGothic" pitchFamily="34" charset="-128"/>
                <a:cs typeface="ヒラギノ角ゴ ProN W3"/>
                <a:sym typeface="Helvetica Neue" pitchFamily="-84" charset="0"/>
              </a:rPr>
              <a:t>National Aeronautics and Space Administration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AB0011"/>
                </a:solidFill>
                <a:latin typeface="Helvetica" pitchFamily="-84" charset="0"/>
                <a:ea typeface="MS PGothic" pitchFamily="34" charset="-128"/>
                <a:cs typeface="ヒラギノ角ゴ ProN W3"/>
                <a:sym typeface="Helvetica Neue" pitchFamily="-84" charset="0"/>
              </a:rPr>
              <a:t>Jet Propulsion Laboratory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A1D5F"/>
                </a:solidFill>
                <a:latin typeface="Helvetica" pitchFamily="-84" charset="0"/>
                <a:ea typeface="MS PGothic" pitchFamily="34" charset="-128"/>
                <a:cs typeface="ヒラギノ角ゴ ProN W3"/>
                <a:sym typeface="Helvetica Neue" pitchFamily="-84" charset="0"/>
              </a:rPr>
              <a:t>California Institute of Technology</a:t>
            </a:r>
          </a:p>
        </p:txBody>
      </p:sp>
      <p:sp>
        <p:nvSpPr>
          <p:cNvPr id="1029" name="Rectangle 5"/>
          <p:cNvSpPr>
            <a:spLocks/>
          </p:cNvSpPr>
          <p:nvPr/>
        </p:nvSpPr>
        <p:spPr bwMode="auto">
          <a:xfrm>
            <a:off x="396690" y="6542445"/>
            <a:ext cx="85921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 err="1">
                <a:solidFill>
                  <a:srgbClr val="000000"/>
                </a:solidFill>
                <a:latin typeface="Helvetica" pitchFamily="-84" charset="0"/>
                <a:ea typeface="MS PGothic" pitchFamily="34" charset="-128"/>
                <a:cs typeface="ヒラギノ角ゴ ProN W3"/>
                <a:sym typeface="Helvetica Neue" pitchFamily="-84" charset="0"/>
              </a:rPr>
              <a:t>www.jpl.nasa.gov</a:t>
            </a:r>
            <a:endParaRPr lang="en-US" sz="800" b="1" dirty="0">
              <a:solidFill>
                <a:srgbClr val="000000"/>
              </a:solidFill>
              <a:latin typeface="Helvetica" pitchFamily="-84" charset="0"/>
              <a:ea typeface="MS PGothic" pitchFamily="34" charset="-128"/>
              <a:cs typeface="ヒラギノ角ゴ ProN W3"/>
              <a:sym typeface="Helvetica Neue" pitchFamily="-84" charset="0"/>
            </a:endParaRPr>
          </a:p>
        </p:txBody>
      </p:sp>
      <p:pic>
        <p:nvPicPr>
          <p:cNvPr id="1030" name="Picture 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050" y="1066800"/>
            <a:ext cx="8610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>
            <a:spLocks/>
          </p:cNvSpPr>
          <p:nvPr userDrawn="1"/>
        </p:nvSpPr>
        <p:spPr bwMode="auto">
          <a:xfrm>
            <a:off x="685800" y="6400800"/>
            <a:ext cx="7543801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21385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  <a:sym typeface="Garamond" charset="0"/>
              </a:rPr>
              <a:t>(c) 2015 California Institute of Technology. Government sponsorship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104824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40000"/>
          </a:solidFill>
          <a:latin typeface="+mj-lt"/>
          <a:ea typeface="+mj-ea"/>
          <a:cs typeface="+mj-cs"/>
          <a:sym typeface="Helvetica Neue" pitchFamily="-8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40000"/>
          </a:solidFill>
          <a:latin typeface="Helvetica Neue" charset="0"/>
          <a:ea typeface="ヒラギノ角ゴ ProN W3" charset="0"/>
          <a:cs typeface="ヒラギノ角ゴ ProN W3" charset="0"/>
          <a:sym typeface="Helvetica Neue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40000"/>
          </a:solidFill>
          <a:latin typeface="Helvetica Neue" charset="0"/>
          <a:ea typeface="ヒラギノ角ゴ ProN W3" charset="0"/>
          <a:cs typeface="ヒラギノ角ゴ ProN W3" charset="0"/>
          <a:sym typeface="Helvetica Neue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40000"/>
          </a:solidFill>
          <a:latin typeface="Helvetica Neue" charset="0"/>
          <a:ea typeface="ヒラギノ角ゴ ProN W3" charset="0"/>
          <a:cs typeface="ヒラギノ角ゴ ProN W3" charset="0"/>
          <a:sym typeface="Helvetica Neue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D40000"/>
          </a:solidFill>
          <a:latin typeface="Helvetica Neue" charset="0"/>
          <a:ea typeface="ヒラギノ角ゴ ProN W3" charset="0"/>
          <a:cs typeface="ヒラギノ角ゴ ProN W3" charset="0"/>
          <a:sym typeface="Helvetica Neue" pitchFamily="-84" charset="0"/>
        </a:defRPr>
      </a:lvl5pPr>
      <a:lvl6pPr marL="321385" algn="ctr" rtl="0" fontAlgn="base">
        <a:spcBef>
          <a:spcPct val="0"/>
        </a:spcBef>
        <a:spcAft>
          <a:spcPct val="0"/>
        </a:spcAft>
        <a:defRPr sz="4400">
          <a:solidFill>
            <a:srgbClr val="D40000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642771" algn="ctr" rtl="0" fontAlgn="base">
        <a:spcBef>
          <a:spcPct val="0"/>
        </a:spcBef>
        <a:spcAft>
          <a:spcPct val="0"/>
        </a:spcAft>
        <a:defRPr sz="4400">
          <a:solidFill>
            <a:srgbClr val="D40000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964156" algn="ctr" rtl="0" fontAlgn="base">
        <a:spcBef>
          <a:spcPct val="0"/>
        </a:spcBef>
        <a:spcAft>
          <a:spcPct val="0"/>
        </a:spcAft>
        <a:defRPr sz="4400">
          <a:solidFill>
            <a:srgbClr val="D40000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285541" algn="ctr" rtl="0" fontAlgn="base">
        <a:spcBef>
          <a:spcPct val="0"/>
        </a:spcBef>
        <a:spcAft>
          <a:spcPct val="0"/>
        </a:spcAft>
        <a:defRPr sz="4400">
          <a:solidFill>
            <a:srgbClr val="D40000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239696" indent="-239696" algn="r" rtl="0" eaLnBrk="0" fontAlgn="base" hangingPunct="0">
        <a:spcBef>
          <a:spcPct val="0"/>
        </a:spcBef>
        <a:spcAft>
          <a:spcPct val="0"/>
        </a:spcAft>
        <a:defRPr sz="1500">
          <a:solidFill>
            <a:srgbClr val="D40000"/>
          </a:solidFill>
          <a:latin typeface="+mn-lt"/>
          <a:ea typeface="+mn-ea"/>
          <a:cs typeface="+mn-cs"/>
          <a:sym typeface="Helvetica Neue" pitchFamily="-84" charset="0"/>
        </a:defRPr>
      </a:lvl1pPr>
      <a:lvl2pPr marL="520663" indent="-198424" algn="r" rtl="0" eaLnBrk="0" fontAlgn="base" hangingPunct="0">
        <a:spcBef>
          <a:spcPct val="0"/>
        </a:spcBef>
        <a:spcAft>
          <a:spcPct val="0"/>
        </a:spcAft>
        <a:defRPr sz="1500">
          <a:solidFill>
            <a:srgbClr val="D40000"/>
          </a:solidFill>
          <a:latin typeface="+mn-lt"/>
          <a:ea typeface="+mn-ea"/>
          <a:cs typeface="+mn-cs"/>
          <a:sym typeface="Helvetica Neue" pitchFamily="-84" charset="0"/>
        </a:defRPr>
      </a:lvl2pPr>
      <a:lvl3pPr marL="801632" indent="-158739" algn="r" rtl="0" eaLnBrk="0" fontAlgn="base" hangingPunct="0">
        <a:spcBef>
          <a:spcPct val="0"/>
        </a:spcBef>
        <a:spcAft>
          <a:spcPct val="0"/>
        </a:spcAft>
        <a:defRPr sz="1500">
          <a:solidFill>
            <a:srgbClr val="D40000"/>
          </a:solidFill>
          <a:latin typeface="+mn-lt"/>
          <a:ea typeface="+mn-ea"/>
          <a:cs typeface="+mn-cs"/>
          <a:sym typeface="Helvetica Neue" pitchFamily="-84" charset="0"/>
        </a:defRPr>
      </a:lvl3pPr>
      <a:lvl4pPr marL="1123871" indent="-158739" algn="r" rtl="0" eaLnBrk="0" fontAlgn="base" hangingPunct="0">
        <a:spcBef>
          <a:spcPct val="0"/>
        </a:spcBef>
        <a:spcAft>
          <a:spcPct val="0"/>
        </a:spcAft>
        <a:defRPr sz="1500">
          <a:solidFill>
            <a:srgbClr val="D40000"/>
          </a:solidFill>
          <a:latin typeface="+mn-lt"/>
          <a:ea typeface="+mn-ea"/>
          <a:cs typeface="+mn-cs"/>
          <a:sym typeface="Helvetica Neue" pitchFamily="-84" charset="0"/>
        </a:defRPr>
      </a:lvl4pPr>
      <a:lvl5pPr marL="1444523" indent="-158739" algn="r" rtl="0" eaLnBrk="0" fontAlgn="base" hangingPunct="0">
        <a:spcBef>
          <a:spcPct val="0"/>
        </a:spcBef>
        <a:spcAft>
          <a:spcPct val="0"/>
        </a:spcAft>
        <a:defRPr sz="1500">
          <a:solidFill>
            <a:srgbClr val="D40000"/>
          </a:solidFill>
          <a:latin typeface="+mn-lt"/>
          <a:ea typeface="+mn-ea"/>
          <a:cs typeface="+mn-cs"/>
          <a:sym typeface="Helvetica Neue" pitchFamily="-84" charset="0"/>
        </a:defRPr>
      </a:lvl5pPr>
      <a:lvl6pPr marL="321385" algn="r" rtl="0" fontAlgn="base">
        <a:spcBef>
          <a:spcPct val="0"/>
        </a:spcBef>
        <a:spcAft>
          <a:spcPct val="0"/>
        </a:spcAft>
        <a:defRPr sz="1500">
          <a:solidFill>
            <a:srgbClr val="D40000"/>
          </a:solidFill>
          <a:latin typeface="+mn-lt"/>
          <a:ea typeface="+mn-ea"/>
          <a:cs typeface="+mn-cs"/>
          <a:sym typeface="Helvetica Neue" charset="0"/>
        </a:defRPr>
      </a:lvl6pPr>
      <a:lvl7pPr marL="642771" algn="r" rtl="0" fontAlgn="base">
        <a:spcBef>
          <a:spcPct val="0"/>
        </a:spcBef>
        <a:spcAft>
          <a:spcPct val="0"/>
        </a:spcAft>
        <a:defRPr sz="1500">
          <a:solidFill>
            <a:srgbClr val="D40000"/>
          </a:solidFill>
          <a:latin typeface="+mn-lt"/>
          <a:ea typeface="+mn-ea"/>
          <a:cs typeface="+mn-cs"/>
          <a:sym typeface="Helvetica Neue" charset="0"/>
        </a:defRPr>
      </a:lvl7pPr>
      <a:lvl8pPr marL="964156" algn="r" rtl="0" fontAlgn="base">
        <a:spcBef>
          <a:spcPct val="0"/>
        </a:spcBef>
        <a:spcAft>
          <a:spcPct val="0"/>
        </a:spcAft>
        <a:defRPr sz="1500">
          <a:solidFill>
            <a:srgbClr val="D40000"/>
          </a:solidFill>
          <a:latin typeface="+mn-lt"/>
          <a:ea typeface="+mn-ea"/>
          <a:cs typeface="+mn-cs"/>
          <a:sym typeface="Helvetica Neue" charset="0"/>
        </a:defRPr>
      </a:lvl8pPr>
      <a:lvl9pPr marL="1285541" algn="r" rtl="0" fontAlgn="base">
        <a:spcBef>
          <a:spcPct val="0"/>
        </a:spcBef>
        <a:spcAft>
          <a:spcPct val="0"/>
        </a:spcAft>
        <a:defRPr sz="1500">
          <a:solidFill>
            <a:srgbClr val="D4000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3213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85" algn="l" defTabSz="3213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71" algn="l" defTabSz="3213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56" algn="l" defTabSz="3213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41" algn="l" defTabSz="3213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28" algn="l" defTabSz="3213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12" algn="l" defTabSz="3213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698" algn="l" defTabSz="3213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083" algn="l" defTabSz="3213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5325" y="142876"/>
            <a:ext cx="78581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7"/>
          <p:cNvSpPr>
            <a:spLocks/>
          </p:cNvSpPr>
          <p:nvPr/>
        </p:nvSpPr>
        <p:spPr bwMode="auto">
          <a:xfrm>
            <a:off x="304801" y="228601"/>
            <a:ext cx="6348413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A1D5F"/>
                </a:solidFill>
                <a:latin typeface="Helvetica" charset="0"/>
                <a:ea typeface="MS PGothic" charset="0"/>
                <a:cs typeface="MS PGothic" charset="0"/>
                <a:sym typeface="Helvetica Neue" charset="0"/>
              </a:rPr>
              <a:t>National Aeronautics and Space Administration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AB0011"/>
                </a:solidFill>
                <a:latin typeface="Helvetica" charset="0"/>
                <a:ea typeface="MS PGothic" charset="0"/>
                <a:cs typeface="MS PGothic" charset="0"/>
                <a:sym typeface="Helvetica Neue" charset="0"/>
              </a:rPr>
              <a:t>Jet Propulsion Laboratory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A1D5F"/>
                </a:solidFill>
                <a:latin typeface="Helvetica" charset="0"/>
                <a:ea typeface="MS PGothic" charset="0"/>
                <a:cs typeface="MS PGothic" charset="0"/>
                <a:sym typeface="Helvetica Neue" charset="0"/>
              </a:rPr>
              <a:t>California Institute of Technology</a:t>
            </a:r>
          </a:p>
        </p:txBody>
      </p:sp>
      <p:sp>
        <p:nvSpPr>
          <p:cNvPr id="2054" name="Rectangle 8"/>
          <p:cNvSpPr>
            <a:spLocks/>
          </p:cNvSpPr>
          <p:nvPr/>
        </p:nvSpPr>
        <p:spPr bwMode="auto">
          <a:xfrm>
            <a:off x="8001000" y="6553200"/>
            <a:ext cx="1049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95C0DCB0-3108-6746-839B-BC4687C470BB}" type="slidenum">
              <a:rPr lang="en-US" sz="900" smtClean="0">
                <a:solidFill>
                  <a:srgbClr val="000000"/>
                </a:solidFill>
                <a:latin typeface="Helvetica" charset="0"/>
                <a:ea typeface="MS PGothic" charset="0"/>
                <a:cs typeface="MS PGothic" charset="0"/>
                <a:sym typeface="Helvetica Neue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900" dirty="0">
              <a:solidFill>
                <a:srgbClr val="000000"/>
              </a:solidFill>
              <a:latin typeface="Helvetica" charset="0"/>
              <a:ea typeface="MS PGothic" charset="0"/>
              <a:cs typeface="MS PGothic" charset="0"/>
              <a:sym typeface="Helvetica Neue" charset="0"/>
            </a:endParaRPr>
          </a:p>
        </p:txBody>
      </p:sp>
      <p:sp>
        <p:nvSpPr>
          <p:cNvPr id="2055" name="Rectangle 9"/>
          <p:cNvSpPr>
            <a:spLocks/>
          </p:cNvSpPr>
          <p:nvPr/>
        </p:nvSpPr>
        <p:spPr bwMode="auto">
          <a:xfrm>
            <a:off x="304801" y="712789"/>
            <a:ext cx="6348413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>
                <a:solidFill>
                  <a:srgbClr val="000000"/>
                </a:solidFill>
                <a:latin typeface="Helvetica" charset="0"/>
                <a:ea typeface="MS PGothic" charset="0"/>
                <a:cs typeface="MS PGothic" charset="0"/>
                <a:sym typeface="Helvetica Neue" charset="0"/>
              </a:rPr>
              <a:t>Deep Space Atomic Clock Project</a:t>
            </a:r>
          </a:p>
        </p:txBody>
      </p:sp>
      <p:pic>
        <p:nvPicPr>
          <p:cNvPr id="2056" name="Picture 8" descr="Logo.jp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990601"/>
            <a:ext cx="60325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/>
          </p:cNvSpPr>
          <p:nvPr userDrawn="1"/>
        </p:nvSpPr>
        <p:spPr bwMode="auto">
          <a:xfrm>
            <a:off x="304800" y="6324600"/>
            <a:ext cx="7696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21385" bIns="0" anchor="ctr"/>
          <a:lstStyle/>
          <a:p>
            <a:pPr defTabSz="91433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000000"/>
                </a:solidFill>
                <a:latin typeface="Helvetica" charset="0"/>
                <a:ea typeface="MS PGothic" charset="0"/>
                <a:cs typeface="MS PGothic" charset="0"/>
                <a:sym typeface="Helvetica Neue" charset="0"/>
              </a:rPr>
              <a:t>For More Information, Contact: </a:t>
            </a:r>
            <a:r>
              <a:rPr lang="en-US" sz="700" dirty="0">
                <a:solidFill>
                  <a:srgbClr val="000000"/>
                </a:solidFill>
                <a:latin typeface="Helvetica" charset="0"/>
                <a:ea typeface="MS PGothic" charset="0"/>
                <a:cs typeface="MS PGothic" charset="0"/>
                <a:sym typeface="Helvetica Neue" charset="0"/>
                <a:hlinkClick r:id="rId12"/>
              </a:rPr>
              <a:t>Todd.A.Ely@jpl.nasa.gov</a:t>
            </a:r>
            <a:r>
              <a:rPr lang="en-US" sz="700" dirty="0">
                <a:solidFill>
                  <a:srgbClr val="000000"/>
                </a:solidFill>
                <a:latin typeface="Helvetica" charset="0"/>
                <a:ea typeface="MS PGothic" charset="0"/>
                <a:cs typeface="MS PGothic" charset="0"/>
                <a:sym typeface="Helvetica Neue" charset="0"/>
              </a:rPr>
              <a:t>, Website: </a:t>
            </a:r>
            <a:r>
              <a:rPr lang="en-US" sz="700" dirty="0">
                <a:solidFill>
                  <a:srgbClr val="000000"/>
                </a:solidFill>
                <a:latin typeface="Helvetica" charset="0"/>
                <a:ea typeface="MS PGothic" charset="0"/>
                <a:cs typeface="MS PGothic" charset="0"/>
                <a:sym typeface="Helvetica Neue" charset="0"/>
                <a:hlinkClick r:id="rId13"/>
              </a:rPr>
              <a:t>http://www.nasa.gov/mission_pages/tdm/clock/</a:t>
            </a:r>
            <a:r>
              <a:rPr lang="en-US" sz="700" dirty="0">
                <a:solidFill>
                  <a:srgbClr val="000000"/>
                </a:solidFill>
                <a:latin typeface="Helvetica" charset="0"/>
                <a:ea typeface="MS PGothic" charset="0"/>
                <a:cs typeface="MS PGothic" charset="0"/>
                <a:sym typeface="Helvetica Neue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700" b="1" dirty="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  <a:sym typeface="Garamond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b="1" dirty="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  <a:sym typeface="Garamond" charset="0"/>
              </a:rPr>
              <a:t>(c) 2015 California Institute of Technology. Government sponsorship acknowledged. </a:t>
            </a:r>
          </a:p>
        </p:txBody>
      </p:sp>
    </p:spTree>
    <p:extLst>
      <p:ext uri="{BB962C8B-B14F-4D97-AF65-F5344CB8AC3E}">
        <p14:creationId xmlns:p14="http://schemas.microsoft.com/office/powerpoint/2010/main" val="383380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6" r:id="rId1"/>
    <p:sldLayoutId id="2147484257" r:id="rId2"/>
    <p:sldLayoutId id="2147484258" r:id="rId3"/>
    <p:sldLayoutId id="2147484259" r:id="rId4"/>
    <p:sldLayoutId id="2147484260" r:id="rId5"/>
    <p:sldLayoutId id="2147484261" r:id="rId6"/>
    <p:sldLayoutId id="2147484262" r:id="rId7"/>
    <p:sldLayoutId id="2147484263" r:id="rId8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i="1">
          <a:solidFill>
            <a:srgbClr val="D40000"/>
          </a:solidFill>
          <a:latin typeface="+mj-lt"/>
          <a:ea typeface="+mj-ea"/>
          <a:cs typeface="+mj-cs"/>
          <a:sym typeface="Helvetica Neue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i="1">
          <a:solidFill>
            <a:srgbClr val="D40000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i="1">
          <a:solidFill>
            <a:srgbClr val="D40000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i="1">
          <a:solidFill>
            <a:srgbClr val="D40000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i="1">
          <a:solidFill>
            <a:srgbClr val="D40000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321385" algn="l" rtl="0" fontAlgn="base">
        <a:spcBef>
          <a:spcPct val="0"/>
        </a:spcBef>
        <a:spcAft>
          <a:spcPct val="0"/>
        </a:spcAft>
        <a:defRPr sz="2400" i="1">
          <a:solidFill>
            <a:srgbClr val="D40000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642771" algn="l" rtl="0" fontAlgn="base">
        <a:spcBef>
          <a:spcPct val="0"/>
        </a:spcBef>
        <a:spcAft>
          <a:spcPct val="0"/>
        </a:spcAft>
        <a:defRPr sz="2400" i="1">
          <a:solidFill>
            <a:srgbClr val="D40000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964156" algn="l" rtl="0" fontAlgn="base">
        <a:spcBef>
          <a:spcPct val="0"/>
        </a:spcBef>
        <a:spcAft>
          <a:spcPct val="0"/>
        </a:spcAft>
        <a:defRPr sz="2400" i="1">
          <a:solidFill>
            <a:srgbClr val="D40000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285541" algn="l" rtl="0" fontAlgn="base">
        <a:spcBef>
          <a:spcPct val="0"/>
        </a:spcBef>
        <a:spcAft>
          <a:spcPct val="0"/>
        </a:spcAft>
        <a:defRPr sz="2400" i="1">
          <a:solidFill>
            <a:srgbClr val="D40000"/>
          </a:solidFill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553999" indent="-366687" algn="l" rtl="0" eaLnBrk="0" fontAlgn="base" hangingPunct="0">
        <a:spcBef>
          <a:spcPts val="638"/>
        </a:spcBef>
        <a:spcAft>
          <a:spcPct val="0"/>
        </a:spcAft>
        <a:buSzPct val="171000"/>
        <a:buFont typeface="Gill Sans" charset="0"/>
        <a:buChar char="•"/>
        <a:defRPr sz="2400">
          <a:solidFill>
            <a:srgbClr val="0A1D5F"/>
          </a:solidFill>
          <a:latin typeface="+mn-lt"/>
          <a:ea typeface="+mn-ea"/>
          <a:cs typeface="+mn-cs"/>
          <a:sym typeface="Helvetica Neue" charset="0"/>
        </a:defRPr>
      </a:lvl1pPr>
      <a:lvl2pPr marL="801632" indent="-301604" algn="l" rtl="0" eaLnBrk="0" fontAlgn="base" hangingPunct="0">
        <a:spcBef>
          <a:spcPts val="638"/>
        </a:spcBef>
        <a:spcAft>
          <a:spcPct val="0"/>
        </a:spcAft>
        <a:buSzPct val="171000"/>
        <a:buFont typeface="Gill Sans" charset="0"/>
        <a:buChar char="•"/>
        <a:defRPr sz="1500">
          <a:solidFill>
            <a:srgbClr val="0A1D5F"/>
          </a:solidFill>
          <a:latin typeface="+mn-lt"/>
          <a:ea typeface="+mn-ea"/>
          <a:cs typeface="+mn-cs"/>
          <a:sym typeface="Helvetica Neue" charset="0"/>
        </a:defRPr>
      </a:lvl2pPr>
      <a:lvl3pPr marL="1082599" indent="-269856" algn="l" rtl="0" eaLnBrk="0" fontAlgn="base" hangingPunct="0">
        <a:spcBef>
          <a:spcPts val="638"/>
        </a:spcBef>
        <a:spcAft>
          <a:spcPct val="0"/>
        </a:spcAft>
        <a:buSzPct val="171000"/>
        <a:buFont typeface="Gill Sans" charset="0"/>
        <a:buChar char="•"/>
        <a:defRPr sz="1100">
          <a:solidFill>
            <a:srgbClr val="0A1D5F"/>
          </a:solidFill>
          <a:latin typeface="+mn-lt"/>
          <a:ea typeface="+mn-ea"/>
          <a:cs typeface="+mn-cs"/>
          <a:sym typeface="Helvetica Neue" charset="0"/>
        </a:defRPr>
      </a:lvl3pPr>
      <a:lvl4pPr marL="1373091" indent="-247633" algn="l" rtl="0" eaLnBrk="0" fontAlgn="base" hangingPunct="0">
        <a:spcBef>
          <a:spcPts val="638"/>
        </a:spcBef>
        <a:spcAft>
          <a:spcPct val="0"/>
        </a:spcAft>
        <a:buSzPct val="171000"/>
        <a:buFont typeface="Gill Sans" charset="0"/>
        <a:buChar char="•"/>
        <a:defRPr sz="800">
          <a:solidFill>
            <a:srgbClr val="0A1D5F"/>
          </a:solidFill>
          <a:latin typeface="+mn-lt"/>
          <a:ea typeface="+mn-ea"/>
          <a:cs typeface="+mn-cs"/>
          <a:sym typeface="Helvetica Neue" charset="0"/>
        </a:defRPr>
      </a:lvl4pPr>
      <a:lvl5pPr marL="1674695" indent="-236521" algn="l" rtl="0" eaLnBrk="0" fontAlgn="base" hangingPunct="0">
        <a:spcBef>
          <a:spcPts val="638"/>
        </a:spcBef>
        <a:spcAft>
          <a:spcPct val="0"/>
        </a:spcAft>
        <a:buSzPct val="171000"/>
        <a:buFont typeface="Gill Sans" charset="0"/>
        <a:buChar char="•"/>
        <a:defRPr sz="800">
          <a:solidFill>
            <a:srgbClr val="0A1D5F"/>
          </a:solidFill>
          <a:latin typeface="+mn-lt"/>
          <a:ea typeface="+mn-ea"/>
          <a:cs typeface="+mn-cs"/>
          <a:sym typeface="Helvetica Neue" charset="0"/>
        </a:defRPr>
      </a:lvl5pPr>
      <a:lvl6pPr marL="1997501" indent="-238808" algn="l" rtl="0" fontAlgn="base">
        <a:spcBef>
          <a:spcPts val="633"/>
        </a:spcBef>
        <a:spcAft>
          <a:spcPct val="0"/>
        </a:spcAft>
        <a:buSzPct val="171000"/>
        <a:buFont typeface="Gill Sans" charset="0"/>
        <a:buChar char="•"/>
        <a:defRPr sz="800">
          <a:solidFill>
            <a:srgbClr val="0A1D5F"/>
          </a:solidFill>
          <a:latin typeface="+mn-lt"/>
          <a:ea typeface="+mn-ea"/>
          <a:cs typeface="+mn-cs"/>
          <a:sym typeface="Helvetica Neue" charset="0"/>
        </a:defRPr>
      </a:lvl6pPr>
      <a:lvl7pPr marL="2318884" indent="-238808" algn="l" rtl="0" fontAlgn="base">
        <a:spcBef>
          <a:spcPts val="633"/>
        </a:spcBef>
        <a:spcAft>
          <a:spcPct val="0"/>
        </a:spcAft>
        <a:buSzPct val="171000"/>
        <a:buFont typeface="Gill Sans" charset="0"/>
        <a:buChar char="•"/>
        <a:defRPr sz="800">
          <a:solidFill>
            <a:srgbClr val="0A1D5F"/>
          </a:solidFill>
          <a:latin typeface="+mn-lt"/>
          <a:ea typeface="+mn-ea"/>
          <a:cs typeface="+mn-cs"/>
          <a:sym typeface="Helvetica Neue" charset="0"/>
        </a:defRPr>
      </a:lvl7pPr>
      <a:lvl8pPr marL="2640270" indent="-238808" algn="l" rtl="0" fontAlgn="base">
        <a:spcBef>
          <a:spcPts val="633"/>
        </a:spcBef>
        <a:spcAft>
          <a:spcPct val="0"/>
        </a:spcAft>
        <a:buSzPct val="171000"/>
        <a:buFont typeface="Gill Sans" charset="0"/>
        <a:buChar char="•"/>
        <a:defRPr sz="800">
          <a:solidFill>
            <a:srgbClr val="0A1D5F"/>
          </a:solidFill>
          <a:latin typeface="+mn-lt"/>
          <a:ea typeface="+mn-ea"/>
          <a:cs typeface="+mn-cs"/>
          <a:sym typeface="Helvetica Neue" charset="0"/>
        </a:defRPr>
      </a:lvl8pPr>
      <a:lvl9pPr marL="2961656" indent="-238808" algn="l" rtl="0" fontAlgn="base">
        <a:spcBef>
          <a:spcPts val="633"/>
        </a:spcBef>
        <a:spcAft>
          <a:spcPct val="0"/>
        </a:spcAft>
        <a:buSzPct val="171000"/>
        <a:buFont typeface="Gill Sans" charset="0"/>
        <a:buChar char="•"/>
        <a:defRPr sz="800">
          <a:solidFill>
            <a:srgbClr val="0A1D5F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3213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85" algn="l" defTabSz="3213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71" algn="l" defTabSz="3213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56" algn="l" defTabSz="3213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41" algn="l" defTabSz="3213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28" algn="l" defTabSz="3213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12" algn="l" defTabSz="3213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698" algn="l" defTabSz="3213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083" algn="l" defTabSz="32138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0"/>
            <a:ext cx="9144000" cy="7120441"/>
            <a:chOff x="0" y="0"/>
            <a:chExt cx="9144000" cy="7120441"/>
          </a:xfrm>
        </p:grpSpPr>
        <p:pic>
          <p:nvPicPr>
            <p:cNvPr id="4" name="Picture 3" descr="helmet_MASTER.jpg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3" name="Picture 2" descr="NASA.png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9695" y="274638"/>
              <a:ext cx="621255" cy="578809"/>
            </a:xfrm>
            <a:prstGeom prst="rect">
              <a:avLst/>
            </a:prstGeom>
          </p:spPr>
        </p:pic>
        <p:pic>
          <p:nvPicPr>
            <p:cNvPr id="5" name="Picture 4" descr="NASA'S JOURNEY TO MARS.ai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2600" y="5190041"/>
              <a:ext cx="8166100" cy="193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061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5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827"/>
            <a:fld id="{E0229F2C-CAC2-E04A-967A-B574F2F52D01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  <a:ea typeface="ＭＳ Ｐゴシック" charset="0"/>
                <a:cs typeface="ＭＳ Ｐゴシック" charset="0"/>
              </a:rPr>
              <a:pPr defTabSz="456827"/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 descr="NASA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9695" y="274638"/>
            <a:ext cx="621255" cy="5788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769" y="6314479"/>
            <a:ext cx="1910854" cy="46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17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84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nner OCT template.jpg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94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chnology PPT Template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8001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628240"/>
            <a:ext cx="2133600" cy="210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E48689B5-42BE-1443-A0E5-F45F3854984B}" type="datetime1">
              <a:rPr lang="en-US" smtClean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8240"/>
            <a:ext cx="2895600" cy="210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628240"/>
            <a:ext cx="2133600" cy="210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fld id="{87B28F38-D049-5F43-A036-3D1F4DDC4C6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3338"/>
            <a:ext cx="5943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224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FFFFFF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 OCT template.jpg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"/>
            <a:ext cx="9144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12732"/>
            <a:ext cx="7886700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03"/>
            <a:fld id="{5F573640-7C92-4C44-BF7B-A3B9B09A943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685703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6332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71" r:id="rId15"/>
    <p:sldLayoutId id="2147483972" r:id="rId16"/>
    <p:sldLayoutId id="2147483973" r:id="rId17"/>
    <p:sldLayoutId id="2147483974" r:id="rId18"/>
    <p:sldLayoutId id="2147483979" r:id="rId19"/>
    <p:sldLayoutId id="2147483980" r:id="rId20"/>
    <p:sldLayoutId id="2147483981" r:id="rId21"/>
    <p:sldLayoutId id="2147483982" r:id="rId22"/>
    <p:sldLayoutId id="2147483983" r:id="rId23"/>
    <p:sldLayoutId id="2147483984" r:id="rId24"/>
    <p:sldLayoutId id="2147483985" r:id="rId25"/>
    <p:sldLayoutId id="2147483986" r:id="rId26"/>
    <p:sldLayoutId id="2147483987" r:id="rId27"/>
    <p:sldLayoutId id="2147483992" r:id="rId28"/>
  </p:sldLayoutIdLst>
  <p:hf hdr="0" ftr="0" dt="0"/>
  <p:txStyles>
    <p:titleStyle>
      <a:lvl1pPr algn="ctr" defTabSz="342892" rtl="0" eaLnBrk="0" fontAlgn="base" hangingPunct="0">
        <a:spcBef>
          <a:spcPct val="0"/>
        </a:spcBef>
        <a:spcAft>
          <a:spcPct val="0"/>
        </a:spcAft>
        <a:defRPr sz="2100" b="1" kern="1200">
          <a:solidFill>
            <a:srgbClr val="FFFF0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34289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34289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34289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34289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342892" algn="ctr" defTabSz="342892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6pPr>
      <a:lvl7pPr marL="685783" algn="ctr" defTabSz="342892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7pPr>
      <a:lvl8pPr marL="1028675" algn="ctr" defTabSz="342892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8pPr>
      <a:lvl9pPr marL="1371566" algn="ctr" defTabSz="342892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9pPr>
    </p:titleStyle>
    <p:bodyStyle>
      <a:lvl1pPr marL="0" indent="0" algn="l" defTabSz="342892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342892" indent="0" algn="l" defTabSz="34289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57228" indent="-171446" algn="l" defTabSz="342892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35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00120" indent="-171446" algn="l" defTabSz="342892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543012" indent="-171446" algn="l" defTabSz="342892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 OCT template.jpg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"/>
            <a:ext cx="9144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12734"/>
            <a:ext cx="7886700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6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48"/>
            <a:fld id="{5F573640-7C92-4C44-BF7B-A3B9B09A943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914248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833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0" r:id="rId1"/>
    <p:sldLayoutId id="2147484011" r:id="rId2"/>
    <p:sldLayoutId id="2147484012" r:id="rId3"/>
    <p:sldLayoutId id="2147484013" r:id="rId4"/>
    <p:sldLayoutId id="2147484014" r:id="rId5"/>
    <p:sldLayoutId id="2147484015" r:id="rId6"/>
    <p:sldLayoutId id="2147484016" r:id="rId7"/>
    <p:sldLayoutId id="2147484017" r:id="rId8"/>
    <p:sldLayoutId id="2147484018" r:id="rId9"/>
    <p:sldLayoutId id="2147484019" r:id="rId10"/>
    <p:sldLayoutId id="2147484020" r:id="rId11"/>
    <p:sldLayoutId id="2147484021" r:id="rId12"/>
    <p:sldLayoutId id="2147484022" r:id="rId13"/>
    <p:sldLayoutId id="2147484023" r:id="rId14"/>
    <p:sldLayoutId id="2147484024" r:id="rId15"/>
    <p:sldLayoutId id="2147484025" r:id="rId16"/>
    <p:sldLayoutId id="2147484026" r:id="rId17"/>
    <p:sldLayoutId id="2147484027" r:id="rId18"/>
    <p:sldLayoutId id="2147484032" r:id="rId19"/>
    <p:sldLayoutId id="2147484033" r:id="rId20"/>
    <p:sldLayoutId id="2147484034" r:id="rId21"/>
    <p:sldLayoutId id="2147484035" r:id="rId22"/>
    <p:sldLayoutId id="2147484036" r:id="rId23"/>
    <p:sldLayoutId id="2147484037" r:id="rId24"/>
    <p:sldLayoutId id="2147484038" r:id="rId25"/>
    <p:sldLayoutId id="2147484039" r:id="rId26"/>
    <p:sldLayoutId id="2147484040" r:id="rId27"/>
    <p:sldLayoutId id="2147484045" r:id="rId28"/>
  </p:sldLayoutIdLst>
  <p:hf hdr="0" ftr="0" dt="0"/>
  <p:txStyles>
    <p:titleStyle>
      <a:lvl1pPr algn="ctr" defTabSz="457178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FFFF0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17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17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17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178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78" algn="ctr" defTabSz="45717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6pPr>
      <a:lvl7pPr marL="914354" algn="ctr" defTabSz="45717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7pPr>
      <a:lvl8pPr marL="1371532" algn="ctr" defTabSz="45717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8pPr>
      <a:lvl9pPr marL="1828709" algn="ctr" defTabSz="457178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9pPr>
    </p:titleStyle>
    <p:bodyStyle>
      <a:lvl1pPr marL="0" indent="0" algn="l" defTabSz="457178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7178" indent="0" algn="l" defTabSz="45717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942" indent="-228589" algn="l" defTabSz="45717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120" indent="-228589" algn="l" defTabSz="45717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298" indent="-228589" algn="l" defTabSz="45717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474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 OCT template.jpg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"/>
            <a:ext cx="9144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12730"/>
            <a:ext cx="7886700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0"/>
            <a:fld id="{5F573640-7C92-4C44-BF7B-A3B9B09A943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91427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656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  <p:sldLayoutId id="2147484059" r:id="rId13"/>
    <p:sldLayoutId id="2147484060" r:id="rId14"/>
    <p:sldLayoutId id="2147484061" r:id="rId15"/>
    <p:sldLayoutId id="2147484062" r:id="rId16"/>
    <p:sldLayoutId id="2147484063" r:id="rId17"/>
    <p:sldLayoutId id="2147484066" r:id="rId18"/>
    <p:sldLayoutId id="2147484068" r:id="rId19"/>
    <p:sldLayoutId id="2147484069" r:id="rId20"/>
    <p:sldLayoutId id="2147484070" r:id="rId21"/>
    <p:sldLayoutId id="2147484071" r:id="rId22"/>
    <p:sldLayoutId id="2147484072" r:id="rId23"/>
    <p:sldLayoutId id="2147484073" r:id="rId24"/>
    <p:sldLayoutId id="2147484074" r:id="rId25"/>
    <p:sldLayoutId id="2147484075" r:id="rId26"/>
    <p:sldLayoutId id="2147484076" r:id="rId27"/>
    <p:sldLayoutId id="2147484081" r:id="rId28"/>
  </p:sldLayoutIdLst>
  <p:hf hdr="0" ftr="0" dt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FFFF00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6pPr>
      <a:lvl7pPr marL="914377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9pPr>
    </p:titleStyle>
    <p:bodyStyle>
      <a:lvl1pPr marL="0" indent="0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7189" indent="0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 OCT template.jpg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95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  <p:sldLayoutId id="2147484101" r:id="rId13"/>
    <p:sldLayoutId id="2147484102" r:id="rId14"/>
    <p:sldLayoutId id="2147484103" r:id="rId15"/>
    <p:sldLayoutId id="2147484104" r:id="rId16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ner OCT template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"/>
            <a:ext cx="91440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12730"/>
            <a:ext cx="7886700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70"/>
            <a:fld id="{5F573640-7C92-4C44-BF7B-A3B9B09A943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 defTabSz="91427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4600" y="6356356"/>
            <a:ext cx="3505200" cy="365125"/>
          </a:xfrm>
          <a:prstGeom prst="rect">
            <a:avLst/>
          </a:prstGeom>
        </p:spPr>
        <p:txBody>
          <a:bodyPr/>
          <a:lstStyle>
            <a:lvl1pPr algn="ctr">
              <a:defRPr sz="7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Arial"/>
              </a:rPr>
              <a:t>For NASA Internal Use Only-</a:t>
            </a:r>
            <a:br>
              <a:rPr lang="en-US" dirty="0">
                <a:solidFill>
                  <a:prstClr val="black"/>
                </a:solidFill>
                <a:latin typeface="Arial"/>
              </a:rPr>
            </a:br>
            <a:r>
              <a:rPr lang="en-US" dirty="0">
                <a:solidFill>
                  <a:prstClr val="black"/>
                </a:solidFill>
                <a:latin typeface="Arial"/>
              </a:rPr>
              <a:t> Document Contains Pre-Decisional Budget Information</a:t>
            </a:r>
          </a:p>
        </p:txBody>
      </p:sp>
    </p:spTree>
    <p:extLst>
      <p:ext uri="{BB962C8B-B14F-4D97-AF65-F5344CB8AC3E}">
        <p14:creationId xmlns:p14="http://schemas.microsoft.com/office/powerpoint/2010/main" val="3767151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</p:sldLayoutIdLst>
  <p:hf hdr="0" dt="0"/>
  <p:txStyles>
    <p:titleStyle>
      <a:lvl1pPr algn="ctr" defTabSz="457189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189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189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6pPr>
      <a:lvl7pPr marL="914377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7pPr>
      <a:lvl8pPr marL="1371566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8pPr>
      <a:lvl9pPr marL="1828754" algn="ctr" defTabSz="457189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9pPr>
    </p:titleStyle>
    <p:bodyStyle>
      <a:lvl1pPr marL="0" indent="0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None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7189" indent="0" algn="l" defTabSz="457189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971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160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349" indent="-228594" algn="l" defTabSz="457189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5" descr="Meatball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946" y="0"/>
            <a:ext cx="846138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800" y="914400"/>
            <a:ext cx="8839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29" name="Straight Connector 7"/>
          <p:cNvCxnSpPr>
            <a:cxnSpLocks noChangeShapeType="1"/>
          </p:cNvCxnSpPr>
          <p:nvPr/>
        </p:nvCxnSpPr>
        <p:spPr bwMode="auto">
          <a:xfrm>
            <a:off x="0" y="777875"/>
            <a:ext cx="9144000" cy="0"/>
          </a:xfrm>
          <a:prstGeom prst="line">
            <a:avLst/>
          </a:prstGeom>
          <a:noFill/>
          <a:ln w="38100">
            <a:solidFill>
              <a:srgbClr val="004080"/>
            </a:solidFill>
            <a:round/>
            <a:headEnd/>
            <a:tailEnd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3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16418" y="9525"/>
            <a:ext cx="6427381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1" name="Rectangle 4"/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8763000" y="6719888"/>
            <a:ext cx="381000" cy="138112"/>
          </a:xfrm>
          <a:prstGeom prst="rect">
            <a:avLst/>
          </a:prstGeom>
        </p:spPr>
        <p:txBody>
          <a:bodyPr tIns="0" bIns="0" anchor="ctr" anchorCtr="0"/>
          <a:lstStyle>
            <a:lvl1pPr algn="r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pitchFamily="-106" charset="-128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52AB38-EE6F-D14D-B3E4-0679C7FBFBC1}" type="slidenum">
              <a:rPr lang="en-US" smtClean="0">
                <a:solidFill>
                  <a:srgbClr val="000000">
                    <a:lumMod val="65000"/>
                    <a:lumOff val="35000"/>
                  </a:srgbClr>
                </a:solidFill>
                <a:sym typeface="Gill Sans" pitchFamily="-8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>
                  <a:lumMod val="65000"/>
                  <a:lumOff val="35000"/>
                </a:srgbClr>
              </a:solidFill>
              <a:sym typeface="Gill Sans" pitchFamily="-84" charset="0"/>
            </a:endParaRPr>
          </a:p>
        </p:txBody>
      </p:sp>
      <p:sp>
        <p:nvSpPr>
          <p:cNvPr id="12" name="Rectangle 5"/>
          <p:cNvSpPr>
            <a:spLocks noGrp="1" noChangeArrowheads="1"/>
          </p:cNvSpPr>
          <p:nvPr userDrawn="1">
            <p:ph type="dt" sz="half" idx="2"/>
          </p:nvPr>
        </p:nvSpPr>
        <p:spPr>
          <a:xfrm>
            <a:off x="0" y="6719888"/>
            <a:ext cx="1447800" cy="138112"/>
          </a:xfrm>
          <a:prstGeom prst="rect">
            <a:avLst/>
          </a:prstGeom>
        </p:spPr>
        <p:txBody>
          <a:bodyPr tIns="0" bIns="0" anchor="ctr" anchorCtr="0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pitchFamily="-106" charset="-128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  <a:sym typeface="Gill Sans" pitchFamily="-84" charset="0"/>
              </a:rPr>
              <a:t>5/22/15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  <a:sym typeface="Gill Sans" pitchFamily="-84" charset="0"/>
            </a:endParaRPr>
          </a:p>
        </p:txBody>
      </p:sp>
      <p:sp>
        <p:nvSpPr>
          <p:cNvPr id="13" name="Rectangle 7"/>
          <p:cNvSpPr>
            <a:spLocks noGrp="1" noChangeArrowheads="1"/>
          </p:cNvSpPr>
          <p:nvPr userDrawn="1">
            <p:ph type="ftr" sz="quarter" idx="3"/>
          </p:nvPr>
        </p:nvSpPr>
        <p:spPr>
          <a:xfrm>
            <a:off x="2333625" y="6719888"/>
            <a:ext cx="4489450" cy="138112"/>
          </a:xfrm>
          <a:prstGeom prst="rect">
            <a:avLst/>
          </a:prstGeom>
        </p:spPr>
        <p:txBody>
          <a:bodyPr tIns="0" bIns="0" anchor="ctr" anchorCtr="0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ＭＳ Ｐゴシック" pitchFamily="-106" charset="-128"/>
                <a:cs typeface="ＭＳ Ｐゴシック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>
                    <a:lumMod val="65000"/>
                    <a:lumOff val="35000"/>
                  </a:srgbClr>
                </a:solidFill>
                <a:sym typeface="Gill Sans" pitchFamily="-84" charset="0"/>
              </a:rPr>
              <a:t>TDM MM Monthly Assessment</a:t>
            </a:r>
            <a:endParaRPr lang="en-US" dirty="0">
              <a:solidFill>
                <a:srgbClr val="000000">
                  <a:lumMod val="65000"/>
                  <a:lumOff val="35000"/>
                </a:srgbClr>
              </a:solidFill>
              <a:sym typeface="Gill Sans" pitchFamily="-8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6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003D7F">
                <a:tint val="45000"/>
                <a:satMod val="400000"/>
              </a:srgbClr>
            </a:duotone>
            <a:lum bright="-3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101" y="217967"/>
            <a:ext cx="1371600" cy="34520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063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1" r:id="rId2"/>
    <p:sldLayoutId id="2147484192" r:id="rId3"/>
    <p:sldLayoutId id="2147484193" r:id="rId4"/>
    <p:sldLayoutId id="2147484194" r:id="rId5"/>
    <p:sldLayoutId id="2147484195" r:id="rId6"/>
    <p:sldLayoutId id="2147484196" r:id="rId7"/>
    <p:sldLayoutId id="2147484197" r:id="rId8"/>
    <p:sldLayoutId id="2147484198" r:id="rId9"/>
    <p:sldLayoutId id="2147484199" r:id="rId10"/>
    <p:sldLayoutId id="2147484200" r:id="rId11"/>
    <p:sldLayoutId id="2147484202" r:id="rId12"/>
    <p:sldLayoutId id="2147484203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12763" indent="-22701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087438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G"/><Relationship Id="rId3" Type="http://schemas.openxmlformats.org/officeDocument/2006/relationships/image" Target="../media/image68.jpeg"/><Relationship Id="rId7" Type="http://schemas.openxmlformats.org/officeDocument/2006/relationships/image" Target="../media/image72.JP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71.JPG"/><Relationship Id="rId5" Type="http://schemas.openxmlformats.org/officeDocument/2006/relationships/image" Target="../media/image70.jpeg"/><Relationship Id="rId4" Type="http://schemas.openxmlformats.org/officeDocument/2006/relationships/image" Target="../media/image69.jpeg"/><Relationship Id="rId9" Type="http://schemas.openxmlformats.org/officeDocument/2006/relationships/image" Target="../media/image7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8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09800"/>
            <a:ext cx="6098294" cy="4572000"/>
          </a:xfrm>
          <a:prstGeom prst="rect">
            <a:avLst/>
          </a:prstGeom>
        </p:spPr>
      </p:pic>
      <p:pic>
        <p:nvPicPr>
          <p:cNvPr id="13315" name="Picture 8" descr="NASA insignia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8640" y="182564"/>
            <a:ext cx="8032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rot="16200000" flipH="1">
            <a:off x="7739065" y="538165"/>
            <a:ext cx="560387" cy="1587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17" name="TextBox 11"/>
          <p:cNvSpPr txBox="1">
            <a:spLocks noChangeArrowheads="1"/>
          </p:cNvSpPr>
          <p:nvPr/>
        </p:nvSpPr>
        <p:spPr bwMode="auto">
          <a:xfrm>
            <a:off x="6468210" y="338139"/>
            <a:ext cx="1474053" cy="36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defTabSz="45714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white"/>
                </a:solidFill>
                <a:cs typeface="Arial" pitchFamily="34" charset="0"/>
              </a:rPr>
              <a:t>National Aeronautics and</a:t>
            </a:r>
          </a:p>
          <a:p>
            <a:pPr algn="r" defTabSz="45714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white"/>
                </a:solidFill>
                <a:cs typeface="Arial" pitchFamily="34" charset="0"/>
              </a:rPr>
              <a:t>Space Administration</a:t>
            </a:r>
          </a:p>
        </p:txBody>
      </p:sp>
      <p:sp>
        <p:nvSpPr>
          <p:cNvPr id="13318" name="TextBox 12"/>
          <p:cNvSpPr txBox="1">
            <a:spLocks noChangeArrowheads="1"/>
          </p:cNvSpPr>
          <p:nvPr/>
        </p:nvSpPr>
        <p:spPr bwMode="auto">
          <a:xfrm>
            <a:off x="-76200" y="1260567"/>
            <a:ext cx="9325628" cy="110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14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cs typeface="Arial" pitchFamily="34" charset="0"/>
              </a:rPr>
              <a:t>Multi-fidelity Computational Noise Prediction of Representative Small Unmanned Aerial System (</a:t>
            </a:r>
            <a:r>
              <a:rPr lang="en-US" b="1" dirty="0" err="1">
                <a:cs typeface="Arial" pitchFamily="34" charset="0"/>
              </a:rPr>
              <a:t>sUAS</a:t>
            </a:r>
            <a:r>
              <a:rPr lang="en-US" b="1" dirty="0">
                <a:cs typeface="Arial" pitchFamily="34" charset="0"/>
              </a:rPr>
              <a:t>) Rotors</a:t>
            </a:r>
          </a:p>
          <a:p>
            <a:pPr algn="ctr" defTabSz="457146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dirty="0"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78361" y="3848725"/>
            <a:ext cx="419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146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cs typeface="Arial" pitchFamily="34" charset="0"/>
            </a:endParaRPr>
          </a:p>
          <a:p>
            <a:pPr algn="ctr" defTabSz="457146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cs typeface="Arial" pitchFamily="34" charset="0"/>
              </a:rPr>
              <a:t>Presented by:</a:t>
            </a:r>
          </a:p>
          <a:p>
            <a:pPr algn="ctr" defTabSz="457146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cs typeface="Arial" pitchFamily="34" charset="0"/>
              </a:rPr>
              <a:t>Chris Thurman</a:t>
            </a:r>
          </a:p>
          <a:p>
            <a:pPr algn="ctr" defTabSz="457146"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cs typeface="Arial" pitchFamily="34" charset="0"/>
            </a:endParaRPr>
          </a:p>
          <a:p>
            <a:pPr algn="ctr" defTabSz="457146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cs typeface="Arial" pitchFamily="34" charset="0"/>
              </a:rPr>
              <a:t>March 19, 2020</a:t>
            </a:r>
          </a:p>
        </p:txBody>
      </p:sp>
    </p:spTree>
    <p:extLst>
      <p:ext uri="{BB962C8B-B14F-4D97-AF65-F5344CB8AC3E}">
        <p14:creationId xmlns:p14="http://schemas.microsoft.com/office/powerpoint/2010/main" val="1095285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63000" y="6629400"/>
            <a:ext cx="381000" cy="2286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30BB744-E6EB-43E7-8404-D60FB2D2CAC5}" type="slidenum">
              <a:rPr lang="en-US" sz="800" smtClean="0">
                <a:solidFill>
                  <a:schemeClr val="tx1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300" y="242807"/>
            <a:ext cx="82296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Geometry: DJI-9450</a:t>
            </a:r>
          </a:p>
        </p:txBody>
      </p:sp>
      <p:pic>
        <p:nvPicPr>
          <p:cNvPr id="3" name="Picture 2" descr="A picture containing umbrella&#10;&#10;Description automatically generated">
            <a:extLst>
              <a:ext uri="{FF2B5EF4-FFF2-40B4-BE49-F238E27FC236}">
                <a16:creationId xmlns:a16="http://schemas.microsoft.com/office/drawing/2014/main" id="{90C8F31B-3951-40FE-A9AC-9E79BF9073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5" t="8041" r="5361" b="5944"/>
          <a:stretch/>
        </p:blipFill>
        <p:spPr>
          <a:xfrm>
            <a:off x="0" y="2344780"/>
            <a:ext cx="5499701" cy="3221253"/>
          </a:xfrm>
          <a:prstGeom prst="rect">
            <a:avLst/>
          </a:prstGeom>
        </p:spPr>
      </p:pic>
      <p:pic>
        <p:nvPicPr>
          <p:cNvPr id="11" name="Picture 10" descr="A close up of a map&#10;&#10;Description automatically generated">
            <a:extLst>
              <a:ext uri="{FF2B5EF4-FFF2-40B4-BE49-F238E27FC236}">
                <a16:creationId xmlns:a16="http://schemas.microsoft.com/office/drawing/2014/main" id="{AF2DEF2F-7C15-41D2-988C-5A9E4FED14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949" y="1239384"/>
            <a:ext cx="3531140" cy="2648355"/>
          </a:xfrm>
          <a:prstGeom prst="rect">
            <a:avLst/>
          </a:prstGeom>
        </p:spPr>
      </p:pic>
      <p:pic>
        <p:nvPicPr>
          <p:cNvPr id="13" name="Picture 12" descr="A close up of a map&#10;&#10;Description automatically generated">
            <a:extLst>
              <a:ext uri="{FF2B5EF4-FFF2-40B4-BE49-F238E27FC236}">
                <a16:creationId xmlns:a16="http://schemas.microsoft.com/office/drawing/2014/main" id="{183BF0B7-24B9-4A1C-9258-179A56496D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701" y="3955407"/>
            <a:ext cx="3551636" cy="266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516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86800" y="6629400"/>
            <a:ext cx="457200" cy="2286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30BB744-E6EB-43E7-8404-D60FB2D2CAC5}" type="slidenum">
              <a:rPr lang="en-US" sz="800" smtClean="0">
                <a:solidFill>
                  <a:schemeClr val="tx1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z="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300" y="242807"/>
            <a:ext cx="82296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Geometry: DJI-9450</a:t>
            </a:r>
          </a:p>
        </p:txBody>
      </p:sp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F78E367D-431B-4012-8EC0-A4AF317E93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6345"/>
            <a:ext cx="9144000" cy="242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67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228600" y="1600200"/>
            <a:ext cx="9525000" cy="5029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700" i="1" dirty="0">
              <a:latin typeface="Arial"/>
              <a:cs typeface="Arial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63000" y="6629400"/>
            <a:ext cx="381000" cy="2286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30BB744-E6EB-43E7-8404-D60FB2D2CAC5}" type="slidenum">
              <a:rPr lang="en-US" sz="800" smtClean="0">
                <a:solidFill>
                  <a:schemeClr val="tx1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z="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300" y="242807"/>
            <a:ext cx="82296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Geometry: SUI Endurance</a:t>
            </a:r>
          </a:p>
        </p:txBody>
      </p:sp>
      <p:pic>
        <p:nvPicPr>
          <p:cNvPr id="3" name="Picture 2" descr="A picture containing green, sitting, monitor, computer&#10;&#10;Description automatically generated">
            <a:extLst>
              <a:ext uri="{FF2B5EF4-FFF2-40B4-BE49-F238E27FC236}">
                <a16:creationId xmlns:a16="http://schemas.microsoft.com/office/drawing/2014/main" id="{3D149A40-E2EB-4297-9232-6A539DFBA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6801" cy="507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22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228600" y="1600200"/>
            <a:ext cx="9525000" cy="5029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700" i="1" dirty="0">
              <a:latin typeface="Arial"/>
              <a:cs typeface="Arial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63000" y="6629400"/>
            <a:ext cx="381000" cy="2286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30BB744-E6EB-43E7-8404-D60FB2D2CAC5}" type="slidenum">
              <a:rPr lang="en-US" sz="800" smtClean="0">
                <a:solidFill>
                  <a:schemeClr val="tx1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z="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300" y="242807"/>
            <a:ext cx="82296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Geometry: SUI Endurance</a:t>
            </a:r>
          </a:p>
        </p:txBody>
      </p:sp>
      <p:pic>
        <p:nvPicPr>
          <p:cNvPr id="7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BCF33C10-829F-4B42-99EC-BDFCF9E725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3794"/>
            <a:ext cx="9144000" cy="339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65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228600" y="1600200"/>
            <a:ext cx="9525000" cy="5029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700" i="1" dirty="0">
              <a:latin typeface="Arial"/>
              <a:cs typeface="Arial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86800" y="6629400"/>
            <a:ext cx="457200" cy="2286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30BB744-E6EB-43E7-8404-D60FB2D2CAC5}" type="slidenum">
              <a:rPr lang="en-US" sz="800" smtClean="0">
                <a:solidFill>
                  <a:schemeClr val="tx1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z="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300" y="242807"/>
            <a:ext cx="82296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Computational Setup</a:t>
            </a:r>
          </a:p>
        </p:txBody>
      </p:sp>
      <p:pic>
        <p:nvPicPr>
          <p:cNvPr id="3" name="Picture 2" descr="A screen shot of a cage&#10;&#10;Description automatically generated">
            <a:extLst>
              <a:ext uri="{FF2B5EF4-FFF2-40B4-BE49-F238E27FC236}">
                <a16:creationId xmlns:a16="http://schemas.microsoft.com/office/drawing/2014/main" id="{ADF27869-6D39-440D-9D85-60D5AD17CA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13" y="1181911"/>
            <a:ext cx="8885174" cy="539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80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228600" y="1600200"/>
            <a:ext cx="9525000" cy="5029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700" i="1" dirty="0">
              <a:latin typeface="Arial"/>
              <a:cs typeface="Arial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86800" y="6629400"/>
            <a:ext cx="457200" cy="2286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30BB744-E6EB-43E7-8404-D60FB2D2CAC5}" type="slidenum">
              <a:rPr lang="en-US" sz="800" smtClean="0">
                <a:solidFill>
                  <a:schemeClr val="tx1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z="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300" y="242807"/>
            <a:ext cx="82296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Computational Setup</a:t>
            </a:r>
          </a:p>
        </p:txBody>
      </p:sp>
      <p:pic>
        <p:nvPicPr>
          <p:cNvPr id="3" name="Picture 2" descr="A picture containing dark, black, wet&#10;&#10;Description automatically generated">
            <a:extLst>
              <a:ext uri="{FF2B5EF4-FFF2-40B4-BE49-F238E27FC236}">
                <a16:creationId xmlns:a16="http://schemas.microsoft.com/office/drawing/2014/main" id="{65445F6E-DD9C-4A8F-A346-8C94D5ED9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187" y="1149780"/>
            <a:ext cx="4111625" cy="4101535"/>
          </a:xfrm>
          <a:prstGeom prst="rect">
            <a:avLst/>
          </a:prstGeom>
        </p:spPr>
      </p:pic>
      <p:pic>
        <p:nvPicPr>
          <p:cNvPr id="9" name="Picture 8" descr="A picture containing game, pan&#10;&#10;Description automatically generated">
            <a:extLst>
              <a:ext uri="{FF2B5EF4-FFF2-40B4-BE49-F238E27FC236}">
                <a16:creationId xmlns:a16="http://schemas.microsoft.com/office/drawing/2014/main" id="{97F4C35B-12F5-494B-BEF0-1C5A0457D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5435373"/>
            <a:ext cx="5353050" cy="126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88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228600" y="1600200"/>
            <a:ext cx="9525000" cy="5029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700" i="1" dirty="0">
              <a:latin typeface="Arial"/>
              <a:cs typeface="Arial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63000" y="6629400"/>
            <a:ext cx="381000" cy="2286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30BB744-E6EB-43E7-8404-D60FB2D2CAC5}" type="slidenum">
              <a:rPr lang="en-US" sz="800" smtClean="0">
                <a:solidFill>
                  <a:schemeClr val="tx1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z="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300" y="242807"/>
            <a:ext cx="82296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Computational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12"/>
              <p:cNvSpPr txBox="1">
                <a:spLocks noChangeArrowheads="1"/>
              </p:cNvSpPr>
              <p:nvPr/>
            </p:nvSpPr>
            <p:spPr bwMode="auto">
              <a:xfrm>
                <a:off x="381000" y="2045176"/>
                <a:ext cx="4727314" cy="2307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29" tIns="45714" rIns="91429" bIns="45714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defTabSz="45714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>
                    <a:cs typeface="Arial" pitchFamily="34" charset="0"/>
                  </a:rPr>
                  <a:t>DJI-9450</a:t>
                </a:r>
                <a:endParaRPr lang="en-US" b="1" dirty="0">
                  <a:cs typeface="Arial" pitchFamily="34" charset="0"/>
                </a:endParaRPr>
              </a:p>
              <a:p>
                <a:pPr marL="285750" indent="-285750" defTabSz="457146"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cs typeface="Arial" pitchFamily="34" charset="0"/>
                  </a:rPr>
                  <a:t>Grid sensitivity</a:t>
                </a:r>
              </a:p>
              <a:p>
                <a:pPr marL="285750" indent="-285750" defTabSz="457146"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cs typeface="Arial" pitchFamily="34" charset="0"/>
                  </a:rPr>
                  <a:t>3 meshes,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  <m:t>2</m:t>
                        </m:r>
                      </m:e>
                    </m:rad>
                    <m:r>
                      <a:rPr lang="en-US" sz="2800" b="0" i="1" smtClean="0">
                        <a:latin typeface="Cambria Math" panose="02040503050406030204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800" b="0" dirty="0">
                    <a:cs typeface="Arial" pitchFamily="34" charset="0"/>
                  </a:rPr>
                  <a:t>increase</a:t>
                </a:r>
              </a:p>
              <a:p>
                <a:pPr marL="285750" indent="-285750" defTabSz="457146"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US" sz="2800" dirty="0">
                  <a:cs typeface="Arial" pitchFamily="34" charset="0"/>
                </a:endParaRPr>
              </a:p>
              <a:p>
                <a:pPr marL="285750" indent="-285750" defTabSz="457146"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US" sz="2800" dirty="0"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2045176"/>
                <a:ext cx="4727314" cy="2307286"/>
              </a:xfrm>
              <a:prstGeom prst="rect">
                <a:avLst/>
              </a:prstGeom>
              <a:blipFill>
                <a:blip r:embed="rId2"/>
                <a:stretch>
                  <a:fillRect l="-2710" t="-2639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12">
            <a:extLst>
              <a:ext uri="{FF2B5EF4-FFF2-40B4-BE49-F238E27FC236}">
                <a16:creationId xmlns:a16="http://schemas.microsoft.com/office/drawing/2014/main" id="{1C5FAAAA-0B73-4ED4-BDB5-2193BB77C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100" y="2045176"/>
            <a:ext cx="4727314" cy="310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14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cs typeface="Arial" pitchFamily="34" charset="0"/>
              </a:rPr>
              <a:t>SUI Endurance</a:t>
            </a:r>
            <a:endParaRPr lang="en-US" b="1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Arial" pitchFamily="34" charset="0"/>
              </a:rPr>
              <a:t>2 meshes, different trip heights</a:t>
            </a:r>
          </a:p>
          <a:p>
            <a:pPr defTabSz="45714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cs typeface="Arial" pitchFamily="34" charset="0"/>
              </a:rPr>
              <a:t>	-	Light trip: 0.1 mm</a:t>
            </a:r>
          </a:p>
          <a:p>
            <a:pPr defTabSz="45714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cs typeface="Arial" pitchFamily="34" charset="0"/>
              </a:rPr>
              <a:t>	-	Heavy trip: 0.4 mm</a:t>
            </a: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56" y="4986759"/>
            <a:ext cx="7915088" cy="152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078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228600" y="1600200"/>
            <a:ext cx="9525000" cy="5029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700" i="1" dirty="0">
              <a:latin typeface="Arial"/>
              <a:cs typeface="Arial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63000" y="6629400"/>
            <a:ext cx="381000" cy="197796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30BB744-E6EB-43E7-8404-D60FB2D2CAC5}" type="slidenum">
              <a:rPr lang="en-US" sz="800" smtClean="0">
                <a:solidFill>
                  <a:schemeClr val="tx1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z="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300" y="242807"/>
            <a:ext cx="82296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Aerodynamic Results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4295BFF4-229E-4A81-9D84-194C55040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1700" y="1600200"/>
            <a:ext cx="1828800" cy="138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14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cs typeface="Arial" pitchFamily="34" charset="0"/>
              </a:rPr>
              <a:t>DJI-9450</a:t>
            </a:r>
            <a:endParaRPr lang="en-US" b="1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153399E9-F4BA-4090-A349-A0A70F458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7937" y="4253818"/>
            <a:ext cx="2916326" cy="138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14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cs typeface="Arial" pitchFamily="34" charset="0"/>
              </a:rPr>
              <a:t>SUI Endurance</a:t>
            </a:r>
            <a:endParaRPr lang="en-US" b="1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825" y="2078263"/>
            <a:ext cx="6168000" cy="2024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909" y="4724400"/>
            <a:ext cx="6236668" cy="198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953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86800" y="6629400"/>
            <a:ext cx="457200" cy="2286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30BB744-E6EB-43E7-8404-D60FB2D2CAC5}" type="slidenum">
              <a:rPr lang="en-US" sz="800" smtClean="0">
                <a:solidFill>
                  <a:schemeClr val="tx1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z="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300" y="242807"/>
            <a:ext cx="82296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Aerodynamic Results: DJI-9450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0697E53A-EB47-444D-BADB-0BB25854CF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1" r="7442"/>
          <a:stretch/>
        </p:blipFill>
        <p:spPr>
          <a:xfrm>
            <a:off x="153717" y="2112485"/>
            <a:ext cx="4084291" cy="3145315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9F99C624-59C5-4297-B25B-1DBB14F4E5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5" r="7015"/>
          <a:stretch/>
        </p:blipFill>
        <p:spPr>
          <a:xfrm>
            <a:off x="4572000" y="2124075"/>
            <a:ext cx="4044598" cy="3090862"/>
          </a:xfrm>
          <a:prstGeom prst="rect">
            <a:avLst/>
          </a:prstGeom>
        </p:spPr>
      </p:pic>
      <p:sp>
        <p:nvSpPr>
          <p:cNvPr id="14" name="TextBox 12">
            <a:extLst>
              <a:ext uri="{FF2B5EF4-FFF2-40B4-BE49-F238E27FC236}">
                <a16:creationId xmlns:a16="http://schemas.microsoft.com/office/drawing/2014/main" id="{B2A528FE-690F-4C3C-9FC8-133725AD4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600200"/>
            <a:ext cx="1828800" cy="138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14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cs typeface="Arial" pitchFamily="34" charset="0"/>
              </a:rPr>
              <a:t>0.5R</a:t>
            </a:r>
            <a:endParaRPr lang="en-US" b="1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84990A13-8AFE-466D-AA6B-AED636A8B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600200"/>
            <a:ext cx="1828800" cy="138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14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cs typeface="Arial" pitchFamily="34" charset="0"/>
              </a:rPr>
              <a:t>0.75R</a:t>
            </a:r>
            <a:endParaRPr lang="en-US" b="1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633" y="5322939"/>
            <a:ext cx="4257675" cy="133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5965" y="5332464"/>
            <a:ext cx="4229100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31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228600" y="1600200"/>
            <a:ext cx="9525000" cy="5029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700" i="1" dirty="0">
              <a:latin typeface="Arial"/>
              <a:cs typeface="Arial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629400"/>
            <a:ext cx="533400" cy="2286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30BB744-E6EB-43E7-8404-D60FB2D2CAC5}" type="slidenum">
              <a:rPr lang="en-US" sz="800" smtClean="0">
                <a:solidFill>
                  <a:schemeClr val="tx1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z="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300" y="242807"/>
            <a:ext cx="82296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Aerodynamic Results: SUI Endurance</a:t>
            </a:r>
          </a:p>
        </p:txBody>
      </p:sp>
      <p:pic>
        <p:nvPicPr>
          <p:cNvPr id="3" name="Picture 2" descr="A picture containing light&#10;&#10;Description automatically generated">
            <a:extLst>
              <a:ext uri="{FF2B5EF4-FFF2-40B4-BE49-F238E27FC236}">
                <a16:creationId xmlns:a16="http://schemas.microsoft.com/office/drawing/2014/main" id="{28D7A69A-2DB6-489D-A898-B67C56AB5B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62" y="1651819"/>
            <a:ext cx="5620379" cy="2133361"/>
          </a:xfrm>
          <a:prstGeom prst="rect">
            <a:avLst/>
          </a:prstGeom>
        </p:spPr>
      </p:pic>
      <p:pic>
        <p:nvPicPr>
          <p:cNvPr id="8" name="Picture 7" descr="A picture containing light, computer, mirror&#10;&#10;Description automatically generated">
            <a:extLst>
              <a:ext uri="{FF2B5EF4-FFF2-40B4-BE49-F238E27FC236}">
                <a16:creationId xmlns:a16="http://schemas.microsoft.com/office/drawing/2014/main" id="{DEC9D5A3-4854-49BF-AAB4-F9E50E72D5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578" y="4405155"/>
            <a:ext cx="5575422" cy="2110490"/>
          </a:xfrm>
          <a:prstGeom prst="rect">
            <a:avLst/>
          </a:prstGeom>
        </p:spPr>
      </p:pic>
      <p:sp>
        <p:nvSpPr>
          <p:cNvPr id="10" name="TextBox 12">
            <a:extLst>
              <a:ext uri="{FF2B5EF4-FFF2-40B4-BE49-F238E27FC236}">
                <a16:creationId xmlns:a16="http://schemas.microsoft.com/office/drawing/2014/main" id="{F5CAA5DA-0CDE-4899-9E86-5C376258D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6552" y="1092967"/>
            <a:ext cx="1828800" cy="138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14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cs typeface="Arial" pitchFamily="34" charset="0"/>
              </a:rPr>
              <a:t>Light Trip</a:t>
            </a:r>
            <a:endParaRPr lang="en-US" b="1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B0BC0094-0609-49B8-9534-DE7891358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5643" y="3809762"/>
            <a:ext cx="2286000" cy="138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14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cs typeface="Arial" pitchFamily="34" charset="0"/>
              </a:rPr>
              <a:t>Heavy Trip</a:t>
            </a:r>
            <a:endParaRPr lang="en-US" b="1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48856"/>
            <a:ext cx="4043363" cy="206586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791200" y="4953000"/>
            <a:ext cx="1143000" cy="6096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706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228600" y="1600200"/>
            <a:ext cx="9525000" cy="5029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700" i="1" dirty="0">
              <a:latin typeface="Arial"/>
              <a:cs typeface="Arial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84096" y="6629400"/>
            <a:ext cx="259904" cy="2286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30BB744-E6EB-43E7-8404-D60FB2D2CAC5}" type="slidenum">
              <a:rPr lang="en-US" sz="800" smtClean="0">
                <a:solidFill>
                  <a:schemeClr val="tx1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300" y="242807"/>
            <a:ext cx="82296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Outline</a:t>
            </a: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381000" y="1421761"/>
            <a:ext cx="9325628" cy="470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cs typeface="Arial" pitchFamily="34" charset="0"/>
              </a:rPr>
              <a:t>Background</a:t>
            </a: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cs typeface="Arial" pitchFamily="34" charset="0"/>
              </a:rPr>
              <a:t>Computational Setup</a:t>
            </a: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cs typeface="Arial" pitchFamily="34" charset="0"/>
              </a:rPr>
              <a:t>Aerodynamic Results</a:t>
            </a: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cs typeface="Arial" pitchFamily="34" charset="0"/>
              </a:rPr>
              <a:t>Aeroacoustic Results</a:t>
            </a: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cs typeface="Arial" pitchFamily="34" charset="0"/>
              </a:rPr>
              <a:t>Aeroacoustic Noise Sources</a:t>
            </a: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cs typeface="Arial" pitchFamily="34" charset="0"/>
              </a:rPr>
              <a:t>Summary</a:t>
            </a: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592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629400"/>
            <a:ext cx="533400" cy="2286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30BB744-E6EB-43E7-8404-D60FB2D2CAC5}" type="slidenum">
              <a:rPr lang="en-US" sz="800" smtClean="0">
                <a:solidFill>
                  <a:schemeClr val="tx1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z="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300" y="242807"/>
            <a:ext cx="82296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Aeroacoustic Results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-1447800" y="762000"/>
            <a:ext cx="9391860" cy="550245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endParaRPr lang="en-US" sz="3200" dirty="0"/>
          </a:p>
          <a:p>
            <a:pPr marL="2743200" lvl="6" indent="0">
              <a:buFont typeface="Arial"/>
              <a:buNone/>
            </a:pPr>
            <a:endParaRPr lang="en-US" sz="26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409BD3C-D2B2-4807-81A6-9C338B93A7E3}"/>
              </a:ext>
            </a:extLst>
          </p:cNvPr>
          <p:cNvGrpSpPr/>
          <p:nvPr/>
        </p:nvGrpSpPr>
        <p:grpSpPr>
          <a:xfrm>
            <a:off x="102693" y="2411192"/>
            <a:ext cx="4223133" cy="3591861"/>
            <a:chOff x="1199940" y="1298737"/>
            <a:chExt cx="6267660" cy="5342012"/>
          </a:xfrm>
        </p:grpSpPr>
        <p:pic>
          <p:nvPicPr>
            <p:cNvPr id="3" name="Picture 2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2521F186-C0C4-4F20-86D2-374D749447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9" r="7979"/>
            <a:stretch/>
          </p:blipFill>
          <p:spPr>
            <a:xfrm>
              <a:off x="1199940" y="1298737"/>
              <a:ext cx="6267660" cy="2788717"/>
            </a:xfrm>
            <a:prstGeom prst="rect">
              <a:avLst/>
            </a:prstGeom>
          </p:spPr>
        </p:pic>
        <p:pic>
          <p:nvPicPr>
            <p:cNvPr id="8" name="Picture 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BA24C41A-E2E8-4695-B46F-DDDA38A65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2" r="7715"/>
            <a:stretch/>
          </p:blipFill>
          <p:spPr>
            <a:xfrm>
              <a:off x="1199940" y="3852032"/>
              <a:ext cx="6267660" cy="2788717"/>
            </a:xfrm>
            <a:prstGeom prst="rect">
              <a:avLst/>
            </a:prstGeom>
          </p:spPr>
        </p:pic>
      </p:grpSp>
      <p:sp>
        <p:nvSpPr>
          <p:cNvPr id="11" name="TextBox 12">
            <a:extLst>
              <a:ext uri="{FF2B5EF4-FFF2-40B4-BE49-F238E27FC236}">
                <a16:creationId xmlns:a16="http://schemas.microsoft.com/office/drawing/2014/main" id="{CE135178-FEBF-483B-BC6B-5B8146E3C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9396" y="1718701"/>
            <a:ext cx="1828800" cy="138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14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cs typeface="Arial" pitchFamily="34" charset="0"/>
              </a:rPr>
              <a:t>DJI-9450</a:t>
            </a:r>
            <a:endParaRPr lang="en-US" b="1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550D54B-7CD7-45DE-828A-F088A690B6DC}"/>
              </a:ext>
            </a:extLst>
          </p:cNvPr>
          <p:cNvGrpSpPr/>
          <p:nvPr/>
        </p:nvGrpSpPr>
        <p:grpSpPr>
          <a:xfrm>
            <a:off x="4543525" y="2411192"/>
            <a:ext cx="4276571" cy="3591861"/>
            <a:chOff x="4574329" y="3023332"/>
            <a:chExt cx="4276571" cy="3591861"/>
          </a:xfrm>
        </p:grpSpPr>
        <p:pic>
          <p:nvPicPr>
            <p:cNvPr id="12" name="Picture 11" descr="A close up of a logo&#10;&#10;Description automatically generated">
              <a:extLst>
                <a:ext uri="{FF2B5EF4-FFF2-40B4-BE49-F238E27FC236}">
                  <a16:creationId xmlns:a16="http://schemas.microsoft.com/office/drawing/2014/main" id="{D51463FB-9760-478A-A3EA-7F0B3E2422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57" r="7048"/>
            <a:stretch/>
          </p:blipFill>
          <p:spPr>
            <a:xfrm>
              <a:off x="4574329" y="3023332"/>
              <a:ext cx="4276571" cy="1875077"/>
            </a:xfrm>
            <a:prstGeom prst="rect">
              <a:avLst/>
            </a:prstGeom>
          </p:spPr>
        </p:pic>
        <p:pic>
          <p:nvPicPr>
            <p:cNvPr id="15" name="Picture 14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D85762E9-C047-4C95-8A1F-4798BE0163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4" r="8063"/>
            <a:stretch/>
          </p:blipFill>
          <p:spPr>
            <a:xfrm>
              <a:off x="4609288" y="4740116"/>
              <a:ext cx="4186749" cy="1875077"/>
            </a:xfrm>
            <a:prstGeom prst="rect">
              <a:avLst/>
            </a:prstGeom>
          </p:spPr>
        </p:pic>
      </p:grpSp>
      <p:sp>
        <p:nvSpPr>
          <p:cNvPr id="17" name="TextBox 12">
            <a:extLst>
              <a:ext uri="{FF2B5EF4-FFF2-40B4-BE49-F238E27FC236}">
                <a16:creationId xmlns:a16="http://schemas.microsoft.com/office/drawing/2014/main" id="{A3D30847-48D3-48E9-82DD-FA1D094B5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141" y="1718701"/>
            <a:ext cx="3228870" cy="138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14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cs typeface="Arial" pitchFamily="34" charset="0"/>
              </a:rPr>
              <a:t>SUI Endurance</a:t>
            </a:r>
            <a:endParaRPr lang="en-US" b="1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091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629400"/>
            <a:ext cx="533400" cy="2286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30BB744-E6EB-43E7-8404-D60FB2D2CAC5}" type="slidenum">
              <a:rPr lang="en-US" sz="800" smtClean="0">
                <a:solidFill>
                  <a:schemeClr val="tx1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z="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300" y="242807"/>
            <a:ext cx="82296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Aeroacoustic Results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39B60B21-10CA-4CAE-992B-AE6D73898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8430" y="1672932"/>
            <a:ext cx="3228870" cy="138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14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cs typeface="Arial" pitchFamily="34" charset="0"/>
              </a:rPr>
              <a:t>SUI Endurance</a:t>
            </a:r>
            <a:endParaRPr lang="en-US" b="1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5429E705-E226-491C-B60D-265B06CBF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707807"/>
            <a:ext cx="3228870" cy="138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14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cs typeface="Arial" pitchFamily="34" charset="0"/>
              </a:rPr>
              <a:t>DJI-9450</a:t>
            </a:r>
            <a:endParaRPr lang="en-US" b="1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r="6525"/>
          <a:stretch/>
        </p:blipFill>
        <p:spPr>
          <a:xfrm>
            <a:off x="0" y="2365423"/>
            <a:ext cx="4517716" cy="39559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081" y="2400298"/>
            <a:ext cx="468591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61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629400"/>
            <a:ext cx="533400" cy="2286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30BB744-E6EB-43E7-8404-D60FB2D2CAC5}" type="slidenum">
              <a:rPr lang="en-US" sz="800" smtClean="0">
                <a:solidFill>
                  <a:schemeClr val="tx1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 sz="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300" y="242807"/>
            <a:ext cx="82296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Aeroacoustic Results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39B60B21-10CA-4CAE-992B-AE6D73898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1732760"/>
            <a:ext cx="3228870" cy="138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14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cs typeface="Arial" pitchFamily="34" charset="0"/>
              </a:rPr>
              <a:t>SUI Endurance</a:t>
            </a:r>
            <a:endParaRPr lang="en-US" b="1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5429E705-E226-491C-B60D-265B06CBF8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732760"/>
            <a:ext cx="3228870" cy="138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14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cs typeface="Arial" pitchFamily="34" charset="0"/>
              </a:rPr>
              <a:t>DJI-9450</a:t>
            </a:r>
            <a:endParaRPr lang="en-US" b="1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r="7308"/>
          <a:stretch/>
        </p:blipFill>
        <p:spPr>
          <a:xfrm>
            <a:off x="152400" y="2513094"/>
            <a:ext cx="4186382" cy="36938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037" y="2513094"/>
            <a:ext cx="4678008" cy="366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04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228600" y="1600200"/>
            <a:ext cx="9525000" cy="5029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700" i="1" dirty="0">
              <a:latin typeface="Arial"/>
              <a:cs typeface="Arial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629400"/>
            <a:ext cx="533400" cy="2286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30BB744-E6EB-43E7-8404-D60FB2D2CAC5}" type="slidenum">
              <a:rPr lang="en-US" sz="800" smtClean="0">
                <a:solidFill>
                  <a:schemeClr val="tx1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 sz="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300" y="242807"/>
            <a:ext cx="82296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Aeroacoustic Results: DJI-9450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8333"/>
          <a:stretch/>
        </p:blipFill>
        <p:spPr>
          <a:xfrm>
            <a:off x="1396875" y="1371600"/>
            <a:ext cx="6182032" cy="2773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2" r="8791"/>
          <a:stretch/>
        </p:blipFill>
        <p:spPr>
          <a:xfrm>
            <a:off x="1364920" y="3969712"/>
            <a:ext cx="6182032" cy="27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26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228600" y="1600200"/>
            <a:ext cx="9525000" cy="5029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700" i="1" dirty="0">
              <a:latin typeface="Arial"/>
              <a:cs typeface="Arial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629400"/>
            <a:ext cx="533400" cy="2286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30BB744-E6EB-43E7-8404-D60FB2D2CAC5}" type="slidenum">
              <a:rPr lang="en-US" sz="800" smtClean="0">
                <a:solidFill>
                  <a:schemeClr val="tx1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z="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300" y="242807"/>
            <a:ext cx="82296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Aeroacoustic Results: DJI-9450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44524D9B-4FA6-4A7A-8375-0F89CD77D8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" r="8639"/>
          <a:stretch/>
        </p:blipFill>
        <p:spPr>
          <a:xfrm>
            <a:off x="1295400" y="1282841"/>
            <a:ext cx="6324600" cy="2833218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C5D25955-2B02-4AA3-B029-B1C7F41627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" r="8220"/>
          <a:stretch/>
        </p:blipFill>
        <p:spPr>
          <a:xfrm>
            <a:off x="1284051" y="3882195"/>
            <a:ext cx="6400800" cy="287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2140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228600" y="1600200"/>
            <a:ext cx="9525000" cy="5029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700" i="1" dirty="0">
              <a:latin typeface="Arial"/>
              <a:cs typeface="Arial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629400"/>
            <a:ext cx="533400" cy="2286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30BB744-E6EB-43E7-8404-D60FB2D2CAC5}" type="slidenum">
              <a:rPr lang="en-US" sz="800" smtClean="0">
                <a:solidFill>
                  <a:schemeClr val="tx1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sz="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300" y="242807"/>
            <a:ext cx="82296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Aeroacoustic Results: DJI-9450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B9058717-45DF-4F7A-9237-344C1981E6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9167"/>
          <a:stretch/>
        </p:blipFill>
        <p:spPr>
          <a:xfrm>
            <a:off x="1403665" y="1272962"/>
            <a:ext cx="6336669" cy="2874264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B74AA973-BE88-464E-8236-63B41820F2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r="7500"/>
          <a:stretch/>
        </p:blipFill>
        <p:spPr>
          <a:xfrm>
            <a:off x="1295400" y="3847429"/>
            <a:ext cx="6553200" cy="288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796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3333"/>
          <a:stretch/>
        </p:blipFill>
        <p:spPr>
          <a:xfrm>
            <a:off x="1143000" y="1600200"/>
            <a:ext cx="6400800" cy="2718595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228600" y="1600200"/>
            <a:ext cx="9525000" cy="5029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700" i="1" dirty="0">
              <a:latin typeface="Arial"/>
              <a:cs typeface="Arial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629400"/>
            <a:ext cx="533400" cy="2286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30BB744-E6EB-43E7-8404-D60FB2D2CAC5}" type="slidenum">
              <a:rPr lang="en-US" sz="800" smtClean="0">
                <a:solidFill>
                  <a:schemeClr val="tx1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z="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300" y="242807"/>
            <a:ext cx="82296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Aeroacoustic Results: SUI Endurance</a:t>
            </a:r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E36E9693-6721-41D1-91B6-F45A44F7EB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3" r="7873"/>
          <a:stretch/>
        </p:blipFill>
        <p:spPr>
          <a:xfrm>
            <a:off x="1265377" y="4103892"/>
            <a:ext cx="6003645" cy="244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46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629400"/>
            <a:ext cx="533400" cy="2286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30BB744-E6EB-43E7-8404-D60FB2D2CAC5}" type="slidenum">
              <a:rPr lang="en-US" sz="800" smtClean="0">
                <a:solidFill>
                  <a:schemeClr val="tx1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z="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300" y="242807"/>
            <a:ext cx="82296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Aeroacoustic Noise Sources: DJI-9450</a:t>
            </a: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69D0571B-014E-4719-BFC0-8822AC838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9697" y="1288709"/>
            <a:ext cx="4332405" cy="138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14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cs typeface="Arial" pitchFamily="34" charset="0"/>
              </a:rPr>
              <a:t>Fine Resolution</a:t>
            </a:r>
            <a:endParaRPr lang="en-US" b="1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3319" y="2033174"/>
            <a:ext cx="8619099" cy="5012310"/>
            <a:chOff x="283319" y="2033174"/>
            <a:chExt cx="8619099" cy="5012310"/>
          </a:xfrm>
        </p:grpSpPr>
        <p:sp>
          <p:nvSpPr>
            <p:cNvPr id="28" name="TextBox 12">
              <a:extLst>
                <a:ext uri="{FF2B5EF4-FFF2-40B4-BE49-F238E27FC236}">
                  <a16:creationId xmlns:a16="http://schemas.microsoft.com/office/drawing/2014/main" id="{5CCC7D71-04C2-4078-9AAE-C095429AE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745" y="5627275"/>
              <a:ext cx="3228870" cy="1384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9" tIns="45714" rIns="91429" bIns="4571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14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cs typeface="Arial" pitchFamily="34" charset="0"/>
                </a:rPr>
                <a:t>1kHz</a:t>
              </a:r>
              <a:endParaRPr lang="en-US" b="1" dirty="0">
                <a:cs typeface="Arial" pitchFamily="34" charset="0"/>
              </a:endParaRPr>
            </a:p>
            <a:p>
              <a:pPr marL="285750" indent="-285750" defTabSz="457146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n-US" sz="2800" dirty="0">
                <a:cs typeface="Arial" pitchFamily="34" charset="0"/>
              </a:endParaRPr>
            </a:p>
            <a:p>
              <a:pPr marL="285750" indent="-285750" defTabSz="457146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n-US" sz="2800" dirty="0">
                <a:cs typeface="Arial" pitchFamily="34" charset="0"/>
              </a:endParaRPr>
            </a:p>
          </p:txBody>
        </p:sp>
        <p:sp>
          <p:nvSpPr>
            <p:cNvPr id="29" name="TextBox 12">
              <a:extLst>
                <a:ext uri="{FF2B5EF4-FFF2-40B4-BE49-F238E27FC236}">
                  <a16:creationId xmlns:a16="http://schemas.microsoft.com/office/drawing/2014/main" id="{F5352B91-9C48-44DE-A21D-5D094C4545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1558" y="5642212"/>
              <a:ext cx="3228870" cy="1384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9" tIns="45714" rIns="91429" bIns="4571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14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cs typeface="Arial" pitchFamily="34" charset="0"/>
                </a:rPr>
                <a:t>2.5kHz</a:t>
              </a:r>
              <a:endParaRPr lang="en-US" b="1" dirty="0">
                <a:cs typeface="Arial" pitchFamily="34" charset="0"/>
              </a:endParaRPr>
            </a:p>
            <a:p>
              <a:pPr marL="285750" indent="-285750" defTabSz="457146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n-US" sz="2800" dirty="0">
                <a:cs typeface="Arial" pitchFamily="34" charset="0"/>
              </a:endParaRPr>
            </a:p>
            <a:p>
              <a:pPr marL="285750" indent="-285750" defTabSz="457146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n-US" sz="2800" dirty="0">
                <a:cs typeface="Arial" pitchFamily="34" charset="0"/>
              </a:endParaRPr>
            </a:p>
          </p:txBody>
        </p:sp>
        <p:sp>
          <p:nvSpPr>
            <p:cNvPr id="30" name="TextBox 12">
              <a:extLst>
                <a:ext uri="{FF2B5EF4-FFF2-40B4-BE49-F238E27FC236}">
                  <a16:creationId xmlns:a16="http://schemas.microsoft.com/office/drawing/2014/main" id="{2D1619F6-48CD-4767-80EF-A0C7DD8DAC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1209" y="5660502"/>
              <a:ext cx="3228870" cy="1384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9" tIns="45714" rIns="91429" bIns="4571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14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cs typeface="Arial" pitchFamily="34" charset="0"/>
                </a:rPr>
                <a:t>5kHz</a:t>
              </a:r>
              <a:endParaRPr lang="en-US" b="1" dirty="0">
                <a:cs typeface="Arial" pitchFamily="34" charset="0"/>
              </a:endParaRPr>
            </a:p>
            <a:p>
              <a:pPr marL="285750" indent="-285750" defTabSz="457146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n-US" sz="2800" dirty="0">
                <a:cs typeface="Arial" pitchFamily="34" charset="0"/>
              </a:endParaRPr>
            </a:p>
            <a:p>
              <a:pPr marL="285750" indent="-285750" defTabSz="457146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n-US" sz="2800" dirty="0">
                <a:cs typeface="Arial" pitchFamily="34" charset="0"/>
              </a:endParaRPr>
            </a:p>
          </p:txBody>
        </p:sp>
        <p:sp>
          <p:nvSpPr>
            <p:cNvPr id="33" name="TextBox 12">
              <a:extLst>
                <a:ext uri="{FF2B5EF4-FFF2-40B4-BE49-F238E27FC236}">
                  <a16:creationId xmlns:a16="http://schemas.microsoft.com/office/drawing/2014/main" id="{69144FBB-9B48-4E5E-8446-3931E8D4B0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3548" y="5636779"/>
              <a:ext cx="3228870" cy="1384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9" tIns="45714" rIns="91429" bIns="45714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457146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>
                  <a:cs typeface="Arial" pitchFamily="34" charset="0"/>
                </a:rPr>
                <a:t>10kHz</a:t>
              </a:r>
              <a:endParaRPr lang="en-US" b="1" dirty="0">
                <a:cs typeface="Arial" pitchFamily="34" charset="0"/>
              </a:endParaRPr>
            </a:p>
            <a:p>
              <a:pPr marL="285750" indent="-285750" defTabSz="457146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n-US" sz="2800" dirty="0">
                <a:cs typeface="Arial" pitchFamily="34" charset="0"/>
              </a:endParaRPr>
            </a:p>
            <a:p>
              <a:pPr marL="285750" indent="-285750" defTabSz="457146" eaLnBrk="1" fontAlgn="base" hangingPunct="1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</a:pPr>
              <a:endParaRPr lang="en-US" sz="2800" dirty="0">
                <a:cs typeface="Arial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319" y="2033174"/>
              <a:ext cx="1525139" cy="364567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2057755"/>
              <a:ext cx="1499324" cy="363210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6419" y="2057755"/>
              <a:ext cx="1513651" cy="365111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7812" y="2057755"/>
              <a:ext cx="1517477" cy="36492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21649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629400"/>
            <a:ext cx="533400" cy="2286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30BB744-E6EB-43E7-8404-D60FB2D2CAC5}" type="slidenum">
              <a:rPr lang="en-US" sz="800" smtClean="0">
                <a:solidFill>
                  <a:schemeClr val="tx1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z="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300" y="242807"/>
            <a:ext cx="82296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Aeroacoustic Noise Sources: DJI-9450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r="8333"/>
          <a:stretch/>
        </p:blipFill>
        <p:spPr>
          <a:xfrm>
            <a:off x="-2007" y="1298816"/>
            <a:ext cx="9146007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932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629400"/>
            <a:ext cx="533400" cy="2286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30BB744-E6EB-43E7-8404-D60FB2D2CAC5}" type="slidenum">
              <a:rPr lang="en-US" sz="800" smtClean="0">
                <a:solidFill>
                  <a:schemeClr val="tx1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 sz="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300" y="242807"/>
            <a:ext cx="82296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Aeroacoustic Noise Sources: SUI Endurance</a:t>
            </a: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5CCC7D71-04C2-4078-9AAE-C095429AE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6372" y="6362876"/>
            <a:ext cx="3228870" cy="138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14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cs typeface="Arial" pitchFamily="34" charset="0"/>
              </a:rPr>
              <a:t>1kHz</a:t>
            </a:r>
            <a:endParaRPr lang="en-US" b="1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</p:txBody>
      </p:sp>
      <p:sp>
        <p:nvSpPr>
          <p:cNvPr id="29" name="TextBox 12">
            <a:extLst>
              <a:ext uri="{FF2B5EF4-FFF2-40B4-BE49-F238E27FC236}">
                <a16:creationId xmlns:a16="http://schemas.microsoft.com/office/drawing/2014/main" id="{F5352B91-9C48-44DE-A21D-5D094C4545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890" y="6362876"/>
            <a:ext cx="3228870" cy="138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14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cs typeface="Arial" pitchFamily="34" charset="0"/>
              </a:rPr>
              <a:t>2.5kHz</a:t>
            </a:r>
            <a:endParaRPr lang="en-US" b="1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</p:txBody>
      </p:sp>
      <p:sp>
        <p:nvSpPr>
          <p:cNvPr id="30" name="TextBox 12">
            <a:extLst>
              <a:ext uri="{FF2B5EF4-FFF2-40B4-BE49-F238E27FC236}">
                <a16:creationId xmlns:a16="http://schemas.microsoft.com/office/drawing/2014/main" id="{2D1619F6-48CD-4767-80EF-A0C7DD8DA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8348" y="6362876"/>
            <a:ext cx="3228870" cy="138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14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cs typeface="Arial" pitchFamily="34" charset="0"/>
              </a:rPr>
              <a:t>5kHz</a:t>
            </a:r>
            <a:endParaRPr lang="en-US" b="1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BD36B20-DED2-4813-80A9-203481791683}"/>
              </a:ext>
            </a:extLst>
          </p:cNvPr>
          <p:cNvGrpSpPr/>
          <p:nvPr/>
        </p:nvGrpSpPr>
        <p:grpSpPr>
          <a:xfrm>
            <a:off x="1381453" y="1004807"/>
            <a:ext cx="6381093" cy="2552236"/>
            <a:chOff x="621300" y="1219200"/>
            <a:chExt cx="6381093" cy="255223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0C00F7F-3691-4009-A55D-CE53CEB83BB8}"/>
                </a:ext>
              </a:extLst>
            </p:cNvPr>
            <p:cNvGrpSpPr/>
            <p:nvPr/>
          </p:nvGrpSpPr>
          <p:grpSpPr>
            <a:xfrm>
              <a:off x="621300" y="1219200"/>
              <a:ext cx="5553802" cy="2552236"/>
              <a:chOff x="1207500" y="4191000"/>
              <a:chExt cx="5553802" cy="2552236"/>
            </a:xfrm>
          </p:grpSpPr>
          <p:pic>
            <p:nvPicPr>
              <p:cNvPr id="16" name="Picture 15" descr="A picture containing food, bottle, glass, light&#10;&#10;Description automatically generated">
                <a:extLst>
                  <a:ext uri="{FF2B5EF4-FFF2-40B4-BE49-F238E27FC236}">
                    <a16:creationId xmlns:a16="http://schemas.microsoft.com/office/drawing/2014/main" id="{E63A0F13-38DF-4E10-8BCA-85E1235EF8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7500" y="4699638"/>
                <a:ext cx="1061704" cy="2043597"/>
              </a:xfrm>
              <a:prstGeom prst="rect">
                <a:avLst/>
              </a:prstGeom>
            </p:spPr>
          </p:pic>
          <p:sp>
            <p:nvSpPr>
              <p:cNvPr id="21" name="TextBox 12">
                <a:extLst>
                  <a:ext uri="{FF2B5EF4-FFF2-40B4-BE49-F238E27FC236}">
                    <a16:creationId xmlns:a16="http://schemas.microsoft.com/office/drawing/2014/main" id="{5B55072A-92D5-4DD8-8651-6077BCFA21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2432" y="4191000"/>
                <a:ext cx="3228870" cy="1384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29" tIns="45714" rIns="91429" bIns="45714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defTabSz="457146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>
                    <a:cs typeface="Arial" pitchFamily="34" charset="0"/>
                  </a:rPr>
                  <a:t>Light Trip</a:t>
                </a:r>
                <a:endParaRPr lang="en-US" b="1" dirty="0">
                  <a:cs typeface="Arial" pitchFamily="34" charset="0"/>
                </a:endParaRPr>
              </a:p>
              <a:p>
                <a:pPr marL="285750" indent="-285750" defTabSz="457146"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US" sz="2800" dirty="0">
                  <a:cs typeface="Arial" pitchFamily="34" charset="0"/>
                </a:endParaRPr>
              </a:p>
              <a:p>
                <a:pPr marL="285750" indent="-285750" defTabSz="457146" eaLnBrk="1" fontAlgn="base" hangingPunct="1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</a:pPr>
                <a:endParaRPr lang="en-US" sz="2800" dirty="0">
                  <a:cs typeface="Arial" pitchFamily="34" charset="0"/>
                </a:endParaRPr>
              </a:p>
            </p:txBody>
          </p:sp>
          <p:pic>
            <p:nvPicPr>
              <p:cNvPr id="23" name="Picture 22" descr="A picture containing glass, food, light&#10;&#10;Description automatically generated">
                <a:extLst>
                  <a:ext uri="{FF2B5EF4-FFF2-40B4-BE49-F238E27FC236}">
                    <a16:creationId xmlns:a16="http://schemas.microsoft.com/office/drawing/2014/main" id="{C5825282-050A-4286-AD3C-92DE7804D1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4666" y="4700102"/>
                <a:ext cx="1115532" cy="2043134"/>
              </a:xfrm>
              <a:prstGeom prst="rect">
                <a:avLst/>
              </a:prstGeom>
            </p:spPr>
          </p:pic>
          <p:pic>
            <p:nvPicPr>
              <p:cNvPr id="24" name="Picture 23" descr="A picture containing glass, light, food&#10;&#10;Description automatically generated">
                <a:extLst>
                  <a:ext uri="{FF2B5EF4-FFF2-40B4-BE49-F238E27FC236}">
                    <a16:creationId xmlns:a16="http://schemas.microsoft.com/office/drawing/2014/main" id="{1B05EAD4-A5AD-4C48-ADEF-EA74EAF4C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49512" y="4699638"/>
                <a:ext cx="1118398" cy="2043135"/>
              </a:xfrm>
              <a:prstGeom prst="rect">
                <a:avLst/>
              </a:prstGeom>
            </p:spPr>
          </p:pic>
        </p:grpSp>
        <p:pic>
          <p:nvPicPr>
            <p:cNvPr id="3" name="Picture 2" descr="A picture containing glass, food, light&#10;&#10;Description automatically generated">
              <a:extLst>
                <a:ext uri="{FF2B5EF4-FFF2-40B4-BE49-F238E27FC236}">
                  <a16:creationId xmlns:a16="http://schemas.microsoft.com/office/drawing/2014/main" id="{A5B9C08F-4F77-4533-81D7-7E0CFAC63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1024" y="1727838"/>
              <a:ext cx="1061369" cy="204313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7BAB48-ED99-4E29-84A4-6A7999A41699}"/>
              </a:ext>
            </a:extLst>
          </p:cNvPr>
          <p:cNvGrpSpPr/>
          <p:nvPr/>
        </p:nvGrpSpPr>
        <p:grpSpPr>
          <a:xfrm>
            <a:off x="1376372" y="4003067"/>
            <a:ext cx="6386174" cy="2363997"/>
            <a:chOff x="1376372" y="3802802"/>
            <a:chExt cx="6386174" cy="2363997"/>
          </a:xfrm>
        </p:grpSpPr>
        <p:pic>
          <p:nvPicPr>
            <p:cNvPr id="10" name="Picture 9" descr="A picture containing light, glass&#10;&#10;Description automatically generated">
              <a:extLst>
                <a:ext uri="{FF2B5EF4-FFF2-40B4-BE49-F238E27FC236}">
                  <a16:creationId xmlns:a16="http://schemas.microsoft.com/office/drawing/2014/main" id="{EBF2F353-DCCF-46A4-81E9-26716B5582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89" t="26630" r="6622" b="-366"/>
            <a:stretch/>
          </p:blipFill>
          <p:spPr>
            <a:xfrm>
              <a:off x="1376372" y="3806990"/>
              <a:ext cx="1061703" cy="2359809"/>
            </a:xfrm>
            <a:prstGeom prst="rect">
              <a:avLst/>
            </a:prstGeom>
          </p:spPr>
        </p:pic>
        <p:pic>
          <p:nvPicPr>
            <p:cNvPr id="12" name="Picture 11" descr="A picture containing animal&#10;&#10;Description automatically generated">
              <a:extLst>
                <a:ext uri="{FF2B5EF4-FFF2-40B4-BE49-F238E27FC236}">
                  <a16:creationId xmlns:a16="http://schemas.microsoft.com/office/drawing/2014/main" id="{D7EA8BC8-69E7-47CC-8B2D-F158D00DC2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6" t="23082" r="8132"/>
            <a:stretch/>
          </p:blipFill>
          <p:spPr>
            <a:xfrm>
              <a:off x="3148619" y="3806990"/>
              <a:ext cx="1115532" cy="2359809"/>
            </a:xfrm>
            <a:prstGeom prst="rect">
              <a:avLst/>
            </a:prstGeom>
          </p:spPr>
        </p:pic>
        <p:pic>
          <p:nvPicPr>
            <p:cNvPr id="15" name="Picture 14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ADF1FD5A-B8C7-4C52-B41C-B6501231FE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" t="23082" r="17742"/>
            <a:stretch/>
          </p:blipFill>
          <p:spPr>
            <a:xfrm>
              <a:off x="4923465" y="3806989"/>
              <a:ext cx="1115532" cy="2359809"/>
            </a:xfrm>
            <a:prstGeom prst="rect">
              <a:avLst/>
            </a:prstGeom>
          </p:spPr>
        </p:pic>
        <p:pic>
          <p:nvPicPr>
            <p:cNvPr id="18" name="Picture 17" descr="A picture containing light&#10;&#10;Description automatically generated">
              <a:extLst>
                <a:ext uri="{FF2B5EF4-FFF2-40B4-BE49-F238E27FC236}">
                  <a16:creationId xmlns:a16="http://schemas.microsoft.com/office/drawing/2014/main" id="{DFCA59C1-1487-4F01-A971-275164EDA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14" t="17535" r="15592"/>
            <a:stretch/>
          </p:blipFill>
          <p:spPr>
            <a:xfrm>
              <a:off x="6698311" y="3802802"/>
              <a:ext cx="1064235" cy="2359809"/>
            </a:xfrm>
            <a:prstGeom prst="rect">
              <a:avLst/>
            </a:prstGeom>
          </p:spPr>
        </p:pic>
      </p:grpSp>
      <p:sp>
        <p:nvSpPr>
          <p:cNvPr id="31" name="TextBox 12">
            <a:extLst>
              <a:ext uri="{FF2B5EF4-FFF2-40B4-BE49-F238E27FC236}">
                <a16:creationId xmlns:a16="http://schemas.microsoft.com/office/drawing/2014/main" id="{9A8BDA8E-F791-4179-8E3A-F2BFC2EE7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2783" y="6362876"/>
            <a:ext cx="3228870" cy="138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14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cs typeface="Arial" pitchFamily="34" charset="0"/>
              </a:rPr>
              <a:t>10kHz</a:t>
            </a:r>
            <a:endParaRPr lang="en-US" b="1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id="{A020D43A-A0B8-41FF-A575-3BF0D07C1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3503083"/>
            <a:ext cx="3228870" cy="138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14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cs typeface="Arial" pitchFamily="34" charset="0"/>
              </a:rPr>
              <a:t>Heavy Trip</a:t>
            </a:r>
            <a:endParaRPr lang="en-US" b="1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994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84096" y="6629400"/>
            <a:ext cx="259904" cy="2286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30BB744-E6EB-43E7-8404-D60FB2D2CAC5}" type="slidenum">
              <a:rPr lang="en-US" sz="800" smtClean="0">
                <a:solidFill>
                  <a:schemeClr val="tx1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z="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300" y="242807"/>
            <a:ext cx="82296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Background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568057"/>
            <a:ext cx="9127513" cy="4510135"/>
            <a:chOff x="0" y="1568057"/>
            <a:chExt cx="9127513" cy="451013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3650914-8041-4523-94A5-89B233113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568057"/>
              <a:ext cx="9098844" cy="4510135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7572469" y="4038600"/>
              <a:ext cx="1555044" cy="121920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5726617" y="3152154"/>
            <a:ext cx="2431121" cy="299209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0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629400"/>
            <a:ext cx="533400" cy="2286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30BB744-E6EB-43E7-8404-D60FB2D2CAC5}" type="slidenum">
              <a:rPr lang="en-US" sz="800" smtClean="0">
                <a:solidFill>
                  <a:schemeClr val="tx1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z="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300" y="242807"/>
            <a:ext cx="82296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Aeroacoustic Noise Sources: SUI Endurance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r="9167"/>
          <a:stretch/>
        </p:blipFill>
        <p:spPr>
          <a:xfrm>
            <a:off x="97387" y="1219200"/>
            <a:ext cx="9029407" cy="514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6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629400"/>
            <a:ext cx="533400" cy="2286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30BB744-E6EB-43E7-8404-D60FB2D2CAC5}" type="slidenum">
              <a:rPr lang="en-US" sz="800" smtClean="0">
                <a:solidFill>
                  <a:schemeClr val="tx1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z="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300" y="242807"/>
            <a:ext cx="82296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Aeroacoustic Noise Sources</a:t>
            </a:r>
          </a:p>
        </p:txBody>
      </p:sp>
      <p:pic>
        <p:nvPicPr>
          <p:cNvPr id="3" name="Picture 2" descr="A picture containing star, water, light&#10;&#10;Description automatically generated">
            <a:extLst>
              <a:ext uri="{FF2B5EF4-FFF2-40B4-BE49-F238E27FC236}">
                <a16:creationId xmlns:a16="http://schemas.microsoft.com/office/drawing/2014/main" id="{89ED4672-885B-4E64-B963-0449BFDD8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4" y="2437312"/>
            <a:ext cx="4157963" cy="2490557"/>
          </a:xfrm>
          <a:prstGeom prst="rect">
            <a:avLst/>
          </a:prstGeom>
        </p:spPr>
      </p:pic>
      <p:pic>
        <p:nvPicPr>
          <p:cNvPr id="8" name="Picture 7" descr="A picture containing light, star&#10;&#10;Description automatically generated">
            <a:extLst>
              <a:ext uri="{FF2B5EF4-FFF2-40B4-BE49-F238E27FC236}">
                <a16:creationId xmlns:a16="http://schemas.microsoft.com/office/drawing/2014/main" id="{47A08A03-8CD2-4060-A92F-B3E82108F2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612" y="2437312"/>
            <a:ext cx="4205288" cy="2490558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3A901931-0FAD-475E-A626-D791A3E437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37" y="5179168"/>
            <a:ext cx="5038725" cy="1485900"/>
          </a:xfrm>
          <a:prstGeom prst="rect">
            <a:avLst/>
          </a:prstGeom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48512A50-5C27-40EB-9152-776AD245D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8827" y="1744821"/>
            <a:ext cx="3228870" cy="138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14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cs typeface="Arial" pitchFamily="34" charset="0"/>
              </a:rPr>
              <a:t>SUI Endurance</a:t>
            </a:r>
            <a:endParaRPr lang="en-US" b="1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EAEF10F3-DE17-4784-9D9E-690C52F72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230" y="1749506"/>
            <a:ext cx="3228870" cy="138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14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cs typeface="Arial" pitchFamily="34" charset="0"/>
              </a:rPr>
              <a:t>DJI-9450</a:t>
            </a:r>
            <a:endParaRPr lang="en-US" b="1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9267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629400"/>
            <a:ext cx="533400" cy="2286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30BB744-E6EB-43E7-8404-D60FB2D2CAC5}" type="slidenum">
              <a:rPr lang="en-US" sz="800" smtClean="0">
                <a:solidFill>
                  <a:schemeClr val="tx1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z="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300" y="242807"/>
            <a:ext cx="82296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Aeroacoustic Noise Sources: SUI Endurance</a:t>
            </a:r>
          </a:p>
        </p:txBody>
      </p:sp>
      <p:pic>
        <p:nvPicPr>
          <p:cNvPr id="4" name="Picture 3" descr="A picture containing white, light&#10;&#10;Description automatically generated">
            <a:extLst>
              <a:ext uri="{FF2B5EF4-FFF2-40B4-BE49-F238E27FC236}">
                <a16:creationId xmlns:a16="http://schemas.microsoft.com/office/drawing/2014/main" id="{0A6A46A4-5D5C-42DA-8FEE-FA39C0736F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35339" y="314169"/>
            <a:ext cx="2201524" cy="4028137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EFC4FDDC-8906-4105-A27E-EB9043DEFB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" r="8137"/>
          <a:stretch/>
        </p:blipFill>
        <p:spPr>
          <a:xfrm>
            <a:off x="876300" y="3479427"/>
            <a:ext cx="73914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008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629400"/>
            <a:ext cx="533400" cy="2286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30BB744-E6EB-43E7-8404-D60FB2D2CAC5}" type="slidenum">
              <a:rPr lang="en-US" sz="800" smtClean="0">
                <a:solidFill>
                  <a:schemeClr val="tx1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z="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300" y="242807"/>
            <a:ext cx="82296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Aeroacoustic Noise Sources: SUI Endurance</a:t>
            </a:r>
          </a:p>
        </p:txBody>
      </p:sp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EFC4FDDC-8906-4105-A27E-EB9043DEFB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1" r="8137"/>
          <a:stretch/>
        </p:blipFill>
        <p:spPr>
          <a:xfrm>
            <a:off x="1295400" y="3921682"/>
            <a:ext cx="6260100" cy="2823499"/>
          </a:xfrm>
          <a:prstGeom prst="rect">
            <a:avLst/>
          </a:prstGeom>
        </p:spPr>
      </p:pic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47AFD8AB-B331-44CA-BC02-EA9235FB73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3" t="2334" r="5886" b="14828"/>
          <a:stretch/>
        </p:blipFill>
        <p:spPr>
          <a:xfrm>
            <a:off x="2335800" y="1219200"/>
            <a:ext cx="4800600" cy="270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705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629400"/>
            <a:ext cx="533400" cy="2286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30BB744-E6EB-43E7-8404-D60FB2D2CAC5}" type="slidenum">
              <a:rPr lang="en-US" sz="800" smtClean="0">
                <a:solidFill>
                  <a:schemeClr val="tx1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z="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300" y="242807"/>
            <a:ext cx="82296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Summary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4F5FA5A7-9895-4971-896E-8D68483A7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86" y="1542993"/>
            <a:ext cx="9325628" cy="338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457200" indent="-45720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Arial" pitchFamily="34" charset="0"/>
              </a:rPr>
              <a:t>Urban Air Mobility (UAM)</a:t>
            </a:r>
          </a:p>
          <a:p>
            <a:pPr marL="457200" indent="-45720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Arial" pitchFamily="34" charset="0"/>
              </a:rPr>
              <a:t>Multi-fidelity prediction methods</a:t>
            </a:r>
          </a:p>
          <a:p>
            <a:pPr marL="457200" indent="-45720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Arial" pitchFamily="34" charset="0"/>
              </a:rPr>
              <a:t>Lattice-Boltzmann method (LBM)</a:t>
            </a:r>
          </a:p>
          <a:p>
            <a:pPr marL="457200" indent="-45720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Arial" pitchFamily="34" charset="0"/>
              </a:rPr>
              <a:t>Computational methodology</a:t>
            </a:r>
          </a:p>
          <a:p>
            <a:pPr marL="457200" indent="-45720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Arial" pitchFamily="34" charset="0"/>
              </a:rPr>
              <a:t>Aerodynamic results</a:t>
            </a:r>
          </a:p>
          <a:p>
            <a:pPr marL="457200" indent="-45720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Arial" pitchFamily="34" charset="0"/>
              </a:rPr>
              <a:t>Aeroacoustic results</a:t>
            </a:r>
          </a:p>
          <a:p>
            <a:pPr marL="457200" indent="-45720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Arial" pitchFamily="34" charset="0"/>
              </a:rPr>
              <a:t>Aeroacoustic sources</a:t>
            </a: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52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629400"/>
            <a:ext cx="533400" cy="2286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30BB744-E6EB-43E7-8404-D60FB2D2CAC5}" type="slidenum">
              <a:rPr lang="en-US" sz="800" smtClean="0">
                <a:solidFill>
                  <a:schemeClr val="tx1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 sz="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300" y="242807"/>
            <a:ext cx="82296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Acknowledgements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E9753ABF-60CA-4B3A-8448-A634648F8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86" y="1542993"/>
            <a:ext cx="9325628" cy="452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Dr. Nikolas Zawodny, Dr. Leonard Lopes (Aeroacoustics Branch)</a:t>
            </a: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Dr. James Baeder (University of Maryland)</a:t>
            </a: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Dr. David Lockard (Computational </a:t>
            </a:r>
            <a:r>
              <a:rPr lang="en-US" dirty="0" err="1">
                <a:cs typeface="Arial" pitchFamily="34" charset="0"/>
              </a:rPr>
              <a:t>Aerosciences</a:t>
            </a:r>
            <a:r>
              <a:rPr lang="en-US" dirty="0">
                <a:cs typeface="Arial" pitchFamily="34" charset="0"/>
              </a:rPr>
              <a:t> Branch)</a:t>
            </a: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Dr. Damiano </a:t>
            </a:r>
            <a:r>
              <a:rPr lang="en-US" dirty="0" err="1">
                <a:cs typeface="Arial" pitchFamily="34" charset="0"/>
              </a:rPr>
              <a:t>Casalino</a:t>
            </a:r>
            <a:r>
              <a:rPr lang="en-US" dirty="0">
                <a:cs typeface="Arial" pitchFamily="34" charset="0"/>
              </a:rPr>
              <a:t>, Dr. Wouter van der Velden (Dassault </a:t>
            </a:r>
            <a:r>
              <a:rPr lang="en-US" dirty="0" err="1">
                <a:cs typeface="Arial" pitchFamily="34" charset="0"/>
              </a:rPr>
              <a:t>Syst</a:t>
            </a:r>
            <a:r>
              <a:rPr lang="en-US" dirty="0" err="1"/>
              <a:t>è</a:t>
            </a:r>
            <a:r>
              <a:rPr lang="en-US" dirty="0" err="1">
                <a:cs typeface="Arial" pitchFamily="34" charset="0"/>
              </a:rPr>
              <a:t>mes</a:t>
            </a:r>
            <a:r>
              <a:rPr lang="en-US" dirty="0">
                <a:cs typeface="Arial" pitchFamily="34" charset="0"/>
              </a:rPr>
              <a:t>)</a:t>
            </a: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dirty="0">
                <a:cs typeface="Arial" pitchFamily="34" charset="0"/>
              </a:rPr>
              <a:t>Revolutionary Vertical Lift Technology (RVLT) funding</a:t>
            </a:r>
          </a:p>
          <a:p>
            <a:pPr defTabSz="457146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3815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629400"/>
            <a:ext cx="533400" cy="2286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30BB744-E6EB-43E7-8404-D60FB2D2CAC5}" type="slidenum">
              <a:rPr lang="en-US" sz="800" smtClean="0">
                <a:solidFill>
                  <a:schemeClr val="tx1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 sz="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300" y="242807"/>
            <a:ext cx="82296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endParaRPr lang="en-US" sz="2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E9753ABF-60CA-4B3A-8448-A634648F8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801447"/>
            <a:ext cx="9325628" cy="203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14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cs typeface="Arial" pitchFamily="34" charset="0"/>
              </a:rPr>
              <a:t>Questions?</a:t>
            </a:r>
          </a:p>
          <a:p>
            <a:pPr defTabSz="457146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9274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610600" y="6629400"/>
            <a:ext cx="533400" cy="2286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30BB744-E6EB-43E7-8404-D60FB2D2CAC5}" type="slidenum">
              <a:rPr lang="en-US" sz="800" smtClean="0">
                <a:solidFill>
                  <a:schemeClr val="tx1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 sz="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300" y="242807"/>
            <a:ext cx="82296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References</a:t>
            </a:r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E9753ABF-60CA-4B3A-8448-A634648F8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86" y="1542993"/>
            <a:ext cx="9325628" cy="510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C. R. Theodore, “A Summary of the NASA Design Environment for Novel Vertical Lift Vehicles (DELIVER) Project,” AHS Pap. 20180001325, 2018. [Slide 3]</a:t>
            </a: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“Sikorsky BLACK HAWK Helicopter | Lockheed Martin.” [Online]. Available: https://lockheedmartin.com/en-us/products/sikorsky-black-hawk-helicopter.html. [Accessed: 03-Mar-2019].[Slide 4]</a:t>
            </a: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“DJI Phantom 4 Quadcopter Drone [DJI-PH4] | Drones - </a:t>
            </a:r>
            <a:r>
              <a:rPr lang="en-US" sz="1400" dirty="0" err="1"/>
              <a:t>AMain</a:t>
            </a:r>
            <a:r>
              <a:rPr lang="en-US" sz="1400" dirty="0"/>
              <a:t> Hobbies.” [Online]. Available: https://www.amainhobbies.com/dji-phantom-4-quadcopter-drone-dji-ph4/p491255. [Accessed: 03-Mar-2019]. [Slide 4]</a:t>
            </a: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N. S. </a:t>
            </a:r>
            <a:r>
              <a:rPr lang="en-US" sz="1400" dirty="0" err="1"/>
              <a:t>Zawodny</a:t>
            </a:r>
            <a:r>
              <a:rPr lang="en-US" sz="1400" dirty="0"/>
              <a:t> and D. D. Boyd Jr, “Investigation of rotor-airframe interaction noise associated with small-scale rotary-wing unmanned aircraft systems,” AHS Pap. 20180001470, 2017. [Slide 6]</a:t>
            </a: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O’brien</a:t>
            </a:r>
            <a:r>
              <a:rPr lang="en-US" sz="1400" dirty="0"/>
              <a:t>, P., “A Framework for Digital Watercolor,” Masters thesis, Texas A&amp;M University, 2008. [Slide 8]</a:t>
            </a: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Shafiai</a:t>
            </a:r>
            <a:r>
              <a:rPr lang="en-US" sz="1400" dirty="0"/>
              <a:t>, S. H., “Introduction to the Lattice Boltzmann Method,” [Online]. </a:t>
            </a:r>
            <a:r>
              <a:rPr lang="en-US" sz="1400" dirty="0" err="1"/>
              <a:t>Avalailable</a:t>
            </a:r>
            <a:r>
              <a:rPr lang="en-US" sz="1400" dirty="0"/>
              <a:t>: https://www.youtube.com/watch?v=qhr3pOaShjg [Accessed: 16-03-2020]. [Slide 8]</a:t>
            </a: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  <a:p>
            <a:pPr defTabSz="457146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800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1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827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228600" y="1600200"/>
            <a:ext cx="9525000" cy="5029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700" i="1" dirty="0">
              <a:latin typeface="Arial"/>
              <a:cs typeface="Arial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84096" y="6629400"/>
            <a:ext cx="259904" cy="2286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30BB744-E6EB-43E7-8404-D60FB2D2CAC5}" type="slidenum">
              <a:rPr lang="en-US" sz="800" smtClean="0">
                <a:solidFill>
                  <a:schemeClr val="tx1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300" y="242807"/>
            <a:ext cx="82296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Background</a:t>
            </a:r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auto">
          <a:xfrm>
            <a:off x="76200" y="1229533"/>
            <a:ext cx="9325628" cy="360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Arial" pitchFamily="34" charset="0"/>
              </a:rPr>
              <a:t>Key Differences:</a:t>
            </a:r>
          </a:p>
          <a:p>
            <a:pPr defTabSz="45714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cs typeface="Arial" pitchFamily="34" charset="0"/>
              </a:rPr>
              <a:t>		- Size</a:t>
            </a:r>
          </a:p>
          <a:p>
            <a:pPr defTabSz="45714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cs typeface="Arial" pitchFamily="34" charset="0"/>
              </a:rPr>
              <a:t>		- Number of rotors</a:t>
            </a:r>
          </a:p>
          <a:p>
            <a:pPr defTabSz="45714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cs typeface="Arial" pitchFamily="34" charset="0"/>
              </a:rPr>
              <a:t>		- Type of rotors</a:t>
            </a:r>
          </a:p>
          <a:p>
            <a:pPr defTabSz="45714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cs typeface="Arial" pitchFamily="34" charset="0"/>
              </a:rPr>
              <a:t>		- Rotor proximity to airframe</a:t>
            </a:r>
          </a:p>
          <a:p>
            <a:pPr defTabSz="45714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cs typeface="Arial" pitchFamily="34" charset="0"/>
              </a:rPr>
              <a:t>		- Fuselage size</a:t>
            </a:r>
          </a:p>
          <a:p>
            <a:pPr defTabSz="45714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cs typeface="Arial" pitchFamily="34" charset="0"/>
              </a:rPr>
              <a:t>		- Flight conditions</a:t>
            </a: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5759E9-3DFB-437D-882A-FB4FF580D4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6" t="4115" r="2913" b="13214"/>
          <a:stretch/>
        </p:blipFill>
        <p:spPr>
          <a:xfrm>
            <a:off x="235860" y="3919406"/>
            <a:ext cx="4978487" cy="25659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59E05E6-41A6-4276-9AE5-8A4E39D23C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38" r="2638" b="3175"/>
          <a:stretch/>
        </p:blipFill>
        <p:spPr>
          <a:xfrm>
            <a:off x="5214347" y="3868087"/>
            <a:ext cx="3659187" cy="2668555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82D9B0F7-DD11-41C9-B0D2-B31FA165604E}"/>
              </a:ext>
            </a:extLst>
          </p:cNvPr>
          <p:cNvSpPr txBox="1">
            <a:spLocks/>
          </p:cNvSpPr>
          <p:nvPr/>
        </p:nvSpPr>
        <p:spPr>
          <a:xfrm>
            <a:off x="966121" y="6485324"/>
            <a:ext cx="2824703" cy="468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2286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defRPr sz="2700" kern="1200" baseline="0">
                <a:solidFill>
                  <a:schemeClr val="tx1"/>
                </a:solidFill>
                <a:latin typeface="Gotham-Medium"/>
                <a:ea typeface="+mn-ea"/>
                <a:cs typeface="+mn-cs"/>
              </a:defRPr>
            </a:lvl1pPr>
            <a:lvl2pPr marL="466344" indent="-164592" algn="l" defTabSz="457200" rtl="0" eaLnBrk="1" latinLnBrk="0" hangingPunct="1">
              <a:spcBef>
                <a:spcPts val="1248"/>
              </a:spcBef>
              <a:buClr>
                <a:srgbClr val="FF0000"/>
              </a:buClr>
              <a:buFont typeface="Wingdings" charset="2"/>
              <a:buChar char="§"/>
              <a:defRPr sz="1800" kern="1200" cap="all" baseline="0">
                <a:solidFill>
                  <a:schemeClr val="tx1"/>
                </a:solidFill>
                <a:latin typeface="Gotham-Medium"/>
                <a:ea typeface="+mn-ea"/>
                <a:cs typeface="+mn-cs"/>
              </a:defRPr>
            </a:lvl2pPr>
            <a:lvl3pPr marL="0" indent="-192024" algn="l" defTabSz="457200" rtl="0" eaLnBrk="1" latinLnBrk="0" hangingPunct="1">
              <a:spcBef>
                <a:spcPts val="1032"/>
              </a:spcBef>
              <a:buClr>
                <a:srgbClr val="FF0000"/>
              </a:buClr>
              <a:buSzPct val="100000"/>
              <a:buFont typeface="Wingdings" charset="2"/>
              <a:buChar char="§"/>
              <a:defRPr sz="2700" kern="1200" cap="none" baseline="0">
                <a:solidFill>
                  <a:schemeClr val="tx1"/>
                </a:solidFill>
                <a:latin typeface="Gotham-Medium"/>
                <a:ea typeface="+mn-ea"/>
                <a:cs typeface="+mn-cs"/>
              </a:defRPr>
            </a:lvl3pPr>
            <a:lvl4pPr marL="752094" indent="-137160" algn="l" defTabSz="457200" rtl="0" eaLnBrk="1" latinLnBrk="0" hangingPunct="1">
              <a:spcBef>
                <a:spcPts val="984"/>
              </a:spcBef>
              <a:buClr>
                <a:srgbClr val="FF0000"/>
              </a:buClr>
              <a:buSzPct val="100000"/>
              <a:buFont typeface="Wingdings" charset="2"/>
              <a:buChar char="§"/>
              <a:defRPr sz="1600" b="0" i="0" kern="1200" cap="all" baseline="0">
                <a:solidFill>
                  <a:schemeClr val="tx1"/>
                </a:solidFill>
                <a:latin typeface="Gotham-MediumItalic"/>
                <a:ea typeface="+mn-ea"/>
                <a:cs typeface="+mn-cs"/>
              </a:defRPr>
            </a:lvl4pPr>
            <a:lvl5pPr marL="1197864" marR="0" indent="-137160" algn="l" defTabSz="457200" rtl="0" eaLnBrk="1" fontAlgn="auto" latinLnBrk="0" hangingPunct="1">
              <a:lnSpc>
                <a:spcPct val="100000"/>
              </a:lnSpc>
              <a:spcBef>
                <a:spcPts val="984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charset="2"/>
              <a:buChar char="§"/>
              <a:tabLst/>
              <a:defRPr sz="1200" b="1" i="0" kern="1200" cap="all" baseline="0">
                <a:solidFill>
                  <a:schemeClr val="tx1"/>
                </a:solidFill>
                <a:latin typeface="Gotham"/>
                <a:ea typeface="+mn-ea"/>
                <a:cs typeface="+mn-cs"/>
              </a:defRPr>
            </a:lvl5pPr>
            <a:lvl6pPr marL="1600200" indent="-91440" algn="l" defTabSz="457200" rtl="0" eaLnBrk="1" latinLnBrk="0" hangingPunct="1">
              <a:spcBef>
                <a:spcPts val="888"/>
              </a:spcBef>
              <a:buClr>
                <a:srgbClr val="FF0000"/>
              </a:buClr>
              <a:buSzPct val="100000"/>
              <a:buFont typeface="Wingdings" charset="2"/>
              <a:buChar char="§"/>
              <a:defRPr sz="1000" b="1" i="1" kern="1200" cap="all" baseline="0">
                <a:solidFill>
                  <a:schemeClr val="tx1"/>
                </a:solidFill>
                <a:latin typeface="Gotham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0704" lvl="4" indent="0">
              <a:buNone/>
            </a:pPr>
            <a:r>
              <a:rPr lang="en-US" sz="1800" dirty="0"/>
              <a:t>Blackhawk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CEBAB1F9-D0FE-4CA8-8D8A-30BFB43B281D}"/>
              </a:ext>
            </a:extLst>
          </p:cNvPr>
          <p:cNvSpPr txBox="1">
            <a:spLocks/>
          </p:cNvSpPr>
          <p:nvPr/>
        </p:nvSpPr>
        <p:spPr>
          <a:xfrm>
            <a:off x="5270779" y="6485324"/>
            <a:ext cx="2824703" cy="4683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-2286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Font typeface="Wingdings" charset="2"/>
              <a:buChar char="§"/>
              <a:defRPr sz="2700" kern="1200" baseline="0">
                <a:solidFill>
                  <a:schemeClr val="tx1"/>
                </a:solidFill>
                <a:latin typeface="Gotham-Medium"/>
                <a:ea typeface="+mn-ea"/>
                <a:cs typeface="+mn-cs"/>
              </a:defRPr>
            </a:lvl1pPr>
            <a:lvl2pPr marL="466344" indent="-164592" algn="l" defTabSz="457200" rtl="0" eaLnBrk="1" latinLnBrk="0" hangingPunct="1">
              <a:spcBef>
                <a:spcPts val="1248"/>
              </a:spcBef>
              <a:buClr>
                <a:srgbClr val="FF0000"/>
              </a:buClr>
              <a:buFont typeface="Wingdings" charset="2"/>
              <a:buChar char="§"/>
              <a:defRPr sz="1800" kern="1200" cap="all" baseline="0">
                <a:solidFill>
                  <a:schemeClr val="tx1"/>
                </a:solidFill>
                <a:latin typeface="Gotham-Medium"/>
                <a:ea typeface="+mn-ea"/>
                <a:cs typeface="+mn-cs"/>
              </a:defRPr>
            </a:lvl2pPr>
            <a:lvl3pPr marL="0" indent="-192024" algn="l" defTabSz="457200" rtl="0" eaLnBrk="1" latinLnBrk="0" hangingPunct="1">
              <a:spcBef>
                <a:spcPts val="1032"/>
              </a:spcBef>
              <a:buClr>
                <a:srgbClr val="FF0000"/>
              </a:buClr>
              <a:buSzPct val="100000"/>
              <a:buFont typeface="Wingdings" charset="2"/>
              <a:buChar char="§"/>
              <a:defRPr sz="2700" kern="1200" cap="none" baseline="0">
                <a:solidFill>
                  <a:schemeClr val="tx1"/>
                </a:solidFill>
                <a:latin typeface="Gotham-Medium"/>
                <a:ea typeface="+mn-ea"/>
                <a:cs typeface="+mn-cs"/>
              </a:defRPr>
            </a:lvl3pPr>
            <a:lvl4pPr marL="752094" indent="-137160" algn="l" defTabSz="457200" rtl="0" eaLnBrk="1" latinLnBrk="0" hangingPunct="1">
              <a:spcBef>
                <a:spcPts val="984"/>
              </a:spcBef>
              <a:buClr>
                <a:srgbClr val="FF0000"/>
              </a:buClr>
              <a:buSzPct val="100000"/>
              <a:buFont typeface="Wingdings" charset="2"/>
              <a:buChar char="§"/>
              <a:defRPr sz="1600" b="0" i="0" kern="1200" cap="all" baseline="0">
                <a:solidFill>
                  <a:schemeClr val="tx1"/>
                </a:solidFill>
                <a:latin typeface="Gotham-MediumItalic"/>
                <a:ea typeface="+mn-ea"/>
                <a:cs typeface="+mn-cs"/>
              </a:defRPr>
            </a:lvl4pPr>
            <a:lvl5pPr marL="1197864" marR="0" indent="-137160" algn="l" defTabSz="457200" rtl="0" eaLnBrk="1" fontAlgn="auto" latinLnBrk="0" hangingPunct="1">
              <a:lnSpc>
                <a:spcPct val="100000"/>
              </a:lnSpc>
              <a:spcBef>
                <a:spcPts val="984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Wingdings" charset="2"/>
              <a:buChar char="§"/>
              <a:tabLst/>
              <a:defRPr sz="1200" b="1" i="0" kern="1200" cap="all" baseline="0">
                <a:solidFill>
                  <a:schemeClr val="tx1"/>
                </a:solidFill>
                <a:latin typeface="Gotham"/>
                <a:ea typeface="+mn-ea"/>
                <a:cs typeface="+mn-cs"/>
              </a:defRPr>
            </a:lvl5pPr>
            <a:lvl6pPr marL="1600200" indent="-91440" algn="l" defTabSz="457200" rtl="0" eaLnBrk="1" latinLnBrk="0" hangingPunct="1">
              <a:spcBef>
                <a:spcPts val="888"/>
              </a:spcBef>
              <a:buClr>
                <a:srgbClr val="FF0000"/>
              </a:buClr>
              <a:buSzPct val="100000"/>
              <a:buFont typeface="Wingdings" charset="2"/>
              <a:buChar char="§"/>
              <a:defRPr sz="1000" b="1" i="1" kern="1200" cap="all" baseline="0">
                <a:solidFill>
                  <a:schemeClr val="tx1"/>
                </a:solidFill>
                <a:latin typeface="Gotham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0704" lvl="4" indent="0">
              <a:buNone/>
            </a:pPr>
            <a:r>
              <a:rPr lang="en-US" sz="1800" dirty="0"/>
              <a:t>DJI Phantom</a:t>
            </a:r>
          </a:p>
        </p:txBody>
      </p:sp>
    </p:spTree>
    <p:extLst>
      <p:ext uri="{BB962C8B-B14F-4D97-AF65-F5344CB8AC3E}">
        <p14:creationId xmlns:p14="http://schemas.microsoft.com/office/powerpoint/2010/main" val="4294326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228600" y="1600200"/>
            <a:ext cx="9525000" cy="5029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700" i="1" dirty="0">
              <a:latin typeface="Arial"/>
              <a:cs typeface="Arial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84096" y="6629400"/>
            <a:ext cx="259904" cy="2286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30BB744-E6EB-43E7-8404-D60FB2D2CAC5}" type="slidenum">
              <a:rPr lang="en-US" sz="800" smtClean="0">
                <a:solidFill>
                  <a:schemeClr val="tx1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z="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300" y="242807"/>
            <a:ext cx="82296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Background</a:t>
            </a:r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-1447800" y="762000"/>
            <a:ext cx="9391860" cy="550245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endParaRPr lang="en-US" sz="3200" dirty="0"/>
          </a:p>
          <a:p>
            <a:pPr marL="1828800" lvl="4" indent="0">
              <a:buNone/>
            </a:pPr>
            <a:r>
              <a:rPr lang="en-US" sz="3200" dirty="0"/>
              <a:t>Rotorcraft Noise Sources:</a:t>
            </a:r>
          </a:p>
          <a:p>
            <a:pPr lvl="5"/>
            <a:r>
              <a:rPr lang="en-US" sz="2800" dirty="0"/>
              <a:t>Deterministic (tonal)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dirty="0"/>
              <a:t>THICKNESS NOISE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dirty="0"/>
              <a:t>LOADING NOISE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dirty="0"/>
              <a:t>BLADE-VORTEX INTERACTION (BVI) NOISE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dirty="0"/>
              <a:t>HIGH-SPEED IMPULSIVE (HSI) NOISE</a:t>
            </a:r>
          </a:p>
          <a:p>
            <a:pPr marL="2743200" lvl="6" indent="0">
              <a:buFont typeface="Arial"/>
              <a:buNone/>
            </a:pPr>
            <a:endParaRPr lang="en-US" dirty="0"/>
          </a:p>
          <a:p>
            <a:pPr lvl="5"/>
            <a:r>
              <a:rPr lang="en-US" sz="2800" dirty="0"/>
              <a:t>Non-deterministic (broadband)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dirty="0"/>
              <a:t>TURBULENCE INGESTION NOISE (TIN)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dirty="0"/>
              <a:t>BLADE-WAKE INTERACTION (BWI) NOISE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dirty="0"/>
              <a:t>BLADE SELF-NOISE</a:t>
            </a:r>
          </a:p>
          <a:p>
            <a:pPr marL="2743200" lvl="6" indent="0">
              <a:buFont typeface="Arial"/>
              <a:buNone/>
            </a:pPr>
            <a:endParaRPr lang="en-US" sz="26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BAA656B-557D-4932-A98B-FC42B3D8541D}"/>
              </a:ext>
            </a:extLst>
          </p:cNvPr>
          <p:cNvCxnSpPr>
            <a:cxnSpLocks/>
          </p:cNvCxnSpPr>
          <p:nvPr/>
        </p:nvCxnSpPr>
        <p:spPr>
          <a:xfrm>
            <a:off x="1219200" y="3352800"/>
            <a:ext cx="472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B10DD19-8138-4258-AF8A-8FB3992BCCA3}"/>
              </a:ext>
            </a:extLst>
          </p:cNvPr>
          <p:cNvCxnSpPr>
            <a:cxnSpLocks/>
          </p:cNvCxnSpPr>
          <p:nvPr/>
        </p:nvCxnSpPr>
        <p:spPr>
          <a:xfrm>
            <a:off x="1219200" y="3703320"/>
            <a:ext cx="472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33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228600" y="1600200"/>
            <a:ext cx="9525000" cy="5029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700" i="1" dirty="0">
              <a:latin typeface="Arial"/>
              <a:cs typeface="Arial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84096" y="6629400"/>
            <a:ext cx="259904" cy="2286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30BB744-E6EB-43E7-8404-D60FB2D2CAC5}" type="slidenum">
              <a:rPr lang="en-US" sz="800" smtClean="0">
                <a:solidFill>
                  <a:schemeClr val="tx1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300" y="242807"/>
            <a:ext cx="82296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Background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E4AE32B-25DD-4E6D-AB9E-C8A2C7A65B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887" y="1600200"/>
            <a:ext cx="6454026" cy="455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68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228600" y="1600200"/>
            <a:ext cx="9525000" cy="5029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700" i="1" dirty="0">
              <a:latin typeface="Arial"/>
              <a:cs typeface="Arial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84096" y="6629400"/>
            <a:ext cx="259904" cy="2286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30BB744-E6EB-43E7-8404-D60FB2D2CAC5}" type="slidenum">
              <a:rPr lang="en-US" sz="800" smtClean="0">
                <a:solidFill>
                  <a:schemeClr val="tx1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z="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300" y="242807"/>
            <a:ext cx="82296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Background</a:t>
            </a: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-1447800" y="762000"/>
            <a:ext cx="9391860" cy="550245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/>
            <a:endParaRPr lang="en-US" sz="3200" dirty="0"/>
          </a:p>
          <a:p>
            <a:pPr marL="1828800" lvl="4" indent="0">
              <a:buNone/>
            </a:pPr>
            <a:r>
              <a:rPr lang="en-US" sz="3200" dirty="0"/>
              <a:t>Multi-Fidelity Prediction Methods:</a:t>
            </a:r>
          </a:p>
          <a:p>
            <a:pPr lvl="5"/>
            <a:r>
              <a:rPr lang="en-US" sz="2800" dirty="0"/>
              <a:t>Tonal Noise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dirty="0"/>
              <a:t>ANOPP/ANOPP2 (PAS, ROTONET, ABEAT, etc.)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dirty="0"/>
              <a:t>Comprehensive analysis codes (CAMRAD II, DYMORE5, etc.)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dirty="0"/>
              <a:t>Traditional </a:t>
            </a:r>
            <a:r>
              <a:rPr lang="en-US" dirty="0" err="1"/>
              <a:t>Navier</a:t>
            </a:r>
            <a:r>
              <a:rPr lang="en-US" dirty="0"/>
              <a:t>-Stokes solvers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dirty="0"/>
              <a:t>Scale-resolving flow simulations (Lattice-Boltzmann, DNS)</a:t>
            </a:r>
          </a:p>
          <a:p>
            <a:pPr marL="2743200" lvl="6" indent="0">
              <a:buFont typeface="Arial"/>
              <a:buNone/>
            </a:pPr>
            <a:endParaRPr lang="en-US" dirty="0"/>
          </a:p>
          <a:p>
            <a:pPr lvl="5"/>
            <a:r>
              <a:rPr lang="en-US" sz="2800" dirty="0"/>
              <a:t>Broadband Noise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dirty="0"/>
              <a:t>Semi-empirical methods (BARC, ASNIFM)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dirty="0"/>
              <a:t>Traditional </a:t>
            </a:r>
            <a:r>
              <a:rPr lang="en-US" dirty="0" err="1"/>
              <a:t>Navier</a:t>
            </a:r>
            <a:r>
              <a:rPr lang="en-US" dirty="0"/>
              <a:t>-Stokes solvers (??)</a:t>
            </a:r>
          </a:p>
          <a:p>
            <a:pPr lvl="6">
              <a:buFont typeface="Wingdings" panose="05000000000000000000" pitchFamily="2" charset="2"/>
              <a:buChar char="Ø"/>
            </a:pPr>
            <a:r>
              <a:rPr lang="en-US" dirty="0"/>
              <a:t>Scale-resolving flow simulations (Lattice-Boltzmann, DNS)</a:t>
            </a:r>
          </a:p>
          <a:p>
            <a:pPr lvl="6">
              <a:buFont typeface="Wingdings" panose="05000000000000000000" pitchFamily="2" charset="2"/>
              <a:buChar char="Ø"/>
            </a:pPr>
            <a:endParaRPr lang="en-US" dirty="0"/>
          </a:p>
          <a:p>
            <a:pPr marL="2743200" lvl="6" indent="0">
              <a:buFont typeface="Arial"/>
              <a:buNone/>
            </a:pPr>
            <a:endParaRPr lang="en-US" sz="26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209570" y="2971800"/>
            <a:ext cx="672486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209570" y="5334000"/>
            <a:ext cx="44577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914400" y="5669280"/>
            <a:ext cx="4572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914400" y="3694176"/>
            <a:ext cx="4572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63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84096" y="6629400"/>
            <a:ext cx="259904" cy="2286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30BB744-E6EB-43E7-8404-D60FB2D2CAC5}" type="slidenum">
              <a:rPr lang="en-US" sz="800" smtClean="0">
                <a:solidFill>
                  <a:schemeClr val="tx1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z="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300" y="242807"/>
            <a:ext cx="82296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Background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679" t="22019" r="3112"/>
          <a:stretch/>
        </p:blipFill>
        <p:spPr>
          <a:xfrm>
            <a:off x="804814" y="4542503"/>
            <a:ext cx="7458172" cy="2201197"/>
          </a:xfrm>
          <a:prstGeom prst="rect">
            <a:avLst/>
          </a:prstGeom>
        </p:spPr>
      </p:pic>
      <p:sp>
        <p:nvSpPr>
          <p:cNvPr id="8" name="TextBox 12">
            <a:extLst>
              <a:ext uri="{FF2B5EF4-FFF2-40B4-BE49-F238E27FC236}">
                <a16:creationId xmlns:a16="http://schemas.microsoft.com/office/drawing/2014/main" id="{4295BFF4-229E-4A81-9D84-194C55040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19200"/>
            <a:ext cx="8305800" cy="181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14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cs typeface="Arial" pitchFamily="34" charset="0"/>
              </a:rPr>
              <a:t>Lattice-Boltzmann method-very-large-eddy simulation (LBM-VLES)</a:t>
            </a:r>
            <a:endParaRPr lang="en-US" b="1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575" y="2161548"/>
            <a:ext cx="52006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16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228600" y="1600200"/>
            <a:ext cx="9525000" cy="5029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sz="2700" i="1" dirty="0">
              <a:latin typeface="Arial"/>
              <a:cs typeface="Arial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884096" y="6629400"/>
            <a:ext cx="259904" cy="228600"/>
          </a:xfrm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830BB744-E6EB-43E7-8404-D60FB2D2CAC5}" type="slidenum">
              <a:rPr lang="en-US" sz="800" smtClean="0">
                <a:solidFill>
                  <a:schemeClr val="tx1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z="8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1300" y="242807"/>
            <a:ext cx="8229600" cy="7620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Geometry/Flight Conditions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8F2E09A5-C16F-43DC-BAB9-61CA00CBE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045176"/>
            <a:ext cx="4727314" cy="384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14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cs typeface="Arial" pitchFamily="34" charset="0"/>
              </a:rPr>
              <a:t>DJI-9450</a:t>
            </a:r>
          </a:p>
          <a:p>
            <a:pPr defTabSz="457146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b="1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Arial" pitchFamily="34" charset="0"/>
              </a:rPr>
              <a:t>R = 4.7 in</a:t>
            </a: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</a:t>
            </a:r>
            <a:r>
              <a:rPr lang="en-US" sz="2800" baseline="-25000" dirty="0"/>
              <a:t>0.75</a:t>
            </a:r>
            <a:r>
              <a:rPr lang="en-US" sz="2800" dirty="0"/>
              <a:t> = 0.645 in</a:t>
            </a: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Ω = 5100 RPM</a:t>
            </a: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M</a:t>
            </a:r>
            <a:r>
              <a:rPr lang="en-US" sz="2800" baseline="-25000" dirty="0" err="1"/>
              <a:t>tip</a:t>
            </a:r>
            <a:r>
              <a:rPr lang="en-US" sz="2800" dirty="0"/>
              <a:t> = 0.186</a:t>
            </a: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A0BAFC15-FEE7-4DA5-85F3-EF6825032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6100" y="2045176"/>
            <a:ext cx="4727314" cy="433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457146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cs typeface="Arial" pitchFamily="34" charset="0"/>
              </a:rPr>
              <a:t>SUI Endurance</a:t>
            </a:r>
          </a:p>
          <a:p>
            <a:pPr defTabSz="457146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b="1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cs typeface="Arial" pitchFamily="34" charset="0"/>
              </a:rPr>
              <a:t>R = 7.5 in</a:t>
            </a: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c</a:t>
            </a:r>
            <a:r>
              <a:rPr lang="en-US" sz="2800" baseline="-25000" dirty="0"/>
              <a:t>0.75</a:t>
            </a:r>
            <a:r>
              <a:rPr lang="en-US" sz="2800" dirty="0"/>
              <a:t> = 1.06 in</a:t>
            </a: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Ω = 4200 RPM</a:t>
            </a: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M</a:t>
            </a:r>
            <a:r>
              <a:rPr lang="en-US" sz="2800" baseline="-25000" dirty="0" err="1"/>
              <a:t>tip</a:t>
            </a:r>
            <a:r>
              <a:rPr lang="en-US" sz="2800" dirty="0"/>
              <a:t> = 0.244</a:t>
            </a: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  <a:p>
            <a:pPr marL="285750" indent="-285750" defTabSz="457146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876217"/>
      </p:ext>
    </p:extLst>
  </p:cSld>
  <p:clrMapOvr>
    <a:masterClrMapping/>
  </p:clrMapOvr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TitlePage">
  <a:themeElements>
    <a:clrScheme name="Front 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ront Slide">
      <a:majorFont>
        <a:latin typeface="Helvetica Neue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Front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Basic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CT Templat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rtlCol="0">
        <a:spAutoFit/>
      </a:bodyPr>
      <a:lstStyle>
        <a:defPPr algn="l">
          <a:defRPr sz="1400" i="0" dirty="0" smtClean="0">
            <a:effectLst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tx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1_TDM">
  <a:themeElements>
    <a:clrScheme name="TDM colors">
      <a:dk1>
        <a:srgbClr val="000000"/>
      </a:dk1>
      <a:lt1>
        <a:srgbClr val="FFFFFF"/>
      </a:lt1>
      <a:dk2>
        <a:srgbClr val="004080"/>
      </a:dk2>
      <a:lt2>
        <a:srgbClr val="808080"/>
      </a:lt2>
      <a:accent1>
        <a:srgbClr val="E0AB2B"/>
      </a:accent1>
      <a:accent2>
        <a:srgbClr val="B38721"/>
      </a:accent2>
      <a:accent3>
        <a:srgbClr val="F8EA50"/>
      </a:accent3>
      <a:accent4>
        <a:srgbClr val="002346"/>
      </a:accent4>
      <a:accent5>
        <a:srgbClr val="0D5FA3"/>
      </a:accent5>
      <a:accent6>
        <a:srgbClr val="779DF1"/>
      </a:accent6>
      <a:hlink>
        <a:srgbClr val="004080"/>
      </a:hlink>
      <a:folHlink>
        <a:srgbClr val="B3872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urier New" charset="0"/>
          </a:defRPr>
        </a:defPPr>
      </a:lstStyle>
    </a:lnDef>
  </a:objectDefaults>
  <a:extraClrSchemeLst>
    <a:extraClrScheme>
      <a:clrScheme name="ESMD QPMR briefing template, Jan '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MD QPMR briefing template, Jan '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MD QPMR briefing template, Jan '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MD QPMR briefing template, Jan '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MD QPMR briefing template, Jan '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MD QPMR briefing template, Jan '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MD QPMR briefing template, Jan '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MD QPMR briefing template, Jan '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MD QPMR briefing template, Jan '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MD QPMR briefing template, Jan '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MD QPMR briefing template, Jan '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MD QPMR briefing template, Jan '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9222</TotalTime>
  <Words>1077</Words>
  <Application>Microsoft Office PowerPoint</Application>
  <PresentationFormat>On-screen Show (4:3)</PresentationFormat>
  <Paragraphs>274</Paragraphs>
  <Slides>37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37</vt:i4>
      </vt:variant>
    </vt:vector>
  </HeadingPairs>
  <TitlesOfParts>
    <vt:vector size="65" baseType="lpstr">
      <vt:lpstr>ＭＳ Ｐゴシック</vt:lpstr>
      <vt:lpstr>ＭＳ Ｐゴシック</vt:lpstr>
      <vt:lpstr>Arial</vt:lpstr>
      <vt:lpstr>Arial Narrow</vt:lpstr>
      <vt:lpstr>Calibri</vt:lpstr>
      <vt:lpstr>Cambria Math</vt:lpstr>
      <vt:lpstr>Garamond</vt:lpstr>
      <vt:lpstr>Gill Sans</vt:lpstr>
      <vt:lpstr>Gotham</vt:lpstr>
      <vt:lpstr>Helvetica</vt:lpstr>
      <vt:lpstr>Helvetica Neue</vt:lpstr>
      <vt:lpstr>Times New Roman</vt:lpstr>
      <vt:lpstr>Wingdings</vt:lpstr>
      <vt:lpstr>ヒラギノ角ゴ Pro W3</vt:lpstr>
      <vt:lpstr>ヒラギノ角ゴ ProN W3</vt:lpstr>
      <vt:lpstr>4_Office Theme</vt:lpstr>
      <vt:lpstr>9_Office Theme</vt:lpstr>
      <vt:lpstr>OCT Template 2</vt:lpstr>
      <vt:lpstr>1_Office Theme</vt:lpstr>
      <vt:lpstr>7_Office Theme</vt:lpstr>
      <vt:lpstr>6_Office Theme</vt:lpstr>
      <vt:lpstr>11_Office Theme</vt:lpstr>
      <vt:lpstr>18_Office Theme</vt:lpstr>
      <vt:lpstr>1_TDM</vt:lpstr>
      <vt:lpstr>TitlePage</vt:lpstr>
      <vt:lpstr>1_Basic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Singer, Robert L. (KSC-IMCS-733)[Abacus Technology]</dc:creator>
  <cp:lastModifiedBy>Thurman, Christopher (LARC-D314)[NATIONAL INSTITUTE OF AEROSPACE]</cp:lastModifiedBy>
  <cp:revision>315</cp:revision>
  <cp:lastPrinted>2015-04-08T19:09:25Z</cp:lastPrinted>
  <dcterms:created xsi:type="dcterms:W3CDTF">2013-12-10T22:06:38Z</dcterms:created>
  <dcterms:modified xsi:type="dcterms:W3CDTF">2020-03-20T14:55:02Z</dcterms:modified>
</cp:coreProperties>
</file>