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31"/>
  </p:notesMasterIdLst>
  <p:sldIdLst>
    <p:sldId id="1614" r:id="rId5"/>
    <p:sldId id="1620" r:id="rId6"/>
    <p:sldId id="1622" r:id="rId7"/>
    <p:sldId id="1639" r:id="rId8"/>
    <p:sldId id="1623" r:id="rId9"/>
    <p:sldId id="1640" r:id="rId10"/>
    <p:sldId id="1641" r:id="rId11"/>
    <p:sldId id="1642" r:id="rId12"/>
    <p:sldId id="1643" r:id="rId13"/>
    <p:sldId id="1662" r:id="rId14"/>
    <p:sldId id="1663" r:id="rId15"/>
    <p:sldId id="1634" r:id="rId16"/>
    <p:sldId id="1635" r:id="rId17"/>
    <p:sldId id="1636" r:id="rId18"/>
    <p:sldId id="1637" r:id="rId19"/>
    <p:sldId id="1638" r:id="rId20"/>
    <p:sldId id="1664" r:id="rId21"/>
    <p:sldId id="1653" r:id="rId22"/>
    <p:sldId id="1654" r:id="rId23"/>
    <p:sldId id="1655" r:id="rId24"/>
    <p:sldId id="1656" r:id="rId25"/>
    <p:sldId id="1657" r:id="rId26"/>
    <p:sldId id="1658" r:id="rId27"/>
    <p:sldId id="1659" r:id="rId28"/>
    <p:sldId id="1660" r:id="rId29"/>
    <p:sldId id="1652" r:id="rId30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rin Mahoney" initials="ECM" lastIdx="7" clrIdx="0"/>
  <p:cmAuthor id="2" name="Brian Alpert" initials="BKA" lastIdx="1" clrIdx="1">
    <p:extLst>
      <p:ext uri="{19B8F6BF-5375-455C-9EA6-DF929625EA0E}">
        <p15:presenceInfo xmlns:p15="http://schemas.microsoft.com/office/powerpoint/2012/main" userId="Brian Alpert" providerId="None"/>
      </p:ext>
    </p:extLst>
  </p:cmAuthor>
  <p:cmAuthor id="3" name="Kovich, Christine (JSC-XX)[THE AEROSPACE CORPORATION]" initials="KC(AC" lastIdx="11" clrIdx="2">
    <p:extLst>
      <p:ext uri="{19B8F6BF-5375-455C-9EA6-DF929625EA0E}">
        <p15:presenceInfo xmlns:p15="http://schemas.microsoft.com/office/powerpoint/2012/main" userId="S-1-5-21-330711430-3775241029-4075259233-4534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DEE8"/>
    <a:srgbClr val="00FF00"/>
    <a:srgbClr val="000000"/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16D237-6436-CD4C-8107-20188C9B4222}" v="2" dt="2020-05-20T22:21:54.14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494" autoAdjust="0"/>
    <p:restoredTop sz="95320" autoAdjust="0"/>
  </p:normalViewPr>
  <p:slideViewPr>
    <p:cSldViewPr snapToGrid="0">
      <p:cViewPr varScale="1">
        <p:scale>
          <a:sx n="84" d="100"/>
          <a:sy n="84" d="100"/>
        </p:scale>
        <p:origin x="60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notesViewPr>
    <p:cSldViewPr snapToGrid="0">
      <p:cViewPr varScale="1">
        <p:scale>
          <a:sx n="50" d="100"/>
          <a:sy n="50" d="100"/>
        </p:scale>
        <p:origin x="1804" y="-2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x, Stacie R. (JSC-EX611)" userId="S::srcox@ndc.nasa.gov::16d8e664-81ad-4ff2-9256-d34307707556" providerId="AD" clId="Web-{E305466E-D858-49FA-A860-41C4B7B86562}"/>
    <pc:docChg chg="addSld delSld modSld">
      <pc:chgData name="Cox, Stacie R. (JSC-EX611)" userId="S::srcox@ndc.nasa.gov::16d8e664-81ad-4ff2-9256-d34307707556" providerId="AD" clId="Web-{E305466E-D858-49FA-A860-41C4B7B86562}" dt="2020-05-12T14:53:02.494" v="72"/>
      <pc:docMkLst>
        <pc:docMk/>
      </pc:docMkLst>
      <pc:sldChg chg="modSp">
        <pc:chgData name="Cox, Stacie R. (JSC-EX611)" userId="S::srcox@ndc.nasa.gov::16d8e664-81ad-4ff2-9256-d34307707556" providerId="AD" clId="Web-{E305466E-D858-49FA-A860-41C4B7B86562}" dt="2020-05-12T14:52:53.509" v="71"/>
        <pc:sldMkLst>
          <pc:docMk/>
          <pc:sldMk cId="2519159626" sldId="1615"/>
        </pc:sldMkLst>
        <pc:spChg chg="mod">
          <ac:chgData name="Cox, Stacie R. (JSC-EX611)" userId="S::srcox@ndc.nasa.gov::16d8e664-81ad-4ff2-9256-d34307707556" providerId="AD" clId="Web-{E305466E-D858-49FA-A860-41C4B7B86562}" dt="2020-05-12T14:52:53.509" v="71"/>
          <ac:spMkLst>
            <pc:docMk/>
            <pc:sldMk cId="2519159626" sldId="1615"/>
            <ac:spMk id="3" creationId="{F79A1908-741F-0C44-8381-9A195AA5F1C3}"/>
          </ac:spMkLst>
        </pc:spChg>
      </pc:sldChg>
      <pc:sldChg chg="addSp delSp modSp">
        <pc:chgData name="Cox, Stacie R. (JSC-EX611)" userId="S::srcox@ndc.nasa.gov::16d8e664-81ad-4ff2-9256-d34307707556" providerId="AD" clId="Web-{E305466E-D858-49FA-A860-41C4B7B86562}" dt="2020-05-12T14:52:11.025" v="69" actId="20577"/>
        <pc:sldMkLst>
          <pc:docMk/>
          <pc:sldMk cId="4194392112" sldId="1618"/>
        </pc:sldMkLst>
        <pc:spChg chg="mod">
          <ac:chgData name="Cox, Stacie R. (JSC-EX611)" userId="S::srcox@ndc.nasa.gov::16d8e664-81ad-4ff2-9256-d34307707556" providerId="AD" clId="Web-{E305466E-D858-49FA-A860-41C4B7B86562}" dt="2020-05-12T14:50:53.915" v="56" actId="20577"/>
          <ac:spMkLst>
            <pc:docMk/>
            <pc:sldMk cId="4194392112" sldId="1618"/>
            <ac:spMk id="4" creationId="{00000000-0000-0000-0000-000000000000}"/>
          </ac:spMkLst>
        </pc:spChg>
        <pc:spChg chg="del">
          <ac:chgData name="Cox, Stacie R. (JSC-EX611)" userId="S::srcox@ndc.nasa.gov::16d8e664-81ad-4ff2-9256-d34307707556" providerId="AD" clId="Web-{E305466E-D858-49FA-A860-41C4B7B86562}" dt="2020-05-12T14:35:29.586" v="23"/>
          <ac:spMkLst>
            <pc:docMk/>
            <pc:sldMk cId="4194392112" sldId="1618"/>
            <ac:spMk id="5" creationId="{28A81ABF-A7B6-1149-9426-C93F798FE1AF}"/>
          </ac:spMkLst>
        </pc:spChg>
        <pc:spChg chg="del">
          <ac:chgData name="Cox, Stacie R. (JSC-EX611)" userId="S::srcox@ndc.nasa.gov::16d8e664-81ad-4ff2-9256-d34307707556" providerId="AD" clId="Web-{E305466E-D858-49FA-A860-41C4B7B86562}" dt="2020-05-12T14:35:29.586" v="22"/>
          <ac:spMkLst>
            <pc:docMk/>
            <pc:sldMk cId="4194392112" sldId="1618"/>
            <ac:spMk id="6" creationId="{30DEC8FE-4B8D-894B-BBE0-3CE946C04D35}"/>
          </ac:spMkLst>
        </pc:spChg>
        <pc:spChg chg="del">
          <ac:chgData name="Cox, Stacie R. (JSC-EX611)" userId="S::srcox@ndc.nasa.gov::16d8e664-81ad-4ff2-9256-d34307707556" providerId="AD" clId="Web-{E305466E-D858-49FA-A860-41C4B7B86562}" dt="2020-05-12T14:35:29.586" v="21"/>
          <ac:spMkLst>
            <pc:docMk/>
            <pc:sldMk cId="4194392112" sldId="1618"/>
            <ac:spMk id="7" creationId="{6CDB845F-8393-5C42-8B42-583D45043164}"/>
          </ac:spMkLst>
        </pc:spChg>
        <pc:spChg chg="del">
          <ac:chgData name="Cox, Stacie R. (JSC-EX611)" userId="S::srcox@ndc.nasa.gov::16d8e664-81ad-4ff2-9256-d34307707556" providerId="AD" clId="Web-{E305466E-D858-49FA-A860-41C4B7B86562}" dt="2020-05-12T14:35:29.586" v="20"/>
          <ac:spMkLst>
            <pc:docMk/>
            <pc:sldMk cId="4194392112" sldId="1618"/>
            <ac:spMk id="8" creationId="{2B33DF3F-7E69-D342-9BD5-5370E65A51AF}"/>
          </ac:spMkLst>
        </pc:spChg>
        <pc:spChg chg="del">
          <ac:chgData name="Cox, Stacie R. (JSC-EX611)" userId="S::srcox@ndc.nasa.gov::16d8e664-81ad-4ff2-9256-d34307707556" providerId="AD" clId="Web-{E305466E-D858-49FA-A860-41C4B7B86562}" dt="2020-05-12T14:35:29.586" v="19"/>
          <ac:spMkLst>
            <pc:docMk/>
            <pc:sldMk cId="4194392112" sldId="1618"/>
            <ac:spMk id="9" creationId="{600FB9C6-1EBB-5B4B-BDAE-2636B71AFA68}"/>
          </ac:spMkLst>
        </pc:spChg>
        <pc:spChg chg="del">
          <ac:chgData name="Cox, Stacie R. (JSC-EX611)" userId="S::srcox@ndc.nasa.gov::16d8e664-81ad-4ff2-9256-d34307707556" providerId="AD" clId="Web-{E305466E-D858-49FA-A860-41C4B7B86562}" dt="2020-05-12T14:35:32.274" v="24"/>
          <ac:spMkLst>
            <pc:docMk/>
            <pc:sldMk cId="4194392112" sldId="1618"/>
            <ac:spMk id="10" creationId="{141BCCC7-3E70-8044-BDA1-F632EB46150E}"/>
          </ac:spMkLst>
        </pc:spChg>
        <pc:spChg chg="del">
          <ac:chgData name="Cox, Stacie R. (JSC-EX611)" userId="S::srcox@ndc.nasa.gov::16d8e664-81ad-4ff2-9256-d34307707556" providerId="AD" clId="Web-{E305466E-D858-49FA-A860-41C4B7B86562}" dt="2020-05-12T14:35:29.586" v="18"/>
          <ac:spMkLst>
            <pc:docMk/>
            <pc:sldMk cId="4194392112" sldId="1618"/>
            <ac:spMk id="11" creationId="{FC9F337E-4E25-5A4A-AD98-D99BBACD4E50}"/>
          </ac:spMkLst>
        </pc:spChg>
        <pc:spChg chg="del">
          <ac:chgData name="Cox, Stacie R. (JSC-EX611)" userId="S::srcox@ndc.nasa.gov::16d8e664-81ad-4ff2-9256-d34307707556" providerId="AD" clId="Web-{E305466E-D858-49FA-A860-41C4B7B86562}" dt="2020-05-12T14:35:29.586" v="17"/>
          <ac:spMkLst>
            <pc:docMk/>
            <pc:sldMk cId="4194392112" sldId="1618"/>
            <ac:spMk id="13" creationId="{5C971602-F4BD-A842-8D13-D099B366F430}"/>
          </ac:spMkLst>
        </pc:spChg>
        <pc:spChg chg="mod">
          <ac:chgData name="Cox, Stacie R. (JSC-EX611)" userId="S::srcox@ndc.nasa.gov::16d8e664-81ad-4ff2-9256-d34307707556" providerId="AD" clId="Web-{E305466E-D858-49FA-A860-41C4B7B86562}" dt="2020-05-12T14:52:11.025" v="69" actId="20577"/>
          <ac:spMkLst>
            <pc:docMk/>
            <pc:sldMk cId="4194392112" sldId="1618"/>
            <ac:spMk id="18" creationId="{35401191-BD2D-1F4C-B071-5A37D479A738}"/>
          </ac:spMkLst>
        </pc:spChg>
        <pc:spChg chg="del">
          <ac:chgData name="Cox, Stacie R. (JSC-EX611)" userId="S::srcox@ndc.nasa.gov::16d8e664-81ad-4ff2-9256-d34307707556" providerId="AD" clId="Web-{E305466E-D858-49FA-A860-41C4B7B86562}" dt="2020-05-12T14:35:29.586" v="5"/>
          <ac:spMkLst>
            <pc:docMk/>
            <pc:sldMk cId="4194392112" sldId="1618"/>
            <ac:spMk id="29" creationId="{22D8F44C-35C0-804A-876C-EC7FE2EF8CEC}"/>
          </ac:spMkLst>
        </pc:spChg>
        <pc:spChg chg="del">
          <ac:chgData name="Cox, Stacie R. (JSC-EX611)" userId="S::srcox@ndc.nasa.gov::16d8e664-81ad-4ff2-9256-d34307707556" providerId="AD" clId="Web-{E305466E-D858-49FA-A860-41C4B7B86562}" dt="2020-05-12T14:35:29.586" v="11"/>
          <ac:spMkLst>
            <pc:docMk/>
            <pc:sldMk cId="4194392112" sldId="1618"/>
            <ac:spMk id="33" creationId="{19238145-A567-1C47-9062-B2AC9BF5C0C1}"/>
          </ac:spMkLst>
        </pc:spChg>
        <pc:spChg chg="del">
          <ac:chgData name="Cox, Stacie R. (JSC-EX611)" userId="S::srcox@ndc.nasa.gov::16d8e664-81ad-4ff2-9256-d34307707556" providerId="AD" clId="Web-{E305466E-D858-49FA-A860-41C4B7B86562}" dt="2020-05-12T14:35:29.586" v="9"/>
          <ac:spMkLst>
            <pc:docMk/>
            <pc:sldMk cId="4194392112" sldId="1618"/>
            <ac:spMk id="53" creationId="{5D9D8CBD-6BD0-1348-BE81-F56118BB008F}"/>
          </ac:spMkLst>
        </pc:spChg>
        <pc:spChg chg="del">
          <ac:chgData name="Cox, Stacie R. (JSC-EX611)" userId="S::srcox@ndc.nasa.gov::16d8e664-81ad-4ff2-9256-d34307707556" providerId="AD" clId="Web-{E305466E-D858-49FA-A860-41C4B7B86562}" dt="2020-05-12T14:35:29.586" v="8"/>
          <ac:spMkLst>
            <pc:docMk/>
            <pc:sldMk cId="4194392112" sldId="1618"/>
            <ac:spMk id="54" creationId="{691335BD-CC97-744B-B176-57D32A9F4C98}"/>
          </ac:spMkLst>
        </pc:spChg>
        <pc:picChg chg="add del mod">
          <ac:chgData name="Cox, Stacie R. (JSC-EX611)" userId="S::srcox@ndc.nasa.gov::16d8e664-81ad-4ff2-9256-d34307707556" providerId="AD" clId="Web-{E305466E-D858-49FA-A860-41C4B7B86562}" dt="2020-05-12T14:41:45.759" v="32"/>
          <ac:picMkLst>
            <pc:docMk/>
            <pc:sldMk cId="4194392112" sldId="1618"/>
            <ac:picMk id="2" creationId="{F7A46D4E-956D-4237-AD31-405B0B09461B}"/>
          </ac:picMkLst>
        </pc:picChg>
        <pc:picChg chg="add del mod">
          <ac:chgData name="Cox, Stacie R. (JSC-EX611)" userId="S::srcox@ndc.nasa.gov::16d8e664-81ad-4ff2-9256-d34307707556" providerId="AD" clId="Web-{E305466E-D858-49FA-A860-41C4B7B86562}" dt="2020-05-12T14:42:15.509" v="36"/>
          <ac:picMkLst>
            <pc:docMk/>
            <pc:sldMk cId="4194392112" sldId="1618"/>
            <ac:picMk id="12" creationId="{718DA9E5-9D68-4F0F-99E8-74C028959A90}"/>
          </ac:picMkLst>
        </pc:picChg>
        <pc:picChg chg="add mod">
          <ac:chgData name="Cox, Stacie R. (JSC-EX611)" userId="S::srcox@ndc.nasa.gov::16d8e664-81ad-4ff2-9256-d34307707556" providerId="AD" clId="Web-{E305466E-D858-49FA-A860-41C4B7B86562}" dt="2020-05-12T14:47:52.415" v="44" actId="1076"/>
          <ac:picMkLst>
            <pc:docMk/>
            <pc:sldMk cId="4194392112" sldId="1618"/>
            <ac:picMk id="16" creationId="{371387C4-2AC1-43C3-9E58-4CBE4B1BA0F1}"/>
          </ac:picMkLst>
        </pc:picChg>
        <pc:picChg chg="add mod">
          <ac:chgData name="Cox, Stacie R. (JSC-EX611)" userId="S::srcox@ndc.nasa.gov::16d8e664-81ad-4ff2-9256-d34307707556" providerId="AD" clId="Web-{E305466E-D858-49FA-A860-41C4B7B86562}" dt="2020-05-12T14:48:14.884" v="47" actId="14100"/>
          <ac:picMkLst>
            <pc:docMk/>
            <pc:sldMk cId="4194392112" sldId="1618"/>
            <ac:picMk id="20" creationId="{4E1F562A-F7F5-4230-82FD-6AB703457156}"/>
          </ac:picMkLst>
        </pc:picChg>
        <pc:cxnChg chg="del">
          <ac:chgData name="Cox, Stacie R. (JSC-EX611)" userId="S::srcox@ndc.nasa.gov::16d8e664-81ad-4ff2-9256-d34307707556" providerId="AD" clId="Web-{E305466E-D858-49FA-A860-41C4B7B86562}" dt="2020-05-12T14:35:29.586" v="16"/>
          <ac:cxnSpMkLst>
            <pc:docMk/>
            <pc:sldMk cId="4194392112" sldId="1618"/>
            <ac:cxnSpMk id="15" creationId="{994159FE-C85A-BF4C-A7F7-B80E20F4D040}"/>
          </ac:cxnSpMkLst>
        </pc:cxnChg>
        <pc:cxnChg chg="del">
          <ac:chgData name="Cox, Stacie R. (JSC-EX611)" userId="S::srcox@ndc.nasa.gov::16d8e664-81ad-4ff2-9256-d34307707556" providerId="AD" clId="Web-{E305466E-D858-49FA-A860-41C4B7B86562}" dt="2020-05-12T14:35:29.586" v="15"/>
          <ac:cxnSpMkLst>
            <pc:docMk/>
            <pc:sldMk cId="4194392112" sldId="1618"/>
            <ac:cxnSpMk id="17" creationId="{6EADC361-05EC-1041-8C0F-038DAED96C88}"/>
          </ac:cxnSpMkLst>
        </pc:cxnChg>
        <pc:cxnChg chg="del">
          <ac:chgData name="Cox, Stacie R. (JSC-EX611)" userId="S::srcox@ndc.nasa.gov::16d8e664-81ad-4ff2-9256-d34307707556" providerId="AD" clId="Web-{E305466E-D858-49FA-A860-41C4B7B86562}" dt="2020-05-12T14:35:29.586" v="14"/>
          <ac:cxnSpMkLst>
            <pc:docMk/>
            <pc:sldMk cId="4194392112" sldId="1618"/>
            <ac:cxnSpMk id="21" creationId="{DCFF4B8A-7F29-FC46-AA09-3388D42330C9}"/>
          </ac:cxnSpMkLst>
        </pc:cxnChg>
        <pc:cxnChg chg="del">
          <ac:chgData name="Cox, Stacie R. (JSC-EX611)" userId="S::srcox@ndc.nasa.gov::16d8e664-81ad-4ff2-9256-d34307707556" providerId="AD" clId="Web-{E305466E-D858-49FA-A860-41C4B7B86562}" dt="2020-05-12T14:35:29.586" v="13"/>
          <ac:cxnSpMkLst>
            <pc:docMk/>
            <pc:sldMk cId="4194392112" sldId="1618"/>
            <ac:cxnSpMk id="30" creationId="{BDA35825-2BA3-0F40-B30C-20D42285AFE9}"/>
          </ac:cxnSpMkLst>
        </pc:cxnChg>
        <pc:cxnChg chg="del">
          <ac:chgData name="Cox, Stacie R. (JSC-EX611)" userId="S::srcox@ndc.nasa.gov::16d8e664-81ad-4ff2-9256-d34307707556" providerId="AD" clId="Web-{E305466E-D858-49FA-A860-41C4B7B86562}" dt="2020-05-12T14:35:29.586" v="12"/>
          <ac:cxnSpMkLst>
            <pc:docMk/>
            <pc:sldMk cId="4194392112" sldId="1618"/>
            <ac:cxnSpMk id="32" creationId="{6722DA95-C5D0-8A44-88F4-485ED53D97B1}"/>
          </ac:cxnSpMkLst>
        </pc:cxnChg>
        <pc:cxnChg chg="del">
          <ac:chgData name="Cox, Stacie R. (JSC-EX611)" userId="S::srcox@ndc.nasa.gov::16d8e664-81ad-4ff2-9256-d34307707556" providerId="AD" clId="Web-{E305466E-D858-49FA-A860-41C4B7B86562}" dt="2020-05-12T14:35:29.586" v="10"/>
          <ac:cxnSpMkLst>
            <pc:docMk/>
            <pc:sldMk cId="4194392112" sldId="1618"/>
            <ac:cxnSpMk id="35" creationId="{7EE3A7A0-0E6F-034D-BBEE-741AA1ACFD58}"/>
          </ac:cxnSpMkLst>
        </pc:cxnChg>
        <pc:cxnChg chg="del">
          <ac:chgData name="Cox, Stacie R. (JSC-EX611)" userId="S::srcox@ndc.nasa.gov::16d8e664-81ad-4ff2-9256-d34307707556" providerId="AD" clId="Web-{E305466E-D858-49FA-A860-41C4B7B86562}" dt="2020-05-12T14:35:29.586" v="4"/>
          <ac:cxnSpMkLst>
            <pc:docMk/>
            <pc:sldMk cId="4194392112" sldId="1618"/>
            <ac:cxnSpMk id="38" creationId="{45AF761C-1B90-4347-9329-3D6A06B6D927}"/>
          </ac:cxnSpMkLst>
        </pc:cxnChg>
        <pc:cxnChg chg="del">
          <ac:chgData name="Cox, Stacie R. (JSC-EX611)" userId="S::srcox@ndc.nasa.gov::16d8e664-81ad-4ff2-9256-d34307707556" providerId="AD" clId="Web-{E305466E-D858-49FA-A860-41C4B7B86562}" dt="2020-05-12T14:35:29.586" v="3"/>
          <ac:cxnSpMkLst>
            <pc:docMk/>
            <pc:sldMk cId="4194392112" sldId="1618"/>
            <ac:cxnSpMk id="42" creationId="{C43FB56B-9439-BE4A-B7C9-5119EF390589}"/>
          </ac:cxnSpMkLst>
        </pc:cxnChg>
        <pc:cxnChg chg="del">
          <ac:chgData name="Cox, Stacie R. (JSC-EX611)" userId="S::srcox@ndc.nasa.gov::16d8e664-81ad-4ff2-9256-d34307707556" providerId="AD" clId="Web-{E305466E-D858-49FA-A860-41C4B7B86562}" dt="2020-05-12T14:35:29.586" v="2"/>
          <ac:cxnSpMkLst>
            <pc:docMk/>
            <pc:sldMk cId="4194392112" sldId="1618"/>
            <ac:cxnSpMk id="48" creationId="{57278C0A-7094-BC40-A060-A6A8FA216228}"/>
          </ac:cxnSpMkLst>
        </pc:cxnChg>
        <pc:cxnChg chg="del">
          <ac:chgData name="Cox, Stacie R. (JSC-EX611)" userId="S::srcox@ndc.nasa.gov::16d8e664-81ad-4ff2-9256-d34307707556" providerId="AD" clId="Web-{E305466E-D858-49FA-A860-41C4B7B86562}" dt="2020-05-12T14:35:29.571" v="1"/>
          <ac:cxnSpMkLst>
            <pc:docMk/>
            <pc:sldMk cId="4194392112" sldId="1618"/>
            <ac:cxnSpMk id="51" creationId="{6211EAE5-F024-4447-A5F3-108FD2A7AECB}"/>
          </ac:cxnSpMkLst>
        </pc:cxnChg>
        <pc:cxnChg chg="del">
          <ac:chgData name="Cox, Stacie R. (JSC-EX611)" userId="S::srcox@ndc.nasa.gov::16d8e664-81ad-4ff2-9256-d34307707556" providerId="AD" clId="Web-{E305466E-D858-49FA-A860-41C4B7B86562}" dt="2020-05-12T14:35:29.586" v="7"/>
          <ac:cxnSpMkLst>
            <pc:docMk/>
            <pc:sldMk cId="4194392112" sldId="1618"/>
            <ac:cxnSpMk id="60" creationId="{D94C7967-A172-9542-8D50-066400783B92}"/>
          </ac:cxnSpMkLst>
        </pc:cxnChg>
        <pc:cxnChg chg="del">
          <ac:chgData name="Cox, Stacie R. (JSC-EX611)" userId="S::srcox@ndc.nasa.gov::16d8e664-81ad-4ff2-9256-d34307707556" providerId="AD" clId="Web-{E305466E-D858-49FA-A860-41C4B7B86562}" dt="2020-05-12T14:35:29.571" v="0"/>
          <ac:cxnSpMkLst>
            <pc:docMk/>
            <pc:sldMk cId="4194392112" sldId="1618"/>
            <ac:cxnSpMk id="62" creationId="{6D6FB7E7-D510-FA44-BC52-4C2D085DB9BE}"/>
          </ac:cxnSpMkLst>
        </pc:cxnChg>
        <pc:cxnChg chg="del">
          <ac:chgData name="Cox, Stacie R. (JSC-EX611)" userId="S::srcox@ndc.nasa.gov::16d8e664-81ad-4ff2-9256-d34307707556" providerId="AD" clId="Web-{E305466E-D858-49FA-A860-41C4B7B86562}" dt="2020-05-12T14:35:29.586" v="6"/>
          <ac:cxnSpMkLst>
            <pc:docMk/>
            <pc:sldMk cId="4194392112" sldId="1618"/>
            <ac:cxnSpMk id="64" creationId="{B989C9F5-2E54-EB46-A86C-D088E19C88E8}"/>
          </ac:cxnSpMkLst>
        </pc:cxnChg>
      </pc:sldChg>
      <pc:sldChg chg="modSp">
        <pc:chgData name="Cox, Stacie R. (JSC-EX611)" userId="S::srcox@ndc.nasa.gov::16d8e664-81ad-4ff2-9256-d34307707556" providerId="AD" clId="Web-{E305466E-D858-49FA-A860-41C4B7B86562}" dt="2020-05-12T14:53:02.494" v="72"/>
        <pc:sldMkLst>
          <pc:docMk/>
          <pc:sldMk cId="2724844707" sldId="1620"/>
        </pc:sldMkLst>
        <pc:spChg chg="mod">
          <ac:chgData name="Cox, Stacie R. (JSC-EX611)" userId="S::srcox@ndc.nasa.gov::16d8e664-81ad-4ff2-9256-d34307707556" providerId="AD" clId="Web-{E305466E-D858-49FA-A860-41C4B7B86562}" dt="2020-05-12T14:53:02.494" v="72"/>
          <ac:spMkLst>
            <pc:docMk/>
            <pc:sldMk cId="2724844707" sldId="1620"/>
            <ac:spMk id="3" creationId="{F79A1908-741F-0C44-8381-9A195AA5F1C3}"/>
          </ac:spMkLst>
        </pc:spChg>
      </pc:sldChg>
      <pc:sldChg chg="add del replId">
        <pc:chgData name="Cox, Stacie R. (JSC-EX611)" userId="S::srcox@ndc.nasa.gov::16d8e664-81ad-4ff2-9256-d34307707556" providerId="AD" clId="Web-{E305466E-D858-49FA-A860-41C4B7B86562}" dt="2020-05-12T14:47:07.712" v="38"/>
        <pc:sldMkLst>
          <pc:docMk/>
          <pc:sldMk cId="2755531626" sldId="1621"/>
        </pc:sldMkLst>
      </pc:sldChg>
      <pc:sldChg chg="add del replId">
        <pc:chgData name="Cox, Stacie R. (JSC-EX611)" userId="S::srcox@ndc.nasa.gov::16d8e664-81ad-4ff2-9256-d34307707556" providerId="AD" clId="Web-{E305466E-D858-49FA-A860-41C4B7B86562}" dt="2020-05-12T14:42:06.102" v="34"/>
        <pc:sldMkLst>
          <pc:docMk/>
          <pc:sldMk cId="3392909521" sldId="1621"/>
        </pc:sldMkLst>
      </pc:sldChg>
    </pc:docChg>
  </pc:docChgLst>
  <pc:docChgLst>
    <pc:chgData name="Cox, Stacie R. (JSC-EX611)" userId="16d8e664-81ad-4ff2-9256-d34307707556" providerId="ADAL" clId="{5116D237-6436-CD4C-8107-20188C9B4222}"/>
    <pc:docChg chg="custSel modSld">
      <pc:chgData name="Cox, Stacie R. (JSC-EX611)" userId="16d8e664-81ad-4ff2-9256-d34307707556" providerId="ADAL" clId="{5116D237-6436-CD4C-8107-20188C9B4222}" dt="2020-05-20T22:22:02.517" v="657" actId="113"/>
      <pc:docMkLst>
        <pc:docMk/>
      </pc:docMkLst>
      <pc:sldChg chg="modSp">
        <pc:chgData name="Cox, Stacie R. (JSC-EX611)" userId="16d8e664-81ad-4ff2-9256-d34307707556" providerId="ADAL" clId="{5116D237-6436-CD4C-8107-20188C9B4222}" dt="2020-05-20T22:11:23.247" v="1" actId="20577"/>
        <pc:sldMkLst>
          <pc:docMk/>
          <pc:sldMk cId="2287461711" sldId="1614"/>
        </pc:sldMkLst>
        <pc:spChg chg="mod">
          <ac:chgData name="Cox, Stacie R. (JSC-EX611)" userId="16d8e664-81ad-4ff2-9256-d34307707556" providerId="ADAL" clId="{5116D237-6436-CD4C-8107-20188C9B4222}" dt="2020-05-20T22:11:23.247" v="1" actId="20577"/>
          <ac:spMkLst>
            <pc:docMk/>
            <pc:sldMk cId="2287461711" sldId="1614"/>
            <ac:spMk id="3" creationId="{DCC7404B-D92B-0041-8C3E-4D1584A922B2}"/>
          </ac:spMkLst>
        </pc:spChg>
      </pc:sldChg>
      <pc:sldChg chg="modSp">
        <pc:chgData name="Cox, Stacie R. (JSC-EX611)" userId="16d8e664-81ad-4ff2-9256-d34307707556" providerId="ADAL" clId="{5116D237-6436-CD4C-8107-20188C9B4222}" dt="2020-05-20T22:21:31.831" v="655" actId="27636"/>
        <pc:sldMkLst>
          <pc:docMk/>
          <pc:sldMk cId="2519159626" sldId="1615"/>
        </pc:sldMkLst>
        <pc:spChg chg="mod">
          <ac:chgData name="Cox, Stacie R. (JSC-EX611)" userId="16d8e664-81ad-4ff2-9256-d34307707556" providerId="ADAL" clId="{5116D237-6436-CD4C-8107-20188C9B4222}" dt="2020-05-20T22:21:31.831" v="655" actId="27636"/>
          <ac:spMkLst>
            <pc:docMk/>
            <pc:sldMk cId="2519159626" sldId="1615"/>
            <ac:spMk id="3" creationId="{F79A1908-741F-0C44-8381-9A195AA5F1C3}"/>
          </ac:spMkLst>
        </pc:spChg>
      </pc:sldChg>
      <pc:sldChg chg="modSp">
        <pc:chgData name="Cox, Stacie R. (JSC-EX611)" userId="16d8e664-81ad-4ff2-9256-d34307707556" providerId="ADAL" clId="{5116D237-6436-CD4C-8107-20188C9B4222}" dt="2020-05-20T22:22:02.517" v="657" actId="113"/>
        <pc:sldMkLst>
          <pc:docMk/>
          <pc:sldMk cId="1637095562" sldId="1621"/>
        </pc:sldMkLst>
        <pc:spChg chg="mod">
          <ac:chgData name="Cox, Stacie R. (JSC-EX611)" userId="16d8e664-81ad-4ff2-9256-d34307707556" providerId="ADAL" clId="{5116D237-6436-CD4C-8107-20188C9B4222}" dt="2020-05-20T22:22:02.517" v="657" actId="113"/>
          <ac:spMkLst>
            <pc:docMk/>
            <pc:sldMk cId="1637095562" sldId="1621"/>
            <ac:spMk id="5" creationId="{41AFED03-B778-45B9-A72C-21A1384E47FE}"/>
          </ac:spMkLst>
        </pc:spChg>
      </pc:sldChg>
    </pc:docChg>
  </pc:docChgLst>
  <pc:docChgLst>
    <pc:chgData name="George, Tamra (JSC-EX611)[THE AEROSPACE CORPORATION]" userId="S::tgeorge3@ndc.nasa.gov::353f5487-c1cd-4aee-832a-48edea7a98c4" providerId="AD" clId="Web-{D514E652-FEF4-4D18-ABF8-EF54083D32D6}"/>
    <pc:docChg chg="addSld modSld">
      <pc:chgData name="George, Tamra (JSC-EX611)[THE AEROSPACE CORPORATION]" userId="S::tgeorge3@ndc.nasa.gov::353f5487-c1cd-4aee-832a-48edea7a98c4" providerId="AD" clId="Web-{D514E652-FEF4-4D18-ABF8-EF54083D32D6}" dt="2020-05-12T16:19:35.676" v="157" actId="20577"/>
      <pc:docMkLst>
        <pc:docMk/>
      </pc:docMkLst>
      <pc:sldChg chg="modSp">
        <pc:chgData name="George, Tamra (JSC-EX611)[THE AEROSPACE CORPORATION]" userId="S::tgeorge3@ndc.nasa.gov::353f5487-c1cd-4aee-832a-48edea7a98c4" providerId="AD" clId="Web-{D514E652-FEF4-4D18-ABF8-EF54083D32D6}" dt="2020-05-12T16:17:43.660" v="110" actId="20577"/>
        <pc:sldMkLst>
          <pc:docMk/>
          <pc:sldMk cId="2519159626" sldId="1615"/>
        </pc:sldMkLst>
        <pc:spChg chg="mod">
          <ac:chgData name="George, Tamra (JSC-EX611)[THE AEROSPACE CORPORATION]" userId="S::tgeorge3@ndc.nasa.gov::353f5487-c1cd-4aee-832a-48edea7a98c4" providerId="AD" clId="Web-{D514E652-FEF4-4D18-ABF8-EF54083D32D6}" dt="2020-05-12T16:17:43.660" v="110" actId="20577"/>
          <ac:spMkLst>
            <pc:docMk/>
            <pc:sldMk cId="2519159626" sldId="1615"/>
            <ac:spMk id="3" creationId="{F79A1908-741F-0C44-8381-9A195AA5F1C3}"/>
          </ac:spMkLst>
        </pc:spChg>
      </pc:sldChg>
      <pc:sldChg chg="modSp">
        <pc:chgData name="George, Tamra (JSC-EX611)[THE AEROSPACE CORPORATION]" userId="S::tgeorge3@ndc.nasa.gov::353f5487-c1cd-4aee-832a-48edea7a98c4" providerId="AD" clId="Web-{D514E652-FEF4-4D18-ABF8-EF54083D32D6}" dt="2020-05-12T16:18:46.285" v="125" actId="20577"/>
        <pc:sldMkLst>
          <pc:docMk/>
          <pc:sldMk cId="4194392112" sldId="1618"/>
        </pc:sldMkLst>
        <pc:spChg chg="mod">
          <ac:chgData name="George, Tamra (JSC-EX611)[THE AEROSPACE CORPORATION]" userId="S::tgeorge3@ndc.nasa.gov::353f5487-c1cd-4aee-832a-48edea7a98c4" providerId="AD" clId="Web-{D514E652-FEF4-4D18-ABF8-EF54083D32D6}" dt="2020-05-12T16:18:46.285" v="125" actId="20577"/>
          <ac:spMkLst>
            <pc:docMk/>
            <pc:sldMk cId="4194392112" sldId="1618"/>
            <ac:spMk id="18" creationId="{35401191-BD2D-1F4C-B071-5A37D479A738}"/>
          </ac:spMkLst>
        </pc:spChg>
      </pc:sldChg>
      <pc:sldChg chg="addSp modSp new">
        <pc:chgData name="George, Tamra (JSC-EX611)[THE AEROSPACE CORPORATION]" userId="S::tgeorge3@ndc.nasa.gov::353f5487-c1cd-4aee-832a-48edea7a98c4" providerId="AD" clId="Web-{D514E652-FEF4-4D18-ABF8-EF54083D32D6}" dt="2020-05-12T16:19:34.535" v="155" actId="20577"/>
        <pc:sldMkLst>
          <pc:docMk/>
          <pc:sldMk cId="1637095562" sldId="1621"/>
        </pc:sldMkLst>
        <pc:spChg chg="mod">
          <ac:chgData name="George, Tamra (JSC-EX611)[THE AEROSPACE CORPORATION]" userId="S::tgeorge3@ndc.nasa.gov::353f5487-c1cd-4aee-832a-48edea7a98c4" providerId="AD" clId="Web-{D514E652-FEF4-4D18-ABF8-EF54083D32D6}" dt="2020-05-12T16:18:23.754" v="116" actId="20577"/>
          <ac:spMkLst>
            <pc:docMk/>
            <pc:sldMk cId="1637095562" sldId="1621"/>
            <ac:spMk id="2" creationId="{A2EE29C9-EE16-4071-9E19-ABD4EE17A28D}"/>
          </ac:spMkLst>
        </pc:spChg>
        <pc:spChg chg="add mod">
          <ac:chgData name="George, Tamra (JSC-EX611)[THE AEROSPACE CORPORATION]" userId="S::tgeorge3@ndc.nasa.gov::353f5487-c1cd-4aee-832a-48edea7a98c4" providerId="AD" clId="Web-{D514E652-FEF4-4D18-ABF8-EF54083D32D6}" dt="2020-05-12T16:19:34.535" v="155" actId="20577"/>
          <ac:spMkLst>
            <pc:docMk/>
            <pc:sldMk cId="1637095562" sldId="1621"/>
            <ac:spMk id="5" creationId="{41AFED03-B778-45B9-A72C-21A1384E47FE}"/>
          </ac:spMkLst>
        </pc:spChg>
      </pc:sldChg>
    </pc:docChg>
  </pc:docChgLst>
  <pc:docChgLst>
    <pc:chgData name="Cox, Stacie R. (JSC-EX611)" userId="S::srcox@ndc.nasa.gov::16d8e664-81ad-4ff2-9256-d34307707556" providerId="AD" clId="Web-{4E85407C-45E0-446C-8BF6-927A03B84E75}"/>
    <pc:docChg chg="modSld">
      <pc:chgData name="Cox, Stacie R. (JSC-EX611)" userId="S::srcox@ndc.nasa.gov::16d8e664-81ad-4ff2-9256-d34307707556" providerId="AD" clId="Web-{4E85407C-45E0-446C-8BF6-927A03B84E75}" dt="2020-05-12T14:29:34.180" v="147" actId="1076"/>
      <pc:docMkLst>
        <pc:docMk/>
      </pc:docMkLst>
      <pc:sldChg chg="addSp delSp modSp">
        <pc:chgData name="Cox, Stacie R. (JSC-EX611)" userId="S::srcox@ndc.nasa.gov::16d8e664-81ad-4ff2-9256-d34307707556" providerId="AD" clId="Web-{4E85407C-45E0-446C-8BF6-927A03B84E75}" dt="2020-05-12T14:29:34.180" v="147" actId="1076"/>
        <pc:sldMkLst>
          <pc:docMk/>
          <pc:sldMk cId="4194392112" sldId="1618"/>
        </pc:sldMkLst>
        <pc:spChg chg="mod">
          <ac:chgData name="Cox, Stacie R. (JSC-EX611)" userId="S::srcox@ndc.nasa.gov::16d8e664-81ad-4ff2-9256-d34307707556" providerId="AD" clId="Web-{4E85407C-45E0-446C-8BF6-927A03B84E75}" dt="2020-05-12T14:29:33.899" v="123" actId="1076"/>
          <ac:spMkLst>
            <pc:docMk/>
            <pc:sldMk cId="4194392112" sldId="1618"/>
            <ac:spMk id="5" creationId="{28A81ABF-A7B6-1149-9426-C93F798FE1AF}"/>
          </ac:spMkLst>
        </pc:spChg>
        <pc:spChg chg="mod">
          <ac:chgData name="Cox, Stacie R. (JSC-EX611)" userId="S::srcox@ndc.nasa.gov::16d8e664-81ad-4ff2-9256-d34307707556" providerId="AD" clId="Web-{4E85407C-45E0-446C-8BF6-927A03B84E75}" dt="2020-05-12T14:29:33.914" v="124" actId="1076"/>
          <ac:spMkLst>
            <pc:docMk/>
            <pc:sldMk cId="4194392112" sldId="1618"/>
            <ac:spMk id="6" creationId="{30DEC8FE-4B8D-894B-BBE0-3CE946C04D35}"/>
          </ac:spMkLst>
        </pc:spChg>
        <pc:spChg chg="mod">
          <ac:chgData name="Cox, Stacie R. (JSC-EX611)" userId="S::srcox@ndc.nasa.gov::16d8e664-81ad-4ff2-9256-d34307707556" providerId="AD" clId="Web-{4E85407C-45E0-446C-8BF6-927A03B84E75}" dt="2020-05-12T14:29:33.930" v="125" actId="1076"/>
          <ac:spMkLst>
            <pc:docMk/>
            <pc:sldMk cId="4194392112" sldId="1618"/>
            <ac:spMk id="7" creationId="{6CDB845F-8393-5C42-8B42-583D45043164}"/>
          </ac:spMkLst>
        </pc:spChg>
        <pc:spChg chg="mod">
          <ac:chgData name="Cox, Stacie R. (JSC-EX611)" userId="S::srcox@ndc.nasa.gov::16d8e664-81ad-4ff2-9256-d34307707556" providerId="AD" clId="Web-{4E85407C-45E0-446C-8BF6-927A03B84E75}" dt="2020-05-12T14:29:33.930" v="126" actId="1076"/>
          <ac:spMkLst>
            <pc:docMk/>
            <pc:sldMk cId="4194392112" sldId="1618"/>
            <ac:spMk id="8" creationId="{2B33DF3F-7E69-D342-9BD5-5370E65A51AF}"/>
          </ac:spMkLst>
        </pc:spChg>
        <pc:spChg chg="mod">
          <ac:chgData name="Cox, Stacie R. (JSC-EX611)" userId="S::srcox@ndc.nasa.gov::16d8e664-81ad-4ff2-9256-d34307707556" providerId="AD" clId="Web-{4E85407C-45E0-446C-8BF6-927A03B84E75}" dt="2020-05-12T14:29:33.946" v="127" actId="1076"/>
          <ac:spMkLst>
            <pc:docMk/>
            <pc:sldMk cId="4194392112" sldId="1618"/>
            <ac:spMk id="9" creationId="{600FB9C6-1EBB-5B4B-BDAE-2636B71AFA68}"/>
          </ac:spMkLst>
        </pc:spChg>
        <pc:spChg chg="add del mod">
          <ac:chgData name="Cox, Stacie R. (JSC-EX611)" userId="S::srcox@ndc.nasa.gov::16d8e664-81ad-4ff2-9256-d34307707556" providerId="AD" clId="Web-{4E85407C-45E0-446C-8BF6-927A03B84E75}" dt="2020-05-12T14:29:33.961" v="128" actId="1076"/>
          <ac:spMkLst>
            <pc:docMk/>
            <pc:sldMk cId="4194392112" sldId="1618"/>
            <ac:spMk id="10" creationId="{141BCCC7-3E70-8044-BDA1-F632EB46150E}"/>
          </ac:spMkLst>
        </pc:spChg>
        <pc:spChg chg="mod">
          <ac:chgData name="Cox, Stacie R. (JSC-EX611)" userId="S::srcox@ndc.nasa.gov::16d8e664-81ad-4ff2-9256-d34307707556" providerId="AD" clId="Web-{4E85407C-45E0-446C-8BF6-927A03B84E75}" dt="2020-05-12T14:29:33.977" v="129" actId="1076"/>
          <ac:spMkLst>
            <pc:docMk/>
            <pc:sldMk cId="4194392112" sldId="1618"/>
            <ac:spMk id="11" creationId="{FC9F337E-4E25-5A4A-AD98-D99BBACD4E50}"/>
          </ac:spMkLst>
        </pc:spChg>
        <pc:spChg chg="mod">
          <ac:chgData name="Cox, Stacie R. (JSC-EX611)" userId="S::srcox@ndc.nasa.gov::16d8e664-81ad-4ff2-9256-d34307707556" providerId="AD" clId="Web-{4E85407C-45E0-446C-8BF6-927A03B84E75}" dt="2020-05-12T14:29:33.992" v="130" actId="1076"/>
          <ac:spMkLst>
            <pc:docMk/>
            <pc:sldMk cId="4194392112" sldId="1618"/>
            <ac:spMk id="13" creationId="{5C971602-F4BD-A842-8D13-D099B366F430}"/>
          </ac:spMkLst>
        </pc:spChg>
        <pc:spChg chg="mod">
          <ac:chgData name="Cox, Stacie R. (JSC-EX611)" userId="S::srcox@ndc.nasa.gov::16d8e664-81ad-4ff2-9256-d34307707556" providerId="AD" clId="Web-{4E85407C-45E0-446C-8BF6-927A03B84E75}" dt="2020-05-12T14:25:16.555" v="20" actId="1076"/>
          <ac:spMkLst>
            <pc:docMk/>
            <pc:sldMk cId="4194392112" sldId="1618"/>
            <ac:spMk id="18" creationId="{35401191-BD2D-1F4C-B071-5A37D479A738}"/>
          </ac:spMkLst>
        </pc:spChg>
        <pc:spChg chg="del mod">
          <ac:chgData name="Cox, Stacie R. (JSC-EX611)" userId="S::srcox@ndc.nasa.gov::16d8e664-81ad-4ff2-9256-d34307707556" providerId="AD" clId="Web-{4E85407C-45E0-446C-8BF6-927A03B84E75}" dt="2020-05-12T14:26:06.836" v="85"/>
          <ac:spMkLst>
            <pc:docMk/>
            <pc:sldMk cId="4194392112" sldId="1618"/>
            <ac:spMk id="28" creationId="{00000000-0000-0000-0000-000000000000}"/>
          </ac:spMkLst>
        </pc:spChg>
        <pc:spChg chg="mod">
          <ac:chgData name="Cox, Stacie R. (JSC-EX611)" userId="S::srcox@ndc.nasa.gov::16d8e664-81ad-4ff2-9256-d34307707556" providerId="AD" clId="Web-{4E85407C-45E0-446C-8BF6-927A03B84E75}" dt="2020-05-12T14:29:34.133" v="142" actId="1076"/>
          <ac:spMkLst>
            <pc:docMk/>
            <pc:sldMk cId="4194392112" sldId="1618"/>
            <ac:spMk id="29" creationId="{22D8F44C-35C0-804A-876C-EC7FE2EF8CEC}"/>
          </ac:spMkLst>
        </pc:spChg>
        <pc:spChg chg="mod">
          <ac:chgData name="Cox, Stacie R. (JSC-EX611)" userId="S::srcox@ndc.nasa.gov::16d8e664-81ad-4ff2-9256-d34307707556" providerId="AD" clId="Web-{4E85407C-45E0-446C-8BF6-927A03B84E75}" dt="2020-05-12T14:29:34.055" v="136" actId="1076"/>
          <ac:spMkLst>
            <pc:docMk/>
            <pc:sldMk cId="4194392112" sldId="1618"/>
            <ac:spMk id="33" creationId="{19238145-A567-1C47-9062-B2AC9BF5C0C1}"/>
          </ac:spMkLst>
        </pc:spChg>
        <pc:spChg chg="del mod">
          <ac:chgData name="Cox, Stacie R. (JSC-EX611)" userId="S::srcox@ndc.nasa.gov::16d8e664-81ad-4ff2-9256-d34307707556" providerId="AD" clId="Web-{4E85407C-45E0-446C-8BF6-927A03B84E75}" dt="2020-05-12T14:26:06.836" v="84"/>
          <ac:spMkLst>
            <pc:docMk/>
            <pc:sldMk cId="4194392112" sldId="1618"/>
            <ac:spMk id="47" creationId="{00000000-0000-0000-0000-000000000000}"/>
          </ac:spMkLst>
        </pc:spChg>
        <pc:spChg chg="add del mod">
          <ac:chgData name="Cox, Stacie R. (JSC-EX611)" userId="S::srcox@ndc.nasa.gov::16d8e664-81ad-4ff2-9256-d34307707556" providerId="AD" clId="Web-{4E85407C-45E0-446C-8BF6-927A03B84E75}" dt="2020-05-12T14:26:06.836" v="83"/>
          <ac:spMkLst>
            <pc:docMk/>
            <pc:sldMk cId="4194392112" sldId="1618"/>
            <ac:spMk id="49" creationId="{00000000-0000-0000-0000-000000000000}"/>
          </ac:spMkLst>
        </pc:spChg>
        <pc:spChg chg="mod">
          <ac:chgData name="Cox, Stacie R. (JSC-EX611)" userId="S::srcox@ndc.nasa.gov::16d8e664-81ad-4ff2-9256-d34307707556" providerId="AD" clId="Web-{4E85407C-45E0-446C-8BF6-927A03B84E75}" dt="2020-05-12T14:29:34.086" v="138" actId="1076"/>
          <ac:spMkLst>
            <pc:docMk/>
            <pc:sldMk cId="4194392112" sldId="1618"/>
            <ac:spMk id="53" creationId="{5D9D8CBD-6BD0-1348-BE81-F56118BB008F}"/>
          </ac:spMkLst>
        </pc:spChg>
        <pc:spChg chg="mod">
          <ac:chgData name="Cox, Stacie R. (JSC-EX611)" userId="S::srcox@ndc.nasa.gov::16d8e664-81ad-4ff2-9256-d34307707556" providerId="AD" clId="Web-{4E85407C-45E0-446C-8BF6-927A03B84E75}" dt="2020-05-12T14:29:34.102" v="139" actId="1076"/>
          <ac:spMkLst>
            <pc:docMk/>
            <pc:sldMk cId="4194392112" sldId="1618"/>
            <ac:spMk id="54" creationId="{691335BD-CC97-744B-B176-57D32A9F4C98}"/>
          </ac:spMkLst>
        </pc:spChg>
        <pc:cxnChg chg="mod">
          <ac:chgData name="Cox, Stacie R. (JSC-EX611)" userId="S::srcox@ndc.nasa.gov::16d8e664-81ad-4ff2-9256-d34307707556" providerId="AD" clId="Web-{4E85407C-45E0-446C-8BF6-927A03B84E75}" dt="2020-05-12T14:29:34.008" v="131" actId="1076"/>
          <ac:cxnSpMkLst>
            <pc:docMk/>
            <pc:sldMk cId="4194392112" sldId="1618"/>
            <ac:cxnSpMk id="15" creationId="{994159FE-C85A-BF4C-A7F7-B80E20F4D040}"/>
          </ac:cxnSpMkLst>
        </pc:cxnChg>
        <pc:cxnChg chg="mod">
          <ac:chgData name="Cox, Stacie R. (JSC-EX611)" userId="S::srcox@ndc.nasa.gov::16d8e664-81ad-4ff2-9256-d34307707556" providerId="AD" clId="Web-{4E85407C-45E0-446C-8BF6-927A03B84E75}" dt="2020-05-12T14:29:34.008" v="132" actId="1076"/>
          <ac:cxnSpMkLst>
            <pc:docMk/>
            <pc:sldMk cId="4194392112" sldId="1618"/>
            <ac:cxnSpMk id="17" creationId="{6EADC361-05EC-1041-8C0F-038DAED96C88}"/>
          </ac:cxnSpMkLst>
        </pc:cxnChg>
        <pc:cxnChg chg="mod">
          <ac:chgData name="Cox, Stacie R. (JSC-EX611)" userId="S::srcox@ndc.nasa.gov::16d8e664-81ad-4ff2-9256-d34307707556" providerId="AD" clId="Web-{4E85407C-45E0-446C-8BF6-927A03B84E75}" dt="2020-05-12T14:29:34.024" v="133" actId="1076"/>
          <ac:cxnSpMkLst>
            <pc:docMk/>
            <pc:sldMk cId="4194392112" sldId="1618"/>
            <ac:cxnSpMk id="21" creationId="{DCFF4B8A-7F29-FC46-AA09-3388D42330C9}"/>
          </ac:cxnSpMkLst>
        </pc:cxnChg>
        <pc:cxnChg chg="mod">
          <ac:chgData name="Cox, Stacie R. (JSC-EX611)" userId="S::srcox@ndc.nasa.gov::16d8e664-81ad-4ff2-9256-d34307707556" providerId="AD" clId="Web-{4E85407C-45E0-446C-8BF6-927A03B84E75}" dt="2020-05-12T14:29:34.039" v="134" actId="1076"/>
          <ac:cxnSpMkLst>
            <pc:docMk/>
            <pc:sldMk cId="4194392112" sldId="1618"/>
            <ac:cxnSpMk id="30" creationId="{BDA35825-2BA3-0F40-B30C-20D42285AFE9}"/>
          </ac:cxnSpMkLst>
        </pc:cxnChg>
        <pc:cxnChg chg="mod">
          <ac:chgData name="Cox, Stacie R. (JSC-EX611)" userId="S::srcox@ndc.nasa.gov::16d8e664-81ad-4ff2-9256-d34307707556" providerId="AD" clId="Web-{4E85407C-45E0-446C-8BF6-927A03B84E75}" dt="2020-05-12T14:29:34.055" v="135" actId="1076"/>
          <ac:cxnSpMkLst>
            <pc:docMk/>
            <pc:sldMk cId="4194392112" sldId="1618"/>
            <ac:cxnSpMk id="32" creationId="{6722DA95-C5D0-8A44-88F4-485ED53D97B1}"/>
          </ac:cxnSpMkLst>
        </pc:cxnChg>
        <pc:cxnChg chg="mod">
          <ac:chgData name="Cox, Stacie R. (JSC-EX611)" userId="S::srcox@ndc.nasa.gov::16d8e664-81ad-4ff2-9256-d34307707556" providerId="AD" clId="Web-{4E85407C-45E0-446C-8BF6-927A03B84E75}" dt="2020-05-12T14:29:34.071" v="137" actId="1076"/>
          <ac:cxnSpMkLst>
            <pc:docMk/>
            <pc:sldMk cId="4194392112" sldId="1618"/>
            <ac:cxnSpMk id="35" creationId="{7EE3A7A0-0E6F-034D-BBEE-741AA1ACFD58}"/>
          </ac:cxnSpMkLst>
        </pc:cxnChg>
        <pc:cxnChg chg="del mod">
          <ac:chgData name="Cox, Stacie R. (JSC-EX611)" userId="S::srcox@ndc.nasa.gov::16d8e664-81ad-4ff2-9256-d34307707556" providerId="AD" clId="Web-{4E85407C-45E0-446C-8BF6-927A03B84E75}" dt="2020-05-12T14:26:00.352" v="79"/>
          <ac:cxnSpMkLst>
            <pc:docMk/>
            <pc:sldMk cId="4194392112" sldId="1618"/>
            <ac:cxnSpMk id="36" creationId="{6D6FB7E7-D510-FA44-BC52-4C2D085DB9BE}"/>
          </ac:cxnSpMkLst>
        </pc:cxnChg>
        <pc:cxnChg chg="mod">
          <ac:chgData name="Cox, Stacie R. (JSC-EX611)" userId="S::srcox@ndc.nasa.gov::16d8e664-81ad-4ff2-9256-d34307707556" providerId="AD" clId="Web-{4E85407C-45E0-446C-8BF6-927A03B84E75}" dt="2020-05-12T14:29:34.149" v="143" actId="1076"/>
          <ac:cxnSpMkLst>
            <pc:docMk/>
            <pc:sldMk cId="4194392112" sldId="1618"/>
            <ac:cxnSpMk id="38" creationId="{45AF761C-1B90-4347-9329-3D6A06B6D927}"/>
          </ac:cxnSpMkLst>
        </pc:cxnChg>
        <pc:cxnChg chg="mod">
          <ac:chgData name="Cox, Stacie R. (JSC-EX611)" userId="S::srcox@ndc.nasa.gov::16d8e664-81ad-4ff2-9256-d34307707556" providerId="AD" clId="Web-{4E85407C-45E0-446C-8BF6-927A03B84E75}" dt="2020-05-12T14:29:34.149" v="144" actId="1076"/>
          <ac:cxnSpMkLst>
            <pc:docMk/>
            <pc:sldMk cId="4194392112" sldId="1618"/>
            <ac:cxnSpMk id="42" creationId="{C43FB56B-9439-BE4A-B7C9-5119EF390589}"/>
          </ac:cxnSpMkLst>
        </pc:cxnChg>
        <pc:cxnChg chg="mod">
          <ac:chgData name="Cox, Stacie R. (JSC-EX611)" userId="S::srcox@ndc.nasa.gov::16d8e664-81ad-4ff2-9256-d34307707556" providerId="AD" clId="Web-{4E85407C-45E0-446C-8BF6-927A03B84E75}" dt="2020-05-12T14:29:34.164" v="145" actId="1076"/>
          <ac:cxnSpMkLst>
            <pc:docMk/>
            <pc:sldMk cId="4194392112" sldId="1618"/>
            <ac:cxnSpMk id="48" creationId="{57278C0A-7094-BC40-A060-A6A8FA216228}"/>
          </ac:cxnSpMkLst>
        </pc:cxnChg>
        <pc:cxnChg chg="mod">
          <ac:chgData name="Cox, Stacie R. (JSC-EX611)" userId="S::srcox@ndc.nasa.gov::16d8e664-81ad-4ff2-9256-d34307707556" providerId="AD" clId="Web-{4E85407C-45E0-446C-8BF6-927A03B84E75}" dt="2020-05-12T14:29:34.180" v="146" actId="1076"/>
          <ac:cxnSpMkLst>
            <pc:docMk/>
            <pc:sldMk cId="4194392112" sldId="1618"/>
            <ac:cxnSpMk id="51" creationId="{6211EAE5-F024-4447-A5F3-108FD2A7AECB}"/>
          </ac:cxnSpMkLst>
        </pc:cxnChg>
        <pc:cxnChg chg="mod">
          <ac:chgData name="Cox, Stacie R. (JSC-EX611)" userId="S::srcox@ndc.nasa.gov::16d8e664-81ad-4ff2-9256-d34307707556" providerId="AD" clId="Web-{4E85407C-45E0-446C-8BF6-927A03B84E75}" dt="2020-05-12T14:29:34.117" v="140" actId="1076"/>
          <ac:cxnSpMkLst>
            <pc:docMk/>
            <pc:sldMk cId="4194392112" sldId="1618"/>
            <ac:cxnSpMk id="60" creationId="{D94C7967-A172-9542-8D50-066400783B92}"/>
          </ac:cxnSpMkLst>
        </pc:cxnChg>
        <pc:cxnChg chg="mod">
          <ac:chgData name="Cox, Stacie R. (JSC-EX611)" userId="S::srcox@ndc.nasa.gov::16d8e664-81ad-4ff2-9256-d34307707556" providerId="AD" clId="Web-{4E85407C-45E0-446C-8BF6-927A03B84E75}" dt="2020-05-12T14:29:34.180" v="147" actId="1076"/>
          <ac:cxnSpMkLst>
            <pc:docMk/>
            <pc:sldMk cId="4194392112" sldId="1618"/>
            <ac:cxnSpMk id="62" creationId="{6D6FB7E7-D510-FA44-BC52-4C2D085DB9BE}"/>
          </ac:cxnSpMkLst>
        </pc:cxnChg>
        <pc:cxnChg chg="mod">
          <ac:chgData name="Cox, Stacie R. (JSC-EX611)" userId="S::srcox@ndc.nasa.gov::16d8e664-81ad-4ff2-9256-d34307707556" providerId="AD" clId="Web-{4E85407C-45E0-446C-8BF6-927A03B84E75}" dt="2020-05-12T14:29:34.117" v="141" actId="1076"/>
          <ac:cxnSpMkLst>
            <pc:docMk/>
            <pc:sldMk cId="4194392112" sldId="1618"/>
            <ac:cxnSpMk id="64" creationId="{B989C9F5-2E54-EB46-A86C-D088E19C88E8}"/>
          </ac:cxnSpMkLst>
        </pc:cxnChg>
      </pc:sldChg>
    </pc:docChg>
  </pc:docChgLst>
  <pc:docChgLst>
    <pc:chgData name="George, Tamra (JSC-EX611)[THE AEROSPACE CORPORATION]" userId="S::tgeorge3@ndc.nasa.gov::353f5487-c1cd-4aee-832a-48edea7a98c4" providerId="AD" clId="Web-{068CD063-D66E-4289-87C1-C077A7228EC2}"/>
    <pc:docChg chg="modSld">
      <pc:chgData name="George, Tamra (JSC-EX611)[THE AEROSPACE CORPORATION]" userId="S::tgeorge3@ndc.nasa.gov::353f5487-c1cd-4aee-832a-48edea7a98c4" providerId="AD" clId="Web-{068CD063-D66E-4289-87C1-C077A7228EC2}" dt="2020-05-12T16:25:01.301" v="182" actId="20577"/>
      <pc:docMkLst>
        <pc:docMk/>
      </pc:docMkLst>
      <pc:sldChg chg="modSp">
        <pc:chgData name="George, Tamra (JSC-EX611)[THE AEROSPACE CORPORATION]" userId="S::tgeorge3@ndc.nasa.gov::353f5487-c1cd-4aee-832a-48edea7a98c4" providerId="AD" clId="Web-{068CD063-D66E-4289-87C1-C077A7228EC2}" dt="2020-05-12T16:25:00.348" v="180" actId="20577"/>
        <pc:sldMkLst>
          <pc:docMk/>
          <pc:sldMk cId="1637095562" sldId="1621"/>
        </pc:sldMkLst>
        <pc:spChg chg="mod">
          <ac:chgData name="George, Tamra (JSC-EX611)[THE AEROSPACE CORPORATION]" userId="S::tgeorge3@ndc.nasa.gov::353f5487-c1cd-4aee-832a-48edea7a98c4" providerId="AD" clId="Web-{068CD063-D66E-4289-87C1-C077A7228EC2}" dt="2020-05-12T16:25:00.348" v="180" actId="20577"/>
          <ac:spMkLst>
            <pc:docMk/>
            <pc:sldMk cId="1637095562" sldId="1621"/>
            <ac:spMk id="5" creationId="{41AFED03-B778-45B9-A72C-21A1384E47FE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0-05-22T15:59:29.095" idx="6">
    <p:pos x="7200" y="1449"/>
    <p:text>These deltas can be discussed when all vendors receive the latest Baseline EVA-EXP-0070</p:text>
    <p:extLst>
      <p:ext uri="{C676402C-5697-4E1C-873F-D02D1690AC5C}">
        <p15:threadingInfo xmlns:p15="http://schemas.microsoft.com/office/powerpoint/2012/main" timeZoneBias="30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9" y="1"/>
            <a:ext cx="3037840" cy="466434"/>
          </a:xfrm>
          <a:prstGeom prst="rect">
            <a:avLst/>
          </a:prstGeom>
        </p:spPr>
        <p:txBody>
          <a:bodyPr vert="horz" lIns="93167" tIns="46584" rIns="93167" bIns="46584" rtlCol="0"/>
          <a:lstStyle>
            <a:lvl1pPr algn="r">
              <a:defRPr sz="1200"/>
            </a:lvl1pPr>
          </a:lstStyle>
          <a:p>
            <a:fld id="{804957B1-2B4E-4200-856F-CB5376EEA294}" type="datetimeFigureOut">
              <a:rPr lang="en-US" smtClean="0"/>
              <a:t>5/26/2020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67" tIns="46584" rIns="93167" bIns="4658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67" tIns="46584" rIns="93167" bIns="4658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9" y="8829968"/>
            <a:ext cx="3037840" cy="466433"/>
          </a:xfrm>
          <a:prstGeom prst="rect">
            <a:avLst/>
          </a:prstGeom>
        </p:spPr>
        <p:txBody>
          <a:bodyPr vert="horz" lIns="93167" tIns="46584" rIns="93167" bIns="46584" rtlCol="0" anchor="b"/>
          <a:lstStyle>
            <a:lvl1pPr algn="r">
              <a:defRPr sz="1200"/>
            </a:lvl1pPr>
          </a:lstStyle>
          <a:p>
            <a:fld id="{51AF6964-B455-41E2-BF55-116DFBA736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54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28723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gradFill flip="none" rotWithShape="1">
          <a:gsLst>
            <a:gs pos="0">
              <a:schemeClr val="accent1">
                <a:lumMod val="67000"/>
              </a:schemeClr>
            </a:gs>
            <a:gs pos="24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7" name="Rectangle 162"/>
          <p:cNvSpPr>
            <a:spLocks noGrp="1" noChangeArrowheads="1"/>
          </p:cNvSpPr>
          <p:nvPr>
            <p:ph type="ctrTitle"/>
          </p:nvPr>
        </p:nvSpPr>
        <p:spPr>
          <a:xfrm>
            <a:off x="424078" y="1841954"/>
            <a:ext cx="10198100" cy="882289"/>
          </a:xfrm>
          <a:ln>
            <a:noFill/>
          </a:ln>
        </p:spPr>
        <p:txBody>
          <a:bodyPr anchor="t"/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Rectangle 163"/>
          <p:cNvSpPr>
            <a:spLocks noGrp="1" noChangeArrowheads="1"/>
          </p:cNvSpPr>
          <p:nvPr>
            <p:ph type="subTitle" idx="1"/>
          </p:nvPr>
        </p:nvSpPr>
        <p:spPr>
          <a:xfrm>
            <a:off x="424078" y="2819018"/>
            <a:ext cx="10198100" cy="430903"/>
          </a:xfrm>
          <a:ln>
            <a:noFill/>
          </a:ln>
        </p:spPr>
        <p:txBody>
          <a:bodyPr/>
          <a:lstStyle>
            <a:lvl1pPr>
              <a:buNone/>
              <a:defRPr sz="1600" b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37310719"/>
      </p:ext>
    </p:extLst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FB12537-B55F-1D4C-AACF-3B10E7522722}" type="slidenum">
              <a:rPr lang="en-US" smtClean="0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099816"/>
      </p:ext>
    </p:extLst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7222B-4B3E-3943-AD3F-B1643399706C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7704369"/>
      </p:ext>
    </p:extLst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52800A-40B0-9F47-AA4E-26F2C6069B2B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313067"/>
      </p:ext>
    </p:extLst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E4EEBA-EC9D-884B-A76C-51E8805C6603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819106"/>
      </p:ext>
    </p:extLst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059B5-FA2A-D14A-9FA4-0D0A48FB7DF0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-62753" y="6492875"/>
            <a:ext cx="7416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26960"/>
      </p:ext>
    </p:extLst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9BA73B-62DA-7C45-A31D-D6B41ED9CB93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7409"/>
      </p:ext>
    </p:extLst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06772-625F-0E46-B934-F9082C83F52B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281471"/>
      </p:ext>
    </p:extLst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50982-42F3-5447-871F-AFA39A36BE82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135021"/>
      </p:ext>
    </p:extLst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B7A66C-9E60-1449-A623-238DBBA6AF58}" type="slidenum">
              <a:rPr lang="en-US">
                <a:solidFill>
                  <a:srgbClr val="1F497D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254192"/>
      </p:ext>
    </p:extLst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386AC575-653E-4439-AA59-2B406492A3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685048"/>
      </p:ext>
    </p:extLst>
  </p:cSld>
  <p:clrMapOvr>
    <a:masterClrMapping/>
  </p:clrMapOvr>
  <p:transition spd="med"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A168E58-362E-438E-ACB3-5E5CAE501250}" type="slidenum">
              <a:rPr lang="en-US">
                <a:solidFill>
                  <a:srgbClr val="1F497D"/>
                </a:solidFill>
              </a:rPr>
              <a:pPr/>
              <a:t>‹#›</a:t>
            </a:fld>
            <a:endParaRPr lang="en-US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870907"/>
      </p:ext>
    </p:extLst>
  </p:cSld>
  <p:clrMapOvr>
    <a:masterClrMapping/>
  </p:clrMapOvr>
  <p:transition spd="med"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blue and black Americ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>
                <a:solidFill>
                  <a:srgbClr val="1F497D"/>
                </a:solidFill>
              </a:rPr>
              <a:pPr/>
              <a:t>‹#›</a:t>
            </a:fld>
            <a:endParaRPr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189947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47D6C6-1BFE-5549-AE1E-41A7AEA0E8B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  <p:sp>
        <p:nvSpPr>
          <p:cNvPr id="5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0886" y="118347"/>
            <a:ext cx="715837" cy="59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620809"/>
      </p:ext>
    </p:extLst>
  </p:cSld>
  <p:clrMapOvr>
    <a:masterClrMapping/>
  </p:clrMapOvr>
  <p:transition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692467" y="6618288"/>
            <a:ext cx="499533" cy="239712"/>
          </a:xfrm>
          <a:prstGeom prst="rect">
            <a:avLst/>
          </a:prstGeom>
          <a:ln w="9525">
            <a:noFill/>
          </a:ln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273F0475-154E-4151-A103-F0E691BBF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87259"/>
      </p:ext>
    </p:extLst>
  </p:cSld>
  <p:clrMapOvr>
    <a:masterClrMapping/>
  </p:clrMapOvr>
  <p:transition spd="slow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1A168E58-362E-438E-ACB3-5E5CAE50125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142498"/>
      </p:ext>
    </p:extLst>
  </p:cSld>
  <p:clrMapOvr>
    <a:masterClrMapping/>
  </p:clrMapOvr>
  <p:transition spd="med"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7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4D99FF8D-6D2F-4A50-8CDF-4097B74CB8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303031"/>
      </p:ext>
    </p:extLst>
  </p:cSld>
  <p:clrMapOvr>
    <a:masterClrMapping/>
  </p:clrMapOvr>
  <p:transition spd="med" advClick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692467" y="6618288"/>
            <a:ext cx="499533" cy="239712"/>
          </a:xfrm>
          <a:prstGeom prst="rect">
            <a:avLst/>
          </a:prstGeom>
          <a:ln w="9525">
            <a:noFill/>
          </a:ln>
        </p:spPr>
        <p:txBody>
          <a:bodyPr/>
          <a:lstStyle>
            <a:lvl1pPr>
              <a:defRPr sz="1100">
                <a:solidFill>
                  <a:schemeClr val="bg1"/>
                </a:solidFill>
              </a:defRPr>
            </a:lvl1pPr>
          </a:lstStyle>
          <a:p>
            <a:fld id="{273F0475-154E-4151-A103-F0E691BBF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163008"/>
      </p:ext>
    </p:extLst>
  </p:cSld>
  <p:clrMapOvr>
    <a:masterClrMapping/>
  </p:clrMapOvr>
  <p:transition advClick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60867" y="1077913"/>
            <a:ext cx="5913967" cy="5568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034" y="1077913"/>
            <a:ext cx="5913967" cy="5568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692467" y="6618288"/>
            <a:ext cx="499533" cy="239712"/>
          </a:xfrm>
          <a:prstGeom prst="rect">
            <a:avLst/>
          </a:prstGeom>
          <a:ln w="9525">
            <a:noFill/>
          </a:ln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273F0475-154E-4151-A103-F0E691BBF3A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12192000" cy="99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534031"/>
      </p:ext>
    </p:extLst>
  </p:cSld>
  <p:clrMapOvr>
    <a:masterClrMapping/>
  </p:clrMapOvr>
  <p:transition advClick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692467" y="6618288"/>
            <a:ext cx="499533" cy="239712"/>
          </a:xfrm>
          <a:prstGeom prst="rect">
            <a:avLst/>
          </a:prstGeom>
          <a:ln w="9525">
            <a:noFill/>
          </a:ln>
        </p:spPr>
        <p:txBody>
          <a:bodyPr/>
          <a:lstStyle>
            <a:lvl1pPr>
              <a:defRPr sz="1100">
                <a:solidFill>
                  <a:schemeClr val="tx1"/>
                </a:solidFill>
              </a:defRPr>
            </a:lvl1pPr>
          </a:lstStyle>
          <a:p>
            <a:fld id="{273F0475-154E-4151-A103-F0E691BBF3A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172634"/>
      </p:ext>
    </p:extLst>
  </p:cSld>
  <p:clrMapOvr>
    <a:masterClrMapping/>
  </p:clrMapOvr>
  <p:transition spd="slow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5107833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9"/>
          <p:cNvSpPr>
            <a:spLocks noChangeArrowheads="1"/>
          </p:cNvSpPr>
          <p:nvPr userDrawn="1"/>
        </p:nvSpPr>
        <p:spPr bwMode="auto">
          <a:xfrm>
            <a:off x="0" y="0"/>
            <a:ext cx="12192000" cy="846138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defTabSz="457200" eaLnBrk="1" fontAlgn="base" hangingPunct="1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800" dirty="0">
              <a:solidFill>
                <a:srgbClr val="000000"/>
              </a:solidFill>
              <a:latin typeface="Arial" pitchFamily="34" charset="0"/>
              <a:cs typeface="ＭＳ Ｐゴシック" charset="0"/>
            </a:endParaRPr>
          </a:p>
        </p:txBody>
      </p:sp>
      <p:pic>
        <p:nvPicPr>
          <p:cNvPr id="1027" name="Picture 7" descr="NASA insignia RGB.png"/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72838" y="158752"/>
            <a:ext cx="78793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315384" y="103188"/>
            <a:ext cx="10769600" cy="7429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03303"/>
            <a:ext cx="10972800" cy="5122863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47200" y="6575247"/>
            <a:ext cx="2844800" cy="28275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n-US"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15C5C-0988-094E-B1BA-EF1B8BCD292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0" y="64928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2/18/20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322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96" r:id="rId14"/>
    <p:sldLayoutId id="2147483893" r:id="rId15"/>
    <p:sldLayoutId id="2147483894" r:id="rId16"/>
    <p:sldLayoutId id="2147483895" r:id="rId17"/>
    <p:sldLayoutId id="2147483896" r:id="rId18"/>
    <p:sldLayoutId id="2147483897" r:id="rId19"/>
    <p:sldLayoutId id="2147483898" r:id="rId20"/>
    <p:sldLayoutId id="2147483899" r:id="rId21"/>
  </p:sldLayoutIdLst>
  <p:transition advClick="0"/>
  <p:hf hdr="0" ft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chemeClr val="bg1"/>
          </a:solidFill>
          <a:latin typeface="Arial"/>
          <a:ea typeface="ヒラギノ角ゴ Pro W3" charset="-128"/>
          <a:cs typeface="Arial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  <a:ea typeface="ヒラギノ角ゴ Pro W3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ヒラギノ角ゴ Pro W3" charset="-128"/>
          <a:cs typeface="ヒラギノ角ゴ Pro W3" charset="-128"/>
        </a:defRPr>
      </a:lvl9pPr>
    </p:titleStyle>
    <p:bodyStyle>
      <a:lvl1pPr marL="177800" indent="-1778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b="1" kern="1200">
          <a:solidFill>
            <a:schemeClr val="tx1"/>
          </a:solidFill>
          <a:latin typeface="Arial"/>
          <a:ea typeface="ヒラギノ角ゴ Pro W3" charset="-128"/>
          <a:cs typeface="Arial"/>
        </a:defRPr>
      </a:lvl1pPr>
      <a:lvl2pPr marL="6858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ern="1200">
          <a:solidFill>
            <a:schemeClr val="tx1"/>
          </a:solidFill>
          <a:latin typeface="Arial"/>
          <a:ea typeface="ヒラギノ角ゴ Pro W3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sa.gov/suitup" TargetMode="External"/><Relationship Id="rId2" Type="http://schemas.openxmlformats.org/officeDocument/2006/relationships/hyperlink" Target="https://beta.sam.gov/api/prod/opps/v3/opportunities/resources/files/f2d5fc850fef29d71e20080d6c4c9d3a/download?api_key=null&amp;status=archived&amp;token=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tandards.nasa.gov/standard/jsc/jsc-20793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A2741-0D63-4C46-B305-2900F4500B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xEVA</a:t>
            </a:r>
            <a:r>
              <a:rPr lang="en-US" dirty="0" smtClean="0"/>
              <a:t> Compatibility Requirements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Tamra George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C7404B-D92B-0041-8C3E-4D1584A922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8201" y="3287941"/>
            <a:ext cx="10198100" cy="430903"/>
          </a:xfrm>
        </p:spPr>
        <p:txBody>
          <a:bodyPr/>
          <a:lstStyle/>
          <a:p>
            <a:r>
              <a:rPr lang="en-US" dirty="0" smtClean="0"/>
              <a:t>5/22/2020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-11008" y="620683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This document has been approved for public release per </a:t>
            </a:r>
            <a:r>
              <a:rPr lang="en-US">
                <a:solidFill>
                  <a:schemeClr val="bg1"/>
                </a:solidFill>
              </a:rPr>
              <a:t>DAA </a:t>
            </a:r>
            <a:r>
              <a:rPr lang="en-US" smtClean="0">
                <a:solidFill>
                  <a:schemeClr val="bg1"/>
                </a:solidFill>
              </a:rPr>
              <a:t>20205002693 and </a:t>
            </a:r>
            <a:r>
              <a:rPr lang="en-US" dirty="0">
                <a:solidFill>
                  <a:schemeClr val="bg1"/>
                </a:solidFill>
              </a:rPr>
              <a:t>does not contain any export control information.</a:t>
            </a:r>
          </a:p>
          <a:p>
            <a:endParaRPr lang="en-US" sz="1400" dirty="0" smtClean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61711"/>
      </p:ext>
    </p:extLst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4F024-2ED4-6E49-9296-B91CFAE18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xEVA</a:t>
            </a:r>
            <a:r>
              <a:rPr lang="en-US" dirty="0" smtClean="0"/>
              <a:t> Requirements Documents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A1908-741F-0C44-8381-9A195AA5F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EVA Office is working toward public release of two documents.  Thank you for your patience:</a:t>
            </a:r>
          </a:p>
          <a:p>
            <a:pPr marL="800100" lvl="1" indent="-342900">
              <a:buAutoNum type="arabicParenR"/>
            </a:pPr>
            <a:r>
              <a:rPr lang="en-US" dirty="0" smtClean="0"/>
              <a:t>EVA Compatibility EVA-EXP-0035</a:t>
            </a:r>
          </a:p>
          <a:p>
            <a:pPr marL="800100" lvl="1" indent="-342900">
              <a:buAutoNum type="arabicParenR"/>
            </a:pPr>
            <a:r>
              <a:rPr lang="en-US" dirty="0" smtClean="0"/>
              <a:t>Human Lunar Lander specific EVA Compatibility EVA-EXP-0070</a:t>
            </a:r>
          </a:p>
          <a:p>
            <a:endParaRPr lang="en-US" dirty="0" smtClean="0"/>
          </a:p>
          <a:p>
            <a:r>
              <a:rPr lang="en-US" dirty="0" smtClean="0"/>
              <a:t>In the mean time please look at these locations for what is available today: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raft </a:t>
            </a:r>
            <a:r>
              <a:rPr lang="en-US" dirty="0"/>
              <a:t>version of EVA compatibility EVA-EXP-0070 document publically released last year.  Although we have since updated the document this will at least give science teams a start:</a:t>
            </a:r>
          </a:p>
          <a:p>
            <a:pPr marL="0" indent="0">
              <a:buNone/>
            </a:pPr>
            <a:r>
              <a:rPr lang="en-US" u="sng" dirty="0">
                <a:hlinkClick r:id="rId2" tooltip="https://beta.sam.gov/api/prod/opps/v3/opportunities/resources/files/f2d5fc850fef29d71e20080d6c4c9d3a/download?api_key=null&amp;status=archived&amp;token="/>
              </a:rPr>
              <a:t>https://beta.sam.gov/api/prod/opps/v3/opportunities/resources/files/f2d5fc850fef29d71e20080d6c4c9d3a/download?api_key=null&amp;status=archived&amp;token=</a:t>
            </a:r>
            <a:endParaRPr lang="en-US" sz="2000" dirty="0"/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pPr lvl="1"/>
            <a:r>
              <a:rPr lang="en-US" dirty="0"/>
              <a:t>There is also a public website for EVA:  </a:t>
            </a:r>
          </a:p>
          <a:p>
            <a:pPr marL="0" indent="0">
              <a:buNone/>
            </a:pPr>
            <a:r>
              <a:rPr lang="en-US" u="sng" dirty="0">
                <a:hlinkClick r:id="rId3"/>
              </a:rPr>
              <a:t>https://www.nasa.gov/suitup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/>
            <a:r>
              <a:rPr lang="en-US" dirty="0" smtClean="0"/>
              <a:t>There </a:t>
            </a:r>
            <a:r>
              <a:rPr lang="en-US" dirty="0"/>
              <a:t>is a battery safety requirements document that is required to be followed JSC20793</a:t>
            </a:r>
          </a:p>
          <a:p>
            <a:pPr marL="0" indent="0">
              <a:buNone/>
            </a:pPr>
            <a:r>
              <a:rPr lang="en-US" u="sng" dirty="0">
                <a:hlinkClick r:id="rId4"/>
              </a:rPr>
              <a:t>https://standards.nasa.gov/standard/jsc/jsc-20793</a:t>
            </a:r>
            <a:endParaRPr lang="en-US" dirty="0"/>
          </a:p>
          <a:p>
            <a:pPr lvl="3"/>
            <a:endParaRPr lang="en-US" dirty="0">
              <a:solidFill>
                <a:srgbClr val="000000"/>
              </a:solidFill>
            </a:endParaRPr>
          </a:p>
          <a:p>
            <a:pPr lvl="3"/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844707"/>
      </p:ext>
    </p:extLst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539261" y="-94219"/>
            <a:ext cx="59436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Limitations</a:t>
            </a:r>
          </a:p>
        </p:txBody>
      </p:sp>
      <p:pic>
        <p:nvPicPr>
          <p:cNvPr id="11" name="Picture 8" descr="6LL Right Glove Class1 001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1725" y="1744662"/>
            <a:ext cx="5562600" cy="417195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905001" y="1469286"/>
            <a:ext cx="17367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Fatigue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52600" y="2590800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Sharp Edge Cuts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52600" y="38100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Size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10600" y="1469286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Tactile Feel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70044" y="260308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Touch Temperature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30758" y="3824998"/>
            <a:ext cx="147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Grip</a:t>
            </a:r>
          </a:p>
        </p:txBody>
      </p:sp>
    </p:spTree>
    <p:extLst>
      <p:ext uri="{BB962C8B-B14F-4D97-AF65-F5344CB8AC3E}">
        <p14:creationId xmlns:p14="http://schemas.microsoft.com/office/powerpoint/2010/main" val="1030757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905000" y="3124200"/>
            <a:ext cx="8534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200"/>
              </a:spcBef>
            </a:pPr>
            <a:r>
              <a:rPr lang="en-US" i="1" dirty="0"/>
              <a:t>DISCLAIMER:  The following slides are do not encompass ALL requirements.  The ones in presentation are for discussion purposes only.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445477" y="-74613"/>
            <a:ext cx="8311662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Tool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Requirements – Common Questions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14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445477" y="-74613"/>
            <a:ext cx="8311662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Tool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Requirements – Common Questions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9A1908-741F-0C44-8381-9A195AA5F1C3}"/>
              </a:ext>
            </a:extLst>
          </p:cNvPr>
          <p:cNvSpPr txBox="1">
            <a:spLocks/>
          </p:cNvSpPr>
          <p:nvPr/>
        </p:nvSpPr>
        <p:spPr>
          <a:xfrm>
            <a:off x="596537" y="1096168"/>
            <a:ext cx="11057397" cy="555655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177800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Hand Clearances:</a:t>
            </a:r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en-US" dirty="0"/>
              <a:t>Handles on payloads </a:t>
            </a:r>
            <a:r>
              <a:rPr lang="en-US" dirty="0" smtClean="0"/>
              <a:t>in EVA-EXP-0070 and EVA-EXP-0035</a:t>
            </a:r>
            <a:endParaRPr lang="en-US" dirty="0"/>
          </a:p>
          <a:p>
            <a:pPr lvl="1"/>
            <a:r>
              <a:rPr lang="en-US" dirty="0"/>
              <a:t>Hardware will be required to have a </a:t>
            </a:r>
            <a:r>
              <a:rPr lang="en-US" dirty="0" smtClean="0"/>
              <a:t>2.25 inch clearance</a:t>
            </a:r>
          </a:p>
          <a:p>
            <a:pPr marL="457200" lvl="1" indent="0">
              <a:buNone/>
            </a:pPr>
            <a:r>
              <a:rPr lang="en-US" dirty="0" smtClean="0"/>
              <a:t>between </a:t>
            </a:r>
            <a:r>
              <a:rPr lang="en-US" dirty="0"/>
              <a:t>handle and lower mounting surface </a:t>
            </a:r>
            <a:r>
              <a:rPr lang="en-US" dirty="0" smtClean="0"/>
              <a:t>for gloved</a:t>
            </a:r>
          </a:p>
          <a:p>
            <a:pPr marL="457200" lvl="1" indent="0">
              <a:buNone/>
            </a:pPr>
            <a:r>
              <a:rPr lang="en-US" dirty="0" smtClean="0"/>
              <a:t>hand </a:t>
            </a:r>
            <a:r>
              <a:rPr lang="en-US" dirty="0"/>
              <a:t>clearance around handle. [EVASC.0004] 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side </a:t>
            </a:r>
            <a:r>
              <a:rPr lang="en-US" dirty="0"/>
              <a:t>clearance of </a:t>
            </a:r>
            <a:r>
              <a:rPr lang="en-US" dirty="0" smtClean="0"/>
              <a:t>4 inch </a:t>
            </a:r>
            <a:r>
              <a:rPr lang="en-US" dirty="0"/>
              <a:t>defined in [EVASC.0005</a:t>
            </a:r>
            <a:r>
              <a:rPr lang="en-US" dirty="0" smtClean="0"/>
              <a:t>]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/>
              <a:t>Handle shall have a minimum grip length of 6 </a:t>
            </a:r>
            <a:r>
              <a:rPr lang="en-US" dirty="0" smtClean="0"/>
              <a:t>inches</a:t>
            </a:r>
          </a:p>
          <a:p>
            <a:pPr marL="457200" lvl="1" indent="0">
              <a:buNone/>
            </a:pPr>
            <a:r>
              <a:rPr lang="en-US" dirty="0" smtClean="0"/>
              <a:t> </a:t>
            </a:r>
            <a:r>
              <a:rPr lang="en-US" dirty="0"/>
              <a:t>(15.2 cm). [EVASC.0030]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Switches shall also consider spacing for gloved finger clearance in actuating switch travel.</a:t>
            </a:r>
          </a:p>
          <a:p>
            <a:endParaRPr lang="en-US" dirty="0" smtClean="0"/>
          </a:p>
          <a:p>
            <a:r>
              <a:rPr lang="en-US" dirty="0" smtClean="0"/>
              <a:t>Switches/levers shall meet actuation forces.</a:t>
            </a:r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6301" y="1366756"/>
            <a:ext cx="4100817" cy="153221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0237" y="3277687"/>
            <a:ext cx="2432945" cy="179656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63243" y="2626663"/>
            <a:ext cx="2468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[EVASC.0004] Figure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43779" y="5004125"/>
            <a:ext cx="2468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[EVASC.0005] Figure</a:t>
            </a:r>
          </a:p>
        </p:txBody>
      </p:sp>
    </p:spTree>
    <p:extLst>
      <p:ext uri="{BB962C8B-B14F-4D97-AF65-F5344CB8AC3E}">
        <p14:creationId xmlns:p14="http://schemas.microsoft.com/office/powerpoint/2010/main" val="41998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445477" y="-74613"/>
            <a:ext cx="9038492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Tool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Requirements – Common Questions Cont.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9A1908-741F-0C44-8381-9A195AA5F1C3}"/>
              </a:ext>
            </a:extLst>
          </p:cNvPr>
          <p:cNvSpPr txBox="1">
            <a:spLocks/>
          </p:cNvSpPr>
          <p:nvPr/>
        </p:nvSpPr>
        <p:spPr>
          <a:xfrm>
            <a:off x="609600" y="964737"/>
            <a:ext cx="10972800" cy="591035"/>
          </a:xfrm>
          <a:prstGeom prst="rect">
            <a:avLst/>
          </a:prstGeom>
        </p:spPr>
        <p:txBody>
          <a:bodyPr>
            <a:normAutofit/>
          </a:bodyPr>
          <a:lstStyle>
            <a:lvl1pPr marL="177800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Sharp Edge Requirements in both 0035 and 0070 (reference [EVSC.0105]):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600" y="1422134"/>
            <a:ext cx="10398369" cy="531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54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445477" y="-74613"/>
            <a:ext cx="9038492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Tool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Requirements – Common Questions Cont.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9A1908-741F-0C44-8381-9A195AA5F1C3}"/>
              </a:ext>
            </a:extLst>
          </p:cNvPr>
          <p:cNvSpPr txBox="1">
            <a:spLocks/>
          </p:cNvSpPr>
          <p:nvPr/>
        </p:nvSpPr>
        <p:spPr>
          <a:xfrm>
            <a:off x="609600" y="1066609"/>
            <a:ext cx="10972800" cy="591035"/>
          </a:xfrm>
          <a:prstGeom prst="rect">
            <a:avLst/>
          </a:prstGeom>
        </p:spPr>
        <p:txBody>
          <a:bodyPr>
            <a:normAutofit/>
          </a:bodyPr>
          <a:lstStyle>
            <a:lvl1pPr marL="177800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Sharp Edge Requirements Continued: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1" name="Picture 10"/>
          <p:cNvPicPr/>
          <p:nvPr/>
        </p:nvPicPr>
        <p:blipFill>
          <a:blip r:embed="rId2"/>
          <a:stretch>
            <a:fillRect/>
          </a:stretch>
        </p:blipFill>
        <p:spPr>
          <a:xfrm>
            <a:off x="408549" y="1531227"/>
            <a:ext cx="5801751" cy="32801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5293" y="1005936"/>
            <a:ext cx="5776048" cy="25647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305" y="3518903"/>
            <a:ext cx="5770029" cy="328255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2392" y="5663682"/>
            <a:ext cx="4432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Minor modifications were made to this requirement in the updated 0070 that will be released at a later date.</a:t>
            </a:r>
          </a:p>
        </p:txBody>
      </p:sp>
    </p:spTree>
    <p:extLst>
      <p:ext uri="{BB962C8B-B14F-4D97-AF65-F5344CB8AC3E}">
        <p14:creationId xmlns:p14="http://schemas.microsoft.com/office/powerpoint/2010/main" val="2720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445477" y="-74613"/>
            <a:ext cx="89916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Tool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Requirements – Common Questions Cont.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9A1908-741F-0C44-8381-9A195AA5F1C3}"/>
              </a:ext>
            </a:extLst>
          </p:cNvPr>
          <p:cNvSpPr txBox="1">
            <a:spLocks/>
          </p:cNvSpPr>
          <p:nvPr/>
        </p:nvSpPr>
        <p:spPr>
          <a:xfrm>
            <a:off x="609600" y="1045507"/>
            <a:ext cx="10972800" cy="5122863"/>
          </a:xfrm>
          <a:prstGeom prst="rect">
            <a:avLst/>
          </a:prstGeom>
        </p:spPr>
        <p:txBody>
          <a:bodyPr>
            <a:normAutofit/>
          </a:bodyPr>
          <a:lstStyle>
            <a:lvl1pPr marL="177800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dirty="0" smtClean="0"/>
              <a:t>Live Voltage or RPG?</a:t>
            </a:r>
          </a:p>
          <a:p>
            <a:pPr marL="0" lvl="0" indent="0">
              <a:buNone/>
            </a:pPr>
            <a:endParaRPr lang="en-US" dirty="0" smtClean="0"/>
          </a:p>
          <a:p>
            <a:pPr lvl="0"/>
            <a:r>
              <a:rPr lang="en-US" dirty="0" smtClean="0"/>
              <a:t>The </a:t>
            </a:r>
            <a:r>
              <a:rPr lang="en-US" dirty="0"/>
              <a:t>hardware provider shall design equipment to preclude exposure of electrical potential to the EVA crewmember. </a:t>
            </a:r>
          </a:p>
          <a:p>
            <a:pPr lvl="0"/>
            <a:r>
              <a:rPr lang="en-US" dirty="0"/>
              <a:t>The hardware provider shall design any exposed conducting surfaces that are accessible to EVA crewmember contact (e.g. translation corridors, work areas, and incidental contact zones) to have a low resistance bond of 0.1 ohm or less to structure to alleviate shock hazards. </a:t>
            </a:r>
          </a:p>
          <a:p>
            <a:pPr lvl="0"/>
            <a:r>
              <a:rPr lang="en-US" dirty="0"/>
              <a:t>The hardware provider shall preclude voltage potential discharge to an EVA suited crewmember at voltages above 40V. </a:t>
            </a:r>
          </a:p>
          <a:p>
            <a:pPr lvl="0"/>
            <a:r>
              <a:rPr lang="en-US" dirty="0"/>
              <a:t>No they cannot carry an RTG nor have live voltage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2392" y="5663682"/>
            <a:ext cx="443204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Arial"/>
                <a:cs typeface="Arial"/>
              </a:rPr>
              <a:t>Minor modifications were made to these requirements in the updated 0070 that will be released at a later date.</a:t>
            </a:r>
          </a:p>
        </p:txBody>
      </p:sp>
    </p:spTree>
    <p:extLst>
      <p:ext uri="{BB962C8B-B14F-4D97-AF65-F5344CB8AC3E}">
        <p14:creationId xmlns:p14="http://schemas.microsoft.com/office/powerpoint/2010/main" val="124210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445477" y="-74613"/>
            <a:ext cx="89916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Tool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Requirements – Common Questions Cont.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9A1908-741F-0C44-8381-9A195AA5F1C3}"/>
              </a:ext>
            </a:extLst>
          </p:cNvPr>
          <p:cNvSpPr txBox="1">
            <a:spLocks/>
          </p:cNvSpPr>
          <p:nvPr/>
        </p:nvSpPr>
        <p:spPr>
          <a:xfrm>
            <a:off x="609600" y="1031439"/>
            <a:ext cx="10972800" cy="5122863"/>
          </a:xfrm>
          <a:prstGeom prst="rect">
            <a:avLst/>
          </a:prstGeom>
        </p:spPr>
        <p:txBody>
          <a:bodyPr>
            <a:normAutofit/>
          </a:bodyPr>
          <a:lstStyle>
            <a:lvl1pPr marL="177800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dirty="0" smtClean="0"/>
              <a:t>Standard Testing: </a:t>
            </a:r>
            <a:endParaRPr lang="en-US" dirty="0"/>
          </a:p>
          <a:p>
            <a:pPr lvl="0"/>
            <a:r>
              <a:rPr lang="en-US" dirty="0" smtClean="0"/>
              <a:t>Standard </a:t>
            </a:r>
            <a:r>
              <a:rPr lang="en-US" dirty="0"/>
              <a:t>testing includes </a:t>
            </a:r>
            <a:r>
              <a:rPr lang="en-US" dirty="0" smtClean="0"/>
              <a:t>but not limited to full functional, radiation, workmanship </a:t>
            </a:r>
            <a:r>
              <a:rPr lang="en-US" dirty="0"/>
              <a:t>vibration and thermal.  </a:t>
            </a:r>
            <a:r>
              <a:rPr lang="en-US" dirty="0" smtClean="0"/>
              <a:t>Main goal is to ensure zero hazards that could injure crew or mission.</a:t>
            </a:r>
            <a:endParaRPr lang="en-US" dirty="0"/>
          </a:p>
          <a:p>
            <a:pPr lvl="0"/>
            <a:endParaRPr lang="en-US" dirty="0" smtClean="0"/>
          </a:p>
          <a:p>
            <a:pPr marL="0" lvl="0" indent="0">
              <a:buNone/>
            </a:pPr>
            <a:r>
              <a:rPr lang="en-US" dirty="0" smtClean="0"/>
              <a:t>Battery Testing:</a:t>
            </a:r>
          </a:p>
          <a:p>
            <a:r>
              <a:rPr lang="en-US" dirty="0" smtClean="0"/>
              <a:t>Standard </a:t>
            </a:r>
            <a:r>
              <a:rPr lang="en-US" dirty="0"/>
              <a:t>testing includes workmanship vibration and thermal.  Radiation testing and other tests to ensure no hazardous condition may occur during operation.</a:t>
            </a:r>
          </a:p>
          <a:p>
            <a:pPr lvl="0"/>
            <a:r>
              <a:rPr lang="en-US" dirty="0"/>
              <a:t>Testing to prove mitigation of thermal runaway propagation.</a:t>
            </a:r>
          </a:p>
          <a:p>
            <a:pPr lvl="0"/>
            <a:r>
              <a:rPr lang="en-US" dirty="0" smtClean="0"/>
              <a:t>Battery shall meet NASA-STD-20793 </a:t>
            </a:r>
            <a:r>
              <a:rPr lang="en-US" dirty="0"/>
              <a:t>battery safety requirements document </a:t>
            </a:r>
            <a:endParaRPr lang="en-US" dirty="0" smtClean="0"/>
          </a:p>
          <a:p>
            <a:r>
              <a:rPr lang="en-US" dirty="0" smtClean="0"/>
              <a:t>Nothing </a:t>
            </a:r>
            <a:r>
              <a:rPr lang="en-US" dirty="0"/>
              <a:t>over 40V </a:t>
            </a:r>
          </a:p>
        </p:txBody>
      </p:sp>
    </p:spTree>
    <p:extLst>
      <p:ext uri="{BB962C8B-B14F-4D97-AF65-F5344CB8AC3E}">
        <p14:creationId xmlns:p14="http://schemas.microsoft.com/office/powerpoint/2010/main" val="332400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445477" y="-74613"/>
            <a:ext cx="89916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Tool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Requirements – Common Questions Cont.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9A1908-741F-0C44-8381-9A195AA5F1C3}"/>
              </a:ext>
            </a:extLst>
          </p:cNvPr>
          <p:cNvSpPr txBox="1">
            <a:spLocks/>
          </p:cNvSpPr>
          <p:nvPr/>
        </p:nvSpPr>
        <p:spPr>
          <a:xfrm>
            <a:off x="609600" y="1024405"/>
            <a:ext cx="10972800" cy="5122863"/>
          </a:xfrm>
          <a:prstGeom prst="rect">
            <a:avLst/>
          </a:prstGeom>
        </p:spPr>
        <p:txBody>
          <a:bodyPr>
            <a:normAutofit/>
          </a:bodyPr>
          <a:lstStyle>
            <a:lvl1pPr marL="177800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dirty="0" smtClean="0"/>
              <a:t>Communication Infrastructure: </a:t>
            </a:r>
            <a:endParaRPr lang="en-US" dirty="0"/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This is still in flux</a:t>
            </a:r>
            <a:r>
              <a:rPr lang="en-US" dirty="0" smtClean="0"/>
              <a:t>.  The HLS Vendors may have different infrastructures.</a:t>
            </a:r>
            <a:endParaRPr lang="en-US" dirty="0"/>
          </a:p>
          <a:p>
            <a:pPr lvl="0"/>
            <a:endParaRPr lang="en-US" dirty="0" smtClean="0"/>
          </a:p>
          <a:p>
            <a:pPr marL="0" lvl="0" indent="0">
              <a:buNone/>
            </a:pPr>
            <a:r>
              <a:rPr lang="en-US" dirty="0" smtClean="0"/>
              <a:t>Mobility Assets:</a:t>
            </a:r>
          </a:p>
          <a:p>
            <a:pPr lvl="0"/>
            <a:r>
              <a:rPr lang="en-US" dirty="0" smtClean="0"/>
              <a:t>There will not be a rover </a:t>
            </a:r>
            <a:r>
              <a:rPr lang="en-US" dirty="0"/>
              <a:t>in 2024 but team is working on cart/carrier to aid in carrying science instruments and tools </a:t>
            </a:r>
            <a:r>
              <a:rPr lang="en-US" dirty="0" smtClean="0"/>
              <a:t>to enable use in 2024.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77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445477" y="-74613"/>
            <a:ext cx="89916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Tool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Requirements – Common Questions Cont.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79A1908-741F-0C44-8381-9A195AA5F1C3}"/>
              </a:ext>
            </a:extLst>
          </p:cNvPr>
          <p:cNvSpPr txBox="1">
            <a:spLocks/>
          </p:cNvSpPr>
          <p:nvPr/>
        </p:nvSpPr>
        <p:spPr>
          <a:xfrm>
            <a:off x="609600" y="1045507"/>
            <a:ext cx="10972800" cy="5122863"/>
          </a:xfrm>
          <a:prstGeom prst="rect">
            <a:avLst/>
          </a:prstGeom>
        </p:spPr>
        <p:txBody>
          <a:bodyPr>
            <a:normAutofit/>
          </a:bodyPr>
          <a:lstStyle>
            <a:lvl1pPr marL="177800" indent="-1778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b="1"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1pPr>
            <a:lvl2pPr marL="6858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ern="1200">
                <a:solidFill>
                  <a:schemeClr val="tx1"/>
                </a:solidFill>
                <a:latin typeface="Arial"/>
                <a:ea typeface="ヒラギノ角ゴ Pro W3" charset="-128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dirty="0" smtClean="0"/>
              <a:t>Work Envelope for Astronaut: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 smtClean="0"/>
              <a:t>The </a:t>
            </a:r>
            <a:r>
              <a:rPr lang="en-US" dirty="0"/>
              <a:t>new xEMU has more mobility and will also be able to kneel on surface but for today please utilize this as </a:t>
            </a:r>
            <a:r>
              <a:rPr lang="en-US" dirty="0" smtClean="0"/>
              <a:t>reference [EVASC.0035]:</a:t>
            </a:r>
            <a:endParaRPr lang="en-US" dirty="0"/>
          </a:p>
        </p:txBody>
      </p:sp>
      <p:pic>
        <p:nvPicPr>
          <p:cNvPr id="8" name="Picture 7"/>
          <p:cNvPicPr/>
          <p:nvPr/>
        </p:nvPicPr>
        <p:blipFill>
          <a:blip r:embed="rId2"/>
          <a:stretch>
            <a:fillRect/>
          </a:stretch>
        </p:blipFill>
        <p:spPr>
          <a:xfrm>
            <a:off x="2918168" y="2379785"/>
            <a:ext cx="6200042" cy="402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57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524000" y="1164274"/>
            <a:ext cx="8839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Basic tools </a:t>
            </a:r>
            <a:r>
              <a:rPr lang="en-US" dirty="0" smtClean="0"/>
              <a:t>can </a:t>
            </a:r>
            <a:r>
              <a:rPr lang="en-US" dirty="0"/>
              <a:t>use off the </a:t>
            </a:r>
            <a:r>
              <a:rPr lang="en-US" dirty="0" smtClean="0"/>
              <a:t>shelf if meet requirements:</a:t>
            </a:r>
            <a:endParaRPr lang="en-US" dirty="0"/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Ensure all materials are compatible for EVA environment (even greases and lubrications).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Complex tools </a:t>
            </a:r>
            <a:r>
              <a:rPr lang="en-US" dirty="0" smtClean="0"/>
              <a:t>can be built:</a:t>
            </a:r>
            <a:endParaRPr lang="en-US" dirty="0"/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Takes more involvement of stakeholders to ensure interfaces and performs the required functions.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More components within tool causes more testing and analysis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Example </a:t>
            </a:r>
            <a:r>
              <a:rPr lang="en-US" dirty="0" smtClean="0"/>
              <a:t>cordless socket driver, leak locators, and </a:t>
            </a:r>
            <a:r>
              <a:rPr lang="en-US" dirty="0"/>
              <a:t>Batteries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504092" y="-85250"/>
            <a:ext cx="59436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We Can!!!</a:t>
            </a:r>
          </a:p>
        </p:txBody>
      </p:sp>
    </p:spTree>
    <p:extLst>
      <p:ext uri="{BB962C8B-B14F-4D97-AF65-F5344CB8AC3E}">
        <p14:creationId xmlns:p14="http://schemas.microsoft.com/office/powerpoint/2010/main" val="1205487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703384" y="-93556"/>
            <a:ext cx="59436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Off Shelf Example</a:t>
            </a:r>
          </a:p>
        </p:txBody>
      </p:sp>
      <p:pic>
        <p:nvPicPr>
          <p:cNvPr id="26657" name="Picture 33" descr="Husky 1/2 in. Drive Metric Deep Socket Set (11-Piece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6585" y="262180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59" name="Picture 35" descr="SEG33106930-3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081" y="1020877"/>
            <a:ext cx="5106505" cy="3381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696200" y="1114822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EVA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41839" y="5173236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Off Shelf</a:t>
            </a:r>
          </a:p>
        </p:txBody>
      </p:sp>
      <p:cxnSp>
        <p:nvCxnSpPr>
          <p:cNvPr id="14" name="Straight Arrow Connector 13"/>
          <p:cNvCxnSpPr>
            <a:stCxn id="12" idx="1"/>
          </p:cNvCxnSpPr>
          <p:nvPr/>
        </p:nvCxnSpPr>
        <p:spPr bwMode="auto">
          <a:xfrm flipH="1">
            <a:off x="6210300" y="1314877"/>
            <a:ext cx="1485900" cy="659180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flipV="1">
            <a:off x="4733321" y="5201305"/>
            <a:ext cx="2462136" cy="143252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sm" len="sm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59522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457200" y="-122634"/>
            <a:ext cx="59436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Simple Example</a:t>
            </a:r>
          </a:p>
        </p:txBody>
      </p:sp>
      <p:pic>
        <p:nvPicPr>
          <p:cNvPr id="26650" name="Picture 26" descr="3-Inch_Scrap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432" y="1075796"/>
            <a:ext cx="5306515" cy="3530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0300" y="2266950"/>
            <a:ext cx="4438650" cy="41338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696200" y="1114822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EVA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88557" y="5330898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Off Shelf</a:t>
            </a:r>
          </a:p>
        </p:txBody>
      </p:sp>
      <p:cxnSp>
        <p:nvCxnSpPr>
          <p:cNvPr id="14" name="Straight Arrow Connector 13"/>
          <p:cNvCxnSpPr>
            <a:stCxn id="12" idx="1"/>
          </p:cNvCxnSpPr>
          <p:nvPr/>
        </p:nvCxnSpPr>
        <p:spPr bwMode="auto">
          <a:xfrm flipH="1">
            <a:off x="5486400" y="1314878"/>
            <a:ext cx="2209800" cy="894923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flipV="1">
            <a:off x="4180039" y="5358967"/>
            <a:ext cx="2462136" cy="143252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sm" len="sm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33161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457200" y="-98441"/>
            <a:ext cx="59436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Complex Example</a:t>
            </a:r>
          </a:p>
        </p:txBody>
      </p:sp>
      <p:pic>
        <p:nvPicPr>
          <p:cNvPr id="26641" name="Picture 17" descr="http://toolmonger.com/wp-content/uploads/2008/04/450_pistol-gri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968829"/>
            <a:ext cx="4833257" cy="3222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44" name="Picture 20" descr="http://toolguyd.com/blog/wp-content/uploads/2010/05/Milwaukee-M12-Cordless-Dri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1438" y="2286000"/>
            <a:ext cx="4114800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696200" y="1114822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EVA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58153" y="512461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Off Shelf</a:t>
            </a:r>
          </a:p>
        </p:txBody>
      </p:sp>
      <p:cxnSp>
        <p:nvCxnSpPr>
          <p:cNvPr id="14" name="Straight Arrow Connector 13"/>
          <p:cNvCxnSpPr>
            <a:stCxn id="12" idx="1"/>
          </p:cNvCxnSpPr>
          <p:nvPr/>
        </p:nvCxnSpPr>
        <p:spPr bwMode="auto">
          <a:xfrm flipH="1">
            <a:off x="5486400" y="1314878"/>
            <a:ext cx="2209800" cy="894923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flipV="1">
            <a:off x="5849635" y="5152683"/>
            <a:ext cx="2462136" cy="143252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sm" len="sm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4152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263699" y="-59408"/>
            <a:ext cx="59436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Fluid Line Quick Disconnects</a:t>
            </a:r>
          </a:p>
        </p:txBody>
      </p:sp>
      <p:pic>
        <p:nvPicPr>
          <p:cNvPr id="35842" name="Picture 2" descr="http://io.jsc.nasa.gov/photos/10032/hires/jsc2009e1418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988220"/>
            <a:ext cx="5705475" cy="380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4" name="Picture 4" descr="http://www.4crawler.com/4x4/ForSale/Images/4air_p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7200" y="3474196"/>
            <a:ext cx="3930801" cy="294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696200" y="1114822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EVA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14417" y="2982804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Off Shelf</a:t>
            </a:r>
          </a:p>
        </p:txBody>
      </p:sp>
      <p:cxnSp>
        <p:nvCxnSpPr>
          <p:cNvPr id="13" name="Straight Arrow Connector 12"/>
          <p:cNvCxnSpPr>
            <a:stCxn id="8" idx="1"/>
          </p:cNvCxnSpPr>
          <p:nvPr/>
        </p:nvCxnSpPr>
        <p:spPr bwMode="auto">
          <a:xfrm flipH="1">
            <a:off x="5486400" y="1314878"/>
            <a:ext cx="2209800" cy="894923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sm" len="sm"/>
            <a:tailEnd type="triangle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flipH="1">
            <a:off x="8556626" y="3382915"/>
            <a:ext cx="587374" cy="728871"/>
          </a:xfrm>
          <a:prstGeom prst="straightConnector1">
            <a:avLst/>
          </a:prstGeom>
          <a:noFill/>
          <a:ln w="57150" cap="flat" cmpd="sng" algn="ctr">
            <a:solidFill>
              <a:schemeClr val="accent1"/>
            </a:solidFill>
            <a:prstDash val="solid"/>
            <a:round/>
            <a:headEnd type="none" w="sm" len="sm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55959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-263699" y="-59408"/>
            <a:ext cx="59436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BACKUP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198706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42596" y="1219200"/>
            <a:ext cx="10120604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ts val="200"/>
              </a:spcBef>
            </a:pPr>
            <a:r>
              <a:rPr lang="en-US" dirty="0" smtClean="0"/>
              <a:t>Many more requirements live in EVA-EXP-0035/0070.  There are other documents for environments and vehicle launch loads.  </a:t>
            </a:r>
          </a:p>
          <a:p>
            <a:pPr>
              <a:spcBef>
                <a:spcPts val="200"/>
              </a:spcBef>
            </a:pPr>
            <a:endParaRPr lang="en-US" dirty="0" smtClean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Materials</a:t>
            </a:r>
            <a:r>
              <a:rPr lang="en-US" dirty="0"/>
              <a:t>:</a:t>
            </a:r>
          </a:p>
          <a:p>
            <a:pPr marL="855663" lvl="1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Not conducive to micro biological growth.  </a:t>
            </a:r>
          </a:p>
          <a:p>
            <a:pPr marL="855663" lvl="1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Use metallic materials that are not susceptible to stress corrosion.</a:t>
            </a:r>
          </a:p>
          <a:p>
            <a:pPr marL="855663" lvl="1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Flammability, Odor, and </a:t>
            </a:r>
            <a:r>
              <a:rPr lang="en-US" dirty="0" err="1"/>
              <a:t>Offgassing</a:t>
            </a:r>
            <a:r>
              <a:rPr lang="en-US" dirty="0"/>
              <a:t>.  </a:t>
            </a:r>
          </a:p>
          <a:p>
            <a:pPr marL="855663" lvl="1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Corrosion resistant.  </a:t>
            </a:r>
          </a:p>
          <a:p>
            <a:pPr marL="855663" lvl="1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Material meets correct material properties</a:t>
            </a:r>
          </a:p>
          <a:p>
            <a:pPr>
              <a:spcBef>
                <a:spcPts val="200"/>
              </a:spcBef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Workmanship:</a:t>
            </a:r>
          </a:p>
          <a:p>
            <a:pPr marL="855663" lvl="1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Exposed corners and edges shall have EVA specified radius</a:t>
            </a:r>
            <a:r>
              <a:rPr lang="en-US" dirty="0" smtClean="0"/>
              <a:t>. </a:t>
            </a:r>
          </a:p>
          <a:p>
            <a:pPr marL="855663" lvl="1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All </a:t>
            </a:r>
            <a:r>
              <a:rPr lang="en-US" dirty="0"/>
              <a:t>surfaces and edges shall be free of burrs</a:t>
            </a:r>
            <a:r>
              <a:rPr lang="en-US" dirty="0" smtClean="0"/>
              <a:t>.</a:t>
            </a:r>
            <a:endParaRPr lang="en-US" dirty="0"/>
          </a:p>
          <a:p>
            <a:pPr marL="855663" lvl="1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No exposed screw heads or threads that can lead to snags or sharp edges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533400" y="-112713"/>
            <a:ext cx="66294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Tool </a:t>
            </a:r>
            <a:r>
              <a:rPr lang="en-US" sz="2400" b="1" dirty="0" err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Reqmnts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Include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5490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905000" y="1143000"/>
            <a:ext cx="8534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Cleanliness  </a:t>
            </a:r>
          </a:p>
          <a:p>
            <a:pPr>
              <a:spcBef>
                <a:spcPts val="200"/>
              </a:spcBef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Operational Life  </a:t>
            </a:r>
          </a:p>
          <a:p>
            <a:pPr>
              <a:spcBef>
                <a:spcPts val="200"/>
              </a:spcBef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Shelf Life  </a:t>
            </a:r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Life Cycling of Mechanisms  </a:t>
            </a:r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Maintains structural integrity when exposed to flight and non-flight environments, heating, vibration, acoustic noise, and shock in addition to quasi-static and dynamic loads.</a:t>
            </a:r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-533400" y="-112713"/>
            <a:ext cx="66294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Tool </a:t>
            </a:r>
            <a:r>
              <a:rPr lang="en-US" sz="2400" b="1" dirty="0" err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Reqmnts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Include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105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057400" y="1124480"/>
            <a:ext cx="8534400" cy="466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Fracture Control  </a:t>
            </a:r>
          </a:p>
          <a:p>
            <a:pPr>
              <a:spcBef>
                <a:spcPts val="200"/>
              </a:spcBef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Strength Requirements -&gt; limit loads, ultimate loads, ultimate factors of safety, and margins of safety.</a:t>
            </a:r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Electrical Components</a:t>
            </a:r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 err="1"/>
              <a:t>Softgood</a:t>
            </a:r>
            <a:r>
              <a:rPr lang="en-US" dirty="0"/>
              <a:t> Design</a:t>
            </a:r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marL="0" lvl="1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Thermal Environment includes extreme non-operating temp, operating temp, touch temperature, and delta mating surface difference.</a:t>
            </a:r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533400" y="-112713"/>
            <a:ext cx="66294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Tool </a:t>
            </a:r>
            <a:r>
              <a:rPr lang="en-US" sz="2400" b="1" dirty="0" err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Reqmnts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Include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29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828800" y="1312863"/>
            <a:ext cx="85344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Human Factors: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Drop </a:t>
            </a:r>
            <a:r>
              <a:rPr lang="en-US" dirty="0"/>
              <a:t>Proof Tether Accommodation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Alignment Marks 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Alignment Devices  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Pinch Points  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Hole Size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Inadvertent Contact Loads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Actuation Forces:</a:t>
            </a:r>
          </a:p>
          <a:p>
            <a:pPr lvl="3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Non-repetitive Actuation Force </a:t>
            </a:r>
          </a:p>
          <a:p>
            <a:pPr lvl="3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Repetitive Actuation Force </a:t>
            </a:r>
          </a:p>
          <a:p>
            <a:pPr lvl="3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Finger Actuation Force </a:t>
            </a:r>
          </a:p>
          <a:p>
            <a:pPr lvl="3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Actuation Torque  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Grip Surface  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Easily Visible Markings</a:t>
            </a:r>
          </a:p>
          <a:p>
            <a:pPr marL="571500" lvl="2">
              <a:spcBef>
                <a:spcPts val="200"/>
              </a:spcBef>
            </a:pPr>
            <a:r>
              <a:rPr lang="en-US" dirty="0"/>
              <a:t> 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533400" y="-112713"/>
            <a:ext cx="66294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Tool </a:t>
            </a:r>
            <a:r>
              <a:rPr lang="en-US" sz="2400" b="1" dirty="0" err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Reqmnts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Include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048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943100" y="1150938"/>
            <a:ext cx="8534400" cy="441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1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One-handed, ambidextrous, engagement, disengagement, and operation.</a:t>
            </a:r>
          </a:p>
          <a:p>
            <a:pPr lvl="1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lvl="1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Driver-type hand tools shall not require a push force to maintain tool engagement while providing torque.</a:t>
            </a:r>
          </a:p>
          <a:p>
            <a:pPr lvl="1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Hand-Actuated Fasteners.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Fasteners shall be operable by a single pressurized EMU glove.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Fastener knobs shall be scalloped (unless driven by tool).</a:t>
            </a:r>
          </a:p>
          <a:p>
            <a:pPr lvl="1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533400" y="-112713"/>
            <a:ext cx="66294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Tool </a:t>
            </a:r>
            <a:r>
              <a:rPr lang="en-US" sz="2400" b="1" dirty="0" err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Reqmnts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Include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26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4"/>
          <p:cNvSpPr txBox="1">
            <a:spLocks/>
          </p:cNvSpPr>
          <p:nvPr/>
        </p:nvSpPr>
        <p:spPr bwMode="auto">
          <a:xfrm>
            <a:off x="52578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fld id="{3C04A161-57AF-4636-A47E-84B989162C9E}" type="slidenum">
              <a:rPr lang="en-US" sz="1400">
                <a:latin typeface="Times New Roman" pitchFamily="18" charset="0"/>
              </a:rPr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sz="1400">
              <a:latin typeface="Times New Roman" pitchFamily="18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676400" y="1141413"/>
            <a:ext cx="8839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EVA Operable Connectors.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Aligned and mated/</a:t>
            </a:r>
            <a:r>
              <a:rPr lang="en-US" dirty="0" err="1"/>
              <a:t>demated</a:t>
            </a:r>
            <a:r>
              <a:rPr lang="en-US" dirty="0"/>
              <a:t> using one hand, either right or left hand without the use of a tool.  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Spacing between connectors.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Connectors shall be keyed so that it will be physically impossible to install in the wrong orientation.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A feature shall be provided to indicate connector mating status.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Connectors shall have tethered protective caps or covers to prevent physical damage and contamination.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Connectors shall have visible alignment markings or other methods to ensure proper alignment during mating and </a:t>
            </a:r>
            <a:r>
              <a:rPr lang="en-US" dirty="0" err="1"/>
              <a:t>demating</a:t>
            </a:r>
            <a:r>
              <a:rPr lang="en-US" dirty="0"/>
              <a:t>.</a:t>
            </a:r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Electrical Connectors.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The shells extend far enough beyond the pins to prevent pin contact with the mating connector shell during the mating operation.  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-533400" y="-112713"/>
            <a:ext cx="66294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Tool </a:t>
            </a:r>
            <a:r>
              <a:rPr lang="en-US" sz="2400" b="1" dirty="0" err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Reqmnts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Include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77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752600" y="1039814"/>
            <a:ext cx="8839200" cy="482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Fluid and Gas Connectors. 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Pressurized pneumatic connectors and lines shall be tethered or otherwise captured to the main structure.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Quick disconnect connectors shall be used for EVA.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Connectors shall be capable of being vented prior to separation. 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Pressure</a:t>
            </a:r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Vibration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u="sng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-533400" y="-112713"/>
            <a:ext cx="66294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Tool </a:t>
            </a:r>
            <a:r>
              <a:rPr lang="en-US" sz="2400" b="1" dirty="0" err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Reqmnts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Include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76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828800" y="1219200"/>
            <a:ext cx="8839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Other </a:t>
            </a:r>
            <a:r>
              <a:rPr lang="en-US" dirty="0" smtClean="0"/>
              <a:t>Standard </a:t>
            </a:r>
            <a:r>
              <a:rPr lang="en-US" dirty="0"/>
              <a:t>Requirements: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Plasma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Radiation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Bench </a:t>
            </a:r>
            <a:r>
              <a:rPr lang="en-US" dirty="0"/>
              <a:t>handling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lvl="1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Safety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Sharp Edge/Entrapment/</a:t>
            </a:r>
            <a:r>
              <a:rPr lang="en-US" dirty="0" err="1"/>
              <a:t>Pinchpoints</a:t>
            </a:r>
            <a:endParaRPr lang="en-US" dirty="0"/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EMU </a:t>
            </a:r>
            <a:r>
              <a:rPr lang="en-US" dirty="0"/>
              <a:t>Touch Temperature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Factors of Safety In Loads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Electrical Shorting Due to Debris  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Shock Protection  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-533400" y="-112713"/>
            <a:ext cx="66294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Tool </a:t>
            </a:r>
            <a:r>
              <a:rPr lang="en-US" sz="2400" b="1" dirty="0" err="1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Reqmnts</a:t>
            </a: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Include</a:t>
            </a:r>
            <a:endParaRPr lang="en-US" sz="2400" b="1" dirty="0">
              <a:solidFill>
                <a:schemeClr val="bg1"/>
              </a:solidFill>
              <a:latin typeface="Arial" charset="0"/>
              <a:ea typeface="ヒラギノ角ゴ Pro W3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002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1802130" y="1141414"/>
            <a:ext cx="88392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Design</a:t>
            </a:r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Prototype</a:t>
            </a: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Test With High Fidelity Mockups – 1G</a:t>
            </a:r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Test With High Fidelity Mockups – NBL</a:t>
            </a:r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Develop Final Design</a:t>
            </a:r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Review Process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Materials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Stress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Safety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Operations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Electrical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dirty="0"/>
              <a:t>Pressure Systems</a:t>
            </a:r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lvl="2"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  <a:p>
            <a:pPr indent="-342900">
              <a:spcBef>
                <a:spcPts val="2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-505314" y="-74613"/>
            <a:ext cx="6400800" cy="98901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2" defTabSz="457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b="1" dirty="0">
                <a:solidFill>
                  <a:schemeClr val="bg1"/>
                </a:solidFill>
                <a:latin typeface="Arial" charset="0"/>
                <a:ea typeface="ヒラギノ角ゴ Pro W3" charset="-128"/>
                <a:cs typeface="Arial" pitchFamily="34" charset="0"/>
              </a:rPr>
              <a:t>EVA Certification Process </a:t>
            </a:r>
          </a:p>
        </p:txBody>
      </p:sp>
    </p:spTree>
    <p:extLst>
      <p:ext uri="{BB962C8B-B14F-4D97-AF65-F5344CB8AC3E}">
        <p14:creationId xmlns:p14="http://schemas.microsoft.com/office/powerpoint/2010/main" val="2030559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_ExplorationScenario-Update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smtClean="0">
            <a:latin typeface="Arial"/>
            <a:cs typeface="Arial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FBC8FB4A68C24E93495359E20C8A99" ma:contentTypeVersion="2" ma:contentTypeDescription="Create a new document." ma:contentTypeScope="" ma:versionID="7a6c9f67bbfde7cc5728aaf367447b0d">
  <xsd:schema xmlns:xsd="http://www.w3.org/2001/XMLSchema" xmlns:xs="http://www.w3.org/2001/XMLSchema" xmlns:p="http://schemas.microsoft.com/office/2006/metadata/properties" xmlns:ns2="4b9e2a60-08cc-4b07-bcb6-f76d874a386e" targetNamespace="http://schemas.microsoft.com/office/2006/metadata/properties" ma:root="true" ma:fieldsID="b65d30d7ade63033d77128cde52bda71" ns2:_="">
    <xsd:import namespace="4b9e2a60-08cc-4b07-bcb6-f76d874a3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9e2a60-08cc-4b07-bcb6-f76d874a38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62C9512-E151-4132-A150-03EECA95FD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2C4888F-07CA-45E6-A62E-26AB196300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9e2a60-08cc-4b07-bcb6-f76d874a3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B29AF68-6746-49CC-AB72-17198B7FD745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purl.org/dc/terms/"/>
    <ds:schemaRef ds:uri="4b9e2a60-08cc-4b07-bcb6-f76d874a386e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55456</TotalTime>
  <Words>1267</Words>
  <Application>Microsoft Office PowerPoint</Application>
  <PresentationFormat>Widescreen</PresentationFormat>
  <Paragraphs>226</Paragraphs>
  <Slides>26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MS PGothic</vt:lpstr>
      <vt:lpstr>MS PGothic</vt:lpstr>
      <vt:lpstr>Arial</vt:lpstr>
      <vt:lpstr>Calibri</vt:lpstr>
      <vt:lpstr>Times New Roman</vt:lpstr>
      <vt:lpstr>ヒラギノ角ゴ Pro W3</vt:lpstr>
      <vt:lpstr>7_ExplorationScenario-Updated</vt:lpstr>
      <vt:lpstr>xEVA Compatibility Requirements  Tamra George </vt:lpstr>
      <vt:lpstr>xEVA Requirements Documents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brian.j.johnson@nasa.gov</dc:creator>
  <cp:lastModifiedBy>George, Tamra (JSC-EX611)[THE AEROSPACE CORPORATION]</cp:lastModifiedBy>
  <cp:revision>1687</cp:revision>
  <cp:lastPrinted>2019-02-25T15:37:56Z</cp:lastPrinted>
  <dcterms:created xsi:type="dcterms:W3CDTF">2018-05-07T21:20:28Z</dcterms:created>
  <dcterms:modified xsi:type="dcterms:W3CDTF">2020-05-26T21:41:36Z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0x010100C1FBC8FB4A68C24E93495359E20C8A99</vt:lpwstr>
  </property>
  <property fmtid="{D5CDD505-2E9C-101B-9397-08002B2CF9AE}" pid="3" name="_dlc_DocIdItemGuid">
    <vt:lpwstr>34290529-af45-479f-8431-382938ad7d36</vt:lpwstr>
  </property>
</Properties>
</file>