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3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4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8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6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3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9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8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4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7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1C8F-34AC-4805-9888-3BBF60F413CD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BFC0-FC94-482C-8A5E-CA8C0330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l Ragsdale\Documents\AlApolloUnisys\ApolloTalk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71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l Ragsdale\Documents\AlApolloUnisys\ApolloTalk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85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l Ragsdale\Documents\AlApolloUnisys\ApolloTalk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2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l Ragsdale\Documents\AlApolloUnisys\ApolloTalk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4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Al Ragsdale\Documents\AlApolloUnisys\ApolloTalk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8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l Ragsdale\Documents\AlApolloUnisys\ApolloTalk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39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Al Ragsdale\Documents\AlApolloUnisys\ApolloTalk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9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Al Ragsdale\Documents\AlApolloUnisys\ApolloTalk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42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Al Ragsdale\Documents\AlApolloUnisys\ApolloTalk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2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l Ragsdale\Documents\AlApolloUnisys\ApolloTalk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0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l Ragsdale\Documents\AlApolloUnisys\ApolloTalk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89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l Ragsdale\Documents\AlApolloUnisys\ApolloTalk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7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Al Ragsdale\Documents\AlApolloUnisys\ApolloTalk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651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l Ragsdale\Documents\AlApolloUnisys\ApolloTalk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36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Al Ragsdale\Documents\AlApolloUnisys\ApolloTalk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24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Al Ragsdale\Documents\AlApolloUnisys\ApolloTalk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41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Al Ragsdale\Documents\AlApolloUnisys\ApolloTalk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66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l Ragsdale\Documents\AlApolloUnisys\ApolloTalk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4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Al Ragsdale\Documents\AlApolloUnisys\ApolloTalk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8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l Ragsdale\Documents\AlApolloUnisys\ApolloTalk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6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l Ragsdale\Documents\AlApolloUnisys\ApolloTalk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5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l Ragsdale\Documents\AlApolloUnisys\ApolloTalk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3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l Ragsdale\Documents\AlApolloUnisys\ApolloTalk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0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l Ragsdale\Documents\AlApolloUnisys\ApolloTalk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4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l Ragsdale\Documents\AlApolloUnisys\ApolloTalk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8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l Ragsdale\Documents\AlApolloUnisys\ApolloTalk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" y="-1600200"/>
            <a:ext cx="77724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46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Ragsdale</dc:creator>
  <cp:lastModifiedBy>Al Ragsdale</cp:lastModifiedBy>
  <cp:revision>3</cp:revision>
  <dcterms:created xsi:type="dcterms:W3CDTF">2019-06-01T17:22:20Z</dcterms:created>
  <dcterms:modified xsi:type="dcterms:W3CDTF">2019-06-01T17:42:40Z</dcterms:modified>
</cp:coreProperties>
</file>