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21"/>
  </p:notesMasterIdLst>
  <p:sldIdLst>
    <p:sldId id="256" r:id="rId2"/>
    <p:sldId id="257" r:id="rId3"/>
    <p:sldId id="258" r:id="rId4"/>
    <p:sldId id="265" r:id="rId5"/>
    <p:sldId id="279" r:id="rId6"/>
    <p:sldId id="276" r:id="rId7"/>
    <p:sldId id="259" r:id="rId8"/>
    <p:sldId id="260" r:id="rId9"/>
    <p:sldId id="261" r:id="rId10"/>
    <p:sldId id="262" r:id="rId11"/>
    <p:sldId id="263" r:id="rId12"/>
    <p:sldId id="264" r:id="rId13"/>
    <p:sldId id="270" r:id="rId14"/>
    <p:sldId id="277" r:id="rId15"/>
    <p:sldId id="267" r:id="rId16"/>
    <p:sldId id="275" r:id="rId17"/>
    <p:sldId id="266" r:id="rId18"/>
    <p:sldId id="268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70726" autoAdjust="0"/>
  </p:normalViewPr>
  <p:slideViewPr>
    <p:cSldViewPr>
      <p:cViewPr varScale="1">
        <p:scale>
          <a:sx n="93" d="100"/>
          <a:sy n="93" d="100"/>
        </p:scale>
        <p:origin x="25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D6269-4DCE-4167-9AFC-4656A9EDD496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3A605-5390-4383-B3F2-832F4E0EB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58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3A605-5390-4383-B3F2-832F4E0EB3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9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88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0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07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54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27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55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8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9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3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D46-A5D2-42F5-9946-FAE47470D3B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125200" y="152400"/>
            <a:ext cx="9429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5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64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19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20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8.m4a"/><Relationship Id="rId7" Type="http://schemas.openxmlformats.org/officeDocument/2006/relationships/image" Target="../media/image2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7" Type="http://schemas.openxmlformats.org/officeDocument/2006/relationships/image" Target="../media/image3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2.mp3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1.mov"/><Relationship Id="rId1" Type="http://schemas.microsoft.com/office/2007/relationships/media" Target="../media/media31.mov"/><Relationship Id="rId6" Type="http://schemas.openxmlformats.org/officeDocument/2006/relationships/audio" Target="../media/media33.m4a"/><Relationship Id="rId5" Type="http://schemas.microsoft.com/office/2007/relationships/media" Target="../media/media33.m4a"/><Relationship Id="rId4" Type="http://schemas.openxmlformats.org/officeDocument/2006/relationships/audio" Target="../media/media32.mp3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5.m4a"/><Relationship Id="rId7" Type="http://schemas.openxmlformats.org/officeDocument/2006/relationships/image" Target="../media/image26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35.m4a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7.m4a"/><Relationship Id="rId7" Type="http://schemas.openxmlformats.org/officeDocument/2006/relationships/image" Target="../media/image3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7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9.m4a"/><Relationship Id="rId7" Type="http://schemas.openxmlformats.org/officeDocument/2006/relationships/image" Target="../media/image30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9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8.m4a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0.m4a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6.m4a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16.m4a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3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4142780"/>
            <a:ext cx="3689547" cy="203954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295400" y="1066800"/>
            <a:ext cx="9372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3716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000" b="1" dirty="0">
                <a:solidFill>
                  <a:sysClr val="windowText" lastClr="000000"/>
                </a:solidFill>
                <a:latin typeface="Arial" pitchFamily="34" charset="0"/>
              </a:rPr>
              <a:t>Multidisciplinary Optimization of an Electric Quadrotor Urban Air Mobility Aircraft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1600200" y="3086100"/>
            <a:ext cx="8839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4290" rIns="13716" bIns="3429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n-US" altLang="en-US" sz="2100" dirty="0">
                <a:solidFill>
                  <a:sysClr val="windowText" lastClr="000000"/>
                </a:solidFill>
                <a:latin typeface="Arial" pitchFamily="34" charset="0"/>
              </a:rPr>
              <a:t>Eliot Aretskin-Hariton, Eric Hendricks, Daniel Ingraham, Justin Gray, Sydney Schnulo, Jeffrey Chin, Robert Falck, Dustin Hall</a:t>
            </a:r>
          </a:p>
          <a:p>
            <a:pPr marL="0" indent="0" algn="ctr" eaLnBrk="1" hangingPunct="1">
              <a:buNone/>
              <a:defRPr/>
            </a:pPr>
            <a:endParaRPr lang="en-US" altLang="en-US" sz="2100" b="1" dirty="0" smtClean="0">
              <a:solidFill>
                <a:sysClr val="windowText" lastClr="000000"/>
              </a:solidFill>
              <a:latin typeface="Arial" pitchFamily="34" charset="0"/>
            </a:endParaRPr>
          </a:p>
          <a:p>
            <a:pPr marL="0" indent="0" algn="ctr" eaLnBrk="1" hangingPunct="1">
              <a:buNone/>
              <a:defRPr/>
            </a:pPr>
            <a:r>
              <a:rPr lang="en-US" altLang="en-US" sz="2100" b="1" dirty="0" smtClean="0">
                <a:solidFill>
                  <a:sysClr val="windowText" lastClr="000000"/>
                </a:solidFill>
                <a:latin typeface="Arial" pitchFamily="34" charset="0"/>
              </a:rPr>
              <a:t>NASA </a:t>
            </a:r>
            <a:r>
              <a:rPr lang="en-US" altLang="en-US" sz="2100" b="1" dirty="0">
                <a:solidFill>
                  <a:sysClr val="windowText" lastClr="000000"/>
                </a:solidFill>
                <a:latin typeface="Arial" pitchFamily="34" charset="0"/>
              </a:rPr>
              <a:t>Glenn Research Center</a:t>
            </a:r>
          </a:p>
        </p:txBody>
      </p:sp>
      <p:pic>
        <p:nvPicPr>
          <p:cNvPr id="2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248400"/>
            <a:ext cx="487363" cy="4873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570937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3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46"/>
    </mc:Choice>
    <mc:Fallback>
      <p:transition spd="slow" advTm="26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auseEvt time="0" objId="2"/>
        <p14:seekEvt time="1" objId="2" seek="0"/>
        <p14:resumeEvt time="201" objId="2"/>
        <p14:stopEvt time="26246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Subsystems: Battery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Battery model uses battery temperature and state of charge to calculate voltage output. </a:t>
            </a:r>
          </a:p>
          <a:p>
            <a:r>
              <a:rPr lang="en-US" dirty="0" smtClean="0"/>
              <a:t>State of Charge (SOC) starts at 95% charge and is allowed to sink to 20% but the end is just a lower constraint</a:t>
            </a:r>
          </a:p>
          <a:p>
            <a:r>
              <a:rPr lang="en-US" dirty="0" smtClean="0"/>
              <a:t>Creates heat load for thermal system</a:t>
            </a:r>
          </a:p>
          <a:p>
            <a:r>
              <a:rPr lang="en-US" dirty="0" smtClean="0"/>
              <a:t>Optimizer Controls: Total available power (kWh) , Maximum energy draw (amps)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10</a:t>
            </a:fld>
            <a:endParaRPr lang="en-US"/>
          </a:p>
        </p:txBody>
      </p:sp>
      <p:pic>
        <p:nvPicPr>
          <p:cNvPr id="7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12523"/>
            <a:ext cx="487363" cy="48736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9746" y="572516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7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28"/>
    </mc:Choice>
    <mc:Fallback>
      <p:transition spd="slow" advTm="46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2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6" objId="7"/>
        <p14:stopEvt time="45870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Subsystems: Thermal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Thermal system tracks battery, coolant, forward motor, and aft motor temperatures</a:t>
            </a:r>
          </a:p>
          <a:p>
            <a:r>
              <a:rPr lang="en-US" dirty="0" smtClean="0"/>
              <a:t>Optimizer Controls: Heat Exchanger size, Throat Area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11</a:t>
            </a:fld>
            <a:endParaRPr lang="en-US"/>
          </a:p>
        </p:txBody>
      </p:sp>
      <p:pic>
        <p:nvPicPr>
          <p:cNvPr id="8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9052" y="6269187"/>
            <a:ext cx="487363" cy="48736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9052" y="5781825"/>
            <a:ext cx="487362" cy="487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199" y="3276750"/>
            <a:ext cx="7911079" cy="344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3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83"/>
    </mc:Choice>
    <mc:Fallback>
      <p:transition spd="slow" advTm="4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4" objId="8"/>
        <p14:stopEvt time="47800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Subsystems: Aerodynamics &amp; </a:t>
            </a:r>
            <a:r>
              <a:rPr lang="en-US" dirty="0" smtClean="0"/>
              <a:t>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 drag with spherical vehicle</a:t>
            </a:r>
            <a:endParaRPr lang="en-US" dirty="0" smtClean="0"/>
          </a:p>
          <a:p>
            <a:r>
              <a:rPr lang="en-US" dirty="0" smtClean="0"/>
              <a:t>Weights for all components</a:t>
            </a:r>
          </a:p>
          <a:p>
            <a:r>
              <a:rPr lang="en-US" dirty="0" smtClean="0"/>
              <a:t>Calculates Masses for:</a:t>
            </a:r>
          </a:p>
          <a:p>
            <a:pPr lvl="1"/>
            <a:r>
              <a:rPr lang="en-US" dirty="0" smtClean="0"/>
              <a:t>Fuselage</a:t>
            </a:r>
          </a:p>
          <a:p>
            <a:pPr lvl="1"/>
            <a:r>
              <a:rPr lang="en-US" dirty="0" smtClean="0"/>
              <a:t>Landing gear</a:t>
            </a:r>
          </a:p>
          <a:p>
            <a:pPr lvl="1"/>
            <a:r>
              <a:rPr lang="en-US" dirty="0" smtClean="0"/>
              <a:t>instrumentation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12</a:t>
            </a:fld>
            <a:endParaRPr lang="en-US"/>
          </a:p>
        </p:txBody>
      </p:sp>
      <p:pic>
        <p:nvPicPr>
          <p:cNvPr id="4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18872"/>
            <a:ext cx="487363" cy="48736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5331" y="568960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3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49"/>
    </mc:Choice>
    <mc:Fallback>
      <p:transition spd="slow" advTm="35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6" objId="4"/>
        <p14:stopEvt time="35426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Subsystems: Trajectory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Equations of Motion (EOM) track vehicle translational position and velocity and rotational position and velocity</a:t>
            </a:r>
          </a:p>
          <a:p>
            <a:r>
              <a:rPr lang="en-US" dirty="0" smtClean="0"/>
              <a:t>Uses thrust to calculate translational and angular acceleration based on </a:t>
            </a:r>
            <a:r>
              <a:rPr lang="en-US" dirty="0" err="1" smtClean="0"/>
              <a:t>axi</a:t>
            </a:r>
            <a:r>
              <a:rPr lang="en-US" dirty="0" smtClean="0"/>
              <a:t>-symmetric inertia matrix</a:t>
            </a:r>
            <a:endParaRPr lang="en-US" dirty="0"/>
          </a:p>
          <a:p>
            <a:r>
              <a:rPr lang="en-US" dirty="0" smtClean="0"/>
              <a:t>Optimizer Controls: Thrust produced by forward and aft rotors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13</a:t>
            </a:fld>
            <a:endParaRPr lang="en-US"/>
          </a:p>
        </p:txBody>
      </p:sp>
      <p:pic>
        <p:nvPicPr>
          <p:cNvPr id="7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34112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4030" y="4144963"/>
            <a:ext cx="5097970" cy="257651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1805" y="568960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0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71"/>
    </mc:Choice>
    <mc:Fallback>
      <p:transition spd="slow" advTm="29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4" objId="7"/>
        <p14:stopEvt time="28803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517426"/>
            <a:ext cx="5981700" cy="4654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0300" y="1573593"/>
            <a:ext cx="5953617" cy="4598607"/>
          </a:xfrm>
          <a:prstGeom prst="rect">
            <a:avLst/>
          </a:prstGeom>
        </p:spPr>
      </p:pic>
      <p:pic>
        <p:nvPicPr>
          <p:cNvPr id="3" name="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06200" y="6234112"/>
            <a:ext cx="487363" cy="48736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91800" y="622660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4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04"/>
    </mc:Choice>
    <mc:Fallback>
      <p:transition spd="slow" advTm="63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" objId="3"/>
        <p14:stopEvt time="63604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Baseline Video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1302630"/>
            <a:ext cx="5502434" cy="5361586"/>
          </a:xfrm>
          <a:prstGeom prst="rect">
            <a:avLst/>
          </a:prstGeom>
        </p:spPr>
      </p:pic>
      <p:pic>
        <p:nvPicPr>
          <p:cNvPr id="3" name="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69672"/>
            <a:ext cx="487363" cy="48736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1" y="575827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6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51"/>
    </mc:Choice>
    <mc:Fallback>
      <p:transition spd="slow" advTm="4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5" x="390525" y="4400550"/>
          <p14:tracePt t="24871" x="390525" y="4391025"/>
          <p14:tracePt t="24891" x="409575" y="4391025"/>
          <p14:tracePt t="24906" x="419100" y="4391025"/>
          <p14:tracePt t="24923" x="428625" y="4381500"/>
          <p14:tracePt t="24940" x="447675" y="4381500"/>
          <p14:tracePt t="24956" x="457200" y="4381500"/>
          <p14:tracePt t="24973" x="466725" y="4381500"/>
          <p14:tracePt t="24990" x="485775" y="4381500"/>
          <p14:tracePt t="25007" x="495300" y="4381500"/>
          <p14:tracePt t="25023" x="504825" y="4381500"/>
          <p14:tracePt t="25040" x="514350" y="4381500"/>
          <p14:tracePt t="25056" x="523875" y="4381500"/>
          <p14:tracePt t="25073" x="552450" y="4371975"/>
          <p14:tracePt t="25091" x="590550" y="4362450"/>
          <p14:tracePt t="25106" x="647700" y="4352925"/>
          <p14:tracePt t="25124" x="704850" y="4333875"/>
          <p14:tracePt t="25140" x="762000" y="4324350"/>
          <p14:tracePt t="25157" x="809625" y="4305300"/>
          <p14:tracePt t="25173" x="866775" y="4295775"/>
          <p14:tracePt t="25190" x="904875" y="4276725"/>
          <p14:tracePt t="25206" x="1000125" y="4219575"/>
          <p14:tracePt t="25223" x="1066800" y="4191000"/>
          <p14:tracePt t="25239" x="1152525" y="4133850"/>
          <p14:tracePt t="25256" x="1228725" y="4095750"/>
          <p14:tracePt t="25273" x="1295400" y="4057650"/>
          <p14:tracePt t="25290" x="1352550" y="4010025"/>
          <p14:tracePt t="25306" x="1438275" y="3981450"/>
          <p14:tracePt t="25323" x="1552575" y="3952875"/>
          <p14:tracePt t="25341" x="1657350" y="3876675"/>
          <p14:tracePt t="25356" x="1743075" y="3829050"/>
          <p14:tracePt t="25373" x="1809750" y="3771900"/>
          <p14:tracePt t="25390" x="1876425" y="3714750"/>
          <p14:tracePt t="25406" x="1943100" y="3667125"/>
          <p14:tracePt t="25422" x="1990725" y="3629025"/>
          <p14:tracePt t="25440" x="2066925" y="3590925"/>
          <p14:tracePt t="25456" x="2105025" y="3571875"/>
          <p14:tracePt t="25473" x="2152650" y="3552825"/>
          <p14:tracePt t="25489" x="2190750" y="3533775"/>
          <p14:tracePt t="25506" x="2257425" y="3495675"/>
          <p14:tracePt t="25522" x="2305050" y="3467100"/>
          <p14:tracePt t="25539" x="2362200" y="3448050"/>
          <p14:tracePt t="25556" x="2419350" y="3429000"/>
          <p14:tracePt t="25572" x="2466975" y="3409950"/>
          <p14:tracePt t="25589" x="2533650" y="3390900"/>
          <p14:tracePt t="25607" x="2609850" y="3362325"/>
          <p14:tracePt t="25623" x="2657475" y="3352800"/>
          <p14:tracePt t="25640" x="2724150" y="3324225"/>
          <p14:tracePt t="25656" x="2781300" y="3314700"/>
          <p14:tracePt t="25672" x="2828925" y="3286125"/>
          <p14:tracePt t="25689" x="2876550" y="3276600"/>
          <p14:tracePt t="25706" x="2914650" y="3257550"/>
          <p14:tracePt t="25722" x="2971800" y="3228975"/>
          <p14:tracePt t="25739" x="3000375" y="3200400"/>
          <p14:tracePt t="25756" x="3028950" y="3171825"/>
          <p14:tracePt t="25772" x="3067050" y="3143250"/>
          <p14:tracePt t="25789" x="3105150" y="3124200"/>
          <p14:tracePt t="25806" x="3124200" y="3105150"/>
          <p14:tracePt t="25822" x="3143250" y="3086100"/>
          <p14:tracePt t="25840" x="3181350" y="3038475"/>
          <p14:tracePt t="25856" x="3209925" y="3000375"/>
          <p14:tracePt t="25872" x="3238500" y="2971800"/>
          <p14:tracePt t="25889" x="3257550" y="2924175"/>
          <p14:tracePt t="25906" x="3276600" y="2886075"/>
          <p14:tracePt t="25922" x="3295650" y="2847975"/>
          <p14:tracePt t="25939" x="3314700" y="2809875"/>
          <p14:tracePt t="25955" x="3333750" y="2752725"/>
          <p14:tracePt t="25972" x="3362325" y="2705100"/>
          <p14:tracePt t="25989" x="3390900" y="2628900"/>
          <p14:tracePt t="26005" x="3400425" y="2581275"/>
          <p14:tracePt t="26022" x="3419475" y="2533650"/>
          <p14:tracePt t="26039" x="3429000" y="2486025"/>
          <p14:tracePt t="26055" x="3448050" y="2447925"/>
          <p14:tracePt t="26072" x="3457575" y="2400300"/>
          <p14:tracePt t="26089" x="3467100" y="2362200"/>
          <p14:tracePt t="26106" x="3467100" y="2314575"/>
          <p14:tracePt t="26124" x="3467100" y="2305050"/>
          <p14:tracePt t="26140" x="3467100" y="2295525"/>
          <p14:tracePt t="26156" x="3457575" y="2295525"/>
          <p14:tracePt t="26189" x="3457575" y="2276475"/>
          <p14:tracePt t="26205" x="3457575" y="2266950"/>
          <p14:tracePt t="26222" x="3457575" y="2247900"/>
          <p14:tracePt t="26239" x="3457575" y="2238375"/>
          <p14:tracePt t="26255" x="3457575" y="2209800"/>
          <p14:tracePt t="26272" x="3457575" y="2190750"/>
          <p14:tracePt t="26289" x="3457575" y="2162175"/>
          <p14:tracePt t="26306" x="3457575" y="2152650"/>
          <p14:tracePt t="26322" x="3457575" y="2143125"/>
          <p14:tracePt t="26339" x="3457575" y="2133600"/>
          <p14:tracePt t="26427" x="3457575" y="2124075"/>
          <p14:tracePt t="26438" x="3457575" y="2105025"/>
          <p14:tracePt t="26455" x="3457575" y="2066925"/>
          <p14:tracePt t="26472" x="3457575" y="2019300"/>
          <p14:tracePt t="26488" x="3448050" y="1952625"/>
          <p14:tracePt t="26505" x="3438525" y="1876425"/>
          <p14:tracePt t="26506" x="3429000" y="1847850"/>
          <p14:tracePt t="26521" x="3429000" y="1781175"/>
          <p14:tracePt t="26538" x="3419475" y="1724025"/>
          <p14:tracePt t="26555" x="3419475" y="1676400"/>
          <p14:tracePt t="26572" x="3409950" y="1647825"/>
          <p14:tracePt t="26588" x="3409950" y="1609725"/>
          <p14:tracePt t="26605" x="3409950" y="1590675"/>
          <p14:tracePt t="26622" x="3409950" y="1543050"/>
          <p14:tracePt t="26639" x="3409950" y="1524000"/>
          <p14:tracePt t="26656" x="3409950" y="1514475"/>
          <p14:tracePt t="26672" x="3409950" y="1495425"/>
          <p14:tracePt t="26688" x="3400425" y="1485900"/>
          <p14:tracePt t="26705" x="3390900" y="1447800"/>
          <p14:tracePt t="26721" x="3390900" y="1419225"/>
          <p14:tracePt t="26738" x="3390900" y="1371600"/>
          <p14:tracePt t="26755" x="3381375" y="1333500"/>
          <p14:tracePt t="26772" x="3371850" y="1323975"/>
          <p14:tracePt t="26788" x="3371850" y="1314450"/>
          <p14:tracePt t="26858" x="3371850" y="1333500"/>
          <p14:tracePt t="26873" x="3381375" y="1390650"/>
          <p14:tracePt t="26888" x="3390900" y="1457325"/>
          <p14:tracePt t="26905" x="3400425" y="1514475"/>
          <p14:tracePt t="26921" x="3400425" y="1571625"/>
          <p14:tracePt t="26938" x="3409950" y="1628775"/>
          <p14:tracePt t="26956" x="3419475" y="1666875"/>
          <p14:tracePt t="26971" x="3419475" y="1704975"/>
          <p14:tracePt t="26988" x="3429000" y="1743075"/>
          <p14:tracePt t="27005" x="3438525" y="1781175"/>
          <p14:tracePt t="27008" x="3438525" y="1809750"/>
          <p14:tracePt t="27021" x="3448050" y="1828800"/>
          <p14:tracePt t="27038" x="3467100" y="1914525"/>
          <p14:tracePt t="27055" x="3486150" y="1971675"/>
          <p14:tracePt t="27071" x="3495675" y="2009775"/>
          <p14:tracePt t="27088" x="3514725" y="2066925"/>
          <p14:tracePt t="27105" x="3524250" y="2105025"/>
          <p14:tracePt t="27122" x="3543300" y="2133600"/>
          <p14:tracePt t="27139" x="3562350" y="2181225"/>
          <p14:tracePt t="27155" x="3571875" y="2200275"/>
          <p14:tracePt t="27171" x="3590925" y="2228850"/>
          <p14:tracePt t="27188" x="3600450" y="2257425"/>
          <p14:tracePt t="27204" x="3609975" y="2286000"/>
          <p14:tracePt t="27222" x="3629025" y="2305050"/>
          <p14:tracePt t="27238" x="3629025" y="2314575"/>
          <p14:tracePt t="27254" x="3638550" y="2324100"/>
          <p14:tracePt t="27271" x="3638550" y="2343150"/>
          <p14:tracePt t="27288" x="3638550" y="2362200"/>
          <p14:tracePt t="27304" x="3648075" y="2371725"/>
          <p14:tracePt t="27321" x="3648075" y="2381250"/>
          <p14:tracePt t="27338" x="3657600" y="2390775"/>
          <p14:tracePt t="27354" x="3667125" y="2400300"/>
          <p14:tracePt t="27371" x="3676650" y="2400300"/>
          <p14:tracePt t="27389" x="3714750" y="2400300"/>
          <p14:tracePt t="27405" x="3790950" y="2409825"/>
          <p14:tracePt t="27422" x="3857625" y="2428875"/>
          <p14:tracePt t="27438" x="3943350" y="2447925"/>
          <p14:tracePt t="27454" x="4048125" y="2457450"/>
          <p14:tracePt t="27471" x="4152900" y="2476500"/>
          <p14:tracePt t="27488" x="4248150" y="2476500"/>
          <p14:tracePt t="27504" x="4333875" y="2476500"/>
          <p14:tracePt t="27506" x="4391025" y="2476500"/>
          <p14:tracePt t="27521" x="4429125" y="2476500"/>
          <p14:tracePt t="27538" x="4486275" y="2476500"/>
          <p14:tracePt t="27554" x="4581525" y="2476500"/>
          <p14:tracePt t="27572" x="4638675" y="2476500"/>
          <p14:tracePt t="27588" x="4695825" y="2495550"/>
          <p14:tracePt t="27604" x="4752975" y="2505075"/>
          <p14:tracePt t="27622" x="4819650" y="2524125"/>
          <p14:tracePt t="27637" x="4914900" y="2552700"/>
          <p14:tracePt t="27655" x="5010150" y="2571750"/>
          <p14:tracePt t="27670" x="5172075" y="2590800"/>
          <p14:tracePt t="27689" x="5276850" y="2609850"/>
          <p14:tracePt t="27705" x="5381625" y="2619375"/>
          <p14:tracePt t="27721" x="5505450" y="2628900"/>
          <p14:tracePt t="27737" x="5610225" y="2638425"/>
          <p14:tracePt t="27754" x="5705475" y="2638425"/>
          <p14:tracePt t="27771" x="5810250" y="2638425"/>
          <p14:tracePt t="27788" x="5972175" y="2647950"/>
          <p14:tracePt t="27804" x="6076950" y="2647950"/>
          <p14:tracePt t="27821" x="6181725" y="2647950"/>
          <p14:tracePt t="27837" x="6276975" y="2647950"/>
          <p14:tracePt t="27854" x="6381750" y="2647950"/>
          <p14:tracePt t="27871" x="6486525" y="2647950"/>
          <p14:tracePt t="27888" x="6581775" y="2647950"/>
          <p14:tracePt t="27904" x="6677025" y="2628900"/>
          <p14:tracePt t="27920" x="6772275" y="2609850"/>
          <p14:tracePt t="27938" x="6896100" y="2590800"/>
          <p14:tracePt t="27954" x="6981825" y="2562225"/>
          <p14:tracePt t="27971" x="7048500" y="2543175"/>
          <p14:tracePt t="27987" x="7143750" y="2514600"/>
          <p14:tracePt t="28004" x="7239000" y="2486025"/>
          <p14:tracePt t="28020" x="7324725" y="2457450"/>
          <p14:tracePt t="28037" x="7419975" y="2438400"/>
          <p14:tracePt t="28054" x="7524750" y="2428875"/>
          <p14:tracePt t="28070" x="7686675" y="2409825"/>
          <p14:tracePt t="28087" x="7791450" y="2390775"/>
          <p14:tracePt t="28104" x="7886700" y="2371725"/>
          <p14:tracePt t="28120" x="7991475" y="2362200"/>
          <p14:tracePt t="28138" x="8086725" y="2352675"/>
          <p14:tracePt t="28155" x="8191500" y="2343150"/>
          <p14:tracePt t="28171" x="8286750" y="2333625"/>
          <p14:tracePt t="28187" x="8391525" y="2314575"/>
          <p14:tracePt t="28204" x="8515350" y="2305050"/>
          <p14:tracePt t="28220" x="8582025" y="2286000"/>
          <p14:tracePt t="28237" x="8639175" y="2286000"/>
          <p14:tracePt t="28253" x="8696325" y="2276475"/>
          <p14:tracePt t="28270" x="8753475" y="2276475"/>
          <p14:tracePt t="28287" x="8820150" y="2276475"/>
          <p14:tracePt t="28304" x="8943975" y="2247900"/>
          <p14:tracePt t="28320" x="9020175" y="2228850"/>
          <p14:tracePt t="28337" x="9086850" y="2219325"/>
          <p14:tracePt t="28353" x="9144000" y="2200275"/>
          <p14:tracePt t="28370" x="9210675" y="2190750"/>
          <p14:tracePt t="28387" x="9267825" y="2162175"/>
          <p14:tracePt t="28403" x="9315450" y="2152650"/>
          <p14:tracePt t="28420" x="9363075" y="2124075"/>
          <p14:tracePt t="28437" x="9391650" y="2114550"/>
          <p14:tracePt t="28453" x="9429750" y="2085975"/>
          <p14:tracePt t="28470" x="9458325" y="2066925"/>
          <p14:tracePt t="28486" x="9467850" y="2038350"/>
          <p14:tracePt t="28504" x="9477375" y="1990725"/>
          <p14:tracePt t="28520" x="9496425" y="1943100"/>
          <p14:tracePt t="28537" x="9505950" y="1885950"/>
          <p14:tracePt t="28553" x="9525000" y="1828800"/>
          <p14:tracePt t="28570" x="9544050" y="1743075"/>
          <p14:tracePt t="28586" x="9553575" y="1704975"/>
          <p14:tracePt t="28603" x="9553575" y="1666875"/>
          <p14:tracePt t="28620" x="9553575" y="1619250"/>
          <p14:tracePt t="28637" x="9525000" y="1590675"/>
          <p14:tracePt t="28654" x="9496425" y="1562100"/>
          <p14:tracePt t="28670" x="9439275" y="1543050"/>
          <p14:tracePt t="28687" x="9391650" y="1533525"/>
          <p14:tracePt t="28704" x="9334500" y="1514475"/>
          <p14:tracePt t="28721" x="9210675" y="1495425"/>
          <p14:tracePt t="28737" x="9105900" y="1485900"/>
          <p14:tracePt t="28753" x="9001125" y="1476375"/>
          <p14:tracePt t="28770" x="8896350" y="1466850"/>
          <p14:tracePt t="28786" x="8791575" y="1466850"/>
          <p14:tracePt t="28803" x="8648700" y="1466850"/>
          <p14:tracePt t="28820" x="8496300" y="1466850"/>
          <p14:tracePt t="28836" x="8267700" y="1447800"/>
          <p14:tracePt t="28853" x="8115300" y="1438275"/>
          <p14:tracePt t="28869" x="7962900" y="1428750"/>
          <p14:tracePt t="28886" x="7800975" y="1409700"/>
          <p14:tracePt t="28903" x="7639050" y="1400175"/>
          <p14:tracePt t="28920" x="7467600" y="1381125"/>
          <p14:tracePt t="28937" x="7296150" y="1323975"/>
          <p14:tracePt t="28953" x="7115175" y="1285875"/>
          <p14:tracePt t="28971" x="6848475" y="1247775"/>
          <p14:tracePt t="28986" x="6667500" y="1228725"/>
          <p14:tracePt t="29003" x="6496050" y="1209675"/>
          <p14:tracePt t="29020" x="6343650" y="1171575"/>
          <p14:tracePt t="29036" x="6210300" y="1162050"/>
          <p14:tracePt t="29053" x="6105525" y="1143000"/>
          <p14:tracePt t="29070" x="6010275" y="1123950"/>
          <p14:tracePt t="29086" x="5915025" y="1104900"/>
          <p14:tracePt t="29103" x="5753100" y="1076325"/>
          <p14:tracePt t="29120" x="5648325" y="1057275"/>
          <p14:tracePt t="29137" x="5534025" y="1047750"/>
          <p14:tracePt t="29154" x="5429250" y="1028700"/>
          <p14:tracePt t="29170" x="5353050" y="1009650"/>
          <p14:tracePt t="29186" x="5257800" y="1009650"/>
          <p14:tracePt t="29203" x="5162550" y="1000125"/>
          <p14:tracePt t="29220" x="5019675" y="1000125"/>
          <p14:tracePt t="29236" x="4933950" y="990600"/>
          <p14:tracePt t="29253" x="4857750" y="990600"/>
          <p14:tracePt t="29269" x="4762500" y="990600"/>
          <p14:tracePt t="29286" x="4638675" y="1000125"/>
          <p14:tracePt t="29303" x="4486275" y="1019175"/>
          <p14:tracePt t="29319" x="4333875" y="1038225"/>
          <p14:tracePt t="29336" x="4191000" y="1057275"/>
          <p14:tracePt t="29353" x="4048125" y="1076325"/>
          <p14:tracePt t="29369" x="3895725" y="1104900"/>
          <p14:tracePt t="29386" x="3810000" y="1123950"/>
          <p14:tracePt t="29404" x="3743325" y="1133475"/>
          <p14:tracePt t="29419" x="3676650" y="1152525"/>
          <p14:tracePt t="29437" x="3581400" y="1171575"/>
          <p14:tracePt t="29453" x="3467100" y="1190625"/>
          <p14:tracePt t="29470" x="3324225" y="1209675"/>
          <p14:tracePt t="29486" x="3286125" y="1219200"/>
          <p14:tracePt t="29502" x="3209925" y="1238250"/>
          <p14:tracePt t="29519" x="3171825" y="1266825"/>
          <p14:tracePt t="29536" x="3124200" y="1276350"/>
          <p14:tracePt t="29552" x="3086100" y="1314450"/>
          <p14:tracePt t="29569" x="3038475" y="1362075"/>
          <p14:tracePt t="29586" x="2990850" y="1390650"/>
          <p14:tracePt t="29602" x="2962275" y="1438275"/>
          <p14:tracePt t="29619" x="2933700" y="1476375"/>
          <p14:tracePt t="29636" x="2933700" y="1524000"/>
          <p14:tracePt t="29653" x="2933700" y="1600200"/>
          <p14:tracePt t="29669" x="2943225" y="1638300"/>
          <p14:tracePt t="29687" x="2952750" y="1695450"/>
          <p14:tracePt t="29703" x="2990850" y="1771650"/>
          <p14:tracePt t="29719" x="3028950" y="1847850"/>
          <p14:tracePt t="29736" x="3095625" y="1952625"/>
          <p14:tracePt t="29753" x="3124200" y="2019300"/>
          <p14:tracePt t="29769" x="3143250" y="2066925"/>
          <p14:tracePt t="29786" x="3171825" y="2114550"/>
          <p14:tracePt t="29802" x="3209925" y="2162175"/>
          <p14:tracePt t="29819" x="3257550" y="2209800"/>
          <p14:tracePt t="29836" x="3305175" y="2257425"/>
          <p14:tracePt t="29852" x="3343275" y="2295525"/>
          <p14:tracePt t="29869" x="3390900" y="2333625"/>
          <p14:tracePt t="29886" x="3448050" y="2371725"/>
          <p14:tracePt t="29902" x="3505200" y="2390775"/>
          <p14:tracePt t="29920" x="3533775" y="2390775"/>
          <p14:tracePt t="29935" x="3571875" y="2409825"/>
          <p14:tracePt t="29953" x="3600450" y="2419350"/>
          <p14:tracePt t="29969" x="3609975" y="2428875"/>
          <p14:tracePt t="29985" x="3619500" y="2438400"/>
          <p14:tracePt t="30003" x="3629025" y="2447925"/>
          <p14:tracePt t="30006" x="3638550" y="2457450"/>
          <p14:tracePt t="30019" x="3638550" y="2466975"/>
          <p14:tracePt t="30082" x="3619500" y="2466975"/>
          <p14:tracePt t="30090" x="3600450" y="2457450"/>
          <p14:tracePt t="30102" x="3581400" y="2457450"/>
          <p14:tracePt t="30119" x="3562350" y="2438400"/>
          <p14:tracePt t="30135" x="3552825" y="2438400"/>
          <p14:tracePt t="30410" x="3562350" y="2438400"/>
          <p14:tracePt t="30420" x="3571875" y="2447925"/>
          <p14:tracePt t="30435" x="3581400" y="2457450"/>
          <p14:tracePt t="30452" x="3629025" y="2466975"/>
          <p14:tracePt t="30469" x="3686175" y="2476500"/>
          <p14:tracePt t="30485" x="3752850" y="2486025"/>
          <p14:tracePt t="30501" x="3810000" y="2486025"/>
          <p14:tracePt t="30518" x="3867150" y="2495550"/>
          <p14:tracePt t="30535" x="3924300" y="2505075"/>
          <p14:tracePt t="30551" x="4010025" y="2505075"/>
          <p14:tracePt t="30568" x="4048125" y="2505075"/>
          <p14:tracePt t="30585" x="4086225" y="2495550"/>
          <p14:tracePt t="30601" x="4143375" y="2495550"/>
          <p14:tracePt t="30618" x="4191000" y="2486025"/>
          <p14:tracePt t="30635" x="4248150" y="2486025"/>
          <p14:tracePt t="30651" x="4295775" y="2486025"/>
          <p14:tracePt t="30670" x="4371975" y="2495550"/>
          <p14:tracePt t="30685" x="4419600" y="2505075"/>
          <p14:tracePt t="30702" x="4457700" y="2514600"/>
          <p14:tracePt t="30718" x="4495800" y="2533650"/>
          <p14:tracePt t="30734" x="4533900" y="2543175"/>
          <p14:tracePt t="30752" x="4572000" y="2562225"/>
          <p14:tracePt t="30768" x="4619625" y="2571750"/>
          <p14:tracePt t="30785" x="4657725" y="2590800"/>
          <p14:tracePt t="30802" x="4724400" y="2609850"/>
          <p14:tracePt t="30818" x="4752975" y="2609850"/>
          <p14:tracePt t="30835" x="4791075" y="2628900"/>
          <p14:tracePt t="30851" x="4819650" y="2638425"/>
          <p14:tracePt t="30868" x="4838700" y="2657475"/>
          <p14:tracePt t="30884" x="4876800" y="2667000"/>
          <p14:tracePt t="30901" x="4895850" y="2676525"/>
          <p14:tracePt t="30919" x="4914900" y="2686050"/>
          <p14:tracePt t="30935" x="4924425" y="2705100"/>
          <p14:tracePt t="30953" x="4933950" y="2714625"/>
          <p14:tracePt t="30969" x="4943475" y="2724150"/>
          <p14:tracePt t="30984" x="4953000" y="2733675"/>
          <p14:tracePt t="31002" x="4962525" y="2752725"/>
          <p14:tracePt t="31005" x="4972050" y="2762250"/>
          <p14:tracePt t="31018" x="4972050" y="2771775"/>
          <p14:tracePt t="31035" x="4981575" y="2781300"/>
          <p14:tracePt t="31051" x="4991100" y="2800350"/>
          <p14:tracePt t="31068" x="4991100" y="2828925"/>
          <p14:tracePt t="31084" x="4972050" y="2895600"/>
          <p14:tracePt t="31101" x="4962525" y="2933700"/>
          <p14:tracePt t="31118" x="4933950" y="2971800"/>
          <p14:tracePt t="31134" x="4895850" y="2990850"/>
          <p14:tracePt t="31151" x="4848225" y="3019425"/>
          <p14:tracePt t="31168" x="4810125" y="3028950"/>
          <p14:tracePt t="31184" x="4733925" y="3048000"/>
          <p14:tracePt t="31201" x="4686300" y="3057525"/>
          <p14:tracePt t="31218" x="4648200" y="3067050"/>
          <p14:tracePt t="31234" x="4591050" y="3086100"/>
          <p14:tracePt t="31251" x="4552950" y="3095625"/>
          <p14:tracePt t="31268" x="4514850" y="3124200"/>
          <p14:tracePt t="31284" x="4467225" y="3143250"/>
          <p14:tracePt t="31301" x="4438650" y="3152775"/>
          <p14:tracePt t="31318" x="4391025" y="3171825"/>
          <p14:tracePt t="31334" x="4352925" y="3181350"/>
          <p14:tracePt t="31351" x="4267200" y="3209925"/>
          <p14:tracePt t="31368" x="4210050" y="3209925"/>
          <p14:tracePt t="31384" x="4143375" y="3219450"/>
          <p14:tracePt t="31401" x="4076700" y="3228975"/>
          <p14:tracePt t="31418" x="4019550" y="3228975"/>
          <p14:tracePt t="31434" x="3933825" y="3219450"/>
          <p14:tracePt t="31452" x="3895725" y="3219450"/>
          <p14:tracePt t="31469" x="3857625" y="3219450"/>
          <p14:tracePt t="31484" x="3810000" y="3219450"/>
          <p14:tracePt t="31502" x="3771900" y="3219450"/>
          <p14:tracePt t="31517" x="3733800" y="3209925"/>
          <p14:tracePt t="31534" x="3686175" y="3200400"/>
          <p14:tracePt t="31550" x="3648075" y="3190875"/>
          <p14:tracePt t="31567" x="3609975" y="3171825"/>
          <p14:tracePt t="31584" x="3552825" y="3114675"/>
          <p14:tracePt t="31601" x="3505200" y="3076575"/>
          <p14:tracePt t="31617" x="3476625" y="3057525"/>
          <p14:tracePt t="31634" x="3448050" y="3009900"/>
          <p14:tracePt t="31651" x="3438525" y="2981325"/>
          <p14:tracePt t="31667" x="3419475" y="2933700"/>
          <p14:tracePt t="31684" x="3400425" y="2895600"/>
          <p14:tracePt t="31701" x="3390900" y="2809875"/>
          <p14:tracePt t="31718" x="3390900" y="2752725"/>
          <p14:tracePt t="31734" x="3390900" y="2705100"/>
          <p14:tracePt t="31752" x="3400425" y="2667000"/>
          <p14:tracePt t="31767" x="3409950" y="2619375"/>
          <p14:tracePt t="31784" x="3429000" y="2581275"/>
          <p14:tracePt t="31800" x="3448050" y="2543175"/>
          <p14:tracePt t="31817" x="3476625" y="2524125"/>
          <p14:tracePt t="31834" x="3514725" y="2505075"/>
          <p14:tracePt t="31851" x="3581400" y="2486025"/>
          <p14:tracePt t="31867" x="3629025" y="2466975"/>
          <p14:tracePt t="31884" x="3686175" y="2457450"/>
          <p14:tracePt t="31900" x="3743325" y="2438400"/>
          <p14:tracePt t="31917" x="3810000" y="2428875"/>
          <p14:tracePt t="31934" x="3876675" y="2419350"/>
          <p14:tracePt t="31951" x="3943350" y="2409825"/>
          <p14:tracePt t="31968" x="4048125" y="2400300"/>
          <p14:tracePt t="31983" x="4114800" y="2400300"/>
          <p14:tracePt t="32000" x="4181475" y="2400300"/>
          <p14:tracePt t="32017" x="4248150" y="2400300"/>
          <p14:tracePt t="32034" x="4314825" y="2390775"/>
          <p14:tracePt t="32050" x="4371975" y="2390775"/>
          <p14:tracePt t="32067" x="4419600" y="2390775"/>
          <p14:tracePt t="32084" x="4467225" y="2400300"/>
          <p14:tracePt t="32100" x="4533900" y="2400300"/>
          <p14:tracePt t="32117" x="4581525" y="2409825"/>
          <p14:tracePt t="32134" x="4600575" y="2409825"/>
          <p14:tracePt t="32150" x="4638675" y="2428875"/>
          <p14:tracePt t="32167" x="4657725" y="2428875"/>
          <p14:tracePt t="32184" x="4667250" y="2438400"/>
          <p14:tracePt t="32201" x="4676775" y="2457450"/>
          <p14:tracePt t="32218" x="4705350" y="2505075"/>
          <p14:tracePt t="32233" x="4752975" y="2562225"/>
          <p14:tracePt t="32251" x="4791075" y="2609850"/>
          <p14:tracePt t="32267" x="4819650" y="2647950"/>
          <p14:tracePt t="32283" x="4838700" y="2686050"/>
          <p14:tracePt t="32300" x="4848225" y="2714625"/>
          <p14:tracePt t="32317" x="4857750" y="2752725"/>
          <p14:tracePt t="32334" x="4886325" y="2809875"/>
          <p14:tracePt t="32350" x="4886325" y="2838450"/>
          <p14:tracePt t="32366" x="4886325" y="2867025"/>
          <p14:tracePt t="32383" x="4886325" y="2895600"/>
          <p14:tracePt t="32400" x="4886325" y="2924175"/>
          <p14:tracePt t="32416" x="4876800" y="2962275"/>
          <p14:tracePt t="32433" x="4867275" y="2990850"/>
          <p14:tracePt t="32450" x="4848225" y="3009900"/>
          <p14:tracePt t="32467" x="4838700" y="3028950"/>
          <p14:tracePt t="32483" x="4829175" y="3048000"/>
          <p14:tracePt t="32501" x="4810125" y="3067050"/>
          <p14:tracePt t="32517" x="4800600" y="3086100"/>
          <p14:tracePt t="32533" x="4791075" y="3095625"/>
          <p14:tracePt t="32550" x="4781550" y="3105150"/>
          <p14:tracePt t="32566" x="4743450" y="3114675"/>
          <p14:tracePt t="32583" x="4724400" y="3114675"/>
          <p14:tracePt t="32600" x="4686300" y="3124200"/>
          <p14:tracePt t="32616" x="4638675" y="3133725"/>
          <p14:tracePt t="32633" x="4629150" y="3133725"/>
          <p14:tracePt t="32649" x="4619625" y="3133725"/>
          <p14:tracePt t="32968" x="4619625" y="3143250"/>
          <p14:tracePt t="32992" x="4629150" y="3143250"/>
          <p14:tracePt t="33056" x="4629150" y="3152775"/>
          <p14:tracePt t="33071" x="4629150" y="3171825"/>
          <p14:tracePt t="33083" x="4629150" y="3219450"/>
          <p14:tracePt t="33099" x="4648200" y="3371850"/>
          <p14:tracePt t="33116" x="4657725" y="3524250"/>
          <p14:tracePt t="33133" x="4657725" y="3686175"/>
          <p14:tracePt t="33149" x="4629150" y="3829050"/>
          <p14:tracePt t="33166" x="4610100" y="3905250"/>
          <p14:tracePt t="33183" x="4610100" y="3981450"/>
          <p14:tracePt t="33200" x="4610100" y="4076700"/>
          <p14:tracePt t="33216" x="4610100" y="4171950"/>
          <p14:tracePt t="33233" x="4610100" y="4276725"/>
          <p14:tracePt t="33250" x="4610100" y="4438650"/>
          <p14:tracePt t="33266" x="4610100" y="4476750"/>
          <p14:tracePt t="33283" x="4610100" y="4591050"/>
          <p14:tracePt t="33299" x="4610100" y="4676775"/>
          <p14:tracePt t="33317" x="4600575" y="4762500"/>
          <p14:tracePt t="33332" x="4600575" y="4848225"/>
          <p14:tracePt t="33349" x="4600575" y="4943475"/>
          <p14:tracePt t="33366" x="4600575" y="5000625"/>
          <p14:tracePt t="33382" x="4600575" y="5057775"/>
          <p14:tracePt t="33400" x="4591050" y="5105400"/>
          <p14:tracePt t="33416" x="4581525" y="5181600"/>
          <p14:tracePt t="33432" x="4572000" y="5238750"/>
          <p14:tracePt t="33449" x="4552950" y="5276850"/>
          <p14:tracePt t="33466" x="4543425" y="5314950"/>
          <p14:tracePt t="33482" x="4524375" y="5362575"/>
          <p14:tracePt t="33500" x="4505325" y="5419725"/>
          <p14:tracePt t="33517" x="4495800" y="5438775"/>
          <p14:tracePt t="33533" x="4486275" y="5448300"/>
          <p14:tracePt t="33549" x="4467225" y="5467350"/>
          <p14:tracePt t="33566" x="4448175" y="5476875"/>
          <p14:tracePt t="33582" x="4410075" y="5476875"/>
          <p14:tracePt t="33599" x="4400550" y="5476875"/>
          <p14:tracePt t="33616" x="4371975" y="5476875"/>
          <p14:tracePt t="33632" x="4343400" y="5476875"/>
          <p14:tracePt t="33649" x="4324350" y="5467350"/>
          <p14:tracePt t="33666" x="4305300" y="5457825"/>
          <p14:tracePt t="33682" x="4295775" y="5448300"/>
          <p14:tracePt t="33699" x="4286250" y="5429250"/>
          <p14:tracePt t="33717" x="4276725" y="5419725"/>
          <p14:tracePt t="33732" x="4257675" y="5400675"/>
          <p14:tracePt t="33749" x="4248150" y="5391150"/>
          <p14:tracePt t="33766" x="4238625" y="5372100"/>
          <p14:tracePt t="33782" x="4219575" y="5362575"/>
          <p14:tracePt t="33799" x="4210050" y="5343525"/>
          <p14:tracePt t="33815" x="4210050" y="5334000"/>
          <p14:tracePt t="33832" x="4200525" y="5324475"/>
          <p14:tracePt t="33849" x="4200525" y="5314950"/>
          <p14:tracePt t="33865" x="4191000" y="5295900"/>
          <p14:tracePt t="33882" x="4181475" y="5286375"/>
          <p14:tracePt t="33899" x="4181475" y="5276850"/>
          <p14:tracePt t="33915" x="4171950" y="5267325"/>
          <p14:tracePt t="33932" x="4171950" y="5257800"/>
          <p14:tracePt t="33948" x="4162425" y="5257800"/>
          <p14:tracePt t="33965" x="4143375" y="5257800"/>
          <p14:tracePt t="33982" x="4133850" y="5257800"/>
          <p14:tracePt t="34000" x="4114800" y="5267325"/>
          <p14:tracePt t="34003" x="4095750" y="5276850"/>
          <p14:tracePt t="34015" x="4076700" y="5286375"/>
          <p14:tracePt t="34033" x="4048125" y="5286375"/>
          <p14:tracePt t="34049" x="4038600" y="5295900"/>
          <p14:tracePt t="34065" x="4029075" y="5314950"/>
          <p14:tracePt t="34082" x="4019550" y="5324475"/>
          <p14:tracePt t="34099" x="4010025" y="5334000"/>
          <p14:tracePt t="34115" x="4000500" y="5343525"/>
          <p14:tracePt t="34132" x="3990975" y="5353050"/>
          <p14:tracePt t="34148" x="3990975" y="5362575"/>
          <p14:tracePt t="34165" x="3981450" y="5372100"/>
          <p14:tracePt t="34182" x="3981450" y="5391150"/>
          <p14:tracePt t="34198" x="3981450" y="5400675"/>
          <p14:tracePt t="34215" x="3981450" y="5419725"/>
          <p14:tracePt t="34232" x="3990975" y="5438775"/>
          <p14:tracePt t="34249" x="4000500" y="5467350"/>
          <p14:tracePt t="34265" x="4019550" y="5495925"/>
          <p14:tracePt t="34282" x="4029075" y="5505450"/>
          <p14:tracePt t="34298" x="4048125" y="5524500"/>
          <p14:tracePt t="34315" x="4057650" y="5534025"/>
          <p14:tracePt t="34332" x="4067175" y="5543550"/>
          <p14:tracePt t="34348" x="4076700" y="5553075"/>
          <p14:tracePt t="34365" x="4086225" y="5572125"/>
          <p14:tracePt t="34381" x="4105275" y="5581650"/>
          <p14:tracePt t="34398" x="4114800" y="5591175"/>
          <p14:tracePt t="34415" x="4124325" y="5600700"/>
          <p14:tracePt t="34431" x="4133850" y="5610225"/>
          <p14:tracePt t="34448" x="4152900" y="5619750"/>
          <p14:tracePt t="34465" x="4162425" y="5629275"/>
          <p14:tracePt t="34481" x="4171950" y="5629275"/>
          <p14:tracePt t="34498" x="4181475" y="5638800"/>
          <p14:tracePt t="34502" x="4191000" y="5638800"/>
          <p14:tracePt t="34515" x="4191000" y="5648325"/>
          <p14:tracePt t="34531" x="4210050" y="5648325"/>
          <p14:tracePt t="34548" x="4229100" y="5638800"/>
          <p14:tracePt t="34565" x="4276725" y="5610225"/>
          <p14:tracePt t="34581" x="4286250" y="5600700"/>
          <p14:tracePt t="34598" x="4324350" y="5572125"/>
          <p14:tracePt t="34614" x="4343400" y="5543550"/>
          <p14:tracePt t="34631" x="4352925" y="5505450"/>
          <p14:tracePt t="34648" x="4362450" y="5476875"/>
          <p14:tracePt t="34665" x="4381500" y="5457825"/>
          <p14:tracePt t="34681" x="4381500" y="5429250"/>
          <p14:tracePt t="34698" x="4381500" y="5410200"/>
          <p14:tracePt t="34715" x="4381500" y="5362575"/>
          <p14:tracePt t="34731" x="4381500" y="5353050"/>
          <p14:tracePt t="34749" x="4381500" y="5343525"/>
          <p14:tracePt t="34765" x="4381500" y="5324475"/>
          <p14:tracePt t="34781" x="4381500" y="5314950"/>
          <p14:tracePt t="34798" x="4371975" y="5305425"/>
          <p14:tracePt t="34816" x="4333875" y="5276850"/>
          <p14:tracePt t="34831" x="4324350" y="5276850"/>
          <p14:tracePt t="34848" x="4295775" y="5257800"/>
          <p14:tracePt t="34864" x="4257675" y="5248275"/>
          <p14:tracePt t="34881" x="4219575" y="5248275"/>
          <p14:tracePt t="34898" x="4181475" y="5248275"/>
          <p14:tracePt t="34914" x="4143375" y="5248275"/>
          <p14:tracePt t="34931" x="4105275" y="5248275"/>
          <p14:tracePt t="34948" x="4076700" y="5257800"/>
          <p14:tracePt t="34965" x="4038600" y="5276850"/>
          <p14:tracePt t="34981" x="4019550" y="5305425"/>
          <p14:tracePt t="34998" x="4010025" y="5314950"/>
          <p14:tracePt t="35015" x="4000500" y="5324475"/>
          <p14:tracePt t="35032" x="3990975" y="5343525"/>
          <p14:tracePt t="35048" x="3981450" y="5362575"/>
          <p14:tracePt t="35065" x="3981450" y="5391150"/>
          <p14:tracePt t="35081" x="3981450" y="5419725"/>
          <p14:tracePt t="35098" x="3990975" y="5476875"/>
          <p14:tracePt t="35114" x="4000500" y="5505450"/>
          <p14:tracePt t="35131" x="4019550" y="5534025"/>
          <p14:tracePt t="35148" x="4029075" y="5553075"/>
          <p14:tracePt t="35164" x="4048125" y="5562600"/>
          <p14:tracePt t="35181" x="4057650" y="5572125"/>
          <p14:tracePt t="35198" x="4076700" y="5591175"/>
          <p14:tracePt t="35214" x="4105275" y="5610225"/>
          <p14:tracePt t="35232" x="4133850" y="5638800"/>
          <p14:tracePt t="35248" x="4162425" y="5648325"/>
          <p14:tracePt t="35265" x="4181475" y="5657850"/>
          <p14:tracePt t="35281" x="4210050" y="5667375"/>
          <p14:tracePt t="35297" x="4229100" y="5686425"/>
          <p14:tracePt t="35314" x="4248150" y="5695950"/>
          <p14:tracePt t="35331" x="4276725" y="5705475"/>
          <p14:tracePt t="35347" x="4314825" y="5715000"/>
          <p14:tracePt t="35364" x="4371975" y="5715000"/>
          <p14:tracePt t="35381" x="4438650" y="5705475"/>
          <p14:tracePt t="35397" x="4467225" y="5676900"/>
          <p14:tracePt t="35414" x="4486275" y="5629275"/>
          <p14:tracePt t="35431" x="4495800" y="5591175"/>
          <p14:tracePt t="35447" x="4505325" y="5562600"/>
          <p14:tracePt t="35464" x="4514850" y="5495925"/>
          <p14:tracePt t="35481" x="4514850" y="5457825"/>
          <p14:tracePt t="35497" x="4505325" y="5410200"/>
          <p14:tracePt t="35514" x="4467225" y="5372100"/>
          <p14:tracePt t="35531" x="4457700" y="5362575"/>
          <p14:tracePt t="35547" x="4438650" y="5343525"/>
          <p14:tracePt t="35564" x="4410075" y="5324475"/>
          <p14:tracePt t="35581" x="4381500" y="5305425"/>
          <p14:tracePt t="35598" x="4333875" y="5286375"/>
          <p14:tracePt t="35614" x="4305300" y="5276850"/>
          <p14:tracePt t="35630" x="4267200" y="5257800"/>
          <p14:tracePt t="35647" x="4229100" y="5257800"/>
          <p14:tracePt t="35664" x="4181475" y="5248275"/>
          <p14:tracePt t="35680" x="4143375" y="5248275"/>
          <p14:tracePt t="35697" x="4105275" y="5238750"/>
          <p14:tracePt t="35714" x="4057650" y="5229225"/>
          <p14:tracePt t="35732" x="4029075" y="5238750"/>
          <p14:tracePt t="35747" x="4019550" y="5248275"/>
          <p14:tracePt t="35764" x="4010025" y="5267325"/>
          <p14:tracePt t="35781" x="4000500" y="5305425"/>
          <p14:tracePt t="35797" x="4000500" y="5353050"/>
          <p14:tracePt t="35814" x="4000500" y="5400675"/>
          <p14:tracePt t="35830" x="4000500" y="5438775"/>
          <p14:tracePt t="35847" x="4000500" y="5476875"/>
          <p14:tracePt t="35864" x="4000500" y="5495925"/>
          <p14:tracePt t="35880" x="4010025" y="5505450"/>
          <p14:tracePt t="35897" x="4019550" y="5514975"/>
          <p14:tracePt t="35913" x="4019550" y="5524500"/>
          <p14:tracePt t="35930" x="4019550" y="5534025"/>
          <p14:tracePt t="35983" x="4029075" y="5543550"/>
          <p14:tracePt t="36001" x="4048125" y="5562600"/>
          <p14:tracePt t="36013" x="4067175" y="5581650"/>
          <p14:tracePt t="36031" x="4095750" y="5610225"/>
          <p14:tracePt t="36047" x="4114800" y="5629275"/>
          <p14:tracePt t="36063" x="4124325" y="5648325"/>
          <p14:tracePt t="36080" x="4143375" y="5657850"/>
          <p14:tracePt t="36097" x="4152900" y="5667375"/>
          <p14:tracePt t="36113" x="4162425" y="5667375"/>
          <p14:tracePt t="36131" x="4171950" y="5676900"/>
          <p14:tracePt t="36147" x="4191000" y="5676900"/>
          <p14:tracePt t="36163" x="4219575" y="5667375"/>
          <p14:tracePt t="36180" x="4248150" y="5648325"/>
          <p14:tracePt t="36197" x="4286250" y="5648325"/>
          <p14:tracePt t="36213" x="4314825" y="5638800"/>
          <p14:tracePt t="36230" x="4333875" y="5638800"/>
          <p14:tracePt t="36247" x="4343400" y="5638800"/>
          <p14:tracePt t="36263" x="4352925" y="5638800"/>
          <p14:tracePt t="36396" x="4352925" y="5629275"/>
          <p14:tracePt t="36429" x="4352925" y="5619750"/>
          <p14:tracePt t="36600" x="4362450" y="5610225"/>
          <p14:tracePt t="36613" x="4362450" y="5600700"/>
          <p14:tracePt t="36629" x="4362450" y="5591175"/>
          <p14:tracePt t="36646" x="4381500" y="5553075"/>
          <p14:tracePt t="36663" x="4400550" y="5505450"/>
          <p14:tracePt t="36680" x="4410075" y="5419725"/>
          <p14:tracePt t="36696" x="4429125" y="5324475"/>
          <p14:tracePt t="36713" x="4448175" y="5257800"/>
          <p14:tracePt t="36730" x="4457700" y="5200650"/>
          <p14:tracePt t="36746" x="4476750" y="5143500"/>
          <p14:tracePt t="36763" x="4486275" y="5076825"/>
          <p14:tracePt t="36780" x="4495800" y="5010150"/>
          <p14:tracePt t="36796" x="4505325" y="4972050"/>
          <p14:tracePt t="36814" x="4514850" y="4924425"/>
          <p14:tracePt t="36830" x="4524375" y="4886325"/>
          <p14:tracePt t="36847" x="4533900" y="4848225"/>
          <p14:tracePt t="36863" x="4543425" y="4810125"/>
          <p14:tracePt t="36879" x="4562475" y="4772025"/>
          <p14:tracePt t="36896" x="4581525" y="4705350"/>
          <p14:tracePt t="36913" x="4591050" y="4676775"/>
          <p14:tracePt t="36929" x="4610100" y="4629150"/>
          <p14:tracePt t="36946" x="4619625" y="4600575"/>
          <p14:tracePt t="36963" x="4638675" y="4552950"/>
          <p14:tracePt t="36979" x="4648200" y="4524375"/>
          <p14:tracePt t="36996" x="4667250" y="4486275"/>
          <p14:tracePt t="37000" x="4667250" y="4476750"/>
          <p14:tracePt t="37014" x="4676775" y="4448175"/>
          <p14:tracePt t="37030" x="4695825" y="4419600"/>
          <p14:tracePt t="37046" x="4705350" y="4400550"/>
          <p14:tracePt t="37063" x="4714875" y="4362450"/>
          <p14:tracePt t="37081" x="4733925" y="4343400"/>
          <p14:tracePt t="37096" x="4743450" y="4314825"/>
          <p14:tracePt t="37112" x="4752975" y="4295775"/>
          <p14:tracePt t="37130" x="4762500" y="4276725"/>
          <p14:tracePt t="37146" x="4781550" y="4267200"/>
          <p14:tracePt t="37162" x="4791075" y="4257675"/>
          <p14:tracePt t="37179" x="4791075" y="4238625"/>
          <p14:tracePt t="37196" x="4800600" y="4229100"/>
          <p14:tracePt t="37212" x="4810125" y="4229100"/>
          <p14:tracePt t="37229" x="4810125" y="4219575"/>
          <p14:tracePt t="37296" x="4810125" y="4210050"/>
          <p14:tracePt t="37315" x="4819650" y="4210050"/>
          <p14:tracePt t="37382" x="4819650" y="4200525"/>
          <p14:tracePt t="37782" x="4819650" y="4210050"/>
          <p14:tracePt t="37796" x="4829175" y="4219575"/>
          <p14:tracePt t="37829" x="4829175" y="4229100"/>
          <p14:tracePt t="37862" x="4838700" y="4238625"/>
          <p14:tracePt t="37879" x="4838700" y="4248150"/>
          <p14:tracePt t="37963" x="4838700" y="4257675"/>
          <p14:tracePt t="38150" x="4848225" y="4257675"/>
          <p14:tracePt t="38173" x="4848225" y="4248150"/>
          <p14:tracePt t="38198" x="4857750" y="4238625"/>
          <p14:tracePt t="38228" x="4876800" y="4219575"/>
          <p14:tracePt t="38245" x="4895850" y="4200525"/>
          <p14:tracePt t="38262" x="4905375" y="4191000"/>
          <p14:tracePt t="38278" x="4914900" y="4181475"/>
          <p14:tracePt t="38295" x="4914900" y="4171950"/>
          <p14:tracePt t="38312" x="4924425" y="4162425"/>
          <p14:tracePt t="38329" x="4933950" y="4143375"/>
          <p14:tracePt t="38345" x="4933950" y="4124325"/>
          <p14:tracePt t="38361" x="4933950" y="4105275"/>
          <p14:tracePt t="38378" x="4933950" y="4095750"/>
          <p14:tracePt t="38395" x="4933950" y="4086225"/>
          <p14:tracePt t="38439" x="4933950" y="4076700"/>
          <p14:tracePt t="38461" x="4933950" y="4067175"/>
          <p14:tracePt t="38478" x="4933950" y="4057650"/>
          <p14:tracePt t="38494" x="4933950" y="4048125"/>
          <p14:tracePt t="38511" x="4924425" y="4029075"/>
          <p14:tracePt t="38528" x="4895850" y="4019550"/>
          <p14:tracePt t="38544" x="4886325" y="4000500"/>
          <p14:tracePt t="38561" x="4876800" y="3990975"/>
          <p14:tracePt t="38578" x="4876800" y="3971925"/>
          <p14:tracePt t="38595" x="4857750" y="3971925"/>
          <p14:tracePt t="38611" x="4848225" y="3962400"/>
          <p14:tracePt t="38628" x="4838700" y="3952875"/>
          <p14:tracePt t="38644" x="4829175" y="3952875"/>
          <p14:tracePt t="38661" x="4819650" y="3952875"/>
          <p14:tracePt t="38678" x="4810125" y="3943350"/>
          <p14:tracePt t="38694" x="4791075" y="3943350"/>
          <p14:tracePt t="38711" x="4781550" y="3933825"/>
          <p14:tracePt t="38728" x="4772025" y="3924300"/>
          <p14:tracePt t="38744" x="4752975" y="3914775"/>
          <p14:tracePt t="38761" x="4743450" y="3914775"/>
          <p14:tracePt t="38779" x="4733925" y="3905250"/>
          <p14:tracePt t="38794" x="4724400" y="3905250"/>
          <p14:tracePt t="38812" x="4705350" y="3905250"/>
          <p14:tracePt t="38845" x="4695825" y="3905250"/>
          <p14:tracePt t="38861" x="4686300" y="3905250"/>
          <p14:tracePt t="38878" x="4667250" y="3914775"/>
          <p14:tracePt t="38894" x="4657725" y="3933825"/>
          <p14:tracePt t="38911" x="4648200" y="3943350"/>
          <p14:tracePt t="38927" x="4648200" y="3952875"/>
          <p14:tracePt t="38944" x="4648200" y="3962400"/>
          <p14:tracePt t="38961" x="4648200" y="3971925"/>
          <p14:tracePt t="38978" x="4648200" y="3981450"/>
          <p14:tracePt t="38994" x="4638675" y="4000500"/>
          <p14:tracePt t="39011" x="4638675" y="4010025"/>
          <p14:tracePt t="39028" x="4638675" y="4019550"/>
          <p14:tracePt t="39045" x="4648200" y="4048125"/>
          <p14:tracePt t="39061" x="4648200" y="4057650"/>
          <p14:tracePt t="39078" x="4657725" y="4067175"/>
          <p14:tracePt t="39094" x="4667250" y="4076700"/>
          <p14:tracePt t="39111" x="4676775" y="4086225"/>
          <p14:tracePt t="39128" x="4686300" y="4114800"/>
          <p14:tracePt t="39145" x="4695825" y="4124325"/>
          <p14:tracePt t="39161" x="4705350" y="4133850"/>
          <p14:tracePt t="39177" x="4714875" y="4143375"/>
          <p14:tracePt t="39194" x="4724400" y="4152900"/>
          <p14:tracePt t="39211" x="4733925" y="4162425"/>
          <p14:tracePt t="39228" x="4743450" y="4181475"/>
          <p14:tracePt t="39244" x="4752975" y="4191000"/>
          <p14:tracePt t="39261" x="4772025" y="4210050"/>
          <p14:tracePt t="39278" x="4781550" y="4219575"/>
          <p14:tracePt t="39295" x="4791075" y="4229100"/>
          <p14:tracePt t="39311" x="4800600" y="4229100"/>
          <p14:tracePt t="39328" x="4819650" y="4229100"/>
          <p14:tracePt t="39344" x="4829175" y="4229100"/>
          <p14:tracePt t="39361" x="4829175" y="4238625"/>
          <p14:tracePt t="39378" x="4838700" y="4238625"/>
          <p14:tracePt t="42877" x="4819650" y="4238625"/>
          <p14:tracePt t="42894" x="4810125" y="4238625"/>
          <p14:tracePt t="43056" x="4800600" y="4238625"/>
          <p14:tracePt t="43066" x="4791075" y="4238625"/>
          <p14:tracePt t="43074" x="4781550" y="4238625"/>
          <p14:tracePt t="43091" x="4772025" y="4238625"/>
          <p14:tracePt t="43300" x="4752975" y="4238625"/>
          <p14:tracePt t="43311" x="4733925" y="4238625"/>
          <p14:tracePt t="43316" x="4705350" y="4238625"/>
          <p14:tracePt t="43324" x="4686300" y="4238625"/>
          <p14:tracePt t="43341" x="4610100" y="4257675"/>
          <p14:tracePt t="43358" x="4476750" y="4267200"/>
          <p14:tracePt t="43374" x="4314825" y="4276725"/>
          <p14:tracePt t="43390" x="4133850" y="4276725"/>
          <p14:tracePt t="43409" x="3857625" y="4267200"/>
          <p14:tracePt t="43423" x="3752850" y="4257675"/>
          <p14:tracePt t="43440" x="3486150" y="4257675"/>
          <p14:tracePt t="43457" x="3295650" y="4267200"/>
          <p14:tracePt t="43474" x="3086100" y="4286250"/>
          <p14:tracePt t="43490" x="2895600" y="4295775"/>
          <p14:tracePt t="43507" x="2667000" y="4305300"/>
          <p14:tracePt t="43524" x="2466975" y="4305300"/>
          <p14:tracePt t="43540" x="2266950" y="4314825"/>
          <p14:tracePt t="43557" x="2095500" y="4333875"/>
          <p14:tracePt t="43575" x="1876425" y="4371975"/>
          <p14:tracePt t="43591" x="1714500" y="4391025"/>
          <p14:tracePt t="43607" x="1562100" y="4400550"/>
          <p14:tracePt t="43623" x="1447800" y="4419600"/>
          <p14:tracePt t="43641" x="1333500" y="4438650"/>
          <p14:tracePt t="43657" x="1266825" y="4457700"/>
          <p14:tracePt t="43673" x="1209675" y="4467225"/>
          <p14:tracePt t="43690" x="1104900" y="4505325"/>
          <p14:tracePt t="43706" x="1038225" y="4533900"/>
          <p14:tracePt t="43723" x="990600" y="4552950"/>
          <p14:tracePt t="43740" x="942975" y="4581525"/>
          <p14:tracePt t="43757" x="904875" y="4610100"/>
          <p14:tracePt t="43773" x="866775" y="4629150"/>
          <p14:tracePt t="43790" x="828675" y="4657725"/>
          <p14:tracePt t="43807" x="762000" y="4695825"/>
          <p14:tracePt t="43825" x="685800" y="4752975"/>
          <p14:tracePt t="43841" x="657225" y="4800600"/>
          <p14:tracePt t="43857" x="628650" y="4838700"/>
          <p14:tracePt t="43874" x="619125" y="4886325"/>
          <p14:tracePt t="43890" x="600075" y="4953000"/>
          <p14:tracePt t="43907" x="590550" y="5000625"/>
          <p14:tracePt t="43923" x="571500" y="5029200"/>
          <p14:tracePt t="43940" x="571500" y="5048250"/>
          <p14:tracePt t="43957" x="561975" y="5048250"/>
        </p14:tracePtLst>
      </p14:laserTraceLst>
    </p:ext>
    <p:ext uri="{E180D4A7-C9FB-4DFB-919C-405C955672EB}">
      <p14:showEvtLst xmlns:p14="http://schemas.microsoft.com/office/powerpoint/2010/main">
        <p14:playEvt time="0" objId="3"/>
        <p14:pauseEvt time="0" objId="3"/>
        <p14:seekEvt time="0" objId="3" seek="0"/>
        <p14:resumeEvt time="201" objId="3"/>
        <p14:stopEvt time="39789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ight_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7601" y="1302630"/>
            <a:ext cx="5334000" cy="5245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Baseline Video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16</a:t>
            </a:fld>
            <a:endParaRPr lang="en-US"/>
          </a:p>
        </p:txBody>
      </p:sp>
      <p:pic>
        <p:nvPicPr>
          <p:cNvPr id="9" name="Slide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7320" y="6295230"/>
            <a:ext cx="487363" cy="48736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7321" y="5728383"/>
            <a:ext cx="487362" cy="4873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17592" y="5972064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Altitude (</a:t>
            </a:r>
            <a:r>
              <a:rPr lang="en-US" dirty="0" err="1" smtClean="0"/>
              <a:t>ft</a:t>
            </a:r>
            <a:r>
              <a:rPr lang="en-US" dirty="0" smtClean="0"/>
              <a:t>)</a:t>
            </a:r>
          </a:p>
          <a:p>
            <a:r>
              <a:rPr lang="en-US" dirty="0" smtClean="0"/>
              <a:t>* Battery Temp 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912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94"/>
    </mc:Choice>
    <mc:Fallback>
      <p:transition spd="slow" advTm="33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" objId="9"/>
        <p14:playEvt time="9" objId="4"/>
        <p14:stopEvt time="28695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Battery Thermal Sweep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1659260"/>
            <a:ext cx="5486400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382" y="4099386"/>
            <a:ext cx="5353050" cy="236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620" y="1661319"/>
            <a:ext cx="5353050" cy="2362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3800" y="4566111"/>
            <a:ext cx="2286000" cy="1428750"/>
          </a:xfrm>
          <a:prstGeom prst="rect">
            <a:avLst/>
          </a:prstGeom>
        </p:spPr>
      </p:pic>
      <p:pic>
        <p:nvPicPr>
          <p:cNvPr id="14" name="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2400" y="6217904"/>
            <a:ext cx="487363" cy="487363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4336" y="570171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0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979"/>
    </mc:Choice>
    <mc:Fallback>
      <p:transition spd="slow" advTm="133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29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699" x="180975" y="6162675"/>
          <p14:tracePt t="11709" x="190500" y="6162675"/>
          <p14:tracePt t="11723" x="219075" y="6181725"/>
          <p14:tracePt t="11740" x="238125" y="6191250"/>
          <p14:tracePt t="11756" x="266700" y="6200775"/>
          <p14:tracePt t="11773" x="285750" y="6219825"/>
          <p14:tracePt t="11790" x="314325" y="6229350"/>
          <p14:tracePt t="11806" x="361950" y="6238875"/>
          <p14:tracePt t="11824" x="419100" y="6248400"/>
          <p14:tracePt t="11841" x="504825" y="6276975"/>
          <p14:tracePt t="11856" x="581025" y="6286500"/>
          <p14:tracePt t="11873" x="676275" y="6305550"/>
          <p14:tracePt t="11890" x="733425" y="6315075"/>
          <p14:tracePt t="11906" x="790575" y="6324600"/>
          <p14:tracePt t="11923" x="857250" y="6334125"/>
          <p14:tracePt t="11940" x="914400" y="6343650"/>
          <p14:tracePt t="11957" x="981075" y="6353175"/>
          <p14:tracePt t="11973" x="1019175" y="6372225"/>
          <p14:tracePt t="11989" x="1076325" y="6381750"/>
          <p14:tracePt t="12006" x="1162050" y="6400800"/>
          <p14:tracePt t="12023" x="1247775" y="6419850"/>
          <p14:tracePt t="12040" x="1343025" y="6438900"/>
          <p14:tracePt t="12056" x="1400175" y="6448425"/>
          <p14:tracePt t="12059" x="1428750" y="6457950"/>
          <p14:tracePt t="12074" x="1457325" y="6467475"/>
          <p14:tracePt t="12090" x="1504950" y="6477000"/>
          <p14:tracePt t="12106" x="1562100" y="6496050"/>
          <p14:tracePt t="12239" x="2276475" y="6581775"/>
          <p14:tracePt t="12256" x="2381250" y="6581775"/>
          <p14:tracePt t="12273" x="2486025" y="6591300"/>
          <p14:tracePt t="12289" x="2581275" y="6600825"/>
          <p14:tracePt t="12306" x="2676525" y="6619875"/>
          <p14:tracePt t="12324" x="2790825" y="6638925"/>
          <p14:tracePt t="12340" x="2962275" y="6657975"/>
          <p14:tracePt t="12356" x="3143250" y="6677025"/>
          <p14:tracePt t="12373" x="3381375" y="6696075"/>
          <p14:tracePt t="12390" x="3524250" y="6705600"/>
          <p14:tracePt t="12406" x="3648075" y="6724650"/>
          <p14:tracePt t="12422" x="3752850" y="6734175"/>
          <p14:tracePt t="12440" x="3857625" y="6743700"/>
          <p14:tracePt t="12456" x="3962400" y="6743700"/>
          <p14:tracePt t="12472" x="4076700" y="6734175"/>
          <p14:tracePt t="12489" x="4229100" y="6715125"/>
          <p14:tracePt t="12506" x="4314825" y="6705600"/>
          <p14:tracePt t="12522" x="4410075" y="6686550"/>
          <p14:tracePt t="12539" x="4524375" y="6686550"/>
          <p14:tracePt t="12556" x="4657725" y="6686550"/>
          <p14:tracePt t="12572" x="4810125" y="6705600"/>
          <p14:tracePt t="12575" x="4895850" y="6715125"/>
          <p14:tracePt t="12589" x="4981575" y="6724650"/>
          <p14:tracePt t="12606" x="5162550" y="6734175"/>
          <p14:tracePt t="12623" x="5429250" y="6743700"/>
          <p14:tracePt t="12640" x="5610225" y="6762750"/>
          <p14:tracePt t="12656" x="5791200" y="6781800"/>
          <p14:tracePt t="12672" x="5953125" y="6791325"/>
          <p14:tracePt t="12689" x="6134100" y="6791325"/>
          <p14:tracePt t="12706" x="6296025" y="6791325"/>
          <p14:tracePt t="12722" x="6448425" y="6791325"/>
          <p14:tracePt t="12739" x="6581775" y="6791325"/>
          <p14:tracePt t="12755" x="6762750" y="6772275"/>
          <p14:tracePt t="12772" x="6886575" y="6772275"/>
          <p14:tracePt t="12789" x="7029450" y="6772275"/>
          <p14:tracePt t="12806" x="7162800" y="6772275"/>
          <p14:tracePt t="12823" x="7324725" y="6772275"/>
          <p14:tracePt t="12840" x="7486650" y="6743700"/>
          <p14:tracePt t="12856" x="7639050" y="6724650"/>
          <p14:tracePt t="12872" x="7791450" y="6724650"/>
          <p14:tracePt t="12890" x="8010525" y="6724650"/>
          <p14:tracePt t="12906" x="8153400" y="6724650"/>
          <p14:tracePt t="12922" x="8267700" y="6715125"/>
          <p14:tracePt t="12939" x="8410575" y="6715125"/>
          <p14:tracePt t="12955" x="8562975" y="6715125"/>
          <p14:tracePt t="12972" x="8696325" y="6715125"/>
          <p14:tracePt t="12989" x="8839200" y="6696075"/>
          <p14:tracePt t="13005" x="9001125" y="6677025"/>
          <p14:tracePt t="13022" x="9182100" y="6648450"/>
          <p14:tracePt t="13039" x="9286875" y="6629400"/>
          <p14:tracePt t="13055" x="9391650" y="6619875"/>
          <p14:tracePt t="13072" x="9486900" y="6610350"/>
          <p14:tracePt t="13089" x="9572625" y="6591300"/>
          <p14:tracePt t="13105" x="9658350" y="6572250"/>
          <p14:tracePt t="13123" x="9753600" y="6553200"/>
          <p14:tracePt t="13139" x="9801225" y="6543675"/>
          <p14:tracePt t="13156" x="9896475" y="6477000"/>
          <p14:tracePt t="13172" x="9934575" y="6429375"/>
          <p14:tracePt t="13189" x="9972675" y="6391275"/>
          <p14:tracePt t="13205" x="10010775" y="6343650"/>
          <p14:tracePt t="13222" x="10058400" y="6286500"/>
          <p14:tracePt t="13239" x="10106025" y="6238875"/>
          <p14:tracePt t="13255" x="10153650" y="6172200"/>
          <p14:tracePt t="13272" x="10182225" y="6105525"/>
          <p14:tracePt t="13288" x="10210800" y="5991225"/>
          <p14:tracePt t="13305" x="10229850" y="5886450"/>
          <p14:tracePt t="13323" x="10267950" y="5753100"/>
          <p14:tracePt t="13339" x="10306050" y="5676900"/>
          <p14:tracePt t="13355" x="10353675" y="5619750"/>
          <p14:tracePt t="13372" x="10382250" y="5572125"/>
          <p14:tracePt t="13389" x="10401300" y="5514975"/>
          <p14:tracePt t="13405" x="10420350" y="5467350"/>
          <p14:tracePt t="13422" x="10429875" y="5419725"/>
          <p14:tracePt t="13438" x="10448925" y="5381625"/>
          <p14:tracePt t="13455" x="10458450" y="5353050"/>
          <p14:tracePt t="13471" x="10458450" y="5334000"/>
          <p14:tracePt t="13488" x="10458450" y="5324475"/>
          <p14:tracePt t="13505" x="10458450" y="5314950"/>
          <p14:tracePt t="13521" x="10458450" y="5305425"/>
          <p14:tracePt t="13538" x="10448925" y="5295900"/>
          <p14:tracePt t="13555" x="10429875" y="5286375"/>
          <p14:tracePt t="13572" x="10420350" y="5286375"/>
          <p14:tracePt t="13590" x="10401300" y="5267325"/>
          <p14:tracePt t="13605" x="10363200" y="5257800"/>
          <p14:tracePt t="13622" x="10334625" y="5248275"/>
          <p14:tracePt t="13639" x="10315575" y="5229225"/>
          <p14:tracePt t="13656" x="10306050" y="5219700"/>
          <p14:tracePt t="13688" x="10296525" y="5210175"/>
          <p14:tracePt t="13705" x="10287000" y="5210175"/>
          <p14:tracePt t="13722" x="10267950" y="5210175"/>
          <p14:tracePt t="13738" x="10258425" y="5200650"/>
          <p14:tracePt t="13755" x="10239375" y="5200650"/>
          <p14:tracePt t="13772" x="10220325" y="5191125"/>
          <p14:tracePt t="13788" x="10210800" y="5191125"/>
          <p14:tracePt t="13805" x="10182225" y="5191125"/>
          <p14:tracePt t="13821" x="10153650" y="5191125"/>
          <p14:tracePt t="13838" x="10134600" y="5200650"/>
          <p14:tracePt t="13855" x="10125075" y="5200650"/>
          <p14:tracePt t="13871" x="10115550" y="5200650"/>
          <p14:tracePt t="13904" x="10106025" y="5200650"/>
          <p14:tracePt t="13921" x="10096500" y="5210175"/>
          <p14:tracePt t="13938" x="10086975" y="5219700"/>
          <p14:tracePt t="13954" x="10077450" y="5229225"/>
          <p14:tracePt t="13971" x="10067925" y="5238750"/>
          <p14:tracePt t="13988" x="10058400" y="5248275"/>
          <p14:tracePt t="14004" x="10048875" y="5248275"/>
          <p14:tracePt t="14021" x="10039350" y="5257800"/>
          <p14:tracePt t="14038" x="10029825" y="5267325"/>
          <p14:tracePt t="14055" x="10020300" y="5276850"/>
          <p14:tracePt t="14071" x="10001250" y="5286375"/>
          <p14:tracePt t="14125" x="10001250" y="5295900"/>
          <p14:tracePt t="14149" x="10001250" y="5305425"/>
          <p14:tracePt t="14171" x="10001250" y="5314950"/>
          <p14:tracePt t="14220" x="10010775" y="5314950"/>
          <p14:tracePt t="14238" x="10048875" y="5305425"/>
          <p14:tracePt t="14254" x="10058400" y="5295900"/>
          <p14:tracePt t="14271" x="10067925" y="5286375"/>
          <p14:tracePt t="14288" x="10077450" y="5276850"/>
          <p14:tracePt t="14304" x="10086975" y="5267325"/>
          <p14:tracePt t="14321" x="10086975" y="5248275"/>
          <p14:tracePt t="14368" x="10077450" y="5248275"/>
          <p14:tracePt t="14388" x="10048875" y="5248275"/>
          <p14:tracePt t="14405" x="10039350" y="5248275"/>
          <p14:tracePt t="14421" x="10020300" y="5257800"/>
          <p14:tracePt t="14438" x="10001250" y="5257800"/>
          <p14:tracePt t="14454" x="9991725" y="5276850"/>
          <p14:tracePt t="14471" x="9991725" y="5286375"/>
          <p14:tracePt t="14487" x="9991725" y="5295900"/>
          <p14:tracePt t="14504" x="9991725" y="5305425"/>
          <p14:tracePt t="14521" x="9991725" y="5314950"/>
          <p14:tracePt t="14537" x="10010775" y="5324475"/>
          <p14:tracePt t="14554" x="10020300" y="5324475"/>
          <p14:tracePt t="14570" x="10039350" y="5324475"/>
          <p14:tracePt t="14587" x="10048875" y="5324475"/>
          <p14:tracePt t="14621" x="10058400" y="5314950"/>
          <p14:tracePt t="14637" x="10067925" y="5305425"/>
          <p14:tracePt t="14654" x="10067925" y="5295900"/>
          <p14:tracePt t="14670" x="10067925" y="5286375"/>
          <p14:tracePt t="14687" x="10067925" y="5276850"/>
          <p14:tracePt t="14704" x="10067925" y="5267325"/>
          <p14:tracePt t="14720" x="10048875" y="5267325"/>
          <p14:tracePt t="14737" x="10039350" y="5267325"/>
          <p14:tracePt t="14754" x="10020300" y="5267325"/>
          <p14:tracePt t="14771" x="10010775" y="5276850"/>
          <p14:tracePt t="14787" x="10001250" y="5286375"/>
          <p14:tracePt t="14821" x="10001250" y="5295900"/>
          <p14:tracePt t="14837" x="10001250" y="5314950"/>
          <p14:tracePt t="14854" x="10001250" y="5324475"/>
          <p14:tracePt t="14916" x="10001250" y="5314950"/>
          <p14:tracePt t="14923" x="10010775" y="5314950"/>
          <p14:tracePt t="14937" x="10020300" y="5305425"/>
          <p14:tracePt t="14954" x="10029825" y="5305425"/>
          <p14:tracePt t="14970" x="10029825" y="5295900"/>
          <p14:tracePt t="15079" x="10020300" y="5295900"/>
          <p14:tracePt t="15090" x="10010775" y="5295900"/>
          <p14:tracePt t="15104" x="10010775" y="5305425"/>
          <p14:tracePt t="15121" x="10010775" y="5314950"/>
          <p14:tracePt t="15137" x="10010775" y="5324475"/>
          <p14:tracePt t="15170" x="10010775" y="5334000"/>
          <p14:tracePt t="15223" x="10020300" y="5334000"/>
          <p14:tracePt t="15251" x="10029825" y="5324475"/>
          <p14:tracePt t="15270" x="10029825" y="5314950"/>
          <p14:tracePt t="15287" x="10029825" y="5305425"/>
          <p14:tracePt t="15320" x="10029825" y="5295900"/>
          <p14:tracePt t="17617" x="10029825" y="5286375"/>
          <p14:tracePt t="17634" x="10039350" y="5267325"/>
          <p14:tracePt t="17651" x="10048875" y="5257800"/>
          <p14:tracePt t="17668" x="10048875" y="5248275"/>
          <p14:tracePt t="17684" x="10058400" y="5238750"/>
          <p14:tracePt t="17701" x="10058400" y="5229225"/>
          <p14:tracePt t="17719" x="10058400" y="5210175"/>
          <p14:tracePt t="17734" x="10058400" y="5200650"/>
          <p14:tracePt t="17751" x="10058400" y="5191125"/>
          <p14:tracePt t="17768" x="10058400" y="5181600"/>
          <p14:tracePt t="17784" x="10058400" y="5162550"/>
          <p14:tracePt t="17801" x="10058400" y="5153025"/>
          <p14:tracePt t="17818" x="10058400" y="5114925"/>
          <p14:tracePt t="17834" x="10058400" y="5086350"/>
          <p14:tracePt t="17851" x="10058400" y="5019675"/>
          <p14:tracePt t="17868" x="10058400" y="4981575"/>
          <p14:tracePt t="17885" x="10058400" y="4962525"/>
          <p14:tracePt t="17901" x="10058400" y="4933950"/>
          <p14:tracePt t="17918" x="10058400" y="4905375"/>
          <p14:tracePt t="17935" x="10058400" y="4886325"/>
          <p14:tracePt t="17951" x="10058400" y="4867275"/>
          <p14:tracePt t="17968" x="10058400" y="4848225"/>
          <p14:tracePt t="17984" x="10058400" y="4819650"/>
          <p14:tracePt t="18001" x="10058400" y="4810125"/>
          <p14:tracePt t="18017" x="10058400" y="4800600"/>
          <p14:tracePt t="18034" x="10058400" y="4791075"/>
          <p14:tracePt t="18051" x="10058400" y="4772025"/>
          <p14:tracePt t="18068" x="10058400" y="4762500"/>
          <p14:tracePt t="18084" x="10058400" y="4752975"/>
          <p14:tracePt t="18101" x="10058400" y="4733925"/>
          <p14:tracePt t="18118" x="10058400" y="4724400"/>
          <p14:tracePt t="18134" x="10058400" y="4714875"/>
          <p14:tracePt t="18151" x="10058400" y="4705350"/>
          <p14:tracePt t="18167" x="10058400" y="4686300"/>
          <p14:tracePt t="18185" x="10067925" y="4676775"/>
          <p14:tracePt t="18202" x="10067925" y="4667250"/>
          <p14:tracePt t="18218" x="10067925" y="4657725"/>
          <p14:tracePt t="18251" x="10067925" y="4648200"/>
          <p14:tracePt t="18267" x="10067925" y="4638675"/>
          <p14:tracePt t="18469" x="10067925" y="4629150"/>
          <p14:tracePt t="18495" x="10058400" y="4629150"/>
          <p14:tracePt t="18673" x="10058400" y="4638675"/>
          <p14:tracePt t="19063" x="10067925" y="4629150"/>
          <p14:tracePt t="19087" x="10067925" y="4619625"/>
          <p14:tracePt t="19100" x="10067925" y="4610100"/>
          <p14:tracePt t="19133" x="10077450" y="4610100"/>
          <p14:tracePt t="19150" x="10077450" y="4600575"/>
          <p14:tracePt t="19300" x="10077450" y="4610100"/>
          <p14:tracePt t="19316" x="10067925" y="4619625"/>
          <p14:tracePt t="19333" x="10067925" y="4629150"/>
          <p14:tracePt t="19350" x="10067925" y="4638675"/>
          <p14:tracePt t="19366" x="10067925" y="4657725"/>
          <p14:tracePt t="19419" x="10067925" y="4667250"/>
          <p14:tracePt t="19448" x="10067925" y="4676775"/>
          <p14:tracePt t="19487" x="10067925" y="4686300"/>
          <p14:tracePt t="19643" x="10067925" y="4676775"/>
          <p14:tracePt t="19730" x="10067925" y="4667250"/>
          <p14:tracePt t="19815" x="10058400" y="4667250"/>
          <p14:tracePt t="19833" x="10048875" y="4667250"/>
          <p14:tracePt t="19849" x="10039350" y="4676775"/>
          <p14:tracePt t="19866" x="10029825" y="4686300"/>
          <p14:tracePt t="19883" x="10029825" y="4695825"/>
          <p14:tracePt t="19918" x="10029825" y="4705350"/>
          <p14:tracePt t="19996" x="10029825" y="4714875"/>
          <p14:tracePt t="20106" x="10039350" y="4714875"/>
          <p14:tracePt t="20122" x="10048875" y="4714875"/>
          <p14:tracePt t="20132" x="10048875" y="4695825"/>
          <p14:tracePt t="20149" x="10058400" y="4686300"/>
          <p14:tracePt t="20166" x="10058400" y="4676775"/>
          <p14:tracePt t="20802" x="10067925" y="4676775"/>
          <p14:tracePt t="20815" x="10077450" y="4676775"/>
          <p14:tracePt t="20832" x="10086975" y="4667250"/>
          <p14:tracePt t="20849" x="10115550" y="4667250"/>
          <p14:tracePt t="20865" x="10134600" y="4667250"/>
          <p14:tracePt t="20882" x="10144125" y="4667250"/>
          <p14:tracePt t="20898" x="10153650" y="4667250"/>
          <p14:tracePt t="20915" x="10172700" y="4667250"/>
          <p14:tracePt t="20932" x="10182225" y="4667250"/>
          <p14:tracePt t="20950" x="10191750" y="4667250"/>
          <p14:tracePt t="20965" x="10210800" y="4667250"/>
          <p14:tracePt t="20982" x="10220325" y="4667250"/>
          <p14:tracePt t="20999" x="10229850" y="4667250"/>
          <p14:tracePt t="21015" x="10239375" y="4667250"/>
          <p14:tracePt t="21032" x="10248900" y="4667250"/>
          <p14:tracePt t="21048" x="10258425" y="4667250"/>
          <p14:tracePt t="21065" x="10267950" y="4667250"/>
          <p14:tracePt t="21082" x="10277475" y="4667250"/>
          <p14:tracePt t="21098" x="10287000" y="4667250"/>
          <p14:tracePt t="21115" x="10306050" y="4676775"/>
          <p14:tracePt t="21132" x="10315575" y="4676775"/>
          <p14:tracePt t="21148" x="10325100" y="4686300"/>
          <p14:tracePt t="21183" x="10334625" y="4695825"/>
          <p14:tracePt t="21200" x="10344150" y="4705350"/>
          <p14:tracePt t="21216" x="10353675" y="4714875"/>
          <p14:tracePt t="21231" x="10363200" y="4724400"/>
          <p14:tracePt t="21248" x="10372725" y="4733925"/>
          <p14:tracePt t="21265" x="10382250" y="4752975"/>
          <p14:tracePt t="21281" x="10401300" y="4762500"/>
          <p14:tracePt t="21298" x="10410825" y="4772025"/>
          <p14:tracePt t="21316" x="10420350" y="4781550"/>
          <p14:tracePt t="21331" x="10429875" y="4791075"/>
          <p14:tracePt t="21349" x="10448925" y="4810125"/>
          <p14:tracePt t="21381" x="10467975" y="4838700"/>
          <p14:tracePt t="21398" x="10477500" y="4857750"/>
          <p14:tracePt t="21415" x="10487025" y="4867275"/>
          <p14:tracePt t="21432" x="10506075" y="4886325"/>
          <p14:tracePt t="21449" x="10515600" y="4895850"/>
          <p14:tracePt t="21465" x="10525125" y="4914900"/>
          <p14:tracePt t="21482" x="10534650" y="4943475"/>
          <p14:tracePt t="21499" x="10544175" y="4962525"/>
          <p14:tracePt t="21516" x="10553700" y="4981575"/>
          <p14:tracePt t="21531" x="10563225" y="5000625"/>
          <p14:tracePt t="21548" x="10572750" y="5019675"/>
          <p14:tracePt t="21564" x="10582275" y="5057775"/>
          <p14:tracePt t="21583" x="10591800" y="5076825"/>
          <p14:tracePt t="21598" x="10601325" y="5114925"/>
          <p14:tracePt t="21615" x="10601325" y="5172075"/>
          <p14:tracePt t="21631" x="10601325" y="5210175"/>
          <p14:tracePt t="21648" x="10601325" y="5238750"/>
          <p14:tracePt t="21665" x="10601325" y="5276850"/>
          <p14:tracePt t="21682" x="10601325" y="5324475"/>
          <p14:tracePt t="21698" x="10582275" y="5362575"/>
          <p14:tracePt t="21715" x="10582275" y="5410200"/>
          <p14:tracePt t="21731" x="10563225" y="5438775"/>
          <p14:tracePt t="21748" x="10553700" y="5486400"/>
          <p14:tracePt t="21766" x="10534650" y="5524500"/>
          <p14:tracePt t="21781" x="10515600" y="5543550"/>
          <p14:tracePt t="21798" x="10506075" y="5553075"/>
          <p14:tracePt t="21814" x="10496550" y="5581650"/>
          <p14:tracePt t="21831" x="10477500" y="5610225"/>
          <p14:tracePt t="21848" x="10467975" y="5629275"/>
          <p14:tracePt t="21865" x="10458450" y="5648325"/>
          <p14:tracePt t="21881" x="10448925" y="5657850"/>
          <p14:tracePt t="21898" x="10429875" y="5667375"/>
          <p14:tracePt t="21914" x="10420350" y="5676900"/>
          <p14:tracePt t="21931" x="10401300" y="5695950"/>
          <p14:tracePt t="21948" x="10391775" y="5705475"/>
          <p14:tracePt t="21964" x="10382250" y="5715000"/>
          <p14:tracePt t="21981" x="10372725" y="5724525"/>
          <p14:tracePt t="21998" x="10363200" y="5734050"/>
          <p14:tracePt t="22015" x="10353675" y="5753100"/>
          <p14:tracePt t="22031" x="10334625" y="5772150"/>
          <p14:tracePt t="22047" x="10325100" y="5781675"/>
          <p14:tracePt t="22064" x="10315575" y="5791200"/>
          <p14:tracePt t="22081" x="10296525" y="5800725"/>
          <p14:tracePt t="22097" x="10287000" y="5810250"/>
          <p14:tracePt t="22114" x="10277475" y="5819775"/>
          <p14:tracePt t="22131" x="10267950" y="5838825"/>
          <p14:tracePt t="22147" x="10248900" y="5848350"/>
          <p14:tracePt t="22164" x="10239375" y="5857875"/>
          <p14:tracePt t="22181" x="10220325" y="5876925"/>
          <p14:tracePt t="22198" x="10210800" y="5886450"/>
          <p14:tracePt t="22215" x="10182225" y="5895975"/>
          <p14:tracePt t="22230" x="10172700" y="5905500"/>
          <p14:tracePt t="22247" x="10153650" y="5905500"/>
          <p14:tracePt t="22264" x="10144125" y="5915025"/>
          <p14:tracePt t="22282" x="10134600" y="5915025"/>
          <p14:tracePt t="22297" x="10125075" y="5915025"/>
          <p14:tracePt t="22314" x="10106025" y="5915025"/>
          <p14:tracePt t="22347" x="10096500" y="5915025"/>
          <p14:tracePt t="22413" x="10086975" y="5915025"/>
          <p14:tracePt t="22437" x="10077450" y="5915025"/>
          <p14:tracePt t="22447" x="10077450" y="5905500"/>
          <p14:tracePt t="22465" x="10067925" y="5905500"/>
          <p14:tracePt t="22480" x="10067925" y="5895975"/>
          <p14:tracePt t="22497" x="10067925" y="5886450"/>
          <p14:tracePt t="22514" x="10058400" y="5886450"/>
          <p14:tracePt t="22530" x="10058400" y="5876925"/>
          <p14:tracePt t="22547" x="10067925" y="5857875"/>
          <p14:tracePt t="22564" x="10077450" y="5848350"/>
          <p14:tracePt t="22580" x="10086975" y="5838825"/>
          <p14:tracePt t="22597" x="10096500" y="5829300"/>
          <p14:tracePt t="22651" x="10106025" y="5829300"/>
          <p14:tracePt t="22687" x="10115550" y="5829300"/>
          <p14:tracePt t="22735" x="10125075" y="5829300"/>
          <p14:tracePt t="22773" x="10125075" y="5838825"/>
          <p14:tracePt t="22789" x="10134600" y="5838825"/>
          <p14:tracePt t="22813" x="10134600" y="5857875"/>
          <p14:tracePt t="22830" x="10134600" y="5867400"/>
          <p14:tracePt t="22846" x="10125075" y="5876925"/>
          <p14:tracePt t="22863" x="10106025" y="5886450"/>
          <p14:tracePt t="22880" x="10077450" y="5905500"/>
          <p14:tracePt t="22897" x="10048875" y="5915025"/>
          <p14:tracePt t="22913" x="10039350" y="5915025"/>
          <p14:tracePt t="22948" x="10020300" y="5915025"/>
          <p14:tracePt t="22964" x="10010775" y="5915025"/>
          <p14:tracePt t="22981" x="10010775" y="5905500"/>
          <p14:tracePt t="22997" x="10010775" y="5895975"/>
          <p14:tracePt t="23014" x="10010775" y="5876925"/>
          <p14:tracePt t="23030" x="10010775" y="5857875"/>
          <p14:tracePt t="23047" x="10029825" y="5838825"/>
          <p14:tracePt t="23063" x="10039350" y="5829300"/>
          <p14:tracePt t="23080" x="10048875" y="5819775"/>
          <p14:tracePt t="23096" x="10058400" y="5819775"/>
          <p14:tracePt t="23113" x="10067925" y="5819775"/>
          <p14:tracePt t="23130" x="10077450" y="5819775"/>
          <p14:tracePt t="23147" x="10086975" y="5819775"/>
          <p14:tracePt t="23163" x="10096500" y="5829300"/>
          <p14:tracePt t="23180" x="10106025" y="5838825"/>
          <p14:tracePt t="23197" x="10115550" y="5848350"/>
          <p14:tracePt t="23214" x="10125075" y="5867400"/>
          <p14:tracePt t="23230" x="10125075" y="5876925"/>
          <p14:tracePt t="23247" x="10125075" y="5886450"/>
          <p14:tracePt t="23263" x="10125075" y="5895975"/>
          <p14:tracePt t="23281" x="10125075" y="5905500"/>
          <p14:tracePt t="23296" x="10115550" y="5915025"/>
          <p14:tracePt t="23313" x="10086975" y="5924550"/>
          <p14:tracePt t="23346" x="10077450" y="5924550"/>
          <p14:tracePt t="23363" x="10058400" y="5924550"/>
          <p14:tracePt t="23396" x="10048875" y="5915025"/>
          <p14:tracePt t="23433" x="10048875" y="5905500"/>
          <p14:tracePt t="23463" x="10048875" y="5895975"/>
          <p14:tracePt t="23480" x="10048875" y="5886450"/>
          <p14:tracePt t="23497" x="10048875" y="5876925"/>
          <p14:tracePt t="23513" x="10058400" y="5867400"/>
          <p14:tracePt t="23529" x="10067925" y="5867400"/>
          <p14:tracePt t="23564" x="10077450" y="5867400"/>
          <p14:tracePt t="23596" x="10086975" y="5867400"/>
          <p14:tracePt t="23613" x="10106025" y="5876925"/>
          <p14:tracePt t="23630" x="10106025" y="5886450"/>
          <p14:tracePt t="23646" x="10106025" y="5905500"/>
          <p14:tracePt t="23679" x="10106025" y="5915025"/>
          <p14:tracePt t="23713" x="10096500" y="5924550"/>
          <p14:tracePt t="23730" x="10086975" y="5924550"/>
          <p14:tracePt t="23747" x="10077450" y="5924550"/>
          <p14:tracePt t="23763" x="10067925" y="5924550"/>
          <p14:tracePt t="23779" x="10058400" y="5924550"/>
          <p14:tracePt t="23796" x="10048875" y="5924550"/>
          <p14:tracePt t="23813" x="10039350" y="5915025"/>
          <p14:tracePt t="23829" x="10039350" y="5895975"/>
          <p14:tracePt t="23846" x="10039350" y="5886450"/>
          <p14:tracePt t="23862" x="10048875" y="5876925"/>
          <p14:tracePt t="23879" x="10048875" y="5857875"/>
          <p14:tracePt t="23896" x="10067925" y="5857875"/>
          <p14:tracePt t="23955" x="10077450" y="5857875"/>
          <p14:tracePt t="23972" x="10086975" y="5867400"/>
          <p14:tracePt t="23996" x="10086975" y="5876925"/>
          <p14:tracePt t="24014" x="10086975" y="5886450"/>
          <p14:tracePt t="24029" x="10086975" y="5905500"/>
          <p14:tracePt t="24046" x="10086975" y="5915025"/>
          <p14:tracePt t="24079" x="10086975" y="5924550"/>
          <p14:tracePt t="24096" x="10077450" y="5924550"/>
          <p14:tracePt t="24113" x="10067925" y="5924550"/>
          <p14:tracePt t="24129" x="10048875" y="5915025"/>
          <p14:tracePt t="24146" x="10039350" y="5905500"/>
          <p14:tracePt t="24162" x="10039350" y="5895975"/>
          <p14:tracePt t="24339" x="10048875" y="5895975"/>
          <p14:tracePt t="24401" x="10058400" y="5895975"/>
          <p14:tracePt t="26273" x="10058400" y="5905500"/>
          <p14:tracePt t="26289" x="10058400" y="5915025"/>
          <p14:tracePt t="26311" x="10048875" y="5972175"/>
          <p14:tracePt t="26327" x="10010775" y="6038850"/>
          <p14:tracePt t="26344" x="9953625" y="6105525"/>
          <p14:tracePt t="26360" x="9896475" y="6172200"/>
          <p14:tracePt t="26377" x="9839325" y="6238875"/>
          <p14:tracePt t="26394" x="9772650" y="6305550"/>
          <p14:tracePt t="26410" x="9715500" y="6353175"/>
          <p14:tracePt t="26427" x="9667875" y="6372225"/>
          <p14:tracePt t="26443" x="9610725" y="6400800"/>
          <p14:tracePt t="26460" x="9553575" y="6419850"/>
          <p14:tracePt t="26477" x="9467850" y="6448425"/>
          <p14:tracePt t="26493" x="9410700" y="6477000"/>
          <p14:tracePt t="26510" x="9315450" y="6496050"/>
          <p14:tracePt t="26527" x="9229725" y="6505575"/>
          <p14:tracePt t="26543" x="9124950" y="6524625"/>
          <p14:tracePt t="26560" x="9020175" y="6524625"/>
          <p14:tracePt t="26563" x="8953500" y="6515100"/>
          <p14:tracePt t="26577" x="8820150" y="6496050"/>
          <p14:tracePt t="26593" x="8677275" y="6467475"/>
          <p14:tracePt t="26610" x="8543925" y="6438900"/>
          <p14:tracePt t="26627" x="8439150" y="6410325"/>
          <p14:tracePt t="26643" x="8343900" y="6400800"/>
          <p14:tracePt t="26660" x="8248650" y="6381750"/>
          <p14:tracePt t="26677" x="8181975" y="6372225"/>
          <p14:tracePt t="26693" x="8124825" y="6362700"/>
          <p14:tracePt t="26710" x="8067675" y="6362700"/>
          <p14:tracePt t="26726" x="8010525" y="6362700"/>
          <p14:tracePt t="26743" x="7924800" y="6362700"/>
          <p14:tracePt t="26761" x="7858125" y="6362700"/>
          <p14:tracePt t="26778" x="7753350" y="6362700"/>
          <p14:tracePt t="26795" x="7658100" y="6353175"/>
          <p14:tracePt t="26810" x="7534275" y="6324600"/>
          <p14:tracePt t="26828" x="7381875" y="6276975"/>
          <p14:tracePt t="26844" x="7191375" y="6172200"/>
          <p14:tracePt t="26860" x="7115175" y="6076950"/>
          <p14:tracePt t="26877" x="7000875" y="5962650"/>
          <p14:tracePt t="26893" x="6877050" y="5800725"/>
          <p14:tracePt t="26910" x="6734175" y="5619750"/>
          <p14:tracePt t="26926" x="6600825" y="5438775"/>
          <p14:tracePt t="26943" x="6477000" y="5286375"/>
          <p14:tracePt t="26960" x="6372225" y="5162550"/>
          <p14:tracePt t="26977" x="6286500" y="5029200"/>
          <p14:tracePt t="26993" x="6238875" y="4924425"/>
          <p14:tracePt t="27010" x="6191250" y="4800600"/>
          <p14:tracePt t="27027" x="6124575" y="4676775"/>
          <p14:tracePt t="27043" x="6048375" y="4552950"/>
          <p14:tracePt t="27061" x="6000750" y="4486275"/>
          <p14:tracePt t="27063" x="5991225" y="4467225"/>
          <p14:tracePt t="27077" x="5972175" y="4438650"/>
          <p14:tracePt t="27093" x="5962650" y="4371975"/>
          <p14:tracePt t="27109" x="5943600" y="4314825"/>
          <p14:tracePt t="27126" x="5895975" y="4210050"/>
          <p14:tracePt t="27143" x="5848350" y="4143375"/>
          <p14:tracePt t="27160" x="5800725" y="4067175"/>
          <p14:tracePt t="27176" x="5781675" y="3971925"/>
          <p14:tracePt t="27193" x="5762625" y="3867150"/>
          <p14:tracePt t="27210" x="5743575" y="3762375"/>
          <p14:tracePt t="27226" x="5724525" y="3676650"/>
          <p14:tracePt t="27243" x="5686425" y="3581400"/>
          <p14:tracePt t="27262" x="5676900" y="3543300"/>
          <p14:tracePt t="27276" x="5657850" y="3505200"/>
          <p14:tracePt t="27293" x="5657850" y="3476625"/>
          <p14:tracePt t="27310" x="5638800" y="3429000"/>
          <p14:tracePt t="27327" x="5629275" y="3390900"/>
          <p14:tracePt t="27343" x="5600700" y="3352800"/>
          <p14:tracePt t="27360" x="5581650" y="3305175"/>
          <p14:tracePt t="27376" x="5572125" y="3276600"/>
          <p14:tracePt t="27393" x="5553075" y="3219450"/>
          <p14:tracePt t="27409" x="5534025" y="3171825"/>
          <p14:tracePt t="27426" x="5524500" y="3133725"/>
          <p14:tracePt t="27443" x="5505450" y="3095625"/>
          <p14:tracePt t="27459" x="5495925" y="3067050"/>
          <p14:tracePt t="27476" x="5486400" y="3038475"/>
          <p14:tracePt t="27492" x="5467350" y="3019425"/>
          <p14:tracePt t="27509" x="5457825" y="3000375"/>
          <p14:tracePt t="27526" x="5438775" y="2990850"/>
          <p14:tracePt t="27544" x="5438775" y="2981325"/>
          <p14:tracePt t="27560" x="5438775" y="2971800"/>
          <p14:tracePt t="27563" x="5438775" y="2962275"/>
          <p14:tracePt t="27576" x="5429250" y="2962275"/>
          <p14:tracePt t="27593" x="5429250" y="2952750"/>
          <p14:tracePt t="27609" x="5429250" y="2943225"/>
          <p14:tracePt t="27626" x="5429250" y="2933700"/>
          <p14:tracePt t="27643" x="5419725" y="2924175"/>
          <p14:tracePt t="27659" x="5419725" y="2905125"/>
          <p14:tracePt t="27676" x="5419725" y="2895600"/>
          <p14:tracePt t="27709" x="5419725" y="2886075"/>
          <p14:tracePt t="30789" x="5438775" y="2895600"/>
          <p14:tracePt t="30807" x="5448300" y="2914650"/>
          <p14:tracePt t="30824" x="5457825" y="2943225"/>
          <p14:tracePt t="30840" x="5476875" y="2981325"/>
          <p14:tracePt t="30856" x="5486400" y="3000375"/>
          <p14:tracePt t="30874" x="5495925" y="3028950"/>
          <p14:tracePt t="30891" x="5505450" y="3057525"/>
          <p14:tracePt t="30908" x="5524500" y="3105150"/>
          <p14:tracePt t="30923" x="5543550" y="3133725"/>
          <p14:tracePt t="30940" x="5553075" y="3171825"/>
          <p14:tracePt t="30956" x="5562600" y="3209925"/>
          <p14:tracePt t="30973" x="5562600" y="3257550"/>
          <p14:tracePt t="30990" x="5572125" y="3314700"/>
          <p14:tracePt t="31006" x="5581650" y="3371850"/>
          <p14:tracePt t="31023" x="5591175" y="3409950"/>
          <p14:tracePt t="31040" x="5619750" y="3467100"/>
          <p14:tracePt t="31056" x="5629275" y="3505200"/>
          <p14:tracePt t="31073" x="5638800" y="3533775"/>
          <p14:tracePt t="31090" x="5648325" y="3571875"/>
          <p14:tracePt t="31106" x="5657850" y="3619500"/>
          <p14:tracePt t="31123" x="5657850" y="3667125"/>
          <p14:tracePt t="31141" x="5657850" y="3724275"/>
          <p14:tracePt t="31157" x="5667375" y="3781425"/>
          <p14:tracePt t="31173" x="5667375" y="3838575"/>
          <p14:tracePt t="31189" x="5667375" y="3876675"/>
          <p14:tracePt t="31207" x="5667375" y="3924300"/>
          <p14:tracePt t="31223" x="5667375" y="3971925"/>
          <p14:tracePt t="31239" x="5667375" y="4010025"/>
          <p14:tracePt t="31256" x="5667375" y="4048125"/>
          <p14:tracePt t="31273" x="5667375" y="4095750"/>
          <p14:tracePt t="31289" x="5667375" y="4133850"/>
          <p14:tracePt t="31306" x="5667375" y="4171950"/>
          <p14:tracePt t="31323" x="5667375" y="4210050"/>
          <p14:tracePt t="31340" x="5648325" y="4248150"/>
          <p14:tracePt t="31356" x="5648325" y="4286250"/>
          <p14:tracePt t="31374" x="5629275" y="4324350"/>
          <p14:tracePt t="31390" x="5619750" y="4352925"/>
          <p14:tracePt t="31406" x="5610225" y="4381500"/>
          <p14:tracePt t="31423" x="5610225" y="4410075"/>
          <p14:tracePt t="31440" x="5600700" y="4438650"/>
          <p14:tracePt t="31456" x="5600700" y="4457700"/>
          <p14:tracePt t="31472" x="5600700" y="4467225"/>
          <p14:tracePt t="31489" x="5600700" y="4476750"/>
          <p14:tracePt t="31506" x="5600700" y="4486275"/>
          <p14:tracePt t="31571" x="5600700" y="4495800"/>
          <p14:tracePt t="31589" x="5600700" y="4505325"/>
          <p14:tracePt t="31624" x="5600700" y="4514850"/>
          <p14:tracePt t="35189" x="5610225" y="4505325"/>
          <p14:tracePt t="35203" x="5619750" y="4486275"/>
          <p14:tracePt t="35219" x="5648325" y="4448175"/>
          <p14:tracePt t="35236" x="5686425" y="4391025"/>
          <p14:tracePt t="35253" x="5705475" y="4352925"/>
          <p14:tracePt t="35269" x="5724525" y="4324350"/>
          <p14:tracePt t="35286" x="5743575" y="4276725"/>
          <p14:tracePt t="35302" x="5772150" y="4238625"/>
          <p14:tracePt t="35319" x="5800725" y="4191000"/>
          <p14:tracePt t="35336" x="5810250" y="4162425"/>
          <p14:tracePt t="35352" x="5819775" y="4124325"/>
          <p14:tracePt t="35370" x="5857875" y="4076700"/>
          <p14:tracePt t="35386" x="5876925" y="4038600"/>
          <p14:tracePt t="35403" x="5905500" y="4000500"/>
          <p14:tracePt t="35419" x="5934075" y="3952875"/>
          <p14:tracePt t="35436" x="5972175" y="3905250"/>
          <p14:tracePt t="35453" x="6010275" y="3857625"/>
          <p14:tracePt t="35469" x="6048375" y="3819525"/>
          <p14:tracePt t="35486" x="6086475" y="3771900"/>
          <p14:tracePt t="35503" x="6143625" y="3695700"/>
          <p14:tracePt t="35519" x="6191250" y="3629025"/>
          <p14:tracePt t="35536" x="6229350" y="3571875"/>
          <p14:tracePt t="35552" x="6276975" y="3514725"/>
          <p14:tracePt t="35569" x="6324600" y="3448050"/>
          <p14:tracePt t="35586" x="6362700" y="3381375"/>
          <p14:tracePt t="35603" x="6391275" y="3343275"/>
          <p14:tracePt t="35619" x="6410325" y="3276600"/>
          <p14:tracePt t="35637" x="6429375" y="3238500"/>
          <p14:tracePt t="35654" x="6438900" y="3190875"/>
          <p14:tracePt t="35669" x="6467475" y="3152775"/>
          <p14:tracePt t="35687" x="6496050" y="3095625"/>
          <p14:tracePt t="35702" x="6524625" y="3048000"/>
          <p14:tracePt t="35719" x="6543675" y="3000375"/>
          <p14:tracePt t="35735" x="6572250" y="2952750"/>
          <p14:tracePt t="35753" x="6600825" y="2867025"/>
          <p14:tracePt t="35769" x="6629400" y="2781300"/>
          <p14:tracePt t="35786" x="6657975" y="2686050"/>
          <p14:tracePt t="35802" x="6677025" y="2609850"/>
          <p14:tracePt t="35819" x="6686550" y="2552700"/>
          <p14:tracePt t="35835" x="6705600" y="2495550"/>
          <p14:tracePt t="35852" x="6715125" y="2447925"/>
          <p14:tracePt t="35869" x="6743700" y="2362200"/>
          <p14:tracePt t="35887" x="6753225" y="2314575"/>
          <p14:tracePt t="35902" x="6772275" y="2276475"/>
          <p14:tracePt t="35919" x="6781800" y="2228850"/>
          <p14:tracePt t="35935" x="6791325" y="2209800"/>
          <p14:tracePt t="35953" x="6791325" y="2190750"/>
          <p14:tracePt t="35969" x="6791325" y="2171700"/>
          <p14:tracePt t="35985" x="6791325" y="2152650"/>
          <p14:tracePt t="36002" x="6791325" y="2124075"/>
          <p14:tracePt t="36019" x="6791325" y="2057400"/>
          <p14:tracePt t="36035" x="6791325" y="2028825"/>
          <p14:tracePt t="36052" x="6791325" y="1990725"/>
          <p14:tracePt t="36068" x="6791325" y="1943100"/>
          <p14:tracePt t="36085" x="6791325" y="1924050"/>
          <p14:tracePt t="36102" x="6800850" y="1914525"/>
          <p14:tracePt t="36136" x="6800850" y="1905000"/>
          <p14:tracePt t="36215" x="6791325" y="1895475"/>
          <p14:tracePt t="36221" x="6781800" y="1895475"/>
          <p14:tracePt t="36252" x="6772275" y="1885950"/>
          <p14:tracePt t="36269" x="6753225" y="1876425"/>
          <p14:tracePt t="36285" x="6743700" y="1876425"/>
          <p14:tracePt t="36403" x="6743700" y="1866900"/>
          <p14:tracePt t="39284" x="6753225" y="1866900"/>
          <p14:tracePt t="39299" x="6762750" y="1866900"/>
          <p14:tracePt t="39316" x="6772275" y="1866900"/>
          <p14:tracePt t="39455" x="6791325" y="1876425"/>
          <p14:tracePt t="39465" x="6810375" y="1885950"/>
          <p14:tracePt t="39482" x="6848475" y="1895475"/>
          <p14:tracePt t="39499" x="6915150" y="1914525"/>
          <p14:tracePt t="39517" x="7058025" y="1952625"/>
          <p14:tracePt t="39532" x="7162800" y="2000250"/>
          <p14:tracePt t="39549" x="7210425" y="2019300"/>
          <p14:tracePt t="39565" x="7381875" y="2066925"/>
          <p14:tracePt t="39582" x="7496175" y="2105025"/>
          <p14:tracePt t="39599" x="7639050" y="2162175"/>
          <p14:tracePt t="39615" x="7743825" y="2200275"/>
          <p14:tracePt t="39632" x="7839075" y="2247900"/>
          <p14:tracePt t="39649" x="7934325" y="2295525"/>
          <p14:tracePt t="39666" x="8020050" y="2324100"/>
          <p14:tracePt t="39682" x="8172450" y="2362200"/>
          <p14:tracePt t="39700" x="8277225" y="2381250"/>
          <p14:tracePt t="39717" x="8401050" y="2409825"/>
          <p14:tracePt t="39732" x="8505825" y="2438400"/>
          <p14:tracePt t="39751" x="8591550" y="2457450"/>
          <p14:tracePt t="39765" x="8658225" y="2466975"/>
          <p14:tracePt t="39782" x="8715375" y="2486025"/>
          <p14:tracePt t="39799" x="8791575" y="2505075"/>
          <p14:tracePt t="39815" x="8924925" y="2533650"/>
          <p14:tracePt t="39832" x="9020175" y="2552700"/>
          <p14:tracePt t="39848" x="9105900" y="2562225"/>
          <p14:tracePt t="39865" x="9172575" y="2590800"/>
          <p14:tracePt t="39882" x="9248775" y="2609850"/>
          <p14:tracePt t="39898" x="9305925" y="2619375"/>
          <p14:tracePt t="39915" x="9353550" y="2647950"/>
          <p14:tracePt t="39933" x="9410700" y="2667000"/>
          <p14:tracePt t="39949" x="9448800" y="2686050"/>
          <p14:tracePt t="39965" x="9467850" y="2695575"/>
          <p14:tracePt t="39982" x="9496425" y="2714625"/>
          <p14:tracePt t="39999" x="9515475" y="2733675"/>
          <p14:tracePt t="40015" x="9525000" y="2762250"/>
          <p14:tracePt t="40032" x="9534525" y="2790825"/>
          <p14:tracePt t="40049" x="9553575" y="2838450"/>
          <p14:tracePt t="40066" x="9582150" y="2895600"/>
          <p14:tracePt t="40098" x="9591675" y="2924175"/>
          <p14:tracePt t="40115" x="9601200" y="2933700"/>
          <p14:tracePt t="40132" x="9610725" y="2952750"/>
          <p14:tracePt t="40148" x="9610725" y="2962275"/>
          <p14:tracePt t="40165" x="9610725" y="2971800"/>
          <p14:tracePt t="40182" x="9620250" y="2971800"/>
          <p14:tracePt t="40200" x="9620250" y="2990850"/>
          <p14:tracePt t="40215" x="9620250" y="3019425"/>
          <p14:tracePt t="40231" x="9610725" y="3038475"/>
          <p14:tracePt t="40249" x="9601200" y="3076575"/>
          <p14:tracePt t="40265" x="9582150" y="3105150"/>
          <p14:tracePt t="40282" x="9572625" y="3124200"/>
          <p14:tracePt t="40299" x="9544050" y="3143250"/>
          <p14:tracePt t="40315" x="9525000" y="3152775"/>
          <p14:tracePt t="40332" x="9458325" y="3171825"/>
          <p14:tracePt t="40348" x="9420225" y="3181350"/>
          <p14:tracePt t="40365" x="9391650" y="3190875"/>
          <p14:tracePt t="40382" x="9363075" y="3190875"/>
          <p14:tracePt t="40398" x="9353550" y="3200400"/>
          <p14:tracePt t="40415" x="9344025" y="3209925"/>
          <p14:tracePt t="40431" x="9334500" y="3219450"/>
          <p14:tracePt t="40448" x="9334500" y="3228975"/>
          <p14:tracePt t="40465" x="9315450" y="3238500"/>
          <p14:tracePt t="40498" x="9305925" y="3257550"/>
          <p14:tracePt t="40515" x="9296400" y="3267075"/>
          <p14:tracePt t="40531" x="9277350" y="3276600"/>
          <p14:tracePt t="40548" x="9267825" y="3286125"/>
          <p14:tracePt t="40564" x="9248775" y="3286125"/>
          <p14:tracePt t="40598" x="9248775" y="3295650"/>
          <p14:tracePt t="40667" x="9267825" y="3286125"/>
          <p14:tracePt t="40681" x="9277350" y="3276600"/>
          <p14:tracePt t="40698" x="9305925" y="3267075"/>
          <p14:tracePt t="40715" x="9353550" y="3238500"/>
          <p14:tracePt t="40731" x="9382125" y="3228975"/>
          <p14:tracePt t="40749" x="9401175" y="3219450"/>
          <p14:tracePt t="40765" x="9429750" y="3200400"/>
          <p14:tracePt t="40782" x="9448800" y="3181350"/>
          <p14:tracePt t="40798" x="9486900" y="3162300"/>
          <p14:tracePt t="40814" x="9515475" y="3143250"/>
          <p14:tracePt t="40831" x="9553575" y="3124200"/>
          <p14:tracePt t="40848" x="9610725" y="3105150"/>
          <p14:tracePt t="40864" x="9648825" y="3086100"/>
          <p14:tracePt t="40881" x="9677400" y="3076575"/>
          <p14:tracePt t="40898" x="9705975" y="3067050"/>
          <p14:tracePt t="40914" x="9734550" y="3048000"/>
          <p14:tracePt t="40931" x="9753600" y="3038475"/>
          <p14:tracePt t="40948" x="9782175" y="3028950"/>
          <p14:tracePt t="40966" x="9820275" y="3009900"/>
          <p14:tracePt t="40982" x="9867900" y="2990850"/>
          <p14:tracePt t="40998" x="9906000" y="2981325"/>
          <p14:tracePt t="41014" x="9944100" y="2971800"/>
          <p14:tracePt t="41031" x="9982200" y="2962275"/>
          <p14:tracePt t="41048" x="10010775" y="2943225"/>
          <p14:tracePt t="41064" x="10029825" y="2933700"/>
          <p14:tracePt t="41081" x="10048875" y="2924175"/>
          <p14:tracePt t="41097" x="10077450" y="2924175"/>
          <p14:tracePt t="41114" x="10096500" y="2905125"/>
          <p14:tracePt t="41131" x="10115550" y="2895600"/>
          <p14:tracePt t="41148" x="10134600" y="2886075"/>
          <p14:tracePt t="41164" x="10153650" y="2876550"/>
          <p14:tracePt t="41181" x="10172700" y="2867025"/>
          <p14:tracePt t="41198" x="10201275" y="2857500"/>
          <p14:tracePt t="41215" x="10239375" y="2838450"/>
          <p14:tracePt t="41233" x="10296525" y="2809875"/>
          <p14:tracePt t="41247" x="10344150" y="2781300"/>
          <p14:tracePt t="41264" x="10382250" y="2762250"/>
          <p14:tracePt t="41282" x="10420350" y="2752725"/>
          <p14:tracePt t="41297" x="10439400" y="2743200"/>
          <p14:tracePt t="41314" x="10458450" y="2733675"/>
          <p14:tracePt t="41331" x="10467975" y="2724150"/>
          <p14:tracePt t="41347" x="10487025" y="2705100"/>
          <p14:tracePt t="41364" x="10496550" y="2705100"/>
          <p14:tracePt t="41381" x="10525125" y="2695575"/>
          <p14:tracePt t="41397" x="10534650" y="2695575"/>
          <p14:tracePt t="41414" x="10544175" y="2695575"/>
          <p14:tracePt t="41431" x="10563225" y="2695575"/>
          <p14:tracePt t="41447" x="10582275" y="2695575"/>
          <p14:tracePt t="41464" x="10591800" y="2695575"/>
          <p14:tracePt t="41481" x="10601325" y="2695575"/>
          <p14:tracePt t="41498" x="10610850" y="2695575"/>
          <p14:tracePt t="41747" x="10601325" y="2695575"/>
          <p14:tracePt t="41898" x="10601325" y="2686050"/>
          <p14:tracePt t="41921" x="10591800" y="2686050"/>
          <p14:tracePt t="41947" x="10582275" y="2667000"/>
          <p14:tracePt t="41964" x="10582275" y="2657475"/>
          <p14:tracePt t="41980" x="10572750" y="2638425"/>
          <p14:tracePt t="41997" x="10563225" y="2628900"/>
          <p14:tracePt t="42013" x="10553700" y="2619375"/>
          <p14:tracePt t="42031" x="10544175" y="2600325"/>
          <p14:tracePt t="42093" x="10534650" y="2600325"/>
          <p14:tracePt t="42131" x="10525125" y="2600325"/>
          <p14:tracePt t="42164" x="10515600" y="2600325"/>
          <p14:tracePt t="42210" x="10506075" y="2600325"/>
          <p14:tracePt t="43870" x="10496550" y="2600325"/>
          <p14:tracePt t="43878" x="10487025" y="2609850"/>
          <p14:tracePt t="43895" x="10477500" y="2609850"/>
          <p14:tracePt t="43928" x="10467975" y="2609850"/>
          <p14:tracePt t="44011" x="10467975" y="2619375"/>
          <p14:tracePt t="44111" x="10458450" y="2619375"/>
          <p14:tracePt t="44136" x="10448925" y="2619375"/>
          <p14:tracePt t="44161" x="10420350" y="2619375"/>
          <p14:tracePt t="44178" x="10401300" y="2619375"/>
          <p14:tracePt t="44195" x="10382250" y="2619375"/>
          <p14:tracePt t="44212" x="10372725" y="2619375"/>
          <p14:tracePt t="44228" x="10363200" y="2628900"/>
          <p14:tracePt t="44245" x="10344150" y="2638425"/>
          <p14:tracePt t="44263" x="10334625" y="2657475"/>
          <p14:tracePt t="44279" x="10325100" y="2667000"/>
          <p14:tracePt t="44295" x="10306050" y="2676525"/>
          <p14:tracePt t="44312" x="10277475" y="2686050"/>
          <p14:tracePt t="44328" x="10248900" y="2705100"/>
          <p14:tracePt t="44345" x="10210800" y="2714625"/>
          <p14:tracePt t="44361" x="10182225" y="2733675"/>
          <p14:tracePt t="44378" x="10144125" y="2733675"/>
          <p14:tracePt t="44395" x="10106025" y="2752725"/>
          <p14:tracePt t="44411" x="10077450" y="2762250"/>
          <p14:tracePt t="44428" x="10048875" y="2771775"/>
          <p14:tracePt t="44444" x="10010775" y="2781300"/>
          <p14:tracePt t="44461" x="10001250" y="2790825"/>
          <p14:tracePt t="44478" x="9982200" y="2790825"/>
          <p14:tracePt t="44495" x="9972675" y="2800350"/>
          <p14:tracePt t="44511" x="9963150" y="2800350"/>
          <p14:tracePt t="44528" x="9944100" y="2809875"/>
          <p14:tracePt t="44544" x="9925050" y="2819400"/>
          <p14:tracePt t="44561" x="9896475" y="2828925"/>
          <p14:tracePt t="44578" x="9877425" y="2838450"/>
          <p14:tracePt t="44594" x="9867900" y="2838450"/>
          <p14:tracePt t="44611" x="9848850" y="2847975"/>
          <p14:tracePt t="44628" x="9839325" y="2847975"/>
          <p14:tracePt t="44644" x="9829800" y="2857500"/>
          <p14:tracePt t="44661" x="9820275" y="2857500"/>
          <p14:tracePt t="44678" x="9810750" y="2867025"/>
          <p14:tracePt t="44694" x="9810750" y="2876550"/>
          <p14:tracePt t="47031" x="9820275" y="2867025"/>
          <p14:tracePt t="47043" x="9848850" y="2847975"/>
          <p14:tracePt t="47060" x="9886950" y="2828925"/>
          <p14:tracePt t="47063" x="9906000" y="2819400"/>
          <p14:tracePt t="47076" x="9934575" y="2809875"/>
          <p14:tracePt t="47093" x="9972675" y="2781300"/>
          <p14:tracePt t="47109" x="10001250" y="2762250"/>
          <p14:tracePt t="47126" x="10029825" y="2733675"/>
          <p14:tracePt t="47142" x="10039350" y="2705100"/>
          <p14:tracePt t="47159" x="10058400" y="2695575"/>
          <p14:tracePt t="47175" x="10077450" y="2676525"/>
          <p14:tracePt t="47192" x="10086975" y="2667000"/>
          <p14:tracePt t="47209" x="10115550" y="2657475"/>
          <p14:tracePt t="47225" x="10144125" y="2638425"/>
          <p14:tracePt t="47242" x="10172700" y="2628900"/>
          <p14:tracePt t="47259" x="10210800" y="2609850"/>
          <p14:tracePt t="47276" x="10267950" y="2590800"/>
          <p14:tracePt t="47294" x="10306050" y="2581275"/>
          <p14:tracePt t="47310" x="10353675" y="2571750"/>
          <p14:tracePt t="47326" x="10382250" y="2562225"/>
          <p14:tracePt t="47343" x="10391775" y="2562225"/>
          <p14:tracePt t="47359" x="10420350" y="2552700"/>
          <p14:tracePt t="47375" x="10448925" y="2552700"/>
          <p14:tracePt t="47392" x="10467975" y="2552700"/>
          <p14:tracePt t="47409" x="10496550" y="2552700"/>
          <p14:tracePt t="47425" x="10534650" y="2552700"/>
          <p14:tracePt t="47442" x="10572750" y="2552700"/>
          <p14:tracePt t="47459" x="10591800" y="2552700"/>
          <p14:tracePt t="47475" x="10610850" y="2552700"/>
          <p14:tracePt t="47492" x="10639425" y="2552700"/>
          <p14:tracePt t="47509" x="10668000" y="2562225"/>
          <p14:tracePt t="47525" x="10696575" y="2571750"/>
          <p14:tracePt t="47542" x="10706100" y="2571750"/>
          <p14:tracePt t="47560" x="10725150" y="2581275"/>
          <p14:tracePt t="47576" x="10734675" y="2581275"/>
          <p14:tracePt t="47592" x="10744200" y="2600325"/>
          <p14:tracePt t="47608" x="10753725" y="2609850"/>
          <p14:tracePt t="47626" x="10763250" y="2619375"/>
          <p14:tracePt t="47642" x="10782300" y="2638425"/>
          <p14:tracePt t="47658" x="10791825" y="2647950"/>
          <p14:tracePt t="47675" x="10801350" y="2657475"/>
          <p14:tracePt t="47692" x="10801350" y="2667000"/>
          <p14:tracePt t="47709" x="10801350" y="2686050"/>
          <p14:tracePt t="47725" x="10801350" y="2714625"/>
          <p14:tracePt t="47742" x="10810875" y="2743200"/>
          <p14:tracePt t="47759" x="10810875" y="2752725"/>
          <p14:tracePt t="47775" x="10810875" y="2790825"/>
          <p14:tracePt t="47792" x="10810875" y="2800350"/>
          <p14:tracePt t="47810" x="10810875" y="2809875"/>
          <p14:tracePt t="47825" x="10810875" y="2828925"/>
          <p14:tracePt t="47842" x="10810875" y="2847975"/>
          <p14:tracePt t="47858" x="10810875" y="2867025"/>
          <p14:tracePt t="47875" x="10810875" y="2876550"/>
          <p14:tracePt t="47893" x="10810875" y="2895600"/>
          <p14:tracePt t="47908" x="10810875" y="2905125"/>
          <p14:tracePt t="47942" x="10810875" y="2924175"/>
          <p14:tracePt t="47975" x="10810875" y="2933700"/>
          <p14:tracePt t="47991" x="10820400" y="2933700"/>
          <p14:tracePt t="48008" x="10820400" y="2943225"/>
          <p14:tracePt t="48159" x="10810875" y="2943225"/>
          <p14:tracePt t="48174" x="10810875" y="2924175"/>
          <p14:tracePt t="48191" x="10801350" y="2905125"/>
          <p14:tracePt t="48208" x="10791825" y="2886075"/>
          <p14:tracePt t="48225" x="10782300" y="2867025"/>
          <p14:tracePt t="48241" x="10772775" y="2857500"/>
          <p14:tracePt t="48258" x="10772775" y="2847975"/>
          <p14:tracePt t="48275" x="10753725" y="2828925"/>
          <p14:tracePt t="48292" x="10744200" y="2819400"/>
          <p14:tracePt t="48309" x="10734675" y="2809875"/>
          <p14:tracePt t="48325" x="10725150" y="2800350"/>
          <p14:tracePt t="48342" x="10715625" y="2790825"/>
          <p14:tracePt t="48358" x="10706100" y="2781300"/>
          <p14:tracePt t="48375" x="10696575" y="2771775"/>
          <p14:tracePt t="48391" x="10677525" y="2762250"/>
          <p14:tracePt t="48408" x="10668000" y="2752725"/>
          <p14:tracePt t="48425" x="10648950" y="2743200"/>
          <p14:tracePt t="48441" x="10639425" y="2733675"/>
          <p14:tracePt t="48458" x="10620375" y="2733675"/>
          <p14:tracePt t="48474" x="10601325" y="2724150"/>
          <p14:tracePt t="48491" x="10582275" y="2724150"/>
          <p14:tracePt t="48508" x="10572750" y="2724150"/>
          <p14:tracePt t="48524" x="10553700" y="2714625"/>
          <p14:tracePt t="48542" x="10525125" y="2714625"/>
          <p14:tracePt t="48558" x="10515600" y="2714625"/>
          <p14:tracePt t="48574" x="10496550" y="2714625"/>
          <p14:tracePt t="48591" x="10487025" y="2714625"/>
          <p14:tracePt t="48608" x="10477500" y="2714625"/>
          <p14:tracePt t="48625" x="10458450" y="2724150"/>
          <p14:tracePt t="48641" x="10448925" y="2733675"/>
          <p14:tracePt t="48657" x="10429875" y="2743200"/>
          <p14:tracePt t="48674" x="10401300" y="2752725"/>
          <p14:tracePt t="48691" x="10363200" y="2771775"/>
          <p14:tracePt t="48707" x="10334625" y="2790825"/>
          <p14:tracePt t="48724" x="10315575" y="2800350"/>
          <p14:tracePt t="48741" x="10277475" y="2809875"/>
          <p14:tracePt t="48758" x="10248900" y="2828925"/>
          <p14:tracePt t="48774" x="10239375" y="2828925"/>
          <p14:tracePt t="48791" x="10220325" y="2838450"/>
          <p14:tracePt t="48809" x="10191750" y="2857500"/>
          <p14:tracePt t="48825" x="10172700" y="2876550"/>
          <p14:tracePt t="48841" x="10134600" y="2895600"/>
          <p14:tracePt t="48857" x="10096500" y="2924175"/>
          <p14:tracePt t="48874" x="10077450" y="2933700"/>
          <p14:tracePt t="48892" x="10048875" y="2943225"/>
          <p14:tracePt t="48907" x="10029825" y="2962275"/>
          <p14:tracePt t="48924" x="10020300" y="2971800"/>
          <p14:tracePt t="48941" x="10010775" y="2981325"/>
          <p14:tracePt t="48957" x="10001250" y="2981325"/>
          <p14:tracePt t="48974" x="9991725" y="2990850"/>
          <p14:tracePt t="48991" x="9982200" y="2990850"/>
          <p14:tracePt t="49007" x="9972675" y="3000375"/>
          <p14:tracePt t="49042" x="9963150" y="3000375"/>
          <p14:tracePt t="49074" x="9953625" y="3000375"/>
          <p14:tracePt t="49107" x="9953625" y="3009900"/>
          <p14:tracePt t="49124" x="9934575" y="3009900"/>
          <p14:tracePt t="49141" x="9934575" y="3019425"/>
          <p14:tracePt t="49158" x="9925050" y="3019425"/>
          <p14:tracePt t="49269" x="9944100" y="3009900"/>
          <p14:tracePt t="49278" x="9953625" y="2990850"/>
          <p14:tracePt t="49308" x="9972675" y="2981325"/>
          <p14:tracePt t="49325" x="9991725" y="2971800"/>
          <p14:tracePt t="49341" x="10010775" y="2952750"/>
          <p14:tracePt t="49357" x="10029825" y="2943225"/>
          <p14:tracePt t="49375" x="10067925" y="2924175"/>
          <p14:tracePt t="49390" x="10096500" y="2914650"/>
          <p14:tracePt t="49407" x="10134600" y="2895600"/>
          <p14:tracePt t="49423" x="10153650" y="2886075"/>
          <p14:tracePt t="49441" x="10201275" y="2867025"/>
          <p14:tracePt t="49457" x="10239375" y="2838450"/>
          <p14:tracePt t="49473" x="10306050" y="2800350"/>
          <p14:tracePt t="49490" x="10353675" y="2781300"/>
          <p14:tracePt t="49507" x="10372725" y="2771775"/>
          <p14:tracePt t="49524" x="10391775" y="2762250"/>
          <p14:tracePt t="49540" x="10410825" y="2752725"/>
          <p14:tracePt t="49557" x="10439400" y="2733675"/>
          <p14:tracePt t="49559" x="10448925" y="2733675"/>
          <p14:tracePt t="49574" x="10458450" y="2724150"/>
          <p14:tracePt t="49591" x="10487025" y="2714625"/>
          <p14:tracePt t="49609" x="10496550" y="2714625"/>
          <p14:tracePt t="49623" x="10506075" y="2714625"/>
          <p14:tracePt t="49640" x="10515600" y="2714625"/>
          <p14:tracePt t="49657" x="10525125" y="2714625"/>
          <p14:tracePt t="49673" x="10534650" y="2714625"/>
          <p14:tracePt t="49690" x="10544175" y="2714625"/>
          <p14:tracePt t="49707" x="10553700" y="2714625"/>
          <p14:tracePt t="49723" x="10572750" y="2714625"/>
          <p14:tracePt t="49740" x="10582275" y="2724150"/>
          <p14:tracePt t="49757" x="10591800" y="2733675"/>
          <p14:tracePt t="49773" x="10610850" y="2743200"/>
          <p14:tracePt t="49790" x="10620375" y="2762250"/>
          <p14:tracePt t="49806" x="10629900" y="2771775"/>
          <p14:tracePt t="49824" x="10639425" y="2781300"/>
          <p14:tracePt t="49840" x="10648950" y="2790825"/>
          <p14:tracePt t="49856" x="10658475" y="2800350"/>
          <p14:tracePt t="49873" x="10668000" y="2809875"/>
          <p14:tracePt t="49890" x="10677525" y="2819400"/>
          <p14:tracePt t="49906" x="10677525" y="2838450"/>
          <p14:tracePt t="49923" x="10687050" y="2847975"/>
          <p14:tracePt t="49940" x="10696575" y="2857500"/>
          <p14:tracePt t="49958" x="10696575" y="2876550"/>
          <p14:tracePt t="49973" x="10706100" y="2876550"/>
          <p14:tracePt t="49990" x="10715625" y="2895600"/>
          <p14:tracePt t="50006" x="10725150" y="2905125"/>
          <p14:tracePt t="50023" x="10725150" y="2914650"/>
          <p14:tracePt t="50040" x="10734675" y="2924175"/>
          <p14:tracePt t="50057" x="10744200" y="2933700"/>
          <p14:tracePt t="50073" x="10753725" y="2952750"/>
          <p14:tracePt t="50090" x="10763250" y="2962275"/>
          <p14:tracePt t="50106" x="10772775" y="2962275"/>
          <p14:tracePt t="50123" x="10772775" y="2971800"/>
          <p14:tracePt t="50140" x="10791825" y="2981325"/>
          <p14:tracePt t="50173" x="10801350" y="2990850"/>
          <p14:tracePt t="50217" x="10810875" y="2990850"/>
          <p14:tracePt t="55399" x="10791825" y="2981325"/>
          <p14:tracePt t="55407" x="10791825" y="2971800"/>
          <p14:tracePt t="55418" x="10782300" y="2962275"/>
          <p14:tracePt t="55435" x="10753725" y="2933700"/>
          <p14:tracePt t="55452" x="10725150" y="2886075"/>
          <p14:tracePt t="55468" x="10696575" y="2847975"/>
          <p14:tracePt t="55485" x="10658475" y="2781300"/>
          <p14:tracePt t="55502" x="10639425" y="2743200"/>
          <p14:tracePt t="55518" x="10610850" y="2695575"/>
          <p14:tracePt t="55535" x="10601325" y="2676525"/>
          <p14:tracePt t="55551" x="10591800" y="2647950"/>
          <p14:tracePt t="55568" x="10572750" y="2609850"/>
          <p14:tracePt t="55585" x="10563225" y="2581275"/>
          <p14:tracePt t="55602" x="10544175" y="2514600"/>
          <p14:tracePt t="55618" x="10525125" y="2486025"/>
          <p14:tracePt t="55636" x="10515600" y="2438400"/>
          <p14:tracePt t="55653" x="10496550" y="2400300"/>
          <p14:tracePt t="55668" x="10487025" y="2362200"/>
          <p14:tracePt t="55685" x="10467975" y="2333625"/>
          <p14:tracePt t="55702" x="10467975" y="2305050"/>
          <p14:tracePt t="55719" x="10448925" y="2286000"/>
          <p14:tracePt t="55734" x="10448925" y="2276475"/>
          <p14:tracePt t="55751" x="10448925" y="2238375"/>
          <p14:tracePt t="55768" x="10439400" y="2228850"/>
          <p14:tracePt t="55785" x="10429875" y="2209800"/>
          <p14:tracePt t="55801" x="10429875" y="2181225"/>
          <p14:tracePt t="55818" x="10420350" y="2162175"/>
          <p14:tracePt t="55835" x="10410825" y="2143125"/>
          <p14:tracePt t="55851" x="10410825" y="2124075"/>
          <p14:tracePt t="55868" x="10401300" y="2105025"/>
          <p14:tracePt t="55885" x="10391775" y="2085975"/>
          <p14:tracePt t="55902" x="10382250" y="2076450"/>
          <p14:tracePt t="55918" x="10372725" y="2066925"/>
          <p14:tracePt t="55935" x="10372725" y="2057400"/>
          <p14:tracePt t="55952" x="10363200" y="2047875"/>
          <p14:tracePt t="55969" x="10353675" y="2038350"/>
          <p14:tracePt t="55984" x="10344150" y="2028825"/>
          <p14:tracePt t="56001" x="10325100" y="2009775"/>
          <p14:tracePt t="56018" x="10315575" y="1990725"/>
          <p14:tracePt t="56035" x="10306050" y="1981200"/>
          <p14:tracePt t="56051" x="10296525" y="1971675"/>
          <p14:tracePt t="56068" x="10296525" y="1962150"/>
          <p14:tracePt t="56084" x="10296525" y="1952625"/>
          <p14:tracePt t="56101" x="10287000" y="1943100"/>
          <p14:tracePt t="56135" x="10287000" y="1933575"/>
          <p14:tracePt t="56152" x="10287000" y="1924050"/>
          <p14:tracePt t="56168" x="10277475" y="1924050"/>
          <p14:tracePt t="56206" x="10277475" y="1914525"/>
          <p14:tracePt t="56217" x="10267950" y="1905000"/>
          <p14:tracePt t="56251" x="10267950" y="1895475"/>
          <p14:tracePt t="56284" x="10258425" y="1895475"/>
          <p14:tracePt t="56668" x="10248900" y="1905000"/>
          <p14:tracePt t="56684" x="10229850" y="1914525"/>
          <p14:tracePt t="56701" x="10210800" y="1943100"/>
          <p14:tracePt t="56717" x="10191750" y="1952625"/>
          <p14:tracePt t="56734" x="10172700" y="1971675"/>
          <p14:tracePt t="56751" x="10153650" y="1981200"/>
          <p14:tracePt t="56767" x="10144125" y="2009775"/>
          <p14:tracePt t="56784" x="10134600" y="2019300"/>
          <p14:tracePt t="56801" x="10115550" y="2028825"/>
          <p14:tracePt t="56817" x="10106025" y="2038350"/>
          <p14:tracePt t="56834" x="10096500" y="2047875"/>
          <p14:tracePt t="56851" x="10086975" y="2057400"/>
          <p14:tracePt t="56867" x="10077450" y="2076450"/>
          <p14:tracePt t="56884" x="10067925" y="2085975"/>
          <p14:tracePt t="56902" x="10048875" y="2105025"/>
          <p14:tracePt t="56917" x="10039350" y="2114550"/>
          <p14:tracePt t="56934" x="10029825" y="2124075"/>
          <p14:tracePt t="56951" x="10020300" y="2143125"/>
          <p14:tracePt t="56968" x="10001250" y="2152650"/>
          <p14:tracePt t="56983" x="9991725" y="2162175"/>
          <p14:tracePt t="57000" x="9991725" y="2171700"/>
          <p14:tracePt t="57017" x="9982200" y="2181225"/>
          <p14:tracePt t="57033" x="9982200" y="2190750"/>
          <p14:tracePt t="57152" x="9991725" y="2162175"/>
          <p14:tracePt t="57168" x="10001250" y="2124075"/>
          <p14:tracePt t="57184" x="10020300" y="2085975"/>
          <p14:tracePt t="57200" x="10039350" y="2057400"/>
          <p14:tracePt t="57217" x="10058400" y="2028825"/>
          <p14:tracePt t="57233" x="10077450" y="2009775"/>
          <p14:tracePt t="57251" x="10086975" y="1990725"/>
          <p14:tracePt t="57267" x="10096500" y="1981200"/>
          <p14:tracePt t="57284" x="10106025" y="1971675"/>
          <p14:tracePt t="57300" x="10115550" y="1962150"/>
          <p14:tracePt t="57317" x="10134600" y="1943100"/>
          <p14:tracePt t="57333" x="10144125" y="1933575"/>
          <p14:tracePt t="57350" x="10153650" y="1924050"/>
          <p14:tracePt t="57367" x="10163175" y="1914525"/>
          <p14:tracePt t="57383" x="10172700" y="1905000"/>
          <p14:tracePt t="57400" x="10191750" y="1885950"/>
          <p14:tracePt t="57417" x="10201275" y="1876425"/>
          <p14:tracePt t="57434" x="10210800" y="1866900"/>
          <p14:tracePt t="57451" x="10229850" y="1866900"/>
          <p14:tracePt t="57466" x="10248900" y="1847850"/>
          <p14:tracePt t="57483" x="10258425" y="1838325"/>
          <p14:tracePt t="57500" x="10267950" y="1838325"/>
          <p14:tracePt t="57516" x="10287000" y="1828800"/>
          <p14:tracePt t="57533" x="10296525" y="1819275"/>
          <p14:tracePt t="57550" x="10306050" y="1819275"/>
          <p14:tracePt t="57567" x="10325100" y="1809750"/>
          <p14:tracePt t="57583" x="10334625" y="1809750"/>
          <p14:tracePt t="57600" x="10344150" y="1809750"/>
          <p14:tracePt t="57616" x="10363200" y="1809750"/>
          <p14:tracePt t="57633" x="10391775" y="1828800"/>
          <p14:tracePt t="57650" x="10410825" y="1838325"/>
          <p14:tracePt t="57666" x="10420350" y="1847850"/>
          <p14:tracePt t="57684" x="10439400" y="1866900"/>
          <p14:tracePt t="57700" x="10448925" y="1876425"/>
          <p14:tracePt t="57717" x="10458450" y="1885950"/>
          <p14:tracePt t="57733" x="10467975" y="1895475"/>
          <p14:tracePt t="57750" x="10477500" y="1905000"/>
          <p14:tracePt t="57766" x="10487025" y="1924050"/>
          <p14:tracePt t="57783" x="10496550" y="1933575"/>
          <p14:tracePt t="57800" x="10515600" y="1943100"/>
          <p14:tracePt t="57816" x="10525125" y="1962150"/>
          <p14:tracePt t="57849" x="10544175" y="1981200"/>
          <p14:tracePt t="57866" x="10553700" y="1990725"/>
          <p14:tracePt t="57883" x="10563225" y="2000250"/>
          <p14:tracePt t="57899" x="10572750" y="2009775"/>
          <p14:tracePt t="57916" x="10591800" y="2019300"/>
          <p14:tracePt t="57933" x="10601325" y="2038350"/>
          <p14:tracePt t="57950" x="10610850" y="2047875"/>
          <p14:tracePt t="57966" x="10620375" y="2057400"/>
          <p14:tracePt t="57983" x="10639425" y="2066925"/>
          <p14:tracePt t="58000" x="10648950" y="2076450"/>
          <p14:tracePt t="58016" x="10648950" y="2085975"/>
          <p14:tracePt t="58033" x="10658475" y="2095500"/>
          <p14:tracePt t="58049" x="10668000" y="2105025"/>
          <p14:tracePt t="58066" x="10677525" y="2105025"/>
          <p14:tracePt t="58068" x="10677525" y="2114550"/>
          <p14:tracePt t="58099" x="10687050" y="2124075"/>
          <p14:tracePt t="58145" x="10687050" y="2133600"/>
          <p14:tracePt t="58256" x="10677525" y="2124075"/>
          <p14:tracePt t="58266" x="10668000" y="2114550"/>
          <p14:tracePt t="58282" x="10658475" y="2105025"/>
          <p14:tracePt t="58299" x="10639425" y="2095500"/>
          <p14:tracePt t="58316" x="10629900" y="2076450"/>
          <p14:tracePt t="58333" x="10620375" y="2066925"/>
          <p14:tracePt t="58349" x="10601325" y="2028825"/>
          <p14:tracePt t="58366" x="10582275" y="2019300"/>
          <p14:tracePt t="58382" x="10572750" y="2000250"/>
          <p14:tracePt t="58399" x="10563225" y="1990725"/>
          <p14:tracePt t="58417" x="10553700" y="1981200"/>
          <p14:tracePt t="58433" x="10544175" y="1971675"/>
          <p14:tracePt t="58449" x="10534650" y="1962150"/>
          <p14:tracePt t="58466" x="10525125" y="1952625"/>
          <p14:tracePt t="58482" x="10506075" y="1943100"/>
          <p14:tracePt t="58499" x="10496550" y="1924050"/>
          <p14:tracePt t="58516" x="10487025" y="1924050"/>
          <p14:tracePt t="58532" x="10467975" y="1924050"/>
          <p14:tracePt t="58549" x="10458450" y="1924050"/>
          <p14:tracePt t="58565" x="10439400" y="1924050"/>
          <p14:tracePt t="58567" x="10420350" y="1924050"/>
          <p14:tracePt t="58582" x="10410825" y="1924050"/>
          <p14:tracePt t="58599" x="10353675" y="1924050"/>
          <p14:tracePt t="58615" x="10334625" y="1933575"/>
          <p14:tracePt t="58632" x="10325100" y="1933575"/>
          <p14:tracePt t="58649" x="10315575" y="1952625"/>
          <p14:tracePt t="58665" x="10296525" y="1952625"/>
          <p14:tracePt t="58682" x="10287000" y="1952625"/>
          <p14:tracePt t="58699" x="10277475" y="1962150"/>
          <p14:tracePt t="58716" x="10267950" y="1962150"/>
          <p14:tracePt t="58732" x="10248900" y="1981200"/>
          <p14:tracePt t="58749" x="10229850" y="1990725"/>
          <p14:tracePt t="58766" x="10220325" y="2000250"/>
          <p14:tracePt t="58782" x="10210800" y="2009775"/>
          <p14:tracePt t="58799" x="10191750" y="2019300"/>
          <p14:tracePt t="58815" x="10182225" y="2028825"/>
          <p14:tracePt t="58832" x="10163175" y="2038350"/>
          <p14:tracePt t="58849" x="10153650" y="2057400"/>
          <p14:tracePt t="58865" x="10144125" y="2066925"/>
          <p14:tracePt t="58882" x="10125075" y="2076450"/>
          <p14:tracePt t="58899" x="10115550" y="2095500"/>
          <p14:tracePt t="58915" x="10106025" y="2105025"/>
          <p14:tracePt t="58932" x="10096500" y="2124075"/>
          <p14:tracePt t="58950" x="10086975" y="2133600"/>
          <p14:tracePt t="58966" x="10077450" y="2143125"/>
          <p14:tracePt t="58982" x="10067925" y="2152650"/>
          <p14:tracePt t="59000" x="10048875" y="2171700"/>
          <p14:tracePt t="59016" x="10039350" y="2181225"/>
          <p14:tracePt t="59032" x="10029825" y="2190750"/>
          <p14:tracePt t="59049" x="10010775" y="2200275"/>
          <p14:tracePt t="59065" x="10010775" y="2209800"/>
          <p14:tracePt t="59069" x="10001250" y="2219325"/>
          <p14:tracePt t="59098" x="9991725" y="2228850"/>
          <p14:tracePt t="59115" x="9982200" y="2247900"/>
          <p14:tracePt t="59132" x="9972675" y="2247900"/>
          <p14:tracePt t="59149" x="9972675" y="2257425"/>
          <p14:tracePt t="59183" x="9963150" y="2257425"/>
          <p14:tracePt t="61455" x="9953625" y="2266950"/>
          <p14:tracePt t="61471" x="9944100" y="2276475"/>
          <p14:tracePt t="61497" x="9925050" y="2295525"/>
          <p14:tracePt t="61514" x="9915525" y="2305050"/>
          <p14:tracePt t="61530" x="9906000" y="2314575"/>
          <p14:tracePt t="61546" x="9896475" y="2333625"/>
          <p14:tracePt t="61565" x="9886950" y="2352675"/>
          <p14:tracePt t="61567" x="9877425" y="2362200"/>
          <p14:tracePt t="61580" x="9867900" y="2371725"/>
          <p14:tracePt t="61597" x="9858375" y="2400300"/>
          <p14:tracePt t="61613" x="9848850" y="2419350"/>
          <p14:tracePt t="61630" x="9848850" y="2447925"/>
          <p14:tracePt t="61646" x="9839325" y="2457450"/>
          <p14:tracePt t="61663" x="9839325" y="2476500"/>
          <p14:tracePt t="61680" x="9839325" y="2495550"/>
          <p14:tracePt t="61697" x="9829800" y="2505075"/>
          <p14:tracePt t="61714" x="9829800" y="2543175"/>
          <p14:tracePt t="61731" x="9829800" y="2581275"/>
          <p14:tracePt t="61747" x="9829800" y="2609850"/>
          <p14:tracePt t="61763" x="9820275" y="2647950"/>
          <p14:tracePt t="61779" x="9820275" y="2667000"/>
          <p14:tracePt t="61796" x="9820275" y="2686050"/>
          <p14:tracePt t="61813" x="9820275" y="2705100"/>
          <p14:tracePt t="61830" x="9820275" y="2724150"/>
          <p14:tracePt t="61846" x="9829800" y="2752725"/>
          <p14:tracePt t="61863" x="9839325" y="2800350"/>
          <p14:tracePt t="61879" x="9839325" y="2828925"/>
          <p14:tracePt t="61896" x="9848850" y="2867025"/>
          <p14:tracePt t="61913" x="9848850" y="2905125"/>
          <p14:tracePt t="61929" x="9848850" y="2933700"/>
          <p14:tracePt t="61946" x="9858375" y="2981325"/>
          <p14:tracePt t="61963" x="9867900" y="3009900"/>
          <p14:tracePt t="61980" x="9896475" y="3048000"/>
          <p14:tracePt t="61996" x="9906000" y="3086100"/>
          <p14:tracePt t="62013" x="9915525" y="3114675"/>
          <p14:tracePt t="62029" x="9934575" y="3143250"/>
          <p14:tracePt t="62046" x="9944100" y="3181350"/>
          <p14:tracePt t="62064" x="9972675" y="3238500"/>
          <p14:tracePt t="62079" x="9991725" y="3257550"/>
          <p14:tracePt t="62096" x="10001250" y="3286125"/>
          <p14:tracePt t="62112" x="10020300" y="3324225"/>
          <p14:tracePt t="62129" x="10029825" y="3343275"/>
          <p14:tracePt t="62146" x="10039350" y="3362325"/>
          <p14:tracePt t="62163" x="10058400" y="3371850"/>
          <p14:tracePt t="62179" x="10067925" y="3390900"/>
          <p14:tracePt t="62196" x="10086975" y="3400425"/>
          <p14:tracePt t="62213" x="10096500" y="3409950"/>
          <p14:tracePt t="62231" x="10106025" y="3419475"/>
          <p14:tracePt t="62246" x="10115550" y="3429000"/>
          <p14:tracePt t="62263" x="10125075" y="3429000"/>
          <p14:tracePt t="62280" x="10144125" y="3429000"/>
          <p14:tracePt t="62296" x="10163175" y="3429000"/>
          <p14:tracePt t="62314" x="10182225" y="3419475"/>
          <p14:tracePt t="62329" x="10220325" y="3390900"/>
          <p14:tracePt t="62346" x="10258425" y="3362325"/>
          <p14:tracePt t="62362" x="10277475" y="3343275"/>
          <p14:tracePt t="62379" x="10306050" y="3324225"/>
          <p14:tracePt t="62396" x="10315575" y="3314700"/>
          <p14:tracePt t="62412" x="10325100" y="3305175"/>
          <p14:tracePt t="62429" x="10334625" y="3295650"/>
          <p14:tracePt t="62445" x="10344150" y="3286125"/>
          <p14:tracePt t="62462" x="10353675" y="3276600"/>
          <p14:tracePt t="62479" x="10372725" y="3267075"/>
          <p14:tracePt t="62496" x="10382250" y="3248025"/>
          <p14:tracePt t="62513" x="10391775" y="3238500"/>
          <p14:tracePt t="62529" x="10410825" y="3238500"/>
          <p14:tracePt t="62545" x="10420350" y="3238500"/>
          <p14:tracePt t="62562" x="10429875" y="3238500"/>
          <p14:tracePt t="62579" x="10439400" y="3238500"/>
          <p14:tracePt t="62595" x="10448925" y="3228975"/>
          <p14:tracePt t="62612" x="10458450" y="3228975"/>
          <p14:tracePt t="62628" x="10467975" y="3228975"/>
          <p14:tracePt t="62645" x="10487025" y="3228975"/>
          <p14:tracePt t="62662" x="10496550" y="3228975"/>
          <p14:tracePt t="62679" x="10506075" y="3228975"/>
          <p14:tracePt t="62695" x="10525125" y="3228975"/>
          <p14:tracePt t="62712" x="10534650" y="3228975"/>
          <p14:tracePt t="62729" x="10553700" y="3228975"/>
          <p14:tracePt t="62746" x="10572750" y="3228975"/>
          <p14:tracePt t="62780" x="10591800" y="3228975"/>
          <p14:tracePt t="62795" x="10601325" y="3228975"/>
          <p14:tracePt t="62829" x="10610850" y="3228975"/>
          <p14:tracePt t="62845" x="10629900" y="3228975"/>
          <p14:tracePt t="62862" x="10629900" y="3238500"/>
          <p14:tracePt t="62927" x="10639425" y="3238500"/>
          <p14:tracePt t="62952" x="10648950" y="3238500"/>
          <p14:tracePt t="62980" x="10648950" y="3248025"/>
          <p14:tracePt t="63016" x="10658475" y="3257550"/>
          <p14:tracePt t="63029" x="10668000" y="3257550"/>
          <p14:tracePt t="63045" x="10677525" y="3257550"/>
          <p14:tracePt t="63063" x="10687050" y="3267075"/>
          <p14:tracePt t="63079" x="10706100" y="3267075"/>
          <p14:tracePt t="63095" x="10715625" y="3276600"/>
          <p14:tracePt t="63112" x="10725150" y="3276600"/>
          <p14:tracePt t="63128" x="10734675" y="3286125"/>
          <p14:tracePt t="63145" x="10744200" y="3295650"/>
          <p14:tracePt t="63162" x="10753725" y="3305175"/>
          <p14:tracePt t="63195" x="10763250" y="3314700"/>
          <p14:tracePt t="63212" x="10772775" y="3314700"/>
          <p14:tracePt t="63228" x="10782300" y="3333750"/>
          <p14:tracePt t="63246" x="10791825" y="3333750"/>
          <p14:tracePt t="63263" x="10810875" y="3343275"/>
          <p14:tracePt t="63279" x="10820400" y="3352800"/>
          <p14:tracePt t="63312" x="10829925" y="3362325"/>
          <p14:tracePt t="63328" x="10839450" y="3371850"/>
          <p14:tracePt t="63361" x="10848975" y="3381375"/>
          <p14:tracePt t="63395" x="10868025" y="3390900"/>
          <p14:tracePt t="63412" x="10868025" y="3400425"/>
          <p14:tracePt t="63428" x="10877550" y="3409950"/>
          <p14:tracePt t="63445" x="10887075" y="3419475"/>
          <p14:tracePt t="63461" x="10896600" y="3419475"/>
          <p14:tracePt t="63480" x="10906125" y="3419475"/>
          <p14:tracePt t="63495" x="10906125" y="3429000"/>
          <p14:tracePt t="63513" x="10915650" y="3429000"/>
          <p14:tracePt t="63607" x="10906125" y="3419475"/>
          <p14:tracePt t="63615" x="10896600" y="3400425"/>
          <p14:tracePt t="63628" x="10887075" y="3381375"/>
          <p14:tracePt t="63644" x="10858500" y="3343275"/>
          <p14:tracePt t="63661" x="10848975" y="3305175"/>
          <p14:tracePt t="63678" x="10839450" y="3276600"/>
          <p14:tracePt t="63694" x="10820400" y="3267075"/>
          <p14:tracePt t="63711" x="10810875" y="3248025"/>
          <p14:tracePt t="63728" x="10801350" y="3238500"/>
          <p14:tracePt t="63745" x="10791825" y="3228975"/>
          <p14:tracePt t="63762" x="10782300" y="3228975"/>
          <p14:tracePt t="63779" x="10772775" y="3209925"/>
          <p14:tracePt t="63811" x="10763250" y="3200400"/>
          <p14:tracePt t="63828" x="10744200" y="3200400"/>
          <p14:tracePt t="63844" x="10734675" y="3200400"/>
          <p14:tracePt t="63861" x="10725150" y="3190875"/>
          <p14:tracePt t="63878" x="10715625" y="3190875"/>
          <p14:tracePt t="63895" x="10696575" y="3181350"/>
          <p14:tracePt t="63911" x="10687050" y="3171825"/>
          <p14:tracePt t="63928" x="10677525" y="3171825"/>
          <p14:tracePt t="63944" x="10668000" y="3171825"/>
          <p14:tracePt t="63961" x="10648950" y="3171825"/>
          <p14:tracePt t="63978" x="10639425" y="3171825"/>
          <p14:tracePt t="63995" x="10629900" y="3171825"/>
          <p14:tracePt t="64012" x="10620375" y="3171825"/>
          <p14:tracePt t="64029" x="10610850" y="3171825"/>
          <p14:tracePt t="64045" x="10591800" y="3181350"/>
          <p14:tracePt t="64062" x="10582275" y="3181350"/>
          <p14:tracePt t="64078" x="10572750" y="3190875"/>
          <p14:tracePt t="64094" x="10563225" y="3190875"/>
          <p14:tracePt t="64111" x="10544175" y="3200400"/>
          <p14:tracePt t="64127" x="10534650" y="3209925"/>
          <p14:tracePt t="64144" x="10534650" y="3219450"/>
          <p14:tracePt t="64161" x="10525125" y="3228975"/>
          <p14:tracePt t="64177" x="10506075" y="3238500"/>
          <p14:tracePt t="64194" x="10496550" y="3257550"/>
          <p14:tracePt t="64211" x="10477500" y="3267075"/>
          <p14:tracePt t="64227" x="10467975" y="3276600"/>
          <p14:tracePt t="64244" x="10448925" y="3286125"/>
          <p14:tracePt t="64261" x="10439400" y="3295650"/>
          <p14:tracePt t="64278" x="10429875" y="3305175"/>
          <p14:tracePt t="64294" x="10420350" y="3314700"/>
          <p14:tracePt t="64311" x="10410825" y="3324225"/>
          <p14:tracePt t="64327" x="10401300" y="3333750"/>
          <p14:tracePt t="64344" x="10391775" y="3343275"/>
          <p14:tracePt t="64361" x="10382250" y="3343275"/>
          <p14:tracePt t="64377" x="10372725" y="3362325"/>
          <p14:tracePt t="64394" x="10363200" y="3362325"/>
          <p14:tracePt t="64411" x="10363200" y="3371850"/>
          <p14:tracePt t="64524" x="10363200" y="3362325"/>
          <p14:tracePt t="64543" x="10363200" y="3352800"/>
          <p14:tracePt t="64561" x="10372725" y="3343275"/>
          <p14:tracePt t="64563" x="10382250" y="3343275"/>
          <p14:tracePt t="64593" x="10401300" y="3324225"/>
          <p14:tracePt t="64610" x="10410825" y="3314700"/>
          <p14:tracePt t="64627" x="10429875" y="3305175"/>
          <p14:tracePt t="64643" x="10448925" y="3295650"/>
          <p14:tracePt t="64660" x="10467975" y="3286125"/>
          <p14:tracePt t="64677" x="10477500" y="3276600"/>
          <p14:tracePt t="64693" x="10496550" y="3267075"/>
          <p14:tracePt t="64710" x="10506075" y="3257550"/>
          <p14:tracePt t="64727" x="10525125" y="3257550"/>
          <p14:tracePt t="64744" x="10534650" y="3248025"/>
          <p14:tracePt t="64761" x="10544175" y="3248025"/>
          <p14:tracePt t="64777" x="10563225" y="3248025"/>
          <p14:tracePt t="64794" x="10572750" y="3248025"/>
          <p14:tracePt t="64812" x="10582275" y="3238500"/>
          <p14:tracePt t="64827" x="10591800" y="3228975"/>
          <p14:tracePt t="64844" x="10601325" y="3228975"/>
          <p14:tracePt t="64860" x="10610850" y="3228975"/>
          <p14:tracePt t="64877" x="10620375" y="3219450"/>
          <p14:tracePt t="64893" x="10639425" y="3219450"/>
          <p14:tracePt t="64910" x="10648950" y="3219450"/>
          <p14:tracePt t="64927" x="10658475" y="3219450"/>
          <p14:tracePt t="64944" x="10668000" y="3219450"/>
          <p14:tracePt t="64976" x="10677525" y="3219450"/>
          <p14:tracePt t="65018" x="10687050" y="3219450"/>
          <p14:tracePt t="65047" x="10696575" y="3219450"/>
          <p14:tracePt t="65133" x="10706100" y="3219450"/>
          <p14:tracePt t="65149" x="10715625" y="3228975"/>
          <p14:tracePt t="65177" x="10725150" y="3238500"/>
          <p14:tracePt t="65193" x="10734675" y="3248025"/>
          <p14:tracePt t="65210" x="10734675" y="3257550"/>
          <p14:tracePt t="65227" x="10744200" y="3267075"/>
          <p14:tracePt t="65243" x="10753725" y="3276600"/>
          <p14:tracePt t="65260" x="10763250" y="3286125"/>
          <p14:tracePt t="65293" x="10763250" y="3295650"/>
          <p14:tracePt t="65310" x="10772775" y="3295650"/>
          <p14:tracePt t="65326" x="10772775" y="3305175"/>
          <p14:tracePt t="65343" x="10782300" y="3314700"/>
          <p14:tracePt t="65378" x="10782300" y="3324225"/>
          <p14:tracePt t="65393" x="10791825" y="3324225"/>
          <p14:tracePt t="65410" x="10801350" y="3324225"/>
          <p14:tracePt t="65426" x="10801350" y="3333750"/>
          <p14:tracePt t="65459" x="10810875" y="3343275"/>
          <p14:tracePt t="65476" x="10820400" y="3352800"/>
          <p14:tracePt t="65493" x="10820400" y="3362325"/>
          <p14:tracePt t="65511" x="10829925" y="3362325"/>
          <p14:tracePt t="65527" x="10839450" y="3362325"/>
          <p14:tracePt t="65543" x="10839450" y="3371850"/>
          <p14:tracePt t="65560" x="10848975" y="3381375"/>
          <p14:tracePt t="65593" x="10848975" y="3390900"/>
          <p14:tracePt t="72061" x="10839450" y="3381375"/>
          <p14:tracePt t="72078" x="10829925" y="3381375"/>
          <p14:tracePt t="72087" x="10829925" y="3371850"/>
          <p14:tracePt t="72104" x="10820400" y="3371850"/>
          <p14:tracePt t="72138" x="10810875" y="3371850"/>
          <p14:tracePt t="72429" x="10801350" y="3362325"/>
          <p14:tracePt t="72439" x="10782300" y="3352800"/>
          <p14:tracePt t="72453" x="10753725" y="3314700"/>
          <p14:tracePt t="72470" x="10715625" y="3267075"/>
          <p14:tracePt t="72487" x="10677525" y="3228975"/>
          <p14:tracePt t="72503" x="10629900" y="3162300"/>
          <p14:tracePt t="72520" x="10601325" y="3105150"/>
          <p14:tracePt t="72537" x="10572750" y="3067050"/>
          <p14:tracePt t="72553" x="10563225" y="3019425"/>
          <p14:tracePt t="72570" x="10544175" y="3009900"/>
          <p14:tracePt t="72586" x="10544175" y="3000375"/>
          <p14:tracePt t="72604" x="10534650" y="2981325"/>
          <p14:tracePt t="72620" x="10525125" y="2971800"/>
          <p14:tracePt t="72637" x="10515600" y="2952750"/>
          <p14:tracePt t="72653" x="10515600" y="2943225"/>
          <p14:tracePt t="72670" x="10515600" y="2933700"/>
          <p14:tracePt t="72687" x="10515600" y="2914650"/>
          <p14:tracePt t="72703" x="10515600" y="2905125"/>
          <p14:tracePt t="72720" x="10515600" y="2895600"/>
          <p14:tracePt t="72736" x="10515600" y="2876550"/>
          <p14:tracePt t="72770" x="10515600" y="2867025"/>
          <p14:tracePt t="72835" x="10506075" y="2867025"/>
          <p14:tracePt t="72859" x="10496550" y="2867025"/>
          <p14:tracePt t="72886" x="10496550" y="2857500"/>
          <p14:tracePt t="72920" x="10487025" y="2857500"/>
          <p14:tracePt t="72955" x="10477500" y="2847975"/>
          <p14:tracePt t="72986" x="10477500" y="2828925"/>
          <p14:tracePt t="73039" x="10467975" y="2828925"/>
          <p14:tracePt t="73079" x="10458450" y="2828925"/>
          <p14:tracePt t="73102" x="10448925" y="2828925"/>
          <p14:tracePt t="73149" x="10448925" y="2819400"/>
          <p14:tracePt t="73165" x="10439400" y="2819400"/>
          <p14:tracePt t="73289" x="10439400" y="2809875"/>
          <p14:tracePt t="73415" x="10439400" y="2800350"/>
          <p14:tracePt t="74237" x="10439400" y="2790825"/>
          <p14:tracePt t="74261" x="10439400" y="2781300"/>
          <p14:tracePt t="74308" x="10439400" y="2771775"/>
          <p14:tracePt t="74318" x="10429875" y="2762250"/>
          <p14:tracePt t="74335" x="10429875" y="2752725"/>
          <p14:tracePt t="74369" x="10429875" y="2743200"/>
          <p14:tracePt t="83945" x="10420350" y="2743200"/>
          <p14:tracePt t="83960" x="10410825" y="2752725"/>
          <p14:tracePt t="83977" x="10401300" y="2781300"/>
          <p14:tracePt t="83993" x="10401300" y="2809875"/>
          <p14:tracePt t="84012" x="10401300" y="2847975"/>
          <p14:tracePt t="84027" x="10401300" y="2886075"/>
          <p14:tracePt t="84044" x="10401300" y="2933700"/>
          <p14:tracePt t="84060" x="10401300" y="2971800"/>
          <p14:tracePt t="84064" x="10401300" y="2990850"/>
          <p14:tracePt t="84077" x="10401300" y="3019425"/>
          <p14:tracePt t="84093" x="10401300" y="3086100"/>
          <p14:tracePt t="84110" x="10401300" y="3143250"/>
          <p14:tracePt t="84127" x="10401300" y="3190875"/>
          <p14:tracePt t="84143" x="10401300" y="3238500"/>
          <p14:tracePt t="84160" x="10391775" y="3286125"/>
          <p14:tracePt t="84177" x="10391775" y="3324225"/>
          <p14:tracePt t="84193" x="10382250" y="3371850"/>
          <p14:tracePt t="84210" x="10382250" y="3438525"/>
          <p14:tracePt t="84227" x="10382250" y="3476625"/>
          <p14:tracePt t="84243" x="10372725" y="3533775"/>
          <p14:tracePt t="84260" x="10363200" y="3571875"/>
          <p14:tracePt t="84277" x="10363200" y="3609975"/>
          <p14:tracePt t="84293" x="10363200" y="3667125"/>
          <p14:tracePt t="84311" x="10353675" y="3733800"/>
          <p14:tracePt t="84328" x="10344150" y="3790950"/>
          <p14:tracePt t="84343" x="10334625" y="3848100"/>
          <p14:tracePt t="84360" x="10325100" y="3886200"/>
          <p14:tracePt t="84376" x="10315575" y="3933825"/>
          <p14:tracePt t="84393" x="10306050" y="3971925"/>
          <p14:tracePt t="84410" x="10296525" y="4010025"/>
          <p14:tracePt t="84426" x="10287000" y="4057650"/>
          <p14:tracePt t="84443" x="10277475" y="4076700"/>
          <p14:tracePt t="84460" x="10267950" y="4124325"/>
          <p14:tracePt t="84476" x="10248900" y="4181475"/>
          <p14:tracePt t="84493" x="10239375" y="4229100"/>
          <p14:tracePt t="84510" x="10229850" y="4267200"/>
          <p14:tracePt t="84526" x="10220325" y="4305300"/>
          <p14:tracePt t="84543" x="10210800" y="4352925"/>
          <p14:tracePt t="84560" x="10201275" y="4381500"/>
          <p14:tracePt t="84562" x="10191750" y="4400550"/>
          <p14:tracePt t="84577" x="10191750" y="4448175"/>
          <p14:tracePt t="84593" x="10182225" y="4476750"/>
          <p14:tracePt t="84609" x="10182225" y="4514850"/>
          <p14:tracePt t="84626" x="10182225" y="4562475"/>
          <p14:tracePt t="84643" x="10182225" y="4610100"/>
          <p14:tracePt t="84659" x="10182225" y="4648200"/>
          <p14:tracePt t="84676" x="10182225" y="4686300"/>
          <p14:tracePt t="84693" x="10191750" y="4743450"/>
          <p14:tracePt t="84709" x="10201275" y="4772025"/>
          <p14:tracePt t="84726" x="10201275" y="4829175"/>
          <p14:tracePt t="84742" x="10210800" y="4867275"/>
          <p14:tracePt t="84761" x="10220325" y="4905375"/>
          <p14:tracePt t="84776" x="10220325" y="4924425"/>
          <p14:tracePt t="84795" x="10229850" y="4953000"/>
          <p14:tracePt t="84809" x="10229850" y="4972050"/>
          <p14:tracePt t="84826" x="10239375" y="4991100"/>
          <p14:tracePt t="84844" x="10239375" y="5010150"/>
          <p14:tracePt t="84859" x="10239375" y="5029200"/>
          <p14:tracePt t="84876" x="10239375" y="5048250"/>
          <p14:tracePt t="84893" x="10248900" y="5076825"/>
          <p14:tracePt t="84911" x="10258425" y="5086350"/>
          <p14:tracePt t="84926" x="10258425" y="5105400"/>
          <p14:tracePt t="84943" x="10258425" y="5114925"/>
          <p14:tracePt t="84959" x="10258425" y="5124450"/>
          <p14:tracePt t="84976" x="10267950" y="5133975"/>
          <p14:tracePt t="84993" x="10267950" y="5143500"/>
          <p14:tracePt t="85063" x="10277475" y="5153025"/>
          <p14:tracePt t="85094" x="10287000" y="5153025"/>
          <p14:tracePt t="85118" x="10296525" y="5153025"/>
        </p14:tracePtLst>
      </p14:laserTraceLst>
    </p:ext>
    <p:ext uri="{E180D4A7-C9FB-4DFB-919C-405C955672EB}">
      <p14:showEvtLst xmlns:p14="http://schemas.microsoft.com/office/powerpoint/2010/main">
        <p14:playEvt time="0" objId="14"/>
        <p14:pauseEvt time="0" objId="14"/>
        <p14:seekEvt time="0" objId="14" seek="0"/>
        <p14:resumeEvt time="201" objId="14"/>
        <p14:stopEvt time="133149" objId="1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Design Sweeps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Sweeps of Range, Battery Temp, Energy Density, and Rotor Diameter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808" y="2413119"/>
            <a:ext cx="9586383" cy="4267200"/>
          </a:xfrm>
          <a:prstGeom prst="rect">
            <a:avLst/>
          </a:prstGeom>
        </p:spPr>
      </p:pic>
      <p:pic>
        <p:nvPicPr>
          <p:cNvPr id="10" name="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95230"/>
            <a:ext cx="487363" cy="48736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4727" y="580786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69"/>
    </mc:Choice>
    <mc:Fallback>
      <p:transition spd="slow" advTm="33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7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5" x="276225" y="3838575"/>
          <p14:tracePt t="9118" x="295275" y="3819525"/>
          <p14:tracePt t="9126" x="323850" y="3790950"/>
          <p14:tracePt t="9143" x="409575" y="3752850"/>
          <p14:tracePt t="9160" x="495300" y="3724275"/>
          <p14:tracePt t="9176" x="561975" y="3695700"/>
          <p14:tracePt t="9193" x="609600" y="3667125"/>
          <p14:tracePt t="9210" x="647700" y="3648075"/>
          <p14:tracePt t="9226" x="657225" y="3638550"/>
          <p14:tracePt t="9243" x="666750" y="3638550"/>
          <p14:tracePt t="9353" x="676275" y="3638550"/>
          <p14:tracePt t="9369" x="676275" y="3629025"/>
          <p14:tracePt t="9393" x="733425" y="3609975"/>
          <p14:tracePt t="9410" x="771525" y="3600450"/>
          <p14:tracePt t="9426" x="819150" y="3571875"/>
          <p14:tracePt t="9443" x="866775" y="3543300"/>
          <p14:tracePt t="9459" x="904875" y="3524250"/>
          <p14:tracePt t="9476" x="962025" y="3486150"/>
          <p14:tracePt t="9493" x="990600" y="3457575"/>
          <p14:tracePt t="9509" x="1019175" y="3438525"/>
          <p14:tracePt t="9526" x="1028700" y="3409950"/>
          <p14:tracePt t="9543" x="1047750" y="3390900"/>
          <p14:tracePt t="9559" x="1057275" y="3362325"/>
          <p14:tracePt t="9577" x="1066800" y="3333750"/>
          <p14:tracePt t="9593" x="1085850" y="3295650"/>
          <p14:tracePt t="9611" x="1104900" y="3248025"/>
          <p14:tracePt t="9626" x="1114425" y="3228975"/>
          <p14:tracePt t="9643" x="1123950" y="3209925"/>
          <p14:tracePt t="9660" x="1133475" y="3181350"/>
          <p14:tracePt t="9676" x="1143000" y="3162300"/>
          <p14:tracePt t="9693" x="1152525" y="3152775"/>
          <p14:tracePt t="9709" x="1152525" y="3133725"/>
          <p14:tracePt t="9726" x="1171575" y="3105150"/>
          <p14:tracePt t="9742" x="1190625" y="3057525"/>
          <p14:tracePt t="9759" x="1200150" y="3019425"/>
          <p14:tracePt t="9776" x="1219200" y="3009900"/>
          <p14:tracePt t="9792" x="1219200" y="2990850"/>
          <p14:tracePt t="9809" x="1228725" y="2981325"/>
          <p14:tracePt t="9826" x="1228725" y="2971800"/>
          <p14:tracePt t="9842" x="1228725" y="2952750"/>
          <p14:tracePt t="9938" x="1228725" y="2943225"/>
          <p14:tracePt t="10001" x="1228725" y="2933700"/>
          <p14:tracePt t="10032" x="1219200" y="2943225"/>
          <p14:tracePt t="10042" x="1219200" y="2962275"/>
          <p14:tracePt t="10059" x="1219200" y="3009900"/>
          <p14:tracePt t="10076" x="1238250" y="3095625"/>
          <p14:tracePt t="10093" x="1257300" y="3143250"/>
          <p14:tracePt t="10109" x="1266825" y="3190875"/>
          <p14:tracePt t="10125" x="1285875" y="3238500"/>
          <p14:tracePt t="10142" x="1304925" y="3314700"/>
          <p14:tracePt t="10159" x="1314450" y="3381375"/>
          <p14:tracePt t="10175" x="1323975" y="3448050"/>
          <p14:tracePt t="10192" x="1343025" y="3514725"/>
          <p14:tracePt t="10209" x="1362075" y="3581400"/>
          <p14:tracePt t="10225" x="1362075" y="3629025"/>
          <p14:tracePt t="10242" x="1371600" y="3676650"/>
          <p14:tracePt t="10259" x="1381125" y="3743325"/>
          <p14:tracePt t="10276" x="1400175" y="3819525"/>
          <p14:tracePt t="10292" x="1419225" y="3867150"/>
          <p14:tracePt t="10309" x="1419225" y="3886200"/>
          <p14:tracePt t="10325" x="1428750" y="3933825"/>
          <p14:tracePt t="10343" x="1438275" y="3971925"/>
          <p14:tracePt t="10359" x="1438275" y="4010025"/>
          <p14:tracePt t="10376" x="1438275" y="4086225"/>
          <p14:tracePt t="10392" x="1438275" y="4133850"/>
          <p14:tracePt t="10408" x="1428750" y="4181475"/>
          <p14:tracePt t="10426" x="1428750" y="4219575"/>
          <p14:tracePt t="10442" x="1428750" y="4267200"/>
          <p14:tracePt t="10458" x="1428750" y="4295775"/>
          <p14:tracePt t="10475" x="1428750" y="4333875"/>
          <p14:tracePt t="10492" x="1419225" y="4381500"/>
          <p14:tracePt t="10509" x="1419225" y="4419600"/>
          <p14:tracePt t="10525" x="1409700" y="4467225"/>
          <p14:tracePt t="10542" x="1400175" y="4543425"/>
          <p14:tracePt t="10559" x="1390650" y="4581525"/>
          <p14:tracePt t="10575" x="1371600" y="4619625"/>
          <p14:tracePt t="10593" x="1371600" y="4667250"/>
          <p14:tracePt t="10609" x="1362075" y="4714875"/>
          <p14:tracePt t="10625" x="1352550" y="4752975"/>
          <p14:tracePt t="10642" x="1323975" y="4819650"/>
          <p14:tracePt t="10658" x="1314450" y="4857750"/>
          <p14:tracePt t="10675" x="1304925" y="4905375"/>
          <p14:tracePt t="10692" x="1295400" y="4943475"/>
          <p14:tracePt t="10708" x="1276350" y="4991100"/>
          <p14:tracePt t="10725" x="1266825" y="5038725"/>
          <p14:tracePt t="10742" x="1266825" y="5076825"/>
          <p14:tracePt t="10758" x="1257300" y="5114925"/>
          <p14:tracePt t="10775" x="1247775" y="5143500"/>
          <p14:tracePt t="10778" x="1247775" y="5153025"/>
          <p14:tracePt t="10792" x="1247775" y="5162550"/>
          <p14:tracePt t="10808" x="1247775" y="5181600"/>
          <p14:tracePt t="10825" x="1247775" y="5191125"/>
          <p14:tracePt t="10842" x="1238250" y="5191125"/>
          <p14:tracePt t="10858" x="1238250" y="5200650"/>
          <p14:tracePt t="10917" x="1219200" y="5181600"/>
          <p14:tracePt t="10926" x="1190625" y="5114925"/>
          <p14:tracePt t="10941" x="1152525" y="4962525"/>
          <p14:tracePt t="10958" x="1114425" y="4857750"/>
          <p14:tracePt t="10975" x="1076325" y="4743450"/>
          <p14:tracePt t="10991" x="1038225" y="4629150"/>
          <p14:tracePt t="11008" x="1019175" y="4514850"/>
          <p14:tracePt t="11025" x="1009650" y="4419600"/>
          <p14:tracePt t="11042" x="981075" y="4267200"/>
          <p14:tracePt t="11058" x="962025" y="4181475"/>
          <p14:tracePt t="11075" x="942975" y="4076700"/>
          <p14:tracePt t="11092" x="923925" y="3962400"/>
          <p14:tracePt t="11108" x="904875" y="3857625"/>
          <p14:tracePt t="11125" x="895350" y="3762375"/>
          <p14:tracePt t="11142" x="876300" y="3686175"/>
          <p14:tracePt t="11159" x="857250" y="3571875"/>
          <p14:tracePt t="11175" x="828675" y="3419475"/>
          <p14:tracePt t="11191" x="809625" y="3324225"/>
          <p14:tracePt t="11208" x="800100" y="3238500"/>
          <p14:tracePt t="11225" x="800100" y="3181350"/>
          <p14:tracePt t="11241" x="800100" y="3105150"/>
          <p14:tracePt t="11258" x="800100" y="3038475"/>
          <p14:tracePt t="11274" x="800100" y="2971800"/>
          <p14:tracePt t="11277" x="800100" y="2943225"/>
          <p14:tracePt t="11291" x="800100" y="2914650"/>
          <p14:tracePt t="11308" x="800100" y="2867025"/>
          <p14:tracePt t="11324" x="819150" y="2790825"/>
          <p14:tracePt t="11341" x="828675" y="2743200"/>
          <p14:tracePt t="11358" x="838200" y="2705100"/>
          <p14:tracePt t="11375" x="847725" y="2676525"/>
          <p14:tracePt t="11391" x="857250" y="2647950"/>
          <p14:tracePt t="11409" x="866775" y="2638425"/>
          <p14:tracePt t="11425" x="866775" y="2628900"/>
          <p14:tracePt t="11441" x="866775" y="2619375"/>
          <p14:tracePt t="11458" x="876300" y="2609850"/>
          <p14:tracePt t="11474" x="876300" y="2600325"/>
          <p14:tracePt t="11536" x="885825" y="2609850"/>
          <p14:tracePt t="11546" x="895350" y="2657475"/>
          <p14:tracePt t="11558" x="904875" y="2705100"/>
          <p14:tracePt t="11574" x="942975" y="2905125"/>
          <p14:tracePt t="11591" x="962025" y="3048000"/>
          <p14:tracePt t="11608" x="981075" y="3209925"/>
          <p14:tracePt t="11624" x="1000125" y="3371850"/>
          <p14:tracePt t="11642" x="1019175" y="3533775"/>
          <p14:tracePt t="11658" x="1038225" y="3695700"/>
          <p14:tracePt t="11675" x="1038225" y="3857625"/>
          <p14:tracePt t="11691" x="1038225" y="4029075"/>
          <p14:tracePt t="11707" x="1038225" y="4152900"/>
          <p14:tracePt t="11724" x="1028700" y="4324350"/>
          <p14:tracePt t="11741" x="1019175" y="4419600"/>
          <p14:tracePt t="11757" x="1019175" y="4495800"/>
          <p14:tracePt t="11774" x="1019175" y="4552950"/>
          <p14:tracePt t="11791" x="1019175" y="4629150"/>
          <p14:tracePt t="11807" x="1019175" y="4695825"/>
          <p14:tracePt t="11824" x="1009650" y="4781550"/>
          <p14:tracePt t="11841" x="1009650" y="4857750"/>
          <p14:tracePt t="11858" x="1009650" y="4933950"/>
          <p14:tracePt t="11875" x="1000125" y="5010150"/>
          <p14:tracePt t="11891" x="990600" y="5095875"/>
          <p14:tracePt t="11907" x="981075" y="5162550"/>
          <p14:tracePt t="11924" x="981075" y="5219700"/>
          <p14:tracePt t="11940" x="971550" y="5267325"/>
          <p14:tracePt t="11957" x="971550" y="5305425"/>
          <p14:tracePt t="11974" x="971550" y="5343525"/>
          <p14:tracePt t="11990" x="971550" y="5353050"/>
          <p14:tracePt t="12007" x="971550" y="5362575"/>
          <p14:tracePt t="12040" x="971550" y="5381625"/>
          <p14:tracePt t="12074" x="971550" y="5391150"/>
          <p14:tracePt t="12169" x="962025" y="5372100"/>
          <p14:tracePt t="12179" x="933450" y="5276850"/>
          <p14:tracePt t="12190" x="923925" y="5181600"/>
          <p14:tracePt t="12207" x="895350" y="4972050"/>
          <p14:tracePt t="12224" x="866775" y="4752975"/>
          <p14:tracePt t="12240" x="838200" y="4495800"/>
          <p14:tracePt t="12257" x="819150" y="4333875"/>
          <p14:tracePt t="12273" x="800100" y="4219575"/>
          <p14:tracePt t="12290" x="781050" y="4114800"/>
          <p14:tracePt t="12307" x="781050" y="4019550"/>
          <p14:tracePt t="12324" x="762000" y="3943350"/>
          <p14:tracePt t="12340" x="752475" y="3867150"/>
          <p14:tracePt t="12357" x="742950" y="3790950"/>
          <p14:tracePt t="12376" x="733425" y="3733800"/>
          <p14:tracePt t="12392" x="733425" y="3676650"/>
          <p14:tracePt t="12408" x="733425" y="3619500"/>
          <p14:tracePt t="12423" x="733425" y="3562350"/>
          <p14:tracePt t="12440" x="733425" y="3505200"/>
          <p14:tracePt t="12457" x="733425" y="3448050"/>
          <p14:tracePt t="12473" x="742950" y="3390900"/>
          <p14:tracePt t="12490" x="752475" y="3305175"/>
          <p14:tracePt t="12507" x="752475" y="3248025"/>
          <p14:tracePt t="12523" x="762000" y="3190875"/>
          <p14:tracePt t="12540" x="781050" y="3124200"/>
          <p14:tracePt t="12557" x="790575" y="3076575"/>
          <p14:tracePt t="12575" x="809625" y="3038475"/>
          <p14:tracePt t="12590" x="819150" y="3000375"/>
          <p14:tracePt t="12608" x="838200" y="2981325"/>
          <p14:tracePt t="12624" x="847725" y="2962275"/>
          <p14:tracePt t="12641" x="857250" y="2943225"/>
          <p14:tracePt t="12657" x="866775" y="2924175"/>
          <p14:tracePt t="12674" x="876300" y="2905125"/>
          <p14:tracePt t="12690" x="885825" y="2895600"/>
          <p14:tracePt t="12706" x="904875" y="2867025"/>
          <p14:tracePt t="12723" x="923925" y="2847975"/>
          <p14:tracePt t="12740" x="942975" y="2828925"/>
          <p14:tracePt t="12757" x="952500" y="2819400"/>
          <p14:tracePt t="12773" x="952500" y="2809875"/>
          <p14:tracePt t="12790" x="962025" y="2809875"/>
          <p14:tracePt t="12843" x="971550" y="2847975"/>
          <p14:tracePt t="12856" x="971550" y="2914650"/>
          <p14:tracePt t="12874" x="1019175" y="3133725"/>
          <p14:tracePt t="12890" x="1057275" y="3486150"/>
          <p14:tracePt t="12907" x="1104900" y="3762375"/>
          <p14:tracePt t="12923" x="1123950" y="4010025"/>
          <p14:tracePt t="12940" x="1152525" y="4257675"/>
          <p14:tracePt t="12956" x="1162050" y="4448175"/>
          <p14:tracePt t="12973" x="1181100" y="4629150"/>
          <p14:tracePt t="12990" x="1200150" y="4791075"/>
          <p14:tracePt t="13006" x="1228725" y="5038725"/>
          <p14:tracePt t="13023" x="1238250" y="5172075"/>
          <p14:tracePt t="13040" x="1238250" y="5276850"/>
          <p14:tracePt t="13056" x="1247775" y="5381625"/>
          <p14:tracePt t="13073" x="1266825" y="5476875"/>
          <p14:tracePt t="13089" x="1285875" y="5581650"/>
          <p14:tracePt t="13106" x="1295400" y="5686425"/>
          <p14:tracePt t="13123" x="1314450" y="5772150"/>
          <p14:tracePt t="13141" x="1323975" y="5867400"/>
          <p14:tracePt t="13157" x="1333500" y="5915025"/>
          <p14:tracePt t="13173" x="1333500" y="5934075"/>
          <p14:tracePt t="13189" x="1333500" y="5943600"/>
          <p14:tracePt t="13289" x="1333500" y="5953125"/>
          <p14:tracePt t="13313" x="1333500" y="5962650"/>
          <p14:tracePt t="13339" x="1343025" y="5981700"/>
          <p14:tracePt t="13356" x="1343025" y="5991225"/>
          <p14:tracePt t="13373" x="1343025" y="6010275"/>
          <p14:tracePt t="13444" x="1352550" y="6019800"/>
          <p14:tracePt t="13456" x="1362075" y="6029325"/>
          <p14:tracePt t="13473" x="1390650" y="6067425"/>
          <p14:tracePt t="13490" x="1419225" y="6096000"/>
          <p14:tracePt t="13506" x="1504950" y="6181725"/>
          <p14:tracePt t="13522" x="1571625" y="6229350"/>
          <p14:tracePt t="13539" x="1638300" y="6276975"/>
          <p14:tracePt t="13556" x="1752600" y="6353175"/>
          <p14:tracePt t="13572" x="1895475" y="6429375"/>
          <p14:tracePt t="13589" x="2057400" y="6496050"/>
          <p14:tracePt t="13640" x="2581275" y="6657975"/>
          <p14:tracePt t="13656" x="2752725" y="6696075"/>
          <p14:tracePt t="13673" x="2828925" y="6724650"/>
          <p14:tracePt t="13689" x="2933700" y="6753225"/>
          <p14:tracePt t="13706" x="3038475" y="6772275"/>
          <p14:tracePt t="13723" x="3143250" y="6781800"/>
          <p14:tracePt t="13739" x="3248025" y="6772275"/>
          <p14:tracePt t="13756" x="3343275" y="6743700"/>
          <p14:tracePt t="13772" x="3419475" y="6715125"/>
          <p14:tracePt t="13775" x="3448050" y="6686550"/>
          <p14:tracePt t="13789" x="3533775" y="6629400"/>
          <p14:tracePt t="13806" x="3600450" y="6591300"/>
          <p14:tracePt t="13822" x="3667125" y="6562725"/>
          <p14:tracePt t="13839" x="3724275" y="6534150"/>
          <p14:tracePt t="13856" x="3771900" y="6505575"/>
          <p14:tracePt t="13872" x="3810000" y="6457950"/>
          <p14:tracePt t="13889" x="3829050" y="6410325"/>
          <p14:tracePt t="13905" x="3810000" y="6286500"/>
          <p14:tracePt t="13923" x="3771900" y="6172200"/>
          <p14:tracePt t="13939" x="3724275" y="6115050"/>
          <p14:tracePt t="13955" x="3695700" y="6067425"/>
          <p14:tracePt t="13972" x="3657600" y="6019800"/>
          <p14:tracePt t="13989" x="3609975" y="5981700"/>
          <p14:tracePt t="14005" x="3571875" y="5953125"/>
          <p14:tracePt t="14022" x="3505200" y="5934075"/>
          <p14:tracePt t="14039" x="3400425" y="5915025"/>
          <p14:tracePt t="14056" x="3257550" y="5886450"/>
          <p14:tracePt t="14072" x="3028950" y="5800725"/>
          <p14:tracePt t="14089" x="2933700" y="5743575"/>
          <p14:tracePt t="14105" x="2857500" y="5715000"/>
          <p14:tracePt t="14122" x="2790825" y="5686425"/>
          <p14:tracePt t="14139" x="2743200" y="5686425"/>
          <p14:tracePt t="14155" x="2695575" y="5686425"/>
          <p14:tracePt t="14172" x="2590800" y="5695950"/>
          <p14:tracePt t="14188" x="2495550" y="5724525"/>
          <p14:tracePt t="14205" x="2419350" y="5743575"/>
          <p14:tracePt t="14222" x="2352675" y="5772150"/>
          <p14:tracePt t="14239" x="2305050" y="5810250"/>
          <p14:tracePt t="14255" x="2276475" y="5848350"/>
          <p14:tracePt t="14273" x="2257425" y="5876925"/>
          <p14:tracePt t="14276" x="2257425" y="5895975"/>
          <p14:tracePt t="14288" x="2247900" y="5915025"/>
          <p14:tracePt t="14305" x="2238375" y="5962650"/>
          <p14:tracePt t="14322" x="2257425" y="6038850"/>
          <p14:tracePt t="14339" x="2286000" y="6096000"/>
          <p14:tracePt t="14355" x="2333625" y="6181725"/>
          <p14:tracePt t="14372" x="2419350" y="6286500"/>
          <p14:tracePt t="14389" x="2543175" y="6400800"/>
          <p14:tracePt t="14406" x="2676525" y="6515100"/>
          <p14:tracePt t="14422" x="2819400" y="6591300"/>
          <p14:tracePt t="14438" x="2990850" y="6686550"/>
          <p14:tracePt t="14455" x="3095625" y="6724650"/>
          <p14:tracePt t="14472" x="3200400" y="6743700"/>
          <p14:tracePt t="14488" x="3314700" y="6753225"/>
          <p14:tracePt t="14505" x="3400425" y="6762750"/>
          <p14:tracePt t="14522" x="3457575" y="6772275"/>
          <p14:tracePt t="14538" x="3514725" y="6772275"/>
          <p14:tracePt t="14555" x="3581400" y="6762750"/>
          <p14:tracePt t="14572" x="3638550" y="6743700"/>
          <p14:tracePt t="14588" x="3705225" y="6705600"/>
          <p14:tracePt t="14605" x="3743325" y="6667500"/>
          <p14:tracePt t="14622" x="3762375" y="6562725"/>
          <p14:tracePt t="14638" x="3771900" y="6429375"/>
          <p14:tracePt t="14656" x="3781425" y="6315075"/>
          <p14:tracePt t="14672" x="3781425" y="6219825"/>
          <p14:tracePt t="14688" x="3743325" y="6105525"/>
          <p14:tracePt t="14705" x="3695700" y="6038850"/>
          <p14:tracePt t="14722" x="3648075" y="5991225"/>
          <p14:tracePt t="14738" x="3590925" y="5943600"/>
          <p14:tracePt t="14755" x="3524250" y="5886450"/>
          <p14:tracePt t="14771" x="3457575" y="5838825"/>
          <p14:tracePt t="14788" x="3390900" y="5791200"/>
          <p14:tracePt t="14805" x="3314700" y="5753100"/>
          <p14:tracePt t="14822" x="3200400" y="5705475"/>
          <p14:tracePt t="14838" x="3105150" y="5686425"/>
          <p14:tracePt t="14855" x="3000375" y="5667375"/>
          <p14:tracePt t="14871" x="2886075" y="5657850"/>
          <p14:tracePt t="14888" x="2819400" y="5638800"/>
          <p14:tracePt t="14905" x="2771775" y="5638800"/>
          <p14:tracePt t="14921" x="2743200" y="5638800"/>
          <p14:tracePt t="14939" x="2733675" y="5638800"/>
          <p14:tracePt t="14955" x="2733675" y="5648325"/>
          <p14:tracePt t="14995" x="2743200" y="5648325"/>
          <p14:tracePt t="15004" x="2762250" y="5638800"/>
          <p14:tracePt t="15021" x="2809875" y="5629275"/>
          <p14:tracePt t="15038" x="2838450" y="5610225"/>
          <p14:tracePt t="15054" x="2857500" y="5600700"/>
          <p14:tracePt t="15308" x="2867025" y="5600700"/>
          <p14:tracePt t="15330" x="2886075" y="5600700"/>
          <p14:tracePt t="15354" x="3086100" y="5591175"/>
          <p14:tracePt t="15371" x="3324225" y="5600700"/>
          <p14:tracePt t="15387" x="3609975" y="5629275"/>
          <p14:tracePt t="15405" x="3895725" y="5638800"/>
          <p14:tracePt t="15421" x="4181475" y="5638800"/>
          <p14:tracePt t="15438" x="4410075" y="5629275"/>
          <p14:tracePt t="15455" x="4600575" y="5610225"/>
          <p14:tracePt t="15471" x="4743450" y="5591175"/>
          <p14:tracePt t="15487" x="4876800" y="5572125"/>
          <p14:tracePt t="15504" x="5029200" y="5543550"/>
          <p14:tracePt t="15521" x="5105400" y="5534025"/>
          <p14:tracePt t="15537" x="5210175" y="5534025"/>
          <p14:tracePt t="15554" x="5324475" y="5534025"/>
          <p14:tracePt t="15571" x="5448300" y="5534025"/>
          <p14:tracePt t="15587" x="5543550" y="5534025"/>
          <p14:tracePt t="15604" x="5676900" y="5534025"/>
          <p14:tracePt t="15621" x="5781675" y="5534025"/>
          <p14:tracePt t="15637" x="5876925" y="5553075"/>
          <p14:tracePt t="15654" x="5972175" y="5562600"/>
          <p14:tracePt t="15671" x="6057900" y="5562600"/>
          <p14:tracePt t="15689" x="6115050" y="5562600"/>
          <p14:tracePt t="15704" x="6172200" y="5562600"/>
          <p14:tracePt t="15721" x="6238875" y="5562600"/>
          <p14:tracePt t="15737" x="6334125" y="5562600"/>
          <p14:tracePt t="15754" x="6543675" y="5591175"/>
          <p14:tracePt t="15771" x="6696075" y="5600700"/>
          <p14:tracePt t="15787" x="6838950" y="5619750"/>
          <p14:tracePt t="15804" x="6953250" y="5619750"/>
          <p14:tracePt t="15821" x="7019925" y="5619750"/>
          <p14:tracePt t="15837" x="7077075" y="5629275"/>
          <p14:tracePt t="15854" x="7153275" y="5638800"/>
          <p14:tracePt t="15870" x="7200900" y="5648325"/>
          <p14:tracePt t="15887" x="7248525" y="5657850"/>
          <p14:tracePt t="15904" x="7305675" y="5667375"/>
          <p14:tracePt t="15921" x="7362825" y="5676900"/>
          <p14:tracePt t="15937" x="7439025" y="5686425"/>
          <p14:tracePt t="15954" x="7515225" y="5705475"/>
          <p14:tracePt t="15970" x="7629525" y="5724525"/>
          <p14:tracePt t="15987" x="7696200" y="5734050"/>
          <p14:tracePt t="16004" x="7781925" y="5743575"/>
          <p14:tracePt t="16021" x="7839075" y="5753100"/>
          <p14:tracePt t="16037" x="7915275" y="5772150"/>
          <p14:tracePt t="16054" x="7972425" y="5781675"/>
          <p14:tracePt t="16070" x="8029575" y="5810250"/>
          <p14:tracePt t="16087" x="8077200" y="5848350"/>
          <p14:tracePt t="16104" x="8115300" y="5876925"/>
          <p14:tracePt t="16120" x="8181975" y="5924550"/>
          <p14:tracePt t="16137" x="8239125" y="5972175"/>
          <p14:tracePt t="16154" x="8277225" y="6010275"/>
          <p14:tracePt t="16171" x="8315325" y="6048375"/>
          <p14:tracePt t="16188" x="8324850" y="6076950"/>
          <p14:tracePt t="16204" x="8343900" y="6124575"/>
          <p14:tracePt t="16221" x="8353425" y="6162675"/>
          <p14:tracePt t="16238" x="8353425" y="6229350"/>
          <p14:tracePt t="16253" x="8343900" y="6248400"/>
          <p14:tracePt t="16270" x="8305800" y="6315075"/>
          <p14:tracePt t="16287" x="8258175" y="6362700"/>
          <p14:tracePt t="16303" x="8191500" y="6391275"/>
          <p14:tracePt t="16320" x="8077200" y="6448425"/>
          <p14:tracePt t="16337" x="7934325" y="6486525"/>
          <p14:tracePt t="16353" x="7791450" y="6524625"/>
          <p14:tracePt t="16370" x="7677150" y="6543675"/>
          <p14:tracePt t="16387" x="7543800" y="6581775"/>
          <p14:tracePt t="16403" x="7486650" y="6600825"/>
          <p14:tracePt t="16421" x="7419975" y="6610350"/>
          <p14:tracePt t="16437" x="7362825" y="6629400"/>
          <p14:tracePt t="16454" x="7296150" y="6638925"/>
          <p14:tracePt t="16470" x="7229475" y="6638925"/>
          <p14:tracePt t="16488" x="7172325" y="6638925"/>
          <p14:tracePt t="16504" x="7105650" y="6610350"/>
          <p14:tracePt t="16520" x="7019925" y="6543675"/>
          <p14:tracePt t="16537" x="6962775" y="6477000"/>
          <p14:tracePt t="16553" x="6905625" y="6372225"/>
          <p14:tracePt t="16570" x="6886575" y="6305550"/>
          <p14:tracePt t="16587" x="6886575" y="6248400"/>
          <p14:tracePt t="16603" x="6886575" y="6172200"/>
          <p14:tracePt t="16620" x="6915150" y="6124575"/>
          <p14:tracePt t="16637" x="6972300" y="6076950"/>
          <p14:tracePt t="16653" x="7077075" y="6029325"/>
          <p14:tracePt t="16671" x="7305675" y="5991225"/>
          <p14:tracePt t="16687" x="7439025" y="5972175"/>
          <p14:tracePt t="16703" x="7591425" y="5962650"/>
          <p14:tracePt t="16720" x="7743825" y="5953125"/>
          <p14:tracePt t="16737" x="7886700" y="5943600"/>
          <p14:tracePt t="16753" x="8001000" y="5943600"/>
          <p14:tracePt t="16771" x="8172450" y="5943600"/>
          <p14:tracePt t="16786" x="8277225" y="5962650"/>
          <p14:tracePt t="16803" x="8343900" y="5972175"/>
          <p14:tracePt t="16820" x="8382000" y="5991225"/>
          <p14:tracePt t="16836" x="8401050" y="6029325"/>
          <p14:tracePt t="16853" x="8429625" y="6076950"/>
          <p14:tracePt t="16870" x="8467725" y="6134100"/>
          <p14:tracePt t="16886" x="8496300" y="6191250"/>
          <p14:tracePt t="16903" x="8515350" y="6248400"/>
          <p14:tracePt t="16920" x="8534400" y="6315075"/>
          <p14:tracePt t="16937" x="8534400" y="6353175"/>
          <p14:tracePt t="16953" x="8515350" y="6400800"/>
          <p14:tracePt t="16970" x="8477250" y="6448425"/>
          <p14:tracePt t="16987" x="8420100" y="6496050"/>
          <p14:tracePt t="17003" x="8334375" y="6534150"/>
          <p14:tracePt t="17020" x="8210550" y="6572250"/>
          <p14:tracePt t="17036" x="7981950" y="6572250"/>
          <p14:tracePt t="17053" x="7810500" y="6553200"/>
          <p14:tracePt t="17069" x="7620000" y="6534150"/>
          <p14:tracePt t="17086" x="7448550" y="6496050"/>
          <p14:tracePt t="17103" x="7286625" y="6457950"/>
          <p14:tracePt t="17119" x="7143750" y="6429375"/>
          <p14:tracePt t="17136" x="7038975" y="6381750"/>
          <p14:tracePt t="17153" x="6962775" y="6372225"/>
          <p14:tracePt t="17171" x="6877050" y="6343650"/>
          <p14:tracePt t="17187" x="6829425" y="6315075"/>
          <p14:tracePt t="17203" x="6800850" y="6305550"/>
          <p14:tracePt t="17220" x="6772275" y="6296025"/>
          <p14:tracePt t="17236" x="6753225" y="6296025"/>
          <p14:tracePt t="17253" x="6734175" y="6286500"/>
          <p14:tracePt t="17269" x="6724650" y="6276975"/>
          <p14:tracePt t="17286" x="6715125" y="6267450"/>
          <p14:tracePt t="17303" x="6705600" y="6229350"/>
          <p14:tracePt t="17319" x="6715125" y="6153150"/>
          <p14:tracePt t="17336" x="6762750" y="6048375"/>
          <p14:tracePt t="17352" x="6858000" y="5934075"/>
          <p14:tracePt t="17369" x="6953250" y="5848350"/>
          <p14:tracePt t="17386" x="7086600" y="5781675"/>
          <p14:tracePt t="17402" x="7239000" y="5762625"/>
          <p14:tracePt t="17420" x="7467600" y="5734050"/>
          <p14:tracePt t="17436" x="7620000" y="5734050"/>
          <p14:tracePt t="17454" x="7753350" y="5753100"/>
          <p14:tracePt t="17469" x="7877175" y="5772150"/>
          <p14:tracePt t="17487" x="7972425" y="5791200"/>
          <p14:tracePt t="17502" x="8029575" y="5810250"/>
          <p14:tracePt t="17519" x="8077200" y="5810250"/>
          <p14:tracePt t="17536" x="8115300" y="5829300"/>
          <p14:tracePt t="17552" x="8162925" y="5838825"/>
          <p14:tracePt t="17569" x="8229600" y="5886450"/>
          <p14:tracePt t="17586" x="8267700" y="5915025"/>
          <p14:tracePt t="17602" x="8315325" y="5943600"/>
          <p14:tracePt t="17619" x="8353425" y="5972175"/>
          <p14:tracePt t="17635" x="8401050" y="6000750"/>
          <p14:tracePt t="17652" x="8429625" y="6010275"/>
          <p14:tracePt t="17669" x="8448675" y="6019800"/>
          <p14:tracePt t="17687" x="8467725" y="6038850"/>
          <p14:tracePt t="17702" x="8477250" y="6057900"/>
          <p14:tracePt t="17719" x="8486775" y="6086475"/>
          <p14:tracePt t="17735" x="8486775" y="6134100"/>
          <p14:tracePt t="17752" x="8486775" y="6181725"/>
          <p14:tracePt t="17769" x="8467725" y="6229350"/>
          <p14:tracePt t="17773" x="8467725" y="6257925"/>
          <p14:tracePt t="17785" x="8458200" y="6276975"/>
          <p14:tracePt t="17802" x="8439150" y="6324600"/>
          <p14:tracePt t="17819" x="8429625" y="6353175"/>
          <p14:tracePt t="17835" x="8420100" y="6362700"/>
          <p14:tracePt t="17906" x="8410575" y="6362700"/>
          <p14:tracePt t="19385" x="8401050" y="6362700"/>
          <p14:tracePt t="19401" x="8353425" y="6400800"/>
          <p14:tracePt t="19417" x="8296275" y="6419850"/>
          <p14:tracePt t="19434" x="8191500" y="6419850"/>
          <p14:tracePt t="19451" x="8020050" y="6353175"/>
          <p14:tracePt t="19469" x="7829550" y="6296025"/>
          <p14:tracePt t="19484" x="7591425" y="6210300"/>
          <p14:tracePt t="19501" x="7305675" y="6115050"/>
          <p14:tracePt t="19518" x="6886575" y="5962650"/>
          <p14:tracePt t="19534" x="6686550" y="5895975"/>
          <p14:tracePt t="19551" x="6553200" y="5857875"/>
          <p14:tracePt t="19567" x="6467475" y="5819775"/>
          <p14:tracePt t="19584" x="6410325" y="5810250"/>
          <p14:tracePt t="19600" x="6353175" y="5800725"/>
          <p14:tracePt t="19617" x="6296025" y="5781675"/>
          <p14:tracePt t="19634" x="6229350" y="5772150"/>
          <p14:tracePt t="19651" x="6162675" y="5753100"/>
          <p14:tracePt t="19667" x="6076950" y="5724525"/>
          <p14:tracePt t="19684" x="6010275" y="5705475"/>
          <p14:tracePt t="19701" x="5953125" y="5686425"/>
          <p14:tracePt t="19717" x="5867400" y="5667375"/>
          <p14:tracePt t="19734" x="5810250" y="5667375"/>
          <p14:tracePt t="19752" x="5743575" y="5676900"/>
          <p14:tracePt t="19768" x="5705475" y="5695950"/>
          <p14:tracePt t="19784" x="5648325" y="5734050"/>
          <p14:tracePt t="19800" x="5572125" y="5772150"/>
          <p14:tracePt t="19817" x="5429250" y="5810250"/>
          <p14:tracePt t="19834" x="5267325" y="5848350"/>
          <p14:tracePt t="19850" x="5133975" y="5867400"/>
          <p14:tracePt t="19867" x="5029200" y="5905500"/>
          <p14:tracePt t="19884" x="4953000" y="5934075"/>
          <p14:tracePt t="19900" x="4886325" y="5972175"/>
          <p14:tracePt t="19917" x="4848225" y="6019800"/>
          <p14:tracePt t="19934" x="4781550" y="6076950"/>
          <p14:tracePt t="19950" x="4733925" y="6115050"/>
          <p14:tracePt t="19967" x="4695825" y="6143625"/>
          <p14:tracePt t="19984" x="4657725" y="6153150"/>
          <p14:tracePt t="20000" x="4648200" y="6162675"/>
          <p14:tracePt t="20017" x="4638675" y="6191250"/>
          <p14:tracePt t="20033" x="4638675" y="6210300"/>
          <p14:tracePt t="20050" x="4638675" y="6286500"/>
          <p14:tracePt t="20067" x="4667250" y="6343650"/>
          <p14:tracePt t="20084" x="4686300" y="6400800"/>
          <p14:tracePt t="20100" x="4733925" y="6467475"/>
          <p14:tracePt t="20117" x="4800600" y="6553200"/>
          <p14:tracePt t="20133" x="4848225" y="6610350"/>
          <p14:tracePt t="20150" x="4895850" y="6648450"/>
          <p14:tracePt t="20167" x="4962525" y="6715125"/>
          <p14:tracePt t="20183" x="5038725" y="6753225"/>
          <p14:tracePt t="20200" x="5124450" y="6791325"/>
          <p14:tracePt t="20218" x="5181600" y="6810375"/>
          <p14:tracePt t="20234" x="5248275" y="6819900"/>
          <p14:tracePt t="20250" x="5295900" y="6838950"/>
          <p14:tracePt t="20316" x="5562600" y="6819900"/>
          <p14:tracePt t="20333" x="5638800" y="6781800"/>
          <p14:tracePt t="20350" x="5715000" y="6724650"/>
          <p14:tracePt t="20367" x="5772150" y="6657975"/>
          <p14:tracePt t="20383" x="5819775" y="6553200"/>
          <p14:tracePt t="20400" x="5838825" y="6486525"/>
          <p14:tracePt t="20417" x="5857875" y="6419850"/>
          <p14:tracePt t="20433" x="5867400" y="6362700"/>
          <p14:tracePt t="20450" x="5886450" y="6305550"/>
          <p14:tracePt t="20467" x="5886450" y="6257925"/>
          <p14:tracePt t="20484" x="5857875" y="6210300"/>
          <p14:tracePt t="20500" x="5819775" y="6162675"/>
          <p14:tracePt t="20517" x="5743575" y="6115050"/>
          <p14:tracePt t="20533" x="5629275" y="6057900"/>
          <p14:tracePt t="20550" x="5419725" y="6000750"/>
          <p14:tracePt t="20566" x="5257800" y="5981700"/>
          <p14:tracePt t="20583" x="5143500" y="5972175"/>
          <p14:tracePt t="20600" x="5048250" y="5972175"/>
          <p14:tracePt t="20616" x="4953000" y="5981700"/>
          <p14:tracePt t="20633" x="4857750" y="5991225"/>
          <p14:tracePt t="20650" x="4762500" y="6010275"/>
          <p14:tracePt t="20666" x="4686300" y="6029325"/>
          <p14:tracePt t="20683" x="4600575" y="6038850"/>
          <p14:tracePt t="20700" x="4552950" y="6057900"/>
          <p14:tracePt t="20717" x="4505325" y="6115050"/>
          <p14:tracePt t="20733" x="4505325" y="6181725"/>
          <p14:tracePt t="20750" x="4533900" y="6286500"/>
          <p14:tracePt t="20767" x="4562475" y="6353175"/>
          <p14:tracePt t="20771" x="4591050" y="6410325"/>
          <p14:tracePt t="20783" x="4619625" y="6457950"/>
          <p14:tracePt t="20800" x="4676775" y="6562725"/>
          <p14:tracePt t="20816" x="4781550" y="6696075"/>
          <p14:tracePt t="20833" x="4886325" y="6781800"/>
          <p14:tracePt t="21028" x="6457950" y="6610350"/>
          <p14:tracePt t="21037" x="6438900" y="6543675"/>
          <p14:tracePt t="21050" x="6419850" y="6457950"/>
          <p14:tracePt t="21066" x="6362700" y="6324600"/>
          <p14:tracePt t="21083" x="6276975" y="6200775"/>
          <p14:tracePt t="21099" x="6210300" y="6134100"/>
          <p14:tracePt t="21117" x="6124575" y="6057900"/>
          <p14:tracePt t="21132" x="6038850" y="6010275"/>
          <p14:tracePt t="21149" x="5924550" y="5962650"/>
          <p14:tracePt t="21166" x="5791200" y="5915025"/>
          <p14:tracePt t="21182" x="5657850" y="5905500"/>
          <p14:tracePt t="21199" x="5572125" y="5895975"/>
          <p14:tracePt t="21216" x="5457825" y="5915025"/>
          <p14:tracePt t="21233" x="5391150" y="5962650"/>
          <p14:tracePt t="21250" x="5295900" y="6019800"/>
          <p14:tracePt t="21266" x="5210175" y="6067425"/>
          <p14:tracePt t="21269" x="5162550" y="6076950"/>
          <p14:tracePt t="21283" x="5114925" y="6076950"/>
          <p14:tracePt t="21299" x="5038725" y="6096000"/>
          <p14:tracePt t="21316" x="4981575" y="6115050"/>
          <p14:tracePt t="21333" x="4943475" y="6143625"/>
          <p14:tracePt t="21349" x="4914900" y="6200775"/>
          <p14:tracePt t="21366" x="4924425" y="6276975"/>
          <p14:tracePt t="21382" x="4933950" y="6324600"/>
          <p14:tracePt t="21399" x="4953000" y="6362700"/>
          <p14:tracePt t="21416" x="4981575" y="6400800"/>
          <p14:tracePt t="21432" x="5000625" y="6419850"/>
          <p14:tracePt t="21449" x="5010150" y="6429375"/>
          <p14:tracePt t="21466" x="5029200" y="6438900"/>
          <p14:tracePt t="21483" x="5038725" y="6438900"/>
          <p14:tracePt t="21544" x="5048250" y="6438900"/>
          <p14:tracePt t="21593" x="5048250" y="6429375"/>
          <p14:tracePt t="21633" x="5057775" y="6429375"/>
          <p14:tracePt t="21649" x="5057775" y="6419850"/>
          <p14:tracePt t="21695" x="5057775" y="6410325"/>
          <p14:tracePt t="21716" x="5076825" y="6400800"/>
          <p14:tracePt t="21733" x="5105400" y="6372225"/>
          <p14:tracePt t="21749" x="5191125" y="6305550"/>
          <p14:tracePt t="21766" x="5381625" y="6248400"/>
          <p14:tracePt t="21782" x="5657850" y="6181725"/>
          <p14:tracePt t="21799" x="6162675" y="6096000"/>
          <p14:tracePt t="21815" x="6772275" y="6029325"/>
          <p14:tracePt t="21833" x="7458075" y="6010275"/>
          <p14:tracePt t="21849" x="8058150" y="5981700"/>
          <p14:tracePt t="21866" x="8782050" y="6010275"/>
          <p14:tracePt t="21882" x="9134475" y="6057900"/>
          <p14:tracePt t="21899" x="9382125" y="6067425"/>
          <p14:tracePt t="21915" x="9544050" y="6067425"/>
          <p14:tracePt t="21932" x="9677400" y="6067425"/>
          <p14:tracePt t="21949" x="9772650" y="6048375"/>
          <p14:tracePt t="21965" x="9829800" y="6038850"/>
          <p14:tracePt t="21982" x="9896475" y="6029325"/>
          <p14:tracePt t="21999" x="9925050" y="6029325"/>
          <p14:tracePt t="22015" x="9953625" y="6029325"/>
          <p14:tracePt t="22032" x="9972675" y="6038850"/>
          <p14:tracePt t="22048" x="9982200" y="6038850"/>
          <p14:tracePt t="22065" x="9991725" y="6038850"/>
          <p14:tracePt t="22082" x="10001250" y="6038850"/>
          <p14:tracePt t="22098" x="10010775" y="6038850"/>
          <p14:tracePt t="22115" x="10020300" y="6038850"/>
          <p14:tracePt t="22250" x="10029825" y="6038850"/>
          <p14:tracePt t="22266" x="10096500" y="6048375"/>
          <p14:tracePt t="22282" x="10172700" y="6067425"/>
          <p14:tracePt t="22298" x="10267950" y="6086475"/>
          <p14:tracePt t="22315" x="10325100" y="6096000"/>
          <p14:tracePt t="22332" x="10372725" y="6124575"/>
          <p14:tracePt t="22348" x="10410825" y="6172200"/>
          <p14:tracePt t="22365" x="10448925" y="6229350"/>
          <p14:tracePt t="22381" x="10467975" y="6296025"/>
          <p14:tracePt t="22398" x="10477500" y="6381750"/>
          <p14:tracePt t="22415" x="10477500" y="6419850"/>
          <p14:tracePt t="22431" x="10439400" y="6467475"/>
          <p14:tracePt t="22448" x="10382250" y="6505575"/>
          <p14:tracePt t="22465" x="10287000" y="6543675"/>
          <p14:tracePt t="22481" x="10134600" y="6553200"/>
          <p14:tracePt t="22499" x="9963150" y="6553200"/>
          <p14:tracePt t="22516" x="9696450" y="6515100"/>
          <p14:tracePt t="22532" x="9525000" y="6467475"/>
          <p14:tracePt t="22548" x="9410700" y="6419850"/>
          <p14:tracePt t="22565" x="9363075" y="6410325"/>
          <p14:tracePt t="22582" x="9324975" y="6391275"/>
          <p14:tracePt t="22598" x="9315450" y="6381750"/>
          <p14:tracePt t="22615" x="9305925" y="6362700"/>
          <p14:tracePt t="22631" x="9296400" y="6305550"/>
          <p14:tracePt t="22648" x="9277350" y="6238875"/>
          <p14:tracePt t="22665" x="9277350" y="6200775"/>
          <p14:tracePt t="22681" x="9315450" y="6153150"/>
          <p14:tracePt t="22698" x="9382125" y="6105525"/>
          <p14:tracePt t="22714" x="9496425" y="6057900"/>
          <p14:tracePt t="22731" x="9601200" y="6019800"/>
          <p14:tracePt t="22750" x="9725025" y="6000750"/>
          <p14:tracePt t="22765" x="9829800" y="5991225"/>
          <p14:tracePt t="22768" x="9877425" y="5991225"/>
          <p14:tracePt t="22781" x="9963150" y="5991225"/>
          <p14:tracePt t="22799" x="10029825" y="5991225"/>
          <p14:tracePt t="22814" x="10086975" y="6000750"/>
          <p14:tracePt t="22831" x="10134600" y="6000750"/>
          <p14:tracePt t="22848" x="10172700" y="6019800"/>
          <p14:tracePt t="22864" x="10220325" y="6029325"/>
          <p14:tracePt t="22881" x="10258425" y="6048375"/>
          <p14:tracePt t="22898" x="10315575" y="6086475"/>
          <p14:tracePt t="22914" x="10334625" y="6115050"/>
          <p14:tracePt t="22931" x="10363200" y="6162675"/>
          <p14:tracePt t="22948" x="10372725" y="6200775"/>
          <p14:tracePt t="22964" x="10382250" y="6238875"/>
          <p14:tracePt t="22981" x="10382250" y="6286500"/>
          <p14:tracePt t="22998" x="10382250" y="6334125"/>
          <p14:tracePt t="23014" x="10344150" y="6381750"/>
          <p14:tracePt t="23031" x="10277475" y="6457950"/>
          <p14:tracePt t="23048" x="10115550" y="6543675"/>
          <p14:tracePt t="23064" x="9982200" y="6562725"/>
          <p14:tracePt t="23081" x="9877425" y="6572250"/>
          <p14:tracePt t="23097" x="9820275" y="6581775"/>
          <p14:tracePt t="23114" x="9772650" y="6581775"/>
          <p14:tracePt t="23131" x="9734550" y="6581775"/>
          <p14:tracePt t="23148" x="9686925" y="6572250"/>
          <p14:tracePt t="23164" x="9610725" y="6553200"/>
          <p14:tracePt t="23181" x="9553575" y="6524625"/>
          <p14:tracePt t="23197" x="9486900" y="6496050"/>
          <p14:tracePt t="23214" x="9429750" y="6477000"/>
          <p14:tracePt t="23231" x="9382125" y="6457950"/>
          <p14:tracePt t="23249" x="9353550" y="6448425"/>
          <p14:tracePt t="23264" x="9344025" y="6429375"/>
          <p14:tracePt t="23267" x="9334500" y="6419850"/>
          <p14:tracePt t="23281" x="9334500" y="6400800"/>
          <p14:tracePt t="23298" x="9334500" y="6324600"/>
          <p14:tracePt t="23314" x="9363075" y="6257925"/>
          <p14:tracePt t="23331" x="9410700" y="6219825"/>
          <p14:tracePt t="23347" x="9486900" y="6162675"/>
          <p14:tracePt t="23365" x="9601200" y="6143625"/>
          <p14:tracePt t="23381" x="9744075" y="6096000"/>
          <p14:tracePt t="23397" x="9839325" y="6086475"/>
          <p14:tracePt t="23414" x="9944100" y="6057900"/>
          <p14:tracePt t="23431" x="10020300" y="6048375"/>
          <p14:tracePt t="23447" x="10077450" y="6048375"/>
          <p14:tracePt t="23464" x="10134600" y="6038850"/>
          <p14:tracePt t="23481" x="10191750" y="6038850"/>
          <p14:tracePt t="23497" x="10248900" y="6057900"/>
          <p14:tracePt t="23514" x="10306050" y="6067425"/>
          <p14:tracePt t="23532" x="10353675" y="6096000"/>
          <p14:tracePt t="23547" x="10401300" y="6124575"/>
          <p14:tracePt t="23564" x="10467975" y="6181725"/>
          <p14:tracePt t="23581" x="10506075" y="6219825"/>
          <p14:tracePt t="23598" x="10544175" y="6248400"/>
          <p14:tracePt t="23614" x="10582275" y="6276975"/>
          <p14:tracePt t="23630" x="10591800" y="6286500"/>
          <p14:tracePt t="23647" x="10610850" y="6305550"/>
          <p14:tracePt t="23663" x="10629900" y="6334125"/>
          <p14:tracePt t="23680" x="10658475" y="6362700"/>
          <p14:tracePt t="23697" x="10677525" y="6391275"/>
          <p14:tracePt t="23714" x="10696575" y="6419850"/>
          <p14:tracePt t="23730" x="10706100" y="6438900"/>
          <p14:tracePt t="23747" x="10715625" y="6448425"/>
        </p14:tracePtLst>
      </p14:laserTraceLst>
    </p:ext>
    <p:ext uri="{E180D4A7-C9FB-4DFB-919C-405C955672EB}">
      <p14:showEvtLst xmlns:p14="http://schemas.microsoft.com/office/powerpoint/2010/main">
        <p14:playEvt time="0" objId="10"/>
        <p14:pauseEvt time="0" objId="10"/>
        <p14:seekEvt time="0" objId="10" seek="0"/>
        <p14:resumeEvt time="201" objId="10"/>
        <p14:stopEvt time="31927" objId="10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Thermally constrained trajectory</a:t>
            </a:r>
            <a:endParaRPr lang="en-US" dirty="0"/>
          </a:p>
          <a:p>
            <a:r>
              <a:rPr lang="en-US" dirty="0" smtClean="0"/>
              <a:t>Battery temp constraints have small effect on system weight</a:t>
            </a:r>
          </a:p>
          <a:p>
            <a:r>
              <a:rPr lang="en-US" dirty="0" smtClean="0"/>
              <a:t>Changing trajectory can be more effective than increasing thermal management system weight</a:t>
            </a:r>
          </a:p>
          <a:p>
            <a:r>
              <a:rPr lang="en-US" dirty="0" smtClean="0"/>
              <a:t>Demonstrated tightly coupled optimization 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53248">
            <a:off x="4345857" y="262118"/>
            <a:ext cx="3110160" cy="171926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30488" y="5410200"/>
            <a:ext cx="6131024" cy="8001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dirty="0"/>
              <a:t>earetski@mail.nasa.gov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2038" y="4724400"/>
            <a:ext cx="1905000" cy="1905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895600" y="5067300"/>
            <a:ext cx="6131024" cy="8001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 dirty="0" smtClean="0"/>
              <a:t>Questions?</a:t>
            </a:r>
            <a:endParaRPr lang="en-US" sz="2250" b="1" dirty="0"/>
          </a:p>
        </p:txBody>
      </p:sp>
      <p:pic>
        <p:nvPicPr>
          <p:cNvPr id="13" name="Slide18_v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209398"/>
            <a:ext cx="487363" cy="487363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71138" y="5623719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3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00"/>
    </mc:Choice>
    <mc:Fallback>
      <p:transition spd="slow" advTm="6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6" objId="13"/>
        <p14:stopEvt time="67500" objId="1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1262">
            <a:off x="1905000" y="4001294"/>
            <a:ext cx="3689547" cy="2039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                              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Demonstrate ability of  multidisciplinary analysis tools to </a:t>
            </a:r>
            <a:r>
              <a:rPr lang="en-US" dirty="0" smtClean="0"/>
              <a:t>perform </a:t>
            </a:r>
            <a:r>
              <a:rPr lang="en-US" dirty="0" smtClean="0"/>
              <a:t>coupled analysis in the preliminary design phase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Quadrotor and Mission</a:t>
            </a:r>
          </a:p>
          <a:p>
            <a:r>
              <a:rPr lang="en-US" dirty="0" smtClean="0"/>
              <a:t>Optimization Environment</a:t>
            </a:r>
          </a:p>
          <a:p>
            <a:r>
              <a:rPr lang="en-US" dirty="0" smtClean="0"/>
              <a:t>Coupling Subsystems </a:t>
            </a:r>
          </a:p>
          <a:p>
            <a:r>
              <a:rPr lang="en-US" dirty="0" smtClean="0"/>
              <a:t>Subsystem Details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Conclusions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2</a:t>
            </a:fld>
            <a:endParaRPr lang="en-US"/>
          </a:p>
        </p:txBody>
      </p:sp>
      <p:pic>
        <p:nvPicPr>
          <p:cNvPr id="5" name="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89397" y="6295230"/>
            <a:ext cx="487363" cy="48736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5712539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0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99"/>
    </mc:Choice>
    <mc:Fallback>
      <p:transition spd="slow" advTm="75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1" objId="5"/>
        <p14:stopEvt time="75299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0805">
            <a:off x="4849636" y="1381149"/>
            <a:ext cx="6418906" cy="3548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Quadrotor and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Baseline Mission:</a:t>
            </a:r>
          </a:p>
          <a:p>
            <a:r>
              <a:rPr lang="en-US" dirty="0" smtClean="0"/>
              <a:t>Single Passenger</a:t>
            </a:r>
          </a:p>
          <a:p>
            <a:r>
              <a:rPr lang="en-US" dirty="0" smtClean="0"/>
              <a:t>All-electric</a:t>
            </a:r>
            <a:endParaRPr lang="en-US" dirty="0" smtClean="0"/>
          </a:p>
          <a:p>
            <a:r>
              <a:rPr lang="en-US" dirty="0" smtClean="0"/>
              <a:t>92.6 </a:t>
            </a:r>
            <a:r>
              <a:rPr lang="en-US" dirty="0" smtClean="0"/>
              <a:t>km</a:t>
            </a:r>
          </a:p>
          <a:p>
            <a:r>
              <a:rPr lang="en-US" dirty="0" smtClean="0"/>
              <a:t>1.5km </a:t>
            </a:r>
            <a:r>
              <a:rPr lang="en-US" dirty="0" smtClean="0"/>
              <a:t>altitude </a:t>
            </a:r>
            <a:r>
              <a:rPr lang="en-US" dirty="0" smtClean="0"/>
              <a:t>ceiling</a:t>
            </a:r>
          </a:p>
          <a:p>
            <a:r>
              <a:rPr lang="en-US" dirty="0" smtClean="0"/>
              <a:t>200m </a:t>
            </a:r>
            <a:r>
              <a:rPr lang="en-US" dirty="0" smtClean="0"/>
              <a:t>minimum cruise </a:t>
            </a:r>
            <a:r>
              <a:rPr lang="en-US" dirty="0" smtClean="0"/>
              <a:t>altitude</a:t>
            </a:r>
            <a:endParaRPr lang="en-US" dirty="0" smtClean="0"/>
          </a:p>
          <a:p>
            <a:r>
              <a:rPr lang="en-US" dirty="0" smtClean="0"/>
              <a:t>Subsystems</a:t>
            </a:r>
            <a:r>
              <a:rPr lang="en-US" dirty="0" smtClean="0"/>
              <a:t>: Propulsion, Thermal, </a:t>
            </a:r>
            <a:r>
              <a:rPr lang="en-US" dirty="0" smtClean="0"/>
              <a:t>Mass, </a:t>
            </a:r>
            <a:r>
              <a:rPr lang="en-US" dirty="0" smtClean="0"/>
              <a:t>Aero, Trajectory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3</a:t>
            </a:fld>
            <a:endParaRPr lang="en-US"/>
          </a:p>
        </p:txBody>
      </p:sp>
      <p:pic>
        <p:nvPicPr>
          <p:cNvPr id="4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34112"/>
            <a:ext cx="487363" cy="48736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569112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4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76"/>
    </mc:Choice>
    <mc:Fallback>
      <p:transition spd="slow" advTm="66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2" objId="4"/>
        <p14:stopEvt time="66776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228" y="1798638"/>
            <a:ext cx="3886200" cy="577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Optimization Environment: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OpenMDAO</a:t>
            </a:r>
            <a:endParaRPr lang="en-US" dirty="0" smtClean="0"/>
          </a:p>
          <a:p>
            <a:pPr lvl="1"/>
            <a:r>
              <a:rPr lang="en-US" dirty="0" smtClean="0"/>
              <a:t>Gradient based optimization</a:t>
            </a:r>
          </a:p>
          <a:p>
            <a:pPr lvl="1"/>
            <a:r>
              <a:rPr lang="en-US" dirty="0" smtClean="0"/>
              <a:t>Analytical derivatives</a:t>
            </a:r>
          </a:p>
          <a:p>
            <a:pPr lvl="1"/>
            <a:r>
              <a:rPr lang="en-US" dirty="0" smtClean="0"/>
              <a:t>Open Source</a:t>
            </a:r>
          </a:p>
          <a:p>
            <a:r>
              <a:rPr lang="en-US" dirty="0" err="1" smtClean="0"/>
              <a:t>Dymos</a:t>
            </a:r>
            <a:endParaRPr lang="en-US" dirty="0" smtClean="0"/>
          </a:p>
          <a:p>
            <a:pPr lvl="1"/>
            <a:r>
              <a:rPr lang="en-US" dirty="0" smtClean="0"/>
              <a:t>Allows for time-varying optimal control optimization</a:t>
            </a:r>
            <a:endParaRPr lang="en-US" dirty="0" smtClean="0"/>
          </a:p>
          <a:p>
            <a:pPr lvl="1"/>
            <a:r>
              <a:rPr lang="en-US" dirty="0" err="1" smtClean="0"/>
              <a:t>Pseudospectral</a:t>
            </a:r>
            <a:r>
              <a:rPr lang="en-US" dirty="0" smtClean="0"/>
              <a:t> methods</a:t>
            </a:r>
          </a:p>
          <a:p>
            <a:pPr lvl="1"/>
            <a:r>
              <a:rPr lang="en-US" dirty="0" smtClean="0"/>
              <a:t>Varying fidelity phases</a:t>
            </a:r>
          </a:p>
          <a:p>
            <a:pPr lvl="1"/>
            <a:r>
              <a:rPr lang="en-US" dirty="0" smtClean="0"/>
              <a:t>Open Source</a:t>
            </a:r>
          </a:p>
          <a:p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4</a:t>
            </a:fld>
            <a:endParaRPr lang="en-US"/>
          </a:p>
        </p:txBody>
      </p:sp>
      <p:pic>
        <p:nvPicPr>
          <p:cNvPr id="4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95230"/>
            <a:ext cx="487363" cy="4873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413343"/>
            <a:ext cx="3106969" cy="9112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8800" y="4406900"/>
            <a:ext cx="1905000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8800" y="1676400"/>
            <a:ext cx="1905000" cy="190500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580786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0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70"/>
    </mc:Choice>
    <mc:Fallback>
      <p:transition spd="slow" advTm="76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9" objId="4"/>
        <p14:stopEvt time="76670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Tandem Flight Phases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Main Phase – Lower Fidelity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Thermal Phase – Higher Fidelity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5</a:t>
            </a:fld>
            <a:endParaRPr 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47061"/>
            <a:ext cx="5340107" cy="4142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214110"/>
            <a:ext cx="5230378" cy="4142240"/>
          </a:xfrm>
          <a:prstGeom prst="rect">
            <a:avLst/>
          </a:prstGeom>
        </p:spPr>
      </p:pic>
      <p:pic>
        <p:nvPicPr>
          <p:cNvPr id="8" name="Slide 4 - Pha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234112"/>
            <a:ext cx="487363" cy="487363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72103" y="569539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8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53"/>
    </mc:Choice>
    <mc:Fallback>
      <p:transition spd="slow" advTm="47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4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" x="114300" y="3648075"/>
          <p14:tracePt t="6319" x="123825" y="3629025"/>
          <p14:tracePt t="6337" x="123825" y="3600450"/>
          <p14:tracePt t="6354" x="142875" y="3562350"/>
          <p14:tracePt t="6370" x="142875" y="3543300"/>
          <p14:tracePt t="6387" x="161925" y="3486150"/>
          <p14:tracePt t="6404" x="171450" y="3429000"/>
          <p14:tracePt t="6421" x="200025" y="3333750"/>
          <p14:tracePt t="6437" x="209550" y="3276600"/>
          <p14:tracePt t="6454" x="209550" y="3209925"/>
          <p14:tracePt t="6471" x="209550" y="3152775"/>
          <p14:tracePt t="6487" x="209550" y="3095625"/>
          <p14:tracePt t="6503" x="219075" y="3028950"/>
          <p14:tracePt t="6521" x="238125" y="2933700"/>
          <p14:tracePt t="6537" x="257175" y="2828925"/>
          <p14:tracePt t="6553" x="276225" y="2733675"/>
          <p14:tracePt t="6570" x="295275" y="2600325"/>
          <p14:tracePt t="6587" x="323850" y="2533650"/>
          <p14:tracePt t="6603" x="352425" y="2457450"/>
          <p14:tracePt t="6620" x="390525" y="2400300"/>
          <p14:tracePt t="6637" x="428625" y="2324100"/>
          <p14:tracePt t="6653" x="476250" y="2247900"/>
          <p14:tracePt t="6671" x="581025" y="2133600"/>
          <p14:tracePt t="6687" x="666750" y="2066925"/>
          <p14:tracePt t="6704" x="781050" y="1990725"/>
          <p14:tracePt t="6720" x="904875" y="1914525"/>
          <p14:tracePt t="6737" x="1028700" y="1857375"/>
          <p14:tracePt t="6753" x="1162050" y="1800225"/>
          <p14:tracePt t="6770" x="1323975" y="1781175"/>
          <p14:tracePt t="6787" x="1485900" y="1752600"/>
          <p14:tracePt t="6804" x="1695450" y="1743075"/>
          <p14:tracePt t="6820" x="1943100" y="1733550"/>
          <p14:tracePt t="6837" x="2266950" y="1695450"/>
          <p14:tracePt t="6854" x="2447925" y="1676400"/>
          <p14:tracePt t="6870" x="2600325" y="1657350"/>
          <p14:tracePt t="6887" x="2752725" y="1638300"/>
          <p14:tracePt t="6904" x="2914650" y="1628775"/>
          <p14:tracePt t="6920" x="3076575" y="1628775"/>
          <p14:tracePt t="6937" x="3333750" y="1647825"/>
          <p14:tracePt t="6954" x="3514725" y="1666875"/>
          <p14:tracePt t="6970" x="3705225" y="1676400"/>
          <p14:tracePt t="6987" x="3895725" y="1676400"/>
          <p14:tracePt t="7003" x="4057650" y="1666875"/>
          <p14:tracePt t="7021" x="4219575" y="1666875"/>
          <p14:tracePt t="7037" x="4381500" y="1666875"/>
          <p14:tracePt t="7053" x="4562475" y="1695450"/>
          <p14:tracePt t="7070" x="4752975" y="1704975"/>
          <p14:tracePt t="7087" x="4972050" y="1704975"/>
          <p14:tracePt t="7089" x="5067300" y="1704975"/>
          <p14:tracePt t="7103" x="5286375" y="1724025"/>
          <p14:tracePt t="7120" x="5514975" y="1752600"/>
          <p14:tracePt t="7136" x="5734050" y="1771650"/>
          <p14:tracePt t="7153" x="5943600" y="1781175"/>
          <p14:tracePt t="7170" x="6153150" y="1771650"/>
          <p14:tracePt t="7188" x="6391275" y="1733550"/>
          <p14:tracePt t="7204" x="6505575" y="1714500"/>
          <p14:tracePt t="7220" x="6600825" y="1695450"/>
          <p14:tracePt t="7236" x="6686550" y="1685925"/>
          <p14:tracePt t="7253" x="6762750" y="1685925"/>
          <p14:tracePt t="7269" x="6829425" y="1666875"/>
          <p14:tracePt t="7287" x="6915150" y="1647825"/>
          <p14:tracePt t="7303" x="6981825" y="1638300"/>
          <p14:tracePt t="7320" x="7038975" y="1638300"/>
          <p14:tracePt t="7337" x="7143750" y="1619250"/>
          <p14:tracePt t="7353" x="7229475" y="1619250"/>
          <p14:tracePt t="7370" x="7334250" y="1619250"/>
          <p14:tracePt t="7386" x="7439025" y="1619250"/>
          <p14:tracePt t="7403" x="7553325" y="1619250"/>
          <p14:tracePt t="7420" x="7677150" y="1628775"/>
          <p14:tracePt t="7436" x="7753350" y="1638300"/>
          <p14:tracePt t="7454" x="7896225" y="1647825"/>
          <p14:tracePt t="7470" x="8001000" y="1647825"/>
          <p14:tracePt t="7487" x="8096250" y="1647825"/>
          <p14:tracePt t="7503" x="8191500" y="1638300"/>
          <p14:tracePt t="7521" x="8239125" y="1628775"/>
          <p14:tracePt t="7536" x="8267700" y="1619250"/>
          <p14:tracePt t="7553" x="8277225" y="1609725"/>
          <p14:tracePt t="7587" x="8277225" y="1600200"/>
          <p14:tracePt t="7602" x="8239125" y="1590675"/>
          <p14:tracePt t="7619" x="8153400" y="1581150"/>
          <p14:tracePt t="7636" x="7981950" y="1581150"/>
          <p14:tracePt t="7653" x="7753350" y="1590675"/>
          <p14:tracePt t="7669" x="7524750" y="1609725"/>
          <p14:tracePt t="7687" x="7324725" y="1619250"/>
          <p14:tracePt t="7703" x="7181850" y="1638300"/>
          <p14:tracePt t="7720" x="7038975" y="1685925"/>
          <p14:tracePt t="7736" x="6953250" y="1724025"/>
          <p14:tracePt t="7753" x="6848475" y="1781175"/>
          <p14:tracePt t="7770" x="6762750" y="1847850"/>
          <p14:tracePt t="7786" x="6677025" y="1895475"/>
          <p14:tracePt t="7803" x="6581775" y="1943100"/>
          <p14:tracePt t="7819" x="6515100" y="1971675"/>
          <p14:tracePt t="7836" x="6467475" y="1981200"/>
          <p14:tracePt t="7852" x="6419850" y="2000250"/>
          <p14:tracePt t="7869" x="6391275" y="2019300"/>
          <p14:tracePt t="7886" x="6381750" y="2028825"/>
          <p14:tracePt t="7902" x="6362700" y="2038350"/>
          <p14:tracePt t="7919" x="6353175" y="2047875"/>
          <p14:tracePt t="7936" x="6343650" y="2057400"/>
          <p14:tracePt t="7954" x="6343650" y="2076450"/>
          <p14:tracePt t="7969" x="6343650" y="2095500"/>
          <p14:tracePt t="7987" x="6362700" y="2152650"/>
          <p14:tracePt t="8002" x="6448425" y="2209800"/>
          <p14:tracePt t="8020" x="6572250" y="2266950"/>
          <p14:tracePt t="8035" x="6724650" y="2295525"/>
          <p14:tracePt t="8052" x="6905625" y="2324100"/>
          <p14:tracePt t="8069" x="7086600" y="2324100"/>
          <p14:tracePt t="8085" x="7277100" y="2295525"/>
          <p14:tracePt t="8088" x="7381875" y="2276475"/>
          <p14:tracePt t="8102" x="7486650" y="2238375"/>
          <p14:tracePt t="8119" x="7781925" y="2190750"/>
          <p14:tracePt t="8135" x="7953375" y="2171700"/>
          <p14:tracePt t="8152" x="8105775" y="2152650"/>
          <p14:tracePt t="8169" x="8210550" y="2124075"/>
          <p14:tracePt t="8185" x="8305800" y="2095500"/>
          <p14:tracePt t="8202" x="8382000" y="2057400"/>
          <p14:tracePt t="8219" x="8429625" y="2019300"/>
          <p14:tracePt t="8236" x="8458200" y="2000250"/>
          <p14:tracePt t="8252" x="8477250" y="1971675"/>
          <p14:tracePt t="8269" x="8477250" y="1943100"/>
          <p14:tracePt t="8287" x="8496300" y="1914525"/>
          <p14:tracePt t="8302" x="8496300" y="1866900"/>
          <p14:tracePt t="8319" x="8496300" y="1819275"/>
          <p14:tracePt t="8335" x="8467725" y="1781175"/>
          <p14:tracePt t="8352" x="8439150" y="1743075"/>
          <p14:tracePt t="8369" x="8420100" y="1714500"/>
          <p14:tracePt t="8385" x="8353425" y="1685925"/>
          <p14:tracePt t="8402" x="8210550" y="1676400"/>
          <p14:tracePt t="8419" x="8001000" y="1685925"/>
          <p14:tracePt t="8436" x="7772400" y="1724025"/>
          <p14:tracePt t="8452" x="7515225" y="1752600"/>
          <p14:tracePt t="8469" x="7286625" y="1781175"/>
          <p14:tracePt t="8485" x="7105650" y="1800225"/>
          <p14:tracePt t="8502" x="6972300" y="1819275"/>
          <p14:tracePt t="8519" x="6867525" y="1838325"/>
          <p14:tracePt t="8535" x="6791325" y="1847850"/>
          <p14:tracePt t="8552" x="6743700" y="1857375"/>
          <p14:tracePt t="8568" x="6715125" y="1885950"/>
          <p14:tracePt t="8585" x="6686550" y="1924050"/>
          <p14:tracePt t="8602" x="6629400" y="1971675"/>
          <p14:tracePt t="8619" x="6562725" y="2019300"/>
          <p14:tracePt t="8635" x="6524625" y="2038350"/>
          <p14:tracePt t="8652" x="6515100" y="2047875"/>
          <p14:tracePt t="8668" x="6505575" y="2057400"/>
          <p14:tracePt t="8685" x="6496050" y="2066925"/>
          <p14:tracePt t="8702" x="6486525" y="2066925"/>
          <p14:tracePt t="8719" x="6477000" y="2076450"/>
          <p14:tracePt t="8735" x="6467475" y="2085975"/>
          <p14:tracePt t="8949" x="6467475" y="2076450"/>
          <p14:tracePt t="8966" x="6477000" y="2066925"/>
          <p14:tracePt t="8985" x="6477000" y="2057400"/>
          <p14:tracePt t="9001" x="6477000" y="2047875"/>
          <p14:tracePt t="9018" x="6477000" y="2038350"/>
          <p14:tracePt t="9051" x="6438900" y="2019300"/>
          <p14:tracePt t="9068" x="6362700" y="2009775"/>
          <p14:tracePt t="9085" x="6229350" y="2009775"/>
          <p14:tracePt t="9101" x="6038850" y="2000250"/>
          <p14:tracePt t="9118" x="5800725" y="1990725"/>
          <p14:tracePt t="9135" x="5562600" y="1952625"/>
          <p14:tracePt t="9151" x="5324475" y="1924050"/>
          <p14:tracePt t="9168" x="5048250" y="1885950"/>
          <p14:tracePt t="9184" x="4876800" y="1857375"/>
          <p14:tracePt t="9202" x="4724400" y="1828800"/>
          <p14:tracePt t="9219" x="4562475" y="1790700"/>
          <p14:tracePt t="9235" x="4391025" y="1762125"/>
          <p14:tracePt t="9251" x="4219575" y="1752600"/>
          <p14:tracePt t="9268" x="3952875" y="1752600"/>
          <p14:tracePt t="9286" x="3771900" y="1743075"/>
          <p14:tracePt t="9301" x="3581400" y="1724025"/>
          <p14:tracePt t="9318" x="3381375" y="1704975"/>
          <p14:tracePt t="9335" x="3209925" y="1685925"/>
          <p14:tracePt t="9351" x="3048000" y="1666875"/>
          <p14:tracePt t="9368" x="2895600" y="1647825"/>
          <p14:tracePt t="9384" x="2762250" y="1628775"/>
          <p14:tracePt t="9401" x="2647950" y="1609725"/>
          <p14:tracePt t="9418" x="2543175" y="1600200"/>
          <p14:tracePt t="9435" x="2381250" y="1600200"/>
          <p14:tracePt t="9451" x="2257425" y="1600200"/>
          <p14:tracePt t="9469" x="2114550" y="1600200"/>
          <p14:tracePt t="9485" x="1971675" y="1609725"/>
          <p14:tracePt t="9501" x="1828800" y="1619250"/>
          <p14:tracePt t="9519" x="1609725" y="1628775"/>
          <p14:tracePt t="9536" x="1457325" y="1638300"/>
          <p14:tracePt t="9551" x="1304925" y="1638300"/>
          <p14:tracePt t="9567" x="1162050" y="1619250"/>
          <p14:tracePt t="9584" x="1047750" y="1619250"/>
          <p14:tracePt t="9601" x="952500" y="1619250"/>
          <p14:tracePt t="9618" x="895350" y="1628775"/>
          <p14:tracePt t="9634" x="857250" y="1638300"/>
          <p14:tracePt t="9651" x="809625" y="1666875"/>
          <p14:tracePt t="9668" x="771525" y="1714500"/>
          <p14:tracePt t="9685" x="742950" y="1781175"/>
          <p14:tracePt t="9701" x="733425" y="1828800"/>
          <p14:tracePt t="9718" x="752475" y="1905000"/>
          <p14:tracePt t="9734" x="771525" y="1962150"/>
          <p14:tracePt t="9751" x="828675" y="2028825"/>
          <p14:tracePt t="9768" x="942975" y="2105025"/>
          <p14:tracePt t="9784" x="1095375" y="2190750"/>
          <p14:tracePt t="9801" x="1409700" y="2276475"/>
          <p14:tracePt t="9817" x="1638300" y="2305050"/>
          <p14:tracePt t="9834" x="1857375" y="2333625"/>
          <p14:tracePt t="9851" x="2085975" y="2343150"/>
          <p14:tracePt t="9867" x="2276475" y="2343150"/>
          <p14:tracePt t="9884" x="2438400" y="2333625"/>
          <p14:tracePt t="9901" x="2590800" y="2324100"/>
          <p14:tracePt t="9917" x="2705100" y="2305050"/>
          <p14:tracePt t="9934" x="2819400" y="2286000"/>
          <p14:tracePt t="9951" x="2924175" y="2276475"/>
          <p14:tracePt t="9968" x="3076575" y="2247900"/>
          <p14:tracePt t="9985" x="3143250" y="2247900"/>
          <p14:tracePt t="10001" x="3181350" y="2228850"/>
          <p14:tracePt t="10019" x="3228975" y="2219325"/>
          <p14:tracePt t="10035" x="3267075" y="2200275"/>
          <p14:tracePt t="10051" x="3333750" y="2171700"/>
          <p14:tracePt t="10067" x="3362325" y="2162175"/>
          <p14:tracePt t="10084" x="3381375" y="2143125"/>
          <p14:tracePt t="10101" x="3381375" y="2124075"/>
          <p14:tracePt t="10117" x="3333750" y="2057400"/>
          <p14:tracePt t="10134" x="3219450" y="1981200"/>
          <p14:tracePt t="10150" x="3048000" y="1885950"/>
          <p14:tracePt t="10167" x="2857500" y="1828800"/>
          <p14:tracePt t="10184" x="2676525" y="1762125"/>
          <p14:tracePt t="10200" x="2495550" y="1733550"/>
          <p14:tracePt t="10217" x="2276475" y="1704975"/>
          <p14:tracePt t="10234" x="2171700" y="1695450"/>
          <p14:tracePt t="10251" x="2066925" y="1695450"/>
          <p14:tracePt t="10267" x="1962150" y="1704975"/>
          <p14:tracePt t="10284" x="1857375" y="1724025"/>
          <p14:tracePt t="10302" x="1743075" y="1752600"/>
          <p14:tracePt t="10317" x="1581150" y="1771650"/>
          <p14:tracePt t="10333" x="1476375" y="1771650"/>
          <p14:tracePt t="10350" x="1371600" y="1771650"/>
          <p14:tracePt t="10367" x="1285875" y="1771650"/>
          <p14:tracePt t="10384" x="1228725" y="1771650"/>
          <p14:tracePt t="10400" x="1181100" y="1790700"/>
          <p14:tracePt t="10417" x="1143000" y="1809750"/>
          <p14:tracePt t="10434" x="1104900" y="1847850"/>
          <p14:tracePt t="10451" x="1076325" y="1895475"/>
          <p14:tracePt t="10467" x="1066800" y="1952625"/>
          <p14:tracePt t="10484" x="1076325" y="2019300"/>
          <p14:tracePt t="10500" x="1085850" y="2076450"/>
          <p14:tracePt t="10517" x="1095375" y="2124075"/>
          <p14:tracePt t="10533" x="1104900" y="2152650"/>
          <p14:tracePt t="10550" x="1104900" y="2181225"/>
          <p14:tracePt t="10567" x="1114425" y="2190750"/>
          <p14:tracePt t="10583" x="1143000" y="2238375"/>
          <p14:tracePt t="10600" x="1200150" y="2286000"/>
          <p14:tracePt t="10617" x="1362075" y="2343150"/>
          <p14:tracePt t="10633" x="1571625" y="2409825"/>
          <p14:tracePt t="10650" x="1857375" y="2466975"/>
          <p14:tracePt t="10667" x="2152650" y="2505075"/>
          <p14:tracePt t="10683" x="2381250" y="2543175"/>
          <p14:tracePt t="10700" x="2533650" y="2562225"/>
          <p14:tracePt t="10716" x="2657475" y="2571750"/>
          <p14:tracePt t="10733" x="2752725" y="2552700"/>
          <p14:tracePt t="10750" x="2819400" y="2524125"/>
          <p14:tracePt t="10766" x="2886075" y="2486025"/>
          <p14:tracePt t="10784" x="2952750" y="2428875"/>
          <p14:tracePt t="10801" x="3009900" y="2400300"/>
          <p14:tracePt t="10817" x="3076575" y="2362200"/>
          <p14:tracePt t="10833" x="3133725" y="2324100"/>
          <p14:tracePt t="10850" x="3209925" y="2257425"/>
          <p14:tracePt t="10867" x="3219450" y="2228850"/>
          <p14:tracePt t="10883" x="3219450" y="2190750"/>
          <p14:tracePt t="10900" x="3200400" y="2124075"/>
          <p14:tracePt t="10916" x="3171825" y="2076450"/>
          <p14:tracePt t="10933" x="3133725" y="2009775"/>
          <p14:tracePt t="10950" x="3095625" y="1962150"/>
          <p14:tracePt t="10967" x="3057525" y="1924050"/>
          <p14:tracePt t="10984" x="2905125" y="1838325"/>
          <p14:tracePt t="11001" x="2762250" y="1790700"/>
          <p14:tracePt t="11016" x="2600325" y="1752600"/>
          <p14:tracePt t="11033" x="2447925" y="1714500"/>
          <p14:tracePt t="11050" x="2286000" y="1695450"/>
          <p14:tracePt t="11066" x="2133600" y="1676400"/>
          <p14:tracePt t="11083" x="1990725" y="1666875"/>
          <p14:tracePt t="11099" x="1876425" y="1657350"/>
          <p14:tracePt t="11116" x="1743075" y="1647825"/>
          <p14:tracePt t="11133" x="1685925" y="1647825"/>
          <p14:tracePt t="11150" x="1619250" y="1647825"/>
          <p14:tracePt t="11166" x="1524000" y="1647825"/>
          <p14:tracePt t="11183" x="1409700" y="1657350"/>
          <p14:tracePt t="11200" x="1304925" y="1666875"/>
          <p14:tracePt t="11217" x="1200150" y="1676400"/>
          <p14:tracePt t="11234" x="1066800" y="1685925"/>
          <p14:tracePt t="11250" x="962025" y="1695450"/>
          <p14:tracePt t="11267" x="838200" y="1724025"/>
          <p14:tracePt t="11284" x="695325" y="1733550"/>
          <p14:tracePt t="11300" x="542925" y="1762125"/>
          <p14:tracePt t="11316" x="390525" y="1828800"/>
          <p14:tracePt t="11333" x="257175" y="1885950"/>
          <p14:tracePt t="11350" x="152400" y="1933575"/>
          <p14:tracePt t="11367" x="57150" y="2019300"/>
          <p14:tracePt t="11383" x="19050" y="2066925"/>
          <p14:tracePt t="11399" x="9525" y="2105025"/>
          <p14:tracePt t="11416" x="0" y="2152650"/>
          <p14:tracePt t="11433" x="0" y="2190750"/>
          <p14:tracePt t="11450" x="0" y="2228850"/>
          <p14:tracePt t="11466" x="0" y="2276475"/>
          <p14:tracePt t="11483" x="0" y="2324100"/>
          <p14:tracePt t="11500" x="0" y="2333625"/>
          <p14:tracePt t="11516" x="0" y="2352675"/>
          <p14:tracePt t="11695" x="9525" y="2343150"/>
          <p14:tracePt t="11704" x="28575" y="2343150"/>
          <p14:tracePt t="11716" x="47625" y="2324100"/>
          <p14:tracePt t="11732" x="104775" y="2305050"/>
          <p14:tracePt t="11750" x="200025" y="2247900"/>
          <p14:tracePt t="11766" x="238125" y="2219325"/>
          <p14:tracePt t="11784" x="266700" y="2209800"/>
          <p14:tracePt t="11800" x="276225" y="2200275"/>
          <p14:tracePt t="11816" x="285750" y="2200275"/>
          <p14:tracePt t="11833" x="285750" y="2190750"/>
          <p14:tracePt t="11900" x="295275" y="2190750"/>
          <p14:tracePt t="12001" x="295275" y="2181225"/>
          <p14:tracePt t="22571" x="295275" y="2190750"/>
          <p14:tracePt t="22589" x="295275" y="2238375"/>
          <p14:tracePt t="22606" x="295275" y="2286000"/>
          <p14:tracePt t="23095" x="295275" y="2276475"/>
          <p14:tracePt t="23182" x="295275" y="2266950"/>
          <p14:tracePt t="23190" x="304800" y="2257425"/>
          <p14:tracePt t="23206" x="314325" y="2247900"/>
          <p14:tracePt t="23223" x="314325" y="2238375"/>
          <p14:tracePt t="23239" x="304800" y="2228850"/>
          <p14:tracePt t="23256" x="304800" y="2219325"/>
          <p14:tracePt t="23272" x="304800" y="2209800"/>
          <p14:tracePt t="23305" x="304800" y="2200275"/>
          <p14:tracePt t="23339" x="314325" y="2181225"/>
          <p14:tracePt t="23432" x="323850" y="2171700"/>
          <p14:tracePt t="23517" x="323850" y="2162175"/>
          <p14:tracePt t="24646" x="333375" y="2162175"/>
          <p14:tracePt t="24661" x="352425" y="2162175"/>
          <p14:tracePt t="24671" x="409575" y="2171700"/>
          <p14:tracePt t="24688" x="571500" y="2228850"/>
          <p14:tracePt t="24705" x="733425" y="2305050"/>
          <p14:tracePt t="24721" x="885825" y="2381250"/>
          <p14:tracePt t="24738" x="1000125" y="2457450"/>
          <p14:tracePt t="24756" x="1152525" y="2581275"/>
          <p14:tracePt t="24771" x="1247775" y="2667000"/>
          <p14:tracePt t="24787" x="1343025" y="2724150"/>
          <p14:tracePt t="24804" x="1447800" y="2800350"/>
          <p14:tracePt t="24821" x="1562100" y="2876550"/>
          <p14:tracePt t="24838" x="1676400" y="2952750"/>
          <p14:tracePt t="24854" x="1790700" y="3057525"/>
          <p14:tracePt t="24871" x="1857375" y="3133725"/>
          <p14:tracePt t="24887" x="1981200" y="3305175"/>
          <p14:tracePt t="24904" x="2066925" y="3409950"/>
          <p14:tracePt t="24922" x="2143125" y="3486150"/>
          <p14:tracePt t="24937" x="2190750" y="3581400"/>
          <p14:tracePt t="24956" x="2247900" y="3648075"/>
          <p14:tracePt t="24972" x="2276475" y="3705225"/>
          <p14:tracePt t="24987" x="2305050" y="3800475"/>
          <p14:tracePt t="25004" x="2324100" y="3895725"/>
          <p14:tracePt t="25021" x="2343150" y="4010025"/>
          <p14:tracePt t="25037" x="2352675" y="4057650"/>
          <p14:tracePt t="25054" x="2352675" y="4095750"/>
          <p14:tracePt t="25071" x="2343150" y="4133850"/>
          <p14:tracePt t="25088" x="2333625" y="4181475"/>
          <p14:tracePt t="25104" x="2314575" y="4229100"/>
          <p14:tracePt t="25121" x="2257425" y="4305300"/>
          <p14:tracePt t="25137" x="2209800" y="4391025"/>
          <p14:tracePt t="25154" x="2133600" y="4505325"/>
          <p14:tracePt t="25171" x="2095500" y="4572000"/>
          <p14:tracePt t="25188" x="2066925" y="4610100"/>
          <p14:tracePt t="25205" x="2047875" y="4657725"/>
          <p14:tracePt t="25221" x="2038350" y="4695825"/>
          <p14:tracePt t="25239" x="2000250" y="4781550"/>
          <p14:tracePt t="25254" x="1990725" y="4800600"/>
          <p14:tracePt t="25272" x="1933575" y="4876800"/>
          <p14:tracePt t="25287" x="1905000" y="4914900"/>
          <p14:tracePt t="25304" x="1876425" y="4962525"/>
          <p14:tracePt t="25321" x="1847850" y="5000625"/>
          <p14:tracePt t="25337" x="1819275" y="5048250"/>
          <p14:tracePt t="25354" x="1800225" y="5076825"/>
          <p14:tracePt t="25371" x="1781175" y="5105400"/>
          <p14:tracePt t="25387" x="1771650" y="5124450"/>
          <p14:tracePt t="25404" x="1762125" y="5143500"/>
          <p14:tracePt t="25421" x="1743075" y="5162550"/>
          <p14:tracePt t="25437" x="1733550" y="5181600"/>
          <p14:tracePt t="25454" x="1724025" y="5191125"/>
          <p14:tracePt t="25472" x="1714500" y="5200650"/>
          <p14:tracePt t="25488" x="1704975" y="5219700"/>
          <p14:tracePt t="25504" x="1695450" y="5229225"/>
          <p14:tracePt t="25522" x="1685925" y="5248275"/>
          <p14:tracePt t="25537" x="1685925" y="5257800"/>
          <p14:tracePt t="25554" x="1685925" y="5276850"/>
          <p14:tracePt t="25570" x="1685925" y="5286375"/>
          <p14:tracePt t="25587" x="1685925" y="5295900"/>
          <p14:tracePt t="25621" x="1695450" y="5305425"/>
          <p14:tracePt t="25637" x="1704975" y="5314950"/>
          <p14:tracePt t="25654" x="1714500" y="5324475"/>
          <p14:tracePt t="25672" x="1724025" y="5334000"/>
          <p14:tracePt t="25688" x="1743075" y="5343525"/>
          <p14:tracePt t="25704" x="1752600" y="5353050"/>
          <p14:tracePt t="25722" x="1762125" y="5362575"/>
          <p14:tracePt t="25738" x="1771650" y="5372100"/>
          <p14:tracePt t="25753" x="1781175" y="5381625"/>
          <p14:tracePt t="25772" x="1800225" y="5391150"/>
          <p14:tracePt t="25787" x="1819275" y="5391150"/>
          <p14:tracePt t="25803" x="1828800" y="5391150"/>
          <p14:tracePt t="25820" x="1847850" y="5391150"/>
          <p14:tracePt t="25837" x="1866900" y="5400675"/>
          <p14:tracePt t="25854" x="1895475" y="5400675"/>
          <p14:tracePt t="25870" x="1914525" y="5410200"/>
          <p14:tracePt t="25887" x="1933575" y="5419725"/>
          <p14:tracePt t="25904" x="1962150" y="5419725"/>
          <p14:tracePt t="25920" x="1981200" y="5419725"/>
          <p14:tracePt t="25938" x="2019300" y="5419725"/>
          <p14:tracePt t="25954" x="2047875" y="5419725"/>
          <p14:tracePt t="25970" x="2076450" y="5419725"/>
          <p14:tracePt t="25987" x="2124075" y="5419725"/>
          <p14:tracePt t="26003" x="2162175" y="5410200"/>
          <p14:tracePt t="26020" x="2190750" y="5400675"/>
          <p14:tracePt t="26037" x="2219325" y="5391150"/>
          <p14:tracePt t="26053" x="2266950" y="5391150"/>
          <p14:tracePt t="26070" x="2295525" y="5391150"/>
          <p14:tracePt t="26087" x="2333625" y="5391150"/>
          <p14:tracePt t="26103" x="2362200" y="5391150"/>
          <p14:tracePt t="26120" x="2390775" y="5381625"/>
          <p14:tracePt t="26137" x="2419350" y="5381625"/>
          <p14:tracePt t="26153" x="2447925" y="5372100"/>
          <p14:tracePt t="26170" x="2486025" y="5372100"/>
          <p14:tracePt t="26188" x="2552700" y="5362575"/>
          <p14:tracePt t="26203" x="2581275" y="5353050"/>
          <p14:tracePt t="26221" x="2619375" y="5353050"/>
          <p14:tracePt t="26237" x="2657475" y="5353050"/>
          <p14:tracePt t="26253" x="2695575" y="5353050"/>
          <p14:tracePt t="26271" x="2724150" y="5353050"/>
          <p14:tracePt t="26286" x="2762250" y="5353050"/>
          <p14:tracePt t="26303" x="2800350" y="5353050"/>
          <p14:tracePt t="26320" x="2819400" y="5353050"/>
          <p14:tracePt t="26336" x="2847975" y="5353050"/>
          <p14:tracePt t="26353" x="2867025" y="5343525"/>
          <p14:tracePt t="26370" x="2886075" y="5334000"/>
          <p14:tracePt t="26386" x="2905125" y="5334000"/>
          <p14:tracePt t="26403" x="2914650" y="5334000"/>
          <p14:tracePt t="26420" x="2943225" y="5324475"/>
          <p14:tracePt t="26437" x="2971800" y="5324475"/>
          <p14:tracePt t="26454" x="2990850" y="5314950"/>
          <p14:tracePt t="26470" x="3009900" y="5314950"/>
          <p14:tracePt t="26487" x="3019425" y="5314950"/>
          <p14:tracePt t="26503" x="3038475" y="5305425"/>
          <p14:tracePt t="26519" x="3067050" y="5305425"/>
          <p14:tracePt t="26536" x="3095625" y="5286375"/>
          <p14:tracePt t="26553" x="3124200" y="5276850"/>
          <p14:tracePt t="26569" x="3152775" y="5267325"/>
          <p14:tracePt t="26586" x="3171825" y="5257800"/>
          <p14:tracePt t="26603" x="3190875" y="5248275"/>
          <p14:tracePt t="26619" x="3209925" y="5238750"/>
          <p14:tracePt t="26636" x="3228975" y="5229225"/>
          <p14:tracePt t="26653" x="3257550" y="5219700"/>
          <p14:tracePt t="26669" x="3286125" y="5210175"/>
          <p14:tracePt t="26686" x="3305175" y="5210175"/>
          <p14:tracePt t="26702" x="3324225" y="5200650"/>
          <p14:tracePt t="26720" x="3333750" y="5200650"/>
          <p14:tracePt t="26736" x="3352800" y="5191125"/>
          <p14:tracePt t="26753" x="3371850" y="5181600"/>
          <p14:tracePt t="26770" x="3409950" y="5172075"/>
          <p14:tracePt t="26786" x="3438525" y="5162550"/>
          <p14:tracePt t="26803" x="3457575" y="5153025"/>
          <p14:tracePt t="26819" x="3505200" y="5143500"/>
          <p14:tracePt t="26836" x="3552825" y="5133975"/>
          <p14:tracePt t="26853" x="3600450" y="5124450"/>
          <p14:tracePt t="26869" x="3629025" y="5114925"/>
          <p14:tracePt t="26886" x="3667125" y="5095875"/>
          <p14:tracePt t="26903" x="3695700" y="5086350"/>
          <p14:tracePt t="26919" x="3733800" y="5067300"/>
          <p14:tracePt t="26936" x="3771900" y="5067300"/>
          <p14:tracePt t="26954" x="3819525" y="5048250"/>
          <p14:tracePt t="26969" x="3857625" y="5048250"/>
          <p14:tracePt t="26986" x="3905250" y="5029200"/>
          <p14:tracePt t="27002" x="3943350" y="5019675"/>
          <p14:tracePt t="27020" x="3981450" y="5010150"/>
          <p14:tracePt t="27036" x="4010025" y="5000625"/>
          <p14:tracePt t="27052" x="4048125" y="4981575"/>
          <p14:tracePt t="27069" x="4076700" y="4972050"/>
          <p14:tracePt t="27085" x="4095750" y="4962525"/>
          <p14:tracePt t="27088" x="4114800" y="4953000"/>
          <p14:tracePt t="27102" x="4143375" y="4943475"/>
          <p14:tracePt t="27119" x="4181475" y="4933950"/>
          <p14:tracePt t="27135" x="4210050" y="4914900"/>
          <p14:tracePt t="27152" x="4238625" y="4905375"/>
          <p14:tracePt t="27169" x="4257675" y="4895850"/>
          <p14:tracePt t="27185" x="4276725" y="4876800"/>
          <p14:tracePt t="27203" x="4295775" y="4867275"/>
          <p14:tracePt t="27219" x="4314825" y="4848225"/>
          <p14:tracePt t="27236" x="4324350" y="4829175"/>
          <p14:tracePt t="27252" x="4343400" y="4819650"/>
          <p14:tracePt t="27270" x="4352925" y="4810125"/>
          <p14:tracePt t="27286" x="4362450" y="4791075"/>
          <p14:tracePt t="27303" x="4381500" y="4781550"/>
          <p14:tracePt t="27319" x="4391025" y="4762500"/>
          <p14:tracePt t="27337" x="4400550" y="4743450"/>
          <p14:tracePt t="27352" x="4410075" y="4743450"/>
          <p14:tracePt t="27369" x="4429125" y="4724400"/>
          <p14:tracePt t="27385" x="4438650" y="4714875"/>
          <p14:tracePt t="27402" x="4448175" y="4714875"/>
          <p14:tracePt t="27419" x="4457700" y="4705350"/>
          <p14:tracePt t="27541" x="4448175" y="4714875"/>
          <p14:tracePt t="27555" x="4438650" y="4733925"/>
          <p14:tracePt t="27585" x="4419600" y="4762500"/>
          <p14:tracePt t="27588" x="4410075" y="4772025"/>
          <p14:tracePt t="27602" x="4400550" y="4791075"/>
          <p14:tracePt t="27619" x="4371975" y="4819650"/>
          <p14:tracePt t="27635" x="4314825" y="4867275"/>
          <p14:tracePt t="27652" x="4276725" y="4895850"/>
          <p14:tracePt t="27668" x="4229100" y="4905375"/>
          <p14:tracePt t="27685" x="4162425" y="4933950"/>
          <p14:tracePt t="27703" x="4124325" y="4943475"/>
          <p14:tracePt t="27718" x="4076700" y="4962525"/>
          <p14:tracePt t="27737" x="4019550" y="4981575"/>
          <p14:tracePt t="27752" x="3981450" y="4991100"/>
          <p14:tracePt t="27769" x="3943350" y="5010150"/>
          <p14:tracePt t="27785" x="3914775" y="5029200"/>
          <p14:tracePt t="27802" x="3886200" y="5038725"/>
          <p14:tracePt t="27818" x="3876675" y="5048250"/>
          <p14:tracePt t="27835" x="3848100" y="5067300"/>
          <p14:tracePt t="27852" x="3819525" y="5076825"/>
          <p14:tracePt t="27869" x="3762375" y="5114925"/>
          <p14:tracePt t="27885" x="3733800" y="5124450"/>
          <p14:tracePt t="27902" x="3695700" y="5133975"/>
          <p14:tracePt t="27918" x="3667125" y="5153025"/>
          <p14:tracePt t="27935" x="3629025" y="5162550"/>
          <p14:tracePt t="27952" x="3590925" y="5181600"/>
          <p14:tracePt t="27969" x="3543300" y="5191125"/>
          <p14:tracePt t="27985" x="3495675" y="5219700"/>
          <p14:tracePt t="28002" x="3419475" y="5238750"/>
          <p14:tracePt t="28019" x="3352800" y="5248275"/>
          <p14:tracePt t="28035" x="3314700" y="5267325"/>
          <p14:tracePt t="28051" x="3257550" y="5276850"/>
          <p14:tracePt t="28068" x="3200400" y="5286375"/>
          <p14:tracePt t="28085" x="3143250" y="5305425"/>
          <p14:tracePt t="28088" x="3095625" y="5314950"/>
          <p14:tracePt t="28101" x="3067050" y="5314950"/>
          <p14:tracePt t="28118" x="3009900" y="5314950"/>
          <p14:tracePt t="28135" x="2914650" y="5324475"/>
          <p14:tracePt t="28151" x="2847975" y="5324475"/>
          <p14:tracePt t="28168" x="2771775" y="5314950"/>
          <p14:tracePt t="28185" x="2686050" y="5314950"/>
          <p14:tracePt t="28202" x="2628900" y="5314950"/>
          <p14:tracePt t="28219" x="2571750" y="5305425"/>
          <p14:tracePt t="28236" x="2524125" y="5295900"/>
          <p14:tracePt t="28251" x="2486025" y="5295900"/>
          <p14:tracePt t="28269" x="2457450" y="5295900"/>
          <p14:tracePt t="28285" x="2447925" y="5295900"/>
          <p14:tracePt t="28301" x="2438400" y="5295900"/>
          <p14:tracePt t="28447" x="2428875" y="5295900"/>
          <p14:tracePt t="28455" x="2419350" y="5295900"/>
          <p14:tracePt t="28468" x="2400300" y="5286375"/>
          <p14:tracePt t="28485" x="2381250" y="5286375"/>
          <p14:tracePt t="28501" x="2362200" y="5286375"/>
          <p14:tracePt t="28518" x="2352675" y="5286375"/>
          <p14:tracePt t="28628" x="2371725" y="5286375"/>
          <p14:tracePt t="28639" x="2390775" y="5276850"/>
          <p14:tracePt t="28651" x="2438400" y="5267325"/>
          <p14:tracePt t="28668" x="2486025" y="5257800"/>
          <p14:tracePt t="28684" x="2581275" y="5248275"/>
          <p14:tracePt t="28701" x="2686050" y="5229225"/>
          <p14:tracePt t="28717" x="2800350" y="5210175"/>
          <p14:tracePt t="28734" x="2924175" y="5191125"/>
          <p14:tracePt t="28751" x="3057525" y="5172075"/>
          <p14:tracePt t="28768" x="3162300" y="5133975"/>
          <p14:tracePt t="28784" x="3276600" y="5114925"/>
          <p14:tracePt t="28801" x="3448050" y="5067300"/>
          <p14:tracePt t="28817" x="3552825" y="5029200"/>
          <p14:tracePt t="28835" x="3648075" y="4981575"/>
          <p14:tracePt t="28851" x="3733800" y="4953000"/>
          <p14:tracePt t="28867" x="3810000" y="4905375"/>
          <p14:tracePt t="28884" x="3886200" y="4867275"/>
          <p14:tracePt t="28901" x="3990975" y="4838700"/>
          <p14:tracePt t="28918" x="4067175" y="4838700"/>
          <p14:tracePt t="28934" x="4124325" y="4838700"/>
          <p14:tracePt t="28951" x="4162425" y="4829175"/>
          <p14:tracePt t="28967" x="4200525" y="4810125"/>
          <p14:tracePt t="28984" x="4248150" y="4781550"/>
          <p14:tracePt t="29002" x="4305300" y="4743450"/>
          <p14:tracePt t="29018" x="4371975" y="4724400"/>
          <p14:tracePt t="29034" x="4457700" y="4676775"/>
          <p14:tracePt t="29052" x="4543425" y="4638675"/>
          <p14:tracePt t="29067" x="4591050" y="4600575"/>
          <p14:tracePt t="29084" x="4638675" y="4572000"/>
          <p14:tracePt t="29101" x="4695825" y="4552950"/>
          <p14:tracePt t="29117" x="4752975" y="4533900"/>
          <p14:tracePt t="29134" x="4810125" y="4524375"/>
          <p14:tracePt t="29150" x="4857750" y="4514850"/>
          <p14:tracePt t="29167" x="4895850" y="4505325"/>
          <p14:tracePt t="29184" x="4905375" y="4505325"/>
          <p14:tracePt t="29201" x="4914900" y="4505325"/>
          <p14:tracePt t="29497" x="4933950" y="4505325"/>
          <p14:tracePt t="29505" x="4962525" y="4505325"/>
          <p14:tracePt t="29517" x="5000625" y="4514850"/>
          <p14:tracePt t="29534" x="5114925" y="4543425"/>
          <p14:tracePt t="29552" x="5314950" y="4572000"/>
          <p14:tracePt t="29567" x="5476875" y="4581525"/>
          <p14:tracePt t="29584" x="5629275" y="4591050"/>
          <p14:tracePt t="29600" x="5781675" y="4581525"/>
          <p14:tracePt t="29617" x="5924550" y="4572000"/>
          <p14:tracePt t="29634" x="6067425" y="4562475"/>
          <p14:tracePt t="29650" x="6172200" y="4552950"/>
          <p14:tracePt t="29667" x="6267450" y="4552950"/>
          <p14:tracePt t="29684" x="6362700" y="4552950"/>
          <p14:tracePt t="29700" x="6419850" y="4552950"/>
          <p14:tracePt t="29717" x="6477000" y="4552950"/>
          <p14:tracePt t="29734" x="6534150" y="4552950"/>
          <p14:tracePt t="29750" x="6581775" y="4552950"/>
          <p14:tracePt t="29768" x="6619875" y="4543425"/>
          <p14:tracePt t="29784" x="6657975" y="4543425"/>
          <p14:tracePt t="29800" x="6705600" y="4543425"/>
          <p14:tracePt t="29817" x="6743700" y="4552950"/>
          <p14:tracePt t="29834" x="6781800" y="4552950"/>
          <p14:tracePt t="29850" x="6819900" y="4552950"/>
          <p14:tracePt t="29867" x="6867525" y="4572000"/>
          <p14:tracePt t="29883" x="6905625" y="4581525"/>
          <p14:tracePt t="29900" x="6953250" y="4600575"/>
          <p14:tracePt t="29917" x="7010400" y="4610100"/>
          <p14:tracePt t="29934" x="7077075" y="4629150"/>
          <p14:tracePt t="29950" x="7124700" y="4638675"/>
          <p14:tracePt t="29966" x="7181850" y="4667250"/>
          <p14:tracePt t="29984" x="7248525" y="4695825"/>
          <p14:tracePt t="30001" x="7305675" y="4724400"/>
          <p14:tracePt t="30017" x="7372350" y="4733925"/>
          <p14:tracePt t="30034" x="7429500" y="4772025"/>
          <p14:tracePt t="30051" x="7496175" y="4800600"/>
          <p14:tracePt t="30066" x="7543800" y="4819650"/>
          <p14:tracePt t="30084" x="7629525" y="4838700"/>
          <p14:tracePt t="30100" x="7686675" y="4848225"/>
          <p14:tracePt t="30116" x="7753350" y="4867275"/>
          <p14:tracePt t="30133" x="7820025" y="4886325"/>
          <p14:tracePt t="30150" x="7886700" y="4895850"/>
          <p14:tracePt t="30166" x="7972425" y="4914900"/>
          <p14:tracePt t="30183" x="8058150" y="4933950"/>
          <p14:tracePt t="30200" x="8153400" y="4943475"/>
          <p14:tracePt t="30216" x="8258175" y="4953000"/>
          <p14:tracePt t="30233" x="8401050" y="4962525"/>
          <p14:tracePt t="30252" x="8496300" y="4962525"/>
          <p14:tracePt t="30267" x="8582025" y="4962525"/>
          <p14:tracePt t="30283" x="8667750" y="4962525"/>
          <p14:tracePt t="30300" x="8763000" y="4962525"/>
          <p14:tracePt t="30316" x="8848725" y="4962525"/>
          <p14:tracePt t="30333" x="8963025" y="4962525"/>
          <p14:tracePt t="30350" x="9020175" y="4943475"/>
          <p14:tracePt t="30366" x="9077325" y="4943475"/>
          <p14:tracePt t="30383" x="9134475" y="4933950"/>
          <p14:tracePt t="30399" x="9191625" y="4933950"/>
          <p14:tracePt t="30416" x="9248775" y="4933950"/>
          <p14:tracePt t="30433" x="9344025" y="4933950"/>
          <p14:tracePt t="30449" x="9410700" y="4933950"/>
          <p14:tracePt t="30466" x="9486900" y="4933950"/>
          <p14:tracePt t="30483" x="9582150" y="4933950"/>
          <p14:tracePt t="30499" x="9639300" y="4933950"/>
          <p14:tracePt t="30516" x="9686925" y="4933950"/>
          <p14:tracePt t="30533" x="9734550" y="4924425"/>
          <p14:tracePt t="30549" x="9772650" y="4924425"/>
          <p14:tracePt t="30566" x="9801225" y="4924425"/>
          <p14:tracePt t="30582" x="9820275" y="4924425"/>
          <p14:tracePt t="30599" x="9829800" y="4924425"/>
          <p14:tracePt t="30616" x="9839325" y="4924425"/>
          <p14:tracePt t="30751" x="9820275" y="4924425"/>
          <p14:tracePt t="30766" x="9734550" y="4924425"/>
          <p14:tracePt t="30784" x="9629775" y="4943475"/>
          <p14:tracePt t="30799" x="9486900" y="4943475"/>
          <p14:tracePt t="30816" x="9324975" y="4943475"/>
          <p14:tracePt t="30833" x="9153525" y="4943475"/>
          <p14:tracePt t="30849" x="9020175" y="4943475"/>
          <p14:tracePt t="30866" x="8905875" y="4953000"/>
          <p14:tracePt t="30882" x="8753475" y="4981575"/>
          <p14:tracePt t="30899" x="8639175" y="5000625"/>
          <p14:tracePt t="30916" x="8534400" y="5010150"/>
          <p14:tracePt t="30932" x="8420100" y="5029200"/>
          <p14:tracePt t="30949" x="8305800" y="5029200"/>
          <p14:tracePt t="30966" x="8172450" y="5038725"/>
          <p14:tracePt t="30983" x="7981950" y="5057775"/>
          <p14:tracePt t="30999" x="7858125" y="5067300"/>
          <p14:tracePt t="31015" x="7762875" y="5067300"/>
          <p14:tracePt t="31033" x="7639050" y="5057775"/>
          <p14:tracePt t="31049" x="7524750" y="5048250"/>
          <p14:tracePt t="31066" x="7362825" y="5029200"/>
          <p14:tracePt t="31083" x="7239000" y="5029200"/>
          <p14:tracePt t="31086" x="7172325" y="5019675"/>
          <p14:tracePt t="31099" x="7124700" y="5019675"/>
          <p14:tracePt t="31115" x="7019925" y="5019675"/>
          <p14:tracePt t="31132" x="6905625" y="5010150"/>
          <p14:tracePt t="31149" x="6848475" y="5000625"/>
          <p14:tracePt t="31165" x="6810375" y="4991100"/>
          <p14:tracePt t="31182" x="6762750" y="4972050"/>
          <p14:tracePt t="31199" x="6734175" y="4972050"/>
          <p14:tracePt t="31215" x="6724650" y="4962525"/>
          <p14:tracePt t="31232" x="6715125" y="4962525"/>
          <p14:tracePt t="31319" x="6715125" y="4953000"/>
          <p14:tracePt t="31332" x="6724650" y="4953000"/>
          <p14:tracePt t="31349" x="6753225" y="4953000"/>
          <p14:tracePt t="31365" x="6781800" y="4953000"/>
          <p14:tracePt t="31382" x="6829425" y="4953000"/>
          <p14:tracePt t="31399" x="6867525" y="4953000"/>
          <p14:tracePt t="31415" x="6915150" y="4962525"/>
          <p14:tracePt t="31432" x="6953250" y="4962525"/>
          <p14:tracePt t="31449" x="6991350" y="4972050"/>
          <p14:tracePt t="31465" x="7048500" y="4972050"/>
          <p14:tracePt t="31482" x="7105650" y="4972050"/>
          <p14:tracePt t="31499" x="7162800" y="4972050"/>
          <p14:tracePt t="31516" x="7248525" y="4972050"/>
          <p14:tracePt t="31532" x="7305675" y="4962525"/>
          <p14:tracePt t="31549" x="7362825" y="4962525"/>
          <p14:tracePt t="31565" x="7419975" y="4962525"/>
          <p14:tracePt t="31582" x="7486650" y="4962525"/>
          <p14:tracePt t="31585" x="7524750" y="4972050"/>
          <p14:tracePt t="31598" x="7581900" y="4981575"/>
          <p14:tracePt t="31615" x="7677150" y="4981575"/>
          <p14:tracePt t="31632" x="7781925" y="4991100"/>
          <p14:tracePt t="31648" x="7943850" y="4981575"/>
          <p14:tracePt t="31665" x="8039100" y="4972050"/>
          <p14:tracePt t="31682" x="8143875" y="4953000"/>
          <p14:tracePt t="31698" x="8229600" y="4943475"/>
          <p14:tracePt t="31715" x="8305800" y="4933950"/>
          <p14:tracePt t="31732" x="8391525" y="4914900"/>
          <p14:tracePt t="31749" x="8534400" y="4886325"/>
          <p14:tracePt t="31765" x="8648700" y="4867275"/>
          <p14:tracePt t="31783" x="8753475" y="4857750"/>
          <p14:tracePt t="31800" x="8858250" y="4848225"/>
          <p14:tracePt t="31815" x="8963025" y="4829175"/>
          <p14:tracePt t="31832" x="9067800" y="4810125"/>
          <p14:tracePt t="31848" x="9163050" y="4791075"/>
          <p14:tracePt t="31865" x="9258300" y="4772025"/>
          <p14:tracePt t="31881" x="9353550" y="4752975"/>
          <p14:tracePt t="31898" x="9429750" y="4743450"/>
          <p14:tracePt t="31915" x="9525000" y="4733925"/>
          <p14:tracePt t="31931" x="9572625" y="4724400"/>
          <p14:tracePt t="31948" x="9610725" y="4724400"/>
          <p14:tracePt t="31965" x="9667875" y="4724400"/>
          <p14:tracePt t="31982" x="9725025" y="4724400"/>
          <p14:tracePt t="31998" x="9791700" y="4724400"/>
          <p14:tracePt t="32015" x="9906000" y="4724400"/>
          <p14:tracePt t="32032" x="10010775" y="4705350"/>
          <p14:tracePt t="32048" x="10163175" y="4686300"/>
          <p14:tracePt t="32065" x="10325100" y="4638675"/>
          <p14:tracePt t="32082" x="10477500" y="4600575"/>
          <p14:tracePt t="32098" x="10620375" y="4581525"/>
          <p14:tracePt t="32114" x="10734675" y="4562475"/>
          <p14:tracePt t="32132" x="10820400" y="4562475"/>
          <p14:tracePt t="32148" x="10906125" y="4562475"/>
          <p14:tracePt t="32165" x="10953750" y="4543425"/>
          <p14:tracePt t="32181" x="11020425" y="4533900"/>
          <p14:tracePt t="32198" x="11068050" y="4533900"/>
          <p14:tracePt t="32215" x="11106150" y="4533900"/>
          <p14:tracePt t="32231" x="11153775" y="4533900"/>
          <p14:tracePt t="32249" x="11201400" y="4533900"/>
          <p14:tracePt t="32265" x="11249025" y="4543425"/>
          <p14:tracePt t="32282" x="11325225" y="4552950"/>
          <p14:tracePt t="32299" x="11363325" y="4552950"/>
          <p14:tracePt t="32314" x="11401425" y="4552950"/>
          <p14:tracePt t="32332" x="11449050" y="4552950"/>
          <p14:tracePt t="32348" x="11477625" y="4562475"/>
          <p14:tracePt t="32365" x="11515725" y="4562475"/>
          <p14:tracePt t="32381" x="11534775" y="4572000"/>
          <p14:tracePt t="32398" x="11572875" y="4572000"/>
          <p14:tracePt t="32415" x="11582400" y="4581525"/>
          <p14:tracePt t="32431" x="11610975" y="4591050"/>
          <p14:tracePt t="32448" x="11620500" y="4600575"/>
          <p14:tracePt t="32465" x="11630025" y="4600575"/>
          <p14:tracePt t="32649" x="11630025" y="4591050"/>
        </p14:tracePtLst>
      </p14:laserTraceLst>
    </p:ext>
    <p:ext uri="{E180D4A7-C9FB-4DFB-919C-405C955672EB}">
      <p14:showEvtLst xmlns:p14="http://schemas.microsoft.com/office/powerpoint/2010/main">
        <p14:playEvt time="0" objId="8"/>
        <p14:pauseEvt time="0" objId="8"/>
        <p14:seekEvt time="0" objId="8" seek="0"/>
        <p14:resumeEvt time="201" objId="8"/>
        <p14:stopEvt time="47753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668479"/>
            <a:ext cx="10820400" cy="6052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6363"/>
            <a:ext cx="10515600" cy="944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Coupling Subsystems – XDSM Main Phase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6</a:t>
            </a:fld>
            <a:endParaRPr lang="en-US"/>
          </a:p>
        </p:txBody>
      </p:sp>
      <p:pic>
        <p:nvPicPr>
          <p:cNvPr id="3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44272"/>
            <a:ext cx="487363" cy="48736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1" y="574042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0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618"/>
    </mc:Choice>
    <mc:Fallback>
      <p:transition spd="slow" advTm="11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059" x="11572875" y="4591050"/>
          <p14:tracePt t="18067" x="11477625" y="4572000"/>
          <p14:tracePt t="18082" x="11296650" y="4552950"/>
          <p14:tracePt t="18099" x="11096625" y="4543425"/>
          <p14:tracePt t="18116" x="10906125" y="4533900"/>
          <p14:tracePt t="18132" x="10725150" y="4514850"/>
          <p14:tracePt t="18149" x="10572750" y="4505325"/>
          <p14:tracePt t="18166" x="10429875" y="4495800"/>
          <p14:tracePt t="18182" x="10258425" y="4495800"/>
          <p14:tracePt t="18199" x="9953625" y="4495800"/>
          <p14:tracePt t="18216" x="9734550" y="4495800"/>
          <p14:tracePt t="18232" x="9439275" y="4467225"/>
          <p14:tracePt t="18249" x="9105900" y="4429125"/>
          <p14:tracePt t="18266" x="8829675" y="4400550"/>
          <p14:tracePt t="18283" x="8543925" y="4371975"/>
          <p14:tracePt t="18299" x="8181975" y="4324350"/>
          <p14:tracePt t="18315" x="7791450" y="4324350"/>
          <p14:tracePt t="18332" x="7162800" y="4257675"/>
          <p14:tracePt t="18349" x="6743700" y="4200525"/>
          <p14:tracePt t="18365" x="6372225" y="4191000"/>
          <p14:tracePt t="18382" x="6029325" y="4191000"/>
          <p14:tracePt t="18399" x="5705475" y="4191000"/>
          <p14:tracePt t="18415" x="5429250" y="4181475"/>
          <p14:tracePt t="18432" x="5181600" y="4162425"/>
          <p14:tracePt t="18449" x="4876800" y="4143375"/>
          <p14:tracePt t="18466" x="4695825" y="4124325"/>
          <p14:tracePt t="18483" x="4572000" y="4105275"/>
          <p14:tracePt t="18500" x="4467225" y="4095750"/>
          <p14:tracePt t="18516" x="4400550" y="4095750"/>
          <p14:tracePt t="18532" x="4343400" y="4095750"/>
          <p14:tracePt t="18549" x="4305300" y="4086225"/>
          <p14:tracePt t="18565" x="4257675" y="4067175"/>
          <p14:tracePt t="18582" x="4133850" y="4038600"/>
          <p14:tracePt t="18598" x="4000500" y="4010025"/>
          <p14:tracePt t="18615" x="3829050" y="3971925"/>
          <p14:tracePt t="18632" x="3648075" y="3933825"/>
          <p14:tracePt t="18648" x="3438525" y="3905250"/>
          <p14:tracePt t="18665" x="3219450" y="3848100"/>
          <p14:tracePt t="18682" x="3028950" y="3781425"/>
          <p14:tracePt t="18700" x="2819400" y="3695700"/>
          <p14:tracePt t="18715" x="2790825" y="3676650"/>
          <p14:tracePt t="18732" x="2714625" y="3629025"/>
          <p14:tracePt t="18748" x="2695575" y="3600450"/>
          <p14:tracePt t="18765" x="2686050" y="3581400"/>
          <p14:tracePt t="18781" x="2686050" y="3552825"/>
          <p14:tracePt t="18815" x="2676525" y="3552825"/>
          <p14:tracePt t="18831" x="2667000" y="3581400"/>
          <p14:tracePt t="18834" x="2657475" y="3600450"/>
          <p14:tracePt t="18848" x="2647950" y="3600450"/>
          <p14:tracePt t="18865" x="2647950" y="3609975"/>
          <p14:tracePt t="19201" x="2638425" y="3609975"/>
          <p14:tracePt t="19214" x="2628900" y="3600450"/>
          <p14:tracePt t="19232" x="2619375" y="3590925"/>
          <p14:tracePt t="19248" x="2600325" y="3590925"/>
          <p14:tracePt t="19482" x="2590800" y="3590925"/>
          <p14:tracePt t="19756" x="2600325" y="3590925"/>
          <p14:tracePt t="19766" x="2609850" y="3581400"/>
          <p14:tracePt t="19780" x="2628900" y="3571875"/>
          <p14:tracePt t="19799" x="2647950" y="3562350"/>
          <p14:tracePt t="19814" x="2667000" y="3552825"/>
          <p14:tracePt t="19831" x="2676525" y="3543300"/>
          <p14:tracePt t="19847" x="2705100" y="3524250"/>
          <p14:tracePt t="19864" x="2743200" y="3495675"/>
          <p14:tracePt t="19881" x="2790825" y="3476625"/>
          <p14:tracePt t="19897" x="2828925" y="3457575"/>
          <p14:tracePt t="19914" x="2876550" y="3429000"/>
          <p14:tracePt t="19931" x="2886075" y="3419475"/>
          <p14:tracePt t="19947" x="2905125" y="3409950"/>
          <p14:tracePt t="19965" x="2914650" y="3400425"/>
          <p14:tracePt t="19981" x="2924175" y="3381375"/>
          <p14:tracePt t="19998" x="2962275" y="3314700"/>
          <p14:tracePt t="20014" x="3000375" y="3276600"/>
          <p14:tracePt t="20031" x="3028950" y="3228975"/>
          <p14:tracePt t="20048" x="3067050" y="3190875"/>
          <p14:tracePt t="20064" x="3086100" y="3143250"/>
          <p14:tracePt t="20082" x="3114675" y="3105150"/>
          <p14:tracePt t="20097" x="3133725" y="3048000"/>
          <p14:tracePt t="20114" x="3171825" y="2990850"/>
          <p14:tracePt t="20130" x="3200400" y="2914650"/>
          <p14:tracePt t="20147" x="3219450" y="2838450"/>
          <p14:tracePt t="20164" x="3228975" y="2733675"/>
          <p14:tracePt t="20181" x="3219450" y="2676525"/>
          <p14:tracePt t="20197" x="3200400" y="2609850"/>
          <p14:tracePt t="20214" x="3152775" y="2562225"/>
          <p14:tracePt t="20232" x="3105150" y="2514600"/>
          <p14:tracePt t="20248" x="3057525" y="2486025"/>
          <p14:tracePt t="20264" x="3019425" y="2466975"/>
          <p14:tracePt t="20280" x="2952750" y="2447925"/>
          <p14:tracePt t="20298" x="2895600" y="2438400"/>
          <p14:tracePt t="20313" x="2828925" y="2428875"/>
          <p14:tracePt t="20330" x="2762250" y="2428875"/>
          <p14:tracePt t="20348" x="2695575" y="2428875"/>
          <p14:tracePt t="20363" x="2600325" y="2447925"/>
          <p14:tracePt t="20380" x="2524125" y="2466975"/>
          <p14:tracePt t="20397" x="2457450" y="2514600"/>
          <p14:tracePt t="20414" x="2390775" y="2562225"/>
          <p14:tracePt t="20430" x="2314575" y="2628900"/>
          <p14:tracePt t="20447" x="2266950" y="2695575"/>
          <p14:tracePt t="20463" x="2228850" y="2743200"/>
          <p14:tracePt t="20480" x="2200275" y="2781300"/>
          <p14:tracePt t="20498" x="2171700" y="2828925"/>
          <p14:tracePt t="20514" x="2152650" y="2876550"/>
          <p14:tracePt t="20531" x="2133600" y="2924175"/>
          <p14:tracePt t="20546" x="2114550" y="2981325"/>
          <p14:tracePt t="20563" x="2095500" y="3019425"/>
          <p14:tracePt t="20580" x="2085975" y="3048000"/>
          <p14:tracePt t="20597" x="2076450" y="3076575"/>
          <p14:tracePt t="20613" x="2076450" y="3095625"/>
          <p14:tracePt t="20630" x="2076450" y="3124200"/>
          <p14:tracePt t="20647" x="2095500" y="3171825"/>
          <p14:tracePt t="20664" x="2143125" y="3209925"/>
          <p14:tracePt t="20680" x="2171700" y="3257550"/>
          <p14:tracePt t="20697" x="2200275" y="3295650"/>
          <p14:tracePt t="20713" x="2238375" y="3314700"/>
          <p14:tracePt t="20730" x="2276475" y="3333750"/>
          <p14:tracePt t="20747" x="2324100" y="3343275"/>
          <p14:tracePt t="20763" x="2381250" y="3362325"/>
          <p14:tracePt t="20781" x="2447925" y="3371850"/>
          <p14:tracePt t="20796" x="2524125" y="3371850"/>
          <p14:tracePt t="20813" x="2657475" y="3371850"/>
          <p14:tracePt t="20830" x="2714625" y="3371850"/>
          <p14:tracePt t="20846" x="2762250" y="3371850"/>
          <p14:tracePt t="20863" x="2809875" y="3362325"/>
          <p14:tracePt t="20880" x="2847975" y="3352800"/>
          <p14:tracePt t="20896" x="2886075" y="3333750"/>
          <p14:tracePt t="20913" x="2933700" y="3324225"/>
          <p14:tracePt t="20930" x="2981325" y="3295650"/>
          <p14:tracePt t="20946" x="3019425" y="3276600"/>
          <p14:tracePt t="20963" x="3048000" y="3238500"/>
          <p14:tracePt t="20980" x="3067050" y="3209925"/>
          <p14:tracePt t="20996" x="3076575" y="3190875"/>
          <p14:tracePt t="21013" x="3095625" y="3171825"/>
          <p14:tracePt t="21030" x="3105150" y="3143250"/>
          <p14:tracePt t="21048" x="3114675" y="3114675"/>
          <p14:tracePt t="21063" x="3133725" y="3076575"/>
          <p14:tracePt t="21081" x="3152775" y="3019425"/>
          <p14:tracePt t="21096" x="3162300" y="2981325"/>
          <p14:tracePt t="21113" x="3181350" y="2933700"/>
          <p14:tracePt t="21130" x="3190875" y="2895600"/>
          <p14:tracePt t="21146" x="3190875" y="2857500"/>
          <p14:tracePt t="21163" x="3200400" y="2828925"/>
          <p14:tracePt t="21179" x="3209925" y="2819400"/>
          <p14:tracePt t="21196" x="3209925" y="2809875"/>
          <p14:tracePt t="21908" x="3200400" y="2800350"/>
          <p14:tracePt t="21916" x="3171825" y="2790825"/>
          <p14:tracePt t="21929" x="3133725" y="2781300"/>
          <p14:tracePt t="21945" x="3067050" y="2762250"/>
          <p14:tracePt t="21962" x="3009900" y="2752725"/>
          <p14:tracePt t="21979" x="2952750" y="2733675"/>
          <p14:tracePt t="21997" x="2943225" y="2714625"/>
          <p14:tracePt t="22012" x="2933700" y="2714625"/>
          <p14:tracePt t="22419" x="2943225" y="2714625"/>
          <p14:tracePt t="22465" x="2952750" y="2714625"/>
          <p14:tracePt t="22518" x="2962275" y="2714625"/>
          <p14:tracePt t="22534" x="2971800" y="2714625"/>
          <p14:tracePt t="22715" x="2971800" y="2705100"/>
          <p14:tracePt t="22728" x="2971800" y="2695575"/>
          <p14:tracePt t="22745" x="2971800" y="2667000"/>
          <p14:tracePt t="22762" x="2971800" y="2628900"/>
          <p14:tracePt t="22778" x="2971800" y="2590800"/>
          <p14:tracePt t="22795" x="2962275" y="2543175"/>
          <p14:tracePt t="22811" x="2952750" y="2505075"/>
          <p14:tracePt t="22828" x="2943225" y="2466975"/>
          <p14:tracePt t="22845" x="2943225" y="2419350"/>
          <p14:tracePt t="22862" x="2933700" y="2390775"/>
          <p14:tracePt t="22878" x="2924175" y="2343150"/>
          <p14:tracePt t="22895" x="2905125" y="2257425"/>
          <p14:tracePt t="22911" x="2886075" y="2200275"/>
          <p14:tracePt t="22928" x="2876550" y="2133600"/>
          <p14:tracePt t="22944" x="2847975" y="2066925"/>
          <p14:tracePt t="22961" x="2819400" y="1990725"/>
          <p14:tracePt t="22978" x="2800350" y="1933575"/>
          <p14:tracePt t="22995" x="2790825" y="1876425"/>
          <p14:tracePt t="23012" x="2771775" y="1790700"/>
          <p14:tracePt t="23029" x="2762250" y="1733550"/>
          <p14:tracePt t="23045" x="2752725" y="1676400"/>
          <p14:tracePt t="23061" x="2743200" y="1628775"/>
          <p14:tracePt t="23079" x="2733675" y="1571625"/>
          <p14:tracePt t="23095" x="2733675" y="1524000"/>
          <p14:tracePt t="23111" x="2733675" y="1485900"/>
          <p14:tracePt t="23128" x="2733675" y="1447800"/>
          <p14:tracePt t="23145" x="2733675" y="1400175"/>
          <p14:tracePt t="23161" x="2733675" y="1352550"/>
          <p14:tracePt t="23178" x="2733675" y="1304925"/>
          <p14:tracePt t="23195" x="2733675" y="1266825"/>
          <p14:tracePt t="23211" x="2733675" y="1238250"/>
          <p14:tracePt t="23228" x="2733675" y="1190625"/>
          <p14:tracePt t="23244" x="2743200" y="1152525"/>
          <p14:tracePt t="23262" x="2752725" y="1114425"/>
          <p14:tracePt t="23278" x="2762250" y="1104900"/>
          <p14:tracePt t="23295" x="2762250" y="1095375"/>
          <p14:tracePt t="23311" x="2771775" y="1085850"/>
          <p14:tracePt t="23329" x="2771775" y="1076325"/>
          <p14:tracePt t="23410" x="2771775" y="1085850"/>
          <p14:tracePt t="23427" x="2762250" y="1123950"/>
          <p14:tracePt t="23444" x="2743200" y="1181100"/>
          <p14:tracePt t="23461" x="2724150" y="1266825"/>
          <p14:tracePt t="23478" x="2714625" y="1323975"/>
          <p14:tracePt t="23494" x="2695575" y="1371600"/>
          <p14:tracePt t="23511" x="2695575" y="1428750"/>
          <p14:tracePt t="23528" x="2676525" y="1514475"/>
          <p14:tracePt t="23545" x="2667000" y="1581150"/>
          <p14:tracePt t="23560" x="2647950" y="1628775"/>
          <p14:tracePt t="23579" x="2638425" y="1666875"/>
          <p14:tracePt t="23594" x="2619375" y="1724025"/>
          <p14:tracePt t="23612" x="2609850" y="1771650"/>
          <p14:tracePt t="23628" x="2590800" y="1828800"/>
          <p14:tracePt t="23644" x="2581275" y="1876425"/>
          <p14:tracePt t="23660" x="2562225" y="1924050"/>
          <p14:tracePt t="23677" x="2552700" y="1981200"/>
          <p14:tracePt t="23694" x="2533650" y="2028825"/>
          <p14:tracePt t="23711" x="2533650" y="2085975"/>
          <p14:tracePt t="23727" x="2524125" y="2143125"/>
          <p14:tracePt t="23744" x="2524125" y="2200275"/>
          <p14:tracePt t="23761" x="2524125" y="2257425"/>
          <p14:tracePt t="23778" x="2543175" y="2343150"/>
          <p14:tracePt t="23794" x="2543175" y="2371725"/>
          <p14:tracePt t="23812" x="2543175" y="2428875"/>
          <p14:tracePt t="23827" x="2543175" y="2466975"/>
          <p14:tracePt t="23844" x="2552700" y="2505075"/>
          <p14:tracePt t="23861" x="2552700" y="2543175"/>
          <p14:tracePt t="23877" x="2552700" y="2590800"/>
          <p14:tracePt t="23894" x="2552700" y="2628900"/>
          <p14:tracePt t="23910" x="2562225" y="2657475"/>
          <p14:tracePt t="23927" x="2562225" y="2676525"/>
          <p14:tracePt t="23944" x="2562225" y="2705100"/>
          <p14:tracePt t="23961" x="2562225" y="2714625"/>
          <p14:tracePt t="23977" x="2562225" y="2724150"/>
          <p14:tracePt t="23994" x="2562225" y="2733675"/>
          <p14:tracePt t="24010" x="2562225" y="2743200"/>
          <p14:tracePt t="24028" x="2562225" y="2752725"/>
          <p14:tracePt t="24076" x="2562225" y="2762250"/>
          <p14:tracePt t="24138" x="2571750" y="2762250"/>
          <p14:tracePt t="24154" x="2581275" y="2743200"/>
          <p14:tracePt t="24177" x="2590800" y="2590800"/>
          <p14:tracePt t="24194" x="2590800" y="2505075"/>
          <p14:tracePt t="24210" x="2600325" y="2419350"/>
          <p14:tracePt t="24227" x="2600325" y="2343150"/>
          <p14:tracePt t="24244" x="2600325" y="2286000"/>
          <p14:tracePt t="24260" x="2600325" y="2228850"/>
          <p14:tracePt t="24277" x="2600325" y="2171700"/>
          <p14:tracePt t="24294" x="2600325" y="2114550"/>
          <p14:tracePt t="24310" x="2609850" y="2066925"/>
          <p14:tracePt t="24328" x="2619375" y="2009775"/>
          <p14:tracePt t="24344" x="2628900" y="1981200"/>
          <p14:tracePt t="24361" x="2628900" y="1933575"/>
          <p14:tracePt t="24377" x="2638425" y="1895475"/>
          <p14:tracePt t="24394" x="2647950" y="1857375"/>
          <p14:tracePt t="24410" x="2647950" y="1809750"/>
          <p14:tracePt t="24427" x="2647950" y="1771650"/>
          <p14:tracePt t="24443" x="2657475" y="1733550"/>
          <p14:tracePt t="24460" x="2667000" y="1657350"/>
          <p14:tracePt t="24476" x="2676525" y="1600200"/>
          <p14:tracePt t="24493" x="2676525" y="1543050"/>
          <p14:tracePt t="24510" x="2686050" y="1485900"/>
          <p14:tracePt t="24527" x="2695575" y="1438275"/>
          <p14:tracePt t="24544" x="2705100" y="1400175"/>
          <p14:tracePt t="24560" x="2714625" y="1352550"/>
          <p14:tracePt t="24577" x="2714625" y="1323975"/>
          <p14:tracePt t="24593" x="2724150" y="1295400"/>
          <p14:tracePt t="24611" x="2724150" y="1276350"/>
          <p14:tracePt t="24627" x="2733675" y="1266825"/>
          <p14:tracePt t="24643" x="2733675" y="1257300"/>
          <p14:tracePt t="24660" x="2733675" y="1247775"/>
          <p14:tracePt t="24677" x="2733675" y="1228725"/>
          <p14:tracePt t="24693" x="2733675" y="1219200"/>
          <p14:tracePt t="24710" x="2733675" y="1209675"/>
          <p14:tracePt t="24726" x="2733675" y="1190625"/>
          <p14:tracePt t="24743" x="2733675" y="1181100"/>
          <p14:tracePt t="24760" x="2733675" y="1171575"/>
          <p14:tracePt t="24776" x="2733675" y="1162050"/>
          <p14:tracePt t="24851" x="2733675" y="1181100"/>
          <p14:tracePt t="24859" x="2733675" y="1190625"/>
          <p14:tracePt t="24876" x="2733675" y="1219200"/>
          <p14:tracePt t="24893" x="2724150" y="1266825"/>
          <p14:tracePt t="24909" x="2714625" y="1304925"/>
          <p14:tracePt t="24926" x="2695575" y="1343025"/>
          <p14:tracePt t="24943" x="2686050" y="1400175"/>
          <p14:tracePt t="24959" x="2667000" y="1485900"/>
          <p14:tracePt t="24976" x="2657475" y="1533525"/>
          <p14:tracePt t="24993" x="2647950" y="1581150"/>
          <p14:tracePt t="25010" x="2638425" y="1628775"/>
          <p14:tracePt t="25026" x="2638425" y="1685925"/>
          <p14:tracePt t="25043" x="2628900" y="1733550"/>
          <p14:tracePt t="25062" x="2628900" y="1781175"/>
          <p14:tracePt t="25077" x="2628900" y="1838325"/>
          <p14:tracePt t="25093" x="2628900" y="1895475"/>
          <p14:tracePt t="25110" x="2628900" y="1962150"/>
          <p14:tracePt t="25126" x="2628900" y="2009775"/>
          <p14:tracePt t="25143" x="2628900" y="2066925"/>
          <p14:tracePt t="25159" x="2628900" y="2114550"/>
          <p14:tracePt t="25176" x="2628900" y="2181225"/>
          <p14:tracePt t="25193" x="2628900" y="2247900"/>
          <p14:tracePt t="25210" x="2628900" y="2324100"/>
          <p14:tracePt t="25226" x="2638425" y="2362200"/>
          <p14:tracePt t="25243" x="2647950" y="2400300"/>
          <p14:tracePt t="25259" x="2657475" y="2428875"/>
          <p14:tracePt t="25276" x="2657475" y="2457450"/>
          <p14:tracePt t="25293" x="2657475" y="2486025"/>
          <p14:tracePt t="25310" x="2657475" y="2524125"/>
          <p14:tracePt t="25327" x="2667000" y="2571750"/>
          <p14:tracePt t="25330" x="2667000" y="2590800"/>
          <p14:tracePt t="25343" x="2667000" y="2600325"/>
          <p14:tracePt t="25359" x="2676525" y="2638425"/>
          <p14:tracePt t="25376" x="2676525" y="2676525"/>
          <p14:tracePt t="25394" x="2676525" y="2686050"/>
          <p14:tracePt t="25409" x="2686050" y="2705100"/>
          <p14:tracePt t="25426" x="2686050" y="2724150"/>
          <p14:tracePt t="25443" x="2686050" y="2743200"/>
          <p14:tracePt t="25459" x="2686050" y="2752725"/>
          <p14:tracePt t="25476" x="2686050" y="2762250"/>
          <p14:tracePt t="25492" x="2695575" y="2771775"/>
          <p14:tracePt t="25509" x="2695575" y="2781300"/>
          <p14:tracePt t="27410" x="2705100" y="2781300"/>
          <p14:tracePt t="27427" x="2714625" y="2781300"/>
          <p14:tracePt t="27458" x="2733675" y="2790825"/>
          <p14:tracePt t="27474" x="2743200" y="2790825"/>
          <p14:tracePt t="27491" x="2752725" y="2790825"/>
          <p14:tracePt t="27507" x="2762250" y="2790825"/>
          <p14:tracePt t="27524" x="2781300" y="2790825"/>
          <p14:tracePt t="27541" x="2790825" y="2790825"/>
          <p14:tracePt t="27557" x="2800350" y="2790825"/>
          <p14:tracePt t="27574" x="2819400" y="2790825"/>
          <p14:tracePt t="27590" x="2828925" y="2790825"/>
          <p14:tracePt t="27608" x="2838450" y="2800350"/>
          <p14:tracePt t="27624" x="2847975" y="2809875"/>
          <p14:tracePt t="27640" x="2857500" y="2809875"/>
          <p14:tracePt t="27657" x="2867025" y="2819400"/>
          <p14:tracePt t="27674" x="2876550" y="2828925"/>
          <p14:tracePt t="27690" x="2895600" y="2828925"/>
          <p14:tracePt t="27707" x="2905125" y="2838450"/>
          <p14:tracePt t="27724" x="2914650" y="2857500"/>
          <p14:tracePt t="27740" x="2933700" y="2867025"/>
          <p14:tracePt t="27757" x="2943225" y="2876550"/>
          <p14:tracePt t="27774" x="2952750" y="2886075"/>
          <p14:tracePt t="27790" x="2962275" y="2895600"/>
          <p14:tracePt t="27807" x="2971800" y="2905125"/>
          <p14:tracePt t="27824" x="2981325" y="2924175"/>
          <p14:tracePt t="27841" x="2990850" y="2933700"/>
          <p14:tracePt t="27857" x="3000375" y="2943225"/>
          <p14:tracePt t="27873" x="3000375" y="2952750"/>
          <p14:tracePt t="27891" x="3000375" y="2962275"/>
          <p14:tracePt t="27908" x="3000375" y="2971800"/>
          <p14:tracePt t="27924" x="3009900" y="2981325"/>
          <p14:tracePt t="27966" x="3009900" y="2990850"/>
          <p14:tracePt t="27990" x="3009900" y="3000375"/>
          <p14:tracePt t="28007" x="3009900" y="3009900"/>
          <p14:tracePt t="28024" x="3019425" y="3019425"/>
          <p14:tracePt t="28232" x="3028950" y="3019425"/>
          <p14:tracePt t="28240" x="3048000" y="3019425"/>
          <p14:tracePt t="28256" x="3086100" y="3019425"/>
          <p14:tracePt t="28273" x="3124200" y="3019425"/>
          <p14:tracePt t="28290" x="3162300" y="3019425"/>
          <p14:tracePt t="28307" x="3200400" y="3019425"/>
          <p14:tracePt t="28325" x="3219450" y="3019425"/>
          <p14:tracePt t="28341" x="3228975" y="3019425"/>
          <p14:tracePt t="28358" x="3238500" y="3019425"/>
          <p14:tracePt t="28373" x="3257550" y="3019425"/>
          <p14:tracePt t="28391" x="3267075" y="3019425"/>
          <p14:tracePt t="28407" x="3286125" y="3019425"/>
          <p14:tracePt t="28423" x="3305175" y="3019425"/>
          <p14:tracePt t="28440" x="3324225" y="3019425"/>
          <p14:tracePt t="28456" x="3333750" y="3019425"/>
          <p14:tracePt t="28474" x="3352800" y="3019425"/>
          <p14:tracePt t="28490" x="3362325" y="3019425"/>
          <p14:tracePt t="28506" x="3371850" y="3019425"/>
          <p14:tracePt t="28523" x="3390900" y="3019425"/>
          <p14:tracePt t="28540" x="3409950" y="3019425"/>
          <p14:tracePt t="28557" x="3438525" y="3019425"/>
          <p14:tracePt t="28573" x="3457575" y="3019425"/>
          <p14:tracePt t="28591" x="3467100" y="3019425"/>
          <p14:tracePt t="28607" x="3486150" y="3019425"/>
          <p14:tracePt t="28623" x="3505200" y="3019425"/>
          <p14:tracePt t="28640" x="3514725" y="3019425"/>
          <p14:tracePt t="28657" x="3543300" y="3019425"/>
          <p14:tracePt t="28674" x="3552825" y="3009900"/>
          <p14:tracePt t="28690" x="3562350" y="3000375"/>
          <p14:tracePt t="28884" x="3552825" y="3000375"/>
          <p14:tracePt t="28892" x="3533775" y="3000375"/>
          <p14:tracePt t="28906" x="3495675" y="3000375"/>
          <p14:tracePt t="28923" x="3457575" y="3000375"/>
          <p14:tracePt t="28939" x="3409950" y="3009900"/>
          <p14:tracePt t="28956" x="3352800" y="3019425"/>
          <p14:tracePt t="28973" x="3305175" y="3019425"/>
          <p14:tracePt t="28989" x="3267075" y="3019425"/>
          <p14:tracePt t="29006" x="3228975" y="3019425"/>
          <p14:tracePt t="29023" x="3171825" y="3028950"/>
          <p14:tracePt t="29039" x="3133725" y="3028950"/>
          <p14:tracePt t="29056" x="3086100" y="3028950"/>
          <p14:tracePt t="29073" x="3048000" y="3028950"/>
          <p14:tracePt t="29090" x="3009900" y="3019425"/>
          <p14:tracePt t="29107" x="2971800" y="3019425"/>
          <p14:tracePt t="29123" x="2952750" y="3019425"/>
          <p14:tracePt t="29140" x="2933700" y="3019425"/>
          <p14:tracePt t="29157" x="2924175" y="3019425"/>
          <p14:tracePt t="29174" x="2914650" y="3019425"/>
          <p14:tracePt t="29189" x="2905125" y="3019425"/>
          <p14:tracePt t="29206" x="2895600" y="3019425"/>
          <p14:tracePt t="29328" x="2905125" y="3019425"/>
          <p14:tracePt t="29339" x="2924175" y="3019425"/>
          <p14:tracePt t="29356" x="2971800" y="3019425"/>
          <p14:tracePt t="29373" x="3038475" y="3019425"/>
          <p14:tracePt t="29390" x="3152775" y="3028950"/>
          <p14:tracePt t="29405" x="3200400" y="3028950"/>
          <p14:tracePt t="29422" x="3248025" y="3028950"/>
          <p14:tracePt t="29439" x="3286125" y="3028950"/>
          <p14:tracePt t="29457" x="3333750" y="3028950"/>
          <p14:tracePt t="29472" x="3371850" y="3028950"/>
          <p14:tracePt t="29489" x="3419475" y="3028950"/>
          <p14:tracePt t="29506" x="3476625" y="3028950"/>
          <p14:tracePt t="29522" x="3533775" y="3028950"/>
          <p14:tracePt t="29539" x="3590925" y="3019425"/>
          <p14:tracePt t="29556" x="3686175" y="3019425"/>
          <p14:tracePt t="29572" x="3743325" y="3009900"/>
          <p14:tracePt t="29589" x="3781425" y="3009900"/>
          <p14:tracePt t="29606" x="3819525" y="3009900"/>
          <p14:tracePt t="29622" x="3857625" y="3009900"/>
          <p14:tracePt t="29640" x="3867150" y="3009900"/>
          <p14:tracePt t="29657" x="3886200" y="3009900"/>
          <p14:tracePt t="29742" x="3876675" y="3009900"/>
          <p14:tracePt t="29755" x="3867150" y="3009900"/>
          <p14:tracePt t="29772" x="3829050" y="3009900"/>
          <p14:tracePt t="29789" x="3781425" y="3009900"/>
          <p14:tracePt t="29805" x="3733800" y="3009900"/>
          <p14:tracePt t="29822" x="3648075" y="3009900"/>
          <p14:tracePt t="29840" x="3590925" y="3009900"/>
          <p14:tracePt t="29856" x="3533775" y="3019425"/>
          <p14:tracePt t="29872" x="3467100" y="3019425"/>
          <p14:tracePt t="29890" x="3409950" y="3019425"/>
          <p14:tracePt t="29907" x="3343275" y="3028950"/>
          <p14:tracePt t="29922" x="3305175" y="3028950"/>
          <p14:tracePt t="29938" x="3257550" y="3038475"/>
          <p14:tracePt t="29955" x="3219450" y="3048000"/>
          <p14:tracePt t="29972" x="3181350" y="3057525"/>
          <p14:tracePt t="29988" x="3143250" y="3057525"/>
          <p14:tracePt t="30005" x="3114675" y="3057525"/>
          <p14:tracePt t="30022" x="3076575" y="3057525"/>
          <p14:tracePt t="30038" x="3057525" y="3057525"/>
          <p14:tracePt t="30055" x="3048000" y="3057525"/>
          <p14:tracePt t="30244" x="3057525" y="3057525"/>
          <p14:tracePt t="30255" x="3076575" y="3057525"/>
          <p14:tracePt t="30272" x="3124200" y="3057525"/>
          <p14:tracePt t="30288" x="3162300" y="3057525"/>
          <p14:tracePt t="30305" x="3219450" y="3057525"/>
          <p14:tracePt t="30322" x="3295650" y="3057525"/>
          <p14:tracePt t="30338" x="3333750" y="3057525"/>
          <p14:tracePt t="30356" x="3371850" y="3057525"/>
          <p14:tracePt t="30372" x="3400425" y="3057525"/>
          <p14:tracePt t="30388" x="3429000" y="3057525"/>
          <p14:tracePt t="30406" x="3457575" y="3057525"/>
          <p14:tracePt t="30422" x="3495675" y="3057525"/>
          <p14:tracePt t="30438" x="3543300" y="3048000"/>
          <p14:tracePt t="30455" x="3571875" y="3038475"/>
          <p14:tracePt t="30471" x="3581400" y="3038475"/>
          <p14:tracePt t="30488" x="3590925" y="3038475"/>
          <p14:tracePt t="30505" x="3600450" y="3028950"/>
          <p14:tracePt t="30521" x="3609975" y="3028950"/>
          <p14:tracePt t="30674" x="3600450" y="3028950"/>
          <p14:tracePt t="30688" x="3581400" y="3028950"/>
          <p14:tracePt t="30706" x="3505200" y="3028950"/>
          <p14:tracePt t="30721" x="3467100" y="3028950"/>
          <p14:tracePt t="30738" x="3409950" y="3028950"/>
          <p14:tracePt t="30754" x="3362325" y="3028950"/>
          <p14:tracePt t="30771" x="3314700" y="3028950"/>
          <p14:tracePt t="30788" x="3276600" y="3028950"/>
          <p14:tracePt t="30804" x="3228975" y="3028950"/>
          <p14:tracePt t="30821" x="3209925" y="3028950"/>
          <p14:tracePt t="30838" x="3171825" y="3028950"/>
          <p14:tracePt t="30854" x="3143250" y="3019425"/>
          <p14:tracePt t="30871" x="3124200" y="3009900"/>
          <p14:tracePt t="30888" x="3105150" y="3009900"/>
          <p14:tracePt t="30905" x="3095625" y="3009900"/>
          <p14:tracePt t="30921" x="3076575" y="3009900"/>
          <p14:tracePt t="30937" x="3067050" y="3009900"/>
          <p14:tracePt t="30954" x="3057525" y="3009900"/>
          <p14:tracePt t="35252" x="3048000" y="3000375"/>
          <p14:tracePt t="35267" x="3038475" y="2981325"/>
          <p14:tracePt t="35284" x="3019425" y="2943225"/>
          <p14:tracePt t="35300" x="3009900" y="2933700"/>
          <p14:tracePt t="35317" x="3009900" y="2924175"/>
          <p14:tracePt t="35334" x="3000375" y="2914650"/>
          <p14:tracePt t="35350" x="2990850" y="2905125"/>
          <p14:tracePt t="35367" x="2981325" y="2886075"/>
          <p14:tracePt t="35384" x="2971800" y="2867025"/>
          <p14:tracePt t="35401" x="2962275" y="2838450"/>
          <p14:tracePt t="35417" x="2952750" y="2819400"/>
          <p14:tracePt t="35434" x="2933700" y="2790825"/>
          <p14:tracePt t="35452" x="2914650" y="2771775"/>
          <p14:tracePt t="35467" x="2905125" y="2743200"/>
          <p14:tracePt t="35484" x="2895600" y="2724150"/>
          <p14:tracePt t="35500" x="2886075" y="2714625"/>
          <p14:tracePt t="35518" x="2867025" y="2705100"/>
          <p14:tracePt t="35534" x="2857500" y="2705100"/>
          <p14:tracePt t="35550" x="2809875" y="2705100"/>
          <p14:tracePt t="35567" x="2771775" y="2705100"/>
          <p14:tracePt t="35583" x="2733675" y="2705100"/>
          <p14:tracePt t="35600" x="2686050" y="2705100"/>
          <p14:tracePt t="35617" x="2647950" y="2705100"/>
          <p14:tracePt t="35634" x="2609850" y="2714625"/>
          <p14:tracePt t="35650" x="2552700" y="2724150"/>
          <p14:tracePt t="35668" x="2476500" y="2743200"/>
          <p14:tracePt t="35685" x="2438400" y="2752725"/>
          <p14:tracePt t="35700" x="2390775" y="2771775"/>
          <p14:tracePt t="35718" x="2352675" y="2781300"/>
          <p14:tracePt t="35734" x="2314575" y="2800350"/>
          <p14:tracePt t="35750" x="2286000" y="2809875"/>
          <p14:tracePt t="35767" x="2257425" y="2828925"/>
          <p14:tracePt t="35783" x="2219325" y="2838450"/>
          <p14:tracePt t="35800" x="2200275" y="2857500"/>
          <p14:tracePt t="35817" x="2190750" y="2867025"/>
          <p14:tracePt t="35833" x="2181225" y="2876550"/>
          <p14:tracePt t="35850" x="2171700" y="2886075"/>
          <p14:tracePt t="35867" x="2162175" y="2914650"/>
          <p14:tracePt t="35883" x="2152650" y="2924175"/>
          <p14:tracePt t="35900" x="2152650" y="2952750"/>
          <p14:tracePt t="35917" x="2152650" y="2981325"/>
          <p14:tracePt t="35936" x="2152650" y="3019425"/>
          <p14:tracePt t="35950" x="2162175" y="3048000"/>
          <p14:tracePt t="35967" x="2171700" y="3086100"/>
          <p14:tracePt t="35984" x="2190750" y="3133725"/>
          <p14:tracePt t="36000" x="2200275" y="3171825"/>
          <p14:tracePt t="36017" x="2219325" y="3209925"/>
          <p14:tracePt t="36033" x="2228850" y="3238500"/>
          <p14:tracePt t="36050" x="2238375" y="3267075"/>
          <p14:tracePt t="36067" x="2286000" y="3305175"/>
          <p14:tracePt t="36083" x="2305050" y="3314700"/>
          <p14:tracePt t="36100" x="2333625" y="3324225"/>
          <p14:tracePt t="36116" x="2381250" y="3343275"/>
          <p14:tracePt t="36133" x="2428875" y="3352800"/>
          <p14:tracePt t="36150" x="2486025" y="3362325"/>
          <p14:tracePt t="36167" x="2543175" y="3362325"/>
          <p14:tracePt t="36185" x="2638425" y="3362325"/>
          <p14:tracePt t="36200" x="2705100" y="3352800"/>
          <p14:tracePt t="36216" x="2790825" y="3333750"/>
          <p14:tracePt t="36234" x="2847975" y="3314700"/>
          <p14:tracePt t="36250" x="2895600" y="3295650"/>
          <p14:tracePt t="36267" x="2952750" y="3276600"/>
          <p14:tracePt t="36283" x="2990850" y="3248025"/>
          <p14:tracePt t="36300" x="3038475" y="3209925"/>
          <p14:tracePt t="36316" x="3076575" y="3171825"/>
          <p14:tracePt t="36333" x="3124200" y="3133725"/>
          <p14:tracePt t="36335" x="3143250" y="3114675"/>
          <p14:tracePt t="36350" x="3171825" y="3076575"/>
          <p14:tracePt t="36366" x="3190875" y="3048000"/>
          <p14:tracePt t="36383" x="3209925" y="3009900"/>
          <p14:tracePt t="36400" x="3209925" y="2981325"/>
          <p14:tracePt t="36416" x="3209925" y="2933700"/>
          <p14:tracePt t="36435" x="3209925" y="2876550"/>
          <p14:tracePt t="36450" x="3200400" y="2838450"/>
          <p14:tracePt t="36467" x="3190875" y="2800350"/>
          <p14:tracePt t="36483" x="3181350" y="2771775"/>
          <p14:tracePt t="36499" x="3171825" y="2743200"/>
          <p14:tracePt t="36516" x="3171825" y="2714625"/>
          <p14:tracePt t="36533" x="3162300" y="2695575"/>
          <p14:tracePt t="36549" x="3152775" y="2667000"/>
          <p14:tracePt t="36566" x="3143250" y="2657475"/>
          <p14:tracePt t="36583" x="3124200" y="2638425"/>
          <p14:tracePt t="36599" x="3114675" y="2628900"/>
          <p14:tracePt t="36616" x="3086100" y="2619375"/>
          <p14:tracePt t="36633" x="3067050" y="2619375"/>
          <p14:tracePt t="36944" x="3076575" y="2609850"/>
          <p14:tracePt t="36952" x="3095625" y="2600325"/>
          <p14:tracePt t="36966" x="3114675" y="2600325"/>
          <p14:tracePt t="36982" x="3181350" y="2581275"/>
          <p14:tracePt t="36999" x="3219450" y="2552700"/>
          <p14:tracePt t="37016" x="3248025" y="2514600"/>
          <p14:tracePt t="37033" x="3267075" y="2486025"/>
          <p14:tracePt t="37049" x="3286125" y="2438400"/>
          <p14:tracePt t="37066" x="3295650" y="2390775"/>
          <p14:tracePt t="37082" x="3314700" y="2333625"/>
          <p14:tracePt t="37099" x="3324225" y="2266950"/>
          <p14:tracePt t="37115" x="3352800" y="2133600"/>
          <p14:tracePt t="37132" x="3371850" y="2047875"/>
          <p14:tracePt t="37149" x="3371850" y="1981200"/>
          <p14:tracePt t="37165" x="3381375" y="1914525"/>
          <p14:tracePt t="37182" x="3381375" y="1857375"/>
          <p14:tracePt t="37200" x="3381375" y="1809750"/>
          <p14:tracePt t="37217" x="3381375" y="1762125"/>
          <p14:tracePt t="37232" x="3362325" y="1714500"/>
          <p14:tracePt t="37249" x="3352800" y="1638300"/>
          <p14:tracePt t="37268" x="3333750" y="1590675"/>
          <p14:tracePt t="37282" x="3324225" y="1552575"/>
          <p14:tracePt t="37300" x="3314700" y="1504950"/>
          <p14:tracePt t="37315" x="3305175" y="1457325"/>
          <p14:tracePt t="37332" x="3295650" y="1409700"/>
          <p14:tracePt t="37334" x="3286125" y="1390650"/>
          <p14:tracePt t="37349" x="3276600" y="1371600"/>
          <p14:tracePt t="37366" x="3267075" y="1323975"/>
          <p14:tracePt t="37382" x="3248025" y="1276350"/>
          <p14:tracePt t="37399" x="3228975" y="1257300"/>
          <p14:tracePt t="37415" x="3219450" y="1238250"/>
          <p14:tracePt t="37432" x="3209925" y="1228725"/>
          <p14:tracePt t="37449" x="3200400" y="1209675"/>
          <p14:tracePt t="37466" x="3190875" y="1200150"/>
          <p14:tracePt t="37483" x="3162300" y="1190625"/>
          <p14:tracePt t="37499" x="3133725" y="1181100"/>
          <p14:tracePt t="37516" x="3114675" y="1171575"/>
          <p14:tracePt t="37534" x="3105150" y="1152525"/>
          <p14:tracePt t="37549" x="3095625" y="1143000"/>
          <p14:tracePt t="37565" x="3086100" y="1143000"/>
          <p14:tracePt t="37582" x="3076575" y="1133475"/>
          <p14:tracePt t="37664" x="3076575" y="1123950"/>
          <p14:tracePt t="37702" x="3067050" y="1123950"/>
          <p14:tracePt t="37719" x="3057525" y="1123950"/>
          <p14:tracePt t="37748" x="3038475" y="1123950"/>
          <p14:tracePt t="37765" x="3028950" y="1123950"/>
          <p14:tracePt t="37798" x="3019425" y="1123950"/>
          <p14:tracePt t="37944" x="3019425" y="1114425"/>
          <p14:tracePt t="38226" x="3028950" y="1123950"/>
          <p14:tracePt t="38234" x="3048000" y="1133475"/>
          <p14:tracePt t="38248" x="3048000" y="1143000"/>
          <p14:tracePt t="38265" x="3057525" y="1162050"/>
          <p14:tracePt t="38283" x="3076575" y="1200150"/>
          <p14:tracePt t="38298" x="3086100" y="1238250"/>
          <p14:tracePt t="38315" x="3105150" y="1266825"/>
          <p14:tracePt t="38332" x="3105150" y="1304925"/>
          <p14:tracePt t="38348" x="3114675" y="1323975"/>
          <p14:tracePt t="38365" x="3114675" y="1352550"/>
          <p14:tracePt t="38381" x="3114675" y="1371600"/>
          <p14:tracePt t="38398" x="3114675" y="1400175"/>
          <p14:tracePt t="38415" x="3114675" y="1419225"/>
          <p14:tracePt t="38431" x="3114675" y="1438275"/>
          <p14:tracePt t="38448" x="3114675" y="1457325"/>
          <p14:tracePt t="38466" x="3114675" y="1485900"/>
          <p14:tracePt t="38482" x="3114675" y="1495425"/>
          <p14:tracePt t="38498" x="3114675" y="1514475"/>
          <p14:tracePt t="38515" x="3114675" y="1524000"/>
          <p14:tracePt t="38532" x="3114675" y="1543050"/>
          <p14:tracePt t="38549" x="3105150" y="1552575"/>
          <p14:tracePt t="38564" x="3095625" y="1562100"/>
          <p14:tracePt t="38582" x="3095625" y="1581150"/>
          <p14:tracePt t="38598" x="3086100" y="1590675"/>
          <p14:tracePt t="38614" x="3076575" y="1609725"/>
          <p14:tracePt t="38631" x="3076575" y="1619250"/>
          <p14:tracePt t="38648" x="3067050" y="1638300"/>
          <p14:tracePt t="38664" x="3057525" y="1657350"/>
          <p14:tracePt t="38681" x="3048000" y="1676400"/>
          <p14:tracePt t="38698" x="3048000" y="1685925"/>
          <p14:tracePt t="38714" x="3048000" y="1704975"/>
          <p14:tracePt t="38731" x="3038475" y="1714500"/>
          <p14:tracePt t="38748" x="3038475" y="1724025"/>
          <p14:tracePt t="38764" x="3038475" y="1733550"/>
          <p14:tracePt t="38782" x="3028950" y="1752600"/>
          <p14:tracePt t="38797" x="3028950" y="1762125"/>
          <p14:tracePt t="38900" x="3028950" y="1771650"/>
          <p14:tracePt t="39965" x="3038475" y="1771650"/>
          <p14:tracePt t="39980" x="3048000" y="1781175"/>
          <p14:tracePt t="40013" x="3067050" y="1790700"/>
          <p14:tracePt t="40031" x="3067050" y="1800225"/>
          <p14:tracePt t="40047" x="3076575" y="1809750"/>
          <p14:tracePt t="40063" x="3095625" y="1828800"/>
          <p14:tracePt t="40080" x="3105150" y="1838325"/>
          <p14:tracePt t="40097" x="3114675" y="1857375"/>
          <p14:tracePt t="40113" x="3124200" y="1866900"/>
          <p14:tracePt t="40130" x="3133725" y="1876425"/>
          <p14:tracePt t="40146" x="3143250" y="1895475"/>
          <p14:tracePt t="40163" x="3152775" y="1905000"/>
          <p14:tracePt t="40180" x="3152775" y="1914525"/>
          <p14:tracePt t="40196" x="3171825" y="1933575"/>
          <p14:tracePt t="40213" x="3171825" y="1943100"/>
          <p14:tracePt t="40230" x="3181350" y="1962150"/>
          <p14:tracePt t="40246" x="3181350" y="1981200"/>
          <p14:tracePt t="40264" x="3181350" y="2000250"/>
          <p14:tracePt t="40281" x="3181350" y="2019300"/>
          <p14:tracePt t="40297" x="3181350" y="2047875"/>
          <p14:tracePt t="40313" x="3190875" y="2076450"/>
          <p14:tracePt t="40330" x="3190875" y="2105025"/>
          <p14:tracePt t="40333" x="3190875" y="2114550"/>
          <p14:tracePt t="40346" x="3190875" y="2124075"/>
          <p14:tracePt t="40363" x="3190875" y="2133600"/>
          <p14:tracePt t="40379" x="3181350" y="2171700"/>
          <p14:tracePt t="40396" x="3181350" y="2200275"/>
          <p14:tracePt t="40413" x="3162300" y="2219325"/>
          <p14:tracePt t="40429" x="3162300" y="2228850"/>
          <p14:tracePt t="40446" x="3152775" y="2238375"/>
          <p14:tracePt t="40463" x="3143250" y="2247900"/>
          <p14:tracePt t="40479" x="3143250" y="2257425"/>
          <p14:tracePt t="40497" x="3143250" y="2276475"/>
          <p14:tracePt t="40513" x="3133725" y="2286000"/>
          <p14:tracePt t="43448" x="3133725" y="2295525"/>
          <p14:tracePt t="43479" x="3133725" y="2305050"/>
          <p14:tracePt t="44254" x="3133725" y="2314575"/>
          <p14:tracePt t="44263" x="3133725" y="2324100"/>
          <p14:tracePt t="44276" x="3152775" y="2352675"/>
          <p14:tracePt t="44293" x="3162300" y="2381250"/>
          <p14:tracePt t="44310" x="3171825" y="2419350"/>
          <p14:tracePt t="44326" x="3200400" y="2457450"/>
          <p14:tracePt t="44343" x="3209925" y="2476500"/>
          <p14:tracePt t="44361" x="3219450" y="2495550"/>
          <p14:tracePt t="44376" x="3228975" y="2505075"/>
          <p14:tracePt t="44393" x="3238500" y="2524125"/>
          <p14:tracePt t="44411" x="3257550" y="2533650"/>
          <p14:tracePt t="44426" x="3267075" y="2562225"/>
          <p14:tracePt t="44443" x="3286125" y="2581275"/>
          <p14:tracePt t="44459" x="3295650" y="2600325"/>
          <p14:tracePt t="44476" x="3305175" y="2628900"/>
          <p14:tracePt t="44492" x="3314700" y="2647950"/>
          <p14:tracePt t="44509" x="3333750" y="2667000"/>
          <p14:tracePt t="44526" x="3343275" y="2686050"/>
          <p14:tracePt t="44543" x="3362325" y="2724150"/>
          <p14:tracePt t="44561" x="3371850" y="2733675"/>
          <p14:tracePt t="44577" x="3381375" y="2743200"/>
          <p14:tracePt t="44593" x="3390900" y="2752725"/>
          <p14:tracePt t="44609" x="3400425" y="2762250"/>
          <p14:tracePt t="44626" x="3400425" y="2771775"/>
          <p14:tracePt t="44642" x="3409950" y="2781300"/>
          <p14:tracePt t="44660" x="3429000" y="2819400"/>
          <p14:tracePt t="44675" x="3438525" y="2819400"/>
          <p14:tracePt t="44692" x="3457575" y="2847975"/>
          <p14:tracePt t="44709" x="3467100" y="2857500"/>
          <p14:tracePt t="44726" x="3476625" y="2876550"/>
          <p14:tracePt t="44742" x="3486150" y="2886075"/>
          <p14:tracePt t="44759" x="3495675" y="2905125"/>
          <p14:tracePt t="44775" x="3505200" y="2914650"/>
          <p14:tracePt t="44809" x="3514725" y="2924175"/>
          <p14:tracePt t="44826" x="3524250" y="2943225"/>
          <p14:tracePt t="44842" x="3524250" y="2952750"/>
          <p14:tracePt t="44859" x="3533775" y="2962275"/>
          <p14:tracePt t="44875" x="3543300" y="2971800"/>
          <p14:tracePt t="44892" x="3543300" y="2981325"/>
          <p14:tracePt t="44909" x="3543300" y="2990850"/>
          <p14:tracePt t="44925" x="3543300" y="3000375"/>
          <p14:tracePt t="45060" x="3543300" y="3009900"/>
          <p14:tracePt t="45106" x="3543300" y="3019425"/>
          <p14:tracePt t="45146" x="3543300" y="3028950"/>
          <p14:tracePt t="61740" x="3533775" y="3028950"/>
          <p14:tracePt t="61756" x="3524250" y="3028950"/>
          <p14:tracePt t="61779" x="3505200" y="3028950"/>
          <p14:tracePt t="61794" x="3495675" y="3038475"/>
          <p14:tracePt t="61812" x="3467100" y="3076575"/>
          <p14:tracePt t="61828" x="3419475" y="3133725"/>
          <p14:tracePt t="61845" x="3371850" y="3238500"/>
          <p14:tracePt t="61861" x="3314700" y="3343275"/>
          <p14:tracePt t="61878" x="3276600" y="3409950"/>
          <p14:tracePt t="61894" x="3248025" y="3448050"/>
          <p14:tracePt t="61911" x="3238500" y="3486150"/>
          <p14:tracePt t="61928" x="3219450" y="3533775"/>
          <p14:tracePt t="61944" x="3209925" y="3552825"/>
          <p14:tracePt t="61961" x="3200400" y="3600450"/>
          <p14:tracePt t="61977" x="3200400" y="3638550"/>
          <p14:tracePt t="61994" x="3190875" y="3676650"/>
          <p14:tracePt t="62011" x="3181350" y="3714750"/>
          <p14:tracePt t="62028" x="3162300" y="3771900"/>
          <p14:tracePt t="62045" x="3152775" y="3810000"/>
          <p14:tracePt t="62062" x="3152775" y="3848100"/>
          <p14:tracePt t="62078" x="3143250" y="3905250"/>
          <p14:tracePt t="62094" x="3133725" y="3952875"/>
          <p14:tracePt t="62110" x="3133725" y="4010025"/>
          <p14:tracePt t="62127" x="3133725" y="4067175"/>
          <p14:tracePt t="62144" x="3143250" y="4114800"/>
          <p14:tracePt t="62161" x="3162300" y="4210050"/>
          <p14:tracePt t="62177" x="3219450" y="4286250"/>
          <p14:tracePt t="62193" x="3286125" y="4410075"/>
          <p14:tracePt t="62211" x="3362325" y="4524375"/>
          <p14:tracePt t="62227" x="3429000" y="4610100"/>
          <p14:tracePt t="62244" x="3486150" y="4695825"/>
          <p14:tracePt t="62260" x="3543300" y="4752975"/>
          <p14:tracePt t="62278" x="3590925" y="4781550"/>
          <p14:tracePt t="62294" x="3619500" y="4819650"/>
          <p14:tracePt t="62310" x="3667125" y="4867275"/>
          <p14:tracePt t="62328" x="3733800" y="4924425"/>
          <p14:tracePt t="62344" x="3781425" y="4943475"/>
          <p14:tracePt t="62361" x="3829050" y="4972050"/>
          <p14:tracePt t="62377" x="3867150" y="4991100"/>
          <p14:tracePt t="62394" x="3924300" y="5000625"/>
          <p14:tracePt t="62410" x="3981450" y="5019675"/>
          <p14:tracePt t="62427" x="4048125" y="5038725"/>
          <p14:tracePt t="62444" x="4133850" y="5057775"/>
          <p14:tracePt t="62460" x="4276725" y="5076825"/>
          <p14:tracePt t="62477" x="4371975" y="5076825"/>
          <p14:tracePt t="62494" x="4448175" y="5076825"/>
          <p14:tracePt t="62510" x="4505325" y="5076825"/>
          <p14:tracePt t="62528" x="4562475" y="5057775"/>
          <p14:tracePt t="62545" x="4610100" y="5029200"/>
          <p14:tracePt t="62560" x="4648200" y="5000625"/>
          <p14:tracePt t="62578" x="4705350" y="4953000"/>
          <p14:tracePt t="62593" x="4733925" y="4924425"/>
          <p14:tracePt t="62611" x="4762500" y="4905375"/>
          <p14:tracePt t="62627" x="4772025" y="4895850"/>
          <p14:tracePt t="62645" x="4781550" y="4886325"/>
          <p14:tracePt t="62660" x="4791075" y="4876800"/>
          <p14:tracePt t="62678" x="4810125" y="4867275"/>
          <p14:tracePt t="62694" x="4810125" y="4857750"/>
          <p14:tracePt t="62710" x="4819650" y="4848225"/>
          <p14:tracePt t="62727" x="4829175" y="4838700"/>
          <p14:tracePt t="62743" x="4829175" y="4829175"/>
          <p14:tracePt t="62760" x="4848225" y="4810125"/>
          <p14:tracePt t="62777" x="4857750" y="4800600"/>
          <p14:tracePt t="62793" x="4867275" y="4781550"/>
          <p14:tracePt t="62810" x="4876800" y="4762500"/>
          <p14:tracePt t="62827" x="4886325" y="4752975"/>
          <p14:tracePt t="62829" x="4886325" y="4743450"/>
          <p14:tracePt t="62843" x="4895850" y="4743450"/>
          <p14:tracePt t="63102" x="4895850" y="4733925"/>
          <p14:tracePt t="63119" x="4905375" y="4724400"/>
          <p14:tracePt t="63126" x="4914900" y="4714875"/>
          <p14:tracePt t="63143" x="4914900" y="4705350"/>
          <p14:tracePt t="63159" x="4924425" y="4695825"/>
          <p14:tracePt t="63345" x="4924425" y="4686300"/>
          <p14:tracePt t="63422" x="4924425" y="4676775"/>
          <p14:tracePt t="64126" x="4924425" y="4667250"/>
          <p14:tracePt t="64142" x="4914900" y="4657725"/>
          <p14:tracePt t="64158" x="4914900" y="4648200"/>
          <p14:tracePt t="64175" x="4914900" y="4638675"/>
          <p14:tracePt t="64192" x="4914900" y="4629150"/>
          <p14:tracePt t="64208" x="4914900" y="4619625"/>
          <p14:tracePt t="64242" x="4914900" y="4600575"/>
          <p14:tracePt t="64258" x="4914900" y="4581525"/>
          <p14:tracePt t="64275" x="4924425" y="4543425"/>
          <p14:tracePt t="64292" x="4933950" y="4505325"/>
          <p14:tracePt t="64309" x="4933950" y="4476750"/>
          <p14:tracePt t="64325" x="4943475" y="4467225"/>
          <p14:tracePt t="64342" x="4943475" y="4457700"/>
          <p14:tracePt t="64359" x="4962525" y="4438650"/>
          <p14:tracePt t="64375" x="4962525" y="4429125"/>
          <p14:tracePt t="64392" x="4972050" y="4410075"/>
          <p14:tracePt t="64408" x="4991100" y="4381500"/>
          <p14:tracePt t="64425" x="5000625" y="4371975"/>
          <p14:tracePt t="64442" x="5019675" y="4352925"/>
          <p14:tracePt t="64458" x="5029200" y="4343400"/>
          <p14:tracePt t="64475" x="5048250" y="4324350"/>
          <p14:tracePt t="64492" x="5067300" y="4305300"/>
          <p14:tracePt t="64508" x="5105400" y="4295775"/>
          <p14:tracePt t="64525" x="5133975" y="4286250"/>
          <p14:tracePt t="64541" x="5181600" y="4257675"/>
          <p14:tracePt t="64559" x="5210175" y="4257675"/>
          <p14:tracePt t="64575" x="5229225" y="4257675"/>
          <p14:tracePt t="64592" x="5276850" y="4257675"/>
          <p14:tracePt t="64608" x="5314950" y="4257675"/>
          <p14:tracePt t="64625" x="5362575" y="4257675"/>
          <p14:tracePt t="64642" x="5419725" y="4257675"/>
          <p14:tracePt t="64658" x="5476875" y="4257675"/>
          <p14:tracePt t="64675" x="5562600" y="4257675"/>
          <p14:tracePt t="64691" x="5619750" y="4257675"/>
          <p14:tracePt t="64708" x="5676900" y="4257675"/>
          <p14:tracePt t="64725" x="5734050" y="4257675"/>
          <p14:tracePt t="64741" x="5791200" y="4257675"/>
          <p14:tracePt t="64758" x="5838825" y="4257675"/>
          <p14:tracePt t="64775" x="5886450" y="4257675"/>
          <p14:tracePt t="64791" x="5924550" y="4257675"/>
          <p14:tracePt t="64808" x="5981700" y="4257675"/>
          <p14:tracePt t="64825" x="6029325" y="4257675"/>
          <p14:tracePt t="64841" x="6067425" y="4257675"/>
          <p14:tracePt t="64858" x="6105525" y="4257675"/>
          <p14:tracePt t="64875" x="6153150" y="4248150"/>
          <p14:tracePt t="64891" x="6200775" y="4248150"/>
          <p14:tracePt t="64908" x="6238875" y="4248150"/>
          <p14:tracePt t="64925" x="6276975" y="4248150"/>
          <p14:tracePt t="64941" x="6343650" y="4248150"/>
          <p14:tracePt t="64958" x="6381750" y="4248150"/>
          <p14:tracePt t="64975" x="6419850" y="4248150"/>
          <p14:tracePt t="64991" x="6457950" y="4238625"/>
          <p14:tracePt t="65008" x="6524625" y="4238625"/>
          <p14:tracePt t="65024" x="6572250" y="4219575"/>
          <p14:tracePt t="65041" x="6610350" y="4210050"/>
          <p14:tracePt t="65058" x="6686550" y="4200525"/>
          <p14:tracePt t="65075" x="6724650" y="4181475"/>
          <p14:tracePt t="65091" x="6762750" y="4181475"/>
          <p14:tracePt t="65108" x="6810375" y="4181475"/>
          <p14:tracePt t="65124" x="6848475" y="4181475"/>
          <p14:tracePt t="65142" x="6886575" y="4162425"/>
          <p14:tracePt t="65158" x="6934200" y="4152900"/>
          <p14:tracePt t="65174" x="6981825" y="4152900"/>
          <p14:tracePt t="65191" x="7058025" y="4143375"/>
          <p14:tracePt t="65208" x="7096125" y="4124325"/>
          <p14:tracePt t="65224" x="7143750" y="4124325"/>
          <p14:tracePt t="65241" x="7181850" y="4114800"/>
          <p14:tracePt t="65258" x="7219950" y="4114800"/>
          <p14:tracePt t="65274" x="7258050" y="4105275"/>
          <p14:tracePt t="65291" x="7277100" y="4105275"/>
          <p14:tracePt t="65307" x="7286625" y="4105275"/>
          <p14:tracePt t="65326" x="7296150" y="4105275"/>
          <p14:tracePt t="65358" x="7315200" y="4105275"/>
          <p14:tracePt t="65374" x="7324725" y="4114800"/>
          <p14:tracePt t="65391" x="7343775" y="4124325"/>
          <p14:tracePt t="65408" x="7362825" y="4133850"/>
          <p14:tracePt t="65424" x="7391400" y="4152900"/>
          <p14:tracePt t="65441" x="7410450" y="4162425"/>
          <p14:tracePt t="65457" x="7419975" y="4171950"/>
          <p14:tracePt t="65474" x="7439025" y="4191000"/>
          <p14:tracePt t="65491" x="7448550" y="4238625"/>
          <p14:tracePt t="65507" x="7458075" y="4286250"/>
          <p14:tracePt t="65524" x="7477125" y="4343400"/>
          <p14:tracePt t="65541" x="7486650" y="4391025"/>
          <p14:tracePt t="65557" x="7486650" y="4429125"/>
          <p14:tracePt t="65574" x="7496175" y="4505325"/>
          <p14:tracePt t="65591" x="7505700" y="4562475"/>
          <p14:tracePt t="65607" x="7505700" y="4600575"/>
          <p14:tracePt t="65624" x="7515225" y="4638675"/>
          <p14:tracePt t="65641" x="7515225" y="4676775"/>
          <p14:tracePt t="65657" x="7515225" y="4724400"/>
          <p14:tracePt t="65674" x="7524750" y="4772025"/>
          <p14:tracePt t="65691" x="7524750" y="4838700"/>
          <p14:tracePt t="65707" x="7524750" y="4895850"/>
          <p14:tracePt t="65724" x="7524750" y="4972050"/>
          <p14:tracePt t="65741" x="7524750" y="5010150"/>
          <p14:tracePt t="65757" x="7524750" y="5038725"/>
          <p14:tracePt t="65774" x="7524750" y="5057775"/>
          <p14:tracePt t="65791" x="7524750" y="5095875"/>
          <p14:tracePt t="65807" x="7524750" y="5114925"/>
          <p14:tracePt t="65825" x="7524750" y="5153025"/>
          <p14:tracePt t="65828" x="7524750" y="5172075"/>
          <p14:tracePt t="65841" x="7524750" y="5210175"/>
          <p14:tracePt t="65858" x="7524750" y="5267325"/>
          <p14:tracePt t="65874" x="7524750" y="5314950"/>
          <p14:tracePt t="65891" x="7524750" y="5362575"/>
          <p14:tracePt t="65908" x="7524750" y="5410200"/>
          <p14:tracePt t="65924" x="7524750" y="5448300"/>
          <p14:tracePt t="65940" x="7524750" y="5486400"/>
          <p14:tracePt t="65957" x="7524750" y="5534025"/>
          <p14:tracePt t="65974" x="7524750" y="5591175"/>
          <p14:tracePt t="65991" x="7524750" y="5629275"/>
          <p14:tracePt t="66007" x="7515225" y="5676900"/>
          <p14:tracePt t="66024" x="7515225" y="5715000"/>
          <p14:tracePt t="66040" x="7515225" y="5743575"/>
          <p14:tracePt t="66057" x="7515225" y="5772150"/>
          <p14:tracePt t="66074" x="7515225" y="5791200"/>
          <p14:tracePt t="66091" x="7515225" y="5800725"/>
          <p14:tracePt t="66108" x="7515225" y="5819775"/>
          <p14:tracePt t="66123" x="7515225" y="5829300"/>
          <p14:tracePt t="66141" x="7505700" y="5838825"/>
          <p14:tracePt t="66157" x="7505700" y="5848350"/>
          <p14:tracePt t="66174" x="7505700" y="5857875"/>
          <p14:tracePt t="66190" x="7505700" y="5867400"/>
          <p14:tracePt t="66223" x="7505700" y="5876925"/>
          <p14:tracePt t="66240" x="7496175" y="5876925"/>
          <p14:tracePt t="66257" x="7486650" y="5886450"/>
          <p14:tracePt t="66274" x="7458075" y="5905500"/>
          <p14:tracePt t="66290" x="7419975" y="5915025"/>
          <p14:tracePt t="66307" x="7362825" y="5915025"/>
          <p14:tracePt t="66325" x="7315200" y="5934075"/>
          <p14:tracePt t="66327" x="7286625" y="5943600"/>
          <p14:tracePt t="66340" x="7248525" y="5943600"/>
          <p14:tracePt t="66357" x="7124700" y="5962650"/>
          <p14:tracePt t="66373" x="7029450" y="5981700"/>
          <p14:tracePt t="66391" x="6943725" y="6000750"/>
          <p14:tracePt t="66408" x="6877050" y="6010275"/>
          <p14:tracePt t="66423" x="6791325" y="6010275"/>
          <p14:tracePt t="66440" x="6696075" y="6010275"/>
          <p14:tracePt t="66457" x="6610350" y="6010275"/>
          <p14:tracePt t="66473" x="6534150" y="6010275"/>
          <p14:tracePt t="66490" x="6448425" y="6010275"/>
          <p14:tracePt t="66507" x="6391275" y="6019800"/>
          <p14:tracePt t="66523" x="6334125" y="6038850"/>
          <p14:tracePt t="66540" x="6286500" y="6048375"/>
          <p14:tracePt t="66557" x="6229350" y="6057900"/>
          <p14:tracePt t="66574" x="6162675" y="6067425"/>
          <p14:tracePt t="66590" x="6115050" y="6086475"/>
          <p14:tracePt t="66608" x="6048375" y="6096000"/>
          <p14:tracePt t="66624" x="6000750" y="6096000"/>
          <p14:tracePt t="66641" x="5953125" y="6105525"/>
          <p14:tracePt t="66657" x="5915025" y="6105525"/>
          <p14:tracePt t="66674" x="5867400" y="6115050"/>
          <p14:tracePt t="66690" x="5810250" y="6115050"/>
          <p14:tracePt t="66706" x="5753100" y="6124575"/>
          <p14:tracePt t="66723" x="5695950" y="6124575"/>
          <p14:tracePt t="66740" x="5610225" y="6124575"/>
          <p14:tracePt t="66756" x="5553075" y="6124575"/>
          <p14:tracePt t="66773" x="5495925" y="6124575"/>
          <p14:tracePt t="66790" x="5429250" y="6115050"/>
          <p14:tracePt t="66806" x="5381625" y="6105525"/>
          <p14:tracePt t="66823" x="5343525" y="6086475"/>
          <p14:tracePt t="66840" x="5295900" y="6067425"/>
          <p14:tracePt t="66843" x="5276850" y="6057900"/>
          <p14:tracePt t="66856" x="5257800" y="6048375"/>
          <p14:tracePt t="66873" x="5200650" y="6019800"/>
          <p14:tracePt t="66890" x="5172075" y="6000750"/>
          <p14:tracePt t="66907" x="5143500" y="5991225"/>
          <p14:tracePt t="66923" x="5124450" y="5972175"/>
          <p14:tracePt t="66939" x="5114925" y="5962650"/>
          <p14:tracePt t="66956" x="5105400" y="5953125"/>
          <p14:tracePt t="66973" x="5086350" y="5943600"/>
          <p14:tracePt t="66990" x="5057775" y="5924550"/>
          <p14:tracePt t="67006" x="5038725" y="5915025"/>
          <p14:tracePt t="67023" x="5029200" y="5905500"/>
          <p14:tracePt t="67039" x="5019675" y="5895975"/>
          <p14:tracePt t="67056" x="5010150" y="5895975"/>
          <p14:tracePt t="67073" x="5000625" y="5895975"/>
          <p14:tracePt t="67226" x="4981575" y="5886450"/>
          <p14:tracePt t="67239" x="4972050" y="5867400"/>
          <p14:tracePt t="67256" x="4943475" y="5781675"/>
          <p14:tracePt t="67272" x="4886325" y="5619750"/>
          <p14:tracePt t="67289" x="4857750" y="5476875"/>
          <p14:tracePt t="67306" x="4848225" y="5362575"/>
          <p14:tracePt t="67323" x="4829175" y="5276850"/>
          <p14:tracePt t="67340" x="4819650" y="5210175"/>
          <p14:tracePt t="67356" x="4819650" y="5162550"/>
          <p14:tracePt t="67372" x="4819650" y="5105400"/>
          <p14:tracePt t="67390" x="4819650" y="5048250"/>
          <p14:tracePt t="67406" x="4829175" y="5010150"/>
          <p14:tracePt t="67423" x="4838700" y="4953000"/>
          <p14:tracePt t="67439" x="4857750" y="4914900"/>
          <p14:tracePt t="67456" x="4867275" y="4867275"/>
          <p14:tracePt t="67472" x="4886325" y="4800600"/>
          <p14:tracePt t="67489" x="4905375" y="4743450"/>
          <p14:tracePt t="67506" x="4924425" y="4686300"/>
          <p14:tracePt t="67523" x="4933950" y="4629150"/>
          <p14:tracePt t="67539" x="4943475" y="4552950"/>
          <p14:tracePt t="67556" x="4943475" y="4495800"/>
          <p14:tracePt t="67572" x="4943475" y="4438650"/>
          <p14:tracePt t="67589" x="4953000" y="4362450"/>
          <p14:tracePt t="67606" x="4962525" y="4305300"/>
          <p14:tracePt t="67623" x="4981575" y="4238625"/>
          <p14:tracePt t="67639" x="5000625" y="4152900"/>
          <p14:tracePt t="67656" x="5019675" y="4124325"/>
          <p14:tracePt t="67672" x="5019675" y="4105275"/>
          <p14:tracePt t="67689" x="5029200" y="4095750"/>
          <p14:tracePt t="67706" x="5038725" y="4086225"/>
          <p14:tracePt t="67884" x="5048250" y="4076700"/>
          <p14:tracePt t="67900" x="5067300" y="4076700"/>
          <p14:tracePt t="67922" x="5133975" y="4086225"/>
          <p14:tracePt t="67939" x="5210175" y="4095750"/>
          <p14:tracePt t="67957" x="5286375" y="4114800"/>
          <p14:tracePt t="67972" x="5334000" y="4133850"/>
          <p14:tracePt t="67988" x="5381625" y="4143375"/>
          <p14:tracePt t="68005" x="5410200" y="4162425"/>
          <p14:tracePt t="68022" x="5448300" y="4171950"/>
          <p14:tracePt t="68039" x="5486400" y="4181475"/>
          <p14:tracePt t="68055" x="5534025" y="4200525"/>
          <p14:tracePt t="68072" x="5591175" y="4219575"/>
          <p14:tracePt t="68089" x="5638800" y="4238625"/>
          <p14:tracePt t="68107" x="5676900" y="4248150"/>
          <p14:tracePt t="68123" x="5724525" y="4267200"/>
          <p14:tracePt t="68139" x="5753100" y="4286250"/>
          <p14:tracePt t="68156" x="5791200" y="4314825"/>
          <p14:tracePt t="68172" x="5848350" y="4371975"/>
          <p14:tracePt t="68188" x="5886450" y="4410075"/>
          <p14:tracePt t="68206" x="5915025" y="4448175"/>
          <p14:tracePt t="68222" x="5934075" y="4486275"/>
          <p14:tracePt t="68238" x="5953125" y="4505325"/>
          <p14:tracePt t="68255" x="5962650" y="4514850"/>
          <p14:tracePt t="68272" x="5972175" y="4524375"/>
          <p14:tracePt t="68288" x="5981700" y="4543425"/>
          <p14:tracePt t="68306" x="6000750" y="4572000"/>
          <p14:tracePt t="68322" x="6010275" y="4581525"/>
          <p14:tracePt t="68338" x="6019800" y="4591050"/>
          <p14:tracePt t="68355" x="6029325" y="4600575"/>
          <p14:tracePt t="68372" x="6038850" y="4610100"/>
          <p14:tracePt t="68389" x="6048375" y="4638675"/>
          <p14:tracePt t="68406" x="6067425" y="4657725"/>
          <p14:tracePt t="68422" x="6076950" y="4676775"/>
          <p14:tracePt t="68438" x="6096000" y="4705350"/>
          <p14:tracePt t="68455" x="6105525" y="4714875"/>
          <p14:tracePt t="68472" x="6105525" y="4724400"/>
          <p14:tracePt t="68488" x="6124575" y="4733925"/>
          <p14:tracePt t="68505" x="6134100" y="4743450"/>
          <p14:tracePt t="68521" x="6134100" y="4752975"/>
          <p14:tracePt t="68538" x="6143625" y="4772025"/>
          <p14:tracePt t="68555" x="6153150" y="4772025"/>
          <p14:tracePt t="68571" x="6172200" y="4781550"/>
          <p14:tracePt t="68588" x="6172200" y="4791075"/>
          <p14:tracePt t="68605" x="6181725" y="4800600"/>
          <p14:tracePt t="68622" x="6191250" y="4810125"/>
          <p14:tracePt t="68639" x="6191250" y="4819650"/>
          <p14:tracePt t="68656" x="6200775" y="4829175"/>
          <p14:tracePt t="68688" x="6210300" y="4838700"/>
          <p14:tracePt t="68752" x="6210300" y="4848225"/>
          <p14:tracePt t="69316" x="6210300" y="4838700"/>
          <p14:tracePt t="69324" x="6219825" y="4838700"/>
          <p14:tracePt t="69354" x="6229350" y="4829175"/>
          <p14:tracePt t="69410" x="6238875" y="4829175"/>
          <p14:tracePt t="69420" x="6248400" y="4819650"/>
          <p14:tracePt t="69455" x="6257925" y="4819650"/>
          <p14:tracePt t="69471" x="6267450" y="4819650"/>
          <p14:tracePt t="69488" x="6286500" y="4810125"/>
          <p14:tracePt t="69504" x="6296025" y="4800600"/>
          <p14:tracePt t="69537" x="6305550" y="4791075"/>
          <p14:tracePt t="70442" x="6286500" y="4791075"/>
          <p14:tracePt t="70453" x="6267450" y="4791075"/>
          <p14:tracePt t="70470" x="6238875" y="4791075"/>
          <p14:tracePt t="70487" x="6200775" y="4791075"/>
          <p14:tracePt t="70503" x="6191250" y="4791075"/>
          <p14:tracePt t="70520" x="6181725" y="4791075"/>
          <p14:tracePt t="70576" x="6172200" y="4791075"/>
          <p14:tracePt t="70586" x="6162675" y="4791075"/>
          <p14:tracePt t="70603" x="6153150" y="4781550"/>
          <p14:tracePt t="70620" x="6143625" y="4762500"/>
          <p14:tracePt t="70655" x="6134100" y="4743450"/>
          <p14:tracePt t="70670" x="6134100" y="4724400"/>
          <p14:tracePt t="70686" x="6124575" y="4705350"/>
          <p14:tracePt t="70704" x="6124575" y="4667250"/>
          <p14:tracePt t="70720" x="6124575" y="4610100"/>
          <p14:tracePt t="70736" x="6124575" y="4572000"/>
          <p14:tracePt t="70753" x="6124575" y="4524375"/>
          <p14:tracePt t="70769" x="6143625" y="4476750"/>
          <p14:tracePt t="70786" x="6162675" y="4400550"/>
          <p14:tracePt t="70803" x="6172200" y="4362450"/>
          <p14:tracePt t="70819" x="6191250" y="4314825"/>
          <p14:tracePt t="70836" x="6200775" y="4286250"/>
          <p14:tracePt t="70853" x="6219825" y="4248150"/>
          <p14:tracePt t="70869" x="6229350" y="4210050"/>
          <p14:tracePt t="70886" x="6229350" y="4191000"/>
          <p14:tracePt t="70903" x="6238875" y="4181475"/>
          <p14:tracePt t="70920" x="6238875" y="4162425"/>
          <p14:tracePt t="70936" x="6238875" y="4152900"/>
          <p14:tracePt t="70953" x="6238875" y="4143375"/>
          <p14:tracePt t="70969" x="6238875" y="4133850"/>
          <p14:tracePt t="71038" x="6229350" y="4152900"/>
          <p14:tracePt t="71052" x="6229350" y="4210050"/>
          <p14:tracePt t="71069" x="6219825" y="4267200"/>
          <p14:tracePt t="71086" x="6219825" y="4314825"/>
          <p14:tracePt t="71103" x="6219825" y="4371975"/>
          <p14:tracePt t="71119" x="6200775" y="4419600"/>
          <p14:tracePt t="71136" x="6191250" y="4457700"/>
          <p14:tracePt t="71153" x="6181725" y="4505325"/>
          <p14:tracePt t="71170" x="6162675" y="4543425"/>
          <p14:tracePt t="71186" x="6143625" y="4562475"/>
          <p14:tracePt t="71204" x="6134100" y="4572000"/>
          <p14:tracePt t="71219" x="6124575" y="4581525"/>
          <p14:tracePt t="71237" x="6115050" y="4581525"/>
          <p14:tracePt t="71252" x="6115050" y="4591050"/>
          <p14:tracePt t="71286" x="6115050" y="4600575"/>
          <p14:tracePt t="71302" x="6115050" y="4610100"/>
          <p14:tracePt t="71336" x="6105525" y="4629150"/>
          <p14:tracePt t="71352" x="6105525" y="4638675"/>
          <p14:tracePt t="71369" x="6105525" y="4648200"/>
          <p14:tracePt t="71387" x="6096000" y="4657725"/>
          <p14:tracePt t="71452" x="6096000" y="4638675"/>
          <p14:tracePt t="71470" x="6096000" y="4543425"/>
          <p14:tracePt t="71486" x="6086475" y="4467225"/>
          <p14:tracePt t="71502" x="6086475" y="4400550"/>
          <p14:tracePt t="71519" x="6086475" y="4343400"/>
          <p14:tracePt t="71535" x="6086475" y="4295775"/>
          <p14:tracePt t="71552" x="6086475" y="4267200"/>
          <p14:tracePt t="71569" x="6086475" y="4257675"/>
          <p14:tracePt t="71586" x="6076950" y="4248150"/>
          <p14:tracePt t="71602" x="6076950" y="4238625"/>
          <p14:tracePt t="71635" x="6076950" y="4229100"/>
          <p14:tracePt t="71766" x="6067425" y="4238625"/>
          <p14:tracePt t="71774" x="6067425" y="4295775"/>
          <p14:tracePt t="71785" x="6067425" y="4362450"/>
          <p14:tracePt t="71802" x="6057900" y="4448175"/>
          <p14:tracePt t="71819" x="6057900" y="4505325"/>
          <p14:tracePt t="71835" x="6057900" y="4543425"/>
          <p14:tracePt t="71838" x="6057900" y="4562475"/>
          <p14:tracePt t="71852" x="6057900" y="4600575"/>
          <p14:tracePt t="71869" x="6057900" y="4648200"/>
          <p14:tracePt t="71886" x="6057900" y="4676775"/>
          <p14:tracePt t="71902" x="6048375" y="4705350"/>
          <p14:tracePt t="71920" x="6038850" y="4733925"/>
          <p14:tracePt t="71935" x="6029325" y="4743450"/>
          <p14:tracePt t="71953" x="6029325" y="4752975"/>
          <p14:tracePt t="71985" x="6029325" y="4762500"/>
          <p14:tracePt t="72070" x="6019800" y="4772025"/>
          <p14:tracePt t="72588" x="6038850" y="4762500"/>
          <p14:tracePt t="72601" x="6048375" y="4762500"/>
          <p14:tracePt t="72618" x="6115050" y="4762500"/>
          <p14:tracePt t="72634" x="6162675" y="4762500"/>
          <p14:tracePt t="72652" x="6219825" y="4743450"/>
          <p14:tracePt t="72668" x="6267450" y="4743450"/>
          <p14:tracePt t="72685" x="6315075" y="4733925"/>
          <p14:tracePt t="72702" x="6343650" y="4733925"/>
          <p14:tracePt t="72718" x="6362700" y="4733925"/>
          <p14:tracePt t="72736" x="6391275" y="4743450"/>
          <p14:tracePt t="72751" x="6400800" y="4743450"/>
          <p14:tracePt t="72768" x="6438900" y="4762500"/>
          <p14:tracePt t="72784" x="6448425" y="4762500"/>
          <p14:tracePt t="72801" x="6467475" y="4762500"/>
          <p14:tracePt t="72818" x="6477000" y="4762500"/>
          <p14:tracePt t="72834" x="6477000" y="4772025"/>
          <p14:tracePt t="72851" x="6486525" y="4772025"/>
          <p14:tracePt t="72867" x="6496050" y="4781550"/>
          <p14:tracePt t="72884" x="6515100" y="4810125"/>
          <p14:tracePt t="72901" x="6524625" y="4819650"/>
          <p14:tracePt t="72918" x="6524625" y="4829175"/>
          <p14:tracePt t="72951" x="6524625" y="4838700"/>
          <p14:tracePt t="72968" x="6524625" y="4848225"/>
          <p14:tracePt t="72984" x="6534150" y="4857750"/>
          <p14:tracePt t="73001" x="6534150" y="4876800"/>
          <p14:tracePt t="73018" x="6534150" y="4886325"/>
          <p14:tracePt t="73034" x="6534150" y="4905375"/>
          <p14:tracePt t="73051" x="6534150" y="4914900"/>
          <p14:tracePt t="73091" x="6534150" y="4924425"/>
          <p14:tracePt t="73236" x="6543675" y="4924425"/>
          <p14:tracePt t="73251" x="6562725" y="4924425"/>
          <p14:tracePt t="73268" x="6619875" y="4914900"/>
          <p14:tracePt t="73284" x="6648450" y="4914900"/>
          <p14:tracePt t="73301" x="6667500" y="4914900"/>
          <p14:tracePt t="73334" x="6667500" y="4905375"/>
          <p14:tracePt t="73456" x="6657975" y="4905375"/>
          <p14:tracePt t="73468" x="6648450" y="4914900"/>
          <p14:tracePt t="73484" x="6619875" y="4924425"/>
          <p14:tracePt t="73501" x="6591300" y="4943475"/>
          <p14:tracePt t="73518" x="6572250" y="4953000"/>
          <p14:tracePt t="73558" x="6562725" y="4953000"/>
          <p14:tracePt t="73584" x="6562725" y="4962525"/>
          <p14:tracePt t="73622" x="6553200" y="4972050"/>
          <p14:tracePt t="73634" x="6553200" y="4981575"/>
          <p14:tracePt t="73650" x="6543675" y="4991100"/>
          <p14:tracePt t="73667" x="6534150" y="5000625"/>
          <p14:tracePt t="74340" x="6543675" y="5000625"/>
          <p14:tracePt t="74350" x="6553200" y="5000625"/>
          <p14:tracePt t="74366" x="6572250" y="5000625"/>
          <p14:tracePt t="74383" x="6591300" y="5000625"/>
          <p14:tracePt t="74400" x="6610350" y="5000625"/>
          <p14:tracePt t="74416" x="6619875" y="5000625"/>
          <p14:tracePt t="74434" x="6638925" y="5000625"/>
          <p14:tracePt t="74450" x="6648450" y="5000625"/>
          <p14:tracePt t="74466" x="6657975" y="5000625"/>
          <p14:tracePt t="74483" x="6677025" y="5019675"/>
          <p14:tracePt t="74499" x="6705600" y="5019675"/>
          <p14:tracePt t="74517" x="6743700" y="5019675"/>
          <p14:tracePt t="74533" x="6791325" y="5029200"/>
          <p14:tracePt t="74549" x="6819900" y="5029200"/>
          <p14:tracePt t="74566" x="6858000" y="5038725"/>
          <p14:tracePt t="74583" x="6886575" y="5038725"/>
          <p14:tracePt t="74600" x="6905625" y="5038725"/>
          <p14:tracePt t="74616" x="6915150" y="5038725"/>
          <p14:tracePt t="74633" x="6934200" y="5038725"/>
          <p14:tracePt t="74650" x="6943725" y="5038725"/>
          <p14:tracePt t="74666" x="6962775" y="5038725"/>
          <p14:tracePt t="74703" x="6972300" y="5038725"/>
          <p14:tracePt t="74733" x="6981825" y="5057775"/>
          <p14:tracePt t="74749" x="6991350" y="5067300"/>
          <p14:tracePt t="74766" x="7000875" y="5076825"/>
          <p14:tracePt t="74783" x="7010400" y="5095875"/>
          <p14:tracePt t="74799" x="7019925" y="5124450"/>
          <p14:tracePt t="74816" x="7019925" y="5162550"/>
          <p14:tracePt t="74833" x="7029450" y="5191125"/>
          <p14:tracePt t="74835" x="7029450" y="5210175"/>
          <p14:tracePt t="74849" x="7029450" y="5219700"/>
          <p14:tracePt t="74866" x="7029450" y="5248275"/>
          <p14:tracePt t="74882" x="7029450" y="5267325"/>
          <p14:tracePt t="74916" x="7029450" y="5276850"/>
          <p14:tracePt t="74932" x="7019925" y="5286375"/>
          <p14:tracePt t="74950" x="7010400" y="5305425"/>
          <p14:tracePt t="74966" x="7000875" y="5314950"/>
          <p14:tracePt t="74983" x="6991350" y="5324475"/>
          <p14:tracePt t="74999" x="6981825" y="5343525"/>
          <p14:tracePt t="75016" x="6962775" y="5353050"/>
          <p14:tracePt t="75034" x="6953250" y="5362575"/>
          <p14:tracePt t="75049" x="6943725" y="5372100"/>
          <p14:tracePt t="75066" x="6924675" y="5381625"/>
          <p14:tracePt t="75083" x="6896100" y="5400675"/>
          <p14:tracePt t="75099" x="6858000" y="5410200"/>
          <p14:tracePt t="75116" x="6800850" y="5429250"/>
          <p14:tracePt t="75132" x="6762750" y="5448300"/>
          <p14:tracePt t="75149" x="6724650" y="5457825"/>
          <p14:tracePt t="75166" x="6677025" y="5476875"/>
          <p14:tracePt t="75182" x="6638925" y="5486400"/>
          <p14:tracePt t="75200" x="6591300" y="5495925"/>
          <p14:tracePt t="75217" x="6534150" y="5524500"/>
          <p14:tracePt t="75233" x="6496050" y="5534025"/>
          <p14:tracePt t="75249" x="6457950" y="5543550"/>
          <p14:tracePt t="75267" x="6419850" y="5553075"/>
          <p14:tracePt t="75282" x="6372225" y="5553075"/>
          <p14:tracePt t="75299" x="6343650" y="5562600"/>
          <p14:tracePt t="75315" x="6305550" y="5572125"/>
          <p14:tracePt t="75332" x="6267450" y="5572125"/>
          <p14:tracePt t="75335" x="6248400" y="5572125"/>
          <p14:tracePt t="75349" x="6238875" y="5572125"/>
          <p14:tracePt t="75366" x="6200775" y="5572125"/>
          <p14:tracePt t="75382" x="6181725" y="5562600"/>
          <p14:tracePt t="75399" x="6172200" y="5553075"/>
          <p14:tracePt t="75416" x="6153150" y="5553075"/>
          <p14:tracePt t="75432" x="6143625" y="5543550"/>
          <p14:tracePt t="75449" x="6134100" y="5524500"/>
          <p14:tracePt t="75467" x="6124575" y="5495925"/>
          <p14:tracePt t="75483" x="6105525" y="5448300"/>
          <p14:tracePt t="75499" x="6105525" y="5400675"/>
          <p14:tracePt t="75516" x="6096000" y="5362575"/>
          <p14:tracePt t="75532" x="6096000" y="5324475"/>
          <p14:tracePt t="75549" x="6096000" y="5295900"/>
          <p14:tracePt t="75565" x="6096000" y="5257800"/>
          <p14:tracePt t="75582" x="6096000" y="5219700"/>
          <p14:tracePt t="75599" x="6105525" y="5200650"/>
          <p14:tracePt t="75615" x="6115050" y="5191125"/>
          <p14:tracePt t="75632" x="6134100" y="5172075"/>
          <p14:tracePt t="75649" x="6153150" y="5143500"/>
          <p14:tracePt t="75665" x="6172200" y="5114925"/>
          <p14:tracePt t="75682" x="6200775" y="5095875"/>
          <p14:tracePt t="75698" x="6229350" y="5086350"/>
          <p14:tracePt t="75716" x="6248400" y="5067300"/>
          <p14:tracePt t="75733" x="6286500" y="5057775"/>
          <p14:tracePt t="75748" x="6343650" y="5038725"/>
          <p14:tracePt t="75766" x="6372225" y="5029200"/>
          <p14:tracePt t="75782" x="6419850" y="5010150"/>
          <p14:tracePt t="75798" x="6457950" y="5000625"/>
          <p14:tracePt t="75815" x="6496050" y="4991100"/>
          <p14:tracePt t="75832" x="6543675" y="4981575"/>
          <p14:tracePt t="75848" x="6581775" y="4972050"/>
          <p14:tracePt t="75865" x="6638925" y="4972050"/>
          <p14:tracePt t="75882" x="6686550" y="4962525"/>
          <p14:tracePt t="75898" x="6715125" y="4953000"/>
          <p14:tracePt t="75915" x="6753225" y="4953000"/>
          <p14:tracePt t="75932" x="6791325" y="4953000"/>
          <p14:tracePt t="75949" x="6829425" y="4953000"/>
          <p14:tracePt t="75965" x="6877050" y="4962525"/>
          <p14:tracePt t="75982" x="6896100" y="4962525"/>
          <p14:tracePt t="75998" x="6915150" y="4962525"/>
          <p14:tracePt t="76016" x="6924675" y="4962525"/>
          <p14:tracePt t="76032" x="6934200" y="4962525"/>
          <p14:tracePt t="76049" x="6943725" y="4972050"/>
          <p14:tracePt t="76065" x="6953250" y="4981575"/>
          <p14:tracePt t="76082" x="6962775" y="4981575"/>
          <p14:tracePt t="76098" x="6972300" y="4991100"/>
          <p14:tracePt t="76134" x="6981825" y="5000625"/>
          <p14:tracePt t="76148" x="6991350" y="5010150"/>
          <p14:tracePt t="76165" x="7000875" y="5038725"/>
          <p14:tracePt t="76181" x="7000875" y="5048250"/>
          <p14:tracePt t="76198" x="7010400" y="5057775"/>
          <p14:tracePt t="76215" x="7019925" y="5067300"/>
          <p14:tracePt t="76232" x="7019925" y="5086350"/>
          <p14:tracePt t="76248" x="7019925" y="5095875"/>
          <p14:tracePt t="76266" x="7019925" y="5114925"/>
          <p14:tracePt t="76283" x="7019925" y="5124450"/>
          <p14:tracePt t="76298" x="7019925" y="5133975"/>
          <p14:tracePt t="76315" x="7019925" y="5153025"/>
          <p14:tracePt t="76332" x="7019925" y="5162550"/>
          <p14:tracePt t="76348" x="7019925" y="5172075"/>
          <p14:tracePt t="76365" x="7019925" y="5181600"/>
          <p14:tracePt t="76381" x="7010400" y="5191125"/>
          <p14:tracePt t="76398" x="6991350" y="5210175"/>
          <p14:tracePt t="76415" x="6981825" y="5219700"/>
          <p14:tracePt t="76431" x="6972300" y="5229225"/>
          <p14:tracePt t="76448" x="6962775" y="5238750"/>
          <p14:tracePt t="76466" x="6953250" y="5257800"/>
          <p14:tracePt t="76482" x="6934200" y="5267325"/>
          <p14:tracePt t="76499" x="6924675" y="5276850"/>
          <p14:tracePt t="76515" x="6896100" y="5295900"/>
          <p14:tracePt t="76533" x="6867525" y="5305425"/>
          <p14:tracePt t="76548" x="6858000" y="5314950"/>
          <p14:tracePt t="76565" x="6791325" y="5324475"/>
          <p14:tracePt t="76582" x="6753225" y="5334000"/>
          <p14:tracePt t="76598" x="6705600" y="5334000"/>
          <p14:tracePt t="76614" x="6667500" y="5343525"/>
          <p14:tracePt t="76631" x="6638925" y="5353050"/>
          <p14:tracePt t="76648" x="6591300" y="5362575"/>
          <p14:tracePt t="76664" x="6553200" y="5381625"/>
          <p14:tracePt t="76681" x="6515100" y="5391150"/>
          <p14:tracePt t="76698" x="6467475" y="5410200"/>
          <p14:tracePt t="76715" x="6419850" y="5419725"/>
          <p14:tracePt t="76732" x="6381750" y="5438775"/>
          <p14:tracePt t="76748" x="6343650" y="5438775"/>
          <p14:tracePt t="76764" x="6324600" y="5438775"/>
          <p14:tracePt t="76781" x="6315075" y="5438775"/>
          <p14:tracePt t="76798" x="6305550" y="5438775"/>
          <p14:tracePt t="76814" x="6286500" y="5438775"/>
          <p14:tracePt t="76831" x="6276975" y="5438775"/>
          <p14:tracePt t="76847" x="6267450" y="5438775"/>
          <p14:tracePt t="76864" x="6248400" y="5429250"/>
          <p14:tracePt t="76881" x="6238875" y="5419725"/>
          <p14:tracePt t="76897" x="6229350" y="5410200"/>
          <p14:tracePt t="76914" x="6210300" y="5372100"/>
          <p14:tracePt t="76931" x="6200775" y="5334000"/>
          <p14:tracePt t="76947" x="6200775" y="5305425"/>
          <p14:tracePt t="76965" x="6200775" y="5267325"/>
          <p14:tracePt t="76981" x="6200775" y="5229225"/>
          <p14:tracePt t="76997" x="6200775" y="5191125"/>
          <p14:tracePt t="77015" x="6219825" y="5162550"/>
          <p14:tracePt t="77031" x="6229350" y="5133975"/>
          <p14:tracePt t="77048" x="6238875" y="5133975"/>
          <p14:tracePt t="77064" x="6257925" y="5114925"/>
          <p14:tracePt t="77081" x="6267450" y="5105400"/>
          <p14:tracePt t="77098" x="6276975" y="5095875"/>
          <p14:tracePt t="77114" x="6305550" y="5076825"/>
          <p14:tracePt t="77131" x="6353175" y="5067300"/>
          <p14:tracePt t="77147" x="6410325" y="5048250"/>
          <p14:tracePt t="77164" x="6467475" y="5038725"/>
          <p14:tracePt t="77180" x="6543675" y="5019675"/>
          <p14:tracePt t="77197" x="6581775" y="5010150"/>
          <p14:tracePt t="77215" x="6619875" y="5000625"/>
          <p14:tracePt t="77231" x="6667500" y="5000625"/>
          <p14:tracePt t="77247" x="6705600" y="5000625"/>
          <p14:tracePt t="77265" x="6743700" y="5000625"/>
          <p14:tracePt t="77281" x="6781800" y="5010150"/>
          <p14:tracePt t="77299" x="6848475" y="5010150"/>
          <p14:tracePt t="77314" x="6886575" y="5010150"/>
          <p14:tracePt t="77331" x="6924675" y="5010150"/>
          <p14:tracePt t="77347" x="6953250" y="5019675"/>
          <p14:tracePt t="77364" x="6972300" y="5029200"/>
          <p14:tracePt t="77381" x="6981825" y="5029200"/>
          <p14:tracePt t="77397" x="6991350" y="5029200"/>
          <p14:tracePt t="77414" x="7000875" y="5029200"/>
          <p14:tracePt t="77430" x="7019925" y="5038725"/>
          <p14:tracePt t="77447" x="7029450" y="5048250"/>
          <p14:tracePt t="77464" x="7038975" y="5067300"/>
          <p14:tracePt t="77482" x="7058025" y="5086350"/>
          <p14:tracePt t="77498" x="7067550" y="5105400"/>
          <p14:tracePt t="77514" x="7077075" y="5114925"/>
          <p14:tracePt t="77530" x="7086600" y="5124450"/>
          <p14:tracePt t="77548" x="7086600" y="5143500"/>
          <p14:tracePt t="77564" x="7096125" y="5162550"/>
          <p14:tracePt t="77581" x="7096125" y="5181600"/>
          <p14:tracePt t="77597" x="7086600" y="5210175"/>
          <p14:tracePt t="77614" x="7077075" y="5238750"/>
          <p14:tracePt t="77630" x="7067550" y="5257800"/>
          <p14:tracePt t="77647" x="7048500" y="5276850"/>
          <p14:tracePt t="77663" x="7019925" y="5295900"/>
          <p14:tracePt t="77680" x="6991350" y="5305425"/>
          <p14:tracePt t="77697" x="6981825" y="5314950"/>
          <p14:tracePt t="77713" x="6943725" y="5334000"/>
          <p14:tracePt t="77731" x="6924675" y="5343525"/>
          <p14:tracePt t="77747" x="6915150" y="5353050"/>
          <p14:tracePt t="77764" x="6896100" y="5362575"/>
          <p14:tracePt t="77780" x="6886575" y="5372100"/>
          <p14:tracePt t="77797" x="6848475" y="5391150"/>
          <p14:tracePt t="77813" x="6819900" y="5400675"/>
          <p14:tracePt t="77830" x="6753225" y="5419725"/>
          <p14:tracePt t="77847" x="6715125" y="5438775"/>
          <p14:tracePt t="77863" x="6667500" y="5467350"/>
          <p14:tracePt t="77880" x="6629400" y="5495925"/>
          <p14:tracePt t="77897" x="6572250" y="5534025"/>
          <p14:tracePt t="77913" x="6534150" y="5581650"/>
          <p14:tracePt t="77930" x="6477000" y="5629275"/>
          <p14:tracePt t="77947" x="6419850" y="5667375"/>
          <p14:tracePt t="77963" x="6353175" y="5715000"/>
          <p14:tracePt t="77980" x="6324600" y="5743575"/>
          <p14:tracePt t="77998" x="6286500" y="5762625"/>
          <p14:tracePt t="78014" x="6267450" y="5781675"/>
          <p14:tracePt t="78030" x="6257925" y="5800725"/>
          <p14:tracePt t="78047" x="6248400" y="5810250"/>
          <p14:tracePt t="78063" x="6229350" y="5819775"/>
          <p14:tracePt t="78080" x="6200775" y="5838825"/>
          <p14:tracePt t="78097" x="6181725" y="5848350"/>
          <p14:tracePt t="78113" x="6162675" y="5857875"/>
          <p14:tracePt t="78130" x="6153150" y="5867400"/>
          <p14:tracePt t="78147" x="6143625" y="5876925"/>
          <p14:tracePt t="78163" x="6134100" y="5895975"/>
          <p14:tracePt t="78180" x="6124575" y="5895975"/>
          <p14:tracePt t="78196" x="6124575" y="5905500"/>
          <p14:tracePt t="78292" x="6115050" y="5905500"/>
          <p14:tracePt t="78623" x="6115050" y="5895975"/>
          <p14:tracePt t="78857" x="6115050" y="5886450"/>
          <p14:tracePt t="95104" x="6153150" y="5886450"/>
          <p14:tracePt t="95115" x="6229350" y="5876925"/>
          <p14:tracePt t="95132" x="6419850" y="5857875"/>
          <p14:tracePt t="95148" x="6705600" y="5829300"/>
          <p14:tracePt t="95165" x="7124700" y="5829300"/>
          <p14:tracePt t="95181" x="7772400" y="5772150"/>
          <p14:tracePt t="95198" x="8210550" y="5724525"/>
          <p14:tracePt t="95215" x="8553450" y="5667375"/>
          <p14:tracePt t="95232" x="8829675" y="5638800"/>
          <p14:tracePt t="95248" x="9077325" y="5600700"/>
          <p14:tracePt t="95265" x="9315450" y="5562600"/>
          <p14:tracePt t="95282" x="9544050" y="5543550"/>
          <p14:tracePt t="95298" x="9744075" y="5524500"/>
          <p14:tracePt t="95315" x="9906000" y="5476875"/>
          <p14:tracePt t="95331" x="9953625" y="5467350"/>
          <p14:tracePt t="95348" x="9963150" y="5457825"/>
          <p14:tracePt t="95365" x="9972675" y="5457825"/>
          <p14:tracePt t="95382" x="10001250" y="5457825"/>
          <p14:tracePt t="95398" x="10048875" y="5467350"/>
          <p14:tracePt t="95415" x="10096500" y="5495925"/>
          <p14:tracePt t="95431" x="10115550" y="5543550"/>
          <p14:tracePt t="95448" x="10115550" y="5610225"/>
          <p14:tracePt t="95466" x="10125075" y="5619750"/>
          <p14:tracePt t="96222" x="10125075" y="5629275"/>
          <p14:tracePt t="96230" x="10115550" y="5629275"/>
          <p14:tracePt t="96270" x="10115550" y="5638800"/>
          <p14:tracePt t="96298" x="10125075" y="5667375"/>
          <p14:tracePt t="96314" x="10125075" y="5676900"/>
          <p14:tracePt t="96332" x="10125075" y="5695950"/>
          <p14:tracePt t="96347" x="10134600" y="5705475"/>
          <p14:tracePt t="96364" x="10134600" y="5715000"/>
          <p14:tracePt t="96381" x="10134600" y="5734050"/>
          <p14:tracePt t="96397" x="10134600" y="5743575"/>
          <p14:tracePt t="96414" x="10144125" y="5753100"/>
          <p14:tracePt t="96430" x="10153650" y="5753100"/>
          <p14:tracePt t="96447" x="10163175" y="5753100"/>
          <p14:tracePt t="96465" x="10191750" y="5753100"/>
          <p14:tracePt t="96482" x="10267950" y="5734050"/>
          <p14:tracePt t="96498" x="10325100" y="5734050"/>
          <p14:tracePt t="96514" x="10382250" y="5724525"/>
          <p14:tracePt t="96532" x="10420350" y="5724525"/>
          <p14:tracePt t="96548" x="10458450" y="5715000"/>
          <p14:tracePt t="96564" x="10496550" y="5715000"/>
          <p14:tracePt t="96580" x="10534650" y="5715000"/>
          <p14:tracePt t="96597" x="10572750" y="5715000"/>
          <p14:tracePt t="96614" x="10629900" y="5705475"/>
          <p14:tracePt t="96630" x="10715625" y="5686425"/>
          <p14:tracePt t="96647" x="10763250" y="5667375"/>
          <p14:tracePt t="96664" x="10810875" y="5648325"/>
          <p14:tracePt t="96680" x="10848975" y="5638800"/>
          <p14:tracePt t="96697" x="10887075" y="5629275"/>
          <p14:tracePt t="96714" x="10906125" y="5610225"/>
          <p14:tracePt t="96731" x="10944225" y="5600700"/>
          <p14:tracePt t="96747" x="11001375" y="5581650"/>
          <p14:tracePt t="96764" x="11049000" y="5572125"/>
          <p14:tracePt t="96780" x="11068050" y="5562600"/>
          <p14:tracePt t="96797" x="11077575" y="5562600"/>
          <p14:tracePt t="96813" x="11096625" y="5553075"/>
          <p14:tracePt t="96830" x="11115675" y="5543550"/>
          <p14:tracePt t="96832" x="11125200" y="5534025"/>
          <p14:tracePt t="96863" x="11134725" y="5524500"/>
          <p14:tracePt t="96880" x="11153775" y="5505450"/>
          <p14:tracePt t="96897" x="11163300" y="5495925"/>
          <p14:tracePt t="96913" x="11163300" y="5486400"/>
          <p14:tracePt t="96930" x="11163300" y="5457825"/>
          <p14:tracePt t="96947" x="11163300" y="5419725"/>
          <p14:tracePt t="96963" x="11163300" y="5372100"/>
          <p14:tracePt t="96980" x="11144250" y="5314950"/>
          <p14:tracePt t="96997" x="11144250" y="5257800"/>
          <p14:tracePt t="97013" x="11144250" y="5172075"/>
          <p14:tracePt t="97031" x="11144250" y="5086350"/>
          <p14:tracePt t="97047" x="11144250" y="5010150"/>
          <p14:tracePt t="97063" x="11144250" y="4953000"/>
          <p14:tracePt t="97081" x="11144250" y="4895850"/>
          <p14:tracePt t="97097" x="11153775" y="4838700"/>
          <p14:tracePt t="97113" x="11163300" y="4772025"/>
          <p14:tracePt t="97130" x="11172825" y="4686300"/>
          <p14:tracePt t="97147" x="11182350" y="4619625"/>
          <p14:tracePt t="97163" x="11191875" y="4552950"/>
          <p14:tracePt t="97180" x="11191875" y="4486275"/>
          <p14:tracePt t="97197" x="11201400" y="4419600"/>
          <p14:tracePt t="97213" x="11201400" y="4314825"/>
          <p14:tracePt t="97230" x="11201400" y="4229100"/>
          <p14:tracePt t="97248" x="11201400" y="4124325"/>
          <p14:tracePt t="97265" x="11201400" y="4019550"/>
          <p14:tracePt t="97281" x="11210925" y="3924300"/>
          <p14:tracePt t="97297" x="11210925" y="3838575"/>
          <p14:tracePt t="97313" x="11220450" y="3733800"/>
          <p14:tracePt t="97330" x="11229975" y="3609975"/>
          <p14:tracePt t="97347" x="11229975" y="3486150"/>
          <p14:tracePt t="97363" x="11229975" y="3390900"/>
          <p14:tracePt t="97379" x="11229975" y="3248025"/>
          <p14:tracePt t="97396" x="11229975" y="3162300"/>
          <p14:tracePt t="97413" x="11229975" y="3057525"/>
          <p14:tracePt t="97429" x="11210925" y="2952750"/>
          <p14:tracePt t="97446" x="11201400" y="2847975"/>
          <p14:tracePt t="97463" x="11191875" y="2743200"/>
          <p14:tracePt t="97479" x="11191875" y="2638425"/>
          <p14:tracePt t="97496" x="11191875" y="2543175"/>
          <p14:tracePt t="97513" x="11191875" y="2486025"/>
          <p14:tracePt t="97530" x="11191875" y="2362200"/>
          <p14:tracePt t="97546" x="11191875" y="2276475"/>
          <p14:tracePt t="97563" x="11191875" y="2190750"/>
          <p14:tracePt t="97579" x="11191875" y="2124075"/>
          <p14:tracePt t="97596" x="11191875" y="2057400"/>
          <p14:tracePt t="97613" x="11191875" y="1990725"/>
          <p14:tracePt t="97629" x="11191875" y="1914525"/>
          <p14:tracePt t="97646" x="11172825" y="1781175"/>
          <p14:tracePt t="97663" x="11153775" y="1704975"/>
          <p14:tracePt t="97679" x="11144250" y="1628775"/>
          <p14:tracePt t="97696" x="11125200" y="1571625"/>
          <p14:tracePt t="97713" x="11115675" y="1533525"/>
          <p14:tracePt t="97730" x="11106150" y="1524000"/>
          <p14:tracePt t="97747" x="11096625" y="1504950"/>
          <p14:tracePt t="97762" x="11087100" y="1495425"/>
          <p14:tracePt t="97781" x="11049000" y="1476375"/>
          <p14:tracePt t="97797" x="11010900" y="1476375"/>
          <p14:tracePt t="97813" x="10944225" y="1476375"/>
          <p14:tracePt t="97830" x="10896600" y="1485900"/>
          <p14:tracePt t="97846" x="10848975" y="1495425"/>
          <p14:tracePt t="97863" x="10791825" y="1514475"/>
          <p14:tracePt t="97879" x="10744200" y="1524000"/>
          <p14:tracePt t="97896" x="10658475" y="1552575"/>
          <p14:tracePt t="97913" x="10439400" y="1609725"/>
          <p14:tracePt t="97929" x="10315575" y="1628775"/>
          <p14:tracePt t="97946" x="10220325" y="1647825"/>
          <p14:tracePt t="97963" x="10144125" y="1666875"/>
          <p14:tracePt t="97979" x="10096500" y="1676400"/>
          <p14:tracePt t="97997" x="10048875" y="1695450"/>
          <p14:tracePt t="98013" x="10001250" y="1704975"/>
          <p14:tracePt t="98030" x="9963150" y="1714500"/>
          <p14:tracePt t="98046" x="9906000" y="1743075"/>
          <p14:tracePt t="98063" x="9877425" y="1743075"/>
          <p14:tracePt t="98080" x="9858375" y="1762125"/>
          <p14:tracePt t="98096" x="9820275" y="1771650"/>
          <p14:tracePt t="98113" x="9782175" y="1790700"/>
          <p14:tracePt t="98129" x="9734550" y="1800225"/>
          <p14:tracePt t="98146" x="9715500" y="1809750"/>
          <p14:tracePt t="98163" x="9696450" y="1819275"/>
          <p14:tracePt t="98179" x="9686925" y="1828800"/>
          <p14:tracePt t="98256" x="9677400" y="1838325"/>
          <p14:tracePt t="98266" x="9677400" y="1857375"/>
          <p14:tracePt t="98280" x="9667875" y="1905000"/>
          <p14:tracePt t="98296" x="9667875" y="1943100"/>
          <p14:tracePt t="98312" x="9667875" y="1990725"/>
          <p14:tracePt t="98330" x="9667875" y="2038350"/>
          <p14:tracePt t="98346" x="9677400" y="2095500"/>
          <p14:tracePt t="98362" x="9686925" y="2133600"/>
          <p14:tracePt t="98379" x="9686925" y="2171700"/>
          <p14:tracePt t="98396" x="9686925" y="2219325"/>
          <p14:tracePt t="98412" x="9696450" y="2257425"/>
          <p14:tracePt t="98429" x="9705975" y="2286000"/>
          <p14:tracePt t="98446" x="9715500" y="2324100"/>
          <p14:tracePt t="98462" x="9725025" y="2362200"/>
          <p14:tracePt t="98479" x="9734550" y="2390775"/>
          <p14:tracePt t="98496" x="9734550" y="2438400"/>
          <p14:tracePt t="98512" x="9734550" y="2486025"/>
          <p14:tracePt t="98529" x="9744075" y="2524125"/>
          <p14:tracePt t="98547" x="9744075" y="2609850"/>
          <p14:tracePt t="98562" x="9753600" y="2667000"/>
          <p14:tracePt t="98579" x="9753600" y="2724150"/>
          <p14:tracePt t="98595" x="9753600" y="2781300"/>
          <p14:tracePt t="98612" x="9753600" y="2838450"/>
          <p14:tracePt t="98628" x="9753600" y="2895600"/>
          <p14:tracePt t="98645" x="9753600" y="2981325"/>
          <p14:tracePt t="98662" x="9753600" y="3076575"/>
          <p14:tracePt t="98679" x="9772650" y="3162300"/>
          <p14:tracePt t="98695" x="9772650" y="3228975"/>
          <p14:tracePt t="98712" x="9772650" y="3324225"/>
          <p14:tracePt t="98729" x="9772650" y="3381375"/>
          <p14:tracePt t="98746" x="9763125" y="3438525"/>
          <p14:tracePt t="98762" x="9753600" y="3476625"/>
          <p14:tracePt t="98779" x="9753600" y="3533775"/>
          <p14:tracePt t="98795" x="9753600" y="3581400"/>
          <p14:tracePt t="98812" x="9744075" y="3667125"/>
          <p14:tracePt t="98829" x="9744075" y="3714750"/>
          <p14:tracePt t="98845" x="9744075" y="3762375"/>
          <p14:tracePt t="98862" x="9744075" y="3800475"/>
          <p14:tracePt t="98878" x="9744075" y="3848100"/>
          <p14:tracePt t="98895" x="9744075" y="3886200"/>
          <p14:tracePt t="98912" x="9744075" y="3943350"/>
          <p14:tracePt t="98928" x="9744075" y="3990975"/>
          <p14:tracePt t="98945" x="9744075" y="4029075"/>
          <p14:tracePt t="98961" x="9744075" y="4086225"/>
          <p14:tracePt t="98978" x="9744075" y="4133850"/>
          <p14:tracePt t="98995" x="9744075" y="4171950"/>
          <p14:tracePt t="99012" x="9744075" y="4210050"/>
          <p14:tracePt t="99028" x="9744075" y="4248150"/>
          <p14:tracePt t="99045" x="9744075" y="4286250"/>
          <p14:tracePt t="99062" x="9744075" y="4324350"/>
          <p14:tracePt t="99078" x="9753600" y="4391025"/>
          <p14:tracePt t="99095" x="9753600" y="4429125"/>
          <p14:tracePt t="99111" x="9753600" y="4467225"/>
          <p14:tracePt t="99128" x="9753600" y="4514850"/>
          <p14:tracePt t="99145" x="9753600" y="4552950"/>
          <p14:tracePt t="99161" x="9763125" y="4581525"/>
          <p14:tracePt t="99178" x="9763125" y="4619625"/>
          <p14:tracePt t="99195" x="9772650" y="4657725"/>
          <p14:tracePt t="99211" x="9772650" y="4686300"/>
          <p14:tracePt t="99228" x="9772650" y="4733925"/>
          <p14:tracePt t="99245" x="9772650" y="4781550"/>
          <p14:tracePt t="99262" x="9772650" y="4819650"/>
          <p14:tracePt t="99279" x="9782175" y="4857750"/>
          <p14:tracePt t="99296" x="9782175" y="4895850"/>
          <p14:tracePt t="99311" x="9791700" y="4933950"/>
          <p14:tracePt t="99329" x="9791700" y="4991100"/>
          <p14:tracePt t="99345" x="9791700" y="5038725"/>
          <p14:tracePt t="99361" x="9791700" y="5067300"/>
          <p14:tracePt t="99378" x="9801225" y="5105400"/>
          <p14:tracePt t="99395" x="9801225" y="5143500"/>
          <p14:tracePt t="99411" x="9801225" y="5162550"/>
          <p14:tracePt t="99428" x="9801225" y="5191125"/>
          <p14:tracePt t="99445" x="9801225" y="5219700"/>
          <p14:tracePt t="99461" x="9801225" y="5248275"/>
          <p14:tracePt t="99478" x="9801225" y="5305425"/>
          <p14:tracePt t="99494" x="9801225" y="5343525"/>
          <p14:tracePt t="99512" x="9801225" y="5372100"/>
          <p14:tracePt t="99528" x="9810750" y="5410200"/>
          <p14:tracePt t="99546" x="9810750" y="5438775"/>
          <p14:tracePt t="99561" x="9820275" y="5457825"/>
          <p14:tracePt t="99578" x="9820275" y="5476875"/>
          <p14:tracePt t="99595" x="9820275" y="5495925"/>
          <p14:tracePt t="99611" x="9820275" y="5534025"/>
          <p14:tracePt t="99628" x="9829800" y="5572125"/>
          <p14:tracePt t="99644" x="9839325" y="5591175"/>
          <p14:tracePt t="99661" x="9839325" y="5619750"/>
          <p14:tracePt t="99678" x="9848850" y="5629275"/>
          <p14:tracePt t="99694" x="9848850" y="5648325"/>
          <p14:tracePt t="99711" x="9858375" y="5667375"/>
          <p14:tracePt t="99727" x="9877425" y="5695950"/>
          <p14:tracePt t="99744" x="9877425" y="5705475"/>
          <p14:tracePt t="99761" x="9886950" y="5715000"/>
          <p14:tracePt t="99795" x="9896475" y="5724525"/>
          <p14:tracePt t="99811" x="9906000" y="5724525"/>
          <p14:tracePt t="99828" x="9925050" y="5743575"/>
          <p14:tracePt t="99831" x="9934575" y="5743575"/>
          <p14:tracePt t="99844" x="9953625" y="5743575"/>
          <p14:tracePt t="99861" x="9991725" y="5743575"/>
          <p14:tracePt t="99877" x="10048875" y="5743575"/>
          <p14:tracePt t="99894" x="10115550" y="5743575"/>
          <p14:tracePt t="99911" x="10172700" y="5734050"/>
          <p14:tracePt t="99927" x="10229850" y="5715000"/>
          <p14:tracePt t="99944" x="10287000" y="5705475"/>
          <p14:tracePt t="99961" x="10344150" y="5695950"/>
          <p14:tracePt t="99977" x="10391775" y="5686425"/>
          <p14:tracePt t="99994" x="10458450" y="5676900"/>
          <p14:tracePt t="100011" x="10496550" y="5667375"/>
          <p14:tracePt t="100028" x="10534650" y="5667375"/>
          <p14:tracePt t="100044" x="10582275" y="5676900"/>
          <p14:tracePt t="100060" x="10620375" y="5676900"/>
          <p14:tracePt t="100078" x="10658475" y="5676900"/>
          <p14:tracePt t="100094" x="10687050" y="5676900"/>
          <p14:tracePt t="100111" x="10715625" y="5686425"/>
          <p14:tracePt t="100127" x="10763250" y="5686425"/>
          <p14:tracePt t="100144" x="10820400" y="5686425"/>
          <p14:tracePt t="100160" x="10858500" y="5686425"/>
          <p14:tracePt t="100177" x="10896600" y="5686425"/>
          <p14:tracePt t="100194" x="10934700" y="5686425"/>
          <p14:tracePt t="100211" x="10963275" y="5686425"/>
          <p14:tracePt t="100227" x="10982325" y="5686425"/>
          <p14:tracePt t="100244" x="11010900" y="5695950"/>
          <p14:tracePt t="100261" x="11029950" y="5695950"/>
          <p14:tracePt t="100278" x="11039475" y="5695950"/>
          <p14:tracePt t="100295" x="11049000" y="5695950"/>
          <p14:tracePt t="100312" x="11068050" y="5695950"/>
          <p14:tracePt t="100328" x="11077575" y="5695950"/>
          <p14:tracePt t="100440" x="11077575" y="5686425"/>
          <p14:tracePt t="100448" x="11077575" y="5667375"/>
          <p14:tracePt t="100460" x="11077575" y="5648325"/>
          <p14:tracePt t="100477" x="11077575" y="5610225"/>
          <p14:tracePt t="100493" x="11077575" y="5543550"/>
          <p14:tracePt t="100510" x="11077575" y="5495925"/>
          <p14:tracePt t="100527" x="11077575" y="5457825"/>
          <p14:tracePt t="100543" x="11087100" y="5419725"/>
          <p14:tracePt t="100560" x="11096625" y="5381625"/>
          <p14:tracePt t="100578" x="11096625" y="5343525"/>
          <p14:tracePt t="100593" x="11115675" y="5305425"/>
          <p14:tracePt t="100610" x="11125200" y="5267325"/>
          <p14:tracePt t="100627" x="11144250" y="5219700"/>
          <p14:tracePt t="100644" x="11153775" y="5181600"/>
          <p14:tracePt t="100660" x="11163300" y="5124450"/>
          <p14:tracePt t="100677" x="11172825" y="5086350"/>
          <p14:tracePt t="100694" x="11172825" y="5048250"/>
          <p14:tracePt t="100710" x="11182350" y="5000625"/>
          <p14:tracePt t="100727" x="11191875" y="4953000"/>
          <p14:tracePt t="100743" x="11201400" y="4905375"/>
          <p14:tracePt t="100760" x="11201400" y="4848225"/>
          <p14:tracePt t="100777" x="11210925" y="4800600"/>
          <p14:tracePt t="100794" x="11229975" y="4762500"/>
          <p14:tracePt t="100810" x="11229975" y="4724400"/>
          <p14:tracePt t="100827" x="11229975" y="4676775"/>
          <p14:tracePt t="100844" x="11239500" y="4629150"/>
          <p14:tracePt t="100861" x="11239500" y="4581525"/>
          <p14:tracePt t="100876" x="11239500" y="4533900"/>
          <p14:tracePt t="100893" x="11249025" y="4476750"/>
          <p14:tracePt t="100910" x="11249025" y="4391025"/>
          <p14:tracePt t="100926" x="11229975" y="4305300"/>
          <p14:tracePt t="100943" x="11229975" y="4248150"/>
          <p14:tracePt t="100960" x="11229975" y="4200525"/>
          <p14:tracePt t="100976" x="11229975" y="4152900"/>
          <p14:tracePt t="100993" x="11229975" y="4105275"/>
          <p14:tracePt t="101010" x="11229975" y="4057650"/>
          <p14:tracePt t="101027" x="11229975" y="4000500"/>
          <p14:tracePt t="101044" x="11229975" y="3962400"/>
          <p14:tracePt t="101060" x="11229975" y="3914775"/>
          <p14:tracePt t="101077" x="11220450" y="3876675"/>
          <p14:tracePt t="101095" x="11220450" y="3829050"/>
          <p14:tracePt t="101110" x="11210925" y="3781425"/>
          <p14:tracePt t="101127" x="11210925" y="3733800"/>
          <p14:tracePt t="101144" x="11201400" y="3657600"/>
          <p14:tracePt t="101159" x="11201400" y="3609975"/>
          <p14:tracePt t="101177" x="11201400" y="3571875"/>
          <p14:tracePt t="101193" x="11201400" y="3533775"/>
          <p14:tracePt t="101210" x="11201400" y="3486150"/>
          <p14:tracePt t="101226" x="11201400" y="3448050"/>
          <p14:tracePt t="101243" x="11201400" y="3409950"/>
          <p14:tracePt t="101259" x="11210925" y="3362325"/>
          <p14:tracePt t="101278" x="11210925" y="3305175"/>
          <p14:tracePt t="101293" x="11210925" y="3286125"/>
          <p14:tracePt t="101309" x="11210925" y="3219450"/>
          <p14:tracePt t="101327" x="11210925" y="3181350"/>
          <p14:tracePt t="101343" x="11210925" y="3124200"/>
          <p14:tracePt t="101360" x="11210925" y="3076575"/>
          <p14:tracePt t="101376" x="11210925" y="3028950"/>
          <p14:tracePt t="101393" x="11220450" y="2962275"/>
          <p14:tracePt t="101409" x="11229975" y="2933700"/>
          <p14:tracePt t="101426" x="11239500" y="2857500"/>
          <p14:tracePt t="101443" x="11249025" y="2819400"/>
          <p14:tracePt t="101459" x="11249025" y="2771775"/>
          <p14:tracePt t="101476" x="11249025" y="2714625"/>
          <p14:tracePt t="101493" x="11249025" y="2657475"/>
          <p14:tracePt t="101509" x="11249025" y="2600325"/>
          <p14:tracePt t="101527" x="11249025" y="2543175"/>
          <p14:tracePt t="101543" x="11229975" y="2495550"/>
          <p14:tracePt t="101560" x="11220450" y="2428875"/>
          <p14:tracePt t="101577" x="11210925" y="2371725"/>
          <p14:tracePt t="101592" x="11201400" y="2333625"/>
          <p14:tracePt t="101610" x="11201400" y="2295525"/>
          <p14:tracePt t="101626" x="11191875" y="2247900"/>
          <p14:tracePt t="101643" x="11182350" y="2209800"/>
          <p14:tracePt t="101660" x="11172825" y="2152650"/>
          <p14:tracePt t="101676" x="11163300" y="2133600"/>
          <p14:tracePt t="101692" x="11153775" y="2085975"/>
          <p14:tracePt t="101709" x="11144250" y="2066925"/>
          <p14:tracePt t="101726" x="11134725" y="2038350"/>
          <p14:tracePt t="101743" x="11125200" y="2009775"/>
          <p14:tracePt t="101759" x="11125200" y="2000250"/>
          <p14:tracePt t="101776" x="11115675" y="1971675"/>
          <p14:tracePt t="101793" x="11115675" y="1952625"/>
          <p14:tracePt t="101810" x="11096625" y="1914525"/>
          <p14:tracePt t="101826" x="11096625" y="1895475"/>
          <p14:tracePt t="101843" x="11077575" y="1876425"/>
          <p14:tracePt t="101860" x="11077575" y="1866900"/>
          <p14:tracePt t="101998" x="11068050" y="1866900"/>
          <p14:tracePt t="102020" x="11049000" y="1876425"/>
          <p14:tracePt t="102043" x="11001375" y="1876425"/>
          <p14:tracePt t="102059" x="10963275" y="1885950"/>
          <p14:tracePt t="102076" x="10906125" y="1895475"/>
          <p14:tracePt t="102092" x="10848975" y="1905000"/>
          <p14:tracePt t="102110" x="10801350" y="1924050"/>
          <p14:tracePt t="102126" x="10744200" y="1933575"/>
          <p14:tracePt t="102142" x="10648950" y="1933575"/>
          <p14:tracePt t="102159" x="10572750" y="1952625"/>
          <p14:tracePt t="102175" x="10496550" y="1962150"/>
          <p14:tracePt t="102192" x="10420350" y="1981200"/>
          <p14:tracePt t="102209" x="10382250" y="1990725"/>
          <p14:tracePt t="102225" x="10334625" y="1990725"/>
          <p14:tracePt t="102242" x="10306050" y="1990725"/>
          <p14:tracePt t="102259" x="10277475" y="1990725"/>
          <p14:tracePt t="102276" x="10229850" y="1990725"/>
          <p14:tracePt t="102293" x="10191750" y="1990725"/>
          <p14:tracePt t="102310" x="10163175" y="1990725"/>
          <p14:tracePt t="102326" x="10115550" y="1981200"/>
          <p14:tracePt t="102342" x="10077450" y="1962150"/>
          <p14:tracePt t="102359" x="10039350" y="1962150"/>
          <p14:tracePt t="102375" x="9991725" y="1952625"/>
          <p14:tracePt t="102392" x="9953625" y="1943100"/>
          <p14:tracePt t="102409" x="9925050" y="1943100"/>
          <p14:tracePt t="102425" x="9906000" y="1933575"/>
          <p14:tracePt t="102442" x="9896475" y="1924050"/>
          <p14:tracePt t="102459" x="9877425" y="1924050"/>
          <p14:tracePt t="102475" x="9867900" y="1924050"/>
          <p14:tracePt t="102624" x="9858375" y="1924050"/>
          <p14:tracePt t="102642" x="9858375" y="1952625"/>
          <p14:tracePt t="102658" x="9858375" y="1962150"/>
          <p14:tracePt t="102675" x="9848850" y="2000250"/>
          <p14:tracePt t="102692" x="9848850" y="2028825"/>
          <p14:tracePt t="102708" x="9839325" y="2066925"/>
          <p14:tracePt t="102725" x="9829800" y="2095500"/>
          <p14:tracePt t="102742" x="9829800" y="2143125"/>
          <p14:tracePt t="102758" x="9829800" y="2162175"/>
          <p14:tracePt t="102775" x="9829800" y="2171700"/>
          <p14:tracePt t="102791" x="9829800" y="2190750"/>
          <p14:tracePt t="102808" x="9829800" y="2200275"/>
          <p14:tracePt t="102825" x="9820275" y="2219325"/>
          <p14:tracePt t="102842" x="9820275" y="2276475"/>
          <p14:tracePt t="102859" x="9810750" y="2314575"/>
          <p14:tracePt t="102875" x="9810750" y="2362200"/>
          <p14:tracePt t="102892" x="9801225" y="2409825"/>
          <p14:tracePt t="102908" x="9791700" y="2466975"/>
          <p14:tracePt t="102925" x="9791700" y="2524125"/>
          <p14:tracePt t="102941" x="9772650" y="2581275"/>
          <p14:tracePt t="102958" x="9763125" y="2667000"/>
          <p14:tracePt t="102975" x="9763125" y="2752725"/>
          <p14:tracePt t="102991" x="9753600" y="2819400"/>
          <p14:tracePt t="103008" x="9753600" y="2905125"/>
          <p14:tracePt t="103025" x="9763125" y="2952750"/>
          <p14:tracePt t="103041" x="9763125" y="3009900"/>
          <p14:tracePt t="103059" x="9772650" y="3057525"/>
          <p14:tracePt t="103076" x="9782175" y="3114675"/>
          <p14:tracePt t="103091" x="9801225" y="3171825"/>
          <p14:tracePt t="103110" x="9810750" y="3267075"/>
          <p14:tracePt t="103125" x="9820275" y="3352800"/>
          <p14:tracePt t="103142" x="9829800" y="3429000"/>
          <p14:tracePt t="103158" x="9839325" y="3495675"/>
          <p14:tracePt t="103174" x="9848850" y="3581400"/>
          <p14:tracePt t="103191" x="9848850" y="3657600"/>
          <p14:tracePt t="103208" x="9848850" y="3752850"/>
          <p14:tracePt t="103225" x="9848850" y="3838575"/>
          <p14:tracePt t="103241" x="9848850" y="3933825"/>
          <p14:tracePt t="103258" x="9858375" y="4019550"/>
          <p14:tracePt t="103274" x="9858375" y="4067175"/>
          <p14:tracePt t="103291" x="9858375" y="4114800"/>
          <p14:tracePt t="103308" x="9858375" y="4171950"/>
          <p14:tracePt t="103326" x="9858375" y="4229100"/>
          <p14:tracePt t="103328" x="9858375" y="4257675"/>
          <p14:tracePt t="103341" x="9858375" y="4286250"/>
          <p14:tracePt t="103358" x="9858375" y="4362450"/>
          <p14:tracePt t="103374" x="9858375" y="4400550"/>
          <p14:tracePt t="103391" x="9858375" y="4448175"/>
          <p14:tracePt t="103409" x="9858375" y="4486275"/>
          <p14:tracePt t="103424" x="9858375" y="4524375"/>
          <p14:tracePt t="103441" x="9858375" y="4572000"/>
          <p14:tracePt t="103458" x="9858375" y="4610100"/>
          <p14:tracePt t="103474" x="9858375" y="4657725"/>
          <p14:tracePt t="103492" x="9858375" y="4724400"/>
          <p14:tracePt t="103508" x="9858375" y="4762500"/>
          <p14:tracePt t="103524" x="9858375" y="4800600"/>
          <p14:tracePt t="103541" x="9858375" y="4838700"/>
          <p14:tracePt t="103559" x="9858375" y="4876800"/>
          <p14:tracePt t="103575" x="9858375" y="4914900"/>
          <p14:tracePt t="103592" x="9858375" y="4943475"/>
          <p14:tracePt t="103608" x="9858375" y="4962525"/>
          <p14:tracePt t="103624" x="9848850" y="5010150"/>
          <p14:tracePt t="103641" x="9839325" y="5048250"/>
          <p14:tracePt t="103659" x="9839325" y="5095875"/>
          <p14:tracePt t="103674" x="9839325" y="5153025"/>
          <p14:tracePt t="103691" x="9829800" y="5210175"/>
          <p14:tracePt t="103707" x="9820275" y="5248275"/>
          <p14:tracePt t="103724" x="9820275" y="5276850"/>
          <p14:tracePt t="103741" x="9810750" y="5314950"/>
          <p14:tracePt t="103758" x="9810750" y="5343525"/>
          <p14:tracePt t="103774" x="9810750" y="5372100"/>
          <p14:tracePt t="103791" x="9810750" y="5391150"/>
          <p14:tracePt t="103808" x="9829800" y="5410200"/>
          <p14:tracePt t="103826" x="9839325" y="5438775"/>
          <p14:tracePt t="103841" x="9839325" y="5448300"/>
          <p14:tracePt t="103858" x="9848850" y="5476875"/>
          <p14:tracePt t="103874" x="9858375" y="5495925"/>
          <p14:tracePt t="103891" x="9858375" y="5534025"/>
          <p14:tracePt t="103909" x="9858375" y="5562600"/>
          <p14:tracePt t="103924" x="9858375" y="5572125"/>
          <p14:tracePt t="103940" x="9858375" y="5591175"/>
          <p14:tracePt t="103957" x="9858375" y="5610225"/>
          <p14:tracePt t="103974" x="9867900" y="5629275"/>
          <p14:tracePt t="103990" x="9867900" y="5648325"/>
          <p14:tracePt t="104008" x="9877425" y="5657850"/>
          <p14:tracePt t="104024" x="9877425" y="5676900"/>
          <p14:tracePt t="104057" x="9886950" y="5676900"/>
          <p14:tracePt t="104074" x="9886950" y="5686425"/>
          <p14:tracePt t="104092" x="9896475" y="5686425"/>
          <p14:tracePt t="104108" x="9906000" y="5686425"/>
          <p14:tracePt t="104124" x="9915525" y="5695950"/>
          <p14:tracePt t="104142" x="9953625" y="5705475"/>
          <p14:tracePt t="104157" x="9963150" y="5715000"/>
          <p14:tracePt t="104174" x="10020300" y="5715000"/>
          <p14:tracePt t="104190" x="10048875" y="5715000"/>
          <p14:tracePt t="104207" x="10086975" y="5715000"/>
          <p14:tracePt t="104224" x="10125075" y="5715000"/>
          <p14:tracePt t="104240" x="10163175" y="5715000"/>
          <p14:tracePt t="104257" x="10210800" y="5715000"/>
          <p14:tracePt t="104274" x="10248900" y="5715000"/>
          <p14:tracePt t="104290" x="10306050" y="5705475"/>
          <p14:tracePt t="104307" x="10344150" y="5705475"/>
          <p14:tracePt t="104324" x="10382250" y="5705475"/>
          <p14:tracePt t="104341" x="10420350" y="5705475"/>
          <p14:tracePt t="104357" x="10467975" y="5705475"/>
          <p14:tracePt t="104374" x="10506075" y="5705475"/>
          <p14:tracePt t="104391" x="10534650" y="5705475"/>
          <p14:tracePt t="104408" x="10582275" y="5705475"/>
          <p14:tracePt t="104424" x="10620375" y="5705475"/>
          <p14:tracePt t="104440" x="10668000" y="5715000"/>
          <p14:tracePt t="104457" x="10696575" y="5715000"/>
          <p14:tracePt t="104473" x="10734675" y="5715000"/>
          <p14:tracePt t="104490" x="10782300" y="5715000"/>
          <p14:tracePt t="104507" x="10810875" y="5705475"/>
          <p14:tracePt t="104523" x="10868025" y="5695950"/>
          <p14:tracePt t="104540" x="10906125" y="5695950"/>
          <p14:tracePt t="104557" x="10925175" y="5695950"/>
          <p14:tracePt t="104574" x="10944225" y="5695950"/>
          <p14:tracePt t="104591" x="10963275" y="5695950"/>
          <p14:tracePt t="104607" x="10982325" y="5686425"/>
          <p14:tracePt t="104623" x="11010900" y="5686425"/>
          <p14:tracePt t="104641" x="11039475" y="5686425"/>
          <p14:tracePt t="104657" x="11058525" y="5676900"/>
          <p14:tracePt t="104673" x="11077575" y="5667375"/>
          <p14:tracePt t="104690" x="11096625" y="5667375"/>
          <p14:tracePt t="104706" x="11106150" y="5667375"/>
          <p14:tracePt t="104723" x="11106150" y="5657850"/>
        </p14:tracePtLst>
      </p14:laserTraceLst>
    </p:ext>
    <p:ext uri="{E180D4A7-C9FB-4DFB-919C-405C955672EB}">
      <p14:showEvtLst xmlns:p14="http://schemas.microsoft.com/office/powerpoint/2010/main">
        <p14:playEvt time="52" objId="3"/>
        <p14:stopEvt time="117386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Subsystems: </a:t>
            </a:r>
            <a:r>
              <a:rPr lang="en-US" dirty="0"/>
              <a:t>Rotor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CCBlade.jl</a:t>
            </a:r>
            <a:r>
              <a:rPr lang="en-US" dirty="0" smtClean="0"/>
              <a:t> combines momentum theory and blade element theory (BEMT) library created by Andrew Ning </a:t>
            </a:r>
          </a:p>
          <a:p>
            <a:r>
              <a:rPr lang="en-US" dirty="0" smtClean="0"/>
              <a:t>Breaks the blades up into sections or blade elements </a:t>
            </a:r>
          </a:p>
          <a:p>
            <a:r>
              <a:rPr lang="en-US" dirty="0" smtClean="0"/>
              <a:t>Thrust input results in rotation rate </a:t>
            </a:r>
            <a:r>
              <a:rPr lang="en-US" dirty="0" smtClean="0"/>
              <a:t>output</a:t>
            </a:r>
          </a:p>
          <a:p>
            <a:r>
              <a:rPr lang="en-US" dirty="0" smtClean="0"/>
              <a:t>Fixed pitch propeller</a:t>
            </a:r>
            <a:endParaRPr lang="en-US" dirty="0" smtClean="0"/>
          </a:p>
          <a:p>
            <a:r>
              <a:rPr lang="en-US" dirty="0" smtClean="0"/>
              <a:t>Optimizer Controls: Blade Twist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165" y="4876800"/>
            <a:ext cx="4581670" cy="60799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7</a:t>
            </a:fld>
            <a:endParaRPr lang="en-US"/>
          </a:p>
        </p:txBody>
      </p:sp>
      <p:pic>
        <p:nvPicPr>
          <p:cNvPr id="4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44272"/>
            <a:ext cx="487363" cy="48736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0043" y="568960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0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27"/>
    </mc:Choice>
    <mc:Fallback>
      <p:transition spd="slow" advTm="34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9" objId="4"/>
        <p14:stopEvt time="34327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Subsystems: Motor, Gearbox, Converter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Motor is a simple efficiency curve </a:t>
            </a:r>
            <a:endParaRPr lang="en-US" dirty="0" smtClean="0"/>
          </a:p>
          <a:p>
            <a:pPr lvl="1"/>
            <a:r>
              <a:rPr lang="en-US" dirty="0" smtClean="0"/>
              <a:t>2000 </a:t>
            </a:r>
            <a:r>
              <a:rPr lang="en-US" dirty="0" smtClean="0"/>
              <a:t>rpm at </a:t>
            </a:r>
            <a:r>
              <a:rPr lang="en-US" dirty="0" smtClean="0"/>
              <a:t>max efficiency 97%</a:t>
            </a:r>
            <a:endParaRPr lang="en-US" dirty="0" smtClean="0"/>
          </a:p>
          <a:p>
            <a:r>
              <a:rPr lang="en-US" dirty="0" smtClean="0"/>
              <a:t>Gearbox has a fixed efficiency </a:t>
            </a:r>
            <a:r>
              <a:rPr lang="en-US" dirty="0" smtClean="0"/>
              <a:t>99%</a:t>
            </a:r>
            <a:endParaRPr lang="en-US" dirty="0" smtClean="0"/>
          </a:p>
          <a:p>
            <a:r>
              <a:rPr lang="en-US" dirty="0" smtClean="0"/>
              <a:t>Converter has a fixed </a:t>
            </a:r>
            <a:r>
              <a:rPr lang="en-US" dirty="0" smtClean="0"/>
              <a:t>efficiency 98%</a:t>
            </a:r>
            <a:endParaRPr lang="en-US" dirty="0"/>
          </a:p>
          <a:p>
            <a:r>
              <a:rPr lang="en-US" dirty="0" smtClean="0"/>
              <a:t>Heat </a:t>
            </a:r>
            <a:r>
              <a:rPr lang="en-US" dirty="0"/>
              <a:t>load </a:t>
            </a:r>
            <a:r>
              <a:rPr lang="en-US" dirty="0" smtClean="0"/>
              <a:t>sent to </a:t>
            </a:r>
            <a:r>
              <a:rPr lang="en-US" dirty="0"/>
              <a:t>thermal </a:t>
            </a:r>
            <a:r>
              <a:rPr lang="en-US" dirty="0" smtClean="0"/>
              <a:t>system</a:t>
            </a:r>
          </a:p>
          <a:p>
            <a:r>
              <a:rPr lang="en-US" dirty="0" smtClean="0"/>
              <a:t>Optimizer Controls: </a:t>
            </a:r>
            <a:endParaRPr lang="en-US" dirty="0" smtClean="0"/>
          </a:p>
          <a:p>
            <a:pPr lvl="1"/>
            <a:r>
              <a:rPr lang="en-US" dirty="0" smtClean="0"/>
              <a:t>Maximum </a:t>
            </a:r>
            <a:r>
              <a:rPr lang="en-US" dirty="0" smtClean="0"/>
              <a:t>Rotor Power, </a:t>
            </a:r>
            <a:endParaRPr lang="en-US" dirty="0" smtClean="0"/>
          </a:p>
          <a:p>
            <a:pPr lvl="1"/>
            <a:r>
              <a:rPr lang="en-US" dirty="0" smtClean="0"/>
              <a:t>Optimal </a:t>
            </a:r>
            <a:r>
              <a:rPr lang="en-US" dirty="0" smtClean="0"/>
              <a:t>Rotor RPM (gearbox ratio)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8</a:t>
            </a:fld>
            <a:endParaRPr lang="en-US"/>
          </a:p>
        </p:txBody>
      </p:sp>
      <p:pic>
        <p:nvPicPr>
          <p:cNvPr id="4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95230"/>
            <a:ext cx="487363" cy="4873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162800" y="2286000"/>
            <a:ext cx="3691831" cy="3233657"/>
            <a:chOff x="8134647" y="3501475"/>
            <a:chExt cx="3691831" cy="323365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46939" y="3501475"/>
              <a:ext cx="2979539" cy="30374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34647" y="4159625"/>
              <a:ext cx="693539" cy="89293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90922" y="5719485"/>
              <a:ext cx="762687" cy="14791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63000" y="6551960"/>
              <a:ext cx="1405975" cy="18317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399110" y="6394034"/>
              <a:ext cx="652836" cy="19688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67366" y="6031244"/>
              <a:ext cx="859712" cy="14254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7748639" y="5519657"/>
            <a:ext cx="335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Future Work: </a:t>
            </a:r>
          </a:p>
          <a:p>
            <a:pPr algn="ctr"/>
            <a:r>
              <a:rPr lang="en-US" dirty="0" smtClean="0"/>
              <a:t>Mid-Fidelity Motor Model </a:t>
            </a:r>
            <a:endParaRPr lang="en-US" dirty="0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77358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4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32"/>
    </mc:Choice>
    <mc:Fallback>
      <p:transition spd="slow" advTm="55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6" objId="4"/>
        <p14:stopEvt time="55332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Subsystems: Electrical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Zappy load flow model for electrical power distribution is typical of terrestrial power grids</a:t>
            </a:r>
          </a:p>
          <a:p>
            <a:r>
              <a:rPr lang="en-US" dirty="0" smtClean="0"/>
              <a:t>Balances power output by the battery with power demand generated by the motor and line losses</a:t>
            </a:r>
          </a:p>
          <a:p>
            <a:r>
              <a:rPr lang="en-US" dirty="0" smtClean="0"/>
              <a:t>Creates heat load on the thermal system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061" y="4000502"/>
            <a:ext cx="3621881" cy="192792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5D46-A5D2-42F5-9946-FAE47470D3B3}" type="slidenum">
              <a:rPr lang="en-US" smtClean="0"/>
              <a:t>9</a:t>
            </a:fld>
            <a:endParaRPr lang="en-US"/>
          </a:p>
        </p:txBody>
      </p:sp>
      <p:pic>
        <p:nvPicPr>
          <p:cNvPr id="8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34112"/>
            <a:ext cx="487363" cy="48736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568474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9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22"/>
    </mc:Choice>
    <mc:Fallback>
      <p:transition spd="slow" advTm="27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5" objId="8"/>
        <p14:stopEvt time="26245" objId="8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12140</TotalTime>
  <Words>534</Words>
  <Application>Microsoft Office PowerPoint</Application>
  <PresentationFormat>Widescreen</PresentationFormat>
  <Paragraphs>109</Paragraphs>
  <Slides>19</Slides>
  <Notes>1</Notes>
  <HiddenSlides>0</HiddenSlides>
  <MMClips>39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 2</vt:lpstr>
      <vt:lpstr>Office Theme</vt:lpstr>
      <vt:lpstr>PowerPoint Presentation</vt:lpstr>
      <vt:lpstr>Goals                                Overview</vt:lpstr>
      <vt:lpstr>Quadrotor and Mission</vt:lpstr>
      <vt:lpstr>Optimization Environment: </vt:lpstr>
      <vt:lpstr>Tandem Flight Phases</vt:lpstr>
      <vt:lpstr>Coupling Subsystems – XDSM Main Phase</vt:lpstr>
      <vt:lpstr>Subsystems: Rotor </vt:lpstr>
      <vt:lpstr>Subsystems: Motor, Gearbox, Converter </vt:lpstr>
      <vt:lpstr>Subsystems: Electrical Power</vt:lpstr>
      <vt:lpstr>Subsystems: Battery</vt:lpstr>
      <vt:lpstr>Subsystems: Thermal</vt:lpstr>
      <vt:lpstr>Subsystems: Aerodynamics &amp; Mass</vt:lpstr>
      <vt:lpstr>Subsystems: Trajectory</vt:lpstr>
      <vt:lpstr>Summary of Problem</vt:lpstr>
      <vt:lpstr>Results: Baseline Video</vt:lpstr>
      <vt:lpstr>Results: Baseline Video</vt:lpstr>
      <vt:lpstr>Results: Battery Thermal Sweep</vt:lpstr>
      <vt:lpstr>Results: Design Sweeps</vt:lpstr>
      <vt:lpstr>Conclusions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Aretskin-hariton, Eliot D. (GRC-LCC0)</dc:creator>
  <cp:lastModifiedBy>Aretskin-hariton, Eliot D. (GRC-LCC0)</cp:lastModifiedBy>
  <cp:revision>110</cp:revision>
  <dcterms:created xsi:type="dcterms:W3CDTF">2020-05-18T15:15:22Z</dcterms:created>
  <dcterms:modified xsi:type="dcterms:W3CDTF">2020-05-27T02:18:48Z</dcterms:modified>
</cp:coreProperties>
</file>