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61" r:id="rId6"/>
    <p:sldId id="263" r:id="rId7"/>
    <p:sldId id="264" r:id="rId8"/>
    <p:sldId id="260" r:id="rId9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2" d="100"/>
          <a:sy n="112" d="100"/>
        </p:scale>
        <p:origin x="55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6155" y="2887421"/>
            <a:ext cx="10419689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.gov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2BXPLkyocw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microsoft.com/office/2007/relationships/hdphoto" Target="../media/hdphoto1.wdp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6155" y="681355"/>
            <a:ext cx="2164080" cy="1479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5" dirty="0">
                <a:solidFill>
                  <a:srgbClr val="FFFFFF"/>
                </a:solidFill>
                <a:latin typeface="Arial"/>
                <a:cs typeface="Arial"/>
              </a:rPr>
              <a:t>National Aeronautics and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Space</a:t>
            </a:r>
            <a:r>
              <a:rPr sz="8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FFFFFF"/>
                </a:solidFill>
                <a:latin typeface="Arial"/>
                <a:cs typeface="Arial"/>
              </a:rPr>
              <a:t>Administration</a:t>
            </a:r>
            <a:endParaRPr sz="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37518" y="6483197"/>
            <a:ext cx="683260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20" dirty="0">
                <a:latin typeface="Arial"/>
                <a:cs typeface="Arial"/>
                <a:hlinkClick r:id="rId3"/>
              </a:rPr>
              <a:t>www</a:t>
            </a:r>
            <a:r>
              <a:rPr sz="800" dirty="0">
                <a:latin typeface="Arial"/>
                <a:cs typeface="Arial"/>
                <a:hlinkClick r:id="rId3"/>
              </a:rPr>
              <a:t>.</a:t>
            </a:r>
            <a:r>
              <a:rPr sz="800" spc="-5" dirty="0">
                <a:latin typeface="Arial"/>
                <a:cs typeface="Arial"/>
                <a:hlinkClick r:id="rId3"/>
              </a:rPr>
              <a:t>na</a:t>
            </a:r>
            <a:r>
              <a:rPr sz="800" dirty="0">
                <a:latin typeface="Arial"/>
                <a:cs typeface="Arial"/>
                <a:hlinkClick r:id="rId3"/>
              </a:rPr>
              <a:t>s</a:t>
            </a:r>
            <a:r>
              <a:rPr sz="800" spc="-5" dirty="0">
                <a:latin typeface="Arial"/>
                <a:cs typeface="Arial"/>
                <a:hlinkClick r:id="rId3"/>
              </a:rPr>
              <a:t>a</a:t>
            </a:r>
            <a:r>
              <a:rPr sz="800" dirty="0">
                <a:latin typeface="Arial"/>
                <a:cs typeface="Arial"/>
                <a:hlinkClick r:id="rId3"/>
              </a:rPr>
              <a:t>.</a:t>
            </a:r>
            <a:r>
              <a:rPr sz="800" spc="-5" dirty="0">
                <a:latin typeface="Arial"/>
                <a:cs typeface="Arial"/>
                <a:hlinkClick r:id="rId3"/>
              </a:rPr>
              <a:t>go</a:t>
            </a:r>
            <a:r>
              <a:rPr sz="800" dirty="0">
                <a:latin typeface="Arial"/>
                <a:cs typeface="Arial"/>
                <a:hlinkClick r:id="rId3"/>
              </a:rPr>
              <a:t>v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7763" y="5846064"/>
            <a:ext cx="839724" cy="772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97763" y="3124200"/>
            <a:ext cx="6705600" cy="1402948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>
              <a:lnSpc>
                <a:spcPts val="5080"/>
              </a:lnSpc>
              <a:spcBef>
                <a:spcPts val="740"/>
              </a:spcBef>
            </a:pPr>
            <a:r>
              <a:rPr lang="en-US" sz="4400" spc="-60" dirty="0" smtClean="0"/>
              <a:t>Being an Environmental Engineer at NASA</a:t>
            </a:r>
            <a:endParaRPr sz="4400" dirty="0"/>
          </a:p>
        </p:txBody>
      </p:sp>
      <p:sp>
        <p:nvSpPr>
          <p:cNvPr id="7" name="object 7"/>
          <p:cNvSpPr txBox="1"/>
          <p:nvPr/>
        </p:nvSpPr>
        <p:spPr>
          <a:xfrm>
            <a:off x="397763" y="4560099"/>
            <a:ext cx="20643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000" dirty="0" smtClean="0">
                <a:solidFill>
                  <a:srgbClr val="FFFFFF"/>
                </a:solidFill>
                <a:latin typeface="Arial"/>
                <a:cs typeface="Arial"/>
              </a:rPr>
              <a:t>Ryan O’Meara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is environmental engineering?</a:t>
            </a:r>
            <a:endParaRPr lang="en-US" sz="44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384544"/>
            <a:ext cx="10515600" cy="3447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engineers solve problems involving: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Wastewater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 water treatment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pollution prevention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Waste disposal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Hazardous waste cleanups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3200" b="1" kern="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417" y="1986251"/>
            <a:ext cx="3300983" cy="22006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9417" y="4356078"/>
            <a:ext cx="3300983" cy="2248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4356078"/>
            <a:ext cx="3056233" cy="22889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3810" y="4356078"/>
            <a:ext cx="3429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34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is NASA?</a:t>
            </a:r>
            <a:endParaRPr lang="en-US" sz="4400" dirty="0"/>
          </a:p>
        </p:txBody>
      </p:sp>
      <p:pic>
        <p:nvPicPr>
          <p:cNvPr id="7" name="22BXPLkyocw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280583" y="1126235"/>
            <a:ext cx="9630833" cy="54173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6482543"/>
            <a:ext cx="54988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https://www.youtube.com/watch?v=22BXPLkyocw&amp;t=1s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09600" y="274320"/>
            <a:ext cx="10972800" cy="67710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it like working for NASA?</a:t>
            </a:r>
            <a:endParaRPr lang="en-US" sz="44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35335"/>
            <a:ext cx="3991467" cy="29928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6" t="27902" r="226" b="338"/>
          <a:stretch/>
        </p:blipFill>
        <p:spPr>
          <a:xfrm>
            <a:off x="6705599" y="933158"/>
            <a:ext cx="3276600" cy="3134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426" y="4004928"/>
            <a:ext cx="3692614" cy="2768729"/>
          </a:xfrm>
          <a:prstGeom prst="rect">
            <a:avLst/>
          </a:prstGeom>
        </p:spPr>
      </p:pic>
      <p:pic>
        <p:nvPicPr>
          <p:cNvPr id="8" name="Picture 2" descr="fefb5642-9050-4de8-8175-c0402a26280b@namprd0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528" y="4126885"/>
            <a:ext cx="3922743" cy="261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do I do at NASA?</a:t>
            </a:r>
            <a:endParaRPr lang="en-US" sz="4400" dirty="0"/>
          </a:p>
        </p:txBody>
      </p:sp>
      <p:sp>
        <p:nvSpPr>
          <p:cNvPr id="5" name="AutoShape 4" descr="data:image/png;base64,iVBORw0KGgoAAAANSUhEUgAABdMAAAHCCAYAAAAErVARAAAgAElEQVR4Xuy9Waxl+XXe9+199pmHO1fdGru6qrp6IJtTk5IlkZZMJ5LsxIYMBJCDwHmJHwL4xU95yEuAPCRBgCAPAWIEMBwgQSw7JiEpkUOG1EBx0NCiKKq72XNVV1fXeOdzzzwH37f+a599b1ezqYjlp33Ji+p77jl7WPv//++7f+tb34qQf+URyCOQRyCPQB6BfwcRaBRKi8Vigdl8jinmWOh/wNz3HWUOIoqAOPPCYgHwm1/hnxOHzPfz27/mYavaTowoivS9/P0Ci9nMNufb/ZgYxHEMfvP98/k8fI7btdf4xd/zi7/3L//M6f3w9fR9BQBR5hz5YT9ePz5um69x2/6anzd/nvPzFh+e6096XrYri4/HaDa32HB//jq3d2KbP2HcfmxYw/a13dPb83NjXPT9Y7YUzvvH7msRA/o+Nc48po+L+ekNLuYoRnMdjn/5rnl4+m8Oxdguk48CnQp3HS6RToYvPm4sf8w4TH+t4043+JN9KjtPMmOUBxaH+cYx6ddc4/NU3DVGdOynxgOAAmIknCMApvM55osQAW6b87AQYzGZLI81G4P0GnKc8zsENArjXUHncdrHeWg2JRLMplNgUbC5CAt0jJm+5+Fa2PwECoUCZjObvx815GxdODnNwoRAocADizCdzrQ9hehUjD60XZ53Nt4+1jJvjMLa8qGD0ntjROA27L/1ld2J4usBm9mJhvUNpQT6IOe0xhvjw+vH63hqAHKbvu4qwBGQFOwkGWMfyDNuj/sLxxKuaBQGi63stq7EYX3Uev+hNWOefuKvOhm4L66hGo9xhAnHlS7NyTXr9DhlnBW+7D0iPX6OmwhzzquwBPN6c27wtdlsOWbCrUXv81Dbh8KZcBOn16zsQMms4bpy2TU9XN/s5flQbBFpLPs9JL03LfzedHJJ4HWwzdqdl9vz9Z7zNCkk2lY6Zx+zomSvpX8+e6/xc/Drn90E3+/3fF2jMM4+NC/8Q2GNseF/8prxs8VigvlsrnnIU+M1mk0z49lj7y+FZStd7sPrhdhimL2HM678ecoxz1GehDHB6VHgOmb31/nU1kqteZMZiogwiyqYLmaYc/WPFoiLBa17s8mIi4/NIy5KuqXFKEQFlKJEQ2U6HyKOZijGEaYzYKJ5VMCMY5LvThKtcbw/MwYLzckZkoTHy3VyjsWcUWa8CvrvdCAvFihXKpiMx8sxUyhoDum6ZwZxXCigVEpQWgDTyQjT2VTXYBFHGPN93DyvH7cflp2kWNYyM5tMdV4ab4sFCkkR8wJfHzN44LYX0xnm06n2XYgTTKbLe0KSlDAPf2PpNsmYcV/jIWLM9a2VJwaKhUjnHnM8cXzxz6DZAoejyY/7a+ExIzt/KY9AHoE8AnkE8gj81SOQ32z+6jHLP5FHII9AHoE8Av8/IlCLEj7q2YMS/w0wXQ/4AUKkD376OdyiToNWh4g/6TFoMydvd/ypIPBmUMoBw4mH//CAdgIu8DVBkgAT7YDTj/EBkg/XDqNTgBHghSCD/h9gjZ4WF1jw++PgdLqb8PSaQoIAKvngKujGZ2qLM89NQMuhU8SHYwME/vUh8BEZpBH48O049f3rwN8fd70YBsdq2TgYt/zxIP2jtuswKz3mABBPw/QwBj768HRw+uKDfCnQGAflpzm+b56s0sHaiUubsuhwPL7jE0Q2HPzphIpgpo05v85Oc7PJkDTxkQK65Tg9kVTSywZgHIvys3wPIdNsMRdoySaEsp8/MXYWxDeeyEnzOiEGJ6FOGmudXyYJxLOKC0iKFUxmU4DfSkmEhEq6WIQt8O0p/CTAIaxJ7JfzKRbzSeC9BsOSJEapVNI5EZQZVP8xV15TyyBNCt/DJfi46ZrdKgGSAztPyvH3s9nssfPeEhZ2lZfxjgQPswDbDt1jm4mRJzw8GWK0VjBPUH5K8MYdhGRJZi0h+NOaKLiWIcJZ2KuAGEz3eXty7SQkM+in8ZRZI9NkjA6dgJ9w7NRFOJWdEChcDpqTGdWIoNGuT7rOOTQOx+xzg/H+uC/OgxN3C7/eIdSB3WtcCCRzqM04T8IH+XqsmRDGjF+f5RrHe4qDTtuGrbVaq3WNLCHLGBI2nwDOYW46gM9CeEJFfp7rNz/r99B+r2cQmHMl3O8s0WH7nk1nSIpF7Ye/t5zEMkHtyU6+ps9nEhE2g+3+ZfeaAopJYkkrzbOJ4qNxz3mABaazmSXsGKvMGPd1S3A3AG6tRQSqmYSDwWMmNwiTOaztWvAzSVLU+zm/kyTR+5homTOZFJJ3XAt0CpwSscVba7Xm+XKsRdECxWJR50xoz8/punNN4N8wM7u2yjkhQjkpYjy13xE+TzHTolhIYkHsQpJgOpqgXm9qZ/PxXLHXtTf8jUI0YwoQSZwgKiSYcM4XEoH0yXRqSTxeSyXMZ6jWymB+r9vraVvlUjH8LkaxWNZ2O70uapUapvMpJuMJarWa1kHOh+FoqNd4bJVSCaPJGNPJRJ8j1GfkuT++wDWZx8PhXSgmGI2mqDdq+rzGO+M6A0rFkpIzo8EAcTHBkCCd10jj3OZBQpAfxWFNy6xzUazxob+hlNxjpiRCNJvq/lvgmhVizmvBQ2NCguOOf5txDOQw/eNWufz3eQTyCOQRyCPw04hADtN/GlHMt5FHII9AHoE8Ah8bgTLihQSRfOAx3Za+9IjlwNQZjW/tNLFaAAkfrB4jVDYgHtSQfAALP5+G1AHfZVTCS5CTEbHZwz6hRthOeN4Ox7zUUS4/s4TWhAfShwnYL0GDwYxlGsFBwuNVmx8OqRRYgnuEAVkVnp2VoQlXRmaOLJNQOAmmlvvIsnmBMO5DpDiAf7GVpaLQwF7m838N0L7kNvZnyYdUw3+dv1aWLOsxY9Q3/OMOPpMsIewIW8l+4jRQ1zkQjlAgrDGUYZ5GqpaqwXRE/QSH97g4ZAftiQuSTqIfm40wns2xulTOc5w5DOWxx0GJqaHwEdci5vscIPrcDuCJzIngOvtZH5KmKgxrQQC0xCaCc0Exb8LUANgEtAygEZ5zo5MJoS3fswSIlq6bGQwi2CIEEuzLSoeXSbtskiCrAvZEgqlU7fOERpwfScFUnafzPwLhIRnH/55RLZoBu34IpiJdfjnEfJyAWWendW+5zmgdkBLZYiuwGypTLGIBjFLcyZglVKnHmE/4fkufMGFiFQ4EgEtVN2PFbRKs8fgFEX37hGGElgEaL5drq9rxhGFW8evxPZ24lNDfZv0JcbpHhv8SzC3jGfCtoK6fPxOSjLlDRo6VpQLbEhiWUHHgnlUiuwhawJUQO8BoA+UzA8whKWlgdaLkk8P0NJ8R9sPYMqR2/kbZCwGAGsilotmP197H17PgmMei+Go7BlzT+1tmgHiiRu/h9U4rjJYTdSEAagre0zBdye0Z1c2mTE/HaRgLujJh34ohEwcpcPb7jWvOrRJB8Q7VUdOQUNGaUkh0jEqUhfhxC4yNg2zd10IiaQnolxVhUoLrWAm3Z/osgykorcoVS+RwvisZEarhrPomRlIk9rYkCI9pMp4iXiwTCynEj5mYiFFICuGcOYctPpqnnMQqFOP5zDWdknIR0WCmtZTxnjIZyWRRwcZeqVTEoD/GykoDo+EI0cK2zaQD41YqFPT3zXgyshjzvDSfLaYSISi5GWlbcyrglaiAADThvlfO8I+tUpFzNMZxb4Ci4mTVFQTPPidIt7m2zRcRihz3xdj+virEGI/Huk4E3xyIk8lU++C5VooJioWirsFoMg2CBPsrhDHmWjPoD22ZKUSo1gjdRxgPJ7p+XDunY+6Xf9MVMGFi0asQ9HdGwe6TIek455xTcjOMcSnxLT/Cc1QCh/OOMH04/uv8xfCYG3H+Uh6BPAJ5BPII5BH4cATym00+KvII5BHII5BH4N9JBEw3tFRlG5dbqvtMaZXRqz+Gb/K5LOEDlVGFk8ftsMqe0h3PfNg+JGBnHYsU4Sc3k+HOGeDuAulMqfpjopYFRjqMUNru/20/8xyXX0FLrhdSdXD4tR74T+owg5rQIL/F047tJJQjCDALGingCB7CGz4OG7vzhqk9l8cZGHBQLC4Bi47hIzb6cX9knODAGQVoVlD9IaXoR4zWLOfNxsRjczqOdk0yisSfcBZwOy5C9Zj4eDNQlbkWAXA+Lo6nxbgft3uL5YevtHH6x52xvzeTYDk1YjQ+BDFPwnQBW1Xxc7QG7voxjjKck4QxZhURUCjntCfQpDI0xxE/ExfaexLIfzMTVLexr6kcLF4UR4FNA2GyiyBsCXY3AXMZVNZMm6MSlK1UdZ6YI5mJfnopWVL/paraLG8iFAS4DKA7MDw9/NO5EtIEhFdUkTIYBGFZOyhbFK2SxNCR67Qtho+bCw6WrdJlefUJ0ggXx2NqWzNz13MMWg9smz46bPs2bj0OWVUyQR9/SVDF4+bPVLdzgKTnna3USeeAWaZ4ktOOxtcsO0+Z1+gahtcza5qNPPuEKnwy1St+Zq6Y1liJrJrGwnlq4UrXUwNx2XmU/TmrwHYQ62PZEx2MhWKS2YpiGcZiCtgzSUEbqjbKl4nTpRrXFdn+Pj8H/4w05QEUEqAqcZCJTVqJkiZU3SZpebdRMiBEWtA9TWHZ2CvGic33zARd3r+W10vJlxDpOFQmWAzDe2i5Q1uQMO+D9jystUEJH7ahJAMtQdw+zSZ4Wo2xTDWF+6YnNXitw98KnoyjrRS/aLnCRA8THq5MJ2g28GqBC8uLKfUJo7M5wpCw4gnMVbkRTsTHUJhv5qzEtWCBKRMk/LkUoziy7SnxwCSidmzhIZyfTOcoFRPBb82BKA5Jhgjz6UxrKN88mgzTMaaxFkUolxJtezyZSu2egvzg8kTwzhDSmYnvm82ZWFAKDJPpAvVaUcmDcbArKia0qImU6By7e0tiFQwcz7PFTDCf51JkXLmeT81ah6r1MhMGhPhKBLlQgi42jF0sQK7dxyEBIuBP1T2TLVAseO1r5RJG44nG3kSCCtu/z039Vah1hYkuS5jpbxqCfSWtCdMLAfpHOOoPPu5Pj4+73ea/zyOQRyCPQB6BPAIfG4H8ZvOxIcrfkEcgj0AegTwCP6UILNlLRpXm25Zqjsq4AEQcHvqNSg9NWKDGkmcHw9mSdSrSQon8KCiqfNvGzcKW9DBtT59mY2Fw5CSMPsktHaQ4NJC6MBMUR5nu3elAQg/rGdR5AuJkQLjjnZMOxAEkZeDtaWDMAnUd02KBcdiPvYfKrgAPZKe+VM9SZSYQkVHFWjgMaqicm4atKWw0FfxpECmL9yxQCu/3MKsC4aMoe4id4hVAjIGsk0kBhxweH0Gm0xDrMYj5Q6ArhWn2H74Ng2BLUawwxtLVJb3C6T7pIZtJXHiI7BoExBTgg48RYwnL6+Q2CjLcOAXYlvpOO8YPjckPjblgMxFckE9+Yjn6beT7yDCUtoyCHbePvdStInycyIeqRoPkmR4H4ffZ+VkK/sM+5oOTgp2HFIQEN3ZW2WvqP9u/VMWbPYPF1BSn2bnssFqqzbAtqnh5FhzrVv1hW4tp1RA7vLI4LH+7HCnZeNu4s0SDVLC0iiAgDACYqNrPm0DRrlsW/S1xPPfgYNbAMOfm0gParkqwnUhh88lxamNlSdb9nE+PEYJ+AnVCKv7OsJx9+RX3n7OJu6x5jG/TRws/y60p6ReUzf7vydXagSthHq02CA5p15BNYixnb4yCwKFZwVg8s+NdUPUj1r7suSxH8sl02bJKZ4nll/PePnV6Pc3GybdmyU6fQXaE7h3uo/PDx+6jw8azj2sbfT5SPF4O2e13KXDPJF2VyHDveY1tH53L0VwAewYs1yEfjfZuP9flcS1XBPtdIm9uT2B4ldPyvD1WNhaWq4mdXzjL4AwzmbNfgRzBwzVcjlQfVzQzSUF72uNjeUVOz3mfs9xuEhfNI13KbNsO38+VwhTwpviWPUmoEPCj5NpgGmigFBU0t+0aW8WcjTt7dzYlZTUwdj/3+eKJ1XSdo493KMDxSGfnn6owChFGU3qJEzbbFS+WioLghOScO4lu3nNMJiPW86FaTlCWtY29Zzph1YJB8+EkJHdZARNaHgSnJiUuQ7sKnRHV2+PpTPC/VIzVToEKfrq0yE0mTABVEtHDnYr3sMZWkxj1YgHJIsJsNEmtwbLnyTjwc/7Ne6mSsiYiRzmxY2Yewf/EINBnvRePQ5Y8IYHLA1ZCIlTDsN0Jj5s2XrKHmc/S3hcO07meRFEB7X7v5EBP7x75f+QRyCOQRyCPQB6Bn14E8pvNTy+W+ZbyCOQRyCOQR+DHRyClaCfUagFVmIrRPG1NGRvQVaCzfKhMYmB7ZQ2FYJvgD1T8DB+g6W9KIDwejR6LDh0gLKjaLiamvNLDpcHmVLEXwJU8ZLWvbFm+AwY7WVde8gGPpcsECCkoUKm8AWrnyvL5DK9p2yzbDp7VSxC9tDBwVSZ9SLWdcO4EJ3x4ZJyoFBtMx5iybH02DQ3GLNxL73RLNpSSRICLarRsWT8fSFmazn1M6akcEzLwZ1OtMuEgQKzyagNd/PLjk188VbdBMaxjTd/1EQNDxD0omQXseR2o3DWYqUqEYBlwuldidotZi47H7UkVCDqegGgCszHPYIfpC8wnbPmWUW1m1LBSnPIhng3VwlhxhW+6z7Q6YiFvelPxRlLNCfaqpJ7wBygTCghQ0heZY5AKv6B4DePGbTc0I7J/sQWoTc9bKq7V7i6MCz9+s3vIJA4CuHcFoaIdrDBMmW4qYiot+d8cy6ZcB8pl89cl8OC/niQx5ezyi0pFzV+OS/num/0Avxn/YhJjNJqYnUWwzXDFsyccdJ3ZyI7WCRzj5UT+vvzv8WSMQb+vOVOr0VedSSGzIaAalTu0/dEvnTYxGkCKM+e5WSQBY1oGyG83QO2MRRQtCsrFslkkFAool8sYjkbodLtp1oVzrFouKw706xWgC9dPwDwTE/6O5+o+0HYtl9czC9f9Y4pPXJDFBAFYqUAPatrAWyqHMTOLmYXORap7+UUnqFYrOu5KuaJmhwdHh+j1+yikJDmWp7ED/vHUfJB1HRm/kDQhBeO50a6BANFVpPRK5jgZ0f5FSlG71p7U4zbo90xYyKSBYuPe8GHwMW5JxGMsYzDsmxVGSDh5PGTJo/lpanuq+7W+6ppZPOUhPZvq2tIX25owWsNKrWe87vOZFLJ+DHo906DZ1w5POEoBrpuBSfVpQeHnpqSr7IcySbdQaWANNcO9IVRKmKVMsBzLWNLwbX7OxYTXwjzAZf8SEnpaC7UWz2S1w+vLa1EulTTW+T6O9UqlLL9zeWyHsU2bEMZGVQshUZrak/j6nFZDhORySCj7ddD44/Er3qZe53FY9U3wVk/Zd0gYRGY/Ui5XUKtWUUrKGI9H6A56mNA3W17ZZscxmdHH3OKp9SH0ZuDYdCszqellnWNpIbvn2faZNBqNhxiNRqlty3A8kmWJ38uazWawfJmBVjdsVNwf9NHt9/W+SqGISrWq+a71ZTrGaDTUWOF5u/c7Ve6cwzxLjnlb1y1JpvEo5XYBTOInRXrQT9VzwNZRrl9FVKtV1CoV7B7s4t5+B0khwpjziNYsXGsSJpZ4mkwEzLDSaGA87CGJ5vi5z38GL9y4jvv37uG1H/1Ia9fFC+dxZmsVD3cOMRhP1Fx0xHvBmOcwUqXG+tqa5thRu43nblzDW2+9g529fdmwrK820ahXMRrP8PDRHh4+fCRlfLNZQ5wUMZzN0J3O0B9PtBZX4hjNcglrtTrOtFZRrzYwnYwx7HUVs96gr/3TI71YLaNUKaFSrVjVQ7GoWK62auplcXjUwWi8QKNew2w6wc3b9zAaj1DiOYwnaA/Y9JTWOWZzozFXAMYLJiLN8sk8860ng8XZxivHSnfQz/lG/jSSRyCPQB6BPAJPPAL5zeaJhzjfQR6BPAJ5BPIIGGFbSs5dNeje58IQgWpKecbSZz3MB5Ch389VZvzU2W1rdBgewvngah60VkrMh1KpRfmM6zsN5evuTTsn3yCMIhQI/uY6RAEd89fll/xMqQTke6isJTCmj6rJvvUe81G1RmZ8SOVDLLVvEaEwJWIO3FWiTqBNEJbIYmY+nQuQEabLvkbqQ4JrU5/N51PEERuRAc1GS7sUzAznSw9aNkkjoOwNekCphOFkKEVoqGjXgzC3F8cJymUCQvqcEqZbA7fUI5YHGsAJgTb3WZAC0FT9hB0G1ANQDR7YPN+I4D1KDIIHqG4nHi4sLwZL5tN/3W/W429Q1D5AgMPt8ToCRYJF4pKTstUTk8qB/kfNNMU6Dk1vvZqBEIzjRF3LTJUoD1epjj/cAFLqRxLNpIxpAF9STwf7BI0dz5gQShI2Tml3EAkmqKkrqyAIueYLNXtLoQCBJt9PyV5QVjrkc6CUTRiYV3ZwBRf8tDhaosOYnoHu0AwvM67d2sXhnWAnjymUzhPC8bOEdgKlcYxKpSowN5lO5KMr/3Ap8C2BYjJ6nhOhFJCUSiiVy/od3z8YjQy8xrGBXSa+CJmSoiwP+C9/FuCdLdDt9gRJCKFarRU0Ww1tq33cxu7uDobDEVorLUFUniyBd0n7NlgudTvnH/3U44Ug17A/QKy1IcJgOMj4Z4dRI1CXoFytoFGvy+O3WqkKTh8fd3BwcGC64vkCg9EQ66trOieHmkqehAaXBlEtJvKyJuAfj8P1DU0PwwQ1mwezx7E1iHG1tYTnRSheKhO4ArPJSIkXAl6OKe6v3+9jOBjodcarUavrmM+ePSsod/v2ezg8PBTM4je3XS6VzQpjNke338N4RDDO9WAu/2P5F6tfaRH1ZlPXudsboNFsYH19Q6Cx3T1W4o4Qj9vj9SGMY8KDseC44rHz39FobE0rCZFnc32Oazw/OxwOlFDjNuV3zfU19XQ2SwdPlBZLJZ0DvzhO+dnhcIjxaIzxcBQU7qEJJ8eS/JanGI8nAbYvLAbBSkMpu7DWK7moNZrXwtJufm3SeSprCfNBN2Bv14HKYq7pLq/n/OA4ljc0PbcJ/jU+zHef58h9KOlRqeg9hOYEzrIPCsCfkJaJnF6/p98TjPIacFxyfnButVotQUvun8fPRHJ/MAh+1+YTzmSUNzzlPUnK3rBm2LIf25wO/83j1nkFyMvz5zn0+wONOa4X1iDS8wca7JY4LBWx0lrB5uamjqvX62F/b1/jlGOkyKQXk0BhHWFMBoOhrg/XnEazKTAqH3FZtlgzU69bEKivVXUcg0Ff40AVaVGkRBvPg2sPj31tdVXXcdAfaFwSMreP2tjf31fjTR7LhXMX0Wg0BGS5LnQ6HTULTUpF1HVtEvT6nbSCys+f++O8ZNKgUioins6xs7ODaWmEKde7yRis1KlVqlhbW8O5c+dRqdXw/R/8AB/stXHYOZY1jFp9MhlSLusePZ9yjexhc7WFUb+DRinCP/0n/zn+/t/9Zbz8x9/Fb371X+n8v/y3/xY++ckX8fY77yg5sLm9jXbHYr37aEd/o1y/dk37vn//Pn7lV38VX/3KV/CXr/ylkmlbW1u4fPky6vU6bt26hZdf/jN0uwM8ffUS1tfWMZzO8eb7H+DmnfvodPooRjGapRK2VtfxmRdewAvXb2A+GWN/dwed4yOty/1BD5V6Gc3VJlqrLaxtrus61qplNBp1rHG7gyEePXykcz27fQ7Hx118+zvf0/tWNzexu7+PN2/ewc5BByP+fcQhxj8ECkBPf0JYg1UlikJfF46+NBkbMckyyvlG/tiRRyCPQB6BPAJPPAL5zeaJhzjfQR6BPAJ5BPII2FN6FqYHewaCg1ABrgcilZuzERcBmz1EC5Tyiw/XWGCz2ZJCkZYRhAdSlssPOfj6UgXMz7gCPMA+A+lWGkwVMJuDSVVOdRwBFlEAQTdBDlVOASSaBYqpRB2SCYoGdZpBSAMvcWKl7dM5a6+tWScfzKmetMZoBM+muBcKJV8iZEwV2GYZwfOZUBEmmM7jiVCt1PRQKXV4SAAYLJ1jPJqiP+qj3GhI8ceQOjQi2KJSkSdZLBGolcy4IZS/u9pcKnwBWiYmeJymMBV8UVJjOY6lUp4QwPKB1kCKEVzvIGsqSwKkJXHx4ngnMAaTbNsBorsSPMBgaSIJTL1O/COmkqspPxqmA5P5HNRwm5NBgOChQSx/ZJVCpVg2mxfx9WAz4jFheXsEjFiiHhILUnQT+FAZHcYLxwEhDQEqkzAaP0E1J79lqv6ZGFIVQFDYUk0YYKtsCqhSZPn9eJzagqTn6CB9MRfwrddq6WmnKvugHOU19c+dTBQtG8laJYIlEQTLR2x+R5BdCmq/glSVvFZMEBBImQp4YcrVoBLkz4wfIRvPl1Cailluk7CM+xDwGvR1zaW4LhKmFzMwvYB4DowGQw0nKjarFYPJBNfdXhftdhuDwUDqd15HQkQBZ8F/U7ETYNUrNVSKJbRHAxwc7OPg4FCgr1ykP+/YAHRQTfI4DWBaw0HC4VK5qH9r9bqAIPdL6MlhQei2ubEpkEdgLYV0UIfz3H3ucWYIQh4fy7LBmgeyAsTiZsPQroXDTFNWZ5XpRQE9qTSpQp+MbZ2UlcVMMJlrjLyRF9DPtXoVVy5d1tjY3d016NpsSk0v2xWq2FmZM1ug0+spGSfl8WyO4Xgi1fmQVg4AVtc2FJOD4zbObp3F9evPKHHBazGdTXRtaE1BOMuxw0TDVGuX/UxoybVMs16NIqeggphzjNtxixelfsK8X1Zi2GsOng2shoSjIDkB6VjbtGaLtm57BY/AZ2iAqUlC1XyRgNvUrVqzUw9mJgu9rsATqqfKQSzdYccZ5r3B9KAu52rMZAFtxpgwq1SChQcht90HVB0Uqox4HKogAKSY7vf6Ol6uHxyTvB/xM4of7xNUphMUh2ahUqaXOc+YxLW1RPeOkGCWur9QQK1WSxvD2ppr9yxL3llyR81XBdOZIEgEpDmXLAFjjTw597l9fnN9csMoV1S8mNwAACAASURBVORTwT0YDjVnV1ZWBKl5D+h0jjUupXJnMipAb8VqMtH84jhhvNZW1xQz/s7nBo/Lk1WMN9cjwnHGRTGsVHQd+R5+lskGKc0nY8HxbrdrlSms3JpOFGf+y7Xg3LkL2h7vw1RH+5rL86d6nOfa6bSDCjoYGykREqHeqGNrYwPrKyvoHbbxxo9+hN3RLuYTS5CzUqdZq+PSxUu4evUqHj7awV+89hrOXX4K3/vhKxgyeVJKMOM6yoa+SQnRoojxYIgknqF9fITLmy38F//0n+CXfuFn8Qff/Bq++pV/o0Ti3/mVL+OLX/oSdnZ3QVOdrXPn8Gh3D/fu3cejBw8x7PWxsb6GM1tnFONPf/rT+H+/8Q38xQ9+oPVvfX0dL37yk3j22Wd1bV5/43UcHhzizNmzSoREhSK+92d/gW9992V8cH9XnukVzhUUcOPaFfzs5z6LlUYdbAzKiq6jw330ex0l/YrFGNVqGVtbm5orlUYVlXpV44mxZzJ0fW0D2+cu4Kh9jO//+Q9QqdVx+cpV7B8d4vs//CHeuXUX++0+jvt9DIYjTAD0eJ8OAgur+PPGtaHBswP2+TTnG/ljRx6BPAJ5BPIIPPEI5DebJx7ifAd5BPII5BHII6AIJEuTWsPJJlamfYtsCwib2cSQCuqClQUvYZ3D9DlqUp2ZXYngDOG4bB1MUUwYOhmNrfSaym09AAYIHcAKAQMf7FxlZqXrVkbuNgPe1I3HQTUcoZHtb6aHeD6M+3tMdWn2Da7cNmsYsxTggz4hBqGFVN5B2Sw0E9G+xtTuDiYFLMYTQX95z1K5OJmYajljTaHP82eCMB5/IZYfLBV+BK0EDQRa3V7PPs+HdpX+Lz13TUBryQHCOSpUpaIOCQbGUemMcH76wyGAKFN10xrE1Pv8rJITQaEtO4WUsZu6nJ9xv3VDU6aIN9V/aJIngmZZFiY3+DsDxcGoJePX7mpQE5Mv/6zxY9BWCIznC9DLl5BGx6+khnngspacVilM4shPP1QySK3qNiUE6DzeYgkTZkEy1RAcI4S6SsSEMWDZisy4CkdnXuCWtJDHLG0oxqb4NjWmWQMI8j1GIZ+OOQLvhMDXFOSuXPcEEUGb7AqCVYJdNrdNcBWwfY4l+RE9fAlRh2ZzkCYHpEw3hSbH5IQwneBY5fU2vr26gcfB8+DPUutyjhGy8rWgupf9Cs8xfJYx8qoDnnE5KWJrfSMomqmyNZgyXZj1gsBegNRUdnrfAFWo8LiTBLVqDZVKTfM/ThLsH+xLjUp4S3DG83PFrqnabW4TgjIGbmPD4+a5cz4yLlL4LhaC+VR8WjUBqzuWXT2lViaEDICeiZPJcGAWGbTq4FgPa5dfS1kkseokVH74KNbvg1qYXsG02yGsJKCM6BfNMcnKFqnzS0qsHbTbuiZnVtex0mxo7nPO12t1ja3hqI+ZIDitQmKBNYniqYpVc0OuEwXZulAVXanWZN/wqL2PZqmOa1evB1U811zC6rnOTUrjMN5MkZ2kSUGdNxsEJmYRw7jxiwBcX27bFdbFrP2Ur7k+fk+M87Bu81oSaApCM8kQLEnM/oY+y7a2cr98D2Exr4GrnmXfwfNQQpFAPjaYzbEdbI1MNW8JVb9uPp9UUUHg6xUmhLpUJdc4DisGdoMSm+OCY07J46C85ngk8KWVELchZXipZAlhgu2Q2PIEJe93stqKYwFrbl/XYGIKfAPPnKNaNAXUtRaw6ithojQ22yYmuHhrDsBctjYF7ttU6b4OpdZd4fqYRZg5j2cTmdweFejcPwE/VfNcn2RVM7X7Fyuxhr2B3WtmM8WF5837FC1XOK94Toyp9TOx9ZGwneco6yXC85DM4L3ZEkP2vjJtbwqJwDhf63V76HY7GhNKbiRFU9XTvqpU1ra4/vP4eM+29cPA73A8wOHhvsC0EjRKwNuaSusuVsxcvnQJ57e3MR+P8cff+x4+2PsA8WwhJTfvJ616Hdeefhrb2+fwld/8TUHh//Qf/2P8y69+Fff29jCOaF9CGxMm6rh+zrDaamE86CgJ/uLVi/jP/tE/xJWLZ/FH3/59fPOb30K7M8C1Sw38/Be/hIuXLmJlfQtxqYTbdz5Au32M2WSKw709HB0eYGtjE9vnz+lYdvb3cOvdm9jb31PS4voz13HjxrM4f25bY3/n4SO89/5t9Ls9lKt1RIUqvv8Xr+Htd24pARQlCd5/uK/YXTu3gY3NDVy/8hTObKxhMhhg0D3GqNtBr32EaD7F1sa6kvJnn7qAuJSokqTXY2VSEZubZ1TlwoqXd2/dxMOdfXzpl34Jm2fO4PC4jb2jI+zuH+Dmrffxyhvv4tbDNqg3H4f7diRhggF1rl9uxzdX9QfvDPlXHoE8AnkE8gjkEXiyEchvNk82vvnW8wjkEcgjkEfAI1ApLEBVrvzNYylQ55MZSnGMlWoda60VdcGiVYSgppTNwfoigFQ+KC1oEeAwnRAjYz9isJVWAtY6TJ7istcwf10pUekrXKnqIZ/bz6psTXluXdRcb81d6/UAmvjwLwApGE97jnHa+FTKboIjeTibsj4Fda7mDap3vs9VvoQrhB4CDsGIW8c8mwkWyqeYoMdMUIJ6neX2Ez1QtpotrKytCowRqFOtSHDAzxx3OrLHIAgVlCcQndFGho/1BlfMLsasXAjw7SLFAp4LdRBbtlc04A+zMCEU5UOtVwMIOBhAlrd7UP0LnhPKZxTfDKg1PTX/H3+P9mly1GB9IROg1CPVgZWU0bq+1mTOr1OarAh2OKpIQIxqo2mqW/rJ0g+3ZB7bhC6MCcGV2V+Y/7YrYLk/V0EquVE0D2lp9AJc07gL4J3xUeyDvzj/NY95S9QoUYEFxgtaYdh4EWAPClElXcK44dix/U+swoHAOONXT5he5Xwp0ronQOvgnc2fpQbN2Mak8C+turA/A6XYd2uYUIIg25GgDuV7CAZHtNIISYRUmU6l9mCQglImLlQxEnywdX14TQm7JuaXTshNOxLGpds5Rm80NCAcFVBOSlhtNGRpITW6PLUhiwTCeXqEc3+uKhfcVCLIYLqSH4R3CmgBtaQkKwO+T5YgY1ppGFhziMh/Cd6oYuXnqUbn+sBh5bCdsT86OsLh4YGuB6Ect9GhFUOtgVajqfN2Swluk9eF47pRrZhfc58gm3YsBtvd85c/m41GX8cm9XG4pvq5UkWt3kBUSLSEcgwP+92gUjcbIXkGhyQX1yRLiFhChtBbjRojwskxJtOR3s85QPU/1cgcprSHYnw5X1idQqU2IRsV69PQOJbvNcuiqcCoxmRY8zhG+O3A3K1rNDdD41VfYz3ZxWP25KInIr2KgetYtVbV+fqc8NjYmmyJSs4DViFkt5PdlidNvTE1t0E/bSmS1XPCVO483/mCft5Tqfo5DvwcOB4Ie02p3EnPm7HnOfMa8osgk1UPXFO4H+6D73HQzO3p3pDa0FhSxJO53IYfO9d9VngQ+HpSwa2EtLNQJeGg3qqv7L7pSnhfJ/l2jUke52KhucBkia9XPE7z3K/quH3bnlzzZIIl79h3Y9njQecdwDiPhd/cloN+xoP3X86HRtXmFuPhFR+cz7y+nKc+hhgfXi/+zucsj53vUaWMeYqd+PvKj1HJ4QDrPWngb3SbNB6fbJQqNQF3rq+WDKdVET3Hbd4cHx/qXnn54iVMp2PBdbMGYlJohKeuXMGFC+cxHg/wZ99/GfPxVL0K+F0u0iqmqrWOyZnX334bK2tr+Ae//uv47a9/HW/evo32aIg5xzDHImLZUTVrNbQaVRTjOebjAf7j/+jv45PPXkV7fwe3b72N927ewp07d1EoFvC3//1fwvUbz6G5soqj466SZ52jNu7cvo393T08zeO7dBHbW2dw/+FDvP76j3Dr1ntKGJzd3sb29jYuX76Ezc0trRH3HzzQ+VI5vrZ6BnfvPcJ7t++gM+hjv32MH77xBt571EY1YSUL8PyNy3jp059AwvtPp4NZr4vJcQcr5SrWWy30hz0UVivYvnRB6w3nDoE/LeQ2z5xVVcvrb76BOCnjqetXda+oNho4d+kSnr52TX+//c7Xfw//7f/4z3E0m6Bnzl7Wt4SWYqy0Y/VeWJf6vR7vaDnfyJ888gjkEcgjkEfgiUcgv9k88RDnO8gjkEcgj0AeAYOz3v0xgBV68i6AerGEjeYqWrW6AVgCsQmhuVlhFMum0CPIGw77aDTrgsj85gOVlJ5U5srmwFTXBIyCQtOZaZSCwo2HIbU6wfjAAJ778Xrpf1ZlK2sLt3AgMAjKQ4ex5nFOtBosY4K63Txe7cu36w/xvn2HzoInOkQDmq7q5OuyjgjQ2G0gHNSbatLKzr30nT6oBA9SJwZA5DDCFZEO9FJ/5+BR7Kp4KTSDLc1p8CWLiqDM9KRCmoAICneHQa5YzCqp+Tt/3RWmYkLuNR5+71BMsDGUc+sB2tXzAT6Z2t9UodnPOABz2w76s9J/lbYWti/z1/eEB19jvPz8DLKGpEHwXJa1gRouRrIIcuuZVCkbjolj2KsHpL5WNUBmDeC+aKlCOx3GPiRdUlshC1KakDFLnYlUvw5f9RZ+z4Q9LflEv+TJRBDIbCdisx9RU1U3YsgoSUMVhkCYRrC636Vx1LgLzTLdbomwpcoqDYJgWiXRQohWG7R2qFbRGfbNr9yTSUyyBNWrj0fNazaja7bQqNYswRDU79VSBYvpFO3DAwz7fbA5ZoEqWapH4wLGvBZTS4j0+0MkSSwwJxU4zzL4jvN8j0cj7Pe6OFtqCIISzjPx5Mk3nh/3zeOmJQW3IRuLGW02zNpidXU1rWDh7ziXCPhkX0IYORxqTBLw8Zvb5Gt8L7/82sfgWhYSYsE7XA2LA3BcWV3B7s6u9sXjkcUEvcGDLzY9sNkosFCqaj6kgDBayKpCgJNK3uAjzWOiGt0Uy7w+g2AVQi90juMxw6mkEZW9xRL9mgtq9seEkRVVxKrmUIGIeljE1meCuaHZHEVV/pjdlsNLn3c+n7xiwtcAs+Uylb9iORqhWW8oVt5w1oBvWQ1mW81VNJo1JAWCcsJbJtDicMyE1wu7L4wGKNAsS8duNiyMvX0xYcWhYfOH/1IZW6mwkadtw6xRrFGpLCUmE8FP2pXI0ppJqwDFOd6pItcaO2PKxsa7bMB0PwgNEYMXvnuPa34GKydXyasKIgBwh+m+JhEiVmrVEyrytLFuWB88weBrnyfLLJ7WnJGvHR8fp+sbj8f3z/M2pbepuX3MMnYOuwm8PQnG5JH1EqCtCpXUtl7wvbyWfk9hfLgPzitun/ccboOfr1dr5nufAd6e1Na4Db1PeAw+zj1h4wBcnuihukP3k4zljlc/uNpfSv/QAJPnx3FHoMsxyK+N9a00UcH5w/s5K9/oS04YzianHOct9m1YMEHZV1NVnhMrXgji1zfoEb+GOx+8j1aliWG/h2i+wLmtLbTqDezt7uL9u3exNxri3OoqvvzLv4JvfufbeO/hQwznMyWjWTfAZE6txAQcmxbT/o22Swu89Imr+MWffwmXL2zj4vmz2Fhfwe/97jfxW7/120ru/urf+bt45rnnNX45p9uHh3j79ddxsH+ASxcv4tz581LQcx155+238cqrr+Jgf1+Ji3PnzuHChQtoraxozRgwqaC1P8GFsxew0lpDpdFAUq/h0eEhfu+738Pvf/c72Dk8wEEHWGvEePG5Z3BxaxMX1jdQR4yDDz7A8PAITfbaiOaY1GJsnj+rxBdhPysIVlfNR34wGOGP/uRPtUZfe+YZjJiExgIr62u4fuNZvdYbjfGv/6+v4X/4X/4P+aY3GkWMp+xbkGDE3jIh+SdbOSVBqPfPv/II5BHII5BHII/Ak41AfrN5svHNt55HII9AHoE8Ah4BwnRjG4KLVClX6ClaqaJVqaHEh/PpXJYnUl+7Wo8wMjTyJIwpJNY8TcrfACL4s1SKVD+zeV9CmwI2SAuN7TLe2FJvcvuEerK9cPCdRY6mnidJcSsH88o1cGTQwdRproAjCMhaARjEsf0TVDhgN0DAkvKg0E9iQUOVnsviw8CMgFawGDD4QTsGgyNZuwEHEHyNXtEO0h0kmb8tbS2okqetgt367TzsnA1w89WgVJ6bv7UrwvWbAKi4HQcoBm/s87bNpTLdPmMWIP7tceM2snYJBnHt/Qbegvcvj1tWHUXFxqsF/Ni9WSwBtqs5PWnh9hi8jlGUYDAgQKQCP0BmQhYqwAlZI3pNjwzKBjjjx5LdLoEeAW56Pp48CX7b6WfkFX/SAmEZIOrmFoLpVP8vk0EO/yyGbqfjoMw97b36QjYR3AQ92jmGCetmU7MXqFaUNCL8l/d+8EY2G3izVWGSiXNQzVl1sA7SraKAX4wPbVcIqJi4GQz7AoalgsXJgNgc4+lY6suz585pn4Q2bKJHwCa4mLEmIvjlNVhtNLG2sooGFcDVmiBbmc3+uh28+9Yb+nc8m6NMqFWryRe4PxyiN+xjKNsY86MnKKvJt5vrBpNlsa5pXCxhzvHXn+i6UiWrRoMBFLrilkCJ0JywVIreYFPDeZO16eDvCOL47RBU6u+g9nWIl0J3es+HqgQ2m2XVg4FbA3beaJL7WFlpYXd3T/9SLaseDHEsaMlkBPd5eNxBb8j5QCW5eWHTroTbFeiWHcZYkJA/Kx7q2UAfa9rMjEOfBp4jFfJTs4YSvCRYLmp+cJ5NJlTnsgoC2n+lXkez0VSSZj4jFB5hPBzIE5qKfK+goB+++WrbOTbZ3yKo/m0cWBUKj4kwkhY+VJVbo0/6dFuclIDUWki7EWvOyTWd6wZhOKEZ/+U85O94PDMqgkO/B9p+0JaC8bGxx3XF6npm7Gex4P6s2bQguzIE4dhmBMPWCNQTf2zoulSx2375Oe7b1xslWEPTTu5RlRJhHnlSwe8VWbW4g2jrrWH2Q0oQMUFSTJQgc2W2r/u+L+sTYBYuDs79PuNrFM/BlfQO3zWfg7+65jntwALo9+3w964y53jnPl057ip2X++8WsgTxQTw3Bd9uWWXImsi8zcnBKd63xPFjBm/sup6y3/bvVXJugDquS3OYfOAN7sgXgPOq2KxZDYuYXt+ftyW2daUtGYxwajtqbIqRrvdseQf7/ehwqJer6LRqAmmc5zwd1yPBv2uYDrVzxwtHKPsx7Cx1sJTF7YxHHQxmSZKXrGCrspjWcxx3DbP+ObaqtbH+soKXn79LezSy13rrN2JuVw0i7S8ox3TTJYwXKM//dxF/Np/+Cu4cf0amIdoNRuytnn9R6/ha1//muzVPv+FL+DyU5fR7fTQPT5Ge/9AEH91ZRWra6u4dvUaPGn35z/4c7z15lv6m4ONirfPnlWTacaqudJSwrTb6eLOu7fRPmzLgqaxuYHa2hpuPXiE737/BzjszbCyVlESs1mtolUq4+q5C7i0uQn0BoiGQ9STEtrHB5hVIjTWW/q7hteFfVvWNzaw0lrFgwcP8e3vflcK+mvP3hDM77EnRlLA+tYWrl1/BmcvXMDN+w/xz/73f42X//IV9IaRKnS4XE34b9GSO/0B+1LIcCnnG/mTRx6BPAJ5BPIIPPEI5DebJx7ifAd5BPII5BHII6AIFLCgMongE9MFynGMZrWCtXoTlUIREcHEaCLVKx+4DdjOBM75OcGFJFFpOqlZgU0yC9Z0z4GnwDHViTP6h5tthwMHHoLgBkGVfNoLAm+EBIQzDqEd0hgYp+8v1YMGgvxBnQCRMMq++NBv/51VjftVd6BISObgw0GCIDR9zhf0Kg+NUN3jOlPCrlJ8WcEEdXYA1IRAbrvBbRPIEFS4uo/H66pRggl/3UGvJwYcoOh4CLSDQtlBbtaGwMGoQ3xXc2eV5n7urkj1f32/WXW6H0P2mByEUGnHRpP0aiX48M+dnlHafmigmt2nK9nnC1qsMMnCknBLkDigMoWjNfrT9Q1WQSf+dTsWNrnlmCNwtx6maUNB98jWWKTffahokNI3+Pl7rNTIlNeccdaQtNp1QVL6ZwdboZPn6c0RCWKt9SzVj7IBUrUAYQz9s5kgoI1EormjRoECiZY7kRGSwCFfs38Vs2DR438YqpEqYW2xrP4EhJ5qOklLHCUvzINZ4DZJ5J/71NWrssTZPzhQYzw27WRvAamwlcgwax8eD+0emvW67Dm4/SLXANruDHo4PtxX0mJBeErIVShqnvRHYxx1jzFk88CkLO9vJsYq5RKKhKO0RCkV5Q+ungEEzwsbNwSBrpTltadal4CL142/4/x0eMi54gDRbV54XQm1+RleR4I7/o6vuSI3q9J1AMh918rm8Twd2/qkagT+PJtiNpkhTux3rdUVATyq7xknqkXZOJTXqTcYY8zildjiqERW8Fo3r3sC82mwlTJ1tCvbqdw2WMrqCyYhDFRao8pFaOJoVjKMGxORbBqr9YWwjz7frBoISSfCwmGvh2q5hDObW4orRxYTUqPRMPXqJqDjtR5zzBBqBr9wJrjGY1Y1WCNSg8OE36WwHrP6YICpbMGYpKT9CG15ikoqcj++nnG7fG0y5rpnDWkdpi8TmOr0jFqlhuliqjGhzAubCjOJqeqfRBOa45fH66po/kt4zOvtMNyrjWzfNtd5PdzWhbHnfUO+5Yqh9Z0g9JR9FdeRAPkF05kkGvQx5nktFmoUW6pUNMe8MbFXLbhiW8mWalVxdaBvyU1Tx/tr/nu+xuN24Mzx7A1F+bvsfz8uYcvtCIYLMFsylF9emZRd/33uEHy7nZHPh/TYWAFSSFBr1GUVxgSZVdGYJZbep54A5gXP+1pSKqJRb6BWrympY/ORY8HU50wmMwEhGC8ffktapfeW0CBWnvP8vZovz2X7RmCu+7jWyjmGTAwN+6r8WFlp6Of5nM1gR7Km4njnWnN4cIB4NsHnnr+OVq2Kdx/uo3PcVpUEEyrTyQjNRgPXnrmOi5cv4a133sZ779+RypvpLVpXMU7VusWhJmumBbr9AQ7bbZ3DU5cu4POf/yzWVlf088VLF3DjuedQatbx8h9+C9//8+9jfXUVV648rePrtI/QPjgUCOdaWKlVcPXKVVy6fFGJoj/50z/B66+9LoszJjzYcJRzZj6dY/vcWVm8tNtHONzdxf1793D77gOMFsD25YuIanW8+uY7eOu9XcwK/BsuBql/PAPOrrVwcWMN67UaLm6dwUX6nx/soTvuoFCyeen3jDrXmmoVOzu7+OErfymF/OWnr1jlD69nuaSk8MrqKs6cP4/q2hr6KOJ3vvm7+Fdf+Sa6oUl1Ui6qGpGVZxNVnnE68w6bf+URyCOQRyCPQB6BJxuB/GbzZOObbz2PQB6BPAJ5BDwCdAkgIKOXwGyBRrmMs2tr2GytokBhINWGVBemHtJBgU2YWjDVoD8U02aDOlQqztQYK0CQQW+Aocqyi0jKCarlqtRQfIAjNJkRzlPFRwUafbQrhO2EFoTpVMuxsSgfmAlICEOofCRMt0ahhD3upS1YsXCVKYGP+aSb3fdSQZ5VDPK/sz7wAgYLAybzyBrlyTJADSWDf3sA23z4pDrTtmH2GkvQb58jiGPzVQKh04pgj53abp5Qk7v1iQE696GVn/ciNCXNKORTmB4aSsr3PDT4E+y2HWVagZ5UvbsKnf86HPeaADtni5+Us1Txq1nn8pj9PdyNQX6vEnBVvJ2CJwIs3ubFzwTK0g/fm4MaNCaskuLYvc4DhUlV9+E6CCARJukczXNeDQIJ4tmgln7dwQJC0D40xjQ7CMaqIMU0m6ESnMmnOW0UyveYmpbnZvYK2qPGXyCANhFCI1OvyCAZ4niMqLpNGIBIY0t1GLquwWQ2NX3hpKM/fagcILTMAFrGuShQTlAdS01INbKqAKgYHYVGo1SClyo4c3YTxUoN49kYvW4f7U5bsMtgLRNXjM/CoCdoZ1BFiUpFqXsNtupU51NU46JsFWjvMqb3Oy2LqIxns8J+H6Mpk25lTGdjCqlB5TePkQCLUIw2T8W4aNA/VEe4FRJ34Qkun5sEjK6u5vUj0MtaLLGpqCUmLCEl1XOJCnEDl9nkmJIFoWKF7+V50/aC42oymip5UVWD1IpgOtesyWwM5lNaq03UKnU17eN6UqnQ07mKRM1BI5QrzdQb39cRGyfmLc3tUdU8X3A/Np9tLbHmiapQKVi/B15fXkslLOnjXUgE0ukTzq8UKAcFONdAQk3GjsB80OsqCbK+voZmo6XtTidMCtEKqagKIo69yZTKYhsrTJSyoWmRyYPpQjBvpdEUZIsjjnsDw3y/AVlLDPF3Xq3CNY+vE1xzXI1GVLl3ObsQJ5GuO3tqpBU0XEfGtASbKyFAEwklWBImXwJM5zwOTZcJ+H1dkQJ/PFG8qJqnmpk/SzXPtT5ULpndz0wJX2s4alVFIXulfTu8FSoNjU09kcgkyGA0VHNfVoxQGVypVqypqawroGQqKy44Pqno5/wnjDTrHFOmc31Rc1s2ViZIDs1+bbkwgM91imOC45H3CW+My3i5dQ3fbypyH+NcI7zCJPTEyPSp4PVT89dgWWVruPUpcRsczhGrXFj2HGFVw8raiqprmEygX7g3sVUyO1jnqEG4LL+gpB7PgeOWzXi5DjEWTD5wjWeehDZx9L1XFVxIMPjam85Pvmc+Q6VcU48RjltWd/Bvg36vgwcP7uHwYB81At2VJsrs01JMVOHR7/e0Vq6uNHVdOjsP0cIU185v47Xdfdy69wiFaIpmhcdKu6gWnn/heZy7eB7vvPMObt953xJXjbrmA5NmrOIoMPHU66PX6WiMDEcTNeGcsOqN/U5mC1n/cFtf/NKXcOXaVdy7fRN/9vKfYn93B61mHZsb6xj0erj/wT0MB0OstFa0jmydOYuLF88rwfjyy3+KN958U9UhTCSyGSnv4RzbZ85s4tz2eSWzJtOBPM/v3n+Ig3YXm9vncOX6sxjPYrz6+rv4/l+8ip2DQ4xHU9AwNG4w4AAAIABJREFUabVWRqNSRqNMeP8UPvWJF0CLq/3d+6izuqNWxaDXx3H7SEmW9bU17fP9D+4oabh5dkvjgMICJhfYFJvzodlq4ezly7j87PN469Zt/E//7F/glTfvYDCaoNooYzxfoDMYyzu9kBQxHg9zvpE/eeQRyCOQRyCPwBOPQH6zeeIhzneQRyCPQB6BPAKBlC2ShPYt9HpeYIXqpTNnsFZvYTGayCs54aNXaBwplXepZA1ECacIdfjQXCzrIZvK29TvVo1ErfSfD+FsyGmAl9DGfsd/3fKEkIGqOD5kEpAT1Lhqm/sleCAAY8NBU72butdLyV1lrgdwnZAplF15TijBL1fFO3Aj8HLPcldNUrlLSMUHR9qwSOEc/GjlXz7m762hm6sCBZzoja6meeabTaq4sbpmTdsIHINdhfFxs3yg4tnfm8XdBnUkWxawEMwNwFZA3aF1qpqngM+avUoBm0J0mcbYgOfLguBmZWKe9la+LxV5sEAwWry0m7HtuQJ/oaahaooqKxr/NnWzqw/T5n/hOhlAcYjIY2XyxIAMt+8NIB0y8XpSHUhrEsIrQklLiFgsDMDYORNq8oHd1I9m7SOPddotSIVrjUJd3a/zFfh2WixNucr7bZsyBDIFZcY73lSZBtIUU4XJYiUlebheiouSI5LaBtseS0hIPR5ipkuSVjt4gsMulY4vMtjGc/WxICsZjh2x+IiQQkksKii9kW8xKQgIM+E1YmVIAMmCvYLbiTyZWSXC4xwPOZZp71TT/kY9KkCp9rbKDzLx4nyBEpWM1SoWcYzecISjbg/d0VA+3gyDPLb53oT2RmWUCWQFEGeIeF3mEQqLGPNClCrHea4Ga0dpLwNXmVtDYQPLrv71/3Y7C6/GyFo2ebVKNmnmawEhPJMjBIhcrxxcq5klbRWkjDXH+n5vgEq1LJUsgSjHgs8RjmVC+XKpJvjpfuOyilIDYYP9lgxk8s8a1RJyEo7T/5kJI1Uv0Gc/ZvNFa4xJha+rks0GxGxXfCya3QbhJG1NLMHF+dSjRYVg5NJqhGNO1Qz01S8RrrLJ6lRrET9DCGrJTyY0mAAYCo5q3AXrJyUtgnUHkzS1esUaM46GgoOqIAm+6ryejAXnbSnsk2DU4LzZgfF+wnN2KzAlnDiKmdgi1A5zU41ymUQZUx1tTaTdZoT/7Q1h3T/c7xOc71zTGUO/h+g6zMzWhGPA5yrHv9a3YDvDOevJDjXNDfPdG0hrHxkfcZ4vwb03qiVM93saf+eVUZ7k8Tnv5+IVRtmKI3+PkjuZhrJuJeOJPX5W48yT3WHd8KSt358cqDMurEzh77ltflY2SZzrTHjRGqTZEsz182KSRr7X3qTc7cBUwXOySTOTcmooGxr21hsNJZL4Wp9rytib7Jas2i30ViD055zhUmlNVENlG5t58z4eAb1eFw/u30P76EB/IyQxUK/RQqagfglcY5qNOp555hpe+sxnMD48wPe/8W9x4/JFfO/2e3j1vQfYWqvhxtXzSpAxubO5tY7Wagu9fl+wu9Va0X1I955my/q89HrYf/AIR/sHKNebmEUJHu0fae1774N7eLB7gHlcxPlLF/A3f/5n8YXPv6Q7yR/+/jdx+9a7aDVrePETn5A11727d/V3QKu5gmK5qEqejTMbOLN5Bm+9/SbefONN/X3Dv2lkf0WYPhrrGLfPbAPJAq31OhqrdSVFej3Gs4KNjW00mxt49OAAf/Ctb+MHr7yJe7t7WnuYHGXTd64BqxtruH7tKhqVItDr4MbTT+HShYtqinrr5ru6f5/bPqd/792/h/Pnz2NlzeIjQUSlpIQCk0ysNlg9s4nm1ha2L17Gd/7oT/Ev/uX/g4e7h0hKBajSi9eRfz8uaOWTe6bnTx15BPII5BHII/DkI5DD9Ccf43wPeQTyCOQRyCNgcHVRLFJ6aMr0tUYDF7e2UCuWMez0BNirVPgSHOnh15S+gjgsl9cDdiLlLR/+zGJhKM/So+O2oAO9l2k5sL6+EaCZNQnMehzzv/lgzs9LJRy8YwloGs2mts3/7nS7atKVVZ8SCPDhv9G0EmU+QNJDlaBG4IyNxKYzgR/uQ2AqwHk+qBLQ0yrDfkdLA7MciQmHKvZgTYUkwSm3o2aLfarDhmljSR6bq5bN1sZUj9PFTMfOnwnZ+QAswGe0JLDYSB6sMm8IcDcLd2SLElSJDnEdBKn8/hSUJ9SU4Dn4cOtn92QP+yBAkqVBaMSplqkBbi1L8ZfHQ5Wi6G14aRRsFEwI6R7t9Lk3AE1gTMUpD4QgnHDMwCx9oE2hSvuP2WiAOZXMYINOS1o4SBYYrtZSpaYa3qmRIGGX2a4YfOE/VMCafY5539PH32A6oT+hmhqBBgsht0GQ0l9JhKC0p9ss4xn8y60HwEkPZoJHi38wZVG1gCtDWdVgUH0RKg2clYsPBosOi1r4Ol05EBi9JR/MIkLAPSQ8ZJodxhDjNhgN2E8ObBS6sbaO8+fOCZTd++Au7j98gAXVyEzEBM97txChRYcnoAjTqeZkA1J6vQ97fQEqqstbbHRHO5fOEfqDHojVoqSIwWSCg04H3eEIMZNNUh+OBE2pGK1WSqhX2TAwkVcxFfTzyUyKbqsfsCBYpYkl1jzZYjC9qrlq3tPmFc84e2WAe2sT9Lmli1Ig83k4L6tICXJwjTuCZIPwtJuqoFqpadscG7IVCVYv8j5PElOvewPVYNPh45BrC5vMMkFA+mcKYiYqrEmlNcdMMJ1PzR+d8JtVFrSioLqdFimCwwTnrM6J0ag3gw+6WRu5rz73ZUkUb+LJvge2Frk3t1kljZU84kmbzYzZbVjCkUlKa27KbRPwm82IqZel/pX//FDWJnwPf6cKD4LOAJsJ/YulRAkYbsOTmoyTeWkPZRfD2cEmqkpGVGuCpybHpy1O6EOhJtVcn0O/isRsvHxu2Bxn5QQ93wMIl4Kban5LWLhFifdV8HVYcz6TvOT6zz4ChLtMIOj9oReD3284JHlNrNlxsGYJ4FxK+HAvzD6oGdw3tbwqJFiFQO92JThMOe6JHofeqo6ghQfvEbIdMZ9x2aepCa4lfJaWYHZPEUzXsYWqDCU4vBrIEo1K9qryhomtZS8PJtB4vQi1+eXWMtbodZratqkRaaa3RGoBE9acZSLSqpiU2AxVQRzL1pA2QaNRlwKbsab6nR7xvB4cU+w7wDlgCbJQneHHKnsvq4SYTq3KhQ11Oba7x210ex3MqN4fj1ApsxrCfNeZwKMK/Nkbz+BLv/ALaCXAV/75/4yLm+t4+f3b2O8OceOZK3jxxWewur6KRUS7MlY0hXWWFQ1Muo7GUvTz7xb2cukftnH4YAfddhdxpYrueIHhLEJvMsdb793Bm+/dRbs/RrVWwYXzZ/H5T38SX3jps/jqv/kN3Lr9Ac5tNPCLX/w5XDx3Hrs7O9jf20elXFWV3qg/Qq1RxfPPvoDD9iFe/9Hr2NnZ0fXn+qTqPynfuTavIaoAZ65sYfPCBjY2NtGstNA7GuDerfsY9+coJXW89dZN3Lv3CG/cfA/39vfQG4+AJEKhXMQ0Bsr0nUeMc6UYv/jSS/iZl15C5/gYb7z+unzlN9bXlBi6e/cOnn3+OaytrWid6XQ7qhzhtda85/xmpUapgJ/5hS8iLlbxX/5X/z3+8o3bGE65YEfyWJ8smHRje2+1nc+/8gjkEcgjkEcgj8ATjUB+s3mi4c03nkcgj0AegTwCaQQiLMqlgsH06RzrzZZgerKI0G0fUwil8nYqm6RsrJQFwAhTCStMGWcwXR6nhGyDAdpHbXQHXe2Gnrhs4re5uSVAR2DDh2oCIoI3PqyrgeB0KksDPqDzAV9N+wIotzL9SK9xv4LuVNCqsZ75astDt1qWT3Gn0079lQk3uA9vbmiqw6WPrVkkjKy5YLUamiEauGEJP6GHW9I4eOVDN1V2plg1RR0fMAVyQxm/QZ2pfKXllZBROKcgPYBYgbOM17rDCYc8/J2AjBo60pJA3eAE5qSpFBgyyLx08XYV+tLmRQxY/jimXqfKzMG7KatphWCN/HQ8VJVLGWgqdvnmBuWuNTS0kUToS5WvxLPBb1x+xw4E5fFsDQjN4od1/1MspgM1S1Pf2MA9tT1XitK/lkB8Si/pAMmlLCaQJxTlsCUYjARzBfSCnU6Rnt0CW/Ya1ZGKU6iOsP0FEC4vX6UFZNtiTUAD8s38VeZKT2+2a1YHc/PWD0BdbJVQy+TtirWrTh3sutJ/uRItG7kafPeGutY/IIXpBFocXyYIVWyU+FmYtQ1VpRfPn0ej0cTdDz7A+3fuoFCh6pPe02Zz4eCZ10dzQYkUztMK1lZWBIiZLGLiiECMgL5SStBpH+DwaB+Hx10MpYqeY0iPb543m60SilL1nnCMEsTGWGk0sNJqWvO+Qd88v6dzFKbzVBmv+Kiign7HbDxrSuFyaFzI4+VxqvFnoYCDw0M1G8w2QZRKmTYptOAIDUi5RqjPgyoN5oqBqiUIz8ec32XUqlTgRmkzRUU+NAD1xA7XBq4dDmYdjmoMUoU+mxtUDwk3V5Lz85wztPWhdYXWNFqxDPr62ZX1aiw6ono/Qa3SUPKCCTiuZTx+G+u2fpji2Co82Hg3bZ4Z1gLaTtAHmfulvQv3R3ssT54RTjPGjLUnM+VnrjgRWpv9ixTkagBqtl0ElnxfWhEUVPtUlBM8ukK82+0JunENIXDn6kSIz2th67odM8/J7HL4u4oAPKGqrIdCws2ShGalRNhMGw++xiSQJxCt+amp/7ltmzvm7W0VH8uqkPFkpP4FPFaH5Q65XVmeVbg7qHew7I1MOedSWy3vkxGajfr44b9Zz3S/1oLcAc4vK3qsSiNrS+THx9cc6mcrblyNLtV8Zl9ebeWVOPydj5+0WiesJ+l6FRJ8Zj/EqjFWWI0MKNd4P7Q1JlsRIrV9MSj82VA5WJzZOmd2SLVaHc1mU9fUmgTTt5/XmHZRTJA3dY0I2Q8ODvQes8WhXVfwSo+seTGTebLuKhbAXgO7jx6hR4/0xUye5evrq+rPMJ9NwEally6cx5XzW3jt5e9gtVpCv5DgzPYZXH/2Gs6c2xKcprVQf9DVMXW7ba2pB3t7srWrFFmNUlHCd3jUQWdnH/3uCKNFhP3jAZL6Ch61e7jzaB837+3ioNMzf/cFcO3SNv7Rf/IP8ZX/8zfw7nsPsVKN8Mt/6+fw6U++gM5xB/fu3ZOFDT3mD/ePMJ1P8LnPvqTk06uvvCqYbmsHE1hW9VeucP4Rhk/RutDAytkVXL92HVcvXMPu3V1887e/gYfvP8LVSzfQ6QwQF0p4uLOPe3u7uHO4i71BByMscDwdYxLNkcxiXChE+OKnXsSX/+aX5DP/wZ07iimTn/Rm393bxfPPP4uV1ZYSPoeHh5hHc9Sa9NxPrEF7NEdUinH92efw/IufxX/93/x3+P0/+hH2uxPMYjq8xGpSzbiMp3kD0vzJI49AHoE8AnkEnnwEcpj+5GOc7yGPQB6BPAJ5BAJ34AMqn3aSOXBmZRUXz26jiBjdo7YgGD2t1bRtsbCy7KAEo5pTgHpKoFK2Jm6EYmZmbiDEmK8aRK6tbUi5THhEWEtAzm+CNJYR03OZD+AOMdyWxWGCg3OChixMF4gPFi7mhGB+xfw2BaB5zDoQcLDhNgEOIBymL8vvzZ6GEEs+4QIb3vDUmtmpFJs2GWM24BsK2hIEUo1nTf7GatSYwhf3zPX4hMaiTCyc8HhWw7MAWdgQMajGpXYOx2TWLGYFY+Ao++cDTcuXjTNdkS1wrs+cfHd2MsjKJNhG8Hq6m4ksS8Iu2CBuKvsWk6pz+6xeYD0+VdIO+bWnALZM7cuqAPpCzzGnhVBMEBmsHPhwTv9rWrQUzI+ZANxV/zqmkDhwVan80BdAtz8SLOV+DTBF8lNmMkRgkQ0Fg/2A6XaX9jmCt0ErzWNXI9CQJXB47lY+rnpVUiV41qcWC6LxpsajDQr9gdVsjzGgAlUNT082B/SxaMkNS4QEqp9aN5j/ugF1QUICVR4vExwhkcF40X6GELNOj+1aDb1OF+3usSxeSpUiKqWqYJkp3INNyGgigMo+BrVqWT7btAVg403GjOrR9bV1tJoNRAQqR/t4+GhXDUdn8wgRk2E615nOj9eYQ5Fzj3Fp1mtSOrIPAtXH/T6h9EQAmsdI2CZIHhThBOiyF5HvvSXaOG/537RG4Xvv33+Avb1dHLePBaYZB3r70sOXX1STq8EqtxN6MxCAWrKtqphxDSqVaEPD3gw2T72agdvwuchjZFy9ssHXE60RVNMzKThnc8qKwXwltWw2cc2QYpnJHSnKI71Gb+3heJQmX5hcmNETYcEkEa9TOXhxL5tKyvokWHkoPlRluz2J4mXJH34nJSrHmVigN/rE/LcJOVVNxIoRS4iyYsSV795g18aVNYblmjMema+5A3fZrqgwYqF5xWPi3KCKl3BVangmTIJyfDQZWxJQCYyx4D7vJVL1M9nFRCV7a1B57lYiwSLH7FGCShxAp3usioJGvSYgm63SGQ4GIMg32xh6kMfy3RaEDJY1sg/BQgrmtAJByuiZgG77uK1jV3NX32+Yd7L0KVrSIQvTHUh7QlNJv5DMU+IhzHmeo6A/1wz5tps1jAFsqvOXyRKemLzE41j2K6YU571gWZlj90Ta5JhdC9dTt6Cyhr2h0SphelDGc18c/2x+afsfWOPwkERVA1CtnzOMJ9xvGfVGTeshExmME++73J81HGWj1Ri9Xgftdge9Xs/mTUiwezNgnjcT6FyblKAulbG1tYkzZ86gWCzLdubRox01H+Y5cWzwOjAryySOEi4lA/tMyjP5t7e7j52HD6RUp+XQ9tlNlBKg1z1Cr8+KuDE+9eJzuPbUBTTqJWyfv4xLT11EvVnHbMHqECZYh9jb29F4uHvnfa3RauBbKqNeqcpyDpMZ+u02Dh48xKA/xnAeocfEV6mB1955H4+OujjqjXHUG+g+xG1dPHcW/+DX/h7+4He/jnfeviOl+xc+dwN/4wufkv3S3u6u4ri5tYHucRcPdx7gU5/6jBLNr7zyimJhSWCrOFAD3YrFejAdoLSaoL5Wx9Wnr2F7fRtvv/4uvvE7v4dFf4wv/+KXMeiP0OnS4xwo1Cq4u7eLH918B3cPDnA0mgFFoMHqocEMV7bW8TMvfVbJhzn7KND3fz7DcNBTdd/li5fQbDW0Zu3t72Eyn2qd5VosK7wp+8pMVan0+S/8An7ra9/A//2tP8edvWOrYFLlB6vGEvRGuWd6/tCRRyCPQB6BPAJPPgI5TH/yMc73kEcgj0AegTwCjEAcSZJbouIvTrDRaOHCmW20qnX0jo/1YDUY8eF8hNHEAJCsAljuHrxjZaEyNL9jqdQDIHCArDLyyUTQgI3xzK94JEBAaGBl8qY6jtkQMVO27gpDAyumLHVVniv8+H73XB6NrelccL5O7WLMzsBgiEN09/Tmsbhneta3m9CG7yWccD9kMo/s5wjbmCigMs+sa6hwN0scAQtBswD0PV7BNsIV8uKnAbTwWghIBqDntjAkdMOpJQekSg9gVZcwwDUHj6nikIpvoqUAhnRMfECfUCu29Do/PRFMfW9+9X4N/T36HRWsM2vSya/Usib4qrtfu0Mn84Q2RSp/R69VWcyI0y8wF/BzxaY1EpWthWxlTLFvQ9WAMqGYv5/bIsTrDvtmWRPU84opjy21WjHrHleD+hhjwkFgj+MiKiCWhYrBVCm+mYzhmCN0C5UD1tDUrWvM49mvA4+FcRkGGxy9zutJKMzzD9fDgJqNfyU34gjlYkkNb3l9eF5uaeL2DgYlTzbhJGjRuQarBDXyzTRpZfKF14t2KYSoal5KZT+Vx7RS6A8x7PcE2gml2NCU50AAKRX1cCgIfX77LFYbLXSPj7Gzt4def6D48pzUpJHextwuFZXe6HDGZElB0E2WElSchv8NJgOlL5pstLe+LsCnRo0a+2a7wOPb39/H4SF7JNj4adYbmE0I7KxigV/aN4BqaAYsO4nJBIdHhzjud7Xd1eYq1gj12WiTHuFJCefPXZAa1SpTxhorhFZMIHA+WkNUSxRpTCipZd7k3D69j9mckcfJJJHmJmD+5EFhT8U146hty/alqH1xPfW1zRNhXlniiRuOP0JIrq+uLraeBExGqoZEY5ZjhRYqSbFkyU35oJsCn2BUyT3COTabFJy1ig0Ccn7JfobQPIIgIhOE2bXJ4OxY557tEZFVeGsMhqQZP+ufH45tHg36BLeExwtLcskqKVjjBOsrev8TyA5oJTSzZIg322RDXEtm0vqJTU4tWck5xGMiaCZMl9XO1KojaBPk/TekZGfCr2hWLapaoDf9fK61nWOG1Q5eAaQxInubZWWAXScmIUZpD5F0/c0Aa77miSCfi26VkvYHWSx0z+G33xuz8XRLGcbc7yW8BrJDU3WCWdD4/ZjJD6/U8goKTxL5Z/y4rCH3Ur1vFVj0wp4rDgTZVPFz2WVzT97PCN691wLXB9ojsfJgMBjh6HAfQ/Yf4HWPIACuJFmVFkoL+fgfdzqC8gTpnFOtVgtra+vaNtXatG/jOtykYr1WV3JINFglOGa1ZQkvoFFrYm11XdYkjx7cx6Odu6hVE6w0yygUqKDvI0kW+PTnPon/4Nf+Hlqrq6iWa7KHGQxZ3cBjZLPUqZTo09EQ7YN9LKYz1Fh9x3WKVWXDEbrtNrpHR5gOODYAdpAZRyXst0d4985D3Ns5wniRAEkZQ82TESrFIn71V/49vPHaD/H+7bua72fWy/jcp27gueee0bw9brdx7sI5rLZW8cprr+DZG8/JBu+VV1/FB3fumvXRjIlEJmcmSgw1V1bMJqcUoVqvSNm/v3+El19+FfceHeETV87i13/9181b/uF97OzvYmVtVcnOt969iTfefg/Hgzk64xlqBaBM66/ZHNtba3jxhWfx9FOXUK+WETHWowHah3tKXm6fPatEB5PDVKNTKMD1nPcszucomqPd7eDGtRfx1gcP8L997Q/x5r2HvPkqIcH1nEKJ8SK3eTn9t1b+cx6BPAJ5BPII/PQjkMP0n35M8y3mEcgjkEcgj8BjIhAVkwVtI9i6sbSI0SpXsb22iXqpjM6xN/qcyf+Z3qJqlknAGEAHH7aTKBZwz5a++65c9S2QGrOZZykFla7W84d/eVzHVKMuVZgOKxxsOAhw5Sgf6vjgTpjA35EgDUeEFGYDkQUQZi1QEdTi9kwRORbA4Te/CMcdlst/OEBVg0lLZfrSAsDA87JJ3AwF+f6aFQDPu9cfybrA/NgNCHvJvUMNNYYMikV/zbfpKv8pmwAGOxE9yKpBYLAAyVikcDuCSnMDq56EkP8uH9CHE3nBOljObsOvSTZR4RApvaYRS7ZNCRlcXk6AQX+/n6dZQ9gx+fXkv7INCFYq/t6sAts/x+PPAv6Tx8hS8kierlLFuw99OFg/R8WUCQJXeAclZwoAGctFhIj2FCqvN6Du1gYOr/z4U5VwALqpBYN6Chh4JwDKvt/HrJ+jWznITiM0xvWxJOg6ZsNEU+P7eMoq4zWeQ48Bfl4WPKERqsdLCZbF1BJJTEbIImaBYsSmdGwtHBI5tD0JtiTcn1TVVDRHC82tVq2B/nEPNVk5WTKMqmMBPRiQJpSty9YhUQLHkmNUIJcNTBKU045kMsfRoGPK3MVCc47fBNBK0KnagUmWmZrxcW7yNc7BGtXlVMcWadFi85jjiu/hNaYFAV9rHx/LboTjjvOdwJ7rhINJJkfq1YaOJ9ss0seWW7sQdhIucxt+DHy/j1dP8lEN78cpJSmPs8KGnwZkffz4mPKEnoNzKYJnEzWT9XHiY4HXlqDR/OUNKjvc5u/cfoSQ/JgWPENruukJLDYMZc8KHhfPgQBUyYgAigmafZ32OZ49P/+dH5cDdd+HzyFf0/z3/Pne3Qfp2CWENVuXklYrryhqtkwpTX9sjgkqnRlPbyBKhTxPnr/jMfhc8GN0CO3Xzudcdh0VkFSiwMZnNinga5Hfo/xzfr9y33Lu3+xgCO0tueDz3uG3J3sJi5f3iGyTYbfksrXKzrcXksuEvKb89vHC//aqJ547j9vvXz4eGSdvJuq2Lz7mVJETbMz8HpO9ftwGz6FeZ5VIHUftQynF+c1j4744dnzecHv9/kDVLN6Dga+pOqFWC1VETKBYZQqTHhyXNoYsXrQrYTLImpNbVRUV6t5wmn0Wrly8GCxgjtE+PlTVAMcL1dl19RVoKQHY73Wxv/sAo+ERhqM2CoUxLpxbxbVnLuLTL30al599DsVaFZU4UUNceu8zuUZIzHbebLz56P59qdJX1N+hiDGbkXa6GHO8MYEx6GHMpByTDtVVDKYRbt3dxVu372HnqI9ZVMaiUMQoJNRp/fSzP/MSDvceYOfBXQzpi14Bnn3mMl544QYqtJ3p93H5qae0tj64fxe1WkPX8ObNW9jbPbBkGGL1HiCMLxUrWluZRJ6Mhmg2G5oTb79zG2+8cVNJiueeewrPfeI5nD27hdW1Bm69dxMPHz0M/vNTHB70sH/Ywc5OG3ujCUr08y9E2D67hrWVBs6d2cCLLzyHK5cuYnfnAW6++w6atRrObZ/B0dGxbPh4P2Iirl5vBOswJrZtDF+/8gm8+2AP/+vXv4W3Hz1CRBuxuVWl0Gv9eNDP+Ub+FJJHII9AHoE8Ak88AvnN5omHON9BHoE8AnkE8ggIOpSKiwUfkKgaQ4xmsYIzK+uC6d1OWw+0gtRq+EiAa37W1JjSZiAJlgwO012BJ7gXlHwOgByOenm7e5nbQ3civ/SYdhVBxZwF4dyWAyi+18GsQNnampRu/sBPxSLBN9/jAMGhhQMTt4mRanIwEHDg5x3KL21ODF45PKVPMb8cSPi+UosW+Rnb2HK4NBgabJAPaoiJQ16PiYM4qczDBhyySvHHcw7qXEF3KqppV0CIZz8OAAAgAElEQVQFt9TaphhX/AO8zsL5JYAiUDVn8Cxozl4vVzyeniH+firjCdNlWRBU0K7AzMI4h2x8zWG6v+bjhEptB5KuZvX9+7983YGnjwNu038fxbScYFLBxmb2d0pEZF7z+Hvc/bryfQSs5cRsNkztamrorLrUr6nHywGejyuqhNU8jyrKEGOHam4z5DHyxJBfJ1fKOpyaBE96V/q6NUfqXxx8xLOw0wGf9hGqGGSdwAQPgSwBCqDzpApZTfYKBRzu76dzXVYktCyaTqR6Vi+EKMaoOxCA52tS7ccxNjc3VfZP5eKjnUeqDlDD3tJyrMv/3xM/hGfzBTrDvmAdFfUcx1RJUy1PSxLORfnBhyQK/+W85BeBnao2qKQO18YrS7gWXHzqMra3t7F/eGDbiUwRLpAMCGJxvvOzneMuJsOx9ulz2mGmw8nd3d0UOmcBuM9Rbp+QnopejiWCd1d2+3V22Ov75vXy+ejvoWUUIS1VpYSVfI9XyfjnCaFZ1WPj0kAkj4Pbcmjf6zGupnr39ZOft4SAWWhRIWxNhjMNJIP3uCcRPJnGz3osfB33pOT9+/e1Dx4DY8xv/s7nlCWwwiNNZD0fHDrzvGXtMp3IG57X2C09ZIejeJhym+fEb1dYOwz3uezri8NmTxLYPqyqyPplGJT3sZj917fFOFkDUbOw8sQXf/aGpgTFankcqqX8eLg/X1ccpvtradIufMbHUvY+lD1+bsePmzFgcsHHMz/jCV+fE5649WSDj3lPDHB/vjb4euSxsXupefH7Ost9O6RfWV2Rxzf3z3ne7Xbkf85lVX0xQjUGq18IeeezKY47x5iM2QOlitWVVZu3wYefimtaNLHihNeECvZms5UmEmqVMhq1KpICE0ITVVMQhLPKg4l2NSlGARU26MQc3eND7O3ew257H/Vmgr/xmSv4uZ/7HC4+fRm9GTAmuO90VVlHyxz2cNhYX5ddECtt7tx6TxZ1VVYDTafoHhxKkc5EOm3uWGNmBmJAsbaCg84Ir759G+9+sIP2cI7xnLZe/BupoCQDm5pfPr+NjdUmxkwa9o4xHvbQbFZx/ZmncfnyBa1LZ8+eUdKQ1XS93kBrHNebNnvVJFZZwte7nb6SDQTYjHmxWECjXsdwOMY7b9/EO+/cRLnCbV9FqZTg8tOX8Nzz17F/sIu333kbB4dHqFR4zttoNddxdNTDt7/7R7j38BHqKxU8dfkiBt1jxIsZPv+5z+Clz3wK+3u7eP+9m0p20o6HY0FiACbgQgNcJlOnU67VM/3+0vY1vPvoAL/xB3+Md3d3zd5lbuNOfSOspi7/yiOQRyCPQB6BPAJPNAL5zeaJhjffeB6BPAJ5BPIIpBFICqSvKEYxyojRKlWx1VpFrVhGv9cRAObD95hwWlYOkIKUpczyHqZyazSWtYUDIocUro5zKMl9EioQbPDLFXYq56dqGpACzT5vKvPlttg0zlSrS4Uvm6Ky8agBQT6YE3TIC5agLkArbpufIbB2CJiFG35csq8J6k3Z0MhSwb5dKUjlKLfNn03lXhHYcrWqNQA1JbbDI3pLEzr4NlII7D66QT3oSks/Hj9Gh0MsI6cynQ+4ao4pP1KDyGTaVAqqMWbGjz0LewV8WXodmwVNFppnYbiDpSzU9vEiOMPjJsbwhqUBPGW3l1V3+nl7coA/p6pb+rpmFPZ+HA7NHQKlyYpM41h/r/qyEpKFmMhFPnjT87jVfDE00LVjNG9/A2bWJFTnHMB71uonC919HDv8dtDmiQIdMz3EpeymCt4SUQKYj2kS6Nfbt8f3epLB1LDeVNaarTJJQvBL2E33A+6L4IbX3EsE7DQs8fX/sfemP5Kl2XnfE/uS+15ZlbV2VXd19/RMz06ORIqSQMnDRRItQ7Jp+Ks/CNC/4u82YMCGIcESYAkERYmUJUqUZtgczcaZnt73qsrKPTMiY9+N3zn3RN4qyB9rPt2czqnMyIh733ve5Ub8zvM+xxzVKfw56Pk8SsZJnnmRw9qm5PYgJMtQ7RcoGli317RRy46HrlZXzqBzNV8y/19U55EAu3Hjhra2tw0mf/LppzpvXPiakRQWDoBnY5JvbFOw/QEKJSpbkhd23UkxRUuApRTIQKbV1VW7RuylWG+AfTwnnXii3xZXPKlG4Tue47YhniwzpX2SuEPdftlEHd/TcDJQQQVVrCApxZJXtLGxYZD89PTUXusWTv762B3QG/aksnRr65a1n3ZubW3Z6/mKHS9WS2EIeHJFu1neWP/6GIyx4fDUizNzsZUKSQB8xVG3X619rHHhiQ10q9exfFieq+EjCRFJhkg8cir6o1Ku2noRbSKGVlw62TlDO+N6I5HBWs2XQ2m3HqHP3a5Ldu18pxNfHNe9192i49ndN76iJCWPLS6s5TwfKMu8DKDrcRm6vVii+o+dRXFs2kK80xYusc7EGPSYTedAP+5tsVbRnnQCk99jFwCPx/mx6Yj1Kb3rgOsLFfjzydLnd6Xwd2IJdOeb392ixsd0JBY5Z1xjwPX0zgiul/EWsD/uezxuSvHk/h33WEt0FYvWH7Gb4moHlxf2jl0YnC8SJwHrYy7EGIh+8HuR23ZZvRIr9py3NpCg4F/zrrf79Mxsf0gaedHZ2JHmyR1qaFBItFYrmeUSRW57fS9ezHqHpcygNzRvfLzUx8OeLi4O1Wic6fr1Nf3tv/Vtffvbb4qdXI3eUM1OVweffm47P9ZWV3Xt2o6u717TxtqqrSXHBwc6PTxU4/xc/XZb/XZHCAyoHcEOvHJOqlJEtT9Urrygk8uefv7h5zq4aGugkrpjCSvyYqnihcgHPZVy0huvv6LFctlAeuPsxBT2O7vb+sa33tTW5qapwnv9nnj/RcHX3Wu7Zl1zjuUMljLjqRqNpu02qVUX5jtdKpWiKewB7LNZXl98/kiHh0e6d/8l291RKM70ysP7unX3lt03vnj0WI8fH2hleUNvfOlrBtZ/9NOf6p/+8//brHq2NtZ0cd7UoNfRaw/v6Rtf/YoVfcUzfTIkaZqzArGswcsrK2blRbKYBNd0OlKp5Dv8NlZ29dHBmf6f7/9YHx2fWkHqkpLi7NNRBtOzjx1ZBLIIZBHIIvBLiUAG038pYc5OkkUgi0AWgSwC2LykYTrK9PWFZdWKRfXwUq5W7UM+npeT6dh8ZwFRFOkC1vGhbkxBwRLQx9XXodQLIBAQMiBSQIFQPQb0oFAf1gyu+uZDv0N1PswFVOdDGyoofw6QyTTWpmRk2zjfKB7DEiCgR0B4h6qVOeymTQExA74HFHHIe6WI51iDgQM64AXHSRdbNAhSBBS7mj1g+mDoMD6tpAxVYxo6B+AOOJsGMPzNVKDmJ+6FKg30mrrUbUCAoAaYaYe1BQhbMOjNsawQIUVDYa+J3+5/DahHv4U6M2DvHLizQwFveyuYGVDala4Bowxip7zz49oDMkV/YOWRTiJEDAIoxS6EOHcazHMuU3gW85qNKGrowNZdQhyYp9sBmLRCrgkQjb9Z37AbABuNxCs+3T8B/gOsOexMvOoT72JiZNcLmKYfEq/0GLdxXXHuAGKR7ODv6Z0a9rMJaSkA7DYcbLPHLxyxL1Y0hXJJ3XbbCyai7KbYJokOkkpJ4ckRZeCsiOzMoHgxsXdBYW62K0lyIq4Xz2KgOkpQ98d1pX33sq2Kipa1Ad5xXYA1QBkWKlzPwcGBzhoXSWKCcgu+eyFtd2ObNqYUMnRrF+BpLQF89AFjtNvp2li30gB5Ck4uanVt1bzkfY0p+jUmO0/C2oKieCjiWR/og0iE2LhMxiY/M6ZIIvQ6PfM8twKhKOaTOgKxQwXIub6+Pk/gxe4W1i+zpppNlS+ym8EBJWsJ1xPq5kjgBXQOUBk7EIhf7GiIddPHCWPYPfUT53/7l/WOfqLoKiCLxF4+j+q8puXlVbPq8Gv2YtHYQ7iym2KCfQ0G2MgMrcgzfe/FMh3wA1C5XtrOtaBAdlhGodhasjMgZ+fm+s27ehF1rBeUpf3hCe/JPRKhXoyWLwfCwGZPLPDF2CL56MWiXR0NSI8EGtfnwJ/dIW6BEjYqaTV4QHrGZNrCJL2GOPRlHvmOh1Bnx5yOY8SaEufh76GID4swT546+A5QH+teen7HehjjNNawSMYQO1fk+/iJtTg9/uiTWDvSli3p9SPW2UiCRIIjkoJxrQHG6SdiE/YxnuhwG7N5Apg5zzxKbIRirbR1KPFtj8RF3C+Yq0PqJ9huBZIjFRtrYVuDMNnbGollxoUnnn3cYpc2MQ/zdruhSgVbtpKpmimAafPFiidLU3ZGjaaq0q+zidqtMw0GTd29s6vf+Z2/rl/5la/q9OJco3xJZxeX+ujnP7f+2thY07WdbW1tbGixVhOFa89RYX/6iQ6fPNUAu6jZTLVyWTV2gpA0pnbCYKgRdnj1ZZ12+vrFJ4910hpoUq6pP8ur06fcpnvyT3gf07rUt7/yhnY31jUdDnRytK/PD460sLqkv/adr+nVh69YggAVP9dF3ZWbN26ocdGwdZREIdcJSGceW6Fz5VUql3R7b0+Xl00rDkwaGWX6Bx98rFdee2DK9F6/rWqtpDe/+mW9/qXXdHR8ou9//y90cnKhG9fvqFZbVn840uODfStOjef9518cqtXqaHdzWa+/fEvXd7etaDTQ/+joSB9//LGthds7OzbPwwaMtx0o0xkDy7VNfXhwqn/2Zz/QB0cn9t6tUvBkLH3YGQ0yvpF95MgikEUgi0AWgRcegexm88JDnJ0gi0AWgSwCWQScCFKAlGJURStAulQGpi+pigdov2vAy5TkBQq4oT7joxE1wdzXmJ/N8iUB6aGESwPZgAkBm2K7OB+seT5fc5Vk4jfuhUwBxgDaK7uNOJbDJ17rH+5DNerQ1qFyWHSkgXFsrwcE0B4rpJV4PtOGgLwOJLzIYVg/oA4FOpgqNinGBxwKeGXKfJTpsysvXSBJH9la8sXx47oD2Dh4ctgeoCWuJ9oeQDcSFgE1KAoGJELlayAXIJyorwOyGChGuT6dCOuQ8citS+Zw/DnLl2hLwKCA6nMAT4jNwzn/DKSM58W1BswKZXZcewBxA/ymfLvymH8+ThGTgL7xeyQavNhjSdPhMFGnO+A3z+1kfIZSm4cBu2YPYkPfLQPoMxT7s7zVZ51718dYDhgYNhcxTgLepRMFZg9D8oLdDBSuTBXTDSgW8CgSC5GsmBcTxeKDYqSTK8ALXEFZbb7vjMlSyRIrUQg1isAa9EoQrPmh0/UkdwCs7B7Jud0Lz4kkF/1iQI9Y4g2ekykPDRZzDorx9fqq5Eo271Fs03bzKU/Ux8QCAN8bULjQLTKsr5JkC+2yBI8p5qV6zaGtF2J1+5awcjHAbcpWX2tQi3POoUEnV89zPuYI6lq+OSewB2U6c5fEgxVKrDkINluMRP07V77nihr2B1ZINJTToeJ+fn2IuRDP43wxbhmLodDlWhwiosRNvOUHXpwZIBYe2KGkDiWyg0msUlCIu1Lflcqupnbo7jsVPFnnCTufk66Utr73DRbJ611hbvEwAOrrIskQt8uhpoPXe6B9xDgSARcXF6Y853VxPcyHsAbhNcQ2xlBA4VC3p8dWzIFIUnJN9A39goc648iSE1OgnM8ZWxuog2BJBBTp7tXPcYG8kcwMm5RY12NtSavuYwxwT/FEm98b0smRSGzEbqlILqWTYbE2OUj3GhfP75iJfkiDc7+2q4LOvCb84tNWRFGvIxIT6XEe97JYiwLyx1oS/vwB3NNrVKxjnJO/R8KHa4zdC/58xrTfk2lv1BHhefweMbW5nNQfCVAesYgENMchlowp2+3CPbbv92m+eb1bxPi4DfsfVOudzqXOTg6Vz7MbgHvMxCxauHfZLiMS7LmCeh2K6RYNpve6TY1Gl7p5Y1Pf/e5v6Dd/89fVYnfNNK9zg+l/aeddW13R+tqq1VsAmreaDYPpR/tPrdAohUcplAxMN1BPMelWW+1GU+VqXUvrWzrp9vWLjx/ryUVTg3xJw1xJ3SGJQ5JBiAxmVqT5qy8/0J3d68pPJzo63NenB4fKVYr6la+9pm998+uW4GT8ty+bVuh1fXXFCi7vP3liax0JTxJQxGltbUO9DsmNmR68dM8EA42Lpi4uWvrs0891cnKmW7f3fL2fjURoN7fW9KU3Xrd++PxzV6dfNns6PW1obXNbuzf3bAfRZ59+orff/lBHp00VSgVd21jUy7e3dWP3mh6+8or295/ogw8/MDs9LLR8t8nUCpIC0ydjT6rWS6tm8/LP/+P39c7+kaa5girJLrjRZKTBlP1I2VcWgSwCWQSyCGQReLERyG42Lza+2dGzCGQRyCKQRSAi4DULVS2WVC+WtVKpJzAdCwkKXS35h99y2bYE48w9YLt1r28grFQsqIoaa+aF8OYqNVMIO7QIr1nARBzP1Y1uDRNKbPu9xIdswP0VXJ4riUNNbUpcVI8UevTClgabAIWJpzAQPr0Fn3OHrzCXHiCd5wAYothdus2dXtsgdK3i0J12her8CtQ7gLhSnptWOwFbrsTD5sVsWBJFNI+FstL+nijzAsSEyvl5wA44RZ0KQOZ4psbHGiOOZzIxL8ZJoTKLJ77qbKNnDz6QytrgID2AT1qdnIbWc3j+nIodQAoCNZsXkh2JCvwZQG/nTtTPBvNTcNsU9HwIH2sypt+SnQfmrZ0kQxIgGxDKQGFiBzNPlCSWHahZhT0C/c+448mJl7s7naA6d4jL1n8G6yw3s8ct0ZA8H8U31xTKy7RFS4DvSHYERIvnxN9tl0USmygY6YX2gKHYvcxMVc15vH+Jw8SYkvsg+7xBOU2x2Gibw8Wxe4mTuCqWDHozD8wjPwGrAbkWFhe1nMBbYBZz1RIJFNxMIPRF40KXrZaBG0u8kNgyO5nEC3/uuT5TYSrVS1UVk7HGGMV2gdHOvA8bCB9fDpoBnYwBryuQFMO1wsVFLdYXLQYo6/H4ZtfA0uKS2TAEvLN/SVphF5DYihAP252BEj9ZOwISGtBZWrT+I0YEK6C+wTvAWzLfSEqg8sd7Paw5IqnBuWKt4OewPLExmKoDkU4emVVOYp1E0s2gWlKAmOcFWOS4wP9Qqzuk92/GR8DH9GvTIJ82BnjkmtLqd1TjwHgAnScgHZS72pr+qFufeMHmRYspiTXWPsZoeqdQo3Hhj+Obn/fCzeVK2VSmJGYYs7ZWsFajCC8U7e+206fgayrWFWYRlKi4R8OR7QKgPeGvzfO9XoTvMglg7up/xiVWMXWtrq7ZdQN0sZygTwLy83gozOkDYhQWOxF7T6jQJ1eWS6HMjvke63I6gRdjgcd4XkDnGAvpRKC/7tnkRkBv/pYG3mE5FskbxkfYskQ6zNaSBGp78c2rQsT8HPcTxgfXx+uJYbQz7iN+Xy7Oi/kyPkzpnMfKo28q6rAuY/yE5z/zIhK9rnp3j3u/bxdtx0Ko3N2Sp2OJL5KbrCGsUQuL3i7GQeyMIFETCSgS4mFJE77qg0HXLEemM9TerFsUvgwQz24AknU5jQdjW9OxhBkO2hqPWlpdrenX/urX9Xu/99sqVco6a3R02Wrri/fesV10XNvS4oK1ESuXS9bAi4ZajYamo6EqhaJZu1Tw92e9mM40wLP/ErX3gqrLqzrpDvTBo6f6/PhMF4OxerOChlNpNMW6qmzvh06Oj3Rv97ru375tnuvHRwf69PBQo9xUbzy8p1/9lW9ZodBSpWD+7JUSO6wKarcu9XR/35TnJazuZjMrmru9taPTEyyn+iqXCmZ3RbL1/Lyp87OGvS+o1qqW0ERjgKq/22tpa2tDN2/f0vLymnrdoT755JHef/8jLa6sqUodBXzjW209fvRE+wcnana8QOutzSV96fV7evjyyzaPqY+wvLSkldVVOzfKdMbMdDZSPjc1C5j8tKpPji70L773F3rn6bGms4LKOd9xMZwO2SOV8Y3sk0cWgSwCWQSyCLzwCGQ3mxce4uwEWQSyCGQRyCLgxDeB6aWyFosVLVdqWqkuqAyUHbinq8ExtuQX8xpPJ8/AdAqQ8qFzNPc+dUuK+ApQHkpTgELAoYAFASYBM6jQYJ+hZo7jBOQNYPu8etogm/lCo1h1aBhK31Beci1x/ng+xw01X8CHUA52+x1T8lJ8Lbbhu3b5yksX+BvWBLTNYEPiqRtgJ2fqLFedhx1AQJi0upHHAtKE0jOAGcATS5SAgnFsA3pCBewJCL4A7AFpLKFAYiLxOKf16J2fAd9J7NKJkIDD6VkSrzG1McmBlMVLWr0erwnQHP0c4yJsByzePDlJNAS4SfdtWuEZf6dt6XFg7eZYKJ8NpruiORnfCTSHrLqvvFcGdWU6PwKiDTqipsZqZA4gHbwFZAvbBK41bISiH+0ykqQDynGOw+8BtnhNOrnD82OMcz6+YpdGwHT62xqYJKVcncxW/7KpvIHogA36H7hp8UExijJ6oa6FxGJhfW1tbn9hatTh0BSQAJKTs1N1el1TvJcqFbdlwe8/sYzB6sXgJ4kR5bS9tjHfrRJAMBIe7hXvSnNiBbRlvqUTaqhBacPKknubszMhfLiJDwmAiLPtGrHdBZ6Uajab1ha8hLn250GnrRFJcVRiBAQCWmMRQd8C92I3CMdF6elKfU/chVVLFNwknpwDqGiJjMSTnzZEAiytXE7vVEjP9ehr4sG106bwto6kBKAS//Mrf2kH/+lkTSjM07Cf8/C4+8JjG0JC0SFsOnnHWoivuvuae1FRYsH4vLxsqdu5grWA7Vb70nbhoIAHzHtb3GLH7VIA4tiTXHm5c20UklxeXrLnuoIbexeU8W6JwmPYVrCbx2OHdUzP1mrWZ9qXBsiRlAkbGs4BjA2rr9gRQDzD4ztej1UN10e8ALXVam1ulRNJlZjrMY8DpIeyPu47sTanE5DRr7YjKZXoi/HBMULNHcr/8JAnoRL2LtGWSOpE4syTDp58Ya7N53/KOz5qfMROivQaEu2LRE8kjKO9xIbjUlCUvua1jFEUyByXv9M2Ho+1Le6NXBePM155rivcO3avBAqH0t/njK+F7kCWt7WH18eOL44Ta7onmQvCvQ1LNWoIjGfcU0nM+06Lfh+7splKBQfio2Ffsyk1TgYqlyZ6/fWX9Pf//u9qfWNNR8fn6vb6Ovr0Qxsf3KvNtqhWMwV6v9s1W5nLiwtNuCaSiggD7H2NOX5ritf+cCLuVr2J1BiMdHjZ0eOzhg4v27ocTjSc5Q2m53IFLdUX1Tw708byil69f1+VXN7g+mdHBxrMxnpwb0/f+uY39MYbr6nbbZmdXs0KNk9VyEmHBwc6eLqvCe9jJhOxft/YvaH9/adWoLjTvjSwXS5VdHR0prOzpq31Niet7kBF+cJUvX7HipXuXr+mvb1bKhVr2t8/0ueP9k38cHhyaknHre0tS3BenDf0aP9QT4/OzA7sK69d12sPX9Xm5oatWXG/og/pT5J348lQy0s1Gwf91tRsXv7wv/ylPjo+lxKbFxLu/XE/g+npN1PZz1kEsghkEcgi8MIikMH0Fxba7MBZBLIIZBHIIvBMBPI5RLoqF4qq5gumTF+rLUqjifq9jsrVsnl1Bkw3r25UpoA+tq5TJNS8s4HK7unLVxo4BbBIw9DnYTJQha3/QC/lrpTdacDMcUPpF8dyuxdXhV4BLNSv3pZQLPIc1FNRXC1sVHhdQI9QzzqwG5t6DQiTLko6GrlaLwA8H2ABTAGMgRKWEEgp83O5kl9Xymc7PpAGtEknD/hb+NEG7LeCbqFUThUdtcQEgBh7h8QuxewhTKnvBUrjGnnMIpuo1CNmEctQy/N4KHpjrDwDkRJP8ChAGskRBybedzQIKOK+yQG/o1/NgMT6C8DJ+IukQqiaA/ikzz+3OkgVPjXIh1I/KeToZyYY/pPRaP9vbn9h12L/uTrf4RWoxIFrJAZChcxzaE/YL4RCNqwUArLO42CnvtqZAUjki3i4tYFboHjywsEkbfUx4HFBje0+3t5WG9vYMCSewzyIQhM1ovVX4g9vyv7k3KaAn061wBguV1SrU9CSgn4zKzDaaDR02W5ZPQTaThzNMz4ZfxwXIE1sKEg3Hg51fXPHoCcxA/IB6Ph7XFtYWgRMj4SWq4CToqHKuVd6rW5Ay2xMALZW0HhknsuMRVSyxIfMDXOCucV4otixF5PkvMA3V0LbXJ+NLeHH8UgaDFBPTsJbvzwvWMp4IVlRr1TnUNOB8+IzBRiZSwHJA/q5/Ypbo7CehEKeeMXPXG+0Lx5jLXEI5eCaMcDPrrTGy3zRLFgiARHnCOV/JJliTsS4u0p8MZYpTooXu+9YsfUzyW0Ck7k+vJ1jfhFHU6APHW7bNeZ91wvfod6mj33NjhoVQ62urlOeQcOh+z4z9lDRrq2tGrjG7qrRAGijMEetX+SWYQAX5a0pW5PEBHGMoq/EKJJVsS7SDiBv2I6FPQp/j/WauNhuCApmJwU2zaIsSVRRZBUFb3zxuri+ANUBuGOtjjWS53Lc9PEjCZQG2fOEY5LMiDUrXmsJpKTgNLZEvJbnkCgCMpMAiHXF5iSJ6kQRH4lYXhN+/sDvuIdE4iHumdGfAdijLTzOOSzRlFgc0Xco1qOQbNx3eG3A9Bj/9B+v43gB4CPpxPrErqiwsWEsttvu2R92O9Hv6aQQj7Ee0S7GKJB80O+pmyjUi2WSwqjb8Xcf2/29lC9bUWUrhz1jZxI2WD3duLGpv/t3/xtd393RabKLobH/yGA/65S1o14zgDwZDdiupXbzQsNOT3mANKr7SiWxeXGYjkd7q9PTaauj3ixn9i7nvaH2L5o6aXXUHk7URaXeH2ihtmCFO8v5ou7u3dRiparWZVNPTo7UGfW0e21DX33zDf3Gb/yaKdH7/Y5q7IapFMzH/fT4WJ9++rEuzs+tUOvO5pbu3Lmj09MzNZsNg+/sAMDu5vGjA3386WNNZzmtLkVLz1cAACAASURBVFa1tb2pjY1VKcfaKJXKBdvZwbwsFBhrdifScDxVs9PR2fm5Nre2rCgrY/TRF1/oRz/5uR7tn+nGZl0P7t/VN7/5DUs4UyyVtTneZw2JnSbaWF/x+jGTqt5/cjQvQGp2ZHnfzTIYDzKbl/nKk/2QRSCLQBaBLAIvMgIZTH+R0c2OnUUgi0AWgSwC8wjkioUZalG2MxdnM20urmh3ZUsTFGC9roaTocqFskrViqo1t22wD7CozPgG2CRq4FA7cvD0Fvo4WYC2tDo7gKURn8Q2wE1EXKkbgD6gS3j2hmqOD8acl7875JrYh0xUk6G05lgBPKJtAbMAFhwTOAAcxIYA8MgxV1eWTakXNgIo+PhAHtfhbXAwGtcBSEfJGddo58FXdYj/r9vLuJ2H5j7v0c54Db+nVcyWjAAcyhWn0XYDPYZfE1CfeLaH7Y0pwFMJCCCjMVdU7ImSMhS2tD8APscNywvik1ZpmmUAXtemTqfPvHfTyZPo7zT8e15hHteB9zcKw/DwDsuFtOKbWHDeUDhHImQOwOo1sycJ+wlLBCT+0kDT2Plg48QsaaZeiHVuBeNj2GsB+Ji+GpfP2ikEFLtKniQgOrEQCTgPII6vULem4SdtCNVn9DXPDxjHz1FQlU4LUB+gP/6NsR+wL+YLsQm/bBIEBuRjpCTXZzsWGCMUDqTQYwJgo9BjKGbN15ykzdA922PsBMCej+tEae5g9cpWyW0mHHBiMRMJAVNdJwCXc5rCtddXKwUUuS481C0pkFh1MH7DRzw9j7ET6U76VqDVisDS1lxe9XJN9Wp9vuuAWGKjwxrG+CMREdDcLVAWbMwAG2lzKOVZa2ijW17054U7o99iHoQaOdawgOkxhvkdYEh8gaduezFRvb6k1dUVU3W7Yti94CPxRl+7FYaPz7BEinHmSRnGO305Sta8mlm5ACo5lq+XNUveeAx9HqQTeA5I8UV20H5l9+HJHtYyVKkUPWX9s2UgrJoseeeJHpIfAECgPOvx0tKiJZO63Z7F9vlkAW3jOAHSA+TG9UWB00i8xRoRc5HX8pywHglofbUeuqo+1gOum2uzdT/x6I+dAPzrCR9ihUrax3QUrKZ/iCltYcyQqKW9HIfvsFyJpAXPm99jkgKsZr+U3Lc4vhdzvfJX53riPpdeUxmP4XsecD+KjgY45xpjfYw1IdZNriNiw/n4wmYJxXYkJ9JFTG0O9il263PaEphF/LyHFgPaQgxsh80Mb3TU465c5wHGQLt9aTHiOxIksf7GvDg8PNTx8bHXixi7fRpjeTodq1wFNpfVx/9/ONISO+aGUr1KfYKqpmMSNqxPfa2vLui3futvau/GNR2fHlkSb3R5ZjYvnGuhVjePcks8kWwhUUSicjI1RfoiNRoW6laDA4uXVvNS7WZbl52+Lvt9jVHEV+rq5ws67wx03Grr7LKjk8alzs6byue8wPFwMNRKfVGbq+s2L08uTtVoNVWtlfXg/m39zm9/V1ubG2p3Gnb+hXpFSwsL6nXaevToC336ySc6OT7Wzua2Hjx4YPFlvTg7O7Wf69VFtZodvfvBp7rsTfTa3T2NxwNt76ybZ/pkytpFAqiczNGCNjfxQr+tEom1lRX97O23LZm3uram7e1tG6Nvv/2O3n77PRcZjPr63d/6W5bIIkHCrgMSvLYTZshuGpkynSTV7tZtfXRwpv/9j/693t2nuGlOxSkF0ymOrqwA6fwdQfZDFoEsAlkEsgi8yAhkMP1FRjc7dhaBLAJZBLIIXEUgh/Vyzj44lnLSzvK6bm1dVx4VM3At+UKZXixhX2GmC+adTIEstk0Xc3ldtjv2zFAtBYANaBpQNlSEadg8V/OZwhoy43AHCFji+AmojOOjfAOchXLPPqwlSmR+RoEIMAqQEefiXz4EAk/SyvgA9CivkOlXipVERVe3QmV8AHeg0DNAFKCVD7TAdStUSpIhAUkA9YDUtLFUqlnxSI4RStqAowEoAphFLNIQ2xSFgLCSFyYMgGgQzwiwwzXz+04K4/E3wIcVkEwK5QVMT0TMdpz0+eK40cZ0XxqgTtTUBv9RqKY8tdPK8v+/6ZU+l6uusVgZqZh3/+sA0dGvAYGiPbGDIA3mDUjXXG09GDnIskQAbUXBn/Jrv/JRDxjpSQUrmod/Og2foHK88sZOQ/X0dVm8U6A+EiJzQJ9kGdL9lU66xPiIxEkatHMeS0S4L431PYpxoDbJABsCiTq/FokkA1muoLf5YjB5Zq+zIyUWN54AcfW69aEVFU7sgag9kLJPIS5zuI8a3GCK7wIJWPfMmKBZSbHMNAiNZIjBy75bN1QrdVPXLi16IdIA9ICrTjI/Te1IoVNTtnLuktkS5PESTtnvxmttnFSoKVBSsVyag8go7AiIA+LyZedljSlQBNWtUnx+egKK5zUuLgxsxxioAO5qwGzgalKgNZfX+fmZxddtYio+7xJvbk9IsE70kh0siTJ2oW4KW9Yizk0b8QV3yM3uBAoP+toXMNN3AeBt7slC3/nB30kiuvXMZOKFJKlvEfC51x2Y6hkg6pDY7Xc8yeHAE5hPOz0JNNP16yhV8/MdLl6rwWNhRZj7eDd7UtBt5K+KJ9NXDuGHPq+V7OzA5z8B2A6JUat7DQhXTXsSlpi46rls7eUew1gJtbT7qTsEDjAbiR2OFwlW74cryxu/Rl+DY0dTrDkGgpMEZ3jkc2y3h/FYcVySIA7FSao6YI/ncKx+r2/Al10V/B6qcl7zfNFZg83JlpnYicGxvAgqyWCgN3HxBKCtJckuFRJfjB8eI0kRhWMj0eEJnSiQiqrexxF9zP27jPI6qQMSaxF/Hw7783kT912OFRZDkWSNwt2epJklCYycqpWaKqWKx8uK8BbsnhsJhuVlt3Hyc6Ey9x0m/Is6n8TSiELDOeptFIX6eTTqm7c4sZnMphr2iDse41Wvp8A6NhuL0hmVsrS9vapf/ZWvaX1tUfv7X9hOsVp+4veaAvUa6jamxhx7MNASO3by7pWOzQvvbVCWXzaaOjs61snxic7PzjUYTdQbTtQhAaKSpuWKcrW68rW6mt2hHh+eqNsbslfP/OHbo6FW60sG00koXbYuNBr3lM+7x/1f+Svf1t/+23/T4Hm/19ZsMtbW5rol8YHm77/3nj54731bc/Zu3EiKAZdt/JHMIfnW6470zi/e12Q41be+9U3tP32k1bUlK94KCKcYKckI4osyfXf3hvb2bqvMjpxqXW+/847e/+ADW1d3r9+wGNNfniy61H/4/s91d29F3/7G17xGQa2i5aVFG3dYzqCAJ+7lclXl/KIO20P9X3/yZ3r34MCKlBem1L2Yajwba+TvVrKvLAJZBLIIZBHIIvBCI5DdbF5oeLODZxHIIpBFIIvAPALFwgyrhWq+ZDYv11Y2dHNn12D6LPHKNWW0WU67pQiPY7qJwpQPsnyg7fT6cwsWBywOLNOK2jTYCDgb7TB4PJ2YOjatcgx1M4pCoE3AwlAwh++qf/B3D15AevgBh+Iv/Gj5IMp3ABI+yIdCOEBG2MZ0O+2k2FoAaQC+ezWHarfVatolBPCljXx4D9joimH3og74wzVFsiGuJwD/85YOc1UziGvkx5jD5OTdgsU5UajHeQlWKIIDQo8m49CwzwF8WgEeQDzOETA9zhf2Ada/iQr++T5OK+cDhsfrr0Dz1TUM+wOH2Qn0srGWqHHTkJWfo33ELCAaTJXiuOPZRIORW4SYVUmilA0QGtdiouXk9ZwzzmFtgFVNpv7vcwVan4fdAdMDcqV3QYQ/9POJivSYj/ZFrGOexHPsfNbXrnB/vj1X8+LKTiZiH3A5rj0/u/KYNyjPXLZAkESwbJrPXYqYpmA64JxWRGKn127PbU04F38PJTfn7Ha6apyf2/OZl6aAHbpNSthnjMaAub7yhZKpHfFO96SUF7u8OL8w9frm5qZu3rxpzxn1B2qh0k4K9QJu6rWFuXI4EjE2vpKCmPXFhTkgZ67T58wx4B/PW11ZMfUpu3KApwG1Q3WOWvP09HQ+5gB/jBWgZVhvhLI6VLrEm3OF9UuojjlfJMvoy1ATBzwEei4uLJnFCxC1XufaUFjjb54U652MdXJyau0HBBID/NHZqOLe0gOLK/FlzETfp3cIFQteIDRgs9nslFxpzHrKMYCxwLfNzXU/d5IojHUp+iqKvsbaGXCa64vrDkCdXgcCoFoyLYHpxNRhuCc1+HZ1/LLFw+A9vvcpFXccO9aB9DwM5Xa6IKf7yvfdGqnqBaUDqqftyUg60C/EI9TpcZxYLyZjT2il1fyxfgWYTkNij617uofie36sZEwHuI8CtHEP4nUB8mNHE8cAzIclDGCW+cL44SvU8bHeui/+5VxVThvD0ohjA3p7/e480czzQ+EfinraEcp6Yh+7V2LXAufmmx0gxYLvRInn8PxG09cFlOlmNWWJSLcSirhwzZVKCecQK75MHYh2u6lWu2kJ9oWlultRjUgsMn5KlhDLk+hlR9i4r0Jhot1r63r4yl0tL9fVaByZ1cl63dX81JMgeYPCmtdqNtWo11Ov1db58bEaZ2fqXrZMsR7fWCDNKCLOPJnk1KYWQ2+iLm+D2N1TrmhSKKk3mqk3GKtQqWmaL+rysm3rXLVaNxV8r9dSHgxfLIgxdO+l6/pH/+h/th1Ix4dP1by4UKVa0t6N6+bpjuXKe++9Z3Ejtr1uV1tb22a3wvhbX90yD/Q//fd/puWlNf3+//Df66OPPtTZ+ZHW1rF1YV3vqdtpJX7xVV27tqvtrWv2Xml5dc3umZ9++qkODo/UbHXsHsCae2PvptVS+JM/+VOd96b69W9/Sa8+uKtKEjuSRXjVHxw+VbfbVIlE/7CkQXlBf/jDt/XB0YlddyVf8rV9Nso807OPHVkEsghkEcgi8EuJQAbTfylhzk6SRSCLQBaBLAKwMlOBq6DyLKet5TXd2NjyD5jdjn3454McVhBmkcE3AABFGdujgS2o3hIAGcA4VG1pJXoAggCTAQTTwB3lGYo8lHQBhIBDDhPdJgW4gSqQx/h9YQH7ANRgbtcSoCLAzX9NLR9+tVHYjWNG4TVgCiAN5ZULv111CVgAMAXUcMCGEtjhrgEzszhwT+W5Oh2DlsTOIrbhh2KRawigG/+GojHAMucv4tltBdESBSgqUkhaokynfaESNiiaOm70Acp0gAAQK2Bu9BP9FoCfPk/bDfzXgLsdJ++ezM9A9hTETgPgNEhPzzrgdbzpiXilQTOPEe9Q6Lpi1X18AzLnKHg3Gs51bzG+AuzFce01iS1RGkZfQWf3W8fyKA23n08CRKzj+iLuEQeUmulERIC+dDzimuIant/J4X3uhTHjK35OPxZteT5pEOfiuLVy1ZIoqNJt/lqJ3ASoJyp4CnaaTRI7KFAnM98Y8ySGTGuZUzXZQRBtBqZHTQEbP0kdBc4Zc51kSUBmIBb+2YA7bOQBh4C19mVLzXZTg+nYdgUUZzlTY26sb9jaYwmnpGgpkA/1LzAZJTfHiEQLiuB2YsPEv+EHHeOJ3SFzj+hcziwibPokllKon/Ht5l++WBs+++wzmwsAv1hv0jCd9tNGjhvWL3HtzN9QUEfh44gNr+NvUYw0Ekh4G2+sb2pjk6KxZSsCDQSmb8yzeIRXO2sOCn1iPlN/0BXqc1S8qMK53rQ9VtiaaOY7EEKx7gnKZ8eYq+LH5rPs4npXlYf9R6hWQ6mcTp5FnGNuxThJF6INqxESCIO+7yLh754cRZXvhXQZV8vLnlzwhKiv6wGtI0GRXis4n+8O4J6wMC82TZvpH+LI3ORaImkS60lcX9wzOBYxjF0NkZDkdSQ5sAJ7PoEQcef8MRaef04ouyPB5IU7u8n1X8U61i7azngMv3gej+RPWPBEosd2eiR2K8Bzjh3JZtrGtdCeuPfEPYrXk4RmN0PYyoTFDXFmHoRPeiRRIs5X43bRzl0qlG398CSy2xlxzR9//LHtjlhZXbLr4W9euDtvoP/g4MBU8+vra6pXq9pY2bBjdDuX6vbamuCJbrU6Zl6zZcp9DOOznCYD7FpQ/jdUKk51++Y17d3Y0bWdFXV6l1pcrKhezOvWrVvuDZ7PG7g+Pz3RZeNcJ0fHGnY6phAf9QaasTiR0CVhwvi3nQzsCkNDUNAUqyDl1R9P1emP1B6O1BlO1OwO1Gj3VFte09b1Pfvb0dmZ2r2+rbjTQU+F2UhLdZKUqPnL+v3f/4e6/+Al7T9+pEbjzHa27Gxva3FhQc1Gw0A370UsoZPP687duzq/uNDTgyONRlM93T/TT3/2oaqLi/r1r7+pRvNC5VJOt+/cUH2BHQBDex83HFB8lTVzXZVy1ebCxvaWjavLVkeffPaZPv3sc/V6A/NQ39jcMvsXkncff/Kpeu2x3vjyQ929c0OLVsCVXUPS06ePdXzy1Iq+L1TWNVtY1b/+ybv68JjipmVVcj7euI8MZpOMb2QfObIIZBHIIpBF4IVHILvZvPAQZyfIIpBFIItAFgGLgIuaVZjlVFFeu2uburm9qwFKrYtTNfuX2lza0MRAHDDWnVis+CgWJnwoLpY0TArUpeEGPweITCtuA4oEfEyDRKwn+MAPRAG+RYHGgOkBtR2wO+zhIy/KL5SVvQH+yhTfdOsOwAYf3sP7NtoTv6NIBU6EMpA28aH/uHmq4iyvmtkpONjnwzwAILa4AyGA6wFvDVpPUFg6JArQpBzgy1XQfKdhOT8HdIi48OEzFJoAj4C1lRIF13IG0YHHnCOdkLAYW6FGt5QpGHTG8iOxMDHbDrrOLVsCdgVsDwCb9tsN5Xy63WalQtG3vKszr5TQvjMAqx3OiVLWbQocTkclRC8Q6ucHXFuj7O+o6VEnVs0fN7ysgSymcjabBhIaXkBxXriSRMrQ42SAH0CIsT/wg2KUQN4EIiZj3hGqWaV4kob/o0WFBC4+H5+A4xGzWD3SAHGedOByUkA9rFmA00ktyKQIqVvMmLo2qZU6X5VyKOi5jisbDYtjktSxOZOMc9SaAQM9AUP/ekhRcNYqNTs8Z7d5nBRejdbYDEp2SziocmsYs3EyaxW3dqGeQH/U13Q8tmSXJ38Sr3msI0olVctVt79IdqbQHp5bTSw38PJGgT6YTLW4sGhzHU90ALuDuYIVHySuC/UF1RcWvC5DIW9exxQeHPQHlNBM1gjfJRL9RTFV5s7h0ZH6KLUTGwlTyiZqZCBko9fQzc1dt6WxNlKob8HWivAl57XhWx4FFUMJHTtjWEdQBYc1SIwB2pNOqMQ85dw8jkI3oGsUXmRce8KwpvX1VUsSmjIY//Sk6KPH05ONUQzUbUCSgr5mAeM2M5GHAby7pYcX66ygnJ1gW4WFhs+tq4SVFzHtdtumcucYDoTdDiZUzxwn/PrDYsVBOGPJk2ycj/gQ01Aj270msXTCKsVsd2asFSRHwzqJOU7BX7ye/ZyM3oD6cV+JtTPWJrfA8WvlfJFwo12+JrJDwBOJ/B62ObFTIMBw9B1tTa9voWS34peJBU2s5eG5HorusNSJHVDR5vQ6EmA77ZUe94lIzsbYjnhGMiGAeDrRw/iN5BPwmzEb0N4Svcm9hp95XQByjsW6u7DoljYxFiIhw3GsWPHlpSUhuEbmSAD36E/uw8P+0NYP3yWWnydujo4OhSe6r9sUyPaEDcVqWd8fP35k0JjzY8Oyub6mUp4kGgmSvCazkdqdSzVbLbNgISG8srxua0er0dR0PFSlktfe7pb29nY0m1Agt66ZRlpbW9T9u7ftfBT0PD460snRkdrNho31EovsZCxyRzXsjHjfQi2BxDqLRZgCn+zaoNiu2ZcUSprmChqMZdYvl92BDs+bOrxoSuWaNq7f0EA57Z+c6eKyhZGS8qOhSpORlhdLWlqsajwd66tvflm//dvf1fHRoS7OT23RXlxc0M7Otq0rqMN/+MMf2TqUU157e3tq97o6PDpR67Krk+NzffY5MDun6zubZl+1urKovZvbWlyq2HnNFx5P9gXW00Wb8xx3Y3VVO9eva2t7R2cXDb3/wYc6ODiyRCvvv0iE3LpzV+1OS//mj/4NNxPdvXNLd27d1EKNdZ7ivtjJdHRycqZb1x+orZL+zz/5M739eN8S92VRF6NAKkHd8TDjG9nHjiwCWQSyCGQReOERyG42LzzE2QmyCGQRyCKQRcBgZqk4s+KjymmxVNHd3T3dv3lHk/5AFxdnpnQq5ArqDVE+4geKvctVocYqcLlcUTdRoPKBPeB4qKPDbiTAcICBtDWGq3elvKm8HQilldoBp/Eox3+YYmkADSBMqMsB3QAzABDWAEBUzs2HQoBJHCOUiWZtMeIDMv6yDtR82/tYvUHfoB6AMMAM7anVsGGozwsq0h5gwFz9zdb1icPsACEz4QfuVh1pwJaGNaFYDVVrxNAUykmhRgAY8eEYoRy3vyWA3hINgPbhwK8ngfcG8gxwFUydTEHCSGREfwX4D+gS4CVU4GmIY7B9NrGiYmkVagDNeCzinVZmPwOhUYEnIDtAVqhBA76FTU/A3rnKNvE3BswyXiwrlNodET7ONsaN3TswfF5lbuZFV4R7vsMgIFokAqLf0omTSHJELOcKXgO0nkSIa4/4xvlDoZoGhGlQT5vZpUH78qmETVpxHscOwBtQ81llMkkC7AxyiSI9UacnCQ4Pv7fTAJ71yUylvHsLY4eysrxsO1MePXmsVq+l6Wg8Vz5bH0+mnhTIFzRJ5pPtpEh2D9gYMs9m93wHzg8p/lmt2OOe1ZGpz/s9LEv6ZiFjNjDsikmAKjEFZnmNh4J7widK5hinw4kXB0WFznkCYuIRzW4UjseYOj45Mgg3Hjr8C6VtgNX0GhbwkTkXsUpbmHDuGL/p4q3RP5Fw4V/gMedHAc/1cRw813mM9csV3/h3s2PFATYQmOcFaLUERg5YzZxG3cs89GuNNS3a74m6JTsXMM2AMIr3IYmCjp0rADTPdTsSHh8YTI/rivmXLmKZ3h2SXkdijPs4dLjN2uOJMPe+Zi4C8/HDR9UKsAVQcswojBrxIzmD4j593EjOujWIF5uOxxhOMV9jHfY1iYSmnyPWOZ77/O/RxwHh0+32IrS1uTLdkkzJ/YPrjXtFFCzl2AHn02tPvC69RsZaH2r2uB+FQpi+JXZRFJvXpu9bYV8TFku2m6HnxV6B4SQP+IrkMu2J3U8kq3gdhWfpm0jUBvAHpJ+cnMz9/WO+MaZifthGKZLyZSye8Ervzr3SeR73SWJ1enaiRuPCki4o0YHHrdalKaGJwfLSgvKTsUrFnJYW2WFQUq/f1unpsVrdttXY4N6/WF+x+grDXl/LCwt6+cFdfen1l1XIT/TjH72lXG6q119/RSsrC7qxe02Hhwf66MOPdHpyolIhZ69BCV5h3Hc6thaUlFd+OjFrqSiWzBaQ0TgpXD0mYT4zG5rReCac17B+GU5zuuyPDKafdnsaFUoaF0tqURfB6ngMVRiNtZifamulqo2NVRWKea2sLOnv/J3fsfH9+PEX1lfE/86d23rjjTdsvv7xH/9biz07027evq2j0zO12h1NJzmdnjT0+WeP1e0MbZ3evbZr172zTVKwpPGU9WSgaqWs9bV1Gz8Uh2Xuc80UHn3p/n1RsfTx43198tnnOjw+sfvpq6++qmvX98w26uzkWMfHR3r6ZF+bG6u6d/eOW/wVSXRO9Pnnj/Tw/pd1OS3qf/2DP9HPvsCrXirny1ZgvD/sZ8r07CNHFoEsAlkEsgj8UiKQwfRfSpizk2QRyCKQRSCLQK5YgK6pMJMWimXdu35Tr957oMJ0Zl6boczsGKAauCyd/1AJj8cq5nNCMT2ywnUOMULZzO98MAx1XoDQAItp9R3PNYherRr4Q9lsBSQTP3AUs2abQOG6BAhw7G6vq9Zlyz7QA8rW1lfNBgGLlvCUDdASVg0ObFzlDFAIFTjnCgsEHsej1La/J/DFFZxe2I9juhdudw7pDW4YSHcldADZyRTI5erIZ6xbAOEU80yUkhGPiGPAIQOupvb2thC/QQIBDbyUSqZ4RqkMLA+VLDE0dXOiCXewiAjvylM8wHeA8ICP3h9u7xCw9hk4jn7NIHUo3F0de+XXDPB7NoHA35OKew647X/+b4Bk2hMwKZIGAbwC2AXsimKjFEIk4WPHSCxa7BfU3Ylyfq5etuGbKOVdDO/nT+xy8NxOq0FjhXgeqqdheMRsDtdz+Xk74nXPrzRpMJhWrcbzTSyJv3lqB4C3y2sHxJdbNLiiOVTYjP9qpaoC3ryMyZFnC8JX3+1eXKEeuxSwVqCYqUFvEgEkogCx9QVLRuWLeZ02LtQddjUcuC+3FZYzaxgvfmr+6yg6ZzM7FuCGXQLMY77c03tk7RomOwcKlixy9Tu1FwDm5is9m2mhXrdjWKywLQJMgvuxeMASJJlTjBPGDDBwNJ0YNCxVygYdWXuiX5aWlw0ksm4BF/efPNZ40J/borCe+Fxkd4knxPimfYBAHo/YR6HOq+QXqnqApKuWrXZCFI0E/idqcgAj/bS2tq6NjXWDjoA0A/XyNbXT6al5eaFup6/pjNgybykqWjZQGckhh+qsC0nCRDkD1KwxkRzAFz3gdczVcqli61H4d6OE53m0n8QkYHM8oTjkwIv5JgkXW3+Twp/EGkCfTpzFjppY53z3kCdp4rVAf/qAMcVYtiKaU7fUoR0rK6sWE08ouG2LF+L0HQccO52AisRsJF7j/pO2+IrnuCo9KToctlxJ8jfmY3q9o81xb+DvjA8rwlhftPnlfe/WNG6H44VNLRGWFDqN3QCMH7P0Tzz9uTa3nXE1P4/bPEh2e/gaR0KloOPjk7l/P2MaAE1/WfIUG6dabX7vjXtuAHHu39iWtdst63Ni4XYwFAL1JATn5p7BPZMx5slo3+ljuxyS+5PPBU9+UYB20Me+RHaf5H5kY2Jlzfz/iTOJAChGuAAAIABJREFUZu7BjNPt7W07J8fo9ni8aesByRZgOuMkdmgsLVSVQ1m+XNfO1oZKlaLOLo51dOxWMHhxA7P73ZG9HWHHysb6qr702isG1A+efqE/+ld/oMV6Rd/97m+qVMrr9PRET548Ubt1aTtirm1vaWVxwcZl4/RU3RZJwpGqxTJpOg0omtrr2brDbh5qwmBbQpKvMMtrCkgfTs1qZTzNaTjJqTUc66TV1ZOLps77fY1KFfXzOXV4rzEaarmY053NFd3YXrPbDTZKWCq9+eZXdPv2Te0fPPHiywX6aEU3b96y+P+n//Q9G/eoyh++9pq+ePJET58eaTySms2OHn2xr267J2oi7GxvaXGxprXVuqgPPBp2NZmOtLy8pGs72zbHzBJqOLTrs/ttpaJypaaFpWXlCkWdnJ7p7PxCS8ur+sU771iy69vf/JqtB9976ycaDjr65lde1YN79wzWD4cdffjhx7q794rGtWX9H3/8H/XzR48prKJasWL3gE6/kxUgff5NQPZ7FoEsAlkEsgi8kAhkMP2FhDU7aBaBLAJZBLIIPB+BfLk8YztzfjpTJZfX3tY1Pbz9ksq5vH0ARMGIwnkIXJpNDIQZcMJSxdRcWDrkVSyXk0M7+AEy8CEdsBTFBx1UuR0LkMJBghNNV/VVtbq2LvftdeALTAgVYajlbBt/tWx08LJ1aepGQDPqNz6Y8+EdMABEcCsWh4qovvg3rUTk91B5AyUA8uGJzAd3A/pYjCSKW66NNgELHLhdwSYHoWaiYQAiwAxKNgqQBuwkUAF4AlSFAvR5sBqq1lA/B0zHH5q282HbHrMP/VM7L2DDlKwGbhLInJJfE9+AR2FdEMrz2D0QcCpUlQFuoj1+3d7Prp4F7AAfedxBuoMliiSSuHAwObd6iQK1qO2tECZAODmGXYfbEkR8gQBcD7A8sgOWnNHMAGOo7T0B4/A2oYBX45JnJ8DfAS0JAWxh3B7G6gLQXlHQLmlpYgVzdTjU0J4wMoCMLNiK5/q1UT/AEySowUP1HtL3KzsSO16820vAWcwbg350G1Yh/C9JkgRUNihKu5UzOM05aX8kO/i9ggp/6omiUO7bWMu5X3oA9Shwip3L6sqqlhYW+KOpPVGZ0w/Wj/mc+hS3zAOQALF9g+jzSyCu2M7YvMeCYdVUrrSS9vPcTrej/sCL51G4D4AHkAdAmwrbgLzPNQrJkkCypNVkZOdfrDnErJQqljwJ8M51R0FF/PPNtoniqMtLBuS5VuIQ6m5+Hw0HBtCYw4yZUBTPVfCJ1UzAySuw7v0bSY9IgDnE9mKrUe/B7Vd8jvg6VvCEwgirjChU6rDY/aCtZ2zNBUTG63g+kI2+NvsqwHy+YP8aaGeMJGvmBIsf+S6MsOzgGq7WXHYRYDXliS4v1rmY1J0oWCKi02kZgGOt5jmxjkUyi/EQnuSxLsU6GjYwkagkJnzxOP3CNQHSgYXMabPxms4MpAKpt7a27J4RMJdEANeBHUdYcoUqOvoqkmo2pZJ1xdcpn4dhC+UWV57s4ZrS3vah+k/vhgpld+xIsPOaVz3H9TEwV3YnVjlX8NzrBvAdayfPT+94ibWftsbugFjfSfyiyAd4A8JJNnjSiH5NivuOsRJD7V+0ex1jhvMD2hnPtqYluzd4bdiycF67vzJXDeAzl5IiwEDWke9I4FiWQKiWVSpz7UliY0LCp2OJZGJzfHRsY4XdFgu1BeVmPgfKFaxMpnbfZWTjA87uE8a6KBjKvM6xQ4Uk2UxnZ6dqXDRUqxS1VCno3u09PXj5nqq1sg6OnlqxS0su5go6PT3T0yeHWltZ1+7OrirlknZ2NrS5saJPPv1Eb/3gh3rj/nX91e98UxQSf/LkkVnLrKwsmyf52uqqahSuHo90/PSp+ZOPe31VSU7zPqXXt3oF3EmwK+nYzjvMpfIqksBiLI1mGgwn6g/GBtMpSHrRG+ik0xOmLMNCWWf9ni6wdppN9NLupv7qV17X7taaPvzoQ7UuGxZDQPc/+Af/ncUQBTrJCe4xeJxj1fbBex8oh9J/MNBL9x9onMvponmZeKaf6Gdvv2+FiHfXV7VOgddqUWur1JGZqt9rm9XL5sa6dnd3rT/bLY4/tvd3rKf7B4cajsd68PJD3X/5FY3GEz16vK+nB4f6d//u39l69K1vft3uKR998rmOj8/06v27+rXvfF3lSkG9/qXee+8DLdY2VFm/pn/6H97SLx7vW82HCgr9EfEZZjA9+/iRRSCLQBaBLAK/lAhkMP2XEubsJFkEsghkEcgikC9WqOil/GwmyvHtrm3ppRu3VSsWNRr4h2r8q013jtIXKKScw2UDbvjZztwfs4zXOd68ADQHoa7WrBgwQ5XIh8dWi8KmPfvAyAdIPqxxcODK8jIeqsBnYKWfuwoYSEA88BKYgF8nYMqKZaKgHLvPcqh0rywvXPEO2ALmAD39Az0fk68Ki/I7qj+8jPmwD6w2SAwoHaOKd2UkqtxcDpVsouBLrB8MTCRe3gYLnJR43AJeonQF4MKDw+c5kY2Hz7DDZ6CyFzB1D2JXSxOTsCqhLVwLgMOATVJcEpBK4iPA4Vz9n5jjm3Iz/NyBOGaT4H1mSszkeux1CbQNkPiMmjoSB+bj7XGKQrGhNA/VPNfmitFQcLrS3uI79gSAgR+uAeiexMgU5FO20488IWP96DAdqOgk1/20+/joAiUTkO7g2Xl/gE+zuRmPbfcA4HdGcsgUoQWDr0gFKSw3JiGCVQvtABIn7aBdpqbPyWLI8Qv4lZunrvuZP+MZ4wYrQu0esbRdHck1ONSywTC3I3HgVlS+6LszOGfs9LhSOidCelO0enFOYmPqbkA+fT2dajQcaULBysTzfJ4IyQEBfacHIQIms6sBj/KFGoAzp/EQmDqy6/cCfEWVqmUtLi1aoV+sSfAftmtOdiAAmDi3+S/XF1WvV21OG/zLoTYeqtvrWbtQQIY9Rlh1mJrWlNkds3thLDAHLtuX6k8GtgNmdXHV1PK0y6x0SHwYrMbzecGUtVHQsVqvm0KeuHVQz9qcTnZToJjmuq3w5cxgpkFyK3AYiTwvHAyEDPAZsDVgMeMST+VQhHNM1qgYt+bXDzCk9kKpaNdjc9e86alx4PEqlYCz7GxxgB2FTa3gar+vi4uLOVBN7xiJJNjcy3zivuAGskwl74V6sXZAAe8JPb/GgMr0EUCdc3nybGLWQqjo+Rmga8A1qdFg3sv1ulmIuNWI14eI5MHVDhaPa6jbmTAcH2UxSQ7WusEAoJpLVMo1W4O5Jo7JGlGzopm+0yh8wOmD2EXgtjYo5knQ+r2IxEzYsQQ0x66LNqKoDjgeyQZbK6mvUat6ss4X6PlOougn+jAsd9wejHWW8cMOLO59JJRJatGekVvqlIDpzDdPKngioGxjjboX3Q6gdWrtJa4AS+sD2znFel/1BBTJWKuH4OpwnsM12xzN5XRyeqxGo2nnAKZXa9iglazmgdcdkXlwkzDjeonlkNhz38oXbEcK/Qe4N7/3EsWFSVpXVK4WVSwzdknytNXttpI1mTWnYB7mJLF3r+1o0O3p8RePdXrWUKW2pNXNHTVbPXX6Q1N00w+lYkG1cl4l21ExViHHfPNioxfn57Zb5Nrast547aHu3LttdmKNy6Zanbb9++jJvh4/2dfJSUM7O9e0vbWT3P853lQnpxdqdfv61mu3tLlc0WTUU61aUG2hrtW1VUuYmx+81RKZ6fzszM47bHdVRqnNukBCGqFAUt9jMPJaFPOC2RMZJEaZPhxNNZoVNJzl1RyMdNrpa5gvaZAr6qDRsAKl5WpZX354X9/5+peV10Tf+95/UuPi3BIK9O0//sf/yID3/pN9dVpt65vzi6Z63b6ajZZ6/aEODg61trWpvZfuaWP3mvKFot75xXv6z997y8bT/Zu72t7cVKfV0MbGith0SPHRcqWonZ0tba5v2jzmOjrM7fHExjzg/PTs3JTwX/3a17W2tqHDwyO9/8EH+v73v29j5drONUuGcO87Obmw+803v/a6Xnn1vnqDtj7+5DNdnHZVWNrQH/7w53r/4NjaR4nYsAHrTDLP9OwTRxaBLAJZBLIIvPgIZDD9xcc4O0MWgSwCWQSyCPDRP1+eFayo6Ez1XEk3N3fMM32xWlO/0zVoaF7pALPEcoXnmgIV5bip9GbmiYl6DTDLBy7ARvjcAgpcXRhQ2gvbAQUAG3ig81Up1wwCOSjAZsBV5cA4AIcXKXSrBawIBsN+ohIPiwt8hb04WLHgcCNU6QF0AmK7YtTBWsDW8OsG5owSmD0v9GmQCb9xbAYAbCi/8gZDDJQAHZMio6GkB34AKR1mJlYb4VVNwcsEooZaMcB3KB7TSnYummOFH25aERnq8YBj9FnAPlPKJup63lwA4EfAdNs9EHDHQWIoKEPpGe0K9anD3yQZwPVEkc0oIMr1hJ1Icn0BrICuWPR4P5fdmobkQgLiYjLOkwzJuUINGwApQF0o+01lDLzKTTUFyCeQw4FoPrF/cR9w7GBm1q8jTUnW5AB2wExgegkyrfGM7wQ2Gqh1+B3Q0HYdJLYlvlWfpMNVwVP6GYAKhORaAO0G3FGwW/w5ttvxWHFUg9HATwCsXPFuitG8pkmfO3h1hbNBeT+QQRhT99KPwGQgmtkkMU5JC8gSUf0e/rruV413OJA+lMIkDEI9a+M1sfWwvk6KxvI6QCJqzq3tLSsAenB44Ds/UGTbnPTCr7ymkgBDxirJKSAehfH4O6p2dhFgIWPQ3q4XAFjT8tKy+f2jUjbYNxwaeL5oXOiyT6FKaX1p1YA/awNjMT0fAjJjLQHoZYzx9xh7psS2pEzB5rHtaGB3SWJRlV4LOFYAduCbhTxRq4cimnEAuBxyTcBfW6uqcyumsBqxMZ8UxIy1zXfmxBpErAFzqJH7BkexxEC9zbjguSQILBlo/eNJQ/4GODZbEfzkAeXm1e9JFrckwZ/cIXAUugT0hhWLwVgrHotf9pID3UrFYDpWHPSPxTBR90fS0RSu7fZc8c81ptevWFPdoxkPfPdOp0+suHQRf3j3bo4aFLGDIuKCgp6xOZmO1Ww2koLG3h7U7W7h4+A9kqdcD/cAs+LKuyqc30ksmMVItztPtkR8wj4mrFFs3ia7mWLnTySFwyqMfogY+g4qt3iJGETiIb3TyCw17PrLlgA8OTtPfMj7cy90SwKwPlpC2lXn3OsYs3Qsv7t9UcX70wpvls1LvNlk3PeT/vfC0747hZ0eI21ubBpQZR30nVYkFdkNUjC1NaCYpAXJadToK6tLqtRKthuFnQr9YcfsVs7PT1StlHTv3i3du3dHe3s3tHNjV6vLS+qcn+sH3/u+/vTff0+nzb7uvfy66ivb6g2lYW9iID0/HatamKlSmCg36Wk66hpULxWk4WCgXvtSO6srunPzpr2n6Az6KpKQr9XN4uQHP/6xjk7OVK0ta3ll2QrXWmIgqYvB2GKN2F6pato61PpyVa++cksFEvoUQ67XVSwnXvbYy1xcmDIdmA5Ir7C+cw81KzW32yGGJM3ynlr1XTHMozGxQWRQUaFSV3csffb0WI3uUJ3hRGetrsoLS7p2fVf3XrqllWXg9Rdmn1LOT813fDwY63/6H/+h7t25peZFQ63LthoXl3r8aN+KjNZri2o0W9rfP9Akn9PWnZt689vf0PrGut79xdt668//3JL8e7sbenD3jhqNM60tL6pUJMnXtbGyucmuAfz+Kxazk7Mzu+9YIubkVKcnp/ae5uWXX7Yip9yL8LB/68/f0qPHj7S+umE7D1D28/j+/r6Wl5b05te/rK1ra3q8f6CL47Zm9VX9i+/9SO89PbSksEkvJtTDKKo57mZ8I/vUkUUgi0AWgSwCLzwC2c3mhYc4O0EWgSwCWQSyCBCBYqk2A4rz4bGWL+ruzp5ev/dAq0vLBtNROZ+fX2iSaKzNxxlAQcHAfEFlA4UAjaEpel2B7N66DmrcNz0UirFF35WDwCwvGIiGl8JuwCGAAao8wAfqOxRzqIn5YIga3RV5Ay9mWHQ7ELdYwCrG/X+rFS9QyhftCK/dgBvhK34FSvG0dVBqNh2Jd7Ypd1NWMwDkaLv5ByfgFYVrgN4ASQHQgaleadO/nlF4J3A0bF4CxhjMTGJp4ByQYvDM1bKhUo5zmao7sTAI2Jt+jOPZ4yQFEs9st6RxNXEUNXTAeaVsB0SF7zrPNCUw6urEb55zpK0VQsUe4DH6PgBkjIeA9waWUz7nXijVlfjpWFmfJP7EBpdN4u0+8RSdHNKoIia0ctUtgANIhAWKl9U0yEvRxqKHATxqdgP2IsD1LKfRDFziHurzdnAePLNRcidqYvMHF+pEjxWvj2K11q5JApgZT/QZlhxzMO+e92YvZCr1sDICpid++8B1oA3zzVTwboFiyasE7DLmzFIEP3Gbi2VrA8kTlLKryyvaWF9Tq9lwyxYsIJLij8QQtXZ/4ICWgrsGGns9uy6eSx8Q37C0qVeq5pPNGMS6AbAY4NHUxNOJeqOBlip1g7JXHtOJ7QQ9MUM9X1a56NYm7qNPUseLCvKvg1u3BYndJ174krE208Ji3VI2cW7+FrUdeIzXcS20ydXCJPdcDR7wHeCOwj3mSPR1jN84NusV8z3gaawfYYcEnO8PHGIzRsNKg+NZsmSu2vbr5DiRsPB55Upm8yefUjQ1b4lA1jWSglyv7dSxnTE+ZsJ/G+DNc0vloq13UYgzVOq0B+jMGCGxaUDQ2uCKf67V10b3LQ+fdY5DopKEBmNtvhsm8ee3hE2yrgY0BgCbCt4LJdhaRX+yVtMX4/HUkheRVHArHPcvx8Pb15ArSypfy3yjB/cW2s9183yuKQqqci0AefqD8zsg9muhbZ6AcMsS7lP0dxSdjoSDF131hG5Ys8S4iLWev3HdUVh0nhxL2XfxWp5PcoCv2FESED3dJgp6dzpd8xS3nTdmt+OKf5Ikw37PkkrEhaTVYr1m1803MD3up+wUw87IkqTm8T60Od3ruVLf6nr0+pb0JTmDDUitumBJOYtx4rxlSTqSecyzGQnggoplEnpjjadDTaZDL2Y5xmd7qu2tDT24f0f37t3WjVt7WlhfMzBc6Pf1l3/+lv75P/sD/ezdL3Tr/kN96au/osYlRWSnGlEwvHGuSm6ipVpeJQ006rU0HnZNSW0FQUtFlbnX0LedttVjWaZ45uKC9g+P9OGnn6k3HOnW7dtmc0QSgbzUztaObtzYszWweX6hweWJtsoj3dha1s1715Wn8DHrMknFWtV2sTArL5tNA+q9y0tRjL3MWOSA7MSgcPMUj/iRDUYbpz5MzQ7FdnwMR6rUFrS1e1P58oJ+/t5HenR0otNGR63eSEtrG3r9jS9pdW1Jnz36VB989KHF/cbOElWm1W239Td+49f08OUHNmY//vhTvfPOhzo7v9Ta8oquXduzJOSTx/s6PD9XW1O9/Marun17T6dHx3r7F+9a/760t6avfvkNTSYDLVgcS2q3L233YK1eMxU6Y4y5c3x6ovFkqpW1VR0fntgYs4QmdSWWlrW7e131Wk0ffPih3n3nHdsxiNe8rf3tlo4Oj3RyeqJ8Kae/+Zt/Te1uTzvre8ovrul/+Sf/Uj/+6CPbVVFRxRI57Ljpapzxjfm7wOyHLAJZBLIIZBF4URHIbjYvKrLZcbMIZBHIIpBF4JkIFEsVh+ls+c0XdWf7ul69e19L9QV1W22zOwEiTHPYbYzV7ffV73Y16g+hvYmPamJRkKidnwfCnBAgg0I1YFYojQNkAE1QprvHetVAm6sIXf1oti5DCra5+pxP/m5L7QUHOQ6sGJAOhDLP1lLYw3jROkBEQAhAEQAurAOADgG5zUagUvYiqEVX8/J6gyMjt1rhQzVAEYCJapAYBoAJ1XhYH+Dj7PDvqmBnWoHtMLE0V8hHB4VSPNpWqTnECsV4KNhD3RuwjvabZUXi6ZtWqdtjiV0Dz482x3EDEgUkT6vS0+DeldJX3u/Rpmgz54zimHPlcxLjdEKAQpEcCfBofuZz32OXuBuwNl/rsOYJr3GHdpZwwFMcCG/qzdhpgH0B4LY0918vAqNLBZVJjljxN/ft5VrMEWY203BsvjpzUBvw1JXpDsjjetxiwmF6Gr56IgBlPP3tvt8RR1eke8KJfvAx5+cjRZDeMRHglcfMygS1dMrGBUsUADOY3mAhoB3gY7YTZVMSbmHtAGwj2WOWTRX7m1le9Hq23R/4dnxyYnPI7I0SZa7teMDH3qDbVMSPtYDv6F/mc8C9GPehbvZdJ4BUT1SZhc+Yf2eqljwpZMkrahAAz2Yzs2Dg272j8SOmGKkrux2yuwVF2CIxBjkHMCiAKs8DUgY8JzaR2KOtXD/qSrPwSXaKRB9FEieSavydv/kaxI4af4se/WRjIek3XgMMRHkdbUUpDFB25XpYS3m/+7ESqGmFOvMGU313D3YlZbPa4HhxnYBjjhcFUL0UAgk+Ehisfe5FT1u5TlfV5+c2Ma5oZ3242i1B21D2Bhjn75EQjTke60SsLW6V4kkQIFwUZeZYAb35G8UmDe4PRnYdwDqzxjFbrOI8+eD94GMg1jHAOIpb4C6vqdWwm/HdTLTVdw/42sx18VrG9KDvxWPTCRD3Gq+aipuv+ZqaJHS5D/CYW5Kh5PfXx/2CmAYkj7ERtTfiuZw/4hs7P4hj+Nfzt9htQeLZd6AUVa/Rx+XU+j8zmB41PxjfqyvLtsskEsOMHZt7KytWmBLFdSQoUasPh24JE7HEOoQvt7Uqq5wky2gz85sEnNciqdq9bzgeqNE8V7vTlPJTVWslra0t6f79O/ryV76k5cW6fvHzn+gv3vq+3Xfv3rmla3imFwq6ODnVT376C/3FT95Ta1jSm1//Va1tXFc+V9GjLz7X2eGBKsWZ1hbLqhWl8QBbp0uzP1ldXdb62ro6lx1XjLdatiuOdYsdSBfNpqbTnDZ3Ns3CidoJ7H556e493b55S+PhUO+9+57e+dnbGjbP9d3vvKaX9q5pslQxiA5Mn+VlMJ34ce3EBqDea10qN5lZAVLeD00tyWQVNDSakKT1BFSsW8SzPxiqh596saLtG7e0uX1DP/jpz/X5wZFOzltq98eaFUp6+OqrWl6s6ZPPP9fZxblevrWjvZu7ajWaarUu9OrDh3r48BV7z/Fffvhj/ecf/KWa3bF21xa0s7unWa5givWTi6YO2m1bA1cX6vaerHHR1FK5qL3rG/orv/otu6dtra3ae6PDg32zeqnVF1StV21HCMkXxlarc6lXXnlZp6fn9nus24wJisjG+7bT01PbUXVwcGAJGt5HMV7Pzs70aP+xdm/s6M2vfFkv331N73y+r//tD/5E7+4/tfWhXqyrUqzostNQX9OMb2SfP7IIZBHIIpBF4IVHILvZvPAQZyfIIpBFIItAFgGPQH6Gejc/m6qqgq6tbOjW9q4qxZI6zUsNbNt83nyfkSlSUAzfaRRVgD0+4PPByjzQza/2WbhiqAflbLFoH8LsA6gpTl0pyr98o1LEZ3lhYcnB4mRisJuiaqbEBFkZVClZwS6DOlhh2NZ9ntc1gIky3XzHE+/gAJLAHhRZABDOx7H5AJkuUvoM0M671QxKadS8llBA6dgD6LvfsBXUAyixxb9YdJ/qRAUfkM7sbEwBF3DV/bHTymt+BtQEsH3G3iUZpnzIDs/l5xW3acgb8CvgUlrBznm4JnyDwxIjIG9aXZ6GBdHO6Mer60oKdz5T8M/7I+3xnYbsAVVDBQzIyOEjrUQpi6I8Kd5qPuI4yeRkakZACOMNAGeFVc0z3YE6ViWm3DcrFVc7m9UF28zzrkw3+A94NssbXoalCbAEOxaH0Ywb1IbYq6T7KNTKDrUd8FMgE5DB88zeIV9wFbd5GDu0coF7AoznNi+JJ3xSutOF2e7DboU5Ezsgizf+AYmlEucxiIdtDHYRtDeB0Yw9vJFJJnD+fte9sd27fMGUnoNkztlOi6QtePAH0Gf3RJwDOka8zBc+UesaOEyU1Qa6mQtJog1oH7tMaCMKZOYNgJLCmdiPWLIBpTj2SwXsl/LmBT0aWgrBbGmwcYIxsk6srgLUy2Y5Yarmils30WYvAOzglev0opkU7HT18NxaKPFCDyDKda+vrxv4xYP86OBwDhwDkAYs5rn8zJoR61TstkgnWEzhT5G/xC4nrKUY66wxruDvWq8uLS7N5znQ14CusIfCj9ythGI3DYmEen1B6+trBso5vsFlduWgvk760XYV4C9vxSnxEscj3YvkAo4BZAx92sLcjzkSqmyzHMkBecd2nEg6WCIlsbjg3DwfSyEKpzJOWXNRq/r52A3Qs3NwDJJfXkR6bMUjiT/WPuw6ivi7z7n7ikdyCugfYJzrAdxxPI5NPHZ3r9nrWXdJlnjyxJOvkaTFMmzQvyqgGcVSsbCIWhaRHOFa7foTyM3vkSyLexBjinMxXkhMhFI9ADrP4xixAyKtcredJ0kh7bhfRJJjaXVFi4tLpo7Gbxw1daz/jG/mLOsj85YYVK0WQEfHx8fWHr4YH0vU+LAdDG4hw3eu4IVHrcZDUsukVqnY6xiPBklLvsOFGGJlxj2KegjMt26vq2a7qdF4qNXVJSsC+sorL+n+g7u6efeWllaX1Tg60B//4R/o3/7rf2WK9FdeeaDbN65L/Z66F5c6v2jr/U/29ZNffKxxflHbu7e1UF+xYuHlQk4LlaIWyjlVC1NNR3318GEf9VWplbW8uGJz3iDvZdOKjpJIZI0nccrbEUtQlMpaX1vRwwcv6/WHr1qMPnzvXb315z/QF48OtFop6nd//RU9vHtTTwdDu3/iXU6hae4n3Ed8nFFMvatxv2cwPc86PhhaTRjqxiiPNcyixcp2yGARFveBke8yohTzxs51Xbt5R2/98Cc6brTVHbBTZ6aDZkub6+uqM85al9q7saNqQcVsAAAgAElEQVRvfeubms5GevTokTqdS92+fUv3X76v1Y11/eK99/X//un39cmjY5VLOdUWa2YnMxgnu1RmEh7u2LawjnbaLVXw6suX9N/+1l/XxtqqapWSBv2ejg8P7J5QX1iw93LY+Gxvb2tlZUmtTlN37t42SI7VC4kuxjj1H6iH0etTE2OmSr1mfvwfffyJja9YEw8OT3Vw0LQE4t/7e39NX/3SN/VP/uW/0n945wM97VCfJqdasWrrPbsKOxplfCP72JFFIItAFoEsAi88AtnN5oWHODtBFoEsAlkEsgh4BPKzarmiAlB4Kq1VF7W1vKYyxRqxkSiVzNcVdTX+pSjpgO/A9nq1aoXkACpAHlRffDgNUBtAKu1dzgdSPtADFUKdTitQTNXriwbDA3ZfXuKTi83LzDx8+RBtdjLjkRdsW0w8ohMLGgc+oeTMm7ezFTPs9+3DN2AJYMH5AXBxbD4ghm9vFEU00pAU4KSwIeo3gA0funlteORSFBEYwwfWdqs1vzbawjkBI+fNRuLxHErkq7GXtpUIgJtWOkYM+RdoTPzi2BwllNEB2EOdGBAnDcYDPloSIPlK91WcPw3MA7CmYXu8NtSqzyjWE7V4jIO5IjtReka7OIYV7SxgreL2QG7jkdirJF7vLrx1FS+w2PzfE6saU9xbUVcvPOdqfBIxXrjUITXk3MGgezJzPIqLeuE3g9Upr/uwHZlfUyKPj6SCgVUgWeI7b8X7Eq9kU51jI2CKfStEYKezNthuClc0hzo9vQJdQfUre5sifu5JcdG5LQNuNhTwo7Bn4knOPLQ5hrVFAnFJEjH22UlBcUHGp9nUJErsiCeAycYWsUgsdogH7bSCh0mSgvGOOTBJBIOjiT0TP0dBP/P0t2KVbtWStnoyaEpBOvpVOQN4FDsEmNrGGNTRw4EBVxTWzEdAaSRn3IPerXKYx6E2j3nM8yJhB4zn9ZHEc5W7J8ACngIW25etua1TjFNT6ia7EPiX56ehaMwHnmcgctDTYNS39YnzhLKZ44V6PwpjEqewNInYeOKJ8eu2Low/LBsazQvNpjktLPhuHZIIUTQUuI2FwsJizSxzSEpwDi982U+KXT6r9CY2wFfiwtpp60LOxy4xt/62RKB7/QdUj/kQyUhgOtYWrM2bm1sG7FHfn5wcm90GxwUO45c8GHStbxeX6pY04VrDl532Xlw0LLb0pyVbCm71Y2PN1ja3Lel0Wpb0xPqGr7m1jO0Y8gKfkcQ15XDO/ctDEe6KdGp2uN0XbQRQG6S2v7kSPdasGL8xfsJGKGA6bWVuzb35LbZxL/I1OXYHPA/n+R0YuXVtx671/OJC/R5x8uSQJ2xkMD3uZ1w7tR7ivhXjjNVlMBzr5LSpGcnoWtWSDSury5ZoNv9xs21iHNMfPTsHyejlFZLWnmRpNBs6a5zrtHGuwXhoieHta1umlP7SG6/q4cMH2rt53Vy0zk+OdHpyZOrttdUlJq4uTk9sPEx7fS1yL+z1dNka6PFRQ3/0p2/pR+9/rod3X9HK6rZ4r7G1vqqSZm7vMsCip6fRgP6gKOrAalZQcDNna2vZkpSoq4kNOzXwXW83G+Yrv7u9qdt7e1pdXNKw09Xp8aHOz07tPo0n+2985zV95cuv6GcfPLFiqsury1YzpNvvWWFTew8yZSfAwAuOUmsDWyV2UyQwnZRisVy19dF2Owx4D+JrKeuWFb8ulrVz46ZWt67pz3/wY110eT+UFyVeH502VMGGazrT1uqyvvO1N3Xz5g09fvy59g+eqnF5rpcevKSXXnmg3b09nTUa+osf/Vg/fftdnV227b1XqzdRZzhTkfuj3TulOpZ2rMUDt71TqaS//q03rdjoKy/dU7fT0gfvv292XuwKZKzT33jGUyekVJppcbGqdseTfXilM36Ojo/1xReP5rZNT/af6PMvHqt52dbutWs2di5bLT05ONPB8cBA/p29iv7h7/2+vv+X7+jf/PRdPW62VGWnYb5gu0vK+aIak8wzPfvUkUUgi0AWgSwCLz4CGUx/8THOzpBFIItAFoEsAhaBK5heGE+1UqlrZ2XdCpACzBeWluwD+STnlghh+ZCbyguQmlrYQRIaU4ciV+Awtr4DNgDSAdPDezbgiFsGlMyaBSBqBq7JV/ilo/DERxYf0DoesktehA64iELLAUrFIBGqR0BbKDLNuqVcnitZaVco+UgSYDMRNhWAEY5NsTxTwqaAYat5aWCHawQCWSFWIC4K+cQ6JuwgHO5O1R0AuNy/1qBlqvBpGpyHv3ioIqM9rqZ2D+Z4bQCftIXLXHGcFJIMkBOPB0idq8fZxo6KmqKtxBCbEFR7iWrafcndesUsMaxb/N/0sdL2BmHhEvA5/bwAVtGvpq6tlMS+A4OKCdDi77zObFzMK9x93vk3VO0Orh2m02a8+12ND/DAlsRhuvm8m8IWcOLFGqNtYhDzDGzLzarjymYl2hDXFsrlZ5IP7F4YuJVJePJ7ccGwAfE5Y4kIFUxlHwkIa6MVAA54bi0xIG7nRoE5nVlBPGA4l4L/dlgyhLXG1uaW2TJE3ANih40R4MecuRO1fYw3G4fMVZs7boNi9hkzFM5JkcQEqsfujvHQQWSocGOcmxo2gYGROIv48doA2R4FXzdGEzzA8bNmHqICxzrJ4VaAas4VsBdQ7BYiXnQ1rEiAljwfIMpaQFxYZwIGx7XENfpul65bwOAxn1IVR4KAvwMuOTbHs5oOyQ6EdHKKcwAAZ3lXy7pNiRe8dA/4kv3MjhogNUCTZCEAmmtgzSKGnTbe8wUtLa3a2oUy9OLiTJ0OPt6eBCI545DfYavB9AWU4oBrT0ZQlLXZvNBg2HOFcs6tT2g7sQGmEydXq7vym8kc6yAxpX08F0Aeu1uYijwGCOd1rMGAZBIDFErlPK5IHxtU5nGSH43GhY6ODlRfqGpkyvf+vHgoA9oLZva0s7OTJDWuxpGpgIeuBGbnAtdPEVIU4vwt/J2rVaxtPBlkfco4qHjCIMaSj3lPRIbXftTMoL2RSI1dCYzdSKoSK66dOIa9UdQLCGAe0D3Wb+LGPSKKlUah09gxgXd1bWFBh4dHBiWtoHXis27JX2oRJMlB2sK9skLCOrEaijZjvTEYAobHBtXZnbK+vmpWKaUycxqf8p6NB77z+ZnBaIpIFoo5U30fHh7q5OxEF62GJjnpzr3b+to3vqpvf/vbun//JS0t1v8/9t4rRrYsS8/7w9uMzIz07vq6przv6q6u7mk3PbQiNQMMSEIiMaAoCXoUhHmQIAkC9ESIehAoPgkSIXAoijM0MxTJGTbVZma6qqtqytvr6rr0LjK8D+Fb+6y80YXW4+2nyKpE5s08cc4+6+yzT8a//vUtc4yHJsY9NWtVHewhpsuaXPY6TR3t7luCsgRzO5VUr9FSfxBTvRfXH/3oDf3Tf/0jXbl0TRsbF8R6hSDcadRUrxyp1aho2GcehkbnMNJrjbravb7m5hftXiYm+7u7llBYW13RwnxZvU5bW5v3lUuntDA7q1KhAPBdrXrDHNntZkO9dl1nzhT09a+9qIOjofUWmJqeMiH9qHJsCYdSsWjPu167oy7JBu4vBPV+aI5t84r7mkRgJlTU4EznmWFJxwHN13saKK7iTFnZYsmY6Y12T9VmV7VOV/f3jg2LN5NK6+qZM3rmiWuWfHuweU/1VmjqevnqFV154qqm5+Y0TMR1cFLRZzdv6aPPb+r+1q62jrvqjWRYHP4MmKJKJJmyxALrAUmZfCKmmSmSrGn9td/8DU1PlXT9+uc2z5jH3Jf0wGHNrVaPNDOT09RUzjA2YHSuXr2qa48/rnqjobfeetu46ufPnVMFnnpxSoXilCFimM/M/Y8//kT/8g/+UDduHyqVjOnPf/0lxQvT+oO339PNPZrU5pRWKlTwaThhpk/ecUwiMInAJAKTCPxSIjAR038pYZ4cZBKBSQQmEZhEABUR9EIcsXIwVDlX1Hp5SaV80VykuJiMeTsIrj5cXeAncEeZkByJdMbBjcvc66HkHsY4Dj1cU8GFvri4ZAEPnPIgaOE+5M0WQgduRlAOuAhxNxqLOZ2019dqVVWrkdt2ENi2iIiII4glfLhwBjKC5m4udvA7F2H9iruD1IVrF1fYh4lE0yUbEyXvCLcIIeAQcJ8jyLnQRxNDE1w4/wg74SJ4cCi2zLEfHPUPnfsufrroiGAShMOA23CnqL/GpFbwJu7MHhOeXSg1zTty4LqI5tu7qB0k24gpMsSzOLJmawjk9vMIx8G5GnQFIcr4I0PDseDiM4555Cb3eLpT38VUj4/H98vudfs3V4/mtWBeItayia8cK2q8SVk/woUhYSKxNSQpgviNFs2/EWSZcyF2jDs4wl1QDA5bxM4wYsNJRE1mTeS343J9BhaHU5F7zC0fKgIylsgJSZykwEocHx+ZQEvCg3kQ8AHBuRh1eA2oGXr8EfPIve/ucEPTIMIa0z0SFBG74Wwj2oxxun2um6ifTJoYFGfO2IWNOPJRosGSNwiIuPIj0ZzNXHhkbOb25xpEjHv2zzWEnWxoBXcsw3gHF2CuxuBk9v14gsidmi4kh+vEbRH40MY557qbkE8Dv645loHbGMeZpFY8bu53WxMGAxsDwjEJin4PQRRBH9E39A8IAmkQez3RgYPYk2VcI0e/EA/EQ4ROY6cjRkX33ENndnAVex8GYoEoyr4D6zskY6waxRottzVTnrbx9Xpw6BvBbR/hcUJyBBwN84E40Gg5paliSdlcxkTeZiNwvmPmqGbtJKGAYz30hAjzOACG+J7koTUGtobLYG0Cg5x1cjgEM0SCghgFBFcQ9B8mOkGusAYHnj2JgMDRRuSnSSXxA7NhjvWo+alVyKRSJvSCfAjVQXlbp5krnkxxdIihUSqHOjk5sthw6sSAj4BKyZ6u/c7cD878gN0I63G4h/xcBoOQzOF6+nVjbngVAq+xcSZCtZDPD87RER0h2REPuI7h0F7r1QqeFPK5wHOPsfrc8rnAcbzCxpNj4wlFSyxH9xP7GH82ueu/0++Z+5f7b3FhQfPzc7aeOCaHvg6cC8kDjjVVLNgaFXBmIelkvColNRglLPFCsot1MEGSr9dSsw3aB/d9WktL8xrFBtY8kxjUmySFj62qIZ6Ma2ltWdeefMJQI089/YTW1tbsmXV4cKCT4yN12k3rkRKjt8WgpyTJs15XlYNDdVpNQ6zk02mV0ik1K1U1Wl0l87O6v1PRP/kXf6h7hxWdXz2nZ5962pzUnWZDw25L/V4riNPWbHmgar1m4i3u51yheJqkZsxLS4s6d+aMsumUKkdH5kBvN2oiFZ6mdwFrFCx/kk5d7uGKcjnpO997SYnBtPWGmJohIdRXtVa1v1VmZ6atmTr3DjixQbcHy04xemeQgOHvHSrxilOGuuMYbMuazLxkDaUBMU1S4+mMeqOYtvcriiWzqnd6qjU72juu6vDgSDnFdX5pWesriybkV6oVu1drzRM9dvWyfWaLeSW5n1Ipbe7v6/U/e0d/+vpb2jyggiOhYiGvbCqncmlW+UzGki7E//6DTVWbHft7rJiQXnnxKT355BM2Tv5moZoKtjuYHZAvmQw9ZEC2TFuFCDE/e+6svvbqq5pfWNBnn32ud99/T088+aSS6ZQlNnpD0HsNe5ZMz/C6Y/3+P/99/fGP/oQHueaLM8rMLOjt+1t6UIfRn1AmDkYqpna3OWGmT95uTCIwicAkApMI/FIiMBHTfylhnhxkEoFJBCYRmEQgFo+NkoiQYBIoQy7O6OziqgrprJU5I7Ya6gBhnBJsHLP25jVlb2DttbGYNYfjzZYLB445cEGbfy8sLJgI4i5YdyoHQSyIoLxZQ1APLlOaoYXGnO7sRpzm0xm51uitE5jBoUldzsRQnOkumDC+IHwFZrA7BB1nYcmCSPTgXG17uKlgHEB6RDxkECOIvu6+RzBB7Mvn8tYMjTeN7hRnzIHn3DBHMkKQ4wkcP8B4nRdsKJ0xVreLUz8n1iQDx9ndx76/cee5O2f5mYvy445w3HaIDZZMMLZ1QNS4E5PEwfiHj4lzM0a3cVhihgAJGJCAzzjdLhL7XeD0MfwiMZ1tkBdpbmvIFxefTTYMDSsRWMAOhIaLQURC/GVTF7S4Bv1B18TlU9e585dx53KMiElt7mYXEMGzRE7wIKQHB6yjZGx8UdJi/NoQY8c68HtvYhsQDVQq4AQPYr+H08ZlYnoQ1I1HTijNdY57Poh8NGS1aw8nHD66ZRyIcYgJ/yP4m0A4DE0Y7fXW4HNgcXTB12MBPoWqg/GqAU92BPd0PMzzaAzjFQ6GM4gatHIMF6oRPF10DD0PQkNEw7nQQyBKCgSMSYgL1zE2QujqKgGz2XAiJJoQAR21xPwGOdIPnPcumKeAtgm9EBB5QTaFvgle7cG+fK3x3gzcZ+4aJuHFWEAW1DpNrc0vm+Pfz9Ud9Ozny1UfXN/g2g6NRX0ecv4cE3QErnNjkzdqhmnhWC66h3nEHCdhA1aIhqqBPx5c1QjIPUssIKQjUsOMn5oqnfK8HUnlSUD2yXVFKGcuhliAxiDJEapgiCnnjSjOODlHu96R+53zYr/EmjEwXhKJs7Nlc8pTJcRrTlFb8YfNTcebcXoSkzFxHJKNOIxxRmezSfX6HUPYhHU5iMvBmZ+07R23gjDuMWU7q1Yi4ZHmvmYNhZEekrXBpU9zz4xmZmZtTXd0TqsZ8Ca+PnL+noALCY2QhOFY7M/nqCdM3Knu19DvfWLJMVyo92SSr39e/eTzLiSLg2gfEhZhfSKejXbLEr6cWCFKzvn9Cj8dprnPSSoBEJD5vVWPRNUeIeFBUrkY8DzWbyI06a2QyKgeGmoHtTiZos1JOOcea5o6mp0t6toTV/TcC8/p6hPXtLK+qsJUQblM2gTYu/fuaHdnxwTmXDajqTxysMzFjag+7HZVPTpWp9myxDtpo8Swrx7c9FZfPWVU64z007c+1B9/8ImeuHBFG2vrqlcq1qNlKp9RKkHFTZivrEGValVHR8fK5fgbgObeVMLguJ/T+vqaZqdnLKFzdHCkHv0DcOu32lZJ0mm1jSOO0EvfiHt3v1A+K33/e89ppriivf1dzZZnDDvEvWP9V6ZLhiIZDUNzcZqODrucW99wLtbbhUqT/JQanZYqR8c6qRyFewnujTW97SiRCdUGe4cV1dp9TZcXlMjmNYqnRb5we2tHdQT1eFzzszNaWFqwhIfNx+RIly5f1MbZs9Yctd3vseCp2e3po8+v62dvvatRPKuLl84pk82rUWvo6OBQrUbDGk7nsmm7Tz746IYKOWk6l1NvlNDVixuG1KEiBT4/z+uDo0NlQN4V80rEB1pdWdDOzp4ODg9VnivrytWrWlxe1km1qnffe08bGxsqTFOBMh2e+8zpfkiqIsrfuXlLf/b662o3e7r9+X1tNft6QILZmmsnlKIBN38T0BR60J7oG5O3HJMITCIwicAkAo88ApOHzSMP8eQAkwhMIjCJwCQCFgHE9FiC93PKxkMD0rNLq8qnM8YUrjcbJiAl0sHFac0JEQIHQ3uTBCohIBdARCD3PRRjXYgcd0u7CMNrcCTyNQg6iM00E20FxrUJiIGDzZtpXJPBuRdQL0EwDNgMUCwIfjRzQ0xHjEBsRFBxFAXbu3vQhT4XHd1l64KHieA09YsaW3JOJqgYMiSMyWKBuBslE1DSXORwQTsI6t0oyRDEqnHBxcV8RBtvoDguTLu44gIeznQXhVzIccHOv3L+CJ7E2ffrjQVNgILvOoSbW7JGj7yO3z+8BkGkcsHQHaB85dj8roXAgEMRTzGiSiQ4+1cXzsdd9h5ruw6mD0civElAcLBB60ydioe+D4Q5jh2wLQiRwVEeBMqwD35Tb1TNIYvTE9GNuYRYx9whOUMpO/MJV20CdzCWRYShfi/ad1gP4JQb6savt89pE1EZa5jfiBfwxtnOroUhWAKDHSHdO5W6uO1O+OEw4u4iYEaObefC27lFIjPc3sRgqBQu6MiZzrmFRnyhGaWx4q1Rbi/cA1ZJwM+Ce9furXZbjWYjjDdKxDD+cF+BLXiIZOJ144mEU4GeuR01UnQhE+Hr9Jq669m46OHeCNchzCX+qLWKFRJVw6G6nbY1ArTrGrHHreliJuA07J7p9SI3MWI7VSuhKgNEAYoTgrpjXRgT8/fg4MC+Mv8RPtm/N+fkvmA8R8dHlrxJxUIi0NEenrTypAD3D/vl36w3fHWRlHG4sF6vNy0hhNgI5gWRzs/bHNbWaJkYkNQJiQAEwtAwMmlrll13+zfufCofAn97PHHmCQtnnhN71gxPENp9adU+xK5jyAzmPo03iYM7veHWI2S7G5v7hOqhwFwPLvUwnpC88LiMV0QQS9YOq8aIXPqeRGEfnlxC2J+ayhuzO5fN234ZB+cStg88euIbEjGBkX/alFpRU810QB/hKB53hXsSFqGQZ0mYH0O1W51T9BI/I6YPk3ABDzXebJR9e3XFL0oEedKOcyaWVqVEAqrz8Dj+TBjHCvn9ZUnZKPnk840EK/HgOWNu+agaiW25hzLpgK1if3aNLZkQEhsu/pMEicdTmplZsB4KgyH4ESodamo0qaCqqN1uaDCkWXJbig+1srZiTvREWrp85ZKef+k5Pf7EVRVLofko51GLcDq7e7va3tyypNPK0qKhVHh+dOg30mjpYHdXx/sH9jdALp1ROhFXs161NWeohJo9ab/S0gef3dY7N+5ouTynpfKCUnD0sxnNz04b4mV3Z9t6KLBmNFsdHR4eKpeRlhamNRU1LWcNR9AlAXxSqWpn71jl8rRhYGgKTrNS5qM3pEVwP9ze1lxB+vor13Th8hPa3tmyRNb8/KzmyjOGu0FQt6q8mEykPtjZU5t7uj8wFzfC/iCe1MrZc0plM3rz9TfsGTJVpJdB0hJnjWZbs3NzWlhc0IPtPXWHMaVyBdXbfQ1iScVTGR0cnujoqKJMTFqbL+vMmQ1lskkdHh4olYnr6aefVGlm2hA0/M1lCY94Qie1pt55/wNzv3/vV7+vM+fOa/9gX7du3dSdL77Q0eGhlhbm9NILL9j+sylprjyr/YOqahWqBhqanp7R/MKiPS9AuJDYm52d0WjYVj4beh5Ua3Wr9KOZdK5YNPzQe++/bxUKa+fOKJctWJUijapx+Bt6KJtRIZtTde9A9VpLn7x/Uz9+50PdrjfUtERlWvFBzCoPiG9t2JnoG5O3HZMITCIwicAkAo88ApOHzSMP8eQAkwhMIjCJwCQCJoYl4qdiei6e1PLMvM4uraiQyalZq6lSq9obJ9jpOL4o+cWxRYMvc5jink1QNh9EY3OyRu5NR4y4O9kbgbINIgGN2H6+dB6hI7j4ToW4WEA4gDJwJ2rAE+D4i5y5kVDu7lFejwBhrjJ3xUYOXBflxr+6mO5CdnDJdYITG+HLWNwBJ8ObbL6aOBphPcxBjdMxOta4mM4Y2wgFUbMzf53HxEXDceezz8xTET1yrIMJcVekidJfciG7+EITMUQ3d4l6HILo2zcxGbERcbNH08J2EMctWRCJ1AjX7ui0/eKqjBjh9WbTkCXEZtw5P/79+PhcdPX54OIVccOxhgDMm/u5+XkT5xAxHGmB+BkY7kHMttiCuzHEQXB/I0r3Rr2QzPm5z2HUR5Y5iniXUK1aM3Gdecc5uyPX9hM1dw3HGmOrRxfEkzF+rf7/V5BIUDcBH0dymNOIRQiuxrc2x3ZIBpAVCqJk5DI39M5IsV7fBCoE7nEB3DA70VjZb6vdsnMfr1BAnOR1lO8zx8Z5/H4e48kcFwFdwPVkB9eG7w23EzXk9USOi8ouzDpKwxNN/NvHacgREjJ2KUdKZ6Pk3BiqhWOzb0/u+P04LnQaE78fGPiI7544Yq4fHR1ZPBHYVlZWbI0B6cL8d9QLY2abvb09m/eGBQEREYm4LrIiGHMPsT2u1yDKBqe73fdZMDMxQ7R06TUxPWNObqYl84vkhjUkrteNdW2NXONx5fIFE9OZA6ybxp+PhHrEvdPKmGgd9fXCE1WMNRxbpyiawG7H6VwL63AfwbV3WoXj7mtyPY7C4f5HaOceDyz6kAx04XcAMzpq7OlJNNZUxmeInCgWxCO4yAO33iuPqB5CRI/Fhkqm4iamI847TitgakJyjs+ADwpJEW8qi6Af+gEETA3uf68+YEwBBxPGhNDtSBvc/77mefIynGdAdPg19Aoh9nXaMyBawz1J5s+R8conT8byO09U+vYeh8CoDwkZ4urn7aI7TSWpPGiBM7LGr6H3AvtjrS3hEI+474YXMsRG3Vj1XmXgOKtctqjl5WVDDJFnxJ1OzBHVqydHymQTWttY0bkLZ7S4sqCDo10lsyk9/uQ1nb94TvlCTrVqRQe7O8Eh3g7IMUTt+/fuqZDL69zZs5qZKunkuKLdrW3VK1Ud7e+rWatrBpE7FXoe0M/EEjOxuGqtvu5tHeiTG3f14LCiTCKp5fkFnd9YVw5UkQZq1E60tbmpLuthgmTKSMV0QgszGa0tz2lmesqShYdHJ6pWwcP1VG+2VWt0tLi8qJXVNbU6PZ2c1NS1hOZI7U5X7WZbg+aJ1grSc49f1JMvv2hNfRuNqpaX5nX1ymNaXJw3Tjp/55zA99/a1f7Orvqdnj3nTyonOj46UWFmVs+8/JLhV37ywx9b8imfTSmbgWPfs+QyVXdLKyva3NmTklTpSR9+dkPH1Q5dD9Ts0bi6r2IurTPLC7pw/pzm5qZ17+5dKdbXs88+bQllnkmsGSRZMvmCYomU/uyd97W5ta3v/9qf11PPPKNULqU7977QjZvXtbO5ZYz0r33lZZ0/d9ae6fQP6bRaunfvvg7293VkjX57yubY/8gMC489dlG16pGadZ6HSZuHPJ8MuZTJGt7u8xs3dOXKFRVKU/a6wlRJmVzG1otavWaJ6KW5BS3NlvXmWGMAACAASURBVNVudvXRu5/rX/zh/6v39w5Vt2bhKaVjKXvGsybVBhMxffKuYxKBSQQmEZhE4NFHYCKmP/oYT44wicAkApMITCKAMT2ZGCUQKYcjZRTXYmlWZxdXNJUvqNNoqtpoBDZvHiwBzqSE+t2+2rjTWm1jiIYmeQl1+uBSehbX4PDDUQi+JTTyct4vb0b5GWIBwhT/RvwJ2z5EOgQncmjwyed4uXwQwEPZuottLowFhzgcZm8CGMR5d14aE9q47kFYczwAv3enLGI66gDuY95kmvgNaiQSsNmO7REIEXZhlX5ZKA8ogYG57hCiORcXmV30dWH2oSs0CKf+e753EdoQOxFGxV3r40K1YzfcUetuSHeXRzs2YRkhTzRP63WsvJ2EAY5Ivto+w47tnGkWibgrEgiGkoWeHmFHfoGo7+c0nlRh3OPoGYsNyBzwF5GYhiDm2BR37lartbHkTBCcw3xgnJFYjXiUS6tSq2nQD8Ix28CzRlTAsW1CbhQ7hMJ2Fye3gviAiGsNHPvmFA4e+Icf44kOY8hHLm2Pvf/R5q8xXnYiFsRzb67K3DHSS9yEVcSJ4FqPmqpGzmvD1xi/fWAOzqwhKh6K6QF5MzDHs18zXMh2b6VTNj9dqAXHRDO/RMQGh3UbzuWhA514W3IrwpgYJ5ukGLgDw/hESSRn9OPEj6oRiDGiIW5REhzeBDPcq8Fh/hB3gtt5FI7D9YHtHDXoNZd9hMJgnlhvhh4M8YdscsMqeINiXN7DcL+NC/nMd36GULy4uHjqyEZ85LUIXiTw2G57e1uNWv0UCxSQTE1zVfN7v7a+bjg72+c0xw1McSmTK2p2Zs4c397glvN24dcrF3Bysg3rFo1rEYnhkIfmtXGVpsP8d2Y49zHJgnFB1tEkxMYdynwNoi8oFxKBLcNLmcs5icM5ESX6cPQHUZk4hWajwaXOmuAJvlAdEKpT0ika6ibMbUx8uD7EAjwS6wXHJdnQ7fXsulqzThA0nbZhbWC/I6on4iQsAvoqHDs4+fk314vzREznGM4FT+HiNzZ4uLNwEXtSwZ3hPDsY+2mlUIL7Y2Sx5zxCs87CadK20aifiumOBfM55+uli+xeteNNrD1JOo5aYVz+bPLtQqKicJrcYpvx6h1LWoyGhqexNXY4sObVxJExl0pTmrbGrgGdZO70TttcyAjcxMfvF56XJAHXV1dtm3wuo9mZKWNhIxRXKgfKFzJ64unH9fSzT6rRqmnvcEeLa8u6cu2K5lcWrZJh8/ZtffrBB9p6sKmZ2VldvHBBx0eBpT0zPa3FhUUTzO/fva9PP/5EyVhcc7NlzO6GpOJvAebAgGa7w6FqrY6xw7+4v6P72/tqtLvKZUDF5PXk1StKxUaqHh2oXq3Y3xIkA+t92Vr1tece19xUStmErGEqiKCjSlW379zX5ta+ev2Rkum0homkCqVZNVodtTp9xVNpdqBWlOzvNo60lo3rqcfO67mXn1IyyfyPaXGhbAz5dCquyvGhjvYPtPXgvg53D6y/RDadsb9xMAwAmV9a29D6hYu6cfeOJRBAMNVoYBqPGSueNZKqKMTvSrWuucUV5YrT+tM339b2Hr0Daia488zhmi4vlnXx4jmVpvLa2d40pM+TT1zVyvKSCeq7u3sW98WlJSVTWb373oc62D/UU08/q7MXzml+dUG1dt3wdjzf9kHx9DrG3V9eWNTe/p4902gASoL6izt39NFHn4RKrUzO1unnn39WW/fv6mB/19YHEiBUD1Edls5klS/kdVyp6Ny5c9re21Wr3bU+MlOlUkg+2rNrpFwmq43lZdWrTX30zqf64Zvv6sef39ROk8q+mPKpnHJpGho3dNJvTfSNybuOSQQmEZhEYBKBRx6BycPmkYd4coBJBCYRmERgEoFINQXTKWAP6VFMC8Vpw7zMTk1r0Oka29XcqvCeEQHNSTywN9DgXmhGypsqc/gmacoVHKfj+Ah3HyKcjDcKZDtEAcex8KaOMu1x0XVcVPZy+3E8hTOTXYAO6A+c48E96jgGd/25q9QcoVF5v4t3jjIwgZEGclHpOYK6OYwHiEIRxiJqQIgz34Ti6NPH4S5PhBIc+6A/3LkdxP6AfXGhGyHHxRrfx7gYzc/g1vs24wiYcae0o09caOM8EXb4On5Muz6RMI6YjlCPoIyjlvO0dqTG+B4GNjqc8UTE/R136kci65eFc8bkSRAX0n+RmJ5JpozJC+bAkT8Imu6y9+aPLm76vtyhH+bkUL3YyBq9InCEJE7AiSBcZiLECHNgBJ6h2dYwRrPQnDmlh11QL0MTcmKMZ0xJHz8Pxu+oBY//+HXw2PsYkiBbDCWD+3ZozFkfN+IiAUZUP+1TGuFcLJbW5JckQEC7eHyIEWKeY4G4rl4N4okWXo/b0K75aGjuRuLEtbWEEQ1JI4azjwdxzOenz0sSEJ5sMrd4hHbx+8Td2o7zcWHRRVmfgz6f+yRloiayHlc/pouDLjzaOSSjcxiCfwpIkUw6iGsIpl4h4sIy9/Gp2BtVjvgaw34RbHGtc6+Zq7gZXMC+jVdyuNvYBVCuu+Gjxu6h4FwvKJVEeJoOInl/aKgMx1TZfeRJtljc+j8wfhqvIl5ZI9FYPCClhrizcyZAWx+IdstELncnOyffYxwSd6HPREhWWvcB+77dQZCOkgLG2IevHpj4IVYhAYm4xjngRjWBPEL+uDjMvROuR+Bwk/QAtwVWhW3o8+Cua682ooKI6RuSIYjZWRP3cYuzH59bxCs0Te0ZciqI4YGh7/FmfIYw6gf3Oftjez5MZI8eYGBc+OC68vygwSoObne8M16eA5w/cTWme70ekqERGmz8meUVTuzTK4c8eRquzcMGpJ6YZVvEcD8fzoltmbcee453mriNGmcTB4RLrz7hOoA2geFtrPSoCqFRqxkSxM+L41oilzU5FrjZ9FZAhC/kslpaWlAhn1W7hejaUIzlJjlSrpDTs197SVeuXtLUTEnxQka1SkXv//Sn+sEf/Bt9cfu2Ll++rK9+7WtWTRB49Dmr8Lhz554+/fhzHR0c68nHr+nZp59V/aSqrXubhjuxRCyO+F5P+8cnuvNgR3cf7Oqo2jBsUCoZV3w40MUz65qfnlK/3VCrxnXqWVVHaXpGUzOzeu3Vl9SpHepwb9OeO5lc3gT0nb0Dw6V0SIb2hjqh6WosYfvvDEZK5wpKpDNq09Sce7xZUTkx1OUz6/reN57T2TPrOnNmValETFubd/Xg/h3VaydqNRuhYqYnZUjY8QzgeRdLqFSaVWGmrKN6Q6+/+ZY21lZ19fHLOtzdg7tjAn1IxLXUaHfs+XLl6pNaP3tBb737vprtrr64+0Dbe/vaO66p3mhrZrqgs2dWNRr2dHxwoIX5WV29fEnXrlzWVKmou3fuWCJj48xZZTJ5ffrpdUuAXrlyTVOzJdV6DZXmSlpcWVI+l9PB9rZ+9MN/r7ffelPrq2vWZDk2jGtpaU2vvvaqlpYX9fFHn+j9Dz60CpqV1XU98fhV7W7d1707X9jfdKxH9vcS8y0W08Li0qlRgWatueKUMdJJeFuyqFi0e4pnLJicrQfb6tT72qo09A//7Q/08YMHGg7jSsWoRoqr229PGpBO3nJMIjCJwCQCkwj8UiIwEdN/KWGeHGQSgUkEJhGYRABzrzlpR1IGF1ZpRudXNjQ3PSPBHafJV6+ndrdjYhpYELAbNO0y0MYgOFsRTGjAFRreBWzCuPCBiIKw4K49d4Y7GiK4JUPzvSDOh9J4eJ6BjfsQu+FiC8cJ7m8XiZxNi4M7iLOIa+zLxXT242K8CyQugrrAx1dzFCM4JRPmwrRxRqKvM43NwdkJ2AAUK3f5ulgexoz7HydXGKcnB/jKcZw1bEJvhChxR+64UGu/izAv/nPfn89iztVFJhcnibMzfh1l4O5WxxU42sGbkPrYxh3mHuNxR/y423JcYHXBf9xFPy6su2CK672QzoTGb8TGXbm8QTeGdMBl4KZ92MnTZH5zeYfrNzSXZyydVBIUUAIMCNzorqERaAYKVoPEz3GlqSHCaCajc8vzunDujEaDkXa2d40RC+e31u6qz+W0pFFoVmiCaISXiTz7kXM/jMW3xbE+osmkIXOCGGzzz/bj8xG3emjAiFgarklIZvDz02QBr6eSwSonOjb3mIuwkWl8R1KHeRgEwnYQL/0eQaA3x2zc5l7PqgsCwsOuE3MvcsSbO5omqMQxEtsZA011A+YkZtgHBN9Wpx3JlyH+Ab8TrgPnHBJVwZ0dmq+G8+bn/J7klAu03vzW8T0+53HZgg8wBJDtj2sKhqBl54ibGuENQdhd7y6mu8jJ/W1x7XXtHHBXs63HFrEcsZOeEPwegcjXLE8A+D3gDVd9znoFSXjdlFLJjDpdmh/nTisoHNUyLsTyvd93nsjzRAYCL2J1LE6FT+DBg0dhXvC7gCKSCcUhccGUJPnBtUfcZe0IFT3omcSaJIol+EiERmL6Q/QJbviAGeJ6OSrHukKQ4EuH6gTWpDC3vMKAxrs5O1fczHt7+6cVIlzX0KMABnyofiCplctnVK1WzMHv666veyRFPJlCfHCqs83D5r4BSdFs1u364bbm+cGY3KFNMmBpadkSAnywZnTaPRP6vd8COJWAkcGVDxIEZEjAlzkDna/jiTp/fjE+R7a4C59jsT9fC/06umPdkTMcn2N5tYPz4tknPUhwCOMCx5HMfPT1kjnQaTXtHD3R22zU1YoSSsTAjkHPhhFNsIfq91qG08jnslZRsraybFxwGpHeun1DD7buqT/s6q/++l/Vn/vbf0ujdl0fvfuejk4OrGJk5+59ffTWO+q2OnryySf1+BNPWiPalbU1HVeqeuONN/WTn/yprt94oFKprF/7zqt6/tkXdOvmLd2+ccvuR0TvLkmARl0HJ1Xt4myvNk0ItxgxL/tdLZYKWp6dVjo2UL/dtKqumelZPfHU0yrPL2h1eVH3vvhM9+7esjmYiKcFsAucUjxBM/SR7m/vKpZMq9buafe4ovZgpGQmZ870blT102vVNRq0dXZhTn/rL72ml158TksLZe3ubOrD998xQX046Jl4Pl+esT4KuO8pu2rUm4aT4u+RQTyl/ZOqRvGEXn7pBXP8g8SZm521JNj29pYaNGFNpVWp1lSaLqs4Paf3PvxEswtgdSraPzxSnca47a6y+awuXThn93j1GIf7UFPFvJ5/5hnNzZe1t7ujWrVuTVdxxt+980ALS8t6+qlndNKs6fbmF6o2a6H5camkCxfO6eRgX3/4R//GGq/OTM/ocL+hza0TnT2/qr/0F79rjVZ/+MOfWF+JF178il54/lnVKge6cf0z+xsLzIs3Mubf5fl5W2uYv7PlWbsu9CLAWMD8y+Xz9gyoHB+p26YC4kSLs6saZqf0P/2f/0Rvfn5DMSWUxKZBm4vhQA31JvrG5C3HJAKTCEwiMInAI4/A5GHzyEM8OcAkApMITCIwiUCkjI0QG5NDKZ9IabW8oPOr6yamD3sDE9B4QwX320RtnL80M8RViwPMOK9tY7SCA0DpcYEc0cB5tjjuXJwdd/giTj3k2gbx0UVuRK+HTURDgz5Ht7A/d5SyfXgdTsIgpJqg5E0uoyaRLnacirmRAO5CnjunTSRBvAIHQyPAVEgOgGZAYHU3I8dEkDNRL8JhjAvpHMcwNSacBGeoC94m2I8xzwMHPvCDH4pNgRVsIuhoqHSEpvGZOy6mjwvsLlw79sadpsZWjhoAOpKGfTnexrnZLk6aCByJ/uNiogvn/LEyPgY/N9+3i/MhDpGDP3IM23iHI0vKuGg93pgUERDXsI0vqjYIleU/3+CWhAe/TxcKhhiIIYkncKeD3hmp3+taE7Z2u6e+UnriwpKeeuJJnTt7RoVsXvu7e7p96wsdHB2p3ZdOWj31IhyFC1l+TX2e/dw8iS7Gz1VQmKMXJ3qEzIkqEJhPsVhwt+OmjSeSp87XIJhGKBzDsYysmSBCF+fMMRHQzMUbxYV7ABQBCA6clFwPcwF2OnbPmps7mdCA+R/tg7nL6w3fg4AZNZ0kKeaCop0LzvjIVW339Ghgc4cPn1c+T9xt6/e7i4ts68kivjdB2ZqmxpWKh6qU8cSNJ74cW8L2vn7Y/Rcxu3FRmpt/FNjxxJOkEbExzEg0Z02IM5RMQDn5PMRBTOxgQbsrOwj+ISnn+A93K/NahFFPePk8t1imaHqbVjaTPxWGwz3FvRy46CwmiLdcE+IBbsYd3ByTxpGI0wjnoInicbjoNAakqeqeGo1wHp6csSRJHJxJ38RmxHT+naNrY3SvcX7eZNhZ9AieLhJzPsEdn1KxgMs0NGi188+mNT9fVqfTVL3eiFzmXEvOlyaiXe3v757iohDmSfiwL4Q2b56KmJ4vZHV8fGwc+VJpOsJ6UTEyNKHS2dyeKGHMjNcSqc2AasHRT7wcd8T+tra2TKRmn8vLK6JPROgTkLC47e7unsZ7bm5e8/Pz9kzA7e3OdEfOjLvSvXKKa+6Ocl/viY8xzVMpuxdPWfTRM8GRQ1wrF869csrW3qjRMzFO52gwm1J5bk4ry8vWLBahE1cxiZViPlRCwPa3pEyva/ctmCLmD9e3Y7zvYw37DfW7dW1vbtpNAXqEppQwvXFdUwlB89vDyqGefPYp5Up5vf7Wm7p550SluYyef+6yNhaWlOgOdOnsBV26fEXpbEYtemmMpC/u3tPrb7ylN9/+RA92KipM5fXM5XM6s35Wd+/cV61aNexSpz9Qtd1UtdVSm/tSCaXSOcUjp3es31Fi2Nd0JqFSJqlCOq6l8ozWVlYseTe/sGBc8eOTivq9jiVhmFt8gvvC1Q1SKZ3Lae/gWMWZspqdrg6qNfVYDxDSWddYN22ekoyvmUv/73z3q3rxhad0dLir+3dvK52Kab5cUrfdtER4rXpimJf52TmVZ8vmtD85rlnjz0qjpVq7r6++9ppe+/rX9PGHH6hROzaGfKtRs8a/rOftbk/3HmyqS2PYdE4/+sk7yuRTGnK9szktr2wYZoVrsr66onQmIZIk+zubqtVP9JWvvKjHLl2ye4R7nvus2e5oZ+9QS4vLunjpMb359lv6kzf/RPfA3XSl7iCmbC6tFx5f1SuvvGyc98evXLHqnX/2e7+vt96/qfMXzuhXvv6S+oOR/uiP/p3OX7ik//g/+uvqduq6ffNzuz+5z70KhvujkA/Oc2vsm0pqa2tbH3/yqc1J+lFQ4ZPN0bsBlNNAc3MLKmZmdNKT/t7v/J7eun7TKnSKmbxyqXDOJ8MJ5mXyrmMSgUkEJhGYRODRR2Aipj/6GE+OMInAJAKTCEwiQARiGqUQakYSDUiXpss6s7SimeKUhnBDuwGJ0OlTbh/EdMrLcXPFhrImpDSXsjf35rJ9iBNwAdVFY/7tLnO2o3wYNrOLVwyHn7tD3MW98O/QNNKF2i+jYMLPEV8DqxlBAhcix/b9IEo44sHxKi5wu4h/KqCOgtCHSxNB3YQSBGDrF/nQUY4znQ+LYeREdqHcBf3QxLUVNdELvHa2caHFxT4X012wdBHcBcMETsSoWeX45PU4u2DpYvov2tbc85Fo5kKjY0KICdeR8bjbeTw+Nl2i44OwcBH+y456d1iOu3z9tX79XPxPJUICxRntxNgav0Z8cxdYx8/XxhDx0uF34+ruGQe9Y0iXqamcOTZrCMqNpjLpuNZX5vS1V76ib33zNS3MzenzTz/TRx98qL2dXWt4Wqs1VOsMNEzl1YNr/qVKA3d1/3zVQcQ7j9jefk4kp0C9IPuDoHFROSR/AvYlNB+NfNlR81Gc6uwDjzoCBSINSaqpqaLmymUtzi+Ye5AEDq5VXNw4ygOTG8QNKIWUOVMDx7qrYqmkwvRM1NSuGcYC0xwnOmK6N9ONXMmeyCI5RHWA3xfWRBURn/s/6jngIq2L6Y7AGE8UjfctsMQH+6Wpbz8I4R6bccSIiaIRUofvERA5RxqM9noBT2IiTzxuQhACKf9+7LHHNDc3Z2KpC9eMlVhYvAYDE3t9buVx+Y+hppjzjJ1tvMkmAijjtHhGYv44IooE38zsvAnI3M9sxyciN+IvmAwYy7wWtzTHXlhYNGG0bWtUENwRi5kNiKe8NpfL2ljYF+MK611o9swxSdIxLsbnPHlixb+5hl4B5GiacC8G1BS/C5U/nchBztoWkjxWXZBLW7PPer1mn7yWOJkj1URcXOl7Eec8MNi5X9zlz7gRA1nzEkmEwYbyuaIJcGzHtUEgxdmPKM35cZ6I9YjiHIt/n1SqtlYh7J89e0YHB/u2L0dohTUljNvc3gkamg7UaYfkhze8xrm+uroazaFD+7k38fR71hM4PifH18bgmg/PEXey+/zwc7fkTKFg85mfkTwhlpzfuPB++nxMJnR0dGwJ6KLNyZiJ6Zubm/bsKs8EJBHnYUk8+NS5nM1vj+Phwb6qJ3uaLcUVH3W1v7enSxfOa31lRXvb27p7567F7StfeUk3b13Xv/zXf6BEJqXeaKDDak+PXTuvZ154UkuLC0oNRprJFHX54mPKF4vWEPTg8Eib27va2tnXrbt39elnN/TFvV31hnGtlksqFKZ1fHwi2Pbcl0f1qiFeIkq+ksmsicdDjYztrWFbGVjx2aQ2FmZ1dnleG8uLWiyXT5PGJ7WmNrd2DMPVsHuPKgvZOg5HHId6oTBlLnHFE+ryrOoPKEkQq0mDSgrWtHRK1WZTx7WqpotF/dY3n9XZjRUN+i2lEiOtryxovjxtjVf73Y7q1aquf/K58dJXVtZUzBWkUVyNZkc7hxWdtLoaxWKaLk3Z8+R73/6W5mZn9N47f6ZbN65bw/JGs61Ov6+LFy/r2Rdf1u//P/9WP3v7HWucOjs3r+WlNUu+8fcJqBmaobK/4lRO9XpF6xtrOn/+nPV74Bx29w6Mtd7EEZ7OKJcr6N/94Ad6sPVAW0chIbWxWNTy4owlURYXFlQuTeuVV15RsVgyTvpPX39TDza3rHpjZW1dd+/eV73R1N/8m39DayuzOjk+sHWJueh/d1CJFCpLUjbfWFM+/PAjffb5HUMHra4uWnJqZXVFy6tL6vRbKhamtDy3roNWX//9P/g/9NOPPzUxPcccSKRsLZg40ydvOSYRmERgEoFJBH4ZEZiI6b+MKE+OMYnAJAKTCEwiYGI65snEUEorprn8lNbnlzRdKBrLGoES8aaHexL8AqJCMmVs0VQ8ibZ2KmQgHNJo0wU01ER7k9loqA2uJcJI4EhEl67VKN/HfZoxZ54hO8yJFpoPIljwGcS10MyUD8QT/2A7kBJB1ACdgiDfMSES56YL36eiYOQ+ReBwnrqL0S6G4UClaagJaRHqxRjJNGCNHKz+xrOQL5g4ySdJBudHu5OWN857hwf2BhohjGO6wDUu6HwZAeMCtX81cXesLea4gD3uFP6ye3rc/Wvu28jpPuI6RY1djQPeBcGBuzk0SkUItoarEVoGkdtQEqmk4Jx/WUx3tzpxGXcb8/2pk30sEeDjpwHjKf84qjCwxp0Ro/5UWA/KmSU0TAz9OW47CJy4zc+UjX1gYhyl99NTWT1z9bxee/Ur+vavfMMwBtc//URvvvGGth5smXjCm/2dvSPd3zumm6RGUeNDv5YhFqHSgQ+bS+FE7Suz0udQcGWH5mz8Z6I1r1XA+rALBCKrkojmIg51F0uj3ao/7KtP80Zr4hhc44hu2UzGSvlpnmnJmxH6dkjycD05H8bTbrVsrm2cOaOVs2d1f/OB7t67Z/diEN1DYgbEgrnHHTkTNQcGrQLygG0Q5TmHqZlpQw2xX4RDvrp46LgZBG+vpvAkzWnii2tq2KOEsrHgIA9iOomw0GCY+xLnLY34vJkxGBL25W5k4od4zdgQ0xEhiTsCD2PiHLnHEKW4b/k32yEC829Ht3DO7IOfO4qDsToShPHwOsbJ7/nKa71RLtfQEmH9nkCJGLrKOPgBvcP9xDiLxYKtTYjI3FuFQtHWPZjtXCzWv+npgCKpVXHDtg1Nk8vnTtcTNsTpHfBYiMY9ExjB38DAJ9nBXCNmgYWet9eyplWrgRHuQvHMTNnmmyfzbP3sheSY8cKzKXW7LWOvW5WPIXdi0blMWcxOTiqW5CBZEBytoRks+yUZQPKCZp/ME1vLi9O2nQvnXHoQLWzvLnLuDUfOsB1uZJ4bsXiYc/Cpl5eXTXA39JghaEgohFgzB+yaDEMvCl/7OA6vYf11N7rjrzg+6zzXmevjSBdPGrobnTlCTP36sx2/Y16wT3e3e0yJtyUmstnT3h2+npBM4/kCJod1l0QK7GvfH4kxGOi81qslqFLxqgl3xNM8s3q8o373QMVcXAvz8/rut7+tmWJJf/bWm/rogw904cIFE9Pfee9d/cG/+UNli2mdvXSR7K8eu3ZZTz37tPJUXw1jWp9ftrXw7v375hDfPz7W9s6euoOR7uNM/uy67tzdUaszUHlmSul0TvUaVRHMpYHaNA5G9o8nTezu02B2QDPhvhI06UyMlE8MtT43bU1By/m0qgd76raaNv+JVyKZVaPT0617OzquB9Y+cwtxt2eJ+8DUT9C4l4RkImac8ngm/I1Cjxec4FQBVWoN0Xlivryg1y5Ma3mprMcuntHa8gJ0fnWaNY0GPDPiKuRy+vTjz9Ss15VJ55RJZexruzvQ/a1dHdaahj45d2ZDjXpFZ1ZXDSm2ef+ednd2TpsXgwh77vkX9eu/+df0J6+/od/5v/6pdnb3lMsWFY+nFRslrFEvDUMRmJ999ik9dvmCdva31WzXtbi4oI2zZw2ZcwQiqN1RdzBQ5aSuZrut7Z0dS6re/uILq6p69Wuv6Pvf+64qR4c2n/LprO7ff2CVIJlMVgeHx3qwua3j44pVGcQTKW1ubuny5Qt67evPq1yeMnxQBVROlEzkWUIVniflqRah2oNKEf6m4joR31KpqMXleaVyCRPohhexUAAAIABJREFUr118WvVRSv/V3/1f9MN33jcEVjoWEHl0D6kO2xN9Y/KeYxKBSQQmEZhE4JFHYPKweeQhnhxgEoFJBCYRmETAIhCJ6YhyoF5mswWtlxc0XShoCMalG95UWZfSyDVs/OhRLAiqONGcR5wKzfwQSM1hOxgE7Eo38IJN3On3TExC+Ks3GlZ6j7gOQ9k/cJoicLjwFZrHgWoIzefcxeqiPWxhxIvg0kRAZ6hBqHMkA18dGYHAgwjmor07ynkzybENa9MJiAEwN+1ex8THQjaIP44v4XvcYMacNifvwwaTxAQBBpchAmIQREExwMoOoo8znkPzvXBejptwh7w7LoMQi6AOW3wkHNl8RYxDHA3nwIFQKxFWU8ZgHg1A3z/kylvTSwR1IMYRY9jH4+KnTYvoXHxMxqCOqgYQA5gDFuJI4Pav1oSOuEe4n/EkgV9fc8fjlIUvjqM0EnZRhD1RYw7pfpgzfJj4zoVNBOc6WRxD1eP8Bp9DLAZ9c0C2+n0rtV8ol/TNr76gv/Af/AVdevpJbX/wod579x19/tmnOtxD7GuYWEMCp1Jr6bDeM6Z6HCElSnoguPJBvGmGx7xFSEBgtJ9FrljGw7iiHqJ2/giQXCMSSohndg4Rz9cUwqi5o4vK5uhm7o7idp1jCZmo3ukFB3fOGqlmjNMPyoVmkFyDXCZnIjufzFPm3clxxe7FCxcv6OpTT+rm7Vu6fv2GmuYSzlsDOa4h4zG+eyypeJJ7mj4AoRrFsR/GhScxwDXRyGIDGoQyf0seRBkFO9dOJ3DcuW9abRPivZqDa8XakM3nlBgFR7GLhSTSWBsQwDfW1227w4NDuxcR1jkOQn0XERURehT42I7W8OSVi6rEFPHTEzts68fj54yTfZj4betUSOD5dXcR1dca1heOgSuYBJ/jUux+tcafoSLG9+HrnwmEhv3oRIlDUCkpW6sQGRFSWQ8RTl2QZd63O8Fx7usB4+VeYOzu2mdt4fesKXzYOQnefXDWOy4F97A3rgxJymk7lp+3O7VJUuAyRkyH2IV47fx365cR3f8ImqyTvH4lQqzYGkJFULttrnQaoAa3d8+SCaXSjMXGHeMI/g/XdaqZgvPbG24ypm4nrPdcw2arYX05SlMlS5qwLbEgdp5kJS7EIJ3KmtDP8Thvd/Zb4sPmI1iwhOFsaLJJ9Ue/x/xD2M5ZMsoSqd2e3eNcOxA8xJX9cpMTA7bxfTsig0nFeZnYT5NbEFNRDwhnwRM3e/aNwvOChqPMcRtfF1ewTOCmNwJCJ1UuYID4nt8746jf72jQryuTbCs2ahsu5cL5Czo+PLQEE+si82B2vqxMPq8miZeYdOnqFc2UZ+z7qelpzU5Pm4M4OYrr5KSmN//sHUtE7oH/aLZVXlzS/c1tffL5Dd1/sKPjSl05qrVSGUORgJji3s9lCyb8WvtqKi/6PTU6LVtf5oozWixPayod15mlOV09t65OraLPPvxQg25f166cN+72/sGROv2YDqodxdN5pTKsMRHujGqKSFCPJ2lqOdCQ5Sc2MqwLayz3Da70bCar4wrVOTHNLy7r61dmdOnCuq5dPq9yKa9Os6phv6NiNmMVeMT69s1bhp+i2qFyfGJ/t3A/HVYberB3pFa3qyeuXjH0FjimauXY8G6su1xvnPy1ektXrl3V3/7P/gvt7O3pd3/vn2t7d0+NWksJZaRRUgdHxzps1FVKJvSdX/mqVtcWtLW7qd6wp/mFstbPbGhqZsaE9MNKRbVGU3fA6TSaunjhkpaXl/Tm668bEuj7v/qr+tXvfk83blzX7Vu3LaGCC937gGw+2NZx5UQ8b6q1uj79/Kaq1ZZGmbS++fIVPfP0NeUzGbtvQb2wHlqFS70VJX+H5k6nSolnwsHhoW0zNz+v0vSUsoW0Etm4+oOhFmbXddQe6O/+w3+kn7z/segVnEtmlIwn1Wm31FR/om9M3nZMIjCJwCQCkwg88ghMHjaPPMSTA0wiMInAJAKTCJiAm0yMTEwbxZTCGZjNa31uSeXSlHq8UY5csYivCHvoZojHYE2ovzbMS9RcD7cYgmJwLYemeSYCRw0KE3FcSrj4EJTgkIcmhUEUDzx0PoMI3TkVkxgnwhM/c+coP3PWumO02RfiDfpeJoMglAiO33gQLXCAmghAg8J+35yThmRoNE00QZQJIlpovGeCGEJtIqGpYkFTxVIkCNUMm8F50hDSmLaRY84REJwnMUDg5o0o4hviJ0K+uyGdwcybV399cDYHFrk78AOKYKhOt21CeSKWCGIrVw4hIcJxEHuY2VynOM2/MkmrHkC0RqAzMZdzFG7aqBlllHDwu8HcypGo7+KjI09cXA0CYRinC8HGhqcpbTR+5gaJjdPfR670uAELQoNZ/hslEf8DP51PHGzJWMIc14jKJtIxVuvkGrcyin5chiqAjYvIm6IJX6OlQmqkWr1nDe8unF/XX/z+d/TdP/d9LWxsaOvOHf2r3/09ffrZZ+buE0cy8a2nRqupVqdn/NlhDHTAQNlE2oRTEgeIiN12J4wvik2IF677gM6wRFOUyzBRnHMk4RFVAth8wtFHciDG3EW0CfPCkyL8whzs3tgzTtIjCJLMV/abS6eNiWzbDhE/UzYuREhQMAh2JydVPXhw35ADC+BhlpZUq9dUO6lbI7hsLmcCrCXJEPdpDtrpaWamZE0HSRhwTxhLt8FrwvmZA3g4MnHFjsu0jKpPzIWdQRBOGtsfwRPBFYQAcxvRdXFpwe6V40rFrsFx5diSA4g03MvEitcaLmM00kmtqmanpWwqrfnyfBCR+32lEyGJwDbcb7+owS7HRJAPSZm+Oev5GUMmRpwPvGJbI5IhYWKJBfI1Cdah4JYH88S6w/Vj3ZsqTVnsuPfbJA6iag6uIy5xa2qZTJmr3HE1xIiElt/Xvl6yHfu3Jq2xsD4FdM5QdVjMzZAc5LUu1DN/WI8Qk1njTpMJ1vh2pEIOhzyCsC2+dr7WINdi9bAZMSJz9SQIzSQxQtKB5IqMcw5aaGZ2xq4FcWMu8BrHPnEs1sngTp+xaovDwwMdHh7ZfMINTrPSZrNt5xQQLDRUDckWKpECnzzJ2auI+B+55Q2D1A9rB/cJaw0iKetfEDhZ37Mql2dPOewubOPoZ367q9vZ5b52tVsBF8K1LRbz0Zo+UrsVKoesSodnj82VMMF7XRpst01Mx4mvGIienpotxO2uVetQrQCaJ8Wam+I5N1Cj1TDudw3MV7dl6xzPH9s2y/Nk1tA2nCeJkV6X2AzIFypNIiNJtcZA1ZMjxW0N79icpZEn61I8zr1L0pnnY1Mz09N2n9WbNdWbTbtPz128oLnlRWULIfFAUoPXHh0cqn5SUz6dUzFfVL3R0u27m7p9775u3L5toniVyofBQNOzcxolEto/OtbuzqE1x+ReySRSio9IRATcVNoSnwPrr8DtmSEu0zRrzWljZVVL8/M63t/VsNNUeaqgYbetk6NDXXjssr77l/+C/vAf/2O99/57Gg6T6g8ySmaKStCgWjFjsDeplDP3+8jW7mqzpXQ2FXoODGDKo6zzN0DHMEUwwvtKaxhL6tde3tB3f+Wr2lidU2LQ0rDdUJzmoyRLuwMNez3duX1XcZqQZrI213Frg1lp90fqDONqoQ7bet7TSbUhOHdz5VmdO3fe5vgHH9/Q9Vtbunp5Tb/+G79p8+z27TvGnn/wYEtHh/Rd6GnvqKLWoK/VYl7fePVFxeI0Z24pmY5rfmleZ86f1fzikiVRYbDXaw29/ebbmp0p6/nnX7C/mW7cvGFJ6GeffdaY+zdu3NBnn32ms2fP6lvf+pZV/fE3yvb2jq3b0zMzloj44Y9+ojfeeEf1tlSeLeq5J87p+aeeVCGftwSt1VUNR4YSm4qQWNyDB3ZvH6pyUtH84oLOnz+vZDqp7qij8jKJq6QWymu6s3eif/DP/rle//Bztdo8R0nwkjxsqqvBRN+YvO2YRGASgUkEJhF45BGYPGweeYgnB5hEYBKBSQQmESAC8QT25ZHSiis9ims2VzRmerlUUgeRGaEdRzmCzgDMyzC4c+NJQ0QgzhmehQaIsJgjhyZfgyscoSoIfwHHggM08Dj9d+4ed7Y540LUcIzCuAjFto6XCA0AgwveRSXEE95sxhO4+R4K/S66uWOUr2yL25U3iIYIsdLowDMfR5PwM8r7cfnxOwR43my7W9vZ4H4ejl3BwQz6hYQD7j1+7vtHsEEA4oOx8b27wR0xwO/CzxBniXHX3MqI6eg8jko55Y1TMYCDLHIDpzNpEwC5ZmGMQ3N3U/pOkiCwhkG5BDGPpAP/MR4EIkQSe92YCx6VxHTM2DCgJbyJpAmCCMo2sNA005zagYduArw32IyarwYxnTQBgvIQwLhi9omQjtwdHIk0l6MJGuX8nWFfbRI7cWkQH5nIPGp3lOv2NJOUstmUXnrhRX3jG1/X1SuPKZZI6da9B3rvZ2/pg08+1fbuvqr1ppKZrAk1CM7G2TWOPEJ/zIRXMEbl2VnlM1lzqJqYHmVtDHsRJYpOOS8moIckCCdMEgpRJzRVDa7lIIBmTrfzhqOegPjyPDJMjKFiEFt6p+MyhIdVSPRsfvE7RFZEzXwhbwx4xOomqJdUSiVzUgfcjjUpjbBEnARj6w96atSbWl1bMWGI/XC+e/t75nDFYU7PAkQ3klrT0zM2J+rcB3w2gshaKpQ0XSopXyhobXVNu3u7un//vs2Jy49d1pmzG9bo784XX+jm/Ts6aVSVT2bV7nesBwNzkKSdVZDkiyZyI8wlFdfM7KwhbKiEoUKE75lPXnHizm7uI0R8YkmsiTn3OQ53R7WwLcc4Oj6wr45E8ScC8bF7IBkQBXw6N/vL96YlS7pU2wReNsdge47hjnF3mCOiWiIPQTDicHuyBWZ5Ok1Dv4ABajbrAY8FLmb4sLIHodbGlwnrZ+gDQeIPgTmneCxFgYZNVT8PxuENSd1Vz3VFIGds7vJme9ypdgxc8BHKh3mG05xjIazxe8btsSdOrNWBZw6qJ7DVmXNUHcFjZq4EETwkDGxuW4PjkFgCJcHxHZNiyTYQW7Zmsh6F33Ed/fr6mu9VQJYs8aQdiasvYbcQu0NlUedho1Rcsx2eAzCjSbyEahO7Vy25wXH7JnRzLtMzZdJ31tAY7Ab7Yn1m34jGqVwQ/w2nNaCJaceEeJA5fCVmzIPp0qw0TCkRT5mISXxJnKAH80im3gGuNr0feiB3GjXVq0caDrrKplNK0z9DA6UyCU0vTFnyhX4RZ8+cUSabUXfQ1+xcWecfu6SFlWXF02nDEWUSWR3tH+iT9z7S0faB4jjyO30d1hraPD7RvZ1dndQblrRkbWxTUZbOKJXNmhO82YiaHQ+lpBKS4YF6SoziyjFnUjGlk1SNJMzxfubMhlWblKZLmi5O6dNPP9IXt26qR/KgP9TG+pp+42/8ph57+WX9D3/nP9Gt23etcqaYLavfT6hFdRyJq8FIzf7AxP0+1ziVUr3TsucUAvpg0FEmGVeCZ1KvY8lvuOuVzkAnrY6+9/ya/sO//F1tLE5L3brivZbiVKOQpK81lYoltL25p26nbwk95jPXhD4w8XRW5eV1LSwv69NPP9GNW7etASrK8+ramp597gVL3P3gR2/o3Y/v6sLalL797W/rwf1N7ewcWSPp45OqDk6aUjyt2ZlZw8q0jw8MO1OayqrTbarerKpQyuviYxd16cpl5QpF7e7uq35S1wfvva/Z0pwuX35MlWpFxyfHJmpvrG9Ysg2E1/Xr163i6PLlyyaeE3P+BmFsfGxtb+unP33dWOrp9JTe/+y+ZotZ/blvvaonrjymIUmCSkVd0EojaXF+PkKWSQ+2t7R/cKBGs66lpUWtrq9ZxV6tVdXauTXNlMs6s3pJn9zZ0v/8O7+rtz+7qQG4pXhK/AXA3xmtXmeib0zedkwiMInAJAKTCDzyCEweNo88xJMDTCIwicAkApMIWASCuVnpGBzjhMr5KZ1ZXNHM1JRatZp6uFbh0JoiGirqEUlxD+NOpzzahOlWz4R3dzF/mZNtbl1cohHv3F3o40L6ONLD9+MoF0SQU+E2ErtdhHT8iGFZWi0TMGiKao7jbjuUoKeyp/xefm/88wg1Y0JRv2ciNSIYDUet2Vwk+ji6wd2OoAr4dBejOy9dJDO+tZXuh2aHoEdwVAbxOsTIRSN3go+70McFIV4f/g1WBLEo4GtcSB+PM9vyOd4wzzER7B+RGLFYMG3HeN8BTxKujzWkjCoE/Bj8DHHIGeEm5EfjCNJ6EO/CjyK1HdGW/frvjNASxsdnMBYP1ReolxAXc0DTJNGaf5oZ3wR7WK/JTMqc6cxHisWDuC5z7/YbbV3dWNJsOqVErKNvfOM1PfHE09rfP9THH32iza1da6RXqTdVb3XUJdGTTKPimQOzA24kwtWYMzQS4nKZrLIka6gA6IcmnwjpJvxHDHSrBoC9nYiH+U0lQzJ8T8LEEyQuJCIAci1C0icgIYIbOThiuXZ+T9hrvUoAQZdEFOxsxEU4xf2efQXbwwVANGHOBsxKx3AtHAMBlTH7nDvFskT3o7HxJeNKI3wxb9k3/G6qJ/igwdza6ro5i32ecw8gbOLA5TrhGEdE9eQTCaf7D4KYbqzr2bI67aYqJLCadcXSSSXAyowG5mrFOUuTXRzuxXy4d3B7g9dJZTMmynTbbTtOgeahyeA8Z7uA/ChYXHHDe+LCY8u6QHzZ3qsLjo4PDbPiznbO0+enV4aQWLDqiG73lKttiYNSyWLFWLc2N08booamnfDVqUqh8iBUaOCEJiFXKk3ZvYKA2+mAN2HuS9kMDSyL0fasuYHjzv5CUia48BFtg7hMsiuIy7V61a4RyJLRkLlH5UjStvdmscSHT3fLO+ub68X8YL3iOiGym/ifdOd4wFoxDxCrxysB+Jk3n+V3xJx4jTeMnZ2Zs/M4nUfRusj2lsisVOx6cO1srY/c+h7/kDxNGxWJY5HIJAngjUj9OeGCuidgPXkQGPOhisb6PWQCwolYED9zoMfi0fhGNtdYhww5kwNlktYo6inBOGkCORgFxEhoJEwSDvE4xDuZDtU5oRcE+C2SlGjOgfHOMfkdaKY67mZyiFadwrojJQ3V1deItZ4mxI0TFfIZ1askJE6US5N0SZiTGjzN6rl1XXrmqvaPDzTqDXT+zIbmy3PhGY3onsmYH5jxVuG7t/t6cO+BPnj7fe3c21a/2bGGrbVuX81YXC3WNxqFj6Qazy3WZJIDNgPpsZAMPUI4qf7QelAg6hcyeZULU5pKxTWbz2i6WFChmNfKyrJWVlbU7rat2uH+g3v66c/e1Nbevprdgb7z3W/pt//r/1K79bp+6zf+utrtvhbmp1QuzKlVp0l50wT9PkmQUUyt3kBdRsJ1ieHI75qInk7ElOYZMxoon05qYa6sSrOlO4cnqrTbevn8lP7yr31Tl84sKj1qS52mYiRCekO1a00b/972gVXkGLbNEtgBbRXPZHXm0lU9/5VX9NM/+WP96Md/bLEhpqvrG3ruhRfV7vb0+//63+vDG5vaKGf06tdf1f07D3T9xl1LlrDCNgdSoVTWU1evaW1xXu+99TPNTOV09fIFVSr7OqocKp6Szl44p6eee0Yra2tWPXK4f6TK0bEGXWlpaSFU7LQaWlhcsP4SJE0Pjg6tpwRYOqsEWl21yoSFpUWr+mCduHnzpu7du2eJ3qlCSW++e0M3v9jW4+fX9OIzj6uQC/046IlSKhQtGcLfRszvSu3EjgOyiGRZoVRSrVFTrXmi1Y0VnbtwXpcvPqVP727rv/v7/7ve/vy6ktwPIrlHdg8xvTvRNyZvOyYRmERgEoFJBB55BCYPm0ce4skBJhGYRGASgUkETEtPxEcgNTLxpDnTZ7J5rZYXNAVjFff1EOxJy1znJhQkcD/HlFDcxHTccDgLe92BueGcgezCuZfXO5LFRWNHsPwiMd1ZvqHMP4gU42I6P3duuTu8XZQOQh8NExH3h/ZpPN5hcLRzPN5sIiB5E7lxYdu5veGYsEAfulL9tY4UcGHcmzHycwRGxuI/M548GnHktHd8DbF3HjP7YSyGC/nSR0C8UDwwMDHd1JdITHch3UXAsC3O1oCUcBY83wfRCXEAgRpbtQuHoXmqCeTGYqeRIaJ7EClxCweOd2ipeerMtdcj9oZtbEwgT3gdki9ihHHFg3s9qOPBaR/c6yEhgAiL/9qZ3CY+IvJGv7OvOKqtsS3YHhyZD3npo15XU9ms/uJ3v6pL589q88EDE3yb9ba++OKudvcPrOlao93VSa1pjstRIq0h8wDHuDXFjJ+K4cwba8wKsgYdibmOGMcpILxFP7PmoYivkYAdw1IaXReLe9TYkhg6C9sd0S78ubDriQx3po+7ck2gixJJOIQRxf0eNDd9hJghRn7dnSVOjLkXEA4RCR1H5PPsNFkyGtl8HU/QWLPhQdT4tFg0vMX8/KKJgTS6MxdthO9AHOT4uI/hZVN9Yi7e6ZK293aM0w7eB3wCojkyVXGmpPLcnCWaSGgg4CD8IMYa+9r6F5wYCgYxhmMMeqE3AskN1h9vCusOaXP9R70QDOUSzXvi6+5rZ3Lb/YCInw5jdxyI335+jz/11FOWIGC92d7eNk4x1weMDUgF4nbj888jPnjog2C874g578kwv9behNKvgVVsJJKikXGxOBV6CNADIZU0EY6qGRAJjNFd2pybJ2VCYq9m6xTudsTebIZEYXCwe3LAkwrMEUf8MHYSKHz1ppYkIjhWNp83fjgfCOGIccSE7Ugk8JrPP//cxPdmG653wjj6Vh2Rz1uMGBtNHBH8uDaOzmLtZVw0HqVygVg4c9zXX18bw71DUiUI94zBGkQbHz443Tkecxth3vfFONin30u25kTVIz4vwFZwTxMDT9pyf1GRw35szuRyVjVhDPSoqax1m0jErQmmrUmGt4rWNVYna+qbMlHWcEGI0Z7MMtGcZtVJ9dhfP6BDqKQyHZ3Gw11+TuPXrurVihIx7u22smDC8vRrAOM10vLqsq698LSefu0r2js5Uq/R0NJMWdO5vAbtrlr1hqFKqMbZPz4y5jaOehjeN6/f0snhiWID1tKY6r2BmqzfrGdW7TJQjUQaz4AE1U7gdWKW7LAKJHvQDBQbjlTM5zU3W9bC9Iyoz5jN5ozDDdMdZBD4qJNaRTNzM+a8/smf/kzv3rijfjym3/zNv6L/9D//Lf37H/2xfvu/+R/tWbM4V1ROabXrHbVAzfF8SWWsoSlueYR+kj2G/2k2VEilNV3IaYpGrsm4fS1NFXVvb1+3Dk502G7p2qz0q7/yip66elaF9EiDRlWDVtMaryaGMSWV1PbmjtoN5niohOCCcN40YF3aOKdXv/UdvfHTn+onf/KnWllbVzpfMEf26voZPdje0b/6tz/Q9n5V6wslPfP0s6pUarp/74E15+z0Bqp2uhrEkzq7tqFzqyt67+2fqZRJ6Zknr6jZqJLjViw50uz8rC4/cU3rZ88Yw35ra1skduvVgPKh+S8OcdYgPunJAdYHDj/PX+6PXNQvIlfImzmAxKY3aqaRKuvDJ5/e0E9ef1/NWkMr83NaXSrrzNqKLpw7p6lCUalEUvv7O/YcoJ8Az2Aqh8ztnk4Z5qjZqqk0ndfGxhk99fiL2qv39Nt/7+/rTz/8SDESY7GURn0qB3pqDybM9Mm7jkkEJhGYRGASgUcfgYmY/uhjPDnCJAKTCEwiMIlAJKYjTGUQcODlxpNaKM6omM2pVa8FVxoCXippTjhEdQRF3kQj5CEAmGMvW1QbvEjU1BJBwR2s/jMT9RAhI9HXhaZxwcfeyEeiiQsm7ix0xzX7czHdBULEHZyfgVmOCI+DLyBbQrPPlglezrgOKJYgNoXxBNEal2IQbRP2JpXX/Vwzxi8hYDgfRBuO6+N2rIO7k6fyBTuGIyPGne4u/rkw/mWhM4hBiDtDpTMwaYMofcrqNjctKJiARAnOTPjo/vOHIm9AfYDcDc08EYpjSZA9cOV9u8CdRxBlnwgnXGTzmBsXHWd5Qt1eYB8HQTWULPjYkybAQD8PIj6OeOevh8SA/SK4hL0RJ2gf8CixkfqxUWgsZziZ4HDHucl+kWK7zbaajZbSiaTW5+f09BNX9J3vvKaXvvKi7t25px/9+Cf68IOPtLd/oF4Phm/M0C6tbk8JmocmUuoOhuZIh8drllCSBoYLiJrc4go3mnNIJJAwwI2J85sxI7LgKrYkE2K3/+UW+r+GREKEqQic9IDPMeyPuVnDCywu/DviqRM3SxA1m8FFCxvZmmSGBp2WDUG4G0q9Yd9EchMJwUrgtGWeJFPKwG8G8TMYGr+bYwQWdYT2Mab2wyWQccHWxXnoyQvO2ZFFOHRtPNmsdnf2zK1YKk1rbq6speVlY0EfHR9Z47uDw30Tdi9feUzVE5zERyaysw3iJOI4CIozZ88YQgZkDALm9My0MdsZFrzhw4MDnVRPNOyz/iTUabVNFBrBQmaO9oIb2tFJjixhHfCEHOuDi65eLeLbLyzOnfYvwO2MCOVJOYRTXNAbGxunYivb7O3tmaDreBjic1I51vHR0anY7MkFYs9agvjEOdl9QPxJOEWoK3dKcx5+D+Ewn5mdtnvrYWPl0IwUB7TjsEIChfvIK15CE8hsNjRstTkRuafZlnHzyVqJoI2I7LFykRpB2rAtVGJEjVnHK114beCD58zpevfuXVWbVXNaT09Nn+JT3AFP2gMHv6OsHL9D3HCmE0/Gxnh8XeerPxN8nSbxwdrGveFrP79jLDjh+Z5z4LjutPeG0ozf7r1M1pJ2JGoC4uvY5h4OXEu4IP5RJWLNo0PjbSoJposlu1fAJ9VphNprWwUF9xXudcTxgDDra9ALHm4EahMRozhyLbhngsCOCC+l4kMNuvRS4NgJS+50OwjpVFCwLtDEM7riAAAgAElEQVRouK1hv2t87qmpvLLppLLZtDbW1nTlyWtavnhWc5fOGv6qV2so0emrcXis4+09NSo11Wt1a4x5UKloc2dPO0eHqrfaarZ7GsXomUCz1a45vvuxhNrwzz2pa+ggKkKoAGrauVAJExKtMUuml/IFLS8tam5uXjM00h3GlRqM1K7VVTneVyJJoiStoXqKp2J67vlndH9nSz9++0Mlsmn9pb/ya7pw7Zr+0f/9e/rjN95UP55QIZ/TqNXVsBsSwANSB/QJMQwXz+vw3B7QELc/UDGd1mwhr5W5ssqFvIAIcWJfbO/qTqOjg2ZbZ1INffOrz+qVFx5XeSqjTu1E3UZNKbBmSmrQ6Wt/78jWFq6n9SoY9qxfB3z87NSsHrv2uG7fuafrt27qa19/TSvrG+oNh6o12vrks+v62VtvK5FMa35hUeXZOXU6NKkNnP9Wp6ud4xNt08AzHtPy7Iz2t7e1Pj2tq5fOKpkYqTRTlOJDQ5+tndvQuUsXVacR7O6e4VvoeUHFzvHRoSqVYxPS19bWbA6fVKs2/2fKs3ZvIqxzn1jDcZBc9bo9s7jnV9fXlc0X9Ec/+KFu3LqlL+7u6+S4qVI+oxefvaqvvvyCifZc6+3NB+ZOt/4crFFRo20QXDwvO52mWs0Tq6x5+vGXlJ5Z0H/7v/5v+vH7H1lFWTqeUiaV1nDYV707wbxM3nRMIjCJwCQCkwg8+ghMxPRHH+PJESYRmERgEoFJBIhATCPEQZzp8EYzo7jK2SmVKGfvdZSKmmO6M52GeYgOVuaNaBsJpalk1lzs7gJ13Ahv6Fx0RdBwZ/K4C9sdsfw+NLPrm7DlTkAXHV0YQ+Rwh7uLtIhClDUj2Lv47W5HBBiwAHx1VIxf/HGkioUjEjmDDztwr608P2qIF5ykDx2fQaB/mCAIQncQUh3rgnCMiOLCPQIFopRjY3gTjEjoH+NuVne009gtX8idjm/8PMZRIn5MrwwYF+dDzHAVhgRJ1D8ynI87xqPx2zVhQF/CwQQxPX56bTwWpy5na1CLGzMkJEzQMxGxby70iAoTrsNwZNxdxo8YPYAcQF9bMLgRHgFnJKbvGM5ckgCdrqEFEgPp3NKivvnKK/rqq1/V3MqiEtmUbt24pR/9+Mf67PPrajRDKX5vgPMzpaOTqjHUcaPT0K7LGHC6g+OIUCnkFBDUEYpyEZcbIRqBJQ8CKJ0xd7i5jxHUoxOip0AQzJAPaajKuYbKCk/oeBXGONLHr5MnnLgHmFO4kmlua0K9Nc+k5wDSP65/7j2akw5MtA+ieLiaHtcg0CHaJQPm5UvC6vj853u2s2aUvZ4JaDSkQwRmf94QmN8xb2luh3MzlQzNP8E4gHPgPBEoaX6Kq3xtbUWNRssa/VItwGsR02no2ul2df78BRVxRadTJlx7/ByDwz2LGGVYHVyRNCCkEWgs3EvEinPjPvdEEuNBMOJ+8nszcMWDCMsYnSFenotc8NH64K5tfs/3jIkxcAxiMp4sIy5B3A18YbBSnjxxV3W4fQJWxvs7eHULY2IsAZsC6zwkUcwVns1pfn7O4mV4JhzA0bi9msbWjJOqNdDlWoBCoXkiCQ5wMVxP9sU66kgXX7uCcxqsTuC8I2rj0mY7HOiIZj2OGcWYc+e4zoFHwGadZXvc5YyF33lfCRezjTnfG9r+iaWfL8dkXFwjT2AsLS3ZmJw57/dKGHNciQid5PeLX1uvOOBc/PniiQTOhWPzGqu8UEzNdsfEa28EbXfOKLDuLeFJIhd0VNRQ2hIPhYes+06/o2r92DBX2Vxg8ltCtANXvauR5bZiyqSz1vS5AxapGxrf2v0IQsS03o7y2ZH+P/beLMayLL3OW3ee55gzInKsrLmqq4o9sslusptTD5RJDRzEpkwLAiH4Ra8G/GwbepEBwwb0IBuQTcokBZmCSLYpmmwOzVaT1VVdY2ZlZuWcERnTnefZ+P59dmR0Q6+pp3OrApFx49xz9v73cOKsf/1rLWcjM5JNpVlrjPVE8VjE1sQcMH061gsvvqBMJqVoBGA6odWVmi5cOK+1rS2Nowsdc4+NSv3jptoHx3p8+559T8lJJrV7Pd199EgPDo50//hQffaSeNKkUgCD+4OxmXUmYknbk03jejbTcDYW6dsMCQAqgyJRMwPO5TKm+U0ygWSDq25gr0ooMo2oV+/q8cMH6rRPVCiklUlGVC3ndXCyp899/rNKZdP6zptvKVUs6lM//nkddbr617/779TsD5UulCxfKCStzM9hoQma9XiOREnop8yY2qSpxhPVqJJAqz0a1Vatplo+Zwx91tdRb6B7o4mOB2OtTRr65GtX9YUffV3b6xWNe22Nuh3zY0hFE5qNphoNJjZuJBQb9bp9t78HMFzPFNAJMoB4b39fr7z2ujZ3dnVwfKLbd+/r3sM91ZstFUoVJRIpddp9tTodA/4Zg2gqqXq3p4N63RLDBbTexyNd3tjQ7saqKuW8lsuZaZD3x31t7m7r1U++rmQmbXvn2PTMu5Yg7Xc76rRaZiy9u7Nj+xBJKdZYbXXF1mJ/MDjdA1if3HupNmE+w1rP5Au6/fChxfb2x7f13of39OjhkbZWS/rJz7+hK5cuqlQo6PjQ+WZQQUGFgt2ruc9RLBDHEHqibutEg95QVy68oML6jv7F7/y+vnvjliXsM3FXjdQf9jQmwxS+wgiEEQgjEEYgjMBTjkB4s3nKAQ5PH0YgjEAYgTACQQQiSE9HlI4lFF9KmUhMa4WKasWyojyA5Rw4bQzheNT0mtOplJKxhIHpgA+O+T0Wz7cGSp4xEPUsQg/YeXDRg8EehPWguAdnTYYhAKm9XMlZaQTPIPUAF8f8sPaxuxYPgI49781KHWCFGR1a1YHJJgxhe4rnywGTABiwr3io9kAX/XjCZncxBBDyZqL+Gl5yAyBq0O05cDkAok2GI5U0gJaHfnvY9TIoAVhvgLRpLjuta1iLsJQj5hcbgKbBdwOEzKjUAf0ebD0L2jqzSVjtsMudRrePuU8o+DVher+xmGPSI/lyRqLFxiAAje1zzgnVGNFepMa3xZizJBZMF9r91icr7GeAJ7BgwJFoRHMD0iPGzAPFicScoP940Ee7RhpPFZsttZov6PmLF/X6Cy/p+WeuqlAp6/u3ruvOwweqG5i7pzoA3mCk/nSuVDar9WpNJ82WSQSM5gDplFe4SgsYjxZ/0+6O2XfYdOhy0zfTPl8szYwUCQBY+wDpJmEEoxRN5SlKvg6UBoRPIp0T/ExfvcazB1P5nde05vfMAQ+w2nw3qWKYo06+xc8nz9jl83zubIKK2BqwFxhccixzBs1ce51JkNjYmd47ms5RAzyQCoDdDpiM4Wchn7f5ZOD2eGzgpxkpjqbKZFNW4YAECaA7Uh6ArDDNO11Y5U0tljNNJiQZmEOswbi1h/6hwbtSXrHkGWvRJ6uItU9e0UZAW7SWiTvvw7CEPcp5AJ09aMw65vzo+WazTvMdJq2PHZ9lnfJl4xaJqFDMGwjNy+SYotFT0NgD0V62ya85v8842ZSZRubRMDIgmXPC7HaJMRIpzhzZA+E+wejb4MbfMdJ9kssnDD34znWpBHkCGjtgdzKemnY45yIOhULRAH9Y2siw+LjQHoA2nxSAzer1z72Rs5dfAWij32bciulkoLlOfADqAM45F3uujwPjRxLTJ4H8mHEO68syegqaM5cYa44hRkjK0D7iQgWAj6Hfq72MEHHGYJN56Y1mfcLy7Fz38fVziXaexhMJoKCihP4wr/y6NN35TsdkiKjScevEeTjYHmnVHC4pEktElc4llUgl7H5oADyMdADzpUtSpBL0fWbM9KCQyPZc1hp7BSzvXrehcp4Nb2RAtBm2Lp22dCabNoNZ5tWzz17V3/sn/40yhYJmrYZmo75O6idm7sveHM9mNU4k9fjxge58+JG6Rw2pP1I2nlS1UFY8ntSjg0O9e/OGGqOhTkiusF/HE5ohYwYqyhd51vHczJ9NSIvkYGSmUiKjNeaUSUUBNieMFV+tVexvgsGY9QSLG8B7oW5nouOjlhonR1pMhyrnElpOh1qt5rVcDPW5z31GxyfH+uCjezr/zBX9yOc/rftHdf3Ov/9/9ehkqK3tdfXGyBrNsIO1ihy7L3Mx2P5zMOiJ5vOlNvMl7W6uK0Mitj9QCckfKtv6fdt/B9GobnYHOhqOVOk1deXimn7yx9/Qpd0NjQddDbttG+9COq9Os2PJj7WVNdt3u92OVaWZZwfphVharW5P2XxOt+/cMwmTTKFo2u8w/hcYCGdyBv4PhlO1O111e327/8WjCcXTaSmZsKorEq3ZSESlZFLbFZcMuHj+nIHpx41DNbtNrW6t6/XPfEqb57cVicdVb7XUaradb8Sgr2G3Z3suSSjW5tHxsd0rqPix5Fngb+DlqgrFglbW1uxehrb6YDJVvlLRS6+9pksXLqlZr+vf/u7v6S++9ec2vj/1kz+hN954Qx998KH29h7Z33msOasICGTg0in8RBaKL6ca9keqVrY0jKT0r775Z3rvwUNLKuBVA4aO5E9rPAzxjfDBI4xAGIEwAmEEnnoEwpvNUw9xeIEwAmEEwgiEETBwMxZdwqTFgDSxlAqJtM7V1rRarkrzmTGjYBoClaLZjUgB1DEMGaeTsRkCOnAlYbiBZ1IbABxIeTjgw5k2/jCY7iVcnGSBk6BAngWQyYOyHlQxVlQAsjszPsdI5eHRs99NHz2QpOCB+yyD0QNMnqHqwWoPLHsQxoG+6E2PjSkIGOyB0R+UZXDgMA+zfHnzSA+8eXDOwHd/0gA64wIeKOe6nnFqwDXs5gBMd0xM2O/zQAP9BwFpH2PPMgesAQz3sfLtPsuWRYjEA+mnCQqvKRywqTn+bCLklGWOEeYU5rbTBfe61ZZEMbzDgYemmR7orPtrmKlbwPx3MZKiczTXHZMd3fFlDA1zNNRJbkycOSksXnSCZwsDS3ZW1/XM7gWtlStmmLZ/dKQHjRN10SBeSIPRUP3RWCPmUyRqetTFckX1ZlOj2dQAj2U0bkA4PMx5AJphpJeOyWQGshhckmwxreSx5pOpkzU6Y9ZqSYckLN6Z+gAvC6cxjmQKYDh99PPdG456BjXzF9DTa+UzhzmGlwHm5BoA5FhD/xkg3CeY0hlYzU4P2kDAMwkWm3Iw+4ltIFtjFzDFHkB0pH6iWqINPIKdOjOZi0KxpAogdwbNbCcfAzNyNEavGk8AZC0cUG0a4cORgU4wiAHPkSIBAGb9oJ3+JPkEqDLXbDIzlqsHZwB4zibR6ANA7kqtZrrkAK2sdQBYAORms2WgkNeeN3kaM3RFcgn2Zdb66xj1EydJYTIqsuNYq4BMSCScNaj0zHiflDi7H/BZA1ODaosnGtoz5XMZ5fNZuwbXNEmFiZMJcZreSKM4ljngMex9rgF4nM06XW/a6YibDsClff2ek5hy4HLSKgHoH/txDKmi4HfV6sqpxBVVACQ4/Is+cE2+mHO+gscb33IOwGSu6U1ILdEYTxi7lf7wM3OVdjAGAOqcj88yPhcuXLBz8x5999I7yEV1Oz0D+M96QnAe4geYDiMeYNvrsPvx8EkVS5rG2YtgcDuzXp94ZLx81ZHf0/0Yeg10f++gwgVmOhURw9HoNFHJmvF7I20wA18kmqauOsRXSPnELtrmsURMUdNCt4Xp1uh8YWspnUwpjcnwdGbrjqQc5zQpLm6dVF31++r3msokqCwZWcVRKhW3JB0vwHQ0qg+PDnT+4gX9xj/+DeVKBZu7GExiIvng4UMh5VQoVHTt+m3du/NQ92/cUlJRbVRXtFqtWRVNvd3Rg8PHak0n2uu09Kgz0DwRUbZalZIp9ehjf6j4LKK0YpqNhkpEllrJlPTy81f1yrPPq5BMqH74WPsP7iuihc5tb1qb662mHu49VBPgeToBi1d7ulTfcgJzJZdTBFQ0nS6VikT05Td29OLVS/rOX19Xb9DSl37mi3r59U/qrfdv6Pf+4E9096SrjdV1dadj9ac9TebOjNnJtUWtImk8nCodj6taLOni5rZK2awiGOS2mopxXwLwnU+VzeXUnEx1pz/S8Xio0rCntWpKX/yx1/XcM+e1mIw0GQyVQDopGtfJcUPT8VRbW9uqFEtOA19LZ2hcb6rV7Wu+QDNcuv9oT412W5FkUm2TD5spnXPM9Vana0z/aDRu3iT8DQL7e7KYKQl7P5XQfDxSRhFVU2nVmNOLqUmVIeMznU80nI+Vymd0/spFXbh6xZnBjvq2bzDHjvf31W40TD7Jg+nsizDg19bXTk2EWc/cV1nbrAO+LIkF05yRZF6aIbarUvvwg+t65+1rKubz+sKPvqavfe2r5ptz7949DdF9Hw8DyTH39xDrNrqcK7aYWpKjVFzX/eO2fvvP/5OuPz60GCAhOEeyCEkYZ2MfvsIIhBEIIxBGIIzAU41AeLN5quENTx5GIIxAGIEwAj4C8WQClFwxmKPLpUrprHZrG1opVTQbj0xPmocwQNCl0YgdEAcAD7jIQzMPY8agDIAOr7EL+OHN7ngPoMWY06YB/UQSxoMZXt/X6+3ys9dE9+Cvl3fwmsWAHIBjHOvO6yRXYOTxAO5AeifBwcvJJrjzWjk+LEzAz0Az3LBGA7Mjgc46jGP3WQ+OcW0vJcCxZ03xPNPeMUpd7Dyw7d/7YRkIjiNOXo7ibHs9AxNAHfkRHvI98GhQzhnGt2u3A/x4+USCfw/Amy9HLne9MtEXTER9/42w/YThDLAEmOXBSAMokdoItMP9mJmOLtcO+usfmz3X3wHtFl1jsQPCA3wnoinFY46tnDCmJyA7mu1ozY60mI6VTSVVyGRURVKgUDI9f5jiGOy1G03V+z3tdXpmljdAW5zzB3IFGLdhEtqfjA2UGU9mVqofTySN8Qe7E7DDJDq0UD4R1VptxcBkwC/GBIkaD6oDnAH0unmYsPMMR0M1O23T2AdEBlQ2QG7udGa9FISfMwA0Hnj3+t2eGc2xJiEyGlvCCjbr2coML+PDHPTMYg/++kqEs7+zqpIgkcWAe4PZs8kU2gVAC9ve+pdIGPhp5qeBJj7kVTTaq7WqMSIx4vRmlR5A9vONMU6nnSwKpppo7vI7WwtmHLrQSmXlFMBlX+BlFQBBssXHxwOttM8DroPB0EB1EhB+vXqmM9cBMOZ1trLllGEfSNn43//wWvLrifdpL+eiH146yv/e7z/ZLNI/cesjbYWlTWwxKyU+xoAP2s65aBOxA6R1rHuAcVeFgtY573nQGoCP45hTJmmTLzrW/XSmTqdrwBigOtfks4CxMGq73bbNW86FBAefZY/0kipcy8eV/hBLjodlDjsd8Puk0TSQ3Sf6aCfx4ByMF8cD6tJWQDvmjN/TGSf6anIxEwe8+b3J77Wcl32T73ze78dcn2NpE+A8589k0iZ34hMkJvUTyNR4jw0+fzYB6RM17Ktm2JpKWRUK2tXMG1/Fg8wQ64g+GehoetlzV3EwcianToonfXovGU0cLMhe50xDYa/jXzBTLILmdsRkMdKsoxRVPlFj8Jq/iLHAMTkdKp1YajEfWf8SSbTa8RxZmvlsu9PSx7dvafPclr76d35exXJJy2hU4+lUzXbbJES63b4e3H2kOx/dl2YyGax19LpLZQPwx9OZDpp13d7f0yFSS7GI+gtpggkze+GMihr6HFd8GbFk+oW1TV3YPqdarqC1UkGb1aqm/Z7u3Lih5vGBcpmUCqW8gf0P9h/p/nFLoyDZPCGxjX58BoPcuOKzkRKzoSKTpRZT6Z/9+k8rE1vo2nvXtHVuWz/1K/9Q6dKqfu9//2399u9/U5NlXOlsWfNEVP35UP2JW98kkrivDwcjpeMJXTq3o89/5nOaj8fqNpoaY47baWkxGitONV08ZhI8H+89Vj0aU2M8Um4yVCUf0Ze+8Cm9+spzQmVlOZ8qnUwrny2q2+qq3x047f3+QH1MfWdTSx7u7x+o0eqpWKrq8OhE3eFIk8VcqUxOg+lUiPjEkilNUZ6ZzjVfkijH12WmiGnkoxlvPHtLEvN3VpYb42Cgcjyu9UpZLz33jBKJmEqVkgrVkpSIqLBS1pXnr6o9HNo9kz0FYvvDe/fUPD42iZfLly/bvumNkdkLWLc+iWTJ9qBCylXTkLgba7qUOsOhHjzc05vvfKzZuKdsUhoNJxr0Z9pYW9Ov/srX9dorr+jWjZtqNut2r+X+wDlYPxjPLjFoH/dMImh99bzuHbf023/2V/pg70DLSNwkdCzRq6Va05CZHj55hBEIIxBGIIzA049ACKY//RiHVwgjEEYgjEAYAWOuRgxVTVGmvIyolMoaM72cL2gMwzHqjEQBD5DdMGAV4BNzSoNinU40gMXQ6xJHAanTBhAjo+AMvebq9rqnICOgrrG/TgHvqQMueVAzozEnZWIsZ1hUSyd34h/k0J6lLTxko2sOeAqIyfvGeEbjGhAF8yvTi56e+qo5wNsZeTqAPG0gEuxRGPYA1455inzLQIOhk3F5AhY6MJq2eWkEDySdZa56aQ7YkGhQw/T1MhwG9gQsbi+N4wFwL03gQVQH/qP37NjfPiaehUxsDOQzINwZDz5hjDtpF89cJzmCeR6JD5/UIBYeBPZgJnF1xqcuRk/A+bk90DOmrvT+CYjujplqShk4hn7JhI0bgLVjrjvWulO1cHIzzj8zrjj60bGI4sANo6Eis4kxEGfDvq5euaTd7XOuAgHwezwxY0p+HownOuoM1LV5E1Gtumql9QBg48nUWOqAUP3h0GmALx0Tm0agHsCxZtbKHI7HVMtnVMplTdsbwN7kXJCYCY5xRp7oVJOAiRmbG6CDuFoVQVCF4T38/BznIj4xwmd8vB2d38XGa83beUgOEVuDnwPmuY3Ck3F2jO9gG3uisePAy4CVboR1+hEAwh5kPAvQ+6oOD8r7deFlaFwyaKbpYqJcPmc6yT0SGe2WrT+SMQbaoGtP4o1Ex3Bg457P5U+rVZgzJB+YN0jo0M9TmRq5xIU3vzV5ITM4doke1rrXOucYWI9eu5v2AWajjw2QBMsbgJIosG6QQWFtc35AZX9Nd54nCTeXhENj6ElVAQAzsYMBCgiFfrBnawM67+ycUzIRtz2IvYxzw9oH6G63O3Z9n2ADZIZNChgOI9snRgCNYZQDlHO9chkN6pxm07m1lxijg14pV+0a6NHTRxdzGKI560en07K9inNxXeIDqx+ADbAY8BupFuLgGPOAns7HwvtV0Cc+1+n1zWCUz3l5FS/xQDwAl2mbZ4r7PcvrqnN+SzpGHJP8dN+25AyVDU6L37eFf/tKHt5jLFnfPjE0ngx/oHqBYz0w7+etVXREo8E8cox+v3eR6GNfInF2+tnAPNjaYzJfsMtjljibMG4LJ5kEu5wYGhN+yp5CYo5kE/cK9gf0vReajPuajIZKJjArXiqfw0A4juOzIjB4UVQxV2aEQxYmo5aMM7fR8U/ZvZR5VKqU9fxLz+ukXtebb31PV557ziQ6ovGEuoOhDut1PT480v7jAx0+OtawMVAymtL25paeffZZSzqdNBq68+Ce7h881jHVCuzN3C9jcY3ZD8ZzTUggRuLKpbLGxt7cWNcz5y/q8u6OUhHp5NFDHT96qGGrJU3GyqUTKuQzzvCy19YApjLGw522Dk5aGqC/nkhplEi5apD5RJHhQPmItFGK6R/9/a+qkEqo22zpypWreumLX9bHDw/1v/7z/0V/+c5HikUTKlY21UemSlN1Rm3ba9OJtIq5oor5gjDzPre+oReff04Hj/a1nEyUjETUrh9rOhpopVRWPpPW4eGBHjXqOub+0O0oMhmqWozqiz/6ur705R/T+vqqAeYkEirFqmmlf3zrto1/u9nQm2/+re7dvRvMXeSc5hpNIprNJ+oMl4rEpKliGjJHgr3WfLhjMLHtryLF4ynqjNzfClYdQ0XY1Nj/lWRaJaTEIhHlE3G98erLlkw25np0odFyqvJ6Tc88/6ziyaT2jw5tXWLKPOh0NRuPVS4WVS5XbM50e1QM4ZPh1pdVDJG0DfZYpPn8WuAexb0RqbONzS3dufvQ5m0qiRRdTCcnDb39vTe1WqvoF3/hv7Kkcrfj/AeoRDT9f5LEVK+NhyJTQqJje+uKhrG0/tV/+GO9dfe+yePATXcJ9YUGSyzGw1cYgTACYQTCCIQReLoRCG82Tze+4dnDCIQRCCMQRiCIQCweMzCd8nCYaYDpOysbqpXLxvyKJRMGqBi/KcpDodNZjkdiiiEdEdyxAD0ALgEfPSPbs9B5yPPveQ1jz4w9BRhh/wascQ9meZmMswD1WekMf5wv+3dsQ2fwBtgGIAWo40FnD5Z5AM3r7XoGsQeXOB5QGM3U8cTppXvJE99uP4E8s5g2ep1jD1J74DKXR5vZtcOz2Dmfl2gxVnTA2D/LpD9llJu0zdx0dA1oBdA14PGJjqkHlvw1aYNPPvjrWBwYsETMUB0fF3vYP2u+GuirA2gasGoSCWBAhny7B/ZIYKQnJ5OA7IElCiZTA5dhgQIgkOQwqRZDeJ15mRmRGtiACEDUQMPFdKo0DH0qHwBu4jFd2NxUOZtRueTkF1poGw/6ag96avV6GsEKhMXanyhuUgAxra6saTKbmkzFAJNGNLYj0mgyUSLlAFau7trl+k1iAY3dTCyqYiKuNOaagOULGViOZrKLg0sKMYdJFPBhzsv5YU/ynWtbpQYJDC95E3z3oCrn8uPkKyN4z4+pJWGWMrkIF2sHEnrQ8IerH85uZm7uurXk5zvXsvUbVCT4421d0rYYmukkPp5o8TvlGJd0ALHlP0i15FBoswdDOZevWvDsYt5jbvLy8542sTaTGAiCRAWmmj/MovfnhQHNvz073ievjN0ejRm4DPAMwMR7nukMiM2XZ7lzDsBg9gLWHmA75+QFa57P+coWQEiY3JyPPc+3AYB4d3fXjkAe6PgAACAASURBVAOQ5n2vYV6rVo1RSiLPJQbnlhAAzCZ2bl1GDGxiL8mks2bcyFxCzoN5eHR0rBYyDYGJJ+A/cUMHnbai5cycIoGBxA1gfKlU1sbGhvI5JxUEcHZ4+NitNQx2R09MNFmfjIfXc+f3vOcrEIghzHO/XzLX0Hy+FYDp3nzU71Gci2O94bMH2f0+c3b+LRdun3HL31XOnK3W8QlTu8ecelk4M1bPNjf5oOn4tELDrysDtwMpFl8BwLlpnzdddfMuJvZgWgGY7lm7lrCds1KdLj3jlIzFT9troCQGuFRsFYsWd7wDloKNX7Lqi9l0bIAijPRIBAmjoZaLicDQMykSzyTD8AyYaj5F63tibPVquaIoYKNJYknDITJPQ0uonds5p5deecmko/7y299WOl8wjW48IDBRbnZ76vT76iEx0p8qMpImfZc82Tq3ZX1FeuXR0WOdkFxi9SaTGs1IbNLfqGLLuFKxpCq5klYqNdXWVrWyvqJSsaByPqfFaKCDe/d0iLTLdKxqPq+1WkWlUt58LHrDvhB9S2VzOqwf68btezpgf46l1KfGZz5TWjMlZhNlIwttliP6pZ//is6trhgIWyiWla2u6a33b+n/+jf/TncP24rGM4plSuoNkbuaaTwbqVQo6vy5XZ3bPKeVatXah0RUq9lwMi2xqPLplLrNpjHNtzY3lMumdevmTT06PFBrNtNxq6nJoKlzWxV97Wtf0pe+/AXVVp22eK/b03Q8Nymwk6OGVSYMel29+eZ39eabb+vkuGljhClsrz9XayxVimn96jd+RdlSWW+/94He+/Ca9g7ravVGRj4gScu+ms9n7O8QZMCoWrC/V6j0Ws61kc9oLV/UsNHSS89c0Rc+/6Pq9dp6fPhYBydHag06SuTS2rl0Xp/+zGcMUIeMgDEqqW2qH0jy8PJmy1SDcK/mxR7l92CTHguqqVgPLrHKPTKlT37qU8qk085n5OTEYO9Op63vfvdvde36fX3hc6/os5/5tJnrdtptTYb8PQSgHrHPLTVTLLrU8XFDq7VtzVMF/R/f/FPTTF+yzy9cMoE13JmNQ3wjfPIIIxBGIIxAGIGnHoHwZvPUQxxeIIxAGIEwAmEEDCBMxJcwcBMGpkdUyeR0YWNbG7UV00xPpFMGQE0pZV8izeEMKZ1xpAMiPFAyMW1vZ1LFy0C8wLzSg80eDPaguv/9WaDQHjoDAMZrffKel48x2RlP/Q00ps+OJsaDAFkwzj0L0rNvn4BzMNoBzJ3mu8UiAHpc22EgPwG8zwKhHtjzLG5jhAUPrJ7ZaixHLxVRLlscvAmiN5v0iQHfHwBQ/3X2eh48iiccoMrLH+cBLB9zPueNWL2Ro09k8DkM0JBB8QaaXhrhbJLAJzg80OUZbT7m9pkI4LmLOsxkX2EAkxBWOkxiO09QZg5QZdcHjA5AeQO1UrD3lpqPxopNZ8qQ0InHtbNa0/MXL6mQTps52sHhoZhf3cnINHUH6Eoz3zCam2DyBhsybizdGXMV2ZDJ1MA2QHwAfgB2PyeNcR8F0Hca5xhwJoHJZlMq7J2muAefjQHsTAldfx0QaVrjsFKtv04KaTqnAgKADEae0zD3r7Pzxcu6eENFk5ZAE3k4dOBDxGmdWxVIPPEEgDQJmyftoV2WFAjabHOD/iN3BBsynjD5GdrnzXFZHyYJQxKAMaAveCBQiRBo9psevh8/1nQMuYuEsXCRofAAKnFiTTEnPFBDAoJQnc4bz6anT/QlkdR44JjGxnr24PwEsNFJbHgJFwN4A4mNJyBw0pIXPnnl57Alc6yixMXRMeoXFjuOZZ17IJz3z53btp+RY2GeAA5vb28bYxvg3LOjASlhbANaIafgNd79uALAIWsBIEus0XAHTKTdhXzB4k5/Ot2OMclL5aJq1ZrKFeQ4EnY8bSc5wLVh2R8f1W38APnMj2KxtGsfHBxaX9bW1k3zPZt1EiuMd3+AfInT6ScOXmOeWPAZYs2xXgfcV854yRO/R1sCJBJ1TNTJ5JTF7pMofJ5xgWXvme3E04PYZxMhCWPnPvF58OxxP2Z+3/I6815v3b/v1gwVIlQfuWvw3e+3vp+eLW86ztHoqZ4+c4GfARqRenGJPFcMMoNVPqUyhWRmIMfCHc320JQlPmDsjseY8qasGgDpDimmbK6gTDpj0iyjYR/xKuWyCQPSu+26xqOucpmEikXmd0zL+USjAVIyExWLeW2sbRjQiKkkHgP0j2qKc1tbZozb7ra1d3CgTm+g8XxhAPrBSUP1VlfD6cyZJi+jVtkzHc40nSAxEzV5E/Yh5EcGVGyR1ovHTNZjNlsYy3ujuqrVfFWVZF6VTFGVUlnxXFqj2FyL6ML8KZBNOdl7pGG7pZVSQRd3d7S+UlUiHjOz5c6gZ4D6cDZXo9XUUb2u9miqaTKn4TJigPR00NZiOlE2FtFLOyX96t/7eW1vbdgYtrt9A6D/5p0b+u67N9RDeyuV12gRd32ZzbSxuqIXn31ely9ctEohkvdIi+DhcO/2bVtjxB/T6AFSUcu5VlaqVg137/49Y+fPYNg3GxqOmnr9jRf1S7/6i3r19ZcYQiEX1Wi0zDxzMoWlH9OC71Hp8f5Dffsv/0rf+96H6vfmqlUL+vxnXtcsShVbXN/4b/+pKtWq3vv+u7px44Zu3nmg967fUrPdMWZ3q92VIn6fdLJmqbiUTyVUyqS0VSrp/MaG2ofHunTunC7unld/0FVvOFCr29FB/UgHzYYW8bS++GOf1Gc/+1kDuWHTcy+NB9JrxBIQfDadOSNg5JZgngfz3u4PVEJYsihqQLj3mJlPpZdfeUWvvPyy6aK/+967Ojg8ME3/Tnegt97+UOvVrH7jN37d2t9td8yIlMQfe2CxgBlyXMlUXIeHx6aZPlBCv/Wnf60P9x8rGksoEXX33Pliqv6c0QhfYQTCCIQRCCMQRuDpRiC82Tzd+IZnDyMQRiCMQBiBIAIYkAKmp6JxpRQzrdQLm+e0VqlpjnRBPOYkTnggWk6NZWVgNWDc4gmYboxdGMkB+9CD5mfBXg8mekDT/84DKx5Q98d58MwzGb3MyllQ0sDNgLXrz0v77LNINhiI4ED+J4A3QO/SSXRQ3m9MYuMSO71wgFPTFD9V/D4FRc8CTwZcevb2GUkB3w4PpiMv4lnwT5hhyLY4mRhYobyIMw+pP8zwdH2E8eYY7B5w8lrcnp1pjOlEwkAzXl4HGICJ6xjguVxoNEeqwOl2e316z2KH2QbQzsO4B4lPy8MZ+1NTWWITNWAZ0JefThMkgV48TG3rS9B+k+sJAFqrcEjEzNA2lYgrAoN0OlM+GtNmsaiLm5vaqtXUqTfN8BDABkY9IPoUQCcWVWs41BAJHBI7c9rh9FkZw1kAMntZHAN/AykSxhewGOABw0C+m2wRiaLJyDRtQdvsjzH+yXwIEkMkDozlhz9AhDnk2PrIvigWsWvAwDad3KWTt3gC4D8B132CxG9EvkrAJzCQdjGmd6DZ/MPa+/7z3ojTrwPPHvYAJuPjKwros81o8zpwoKKtHWITyKoY+B9IGPnqBWSA+KSB6dOJzTHPdvbJGz+/aA9AtE8UMSfO7gnQcBPoNZ8B0500igNK/TrhZy/H4Ss9nuwHTrOel4+tv8YPgrBOh91XfjgQ1bGyuc7Gxqb9Dn1uAGDWDXrwrBe/pnxc/LV8vLkO52LNsg8SG5I5ztuAtkfMEBBpJ2LX7w9sPyEJAJiKxrmTmooolXQyIrXaikbjkQHmB48P7DyuOsUlA2gLMTL99ELB2ouhK32HZU+7AYb93PBMfPrKsQDKrHcnQdO2cQJY88k9Dzob4xx5nmDO+2QhbeF4QHbfBuLi9yPGgj2HY/gMiaJctnC6d55N0vm552VZ/nPs9VO/ATOCdGaotJ2x4twkHzjGm5ByfmLAl/fq+GGQ3iTLmet4KyymWkxZkw5shD0LoMrYOa31nMajoVUVpFLov7P/YchLYi5pSSAtZ6arvZiNlc8lFdFMRwd7ms2GqpSyKhUzBrD3Oh0zs66Ws9rd3dHq2rqODlu6f/+h0G0vV0o6f35XO9vbaraa+vZf/7Ue7u+pVK1pMJ6q3u7qqNFRqz/UBE3uCBJTS41nC01gPbOf2v3LVRCxJ54m2UyGCdPwpVZLVT1/4Rmdr20qv0wqMZWxsYfRuQ7HbfVnAzPInCEX1G5oMRlrc6WmSxfPa6VKUnhuFT/90UjNXld7B4fGlmc/zBbLimdLmsyWajXqatQPzLS4lknox994Tl/9mZ9UsZizpE+z29c7127oL/72A338uKkJEjTxtMaLqKLziHbLK3r1ued1efe8k1FCBghD51hE4+FIw37PgFzkR1CqQ+qEhAT3LwwvkaDi/gPwjuHmNDrSz//CV/SLf//ntbJZUwuZGu4fw7GN59HRiUj8jAYDVUslUbD3nW//lf7wD/9cx0cjvfrSRf33/90/U2Z9TYN6XedffNHWZd/Mx3vaOzzU3QcP1e319XBvX++//5GuXf9YrfbYkinVSlHb61Xtrle1WiypmitovVLV8cN9Y9VTGbS1tanyStVie+P2Lb31/od6+LijK+dr+vrXf04XdnaMnT7CSySysDXAOqPiZNR3+5d5j5AcDap6pmOXQOQ41ixr3bwWkD7rDrW5saVPf/pTVjXz/Xfe0bvvv2f7At4YR4fHdu5v/NqvWByJDQSKVrNlwDoJJ5I3pUreEgjF3JpOhjP91re+o2t7ByZLlI4nbX/EWHUQgunhc0cYgTACYQTCCPwXiEAIpv8XCHJ4iTACYQTCCIQRAE2LULWtdDSudCSuajav7dV1lbJ59TttAzsNvIZZHEX5EgRraXrSPFjB7uVlWtmAkQGQanIaZk4KmOjOAVjhQMMnIDWMZke2dgxEM44MDDA9A9wDiR6Y5FyO4YiZaQAOBud1nwHfdNIYxkCcoX+LhrcDXE/lR4L2OvwQwNDpefs2eWDOS3t4gNCXTHtwyANBnk3uwXA/vwD1jQWKAZ2BmwuTCwD0QIMa3VMANacDPgjYwbQbORfHxDQgWk5uBDYrUhHZTNb6AvuScnXaiVQFD9O8B0gIoFsqlgx8AwgmKQIDGdCOFw/gxNMzPo3BG7B7LRkQmCOa7rxpCWMO6kw8YV8buxzTOQq+0bolceETDDzUB9IhNv6MGXCTgYhORxZ2KPrCyYhUyeW1WSmrms0pB2A7X2jvwSObR+WVFQ1nU3UmUy1TaY2W0t7JiU46bdSHlYzBVnamlwDbtIPzWyIAECZg65reuwfSUymlE0kDkwBqqMRA/9VkHwL2KqAb8eccPkGTTMFhd5IuFg85rXCbb1bhEHfAfmD46pjk7jwGai0X1kZmvEv0OIAXQJbz2HEzJydD3PwYWLLJlqyTyOELIJG5ZJrVgX69Heevh6FhLG5sdZf4cevQNO89GL0EhMwZQ5Zrj0djO95Y5IBcwTyElQqYnkqm7P0hZp4wl9NpFQsFA3doc7PVOtXvZTwA60/lloIkF+aOHiw/W5lBm4gvQDQvwB/vV+ATdMhUeKDVM+SR4HAsdJds8qx03gfgtjjGMYN1VS1UpWQyWWuzrwpwn3ea6X49sD4Ah/n5rAyUZ1gja2Ra8FZBkDT5H4xuuc5ZWZR+r69UOmngci6XMZYzLFCAK9bx+vqGJbxgySPlwudLpYq13TPh+b0HzNye6NpJf/L5oq19QMWzcjs2d4OqG98eb7jJtQyIG41OEw5cA9A9k31SEeDPx3XYUwDTPduf87O3rKys2Bh7g1Ify2TCxdfv3T6ZeDZpSB9g/9M3ruEZ814CiPsBVUKcg7HwWupe392N5+R0vTA29MN8PIbDQHeeRKSTLDL/DO5B7PVmFjmzVCrrKpehEsCxeD2Ln7kKa9wqTiKA8ZwDjwbWItrvmJUOlEmz7qV6/VDVSkGlYlaR5VRHh/vaB1yMxPTcc+f0iVdfVW1lTR9cu6X9/UOregBI393ZNuY38jpvvf22xuyzkaiG47k6g5E6/bH6UwyWo5ouIxpNZrYnmmwXfaMaZYGRsgPIaSv3GqpHYGuP+iMVUlld3bmkrdKK4qOF5r2x7RWT6Fz1ac/kRSKLmSrFvEr5rOLRpRIxEj4JZdIpu4egPU+yErb8x3fvmjlnAT+AjS3FUsR8rGGvYyaryUREG4W0nr96URd2NxWJLZVkbccTeuuD6/r/vvO27tcHGnFPp8IllVUmntJrl5/VCxcu277cOD62iphCLmum6P1eT7VKWZk0xrpt06WnXYD0VH/gG8C6yeeyWswWOjw40DQ506/++i/rZ772ZcUzCR3VjzSaTow9PRxNdHJc13S60Hg41Ln1dVVLBb3z/bf0+7//TT3eq+unfuwT+s3f/KcqXr4oddrm99Hqda2qB9+OFl4M6bSy+YLF571339N//OM/0b0HJyrkk7qws6mL2+e0Ua0qn0gqOl9qRLXB/T11222trq7phRdfVGW1psOTE33v7bf0ne++qVt39uzvnE994ln91E980frZGw80WUzsbwD2L+Z4v4tmukv8elkm/qYY9Pqn3gbsM3hZsIYTsbi67a4ymZyee+5ZrW9umEb/rdsfq9vvKp1N277/+OCxXnrhRVsz+Hgg0YNBa7PRsL9NqNjY2tlUq9lRMbeqvUZf//dffEfXHx8qQrUHsxFpoehSvekkxDfCh44wAmEEwgiEEXjqEQhvNk89xOEFwgiEEQgjEEbAIGyY6d6AVFGVU1ltVleVx2Cu2TRpDTMrjMcUTzrTTw+KAkrGTafcoEd7OPVSLB7MOqufC9hy1sTTgzsAL7zvwWrPUD8LBNFWD6YZoJxw0hcefPEAjGeounM79qoz0gRM42ena+xlRxwg7jTJzagzArDpmLf+82fb50E83gOEOmVtBwzkJ8kEx4CEuWwA9cxpyQPy8LDrASDe42fOA1sUJqWPA233TF3PDj0L3P8wQ5/4wtbkGC9TQRsAqvidgVoG0C4NbObaAKOAuyaHIgVtkxm/AS4ZOzkAgC3+jBVJCPRQA6Ddvc+5kQKCEhkYOJI4CGRJAHQAhfkDBxM/5FBwiq0Ws4ouZsZOP39uUzsbGyDMap4cazJ0TNRKrarXPvkpPdg/0N5xXfNYQr3JTPf2H+uw0bDxAnyF9QuwgL4spq8ORIwYEEMCApCf+ZomGZFKKQPoSZsMvAaMJeGBpImb14DccwNjYfs6FrcBpVQaBOx+fAJMHiVI8AD00v/oEnDOJXR8UsaD134M/Zx2QK8Dxz0Lm/nsJYn8ONt6DY71v2PeGJgSAL4+wWP662g0Y37IGJLICUBfTHnPMt05rwcf+Txzh897UAYJgeFgYAzQ2dgxo1kHXuPdxcVJvXgg2mvBe8kP/zPtmS1cTH1szrL0OQ5Q2Aw4ZzNbE55Z6cHU0WBkxsIc59eSr+qwOZ1ySRVevp/8mzZ6CSQAKiQ7vEyJrzDhO9fzMfD94jvgrB+fU5mSSEyb61t2rScAP9r6mAY7gB/QCfYq8wvjSgxc+d3jx/sGnHuWN/sNyQnm88bmmtbWNgzEQt7hrCSLS+YFRsSB94HXZycZ5ytS/Ljw3TP9+ezW1pbFB9kY4ut/55MKXKtSWzGQ3M8n31/2PF+NQJ+5FjGFzU7/GQeO8XNbAL8YWAcVAXxnr+G4s2PEWBJfr33vkxk+CZtIxk+ZuBzDuPrkgu+fJYLGY1sLXMfveW5voxoFjXSSgVMD0aOYf5pBKrJEJGgdm95MjifYSsp0zJdzJHiKVm1CQpaU1mDYM630CPubjTUM5LjpdSM9Uq2WlIxHNJ0MdXJ8pIPHJ5rNljq/U9IzV64qk8vp/v6hZgupXCppd2dHhYIzmLx166YeA0bG4zo8rmswnas/mqk3nmu8QFAmYcz0yVKaUImQdH2JzBZaIum0XCqLuWU6ZeA82trEolFvaj6ZaqW8onI6r9h0qeh0aRJXy8hCnXFP88VMpWJely+d1+7OlhIJmM8N1esntpcglTWezpxMy9GJ9g8OtVxEVa5UVSiVNUXbv9s1k9XVWlG7W2sqZVNKxpDqGSqdTqpaW9EyGtP33r+m7757Xb1ZVHE8EKo15coVlfMlbVVqKiRSGmOe2uvbfpwigdfraj4baWtjXa1Gw2JNe0lUsRdjvmvmxXanlzLJjPYfPVJzPtDXfuEr+rm/8zPKFLM6OHZgOmA4/WGewtRezKZarVZVzGX04P4d/fm3vqU7Nz7W1YsX9NILL+nS5Uu6ePUZlSpVHRwf2r4KeN7pD8zYmz6srK6aUeeNj27q+PjE5momlVQCL4NOR82jY7XrDd3/+K4yibReeuklA9K5nyLfc3h8pPfe/0Df//47uv7RLXX6S+1WCnrt5ed16cpFpcs5LRIR6zP3GO8PgIb5aDC0/ct5OSQMTGc9IpOTyzj5KpJorJljY+MnzHvh8jNXVF1dMQNV7hvNdtNMTaFPkHDD9Ju/HUgXcz+1CpF+36psdna2LYFSLW7o9uO6fvcvvq3r+wdaRBKmzU9iGJmXyWIR4hvhY0cYgTACYQTCCDz1CIQ3m6ce4vACYQTCCIQRCCNABKLUM88Xiiui5DKqSjav3dUNVQslDbodY6bzMIbcC0Z7mBXaTQoGuRltea3xqIYBK9LOG8ggeBkGD654hqKXK/HHGbM2AKT8e2cBJP+eAzafgI9n5SHOgo0e4IeAyMOfsc+1sJJugA+AK89AhEkMkIIx4nIJAObYh+6YJ6C97xdt8frAANX05Sx73YOD9AlQFyDDmOCRiAGAMBEBbby+M9/ph9cy9iDg2WSBB7C82SNj4h+iee+siaAHHXlw5rweMDTGMZrXAfOffvi2O/apYzDyHYDdJy9gYfqxMcAUxiOavSgFG9Nz5lihAQOWGeKTHDyAG2MaYNkbNAKmR9D4jWi3WlExk1Auk1KlXLLSfQNvmnUzyhtOJtq9cFE/8unP6NrN27r7YF+TRVRDSvPrTbV7A8d0BAQPmNqJlJPVcSxuN/4A+RjXAcikKD9PJk3aCHAAvXDA9Nky0Aw+A6YDBFjVAmA55zCJk6glBIawwpnzJGIA2/k9jNZIQkmAhDNg+tkEkU+k+Llsy+mHEkqMPfPGz3s/t7mGJbNsHUYM8KSvfu745Itp1zsnvFNQnrab1EtgYusBZM7NvwEnuR5zlrGkagLNbgNA0XLHXHNIAgkpASRNfBLKtR+AmKQDawaWMWuKOeqTTqa5vVxoOB66BJ1JmERPWcI++ZBKp5zJ6dyBo8y5fCFvkjvGfO707DMe6KbtXqrEgKtMxo5jTrLOPKAOWMva4/ckndrtrumVe/NLD/h7bwMvqwLrGvkXzgew5MFc4g84/sJzL54mo1g7fB6ZCZcEINGQcIz9ZtMSdpVK2eINIEXMaBcxZZ0xBjDcWQewfRkPAEK+OA/tpk9Ii5ycnDiTVCodYvgFwDzl2h1rg98/GV9iSN/pB/Fg/zor7+KTk7SLOVSuVi1x5D0lmAO8zzk98M05aANzm3noK1xos2eZDwdOtorre1b92X3PJxh9MsnvG5zbqi5gzWO+nHTJJs7jk1F81uZRkLDy48xn7J4VJLj4DJIskeXMAHBXqeD2f7M0WM4t5jB9mYOAhMTG7i0GxEdUKQGmo/fPukM6A5mQnu0ttr+hb59Jq1Iuq1DIWqIQxjpmxmlY4aORgb9U4pAIwjx5mUiptrZucSnmczaW9+/d0/7+vrpI8WAwOl5ospCmi4hG86gm6KSTAECLGl8G8p1x9qe54vOl+Z6USW4UCsoj+xF10lPsB51B34Bmqg6o5AFY12xp+2FkNlFsPtOF87u6dOmCarWSprOxOt2Wer2OhuORJSn5ara6unn7nm4+2NciFtdmuapctmj7YG/UV3/Ut72ikE2rViqokI5ra71qicvNzXUzIX60v68337+phwd11apl7Vy4ourallI5zHCLlgg43H+kQbdnsSlkM1pgBD4cSLOJadlPaVMsYgx0EqCT8cj2lHK1bNeggmLQGejh/fva6zb06idf0a/8+i9r98p57R8f6NjIAnNLApSKFbWbAPVTpWLcI6KajAd6cO+23n/7HdX3D7W5vqGd3R298MrLuvrC8xYTk/2CHT4eq9miSmppJsbFYsmqeGgPFQnDXk+Nw0MdPHyoh3fv6vaN27r50Q29/onX9aUvfVmb587pqNHUcaOhdreneqOpmzdu6r2339FKqaIvfP7HdP/mx8rk0rr8yvNa2V5XNpcxg1zWIGtgfX1drXrDNNy3NjfdXk7CPxqzyiGkZNiD/PGP9w5sXlRrNV28ckVXn3tWqxtrgWH3yP6eg4/w/gcfWNKNczGfUkHFGfe3zY01lUoFJWJJ1cpb+psPbuhf/j//Xt+7cVfTedQ0+qmSmE0n6o2HIb4RPnaEEQgjEEYgjMBTj0B4s3nqIQ4vEEYgjEAYgTACBtDF0G5ZKr6UkopqJV/S5c0drVaqVrqOSAAP+ZgtwoYEPEXagAfxJexSIy8jNTII5DsccHOWjcu/OcYzFD0o7cERf6wHpB2A6BnlnO8Ju/csgOKlZLyUg2eyA/QlU8hsOFkN2HYwzwDT0b1FxxW2LW3ykhIAeDz0wqACAAL8gOmMwV867aRQvK44jQOUAOzJZbNOLxvJDi9zEkgrwNQGbDX5Bcqk5/NTfWHO53WZvQ6yZ/N7pqjXpgY8AjykKsADiB5A9Qxmz9L04LgHozxT3s6NNjzsMtjKqBwEZqanQK2Nk2PuA8D49njQ19jQxp6TmeJNA1NO0982PVun7WyavZOpG+/gdyaTEmiPM4YAf8VMWmuFlNarRdNexdiu3qrruHWiyXKmZDanRretZSyuysqaDg4aOql3tFwmtIwkjVEII5wHeaRWlnG0v6fGEDztkzHrMZWLGkiSDEB1jogRA/pJXBhTtHcjcy2jSBgFzN9AVgXJGK/5DgABGxFGRGkpWAAAIABJREFUulPbd6g91RuJaFylbEGFVN6STbw4t08q+X8jxwF46n8mxn6snrC4F6eGiT7x4cF15g7x9YaLnkHsK0F8jEmy7O7umq4yerskWPjyzGB/XQ94evkOxvGUGY80DBIY6YwlHnh5djFzhDZ4GRcP1Ht2sskaBYkCAEf0jFl/0QSyKA4gPZuI8mv4CVsdwDph12COAwgBlFEx4Pvg++774tn6nU7XwH3PKq9UqiqVihY3AMzRCFDUsfppt19bnM9XefgkHyB2vV43/X7a5jTi48pl8ioWSgbM8z5rnT7Rf8/u5z1eDx8+tL4io2KJtvHY9gP6hlEpew3vwRwF4N/c3FStVrFxe/TokYHA6+trxmA+OTnW9evXdXR8YOeAGQ7DFLmIWBTDUyfn4ExUeyYVAcjHl0ucOTki3w7aR0yQMzGgORFIGRlTnqRHLACopa2tc3bs22+/bSAb/XNmpAlLsAD20yfYrGhR8zL99JyTUIH1TT9dkgpTRPdv2shxLokUsVixt1sSoVKymPDF+nPSQw7cP1ux5P0nvPGon8Pobk/HQ42GPSfjZJr7JAjmxmAmfoCRjH2n3RbSLgQJQJx7Bp+39aqJkompYrGZZvOJSSLxGdqdz+YsFlUMPeNxOw/3SMB0YtGoY+jqzIB7GF9rqWK16vwmJmMd7O3Z2FvlB8Bnp6uj5twAzTimsLG0JsuYsdOni6iZxMYSaPPHNOo1FZ3OtJor6dLGljarNZN8abTqqrebGs2mGmuuKaobjOVsqv5oqBnjFYvpfGVFP3Lxql6+cllrm2tqtRu6+fENHRwdaL6cKZ5Oki10zPP+UI/2j9TrjbW+tqV8saJWi7aeqDPparycGuOeXF4iElEtndKXfuw11YpFbW9sWNXORx/d0NvvfaTRZKFnLl3R9vZFLak46g015T4dgck8Nob15tqaFpORDh8+0nTYVwnwfElizwPqJGpdFQEbd21lRdVqTUgrdRo9Pbh3XzeOTrSyWdKv/cYv6zM//hm1+l3dffTI4lCu1EzupNsZGEiPH0wqEbWvYaetBx/f1uHDfQOReVEN8OJLL+ni5csqVysWx/5wYOuQLCRzlb0AeRlelXLVPsunqRrotTr66NpH+s63/1rjyUylctW+R5EpQ5Mf8/PpXPUTkgFdfe2nf06//k9+U9/8P39L3/zjb6q0taLLL1/VhUsXLUnEGud6rMHjg0O9//77Wl9bc+tjOlMhzx5VsAFpBaA4a+zOnXuWHCxVK3aujXObSmXTiqWSKmGGnMtqrrlpzh8dHxvDvFarmvEo8mesia3Ndav0IvGdTpT0R9/6a/2L3/o3evOjOxpPqHpwMmp4D3C3Dv/qDiMQRiCMQBiBMAJPOwLhzeZpRzg8fxiBMAJhBMIIWARgpvNgBKPNwPRcUec3zqlaKLqSajPNSxgjnQdVe9CbTDSfOMYxbDPPQKVE+CzD0DNfz+o7/zC4eJY96MANV8LPvwFmrDzfzOGQXXG3Rw+e/CBAicY02rxOxsTJIDiZF4CTs/IspuOMUSUA81kjxoC160CaudJpZw6aTWeMHQnohvmZA3CdTjjMRcARgGQYoiZjE5hSmia2N9w0c7uomcIh+wCAhN626c8TW0xgM2kDq53uuGNz0m4DUIU+Pb+bClMxkhpcExMwgCsAf5IIAL6A0rST7zwAm0EmQC9xRZJgNDTtcgNyjTnrZACIFyA67FbagP6zMUEDRXuSGq79M2Mvw0yH0RkHGE3ETPcdJh7X7nY79jMP0lxzPp0aAEoMysWidrZ3tLOxqoN7H2s5HRrIOl7M1Br2ddRqq888yKc0nE7Vm8w1mDBWS81tzqWUjMJcdtIltG8ej2gOEG6a+a7FNl8CQ03A4Gw6ZRUYgCUkFRaU9xNnQCkY0jFpGpkbWxFwj3PbvCGZg2b9GYY668AkbSJooJv4stPEj8aVWMYUm0N4dTrrJCfsGEtNAeU5bwCbexHkQUjapJXN5BWNk5hyrGE/R30CyWuBM39hNaMRzPkB3s6ytFl3gHuwkPkCQD1pNLS/t2dat/wenXOAGJiVJDm8vAaRs/ejUScfM+zb3M+nsrp44aKxWHkhX3DYOLJub65tGMAKyMuaBeh98OChAbbb28hXFIwJ7XSynSFrZ9i1JBRz0hveIi+AkSaGsD4pwO9gCqMLD+sXwHhjbd3WC6xMD9TCGh4O+2o2MdZsa319U61W0+Yq7SIOMMxpx7Vr1w20zOXyVtHhmdbEkrjSTo595plnbC+6du2avQeQDnjMZwDXaStAGQxPJFMYLxIXgOB8zoPyvE88bt68Ye3d2dkJDEMxuUQ6xlXAwMidTefWNs7H0mH9ASAD5CNPsrq6YjEAlD08dNeEcV6uFA2kp03MQfaqw8NDA+EBzHh5Vrdv11nDQj7rpFqSdm5EMpjjfi4xHwDniR/94+ePP75t8h+cl/2DfYPPeg11rkncOBbDVac7TnLWVSvQb/Ys9lr6xmJgn+L1g/JgSUt6Uq0yHoyVzKRdYgeJjcnUjKRZT+ydGL4isdHstK0SJWlJUub4wiRZkBYnsWZGlUFFA6Ag4/bMM5f18a1b+vjWTVv3JF6sGkuy/lnlhSYqFGKqVXNKJpFYIqlFdQF69lnzSuDf3CMb9br6vYEGvYEaJyfqtDsmt5HP5S1JuF8/1GF3rvFcquZjOrdW1ovPv6jnX3hRo/FU16/f1B9881tC4iaRyUqxtKZzZLIWuDQYS3wZxWzzSJur69paXVc2Gtek3dMQqZXlwlUDJGJq97sazMbqTkbqTYcaa6l0LqWVjVXtbm5qM51XebRUcj5Xd9hX25KYUWXyOS1iEXWGQx2d1NVotTUczzSZR7RaruqZZ66q0+7r3r37GowHGmmqke2NUjGb0MWdqq5cOK9PvPSimofHyuF3MRjq7u17erx3pEwmr53tCyoWKur0Btp/fKiTdlOH3bpy5Zw21ldMdqVUyBvoPx1hjNo0M8xiPqtOp2X3n2I+b/Pq6BDZmaU21jdVyBa1sbKh+3fv6U+uf2wa7l/56hf19b/7FWWKOT3Y31M6l1WOfWvGXk3I2PejyuKLMZupfnikuzdu6MHHd7S1vq6d3V19/713bS08c/WKPvO5z2oNRni3bYAze1ipUjL5E9agVU3EoqaLDohOgrVarmprbdOks65f+0hr65sm53Pz7l29f/26mbp2ezN1O0uhTPfsdln/9T/8hkatjv7q23+l793es8TAT3zhk3rhhRdOJePY82Gmk7RjT0Nuh3WEjBDJOv6uYU/nXsGeMR2NLQnAGG9tb9vfIePZRLliwRL34+nI5vTKSk37+3u2n5/bOmcJ61s3b+rx3r6yqZTWais6PqqrP1jqr773rv7jWx/pYZv9HXmfhAHvdLw3DJnp4WNHGIEwAmEEwgg8/QiEYPrTj3F4hTACYQTCCIQRMKQZzraUwMRxGVE1W9ClrW2tVmoa9wdWum0mfRhMmvHkwsC7LBrVAEY8oI0GxgqDtQboAQMRUNczR/m8GfkN+qa7yXkAIACGAY2dHrUDUWARO/3rhIFRAFwejOfBFOAEAIUP8dALYxjWn5cDMGNFOhQw5p35KcxIx7rk2oBTDmT32sYOPPfyBNlsxlibBnQjFSBY6QDIyKTAFHRmdYA5JBU83woQ3RjdXJ62LdFTnZk5HHHjoZLfG4gK6Bt1pogmVUB/AJYm7oHXDDQBNjMZVSsVlcoljYYDdXpd9bt9Ox+f8UArAGQkRjm10yfmQR2wn/8BG3qDgXLZjMr5nPq9rv0etmO701MaoAaAKZ7QCCO/+VLxwAzT4dGO4U8pPfFlbOdT4BwHovHgDbxj14ssDOw3Q75U0gBsAaRiwBiNant9U5trq1pOZ+o06xr1ujrpdAw0T6aTiiQT6kxn6k6mGqH9DsPd+oBcR9JAGjBpAPAEbcF8EB3kyMIY847B7VjkZsK5hHkaxAlQDZkgY9Tb8739zoXJAeOwy21B8KIagMQJYJbpvQNcO/kVTG2toiPutPVJ4hiDn/POI1rOnInoqRSKSQkxbd35DWQHvQnmfsxAu6hmS6/fHDOJlViEJIiTTeEzxioPjD8BfllvnjFvawM9aJjTmLjmcgYsAWjid7DA9G40tDWHpAUAi5nSTmfGXDRplcAAmHnItYxhHuitw/g0CY0hUNzC5rjN40jUAHjOCWucedLrDQzoAoxBcqBSrdqYASq1Gy3dPrhvBrarKzWbdwOkTAZDq/RgXSBVgjRAKp0xgIz5CEh67ty2Lp2/YJr3BrKbkSksZtjkSfscJnubm1unLGsHDsuAZkDbDz68pnsHD3SusmGgeKnozDvNjNdA1pklqvh5b3/frcfJ5NTs02Q5ikVjbxLnQX+oDz/80DYdmOO+isX2s+XyVIPdKnzQsw6SX7TXJQ7d/gSYzZiRTAEER1O9PWgrMmc8MehMW3vRPAfQ57NmJmiGw47dPbU9imShXwsuCcn+xthjfGo6+jDRqQ4pAJw5Jj1AOXsqSVFLQCYTBvzSXuY2DFiSCVzP6anPjWFMvyrVijLpzKlZbLHkYgqgyPtO/mZ4KiHE+dkLuR+kUmlNphgyk7glMYf+vquSsYRnZGmJwW6vo/l0bnsigKCvaPA3cqs0SibNjBkZpvXVNVsfI8ZvOtdsNNNssnBzNZ3W2EyYl6ZzPh4PzOS02ThRp9dy2t7FgvL5rC5cOK9Go+72OmHwOVGtmrdrjSdT5Qolbe/sajKd6aTeVKVSMzbv8eGxTo5ObE/nPtHrdmxeITXVH/R0r9XTcLbU5d0VfeVnf1Ivvviyur2hrn10S9ev31C71dOdu/c15D4YiWhrZVUbtVVLjjDPTeLJEpA9lWs1i2On1dVkPDUteJII2XRWtXLZ5KwOD/a1xGw1OlNtraIf+dTreuHl50yKZdbq6OjmHd27cct8KBKZnE66XZVX1zSPxnVYb+rh4wO1Ol3bhzG1Zv/kXt1pta1P0Sj366GWSxJfeT337BVLUGAcynh3W221mi2r/Go12zo5bhgTvVpZ0auvvqFisaw7t+/p2//pOzrud63aZ32lpGKevzWiJv2CHBgyLrlCNqhkIjk4swQScSaRG5mRXZXG/aG2VjfUajb1t4+OtFiM9dobL+gXf+kX9ewLz6nZbSqejKk37KlaLbuqnXZHxXxJuUzBtfOkqaNHe7r1wftWxfTsCy/YHCe5xXxmX71y5Ype+cSrdh989/13tIgstLq5ZnMHb43haGhznb2R+0Kn2VG/3dXho3216y199atf0/b5XcXSGd28f0fffestvX/tmh4/PlK/M1D7cKJPvnxOX//pn7X2/clf/KUa7aZeffUVffrTnzaZFm9ETLtYoyTd2BctgWaVE8ioVU6rOtKZtN2fVtfW1Oq0df/BPdWbDVsva2urxq5nfbN+kdLhXPFY1BLivV5X7VZLA/6OWka0sb6laDStzmip777zof7o22/r/klTqSyyYXF1+q4aZIILfPgKIxBGIIxAGIEwAk85AuHN5ikHODx9GIEwAmEEwggEEYhAQIsYM50S5FquqOfPX9bO5jkNuz21e10HnEQcWxB5C0DcJOAgIPN4dMqixazU9GnTGTs5oJYBeQEYCMDj2FFOp3gw7BuwDKgHcxSACPkYQG6AIV/Cz8981uutA0LCCOdnrud0c2MG/sCGhmEFqAjI47WTAZRNxsA0lBP2gOvkDgI5AWRrYPkC5mCmCNBOf9HtNcalY7ObJAP6o8mkgYyU7ntA24M7gIEYe9I22J31Flq5AdAaSN4QHw/+mDTKYnHKZvXn4Zpen9nJL8hYvKZDHiQTvIQO3wHgAcmTmI2aoaYD7mkzZmIwtmH4AVwdN5pKJxMm3xNPZExPVxFAccsEKAoD2SoBgE2Nsmf/ps0wPufjueIRdJpzBnQipWPyC4spWJwBxzGY3ABmo7Fis7lWigVd3NlWrVBUp9HS0eN9zecTRRMJZYpFRRIpnXR6enBSV3+xUDSZ00RRmZp+kGwxKQ/GXUvFjRCO3MxMczBxdNMjVDEALzs2Ku22ygbAOxImZkQYoOXW2UCLJeiplzthDEl+AHE7mSGE4mEtwsZ3GrCcBVarAaJm0sq5I0pE0UuPGWhtyZOgDYl0UulsRolUyoCbXt+xvkmMcJxh6yRqTBc9pnQy48jsJBMCs13mrJ9vzA1v4ngqybOYG+gH2MVnAN4Af7x+tkkHBevL9TVua2KlVnPmi8E8pO/MJdoHSEeU+sORgYoA10hvoKnNmmVuIt3BdVziDE3voYGv/Hzu3DkDiQE5YetiINqfjwwUzWUyluiBRck1Ll64oGKpZCzwg8ePbd2w1q9cvap2s2GSG+hXE3sSR14mxTHpBwYysufA3oZdDqDLz8TbVS0A9PcswTUbOgmTs2vIy4x4eRri56o2XCUHMWU9OU14553AHgNISmICeRWuBUsaQJm9EEAKtjkvQHnixDyGmW9zxxJrmBMDbpdsTPy4kvahqoGEivdWYP9BloLY0ybmJ8DkSf1Y/V5bEQFQp6yNLilJQgUdcVjUrs/8HnYqX4w5LHYvF8H+x75FEqlcKjuPh0zaJE0A6gx0J4mkqFUh0AcSLSSa6LvJXxnrH8PDvjFZ+32MEfuWQGKP5vMkQQdoYC+dnArLFbknEgeYK1piFDB96SSVACZZw8TDVQ8ht4IWe/bUZNkqgyzJ5dalk+ZaKBFLKLpMKLKIGwBMYpHkKOaui/n4FExHKzwi4rGvRuNEsXRab7x8VXfu3tZJF2+LpSopEsAkYtFJT+iNN17Wj3/xJ/Qf/vCPdHTSUAKT4kTK5nsW2ZpEStPRyEDnTrOl1VpNH9+5q7XtFb362st66aUXzJTz/sN9vfP+NT14+FgnDeKMTItLSGH8i0xVOZ/VYjoxuSoYw/3pWN3ZQt3xSJNAemuCEekyYmuHMalkC4rO5hr3usolE9pcr+qTn3pNn/r0G8rmYDMfqYHEzL0H2nu4p1kkqpWNc9pvtNTBBHo4UbM3MAmS6QwteAwt02YUPRsP1RmPtV2paGdjRYtJR+VcUhcv7mhjc0MrqzVL5rIuLPkwnuj6RzctiUtlEfJI08lcu7sXtVJbVTKe0h/80R/qfqOpK+e3dHl7yyqpTk4OqVXT6mpNr33ydZVXqnp8fKiHjx9aEh8Jp0I2r8hsqclgrGF7oE6jbft386Sudw8P1OiNtXt+Q9/4xj/Qz33tKxpOBrq/d1ezxUj5fMb2ICoJElH2s7kG3ZGiSqhSKGg+6uvP//TP9NFHd3Xp8o5+9LOftXWzt7enTrejlVpV2zvblgyNJiJKpOKqrJbNH6LZaiiXL2j93LbyhaKm45lG7b7ax3W1jxt67rnnlC0WFM+mpFRCJ52Wjhp1SybFFNX+vQNp1NUbL37CfBQePHyou/fvWYKIvYjNkIqWTDZtaxIZLUBx1latUrX1y1rhbwBnJO18bwp5VxVzcLCvdrdj5yqXipaUtMoafB26LavgMlkoKuTMnHdioDp7HGdqNzvK5iq68NwrunfQ0L/817+jt27c1iyKYX0iSDbP1Z2OQnwjfPAIIxBGIIxAGIGnHoHwZvPUQxxeIIxAGIEwAmEEAtx0adrFEHPnC1VzBb14/oou7u4ak+zQ5BByxr42YCtgk8NKgxXMQ5UHpQHTeXmtbwAjL/VixpUBU9MD2IAugB88xKH3CQMbUJLP+N9ZmXQUHe+FPcTxxfVMciXQHPZ64V5rGobsMrI01iZgmDfj4zzeANSDj4616fSXnQyFIaxOT3c8cVrgiYTT/IXtm8cgMG7s4D6mYo2m0FvPZrIGmjoN3fmpMR4x6yGVccY41TNXDVALwDmAMa8t7eNGX41xH3x2uXxyXgO147A4eVh1CQEfG8929VrSzphw6MzVknH73u507bOMazSe0oJEAczd5dKx02cLG28D0AHOAHyRU0BeJhJTBPUY87eMKhIw1zgXwBcANseDlgBe51MprZRKWseYDeB1MDQwHR3VXDapfLGoQrVmpnqP603dfXyoxmis8SKqLgaumazmS2dyadUCtMlkG+aKBlIrMfTSxfWchANP/ybtgLwFD/XRiFU0YBAKWGliK0itWJLAMddBrr3MkBnY2jUCbXnrPwkRSu8jlqzgdwDrAINmB0osYczHkMdJGHAI+AdjHKAcPVrAkByM0tnUpEvQ1AdU71G1wfm5LsTK2cL01wHlLZdhJodOrsh7DViyhsSKHNjuAV+vEc75MJuzCpCgysLkkuz8SGsE6zWZ0AZa2+iXG1M4ZUAJYDWxQgKEsb13/+Gp4aSLlywJxtplfgEsAXgiY8CcY51yPdrDPD5pnhhwHo8lTePYVbBIR81jJw+SK+rzn/u8geCY6N2+fdtAZsDXq88+awxTgPA2xoLDniUBapWatY++I29AO4gVANKlS5dMBxsAmLbx4n2vU9/vOg3us0adxNcD5V53m7VvQHjQH5dAyNh68ya/xMHrnXste9oF8E0MOJaYMIfZlzg3cfZa836/g5VNwoA2ER+X4HDSSrxc3AH23XogtiZP0+4asD2bjZROITXitMc5jtiSwGT98rOXvMrn0fgu2TkBlXu9fpA4itm8RLKCATJgPp0+reTx1QvNZsuSnmUD7Mo2T9mXAe4wZkUiZT6HmU+c+w6ED+YD4+X2q4kx0fmMl33hZz+X6ZtL4rnKKPcZL+uCN0bS9QfQjkklqVzGALJg1wT4JXlqUkjxrOJRV8kBWM8cB+jElDSVJqkxN1PHXC6tfr+t6zdv6Mbd+9qsFrVYjJTKFBXFV6HXUrM71nAqlXIJffknPq2v/8Lf1f/wP/1z3X3ctL0nhXRTkkRNXKlEXOloxBJMJ82uysWCnru0o1/6xj8wBvfB4ZHev/aR/vbtD02L3IBMoSXvZKuq+JcgvTUeKpdKKg9rvlxSuVzSYaOlx42ODhoNTfCGSCbUxjx1OXMJukVEabwslksVElEVSSZHpfO7O1bhYBVcWoj096LfV6fV0iKWUCSV0lGjoweHRxoApiZTSufzFv9ms2Es8UwSrfaOmsOZdip5feKFq8ql4ipkEqqUqHqJOYkTM89N6rnnn7eEzTvvfahub2BJgiFAfaOjVCrjKmTyFd17cNcqsF57+TltrKyo3azrGO32+VQr6yv66Z/9adW21vT+9Q911Kzb/YHkWSlXsCTvpD/UuDtWt9k2s+L9h/v6mwe3dNAaWQLwa1/7kv7RP/41bV/c0YN7N9XtNzWeDnR0eGDA8HSy1KA31mIW0VptXZcvXlQxl9G7735f//b3fl/19lRf+dLn9Mk3XlMmldbDBw90585tk5fK5jN6+ZWXdP7Crjr9tprtpmnrl2pVncfgc2dbk9FE7aOG+dSkSGYmU+oOB2iKa4ZcWSxiUkaFYsFkUobtntpHR4rNkHSqKpKI66TZVJOxCu4L7AUYb5O8a7ebLoE2GSmXYY0XLLlNMo39EXNbElXn1tdM9ghPBfb+bC5ncmwuGUiSlQRDT/1u15KUrG/2Ae6b7Jto1iOZ1jo6ViKR0Y9+6efUGi31P/7P/5u+++6HGkHQSKQs2d4fDDQioOErjEAYgTACYQTCCDzlCIQ3m6cc4PD0YQTCCIQRCCPgIoDqBKZ+MNM1m6uUzurZ7Qs6f25HvVZbx426KxWOOn1xM9IEhJsvDUBEBsODPOOZM4QDCPGMTzN2DFjSHvADjAJo4hjTDp9MDNBBT5aHUw+aO6a4Aw/5NyAVIJT/jAejDfwLwETagmQGjE6AHQ+ke3NCrg2gZkByYAzJMTwceuDavw8IlUwkTQrBsUEzdh1AZoB0QFDawvv5XM7AA9OGpo1ois8BUudWCs716aMx2sWDresH5/MGfrTXs4g9O91L3fAdTWjPkvVAGv3hnMTGx9Gzl4mvT3QYQxOQKxY1ViMgGKAPgO4ymlC+VFS5soKuqZrttgaw8QOjQhj/MK4BvkgUmJY4mvEzxxqGvQyAjbyHMWkx9NRC/z977x1kaXae9z0359g5TffM7MxsmN2dXSywAHYBLCJBJLEIEIRBSgwiSJFO5Sq67CqrynI5lM2SZJdLVZZsy6YsM4iSKAECQAJEIAEssFgAm2Z2J/f0dE/ndHMOrt977pltwX8v/7p3qqt7bn/3fOd7T/j6e97nfZ4kWuzRiIq5rBbn5pTPZFQtlbR1754x/nOZjCIhmX53MpOTIlEdlGta29nTXrWq7jCkQThiZnY9A+hH4DVAOfMQdviQ8vmQmawZA/w+4Mhz/oiZDsOPhAxMcwPTHaDsQWoPglsyAGZ2xDHDAdNH9qIG4gMuc2zMQOe+Y74jDeO1+Uc67dZ+MGyMcy9pxLHoN6ezGSUZsxjzIKBmu2Vl9qVKxUB35gNjj3QISQvWA+37+XNy/AFa/brwIKVVKBgb12mTt9otY3wDlpg0kYGTMi17v67oI4A1BzKHaNczEznf1OSkJZTWNzaNhc2L9QLrcnJi0nR0WfPbO9vG0kzEEiZHwjrzxpW2Doc91bneckXdWlOhaNiusd1vG7N4cX5RFx+5aP1+5bVXdOvObWP5A8oWckUDRgFCnbFwz5JbMKed7njApFHon78Gzk+7rCkkcYgN//ffmb9bW1v3gW1vtOkNVb3eN8fTf0AmryHuNLQdG9+D4pybuBA79gTPcqe9k/sOfeFz/nw+mefWbcjYsbTjjTxNcsr0xMP3PwNIS5980gKJFHwK+r22aXnDLvXr35uhmmTVKCHjWe6+Tb8/momiZHOS6h2Saj5x545lLcE4pfKDJRs2KRgSikjJmCSO7RMkRZnP6N9jRExxCfJYpNecdBTgORUfsGr5HTIY4TC+DCR7XOKO41nfPrlDjAEFrQKKtUF1QPfNqiHnI+Eqo2Cecwx7NwA9Zogwd70kBucEGOZchWJOA/UN+Cdpyf61ubOl66trWp6KdkYwAAAgAElEQVSb1oc/9H6df+KSqrtbunPjmu6u39PO/oE6naaxvP+DX/pb+uJXvqr/+w/+lRqdoRJRJ0PV7vbtHpkk4RaQsrmM3vPMM/rUp35WM9NFXX7tFX39W8/r8tUb2to7UrfXN6A6aMk4p6UPGGpJ2m5H8UhIiWhE2bSTcToqVXR3+0hVPBaQ4YpHVGkh+0LCJ6rjw5pqpbqB+elwSIlwyPTY2ZfNZDgc09zMrOaLBUUHPdvX24Oh1re3VGt1tFcqqU+1DHt5IqHeoKtKuaQg1RT4hHTamsin9Nw736Zn3/sepcIRHWxuandn25IHGIEjeUNF24UHL5iZ7ubWjra3d9WDRd4dmnkpc5z5U+/0pUFP5xbnNZXP2B5vRuiWyO0rm8/oY5/8mBZWlrR6b13d4UDZgtMEH8Car7fUb/XUrjZHMjtHunnjtl7ZuaOjSkfN7lAXHz2nX/m1X9RHP/5RNRsl7exuaP9wR3fvrArT4mgYuaqkErG0piamTbopFo9Y9cQL3/+h/vCPv6hIMKZn3vGYnrj4iHk4VMsl/ehHL+q1K5eVm1jQR973Np194Ix5gezubpu59dSZU5o5s6z+YKiDrR3lU2mtzC+Z7Nr+4YHag75qnZa4KQK+W4K911O4L7VIlm3t2t9N8VzOzGv5+8OvY5OQCkjT0zMmB2dJ73DIeQr0ei7xODFhUlyb9+4ZEULm2cKabVg1HlVm3KdazY5p/5OASqcyzjz3gKRTz0gD/B8PiHsb6+o16zZvSHFfevo9Omr09E/+4E/1+q076iqoPpV4eK30B2r0OmN8Y/zgMY7AOALjCIwj8JZHYHyzectDPD7BOALjCIwjMI6AgelBDWHrRpHHGAyVjca1PD2v2ckp0xxtdZ0sATIvxoAGyDKpjYFppnpQDqAFZvpJkAYw6CS4B8BkD3aJhLFPAYIAemCPAx4B9qUoaR/pqhswjuTFyHwUINAbGfr3Oea+/MuIVc4DrGMcuz57drsHkgCMPFh9EqAHxOMYD6bzO0rUeYD0gL2VNnt270gH3ZiIMUw8kWKBgdhQuVIxjWezwqQMu+ckcAAwfExon//z0Ez7niXrAVJ+76/BsTJb97Xk6T9gCg/IxJG4eNNKz6j1gJ8HVynRjgSldDw+Mnnsmy7tQBjcoXmdVq3eMJM5GMSAYrA90VsFpAIUM2mQYND0UwHEAOh5H3AZ8IwxzKTSymTTBviQWOB6JgoFJVNJk/nY3toyEG16ckJzU06HGy3earurWruncqOpcqutfiCscDyphhmuwggP2gM+cFy/01Kv21bE5kxcU3kYxw74ow8w9gC/TePe2On0mSSCQ9EB6Uxzf6SJb2M+muOhsNPjh9lpMvAmHA/u4CSOqEww/XsDrPlyADWHGaPWzErJN/lj3FyEoReNx41BaAxjGO6DgRrNphotZzjKmrFkTbVuJf4kaQD2AXaJr2Ptur0LDXDODzjLZwFaAN9YT06eJGp6urRPYgSghHXKvABkBFDz4On29raBUegAO81qx3pHX3p6asr0tZHqYL4yz5BhwZyUtTFRdFrfzEHT1a6WFYlFtLK4Yn2i78xBkiYkXpA9Ku0dWrwzyZTJvUwUi5pfXDCAnOu5cfumbt6+adUhzJVifsLpqStgkgrMSZ9oOimzBOsbSRVfzeGrViyxQNKsXtcgONSpuUU7597unh3LGvLSLn6tsx59dQfX7BNdHOeNgf3vvdyU358YDx9b5hYJM290yvn8mvQVJYyn11JH8xrg3uaMAdhOR9xXqgC4k9ygP+ggW2ItErNkw2AAEPb/N/L0eyBt0q+TBp+855NuPlmDvAgAPpIlzHnbL0eVKpwrFnPVF+xtSCtZIm2ABAjVNADqMKMxUpaiUZILsOxh0TuQm5jATOa9ShkPCyc55LXSSWLRZxjesGd7GD2PZHVIOhJf+so6pj3m5fTUtJM2Kpdt/rOvwr4nXjZHRhr/XCufIV6we6kuyRXz9v/DowOVahXnZ4FsT6upqYmCfuYjH9FT73uvavs72t28o8P9Xe3t7+ne1pYS6ax+7jOf0cT0rH75b/66sXPjUWcq3cGEeCAlIiGdXZrVRz74Pr3/uecUiIb1vW9/Uz/+yat69Y1VVRqYMHPVnJcSF9Zm3JJgSCqRtAQApRoHhnY0DAOcpEFEjXbAkqDGRg/1FEoE9exz79Clxx9Wq9HWzWu3tHr1mg62dzVokzIICmsGtrdIJKnZqVnNYJoZDalYyKrWauvl115TMB5Vl7RCMGj65D0DTdlX2was9ocBzU8k9DPvf4c+9bGP6vyDjxh7+saVa3rt1ddsfs7MzliS8KVXXrF7ItIvxeKELr/+hq7fWlOrjY49VRdOWoykQDGb1XNPPan9rQ0d7+8qTmUYhqAaqDhd1Ec//rM6dXZF5WZdHaqTTNatp2a9aTIviUhc/VZXmxvbWru7pddfv6ab5W3Vm131FNLUTFEf/9iH9LnP/4KyhZRK5X3d27yrzY27tuamJ+dUyE8qGiaRGbGkH9ItzE1Y5X/0//6h/u0Xv2eVBw+fXdIH3/uszp89qxvXruqb3/y2rt5c18Wzp/SpT31Ujz/xmA4P9rR7dKD4VF4Tywu21tZurlrF1qWHH7PKiArySP2uBkiKRcJK5zLGTG/VG6odlXS0u6/9rR0VJ4oaRmOKppJmQMsLRv/h0aElXBYXF+29btclnPzfN7DJMSKdmZ01+axy6UiNGmxzVwUYjyWM9c7+i6lHu9nV0VHJqqzwAGg3qcIhqTE0Xf7V1Ttav7umQa+pyVxMCkm5qUVtlxr6q5euausIA9uwekNM2Pv298MYTB8/c4wjMI7AOALjCPx1RGAMpv91RHl8jnEExhEYR2AcAVMMgM1LuXFsGFA6EtNsfkL5NCXTXUXiMZMlAPgyHVpjKQdNZgNA0ctgGGN7xMQlrCaLcl+mwIGKgDgAIQ5IcSZygDqepc3ND5a8B6i83IlnTRqoOQLIvR6wB5E9U5v3AdJ58PdyJydZ4RzHw6NnrHvg3ANX3vjUafKiTQ6jEhNIx3jMZNJKYf4XCo3AVmQMmgYYAFA6XVgH0vBw667ZMVo9wMZDrk8AGDswGjUAkT7xMyCRB+U8k5j+wND1ICfXAThHUoJrBsD3khMeKPPAmdd6HqAxDLCdzRpIanrv0QgwllUcUGvQ6nTNCBKpF8dCDzoNVRirJA9MF9y5gKJNjnwKIDPXiuQPMjjLC4smIcA1rK3d1d7Bvs0jYtfudQzQBNyKx8L60HvfZ4D79Zu3dGv9nkq1pvrBkAbBkBmPDgMwvG3Unbko6B1mn72OgoGBUtG4cumUMtG4AQMO0H5TFghA3YxEw2iQOzYx8THd/1HVgxmqAowjrmBGem6e8R4vkyswuRUnDWPa20RgJElkSRjWxAic7w0GxsQETHfZlJE8B+2OjGtNqiKA3nXIgH8r0486TXUY9S3kUAKA6W6umfFnq/XvJYdg3DKnMJ2jT8wF5g5gMl+wwx84d057+/smm4BeN5UWgLZcu+mNJxL2mRs3btj1cQ5j5Y8AVuYjurtIAMSizgATwHxnZ+e+pwEAG4xHzA6RVEHOBZYsYPrM9IwzxDWdcMd8hTFZqzYsXiReSC7AjOccxp6XTE7m+rVrOiod21w9d/68FucXLOGE5IdpeLedhjd95lrm5uZsHQH0sxZYH4BL7EOsD2Kyu7erUq2sXDKrmelpGx9AV2LipXSIB23DWjewqoc8ysiMeCQ7xTG0zx5DIoLvSE3wgiFvUgmjihr6zOe9jvnJ6gI/H9kvGT+0xmF+8z6fcXugA5o9w96B8X0dl45NisH203jKwNRQAL1wr/PvJLL8nuITCn7v5btn9XtGP8fT/uFx2ZiqyMAwx5CCQP8c1nYymVYqldD+PvOOihsSNG4fc/s5+udDS3igLQ7bHDCdY3yikDaJO8ccHByZWS262gwIkh+JhJPAIXlGFUqzWrH1a1Iy+DsMmQMJmxtWeYFGfRa9Zzf/Gb9TS0u21yDDgdQRHhGhoIspe1Oj1bC1TcKJNQiQfnB0pOOR+SWgLkA2ia5QLKbz584pk4wpn0ZaxplLr969p83dfX3gQx/Qr/zGF/SzH/2k9sot2ydiEWf+vLxyWhfOruj04owef/SiSkdHevGFF/SDH/5Ex+WGGl105N2aowonhM59EAkbZ4TNfsTYkwxgD3ceDFIEmZBIStnUlPYPD9XpNVTv15UqJPQLn/ukPv/5n9fK8rxWb97Ql//NF/Wj519U5bClfhcJtJbqTcBxNOozmspmNJ1Hhz9ulUmXr19TKps22Rj2MWLQhB0P4znEfTqkyWJOD50u6MMffE4PnFlWcBBULJTWwU5Zd+7ctWNJkE1OFvXd57+nv/iLb+n8hXP6yEc/qo3NLX3pz7+lm3fWlcR8eUiVTsfus2dXTunSuQd07bXX1CiXlEmhBY7cWlgXHr6gD/zMB5WdKKjSbOi4VnEm3+zHPRL8yNpENOwMtL2zr5u37+nKG9e0Vt0z8J8ETjQR1cVHH9Knf+Hn9OjjD6s/aGrt7i2Vjg5ULBY0Oz2vSBjN+5Zq1abJh4WTTlItny3q7q1V/cN/8L/ryuVbCvW7evyhM3ry4sOKR8I6OjjQ5t0NtZvsx0l95CMfNJNlJHhyS3OaWl7Q0f6uXnrhx6oeH+mxhy6ab4QB34OekpmMgen0MV/Iq1mv6+6tO9pcu2vSaOlMRliTp/M55Qp5J0kVwKuhbvs7+y2gP3+TeANpfnd4cGhrc35hwSolWp2mgqG+VZSwxgDRo5G4VYk06i1VK3Vtbe1qY+2elpZWLNlxeFCyxFelXNHh4ZFpzMfiQ00Uo2r2uyp3wjqot7Vdbqjc6SkQwr8GkoXby1r9sczL+JFjHIFxBMYRGEfgrY/AGEx/62M8PsM4AuMIjCMwjsBI5gWTwxjl9AooE4lrOltQOo7pWdtKu42ZDtCNJmcSE8+EIvZg37ev+0zugdNhBigBWPEyBx6gcZIXDsz0rFIvCWMMTIAqWL2YVo7YmycZoQbAxl3ZPt95AOX3HkyDBQvYB+uwCiAiJ1sBsOKBbNr1BoCeKX5Sh5rPeLAdgBmQ3IBOHqRzeU1MThjA6U0NAfXqtbo9zPpz8JlG3clNmPwMnDozmHQMZg+SnXzPS9JwbYBMPlZeLseD6cTAx8+bofIeD860YUmNXs9ARz6LZrRn0sIiT0bCOnNqWblsRi/95GVt7uyqB0BsLGk5vXSTQ3F6t16+BUDXGXvSfxjaDtCBLTk0yZOhsahnZ2ZMNiCbzev26qqu37qpUrWmWDKhVCalHrrkmHIGpGajpufe/YwK2ax29w904/aqNnb21aIjZgwZUdD0lJFTcRrdppVu7HgpidFmOqNMIq4eQBxg+ijZYqDdiDFvFRQwPCOU6jtZIRBuDygzbsYwN8DGmR7yeaelje4rc5NxdDrPXvvZKjV6TgjmfqUEbTHeAKGWfHAWrtTgw9QltoAmnMMYsyONdNO+JcZov/cGBowApsPGNsBwiImk8xjwc4jvgCk+iWLgbsSZjvJeLpfXwuKimcvBtKXUHtkX044348aEk3cZILVQcsa1o2oIAFyrzAiHXeVENKpcJmdtos0NgE//LXGESd1woFQM3wAo/ACpgMNTVjkBiEryoN1sqN9pmzdDdxg0X4NYOOriNEomcA3MI5JRt27etCRAMpbQwqlFLS+dMnC9XC5Z0oY9hjkPoE5fl5aW7LyMC9dTLBbvA9wkAHxc+JnxqtWqyqYdY9xrwHOttoe026az7pNXHmj3lS4A9N40mcQCYDRGq6xfwHQAdsaK+NGW3x/4v2e1+3H0+wvr2cyW5QDwN+WbnHY918Z7Th6ra6CxNwRFlsHlGv3aBFB3n0EmxFcBcTwsd0BsL7eFjjR99DI1HIOESSaTM1NIzteo1033mHMAsqPJvr9/ZEA5n8c81WQihgO7VljPuVxG+XzBkiiWDLNMl+HgllBJxJM23/f29s0EcY9qhUHPJDswoU0mEwqbb8BQUTME7qvT7JhxpAGAKeZAxBjzJPNYacxh+prN503r+s7amq5cvmznRp8cc1aMUK0yYDjQAw+c0/LKim6vrer26h2VqzUD2fHEgBUOeMlGt4X5LXIwiZgeWJ4zGZf+sKed47r2SnV98Ll36nf/7t/V3/nCF3Tl+ro6nZ6y2aQuPvyAfumXPqe3P/U2vXH5sr71jW/oh88/b3Nj97DFzqFgOKxcJmX9b2KETQJRQYVjMVc6BhDZbNg+gPFnOpW0xCbAbaPSUjKStv0+X8jouFMxNv1jT5zXJz/5nN7+1KNiY3/j1df08ouvqFpqqlnv6d7mkY4rDbU7MOGjKqSTKqZJSHZ1XCnroFaxxDYxouKMChpAWtZyIZ/ShdOzevziBQWGHXWaNTXrFeqblE1Oq9dBFqlrx5KcLE4UbNy///3v2xz62Cc+rgsPPqS/+sGP9K++9Gc6Oj5WJhFTuVJXJpPU2aVTmsumtXn7joIAzPGoybwwjx9/8pIef/sTKtUr2js6Ur3bVL444UBk7oPHZdVLFXWbHZVrTV25ua43btzWTu1Q8XhKmVzWEgOZXEp/4+c+pp//9CfV6zd1Z+2Gep2mMeczqYxqlYYOD8tqt3sKREIKRoPK5tLKJfNWTfMnf/Qn+uK//rrWN/aVjgb10Mq8zp05bftnPpPV7PSUrl+7auNFEvnUmdN67Jl3aeXCA6qXjvXaa6/r2ssvKcpaR8onkzE5ODPsRIot7tYUVV+V47JJ/PRaPdM7h5HOPOe+Y0SBQFCJGMenlMuQAIra3x8kDjc3t+yLJCP7PWD63Nyslk8vq96tG5PCSZ4heVTSxvqmysdVRcJRqz7Y3T6wRFij0TKT41qNijU8HfAjGSieDCiRGWjjoKLtmtSliiQgNbA3Ye1GoiY/Qz/rnfYY3xg/dYwjMI7AOALjCLzlERjfbN7yEI9PMI7AOALjCIwjQARC4SBUW4UGUng4VD6R0vLknCZyBbXrDXUHfQNkOrAzASsAYVJpJZAr4TFsxNSlraaVzjtJBwAiM4wcaVgDyPDy0gde5sDLDwBSGRgNK3n0Oc8iPwl+e/M8Hhg5/r6ExOhhEtAI+Ylypfzvnd9Y9WG0h50uNmAGbXktdA9SA5R6YBu5GIB5AACvlQxgD/uRPnnAzjM+fSLBn8MSB52uaUcDXhrUNdKy9rPPg7u0yXm9HIRn5XOd9BugC81Wrtkzzz0wx/kdgOXY6mYO1uno/PnzunTpkmMLHxwYIAPw/PCFC8bK/fJXv6pXXruswTDggNSB1O5jOhhQPJIw1hoglJkDDvsm18CYd3tILmBECqbjJH8AepALmJ2e1rA/NFDqxuqqDioVkzbBeHMYDancQGYjqEA4bHrFk9mcssj9tNs6KlfU6aItHlcgEjVt314fRjByLEEH3MOWDwQceEBih/hgTlirG2OduWwMcW92a7IJIZnu+0gmAs1XwF8SBsSQ963qwcxYgwYwkBwgKWLyA5ZIwKAwoHbHadMbIBpAXgAGumOYG3sdQJ65hiY//5Cm7XeN8dfrOS1pB9pHTRoDkAowkHMBYHtpDIAK0gcALejdMj9OSooAsDGuPjHjqzaQUeGL/qERDRBGX6ZmZ6wNgOTDwwOLUzoJCzpklQHMM+a26cSPEglOw9uZnrLOYZF7lrevMLGkUrOmdrc9MmENKDAg5g7I9QkukziJJ9RrNlQ5OtI2TMnBQHGSJbBdgyGlM2kDxVjD9HN3d0cBWPLDoZkYTk9Mqo4esGQSCLTpQHFY044JTvKIL95jzvtEmpdv4ppo/5FHHlG1XLGYci0cy3fP5PbJMvYHv259Ys5XwXB+gHdAe/YCwCqu17Pg2SOIq/da8HuM1zA/uU94+R1MM5uNlpMlCYedNn3TGSdi9Ar7HrY485H+0G/bE7rofDtzXCpHmEe8GHNvhEp/vPmpZ777fdkZezoNeEC11qBn0jozk7POgHpk2OuqNqj8wKiW6iL8LFyyiuoE+gJwh3Eh1SCA/BwL+GZz2wyEue9Q7ROxBC1SQc4AtWEeBCRrkYQyGRgqFuJ8xU2WAoPIRrthFSq0QWKoVq9Zooj5xjnws0hl0lZRgRRLtVLV4sKsivm0qpUD23c6na4B5pcuPaH5xUV993vf092Ne+qa3wN7XNfAc9jhyUzK7n/7xxjfNpUO9hUn5xaS6j2pPQjo4kNn9Bu/9Vv66tf+XN/7/g9Ua0vvfPqSfufvfEGPXnrcZE/+5A/+UN/6xjc1U8yaFM2gG1AqmVMuX1CuUFS91db+0bFVB3UHQwNNSZo4Nn9Pmawzk8zns6bzvrlxT6WDI/U6HWVDKT39nqe1s7+p1Y11HdYaymRDmp6MKRVLiJ27Ua6aFvhwEFK3H1anizY+ElMtxcJSKswe27c9jfs8Hih4f/S4H0QjmpnManlpTg8/dE7PvPMdevDcWf34he/p+ef/Svs7O8bo7rVDqpYx10UaLart3R1bs09eeszyoZevXFal3tTnf+nzuvTkk/rq17+pf/rP/4UaJqkW0dnFWU0XJxQlacm9gwqGVNLY2yROYsmYCjPT2tzf0nG1pn5wqNn5eUtkkYaql6sK9AbKmwdHQl///o908+66tg72XCVEIqESf9f0Onr305f0K7/6ORUnMto/2LKKDoB/Uvq1Kv4lJMNjiiZi6vW7lmQpZIpamJ7Vxuq6/tn/9ft64cUryiaSet/TT2rl1LL+8pvftr3rlz/3WUvurd1Z1QsvvKDp2Rm9/d3v0pnz51SYm1Mgkdbaj17UlZdeMdkV57sAgN22OACkc0ti/0DKCXY7iaV76xsmH9dqtNSoNWy98gJEZ/4fHxwauYCqMypEmOfcW6mmI7HKfZ49vjA7pUA8pHsHu9rc2lIDg+BWW912V4kY0l2TGg6ZnxntHRzq8PBY7VbH3mP/Rd+eBLRCeK40tV02d1Iz8t2ttVTrDoRInf0FaJVifXX58Pg1jsA4AuMIjCMwjsBbHIHxzeYtDvC4+XEExhEYR2AcgVEEAkYQRfJSWM/BSr94+pxOzS+qUamqVK0YmFYxw82aAYEAp4loXJFQ2ErPPVsTVjMgBA//nq1+UmbAM9Y9SO5Bc0AcACiAER6aeXljPA9k8Z1+GBt4JBlzkqV9EiTHkK7T48HPSSsABgEaARiZxMcIVDW2eT7vwKKRFAUPpwbQ93v28A6IhN60ZwT7cwIYAWYmeICMIWfgpEV48QBM25yP4zwg6hmp/N6bHHoAy7NsAb74chrpzpiVn2ECl0pH9n8PqhILY76PYsI1Av7RL9r47Gc/q/e///165ZVX7IF+D2CjUrYxA5T7zvPfV6ndVD6VNdC83ekZ2OCZ2X4sWs2asUsTsYgBYYD6w37HjPBg3nF9MIxhifNAv7ezrzs7u2qOWM4GYmQyqnXb2i+XFE4mFUujn36kfqcvoswchGkHS5PScEAceObFbNHAAW+eCTsVMB1wB63jQbenbqulbDyuAZqzMLwNUHQSFybPM5Lfgf0McA3r++R4GqCOdoHpxzsdeWQHTD6A538qJnDqtWQISSLkG0axoK2uY9oDfgPqGVPdPuMkS3yVBXPDWO7IfwBI4DHQc6zPk2uGecIa63XaBpSRDAAEMd13WKyY0MXjxuhEg/5+wqXZMOY5zEoAZdq/dXfVzoXuLXOD665gMEslRTBg0iyAvWiTwyIntswvD676agoSEADfxmanb72erRPP2PYyRq5fR2o1W3Y+AGfvE2DVDayoXk9HR2VjdiNtAhB9dHRosXU61+n7+weJKM4B+5u12mi3nD8Ac8KYsjA0h2aKxzGcE3AbYNzLq/gEnN9T6NNDDz2kXDZnc4G9x0tJAcrDSN/dxSDRVaUQb/YIV8HgdPl9xYhf77TJWuacvi2/Z3ntYi+pwp5wPyEz2ouYq/we4BxdYp/ko28AV+jjeykaAHdkFugHsVlZWVEsmnBmoMm4SS+12q5ih2P8OPj9iL2E+HgNdm++zNiaSWE8qUyuoFgc4NVJ9HgzVuLNi//7RAW/px+MD3HgvD6Rwbk9m574+D3Yx9DAQpKNI3NVn5ikbV4w6DHkRJ6I1ekrdvBz4Itkp1UAhRyYj564l/Dyc5TEywNnVqR+S7tb6+bzwJjs7O9pcX7JgPfnf/CCyVyls1mHkgeDSqUz9sXekMsXbV994/XXNGxXlYwEVWq2dVRpKBEN6YHzp/XpX/xFHZZK+uKXvqRLTz6hX/+1X9Wp5SV96Utf1P/5f/y+rt9YVzQW0tJ0wu17waSmJucUjyetImhrb0/lWt1AdBjqJHHpBz4I3F9igLqYu2KQipRZu6NUKKJwd6BCPqd3veed2txFdmZT67tHajY6tiehW50IB7U0mdJEgfVWETLljU5Px2YoHFAaVvSwa+z/WmegeCigWm+oVCRgci4rK6f06MWLWlpc0KDbtvtItXyk27eumdE0VWxU6dTrHWkQVipFEmqoezvburV9oOxQeuDcgiUqb20darKY1ed+8ec1NTOrf/2nf6qbt1eVzua0cuYBVQ6PlaDPwZBioaAlfqcmJrSzu6MfvPiC+oGAmr2OZk8taGJqQitnz1gFCjJjBzu7pi9ePipp97iqw760urVruuSYQvu9q95sqTiR04c/8m597rM/J1w+ub+R82Z9GQO7Q2KS6cA6G5hc0Kn5U5ZYXJpb0ne+9W196y++ZcD9g+cumEnnj196VRv7JZ2ZzujcufP6yM98UK1mU7furOrqzZvaPTzSzMycLj78iKqVssoH7JV1Y4HDOk8nk5qdmTVgvd1p2X7rq4/YV0hS7dzbNAY+5sxULrHm5mdnLTn1+uUrOjg8UjadsXUQt2qXgCWDotG4Avwd1O3q7sG+wgmp1CYZRCJFVpkwUcgrny/aetrZ3rW9bHPvSO3BQOloxM/G4ZsAACAASURBVJJ1DYxiAdP5mywYUCrEHhPUu597VpFsUV/7qxe0fVRVvTcwvxMqwNgfqq3mGN8YP3iMIzCOwDgC4wi85REY32ze8hCPTzCOwDgC4wiMI2ARGIHpsWBI8UBQxWRGy7PzKmRyqhyXrCQagAxdYwMQzaBzgLuisQMxQvMMSm/g6EEnDzx5Qz8Pvnn94ftsWpi5mI52u9Ym4IqXY/HMSS+F4M06PcDDd4AuADOAMDPthFmMSeWIBe7P55ncXrqB/wP2eI1kPn8fWAvIWICw6QAoPZvUgzkebKQND267JEBkBB450JvjgRC9uaFnxAM8efNQHy/+z3mQb6AfnnXsz91C4xfdcNOdxqwvdB9IPymdw8+AVICKxMabvCKPAchmurfISQSCNq6RqJPMoXDbg7/8IUJMkXABoAK8RseYMnb6EQ70VcimlUkmlYjFNT8zbzI4MPG/+93ntXZ4pGa/r1goZEAgAHqt09Zxs64mVQ6RkMmYxNGKRXqki445ZntOGsBAa4hvo+QBiZsYOt8hGOHGOwe5dqagJE0A1nvItzh9cuYpSQGfcLBxQg6i3TYglrnGMSdBUWPfBodWZh8DwDLJnL5pBZtuNTEzY1LOTlUGrPO+dcU4d3QJRilgPMAfbEuuiWRLKGigLHMNMLVSrRjw7+ePrQ20x+MJS2gAPMNAxAQR80+v5e/H2c855olfZwbWh0K2XgFeaZvkFsxEEgTEgzUBuMMXbP3Ty6d14cIFrd66baAkMYJqbMe1WjYPm6aBPVA6nrjfX8945lxexoTPG+BTq9k4Li8vW9IGQNYY8UcHajSpoOgpPowZm/T06dMWM1joHGPavyN5GdYI2vvMY67bNM/391SuVE3OhqQEfazWqrZGO8OOIopYMgGAyVeesK5YB7TrJWHofyGXt/ni2N8OEOYaPHvbm5dyLSY/k07fNzP2Miwe0KZd9g/+fzJRxvWQLABc5uV1vfmZ9tjrGDOug2MrFbTte5Zo4Mvtg207L6AaL/q3s7NnPxM/EhKtFkmBuhrIW1EtIse4N3PBePx+gsLkFkbve8kiYsu1e0mfZCKtmfkFJROYyr6ZIOC6LPEyYrD7RANtMqc9Y99kSVpImMjiTv/oA3FmjH2lkZ/DvvrB7+NuH3VJwk6nrWYTJjqSRm6fsnkedhU6tm6QFUrELPnJOdze6cykPcM/FgurdLijTrOqhy6c1/kLD9pcQgf+2rXrxp5tNNuqGKM+YmbMJLlazQ6bkCX5aLdVr2pldkrvevsl20u/88KLun1vU1O5tOaXlrS1vavF00v6e//df6uZqUn9P//s9/VHf/Kn2tg6UCoa1FwhZqaSVBa8/W3PKByOa2/3QJvbW8bY7jEHua5Oz7Sz2SMwnUQeyt+HhmZETCI7oF6zrigJDwyI4yGT7Kr2BuoMhqapDpiO80MqGFQhndJksajixKRqraZurK9rv1pTNhNXLh7UoN1UdGT4jcTP7fUDzU3lNFnM64GzZ3V6ZcWqOV6/fFkNPD4aDS3Oz2ludlpXX3/DtO9nZue0vHzKklt37txW0/Yn9t2u6t2ACtmQEqm4qrWulpZP6X0feFbLp8/osHSsjc1N25uXF5f13b/4S22urds+vDQ/b+xs7l9rW5u6unUgUmiPPn5eH/7oB3VqZVmTE5N2H9jauKfLL7+iy6+8psNmW2vluo47bSUVVr0BYz7uPEY6LUu4P3XpvH7nd/62nn73k6pUjlWtlnV4BKsb8210+PMGlpeODvXiD14QWVNkXObnFs2M9Kv/7iva3tpRNp3T+taubt3dUio0VKMbsAqs2UJY5x84o1g6pSurm7q2tuOSceGQUrGh4mFn3FupD5UIDTVZyFmyu01SjcQwSV7+TIs4E2JjeCNBNCSWeRXyeZcsjoRtHezvuWocwHnWGVUGVAAhWce8clpQATUZE0v8wzKX6eDHcScfBtXrOF18b6zd7g3tWFt37rZnCZp0IqQzCyk9tERy4GF97jf/I125elv//d//X/WDV17XIBSzddO2Cr2Oeu4uOX6NIzCOwDgC4wiMI/CWRmB8s3lLwztufByBcQTGERhHwEcgEgsP0T0P8vCtgArxtM7MLmh2clqdZsvYuYAonlEL77bX7RmoOuwNjMnqATwgHF4nZSL42WuTe4M6LzHAsV5iw4D1kd4yPwPGeGa2K3P35e5d+9kzHgGxPNPbS76YDnVQdpyXnPF99Mzak5INJ/vhWcSw29FDh5WGzIlvy7M5HXudkmgHcAEMeeAGEI/zeXY+ADBArGfke0DdGxF6ljRgK5/xQLpndDqm68DAIi+f47/7hMFJNqwH372EiRnuITVifQyYeRxaxZFIzMzuQhi2iRj3bWyRNUHTGEkVkONGo6bOYKC5iYJmp6Y0HHQVCwfVa2GKF9AjDz+ixx993ErPjw6PdfPWql6/edMkE1rdrqqttlokFkJBDUJB9YJOVxVQPAB4a5rrPKIDfgftZx7kYYNHTV7FgWuxSFQxQCRLIthMszkDTpxOJJyMisVqpFkO2O6NIwOO4Q/D3sVqhCsAe8PyJKHDeQHTR0kRwFqORdqlzxpB4zyIrAXRcqgCCSTTpCe5EY6Y1AlrCVa5A8PDBlrDts9jGpfLGyCytb1tICE608wXk5Voo+Pct3J+xgndf9pFQ9rLvHh5JJ+I8vIlvjrkJIDIHDEd7HpNrE1vkAqzkgCYAWkSCYWkgZ2WdBpJvHjpFOa5rS+kd0Zrm3bpD+/79cD40IZPILHOMP8ETKdPmILeXb+rcrWkQDio9CBmY+oTSh4YtaTaCNwFXEXahGO4Ptb6cbnkAKJ+T+VKxcBZY2ACGGMOnMREMX3fDJPPecNND5QDbvMZwHSr+GhWlIonNV2csrUM8E3cOC9rkvZ8P/31GcA1Yqp7bXQvo+L8DVwVDcC1l8Tx695LTtHuTye8mGfobRNbqgtIKKCOYOzrUYxpBxCY7wDVAPSNetMMSavlkoYDJLnc2NMnn3zz1QNcO+PLi/NzHtomloDiAYUUSySNoUoijHnhkxx+v+bc3mSamPA5LzlxMuFHH7xZ9Mmkpq8Ooi+875n43hzUJ43Ye2Hocg6See7e0rX5a34W/b4lVmDlu8+27XpT6YRtDwauNxuWYDg82le1cqyl2SmdOXvOEniAqxsbGwqGwipXauq08QlAQizk1n2/b8kwAwVbXQ16bU2m43rvO9+hYHCo7/7wh7q2ekfDUFABxqyQ16c//fOamZ/Rq6+8rJdf/onTmcdodWdPtUpNqURQxeKUCtkZNVtUaZRUI2EQjigcjRnoiQk0AGgAKRvuY4OezW2Si7VWw6ScilRhZBKKq6PNzT0l4iElMllVmx11ukNN5Cd1anFZ+WxBHapW6nXdvH5VnX5HjWHfKoeC0YGmZrKaymdVKze1vVvWhdOT+tAHPqzXX7/q5FIklY/LFps2bHwkmro988Yg2fXQgxf0nb/6jplI5/MZPfbow2ZQe/PGdZVLx1pcmFehkNP+wb7teSQSkZdZOXNaP/vxD+vBi4/oxq3b+sqf/5nW1u/pzPJpba5tmtwIJuhoqZOeLGT4OySiO/e2dNgdaCYf0wc+9Jxy+byq1Yr6nY7S7FO9gW7fWtUr129rpztQuT9UnCRXLE6Z0AgkxlOjp+m5Sf3tX/+MfvM/+W1t3L6merNqCSQSdrF4wsD0YbevCFJKrbbyuaJ5WgSHEAmi+vGLP9HXv/Z1Xb9+XUflhnbLTbsfRfAEGVl9nFuZ0mOPP6yWgnr5jRu6tbYpJP5H+U1FA8i0xDVAdwcPDm6FJLdCAQXZR/AuiUXNDJZ7VABL1K4zcw4xT5tUWg0UxW+j7/xdaMOquyzRGzApLf52I0EDQ59EEFIy3U7TfG/MXLs/tOoCZypvfAkDzhNRKZMPKz+R0+T0lAoTRc0uzOmRhx7Uow+sqHd4qJde/IkWzzys0w8+pv/8v/k9ffN7P1QoGtOQyptux6rX6u3WGN8YP3qMIzCOwDgC4wi85REY32ze8hCPTzCOwDgC4wiMI2CAEO5uIxZbLBDSdDavC8tntDAzq26zbZrpBmyMTBUNdATs6vXtoQsWlQfw7BlwBKh7cMwDOCf1vU9KbHijUjMOhDFVR6u0ed/I1INrXkLFmN6hkLFaAWnW19fteD5/H4izp8E3x9cDjd4kkv56Y1Pa9SAV3/0LsJlyaNMFDTjZGtO3HjHoLSbGfnSazqQRvPkl5/NgJ+2FAq68/KQuuwe/PdPdy0icBEm9PIUH+NEn9mxODzZ5UM8zrDkHAJWXOvAyHQDkDtQFH++bxAdgNWXfANg8bHswnbJswHSA1VQ8oW6npcOjQy3OzhgTsd1C2iCsSChoeumw45aXllUsTmjj3qau37yto3LZpCLQtV3b2VapUTdAKhyPq4uR5wAmOk/saK9jxgmIPjSQwJI76OejuRwMGfPdGaCGDEwyQ1czrXTAOS90/GHQmyazz8sAjg8HIxAZM1pUXEcs8tFAm1EoYwrIwjhaVQOfccx/A++6ADBvgv2MtP0fjXMACuSOSEDAnA+GzXsA2YMu+rejyg1j3ocCpg/NWCAvApoCmA2zsDfom26tGefivwrrug2TMqZsJmvfDdhHTqHft/nFF3OEueBlM/z88HMZ4BimO2C9XR9zVmjhpgyEMtC+VLZo2LocJR+QqwGMYf5z7nwuZ3ILANoA0MSF9efntO+LX6e875nXHMd6Q8oF5ifzL9RxLHnWrWfn0wdvUMznPaOaGHkpG8Ag9MNZcdVazUBc+u0Bc8/Sp22/RhhHrsFXpPj1cUz1RLNpCQwkX9Brpx0AWK+f7o376IMHyO/vd6P9wO8v3gyV3wOC8xn64EFmn1zzkj5WRTPSNfdxRM6EdUgffLIBiR7a8msdhirzib4xH4zRHY6ZDjQmvIBsbEZeUoWEDuaRzDv09+lTqVQ2kAtmPBIZrLftnR0d7O87091o1PSSAdOJJWPO+RgTrs0nPL0mPH0jrl76xcebz3qDZ47xScCTsfD3APrr/R78tTpQz3lXYHxMYo/+O+kgZxzMMfg7OGmtlrG+0+mEzXfmG32iwqPZRBv/0PYBxpk6lkw0Yizq2elZ+xyVKC6px77u9iWqjXxFS5TKqVRUhQwmuce6s7mhCnI6waAmCgV98hMf10OPPKwfvPB9/eCHP1KjXtHK0qyW5mdtPzjY21cyHtHC3JJW13Z0XKqp1WbcSHaFLDk32mnsnmuSUeGwVV802y3bJzgXGtnTE0XFIwMFujUDXqkw6vaDCkeTWlhY0anFM0pEkyZ5srW+ruvXr2p1d80MnMPRgGLJsBL5hB559IIef/ghpRMptZtd3b19w6qEiMmZlbMGTK/fvad6tWEgLXPvYB95qZjNu1OnlnXlyhXd29vSRCGrlaU5S2Y06zVVSsdmXD05WVQuk9b29qZW7+4rkYjq7ANLpiVerrf0+vV1re0dqNdsKYBHS6er+UJGAaog6i0tzM3p0mOPGTD88muXdfnOuvCKPnt2yRIp9VrVTGrnp6Y1Ozlp96Wrd+7qJ+vrys7OarmIDErUpFjYE6kaMk149fXM0w/r9/7B/6BOp65Wp6VYIq5KtaqhJXalw50DBdnvewO7bubLqcVTFhtkV778776ir33ta+YTolBYSMgsLU5r5+BAe6WuFmYzeu97nlZhakYb27u6t72v43LFGPDcM9C9B3wfdIcGplPJxn3P9sPhQH0Sz7EoGmHqDLrqqat2d2DSfPEoSvHOMyEI0aFHojNhyd4+SVP2AhLf3OdI/IYjzvy7WkHZxpLZIbuHOn8P+kEFRTwWFvD71PSEnnzycb37Pe/Q8sPnlcqm1KyVTaImFotovjihSLOtf/yP/omavbB+7bf/U/29/+l/0Z9/+3vqB8J2fvph5sEDejB+jSMwjsA4AuMIjCPw1kZgfLN5a+M7bn0cgXEExhEYR8BHIKAh7HJkXrAULSbTOj27qKliUc1q3QwMARQA1QF/2t2OMYeR6IhFYmYE6QG9n2ame4a0ZyR64NMAzRFoZ/rQ8bh9cfOrVWCGdYypCIDktck985vP8j5gOp9ZXV01AAZAyTMiYZOfBNNPMuUdO9mBox74A5jxLHHOzfE8oJucjaljuNuyA3CdJrZpcoeCBsQ6kHJoLEnAGMBCx5h2ciPoR8NA9jINXl6B8/s4wOJFJsJf58nf0V8kHOiP74v/nGf9e6DPM/g9mOgBRYC5KJqwkZD6PKDbtThg2YAj9JdhWpNYiYRMHgBAAkYlTFdAkUI2o+npSWN5tpsNZdFCj8VMgzeZSuvZZ5/V9u6eXvjRj1VvtZTJFVVpNLW5t6cqRmkA95GwujDgRjIM5D0iYacvDogOmI7UD5IuAEQA1ui/8h5j4XTPAb+djr0fQxIFVpY+YooDuts8s4QRjHIqDBzwBlhl8R3NAYMSaNvBlQaQ8zKw3+LimO4GeFkn8Dp1c8gBo47JBxhnDHWOh/Upr1edMQCqVqveB8KtagAA3ljtEQMumvWmgekY4GEASF9gxVplyEjz3ydJPNjI+ydNNgHNDVxGLmYkrZHOZAyMHE1i6zdauzCSmft7u7va3tk280Zkafgs79ucR0YHOZ5EXMViwdaJl+vwiS2fyDmZMPOVHPyOeW+gOVJCvY4ZnvbafQP5SZTUGphuNm0fcZrcyK1wHV1LYDFHkDuAQZ9IJQ1QM/8BgJpRJcJJuRwvvcJ+YNcwGierbog5RjyvGoAZYzWqKvFGoR7U9Trh/N7Hnbh4aSj/PuvWJ/K8HIv5BMTjticBsiNR46V3fB8A2TmXj4/XNwfEpr03tdWjisffTFy4/JEzX/Z7XyadNWCZBJMldkbyEB649/uav0bi5hMe9JVrcb4MJZfQIOYBPBic5r1PPnpN+5Pa8LzH/uskaZwhorFj2RNHsffjQJ/9fcHHCva/P795TIw8JVwyyxmXdrptA++Yj/xsSbC+q1aiYoe9mHkFmE4cSFy5xJIzmjbj3HZT2zu7xkAn1m3Y9WEnjTI/OWNrIhaN2fwn2YTMDfsbsdvd2bVxRB88m4iqWavq6OhAx7WqalTEBAKayeX12c99TuFIUC+++EO9/sZV2wcx0Fyen9aZpRkDPMuHh2Zsub55qHKVeR+1xBObiMWm37P7Bv1nLGBjW1UD7GSkX0xyKmh+FcNBS53GsR595CFNTs8ZI73epDIhLPWDKh9X7T6eMQb+mh659IhS6bjyExm1h001+0098rbH9fijF1Xf2dMbr13Wd/7yO1ZlND+7oEK+qDu37xorPRpFv5tKmph2d/d0dFxWMIRpZseA5HKzokQcIDambDatpdkJq4La2trSfrmp8wvIt3VUq7uxzBWySqbT5o3RaPWUKBTsfvOjVy9rd/9QyVhM8VBUgYG0tLikxy8+qlarrVcuX9b1O6tqtboKxCJKxIJKxiLKZ9IqpNOayud1amFBCA01YnE98e53qTi3rECzoy//y3+jb37zG2bOSbK21qpqejqn3/mPv6Cn3/2UmYwSZ+S7mCcYb9YrVaWpQOsP9PLLr6p0VNLK0rIZ5OI5gTTT5cuXtbW1qZXTK5qcmdK5c2e0sbmhazfvqlY/1uzMtBLxlDrdvgKhiJrttoHpwUhUd27dUfng2PR4gr2haaFzT6BCpUZSluq/ZIIbpXqBvhjaGiaqHRjfzh9kdMtSp41ReMwZN8Nox6g9ElaH6j5u8FSGsZ+VyzozMaWHz5wxNn+71VSPNRYOKZ9JWiyxEM3mM7r42CO69OTjmjo1Z1UNW5vrdm1I+OQSCWVDMf3e//j3tbbd0ic+/fP6yje/o9eu3TJj3gDVWtyjSFr+e3+Vjf8EH0dgHIFxBMYRGEfgrYnAGEx/a+I6bnUcgXEExhEYR+CnIhAMBYY8mMNKBwRMBiOazRU1kcur02gZi8m0lw3E6LgHfdiUkaixltPJlIEfgBOwm0+CN54BCsjiXz/N6jzJZKVdHhBhh+UzeZNY8DrmAFOAWF5Ll98BkmA6CODgTUZNUgDQZehMFD144yVgPJB+kiXOz3zey9CYdvSQcmnY0I4BbMx0QHjAO2RAYEmbrq9TpwGYpWzcM2sNUDLANGx6sYAlHkwHcPLyBh4MRw4DwA3QxJIXI9NTfiZGThvbsfI9eHkSxDwJJnomqGcyeyANgAnQGVkE2J4jsrWCQaeFD1CM8SYsVkwMBzCeAb0DQ2P9wSw8vbKss2dPa+3OmjbWNwzk3z88Msbbk0+93cCjG7dXtXN8bO8BVAEcdNBAt8xEcPTdgQAmmGIxHJgxJTy7FJrfgIfDgWnHYoQKGM78IBa9wUiuxRIbTnLlzeSDM+m8D6Qa49MxTAHweTFeJDyc8ScJk4DzAhhpxrukyQhaP1llAGg+SpyQaKA/XmbF9M+DIZuTMP1g4jH+sPYnpyatggGwkvnMXHLjSvLArQ36SCKh3euYLjxAM2egX4ARXJ9jGjv2Pf32VRXGeic+pjHdMZY9YKAZjgLqk9Bpt4wBDzOZucrcgY3NPN7b3zPAy5jgyZQBt7Rlc3DEnqZ9Lnh62ul4o9vt5UxMb39UJeASa28mq7hWr8VNLMJDqVmpqtJsKpvPKZNK67hcVqvZMG34iWLR4kP7lXJFLRjJNs4BJ2sQcUkTmMgwhn3SyGI4GisvN+Plln4a6LbEHbFqt9WoN+5LqPjqEb8n0W+Y28SUsfNa8IDiNp/6+Ak4bXk+6wF0l/x6s136BhDrpak4lr75ChwvJeMTELB9ad/rf498jW2eOImWuo0RffPVK0zjcqVsSS7mHfri9/flXs8qCjif15H3zHGTTBpdi9+vLSEXoDIHGRRn4GyJSnS3C0Uz+kQKB+kqzsnKtL0tICcTNTLKJelFXzDSNFAYmSQkuMxsGBkLl9wwz4pO+75kD+cjJvwe2ZZut217UDxOgoe92FVmcD9qtx14DoiOnBEZQRJtnXbL1jf7HSB5PJXSUbWqjZ1dNVptA81pi7RK1UDBlOL4TOQLKhYKxvzOZXImb9RptQ0orVXrZoaaigPqO4Pog+NDbe7vWYKH/erchfMmaYLfxtraHdvTqezBG2Iql1E2jWZ6TfFkWu1+RDsHRyYbkk6lbF826ZrRgFMZRd/Zt9rtjq0Pklq2P5Hw5f6jofKZhC6cP6/uYGAg9ObWrvaOK6rVmqbPHh1KC8UJxaNhfeYzn9Yg2FdxpqC94z111NWjTz2hsysruvHSK/rGn39Nu1s7WlxYVKVUNdmuzc1t9Tp9ZdDohokcTRjQXGs0lc7kdGvVmRzXWnUDy7l/ZNIJnZqb1sLcjCUWf/TSazo1ndPFiw/Z3Mxls5qYnlI6l7O9mCT98rmzikxN6st//C916866QuG4ZiZn1W40VSmVlU5mLEG5d7Cv/aMjbW3v6Bgd9LAsBsVsRmkMbdNpnV1eUZ+5lsvq6fc8q3MPP66N23f1J//8j/W97z1vcyqfyyiViavWLOvcw2f1G7/1q1aZRMIinkqqXK3r8KhkeySs/eBQuru2bux2pLhuXb9p94kzKyuWXGW8Fxfn9Y6n324699s7m7q3eU8HB3tOfiUQNmk8PDiQ2IGx3e721Kg2dLh7qKO9QwU6Q6USaUVCUQPMD9Gm5+8Pqi4olggO1RtSiTS0RAXrrV5r2N5IdRZa7+z/3FWGwZBC8ZgB6siqtbnfIFvH33Llsj7+9NP6m7/4C8pEo9rcWNfx4b7Jk2E0PTVB4qOrWrOmwmTeZIvykwUFwgFVmxjTu/2EKodAp6d/+8WvqBfIK5RO6/kfv66NvUN1WOehsBmQ8rdEs9MZ4xvjJ5BxBMYRGEdgHIG3PALjm81bHuLxCcYRGEdgHIFxBIgAYDoMXMD0YH+gOFIv6byK2bz6na4xQg2M8kA5DFzA90jUNEgBPV3JPYwnJ5Xh9GwdyOSlBjiXB4I9M/Sn2dP0g69KraJYOGaAimezA0QhL+CBKQ+cATjxM23STwOJwiEzFzupb+4ZrJ69zrH0zxsPAgZ55qgxGo1dDmjjwF5vymgAmumWAoAGFRslEk7KwAD++d8BKMfiaFIn7jP4Ada8cSTgltdG9wClB/o9EEncYFga4/KEaaYHjB1A7NjxfJlhbMQBjWZGNjKGdAzcgIJhWN5cFxI9Ix1wGjFmurMhpeIA5mNg0LeH9mIuY6zBhy5c0Ac/9AFtbe3oy1/5qn780suqNuqKJhKKpVJq9wemk7p1eOh0xikzN714mP2A2hjWoieNVDpcNTTLnSRHgGRONKp8Om0g1hDzzAbmg/QTYNm5fPKPeQaoBIUeZj3nMlx8FB9r15ipJD8cdZxkh8PzndGqb8Mzz43FHgy59vsOEDcJD0suAPNzOkMCnWFjEN35iPWJJAv6tbBkAV9MgmakLQ7oyZgwvt6kkjHn920zN3WyO/wDOKPqIxSJqtPvG0BmCYRRRYWXFPHVFswNL/HCEHq2vq+2QMKJfjeaTaWTSdPINtY5XgZBt7bpl7EMs04f3JI5JKIA5gF9mHujpATroQHLfSTv4w00TQaj2bQvfublWOZOusVY0MmkkuGogt2BjjoN6wfgPqaDVHgQI/S/DZgbmQEzZsSWNWf7g40P6524OykT3z7nIBacl/f92vLx4X3WuU8UdNtuj2Dv4H1i6s0xAXTZc0wPfwR8n2Sq++P4HH3GLJTY+kSA13KnT17GxMfDj52XaWHf4Yv2S8cl9ftOz96xrqN2rU38K8z81xmVYhC5tLRk48U1lEsVHRwemJkve1Iy6cxi/Zxgn+SztMu+aszskWSQ35v9nsp3QM5Go+kMnTGxRJt8pHHP9TKPiY03S/Zx8vrsftz5DMfe194HEB7tTz4RYMmekdmtHzfiT7yYn51WU0G8BEZscz9eyNocl45UKR+bjBFsfIBcvBPqdScHE4/HDIQOxeLar9a1truvarNlKBuULwAAIABJREFUAB9+DOwtyJEAILKeJwHT8wVL6CWiMWNZ4yVSr1dNmzoeY79Gd9qyNzo6Ptb23o5VkFRqVR1UylpZXNC5B87o6GBPrXpFMfrU6ahRrSoaGljVzdz8otITc7q3s6fjY3TuqTpySUU3DiQmuqOqLSfTxDmyuazNNyqB2JdqlbrarY7dG6+t3dHu/r7plNeaHQNrYyEpH49qcXLCpFIee+wxlasVZYtZXb55W5lixmQ8AKDXb97WxuqaVYvMzEyrWqoa63rtzl1tbGxaYjhfKBqbmrtEKpsn066r166ZyWS91bR9LxGPmqdGMhbV2ZVlPXjurG5dv6ZsKqG3PXFJE8WCrbdYMm5SK5tbm9o/PNTZB88ru7ysb3/5K9rcPVAskdIDZ86pVWvoyqtXDMTOpNPG5DfmeLWird09Ww/RUED5ZEzZWFS5ZFJThYKOK1U1ggPNLS1qbuGsDnb2devGLVXKNdtv05mkllYWVGtWVG2V9ct/6/OamptSPJVQMptRs9M101KA9UQ8aRVmJJvRZgcAv3blqqrlsqYKRTXqdb3y8qvmP/KpT3xY6XRSpeNDdXttS/pQdYXGfb/V0WtXLuvuvS2lcjkzul2YX9Du5r6uvXZVINCT+UkD0+n/XqmsGh4J3Y6Oui1nrN7r6qEHVnT+zIqqlboltuPRuE4tLdk+cVQuae/wSFV095mmyMMhLYYvSmBosevVG/rUu96m//q//F2lYzFdvfya1tfuqMxc7PU0Oz1tRAIzdu53FI5HlZsoqDBVVDqfVTiKsShmzUfauXdPx+WaHn32g1pd29I//qf/Qm+srll1C+IzmOWyzmrNxhjfGD92jCMwjsA4AuMIvOURGN9s3vIQj08wjsA4AuMIjCNgEQgYGUtxdJ+HUjIU0Vx2QvlM1hhhyF/YC81dZBNGDGEejgAjANU9KxrAnZdn657ULeZ9wKGTsiQm1TDSXDfAC3AyFDagmfcBfbzJoQeEAV2QIjDZCh7WMIiLRg1YBTACIIR13epi9xW8D+B70NEDRl7mxZfSe91pD0ICzFD27Mz8XILgJGDtguJY3J7V7a/RxYDfYUoZUiY3MWIiu7J9D3B7hjJ9AhD4aQkaHysPtpvB5glpmPvsaw8aj1jAnnXqwWT/GbtmAGySBCPNdPrvwG4e0gG1nblfIZPV7MyUEoDDyHxEwmo1apqemtC73vUuBSMx/cW3/1Lf/t7zag36ymTSOqpVVW11lMxkjFFsiBNtmwSOixcl7DBOAbBhYQPQMF4wvTEzhfmZAWgBpCaJQ5WASQ25eWWyK6Zq7r6sVRJBQ8fgt+QAyQKAaa+bPQLeAYeZzyePMfNRKgoA46k4iLjEkHmvImlkDNqRwaixc7FndJUIxI5yfAAw+gnTPhaLmkQQUgzNVtMkELw5JmCMY4jH7psJwj6FXWjMfJtmAwNeWEttjExHMiS+usNrsHPdHjj3jGo/n3xiySQ3SFAkEmo1mwYgopMOC5Z1wvEG0MJYRmc6kzG2K+3a9dkxbl1h4phIp7S/v6vjelWpaFxLi4sGInumNfPYTC8bDUuUMH9Zr8Yyr1SMeZ9NJFVI59SJUIUy0rAfabmbTI7p9fMdne+wJbXon7Eg2XOiETUbgPXO+NgnnHzVB+cnVpyPl5eO4fcAtLTN3lFv1pVLZTVRnDC5G9qCbQ04TJumQ26JEhlQ6c/l9cO3dratnUI2b5rjJBWIA/08mSjz+5vfI730CXvAyaQav+d31Sr61076is/Sbjqdve+D4MY4pFQqbaAqL8BqWNOwuMkoMc7MTQ+++3XwJjgftt+xp3IOHxs/j3gvWyjYMVwL/eQcHM8xXguePQPjR44hPsTM6+h7lj19tfk0knXi/7ZuIlFjKHtzUuYY7XEOYsg6IlHAaq+VS+pQyZBO2bVZOm0wUL1RdWz8FsdHlEqnnCRMG8+IprG8iSvzP5xMaa/Z1ureoY4qNZfoCkfN9yHQczrzgUFP2VRaxUxWcYwfB0OFMTeOJwxYt/sXJo+DvprIyZAo6sHebZgsE+v9xt27KqQw9UU6o2GJyHw2rVQ0rHhwoEI2bca3AMXHza6qzbYlk0heMX5cCzI27I8wodkvJiaKyuUKWlhcMENedLaZe5VqXdtbB7pzZ0vRWFxX1m9bYi8ZC6rd7SsWCmh5tqCzywuam5xQIZfTMeBsvWWA+Ld/dEWJVFxnVxbt3j9sNm3fxyySNTxZnLBzb21ua3X1jkqViobcN5A6yuU1v7ys3eMj3bp923TCMU5l3yOu7OVIhpw/e1qPPfKw1G2rD+s5iixL1Kq+uLa1e/d05fptk7c6cxrQe0FXrl3TYa0tRWKam51XMhLVwfa29nb2TVquWCgaEI8p8L1767q3vatgv690NKxkOKBkKKhYKGJzYxgNqd3vqtQJKhNL2PvxuPOtABBeODWvRquqg/KB3vb0E3r0iYtaWD6lTLHgqqo6XfP5IFlMdQeG48lITN1WR91GS91my2R0rr5+Rd/42je0t3ukT/3s+zQ/P6tWs2ba/VQZxaJhTRcLdk958cc/1stXrihTnNCjj1/S+fMXdPfmXV197aqqhzWlYymFgzGVqjXtVyqqdLvaLh3rXuXYGUf3h/rkB58zE1zkh378o5+YF8eF8xeMzV6qlLW5vae1rU3tlcviLhYcAeodDdTm/tLq6KG5ov6r/+wLWpyd1p1bt7R+546Oj5CbGWpualqZXEaxeFxHaMxrYCD69NysZhbnlS3kzSB3d2dbd2/fUjyZ0id+9bd0eFDRb/6H/4W+84MXNTCChatooqKg3R0z08dPHeMIjCMwjsA4Am99BMZg+lsf4/EZxhEYR2AcgXEEDPV1mulRWLUDKRdP6dT0rMm8NGsN00qfnJgAgTTmOQ/xgFuwOs24NIg+L0y9gB0LIumB6/vM4JFBpwG1BjRjCBi1B0APwBggh663SadQyg+zNWpgK2Acci7lcsWAlvrIhA6wj/OZDAFAXhNQJ6i+nBSIabrzIDsy//RSGQA9gFWeiQ6wVS6VTI7Asx5pBybk0Mr5YXcjr+GY3YB8XkrEDC7lZETua6uPmO0ACwA/iXTWPk+pPqAS8jAAtLw80NXCSDCZNMCG/nAujiMm9JVYIGXA7+63Y1rgI5PMkXa0l7agT8YyJ0kBYD4CXwGnAI5MOmOUIAiYQvqbOuLIHUwWi6abD5gO2xUG3v7ejgFVuUJeqVxeO0fHWtvZVS8QsD7Wu21jprcN8AsoFndGaMiQmLkZpp6A3pj8gUQBWiOLLoB0qh3CpmGMISlyKvBquX6M++6D6aYS4TTX+6N5BZAeDjr5DwPK7XrRSAckh1k90ND57Ko/pC/2dG+a0HwHHDNpEvoYiVrc6R/jTvKBsSImaOwyP+kfQB1n4Xcwt62PxCEZN7kGr6dtlROAk9msS5b0ekoiKTSa535cPDDOH4AkNSj/Z7Ugt2EJhFHFhwMjHXuez/ACHDdgnLaTSWUzGZvLe7t7xq6HEQ44Z8kC1lg0aokr3yY/I6UDM525wvxi3tAWfYdlvXewZ9fV7rSMoem10FlbjD0SLgDr2WzOpDUYN+Yq4PTm5qb29vbMrA8931w2r2gicp/17JnjMG+NMTzSzCZOxNcY26WSgbamJV6q2przpqSsf+LLtQHes6a2t7fvM+TdnvPmGjCZpUFLD56+YGD65OSkxREpF4BjvzdwLhJ6tO8rZNg7NjY2dGP1pjGRcwnn7eDb9wlD3oPZfhJcpv+eOe/15fk/ffZ93N8/MDCdz3IdtJPPF619+m0M/3TGEgtInDhQvGuVFNFY1NYNiQi+GCeMKz2w7fYVJGic3AtSJOblgLzPSPecftBPkqaMt2fxo2mPjIrpvLc7DkSu4eOAQW/X+pPOpE1qAlY15+Q99i3Wk5MCchrmJk/kJV7ijHnUDI7NGyAYskQI9xNj67eaxnztNRo6tbigfL6gZrOhg8N9HR4d2HrivJlMyq6NewPn9prxSFUwnqnChDYqdV3d3FW907P9huoXKm+CeEfgw9BpKhEOaaYwYQz1IGuq0VA8HFEmnbJ7HTs6lRmwfPkZdm6LpAQAbiyqO3fvWDyyqaSB5CTnAI7TkYAunJrRs+98px5/9FH95JVX9Ydf/KqCUQyG0wa2MkO7XZIJDfW7XYsL4D3x4rofeeSizfPVu+u6fOUNbW/vqNeWUplpZbMF3dy6pUhwoHQmpnq7rWIuofc/c0lvf+KSus2Ght2Brly5qsPjlmqdvl6+tmrznT0+GYkozf2G5HYA9nVXCwvzmpycsOoZkhyNVlOH5WPkOlScnVV+sqiDclkb21uKxEg2SMdHNfXa3HvDyqczevCBs5os5Mic6ejgUJXjPdWrZS0tLWpisqj1nQPd3NhRLpvW/FRK9XpTmwcH2i21TfOcW8X8RF5zhbSODyvaP64ZwzuTTevU4qxarYaODg9cvzHRrtcV6veUIO7hoBLppNq9tg4rTdJvCgWj9p29PhqPKpVL6dbaTQ0CQxWmcnrqXU/q6WferQcevGCJ4AZjG4sbAx8Avl4lXjEF+0MHzgfD6rXa2ly7qxee/65efeklnVle0sryKfW6Lc3OTquQh4GOtFNAvUFXh+WStpBJisX00KOPKZctam/rQHv3drS5uqlOg7+tgjo4rmi/UlW119Ht7S3d2T+wORJv9/XpD79fzzz1pNbvrhuYnkllND8/r72DQ6smjKcyunrrlq5ubJjueiweUSQRVxfzUeT6Wh0FukN99hNP6d1PP6F+u6OtjU3zrEFmLJfJWLKi2xvouFQy89JEJq385ISm5+c0OTPj7g17u9q8e1vHR2V95pd+XYnirH79t39XX/vL79rfBdipWvIbAH9sQDp+5hhHYByBcQTGEfhriMAYTP9rCPL4FOMIjCMwjsA4AlIgEkSG05hp0WFQ07mCHjl7XudOn7GSZsBiJAVg/FkZ++GBjg6P1KjV1EMGZuDY5vag1neMVh6q+RxAh2fUAqyYsWC3a8AjiAvAGSX4MAeRJohFIwZaAmDCrjJmbQC99h6qEkol03a8Y/E6UBi2K2XpfL7XRdoBNnjY6PY8VJ4Ekr1WuZm5jYxPAW9gBXq5F/oCYEXSgP4AbsC+hJkJOALIg0EdAFTQNGud8STAkwfHuWbP6uR7NJ4wmQ1ASpjqZm5nppIAYm37HWAFetFe39oD4Qa+RaNKJeOmFWzMV3SeTToD3XYkU4IGDrhjY+7h9QSDndADNJlkw0iehFLxbqttAGxkGDDwE7AYEGRqYsKkDgDmDADrdY3lVwJIaTZU6/YUiMQUjieMPU15P3qszUHf2I/Ik6CTHoBZbDrz6PtGFA1HTR4EDWIAXAzcGh1Xus5cYOzxHO0B+vW6ioUjBgTD+DRGOMkDDgBwRsN+xOYGHIkGmTcjHzaTSxgaU9JriDNugGoAK04TmnFz8jEA7WbGagouQWN+MlvR1AZkpwIDNjlseeKDNjpVAgDUYVjwAAV9ADyuKa4Ipq3IaHQ6BiDD4KMMv9luqNPqGujmKyQcIxmWOcz2kKIR9N5DNi4Y0AHomDb/KPHi5YrM9HYwMGAe6QOOB8QD/J2YnDRmKYAyYHo4ELJrh1WKoTD9gQ1v8ijDoYFpmXhMs1MzSqdTzmeg01UArdtQUKVqRUeYJgZluuu80LJ3cwxWvpNi4VpS6bSWFhc0Pzdv1wgQA+O7dHyserNhbSZSafXbLTvejH9DISVTgMb5kTwRCQ/kihIq5vNmgsm1oetOUi0actInrGMvvQIwzHFOMgUWaeV+/zAtJKnBGvYVIFwDzPr9vf37LHbmF3Eihp5lDhvVVwPwPl+sQZIDzC1Aby9r42VqWMP8jvYAP72/A2C9B87pp5fcoW9e1/3evXu2z506tWxrDZkNf530n8RQLBZ3+0ajYf1kzll1BibS0aidD/CVfpvPRbdrfSZhiAluqVxWPpfT1PSUVYRUSiWrHiH+fN6MWdU3gNfNPZfctGRkF91+JzdVOi7burb+IasTjtxPUPqkwe7ergGIAHQsKktWYkYbdgknvnPecrmkYnHC4mV+EiOj4e2tLW3evaNYQEol0FePm1kv52y2nC49eznzJxAKOpZ8MGQVGGhfA/izP6eLRd3ZO9SVtXXh+sF+R1VVr9c21iyQnywp1tRMcULnlleUjsfUKJcNaEzA9g8434V+KGys4nq7qa2dHUseAGQWJwu6dfOGdne3FWGttZp6/NGHtXxqXns7W2pUynru2Wf07DPP6H/+R/+bvvrCZZOySiekbCqu6YmCpicnzEcA+TTmM/cc5v36xj1LhjGWR9W2Ks2eMdeTobBSibwuXnxM97bXtXuwLeTgo/GAHji7pHc//ZSW5ud0sLer/Z19Xb78hn7yyrpK3b75YMStAiClTCqpeBifDKS1iH9fi/ML6rSb2t3Zs3E9+8BZdQdDXb99y5IJVCKRDKi3Wzp77pyi8aS2SFZUkeWRIsRlekphDXWwu61yra6pLD4rMQOZ8/ms3dNSyYRJFpFI+uqffUPtntRAJioTVrsX1OmlBZ1fntfOzoFeeX3V9sJwKKiFiYTm592eRdKtcnys0uGhxR6pMEDsfDFviaKrt25oOIQN31W7xV7NfTNgOu+kLcMRJE2GmlnI6+3vfFqPXnpMvf5Ax+WqEumMYum0ran11TUVsjlj8GPaTtIhQtIoFNbh/p5ee/VVSz4sLM5ZImhiamK0Dlvq9VoKhaV0Iafc1KTKzaYqTfamluLhuGpHNQU7UiwQsz5u7+xrbWtL2+WSXr1xVdd3qgoNBsqGgvobz75DTz1ywfblzc0tFfNFW0+3bq5a1cDSyrKu3rihK3fWVa43rVoqlU0qFA07skHv/2PvvYIsSdPzvPd4b+qUN12u7UzPTI/fmdkZ7M4CiwUW2F2QWEKEESAELxgKhHQhhcTgjS50odCdJBIRpKiQFAABASABkMA6mCWAteO96Z62VV2+6tTx3iqe78/saVK67btTG7U9XX3Oycw///yz8v3e73k7Khc7euLRJX3l535K0/kpHR8cql6tWaHLX7u41vm9r9PvW8huLJnQwtKyNs6d09zsnKqnRf3ob/9a23e29XO/+Mt6/PnP6b/+7/8H/bvvfNcKNuGYC5fvWzfQBPMyeeaYjMBkBCYjMBmBBz8CEzH9wY/xZAuTEZiMwGQEJiPACAQ1jiUSigbDCvYGSoVievjseT339LMWllWqlrQwv2Qi5knpVPsH+xZyh1sPRztOJkSeWDJlLmMeUE2AxY1MAFzEuSwdYsG5KxH6cGIjfnf7XcM9EFA1xNncqFvAlhS21vXucKzOcGBhZPnctDJpF0JqwXmjsfqdjrnE0smECQLwbIeBkQKRkDguH89gXOFqVQMPu+FzyS1k0XOdG48aV54JOT17CMeBSTs6IhzH3xn1NJPKm7hgTnzJRDFcuQg8CGO0RvMAiSsXIW93f8+Jazizw47BjFCYSDh0QK1es8KDz2mORKMmYIMqQDTjcxEy08m47R9/b5kDF3du3FqsTWQaS/Vmy5ynhJU6RvPY3MSI6RQaYKWbABUKWjgdDshCIqlMPK58OqXF2VlzKTcJPyudWiHj0iOPCBXgtbffNHEHyEZ3HFR3TOisbBz8YFfDWHjzAJEfEY4dYy7wF1AoFlCIk59ziEE/YEB1GwsrTsAM90JD+W9z6YdwhYOvoMDjXNgUOvoEeA7HikcRXBH7XAeB4YjYhonlXnFn2BfRbKEwHHRY42OPje/wMIj6/R6FFtclMRw4bjrieSIaN448P+c4cOsbGkjM8bAVXmg2YFuGBwCRAb6h27NtBkcoibIsAFAliNnmbnfwZSPi4NomZJFpZUJ+t2duWOaS4+a7HAKfY21oDYoyhkWJeMKqK0wxl4033e+rUa5acatP9wjBjYTzEmRK4CvzZDxSmp3v95WEd5xIqjMeq9LtqtbvWfGEMV3I5RQi3DSVUq1a1XhI+GHG5iTOZY63VK8qHggoEU2YqEsXA1OA6wcUxJBrjOJQJOIyBEYOORRGAeScw5ceDswB2mo0rWC2uLAgAnoR8BHTEWZZM7ieEU8RgHGX8xpfoEbAB5Hii9246+lwYT98QRsBChc0P2Pucb0j6q2urtp446j32egOt5J2onS16goyuLK97gDWA453bW3Nrq+trS37bB/zwns5Xj/MdGVlxfAyrBGIpfdz35eXl22/ccDzGZ9ifGRsdD902Xfis6+FwpSFQYajcaqINp997E65dGr7CcIkGouYwEzxAS428xm0AyGJ7IMhXxIxwzrh1Daev4V9sg727Rimp2fsWCvlmq3FmWzOCoLsG3OZ/TXcRzyqXr9tXPOZ6VlD67iCT9bmPfcNxiU/lbPt+ueGghIFzpOTYxWPjzXsdRQNDtVsVDU7M6fZhXnbj3KlrJNi0baZTGcVTyQVjVPsCaltgZ1plUoVW48ZlyKMbYJkCUQl6NcKr2BbCBweMv0sawOX9sbiotYWlxRlvoJMgevebrtOm1BM7REuY9YSh8nJgnJJxFUqFXXz+jU1GlVVmi19/Ws/r1/7L35NpfKJ3v7+9/Tc88/q1q07+qf/02+b8zoRCWouH9Hq4ow2V1e0cWZFKwuLmp2ZVTKV0Suvvqmd/X299tqbJmSCXaE7qHgMH79v94TxIKLFxWU98+zT+uCj93VwsK9kKqZnn3lKTz75hJ3jvZ0d/ehHP9bR0ZGu3z5SfTjWbDau85sbmp6bUSgaUihKF1FX1dOKFRrSiaQFTF77+Jpxxil25KYK6g1GOq3XtXd8rHKzp3gqprmlJc3Mzevw8ETbu3t2P16fm1e7XleleKJmr6tcLKh0KqZ4wnHnU4molhfndG5tXYHBQD/6wY/00Z2qFnNBtUIB4SVfW5/TM089oqW5ORUPDrWzvW3oH4Ty+bk5DcZDbW6eNSxWrV53a4m3FjJHuRkZym3cVDqTVSKRsnu2FYQopoaCxtdH0EcEbzTcHKawjJu61erYfWU0DOrk6MSKvksLC8omE/Y7TqVUsqIX9znuKZyzKP9Gd8ZwbH/SXcS9JqKhIsExBgb1YJjT7Wdh2VGNBwGN2kNFhiFB6c8m0lYZfu/qx7q2vaXvv/lj3Trpadwf6sJsQr/whZe0PL+gnbt3Va1UrQB3enyiSqVmxalUJmNFM7su600dlevqDEeamUrY7yqpTFo3b93W7Nycnn/uWcO38XtZq9Wwro5UOqlWu2mdHvlCwX6nYF2muMs4nllbs5DaYbulvZs39K1vfUc//dVf1CPPvKB/8j/+z/rO936sLnHi4agVuVgrW53mRN+YPHVMRmAyApMRmIzAAx+Byc3mgQ/xZAOTEZiMwGQEJiNgIxCPkBaqAO7hcUDpUEwLUzNaW1oxwcqwEPGYIvGICbsIILTEW2AbIovXAh6JJxSGd00Ltoc34CHex0rwEApH1Rf5EMF4WONB1HjoiKMgXGgpHjhHUzKd1jgQVqs30HAcMIc3wWs8ZFZLJePo0t6dAh2RzljgGW39bYK6wgFjPPtCFEIRQkLx+MQEHURavixQFMEIJxwoj2jUhEwwGTgpY/GYcvmciTcmvIGCAT3hiWkIsLwHsc3nNvPwaDiKWs1+dnB0YqLf/agIjhcRFNavYS7CDhPDdngPwXm4phH+cJP2Oi0lacdPxBQORW377S4IExfqGQwhTI7M/Q4uwwTYMIJqz3AQJvoFxuaKxsmq4VDNakXB0UgXNze1urCgAIJZo6HTk6Jqtao58wKRsDYvXdIgGDTOa2fQNzc6RPqeEKKcY9UPnmVMfde1E8h5gQtwNXYqQjm8WhMRpEgclASoZ8el979sTCyIL2AFCr44Z/ejdHBD43qnJT4UItAzaOgFCxK1sMogbzKB28Y+4PaTQoN1N4hiCEGcAXPj8UXxwNWYwAYEXYDpSIqHo0olHM6DzgrD9eBuDwc/RUrg9u8jngfMxYdgfT8X30eAcPx8OWRP1xzyuPQZGwo3fCHcBwZsI2hYAR+XwcEh4o09rjqscwQhc/7Hoh7CJWTHQeaBFWMovCAghRBxgtbqPzCr8UDR8Ujx8UiJIfO1oXQ4oLmFOY3jce1VK7pbrqrWp1lfyoMPCAQMAcC8hKVPBwNFDoQlxHk/0DNAtwt85ETCzgliLKeqOxqpARN7PLbrO4OwGo2oVClr5+jIHKfm+qSgRIBuq2PbRnTFscv41yo1FwYYCNhagyiNQMTfucYRwflCTDNXpJdTcD93np+3m21PCM3anPS7U3BHs24g7nI8COVcl4jorH8UE9gmP0MMx6XufzZMa15/f8YD85fXsn+I+nwOojvCvY8D4k/WCD6f7fP5PuPcPwa/4wXkTbPRtAIJ2/JFfkKB6/DkA6wrjkfOtdX1MDLwqpnv7L8hrkIhQxnVaw6fxYUaUkjDUU+5dMJc2rYWG8aLNc3YTK5YEw5rKjtl1xo4J9Ydwg/BJFEo5LqMJ2MqTGdNoEXgQ5iz+wfFqF5PTQqPoLwM8RSyYgdjY4HAdLpwb+i2FY+GlI6F1ahXXMExRwdC2gTUk+KpytWaQpGIUpmcAkG6YaR4Kq16raNSpapQOGpCdKPV1km5pE7PzZ1YMqYw+Kw+GJOuFTC5p0XDQc1PTWnzzKpyyZTGIM3A6bTaVlSsdgcah3DDO64+Qvxw1DcxHk56uXRi+013BC7s8+c3NDs7rUwmqUsXLujDjz/W7/7xXxnG6YknNvSTP/G8Xnj6ScVDUvn42NAhyWRGb7/9nk6KZRUrNX107ROtra/r8cevmDC7s71liA0E30xqSrdu3NLzL3xWU1N5vfb668LR/+JLL+qxx67o9p1b2traNlSSYbWGQ3NZcx+g0DA1PaW1c2taWl1Up9tWv91VOBi2Yuu1Dz7WD7/3Y52elixcM5FIKzM1pVAsoXKjoYNiWdVWU2O6s6KuK0ZMAAAgAElEQVQxtTqsjWPN092USatZKSkwpGDdkcbcV5l/EjWPSBgHeVKL09NKwUXf31ev1dXq5qqSCwWlZqa0tnZGK8uLipK/0GgZwx4kDDx27p/HxRNl83kLaqYjCra55V6AR0smdPvGtt376q0TJbzuF+6P3H/psrCwbQJxwxHHP280XUddHyRX3+4DgVFIpdOqrn541QrvDz100Zj6xZNjdciSSCQsH4ROqKnZWeVmZg3h0uj21R4MjE/PWIdHAw06TdtukzwP7oOJlFLpnDLpvNLRtEbtgfqtrq17nK9Ko6ZoKqlyq2YBs9/96zcV7jT1+c88rrWVRZ0cHatcPDW8kuGwSlVbu7iWWP++/vWv67mXX9b1W7f0e//X7+qHb7ynXDSs9XMr2tk9Np47XR2RaFAbG2u6/MjDSqbiqjf4nIgq9aoVf61YwL1vMLRvuutmZ2aUDIfVLp/qnbff07lHnlRsak7/x//zb/XaB9dMTB/g3rfsipDqzdpE35g8dkxGYDICkxGYjMADH4HJzeaBD/FkA5MRmIzAZAQmI2DCZzI2HoNrGYzsIT4Viho3fTZfMNwGQXfNTssEYwQfXM64jHEWh9AnYYbz4N0fWEipzxu2Vn7P7WviZMCJjoiGuIsR4xB5HSrDscERBtr1hmEFsrm85hYWjdMJtxMu7ZCQzOHQWpEr5YoJwjhXR72+Oelg4CJyNnstdYc9C7b0RS32AbEKgREhZWZ6RnkTyWGrOo40+47ABJLi6OREU7SIZ9LmJkcQwxFqQYoexsRYyWEXsnhPvEX0hf3tMdlxmd6+vWXccHtoj0bNCUdLOyI5mj7bRFD1HdhOIEsZexrRCed6p900FyJIDx6AGRP4srSDj8YBBcMRe6AHA8GxmJu01zH8CONtiBREVILu+j1De2TTSa3ML2i+MKVeq6VS8URduMwocAqo2WpaCFpmqmDCz+7REWwUtXmgDoU1CkVMIPXZ276I7vPjEXzNJe509Htj5GMzQN7DtjfB3Quo9TnuHnPF3meWe0Ry+8MPHXW/KjlxnbBRNhKy19vLzOwO19h98TJfxObvFF0QI9HbGX/mM8ULhCrY/qGAw1FYgGIPhMrAY8jIkCY+5xuRAEHdXMqw9fvgPSLmjjSnvccgNjc9cxilzwvbdSiXnl0XCJBsAJHY3L6ptM1pO0o+JxDwOjLCJk5TEAKtQZHKOik8R76/X7gkOY90b/RaTRP4zZkeDJiIA/IFV314OFBsNNAURaRGXZlE3MInG8OBtkoV7deb9vpELKJwp2viCfvWQ6Adj5VJpm0fOEfgMhhDc2MLfnzCsC84GhFREdrQY0kZUK/r4XDkugkA7FjnhFU+7JzxGaB+OA8I9jjTuQ5ZM7hucfIjZvqhpbzHD7DkmnQBxxSUhveCSn28E87sw70j+wwEeb74bBd0CtaEgMuW5/KniOM+m7k2OztjQjh8eF6PQA53H7e+45MTmAtDO3avW4VrMpVKqlKp2udkc47xDn+cOUMxB1ctn2FceVy1JlTHLFvCZTO47gWXSSFbS8GLsP/sw87ujq0JXAv8uwsuBqcyNPQJ76PYMz83a+IeRUOOmW/2iWMGQ9Rq1Q3LwLVAWCbuVdjqzDcCUq3LoNU2TjMFPNBSDsFEhwbImYCH6GItCikSJSPDjQXubsR93NVsnyvU1t9IyH1us+HOe9QVhujemYOZPVcwVAlu29NSyVzA6VzWlgZCIukGYV9anZ76vbFW1la1v3eiWqNpTmpbQshfEK/v2niGo+wzhSeX/8E6CdoKYT0Vj+vC6qqWZmY1IkMA7BH3KooisbiiyZRDJ41HqjdqatTp1Bi4zyC0OMj5QdQsmujKOp9JJ+0cgq2qtzpaObep8xc3dfnCWW2sLCk46KtyDFO8YYWtDz68pkqlqVGQEM2xnWsc06enx9Y1kEkl1On0VClxDps2h7jfbG/vqFiu6KmnntT5C5u6ceOG7u7s2H1sZmbWkFUEqNo1Eo1qY2NDzz7/jB69ctmwL61GWx9+8IGKuMxvb+vGJzfM8dzu9KRgVPnpWTv+SrOt3eMjFSsV9XD3B931y3nLJmKKsrYOBzq3vqKnrlxWOhXVa6+/qlLpSMHQyNBlc9MFrSwsaGlmToVsTnP5gmYW5jVOhBU2znhYrWZdx4eHalRrtn+JeNRc1MsrK9rf37P1nlBN5p9h4EBsgbGJxlSvwNAfauv4lrmxQWBZBgLrYpfuroHi0Rh1Zo24bsHT4KS28Ou+XTdJXOKBsLa37uro4FArS4sm6LdbTfd7QyxmGLTiaUlpunGmZxRLpVxXHcWoeFzZXIYUDzUqJVWqFdUbHStER2JxpdJ5FQqzmsrPqtvu2+8ZdKUcHB5Y0fPSQ5f0yKOPKhSN6JUfvapv/Om3NJPL6tKFc1bsohiWBUUTjepo/+je7zysRZceekg/9cUvauPRR3RQKuv17/6N/uI739FJ8VixWNLmAL8nsCovryzosSuPan19VYEQhf2Q7u7dtTVtbm7B1qOjo2MT0+lOyabT6tarqhePVa81NQgntH1S1Q8++ES7par7/SAQUndAfgKEt8FE35g8dkxGYDICkxGYjMADH4HJzeaBD/FkA5MRmIzAZAQmI2AjEAmOcaHB/YyMAoqNg5rN5rW2vGJOLVy8iGAWMGpoja49iOIaDsK6Nk5uyoSKequtjoUEOvyJfzPzxVWEROeWHJugQKs9IaGgWwjVSyfSSiec6xVJIpFOKxx1QYaILPbw77G9cWbCdEfE6tSb9oA8XZhRGAdUq24sVFr2fUyDsZkRJINB4z6DhECEsmA1BJdez8QRHJR41kEB4FjkL4ZiqdXM7WVO9hECSsPc6MYT9cR0Q9yAMjGnccLjNydVrdTtoRsEBT9HvMJBCyd4NHZCH0gX38VvYazGzkYkhnWOcx8ZaOQFqiZMNO+0cVQOFICVbO/BzR404ZcwVpjCCDugQ+KJuImeiPLNel3T+bzOLC5qfm7G2Ol7d7dVLpdsH86ePSsctnv7B7q1tWVChQlRnPdIVOV6Q23EKwvk+/TrfsHcBEnUAgci/4/EdIQ3E99gSw8Q1Nx88Z379wR1D/0Cs9z/mbHkvUBJE++9IE1cgXQEmBvd+M64Wz1RFkc7Iu84aIISUi8Co4nd5pZ3AlgkhIgXUpu500UYo8iCazF6r8DA3HbCo3svRRDEdLbrWP4jw/ngGHciuHPTsz2CIp2Y7raJkOf4tB7qxT7PFXYQ2Akg9NEu/jbvBd9amKNzDRs/2pj8LrjWMDoe+gU2PbAfcDw90ANgbxCZjUkz1AgnPF0P45HOLMxraX7OxMYbu7u6fVIS0mY4GTdWfKTbUxp2fCxmwjaFGY6TopmdE68bwI4RBvfUlOFXuF4Ms1KpGioEjA24A3IWmJcWsApAgzH0gnIpDhgmCl59NObc0VZMG+m0WlI8mtDs9Kzj4HsdMz67nOP3ux+YVz6Kxe9qYP8NU3LqxG++rOjjzSu25Y87rm8norvCjTvvroPE8e5dYDB/97fF9iiIsT6wLR/hwtrCOPB5fPv/baK5N64Iyn6xye9m8YtjvO7eeQ2FbP1iTTGMRR8Wf0wLc3N2nbNP/jWDOIxznM/D7Yp7maKcBe1SBKLDw45/bOIc+8Y2+TtFHsR8XsN7KYpYkC5CIB0Jw6Gdg0w2q2wma2sQaw+YnWajpl6vZbgXPxSU+Tjs9+x6oOKFIMn2ElEc6hSz6BCKGL6IsSecM5dJKYXI22qo1WxqZ3/P8BV0TFHAZfWgoIjz/PCkqGp7oLlCQaflqmUg4Exv4SwfjoA8maPdsFFkF4S4r9FBwlwLajwaGIIsFYvpwplVrSwsadjpGOaFn1mhK59XLBm3dYaxxUHvkFxtja14GVSr2bACAZ0WnU7T7lsUU0DXMD+jibiSBRj8Gb34/LM6v76qYaelQ8Jtr13X9Ws3NBwHdVpuqD8OWP4ExYzjSlNzhZwevbBqBY+333lPIwW1sXlWd27dsSKNza/+QJtnN3X+/Dkbq1u3bwseP3NwqjClaq1m197c3LyWlhaVSiUUi4e1vrZmruO33nhLrXrLvkunZZUrNZXKNbW7AwVjCePOV1stFWt1tRClWecoNNg6OJQGfUU10lQqrkcvburX/uHXdeGzz+jOW69od+uWul3mBZ1Wcdclhts5mtR0rmDzKZFLGcKl1WqqXqtaFwMLB50M3BuZzwQvU1yx4nanY3PAD73udvuGq0pl81ZMGYZ6ymQz94KKnfu8b4L60eGh/S5D/gv5K7l0CkCJOl5nD6iScCyhar2ud956y/790csPW3Ga34OYx+SYNMk+Ad0VjiqeThtPfsT6CwYol7WiUqvdsMyZZrVlGL0gWwrS5ZBVJldQo9O1gNL+eGT3dObp9FRBC3OziiJOD4b68Stvqd0GQ5dRtVzW7t0dW3un8lNqVBt2f6E4QFGPwi+ddecvP6zl1VXd+uQT/f4f/IFuHxxpJhG1YxmNXREIhv3q2hmdv3BOc/Oz9rvfJzdv2L3lwoULxjAjI4A1YXZ2TqfFE7372hs63TvW9HRKjUFAW8dl3S61VOsPFYwnLVuFwFrm6hCWzeRrMgKTEZiMwGQEJiPwgEdgcrN5wAM8+fjJCExGYDICkxHwRgBmOs7PQNgwH+HBWEtTM7p07ry1VVerZWubJqQR0QHxGoELcYAHSXAvYAky+YJOcYyXXEglD7hO1IuYuIMDDucUQZ0IK/UG7kcn2tCiTNt+LJpQMBBVtVx1aI8gDj8ELIQ1nMFje/hOp5P2oBgKwJHG8ds1lyb4k1qjoWa3pWA0qIiHUMEVj3vMQv7MNRqw0FNcZ2ynfFoysRxBDFwEIhWCWbF0YseMgOIH/vmCGgGboBiqdR+R4DmfcX/f51w2tvIoYOIa48SYIJjhrEPgxf1lIV+16j03Jg/QiOwmOHkCH0I644ow5DjwhMWNTDBGFHMu1JCxikGFGHN75PjhPPTjkgTPQTEBJz8P0TifEYCc8DayYgnvxXW7uLSsw+Njbd3dUaPVsfZ5GPYwg4/LZbUR4NiehRN6bnF/SiFom7PYt4n/fwsrPksaZj6BgiYA2P+8L+8z+WzrcBjDrXXBs9YF4CFgeLUFqo1xJjqB3kR22tIJFmSuGmKIsFr82c59CobCMDGIiOaqRsxlP4aKhcaGzsHszqfggsZtzphzbvl2mBhLfXVBpp4T3PaLfcQdzD97Tm3zgd8ndPPJvkua99q+EKpLwCkiLcflBT4iFJmYbuc6ZNcejnkn8LrXmcDJ/KbYMwBdNLCf0e2RT6XsPHUJCzW2TsS6J8BT9Jt19ZoNJcYjPf/UEzq3uaHj06Le+PAj3Tw8URcROxYxLn3OHKcuhwDXJmK6uXVNUGe0XUHE9rdPV0vGQnUpcoAA4VqIR5PmbG+3m9o/ONAwAuohawIe+8Q+m4Pfc5PTecLcNl6+x5eHvc264oehOnflp4K3H957v8BtOQ4e0omfIyoOe27cbJw8Mf3+7gpXIEFQjts+8HdfuHYOdHd9+WI3BT2/aMefPh7G2PaplL0OPrqfL8D7EfUR3dkHinUIV/4+gTxhreD6vL+Ywufx+T7HHZGb98zNzmhxbs4EXPIo/G6Zbm9gYi9hsGBpTNhNp23Mcb6zDtr153V58Jd4POnQPFYQ89zUteq9oFG6CFj7EQ85LwiV+dyUre+NZlPFkxO7d4BoYc1mvWdu46w2nApFzXjMQjopFvLzRMy5fCnccHyIvX4oMcgZl/sQ0Wm5ZEVMwkD7FG4oSkVianY62tk70Emlrp4I8e0rGYlpaemMRuCl4gkFI3EdFk8sjNV4/V5HEAVealrsG2NXyOUsiBtRvlNvKBmLKUUuBfse4b7mwrnd+urWrUazrmajbtkgB3v7Ont2Q5/7ys9peWNdo1pNJ9tbeve9d+3+8vDly7q5c0dbW7f1zBNXdPHchtq1qva2t7W3u6+9vUPFEmkdnVQUozus3dXW9p7hm77yn/19/dQXfkIf/uD7+sM//CNzQuenZ1QqFq2AhVDO1/r6us6dP6dsLmfj/8477xqyY319w4qlcwvzFgRNUef2rRva39sx4XYqX9Dezp4ySfIQXGhno9nV/uGxjooldQYj607qDIcClEJxgkIroaR0vHC/Ae0S01DT6bhmMjF97oVn9PVf+yXlFwrqFA9UB4VDiDMdIA3QOGUrdk5lKGZzzbMW9AyjgnBuCCJDoRG27e4FLsCWzpyxSqWyatU6vTGGOKIIOrWwoJnNDbVGQyXooDBxOmjzjQ4sxPThoKdquWKIOJBnrNn8N7gf7tH8XjAOR1RYWlKj29a3v/ktpeNx/b2vftWKQsWjQ7vXMpfZF8aeLroIXWg236KGl0lns4oko4YYqpWr6je6ClNX7eOQH5oAHyGTgYDbSEjxbMbQRNxDq8Wy7t68pUB/qKXFFRXrXR2X6mq2OoZ52b5zx9bcbDJl9zgCmCl2uo67mF0nILcI5WX+fPTxx9o7LSkRCuiRzTMu/2I80NraijY31w3ztbA4b+NEMZ31anNjw8a023dB2eVyRW++9Y6ufnhdc4mAVleX1A3EdNLs6u3b+zqqg/4hwDpi84Pro9vvTPSNyYPHZAQmIzAZgckIPPARmNxsHvgQTzYwGYHJCExGYDICnuI5RiwMgwoZDBUbS8uFOV06e1adRtMewnk45anOxAeE2XjchF/cWxFwGMmkUrm8OdNxDuLAvRcm6fGxEdMNB+EFI/rBmj6+ArGShMZ+P6B2EzG4rVAI5ztuclyDUjQSVDDgeLpOTMRVyBMpAmNMnW5PxVJZ45CUyWfNech+mLAvsCfOqW4CiCfcIkCC1kCQQyxDAPMFsTaifMj9jM/BlemH5CHiECIIjxvRy2crs02cgByfjzYYDcZOEASlwT60OLagiRy0rSNg8+DqC3luZjqx1n4h8ByxvA5Bl+M2d7cnLtpLPAIKIqqxYBF7AyN70EckpwCB67iQyVlgK23s9XpNxdKpoWqm52eNM3tyemrbg2fdanfMkUiYHwUVQ5GMA6qAhWDvQPPc5yi/n3nOPjmBFefep3gW/6ozBzlO6UHPjpRt2vGbHPIpd904456IyXmzv1tAqce8RyQFYsIEQcWxsXDjBtMbEdaKOcEwRmwLrDW+Ny7V0dDxx8djRQNBxcIUN6SZqZzS6ax1ZNTqDSFGIrfDaqALAPHb6eyOx27mRP5uDvyxQuSfjsaWq+oEzU+RNMwBu568ccOBjgjD64ztDT4lIMNJ4OiDu85++gKx77r+j+fKp65pn6vt89gRvUG3GK4GDAqiPsJ/OGTM9B6Fr15HGzMzunL5kpaXFrV/fKS3P/pYW8dFdUNh60BA4J6KO9emzTU/ZHgwvDfGNqYmWA9MdEGkxV1piJJA0JyUZxaXtTS/aOLuzVs3dXB6YnMfVEgum7PiB+/nHPmOcs6hrTcWaDs2pyfjaOxtT9Q2t6/HWfcDRX0B3BenfTHd3MWZjHKZvBUCfK49n+GPH+NLF4nvGOc9PiaItQKXtwUDcw2MRrZ+IIyzTT+clH/jM3BY8yevgefudxQgDFNgc7gQt075f7JO+U5w3se/sXb4wjrbtPBOigJeUcgKjYQaswbQccDktO4Wu8IssBIR2pzyfpHCuiBcAccdn3l0NRwFPGSME7ARiH33upv/YxPrur2uGqC5gjI3uYUnw7rvdtRuNpTPpg1vAjKKbAJZrkPH3OfT+SlFwhQ6CVymsBox8dz2wC9S0dUxdB1RzEHrROj31KZgOOibG5h8AjpmehQlKQDXW9o5LqpnWQchXbpwSbFkWnOLy4qns/rg46s29xptOoYSVtBERaW4ZKG8AWllcVEPn79obvRaqWS4IbBm7WZdw0GbETIHNuPA3KUwSQYIY1sgPyMe19r6mp7/yS8omc1o98YNbV+/rjt3blux8ue/9lVt7e/ovfffVadRVQAUUqWsWrls5y0STSgQiqrZGSiTn9b2zp52dve1uX5Gv/Jb/1gXLl7Q3/7B7+l73/++ZhcWVGu21Gt37Hwj6CKkP/bYY5qenjYhlXN7+/ZtE4dhvT/99NOGPGGOnRKCu7erO7duqlaqqNUk6LeouZkZTc/MmnO61enr8ORU+8dFVZttNQkY597OvTEYNNROi641r3AbASE16KiQiGrcaZjz+ksvXdav/5e/qdnprA53t3VwuGehxVak7CO4hmyNZh96jaZScZcVgdudIqIx7j18FoVO1vXZGUTfgfb39rWztaN2o21hnLPzi1p96JKii3NqjIYKlxtgRmxt4Z5IhxYh0swt5mQhm9F40FejUtXQioQjKxZyzw0RTHzpohQN64//6N+oXq3oN//zX7d76K3rn6hRr2l6aso49Fb8ApEUCioQdh1AiWRK6XxWwXhMHbrl6k2p2VOErA8T0wdW7BEu/Wxa4UxKh6VTfXLrps3H2klZuzdvadmCf2d196Suu8dltTt9C7gG80KXWpRt4q5HhLffE1zB1rp9LCw3bAVLjj+aiCoZDevyuRXt7exa8OqZM0vWpZDNZ607jfl8Z3vbcFZ0GHH/57N2dnb1xtvv6cbNu5rJJPSVl5+ztagXjOuw1taf/c0PdXV7T12uZIodFIbJExnSGzX5mozAZAQmIzAZgckIPNgRmNxsHuz4Tj59MgKTEZiMwGQE7qmaPAuHFBqNFSOANBwxZ/rZtTUNcYTBHe/37eEQB6yFWCII0tJNp/7QcWRD0YTxPS3n0TQTxCHn+ERIQ5TGWcvDGA91iDd8+W5xPjoYiikSJWCU8EkE0b7Gg7YG3YY07CoUxE3cM6GIz2y1e9a6n0pnLfwMkyJt1QSVRjy0gB8aaCKtIUBg4zp3rwmyHoLkU+/0p8IvrmmwMaAUeFjkQRlnJ04+RAAeMHk4RWTnOPl7Kp0yMYOf8R6c8DjITfxGlPTEPx5y4aKjL+Gmj0XDJnrjUPbdzg7/4QLjcJS58C/G0wkJCIEImL4rGVedOe8GTkznXFEswC2Yz2W0PD+vqXRW407PwuU6/a46/Z45CqPJhMahoCqNuqr1hjk+MaWyTYojJNdRdAkEHNqF9wwobPjz6D4nuf8j3ODGX/dQL/fwLT4yw5TvsQkwXtXAoUK8c3VPMPaERnOmG4/Y4RN4E+M+wHcdQ74hLNQ5zR23OGABtSCM3HtCalXr5tZmDrMtP3AU1ymCSiFH2GTYGMvw4k9LZdWbbSvYxBJw7GOekI5YEiSVzdyV5lhnrAnBC4YUDzosiftCEPS43ZGIuRgZEnNggzIxN7pDc1SqZXMS4romUI//Nu66OdxhZbtOAAR2xw73OOM+c97wNs61aQUtnNWRiIlShCe2+0O1LQx0rCBzZNi3QtULV66okE/bHN052NPVO1s6rjU0jEQ1CiEQ98zJmEvhfuw7nAMhqL2+osa89kJIRyO7JgycY8WSgQme7Deu15WFFctjYI6WyvCDqzoqHlnY8XRh2gUjxmJ2XXK9lStlE6eS0YSJe+BEEKiMBT4eG16h0WzY6xGRuK44D7wX4RWh0606LkDP+08rtMUjIKfcr9y8FmGbdcmJ16BaUp5gD+vehX36ojifz7YQ0BEoud4R6Lm+T09Pbfsu7DN9D/eCGM6+cY1aVgNjRhBws2k/5/MtGNTrhOHnfJ5174BjGI2MuQ5CBUwUgjvb9ENPWasj4Lh6HTU8ga3T69pnU4CAcU6nBBgTwoXdmIRsPwwtZIx51uWABvfE9JHNV76tAyPowpJ93BKYk6OjQ8NwgYpgvBlLC03tdkTNhtBk5o9p6awnvpg+NWXcbBjYLUJawxS/Qsb/R9i27RkiyeGiYNizn5x3sha6g54qhKd2ugoyxwmfjCXMSX3n7o5K9Zb6w7HOLC8pkUhpanrOgq1vb23p4OjQ1ot0MqtQhCIKxRsXQJpKJrS6vKyN1TW7L1ZKJTGjh72+uu2GAuOuQgFyCnrOVc+2o+4Y6ZACiQFyg7mPSxic1/bWtomejP/qmTW99IXPqzPm/jjU1Y8+0J3rn6hyemp4GA43n59WOJZUtjCnwSiodz762ETcF597Vl/8ys9pMOjq1b/8tnUrbZw7qwBZH8VTXbtx3eb0z375y3r2+edtfu3e3dbh4dE9JBQF8s+++KKtP7DUWSNYTfe3d8yRvrO7p7vbBxZMeWZ1QwqGVa41VW93VG93dVqrq9buWOhoJJkgJET90VDd4cB45fEYhYe+At2mCvGI1K6r1RprY0H6J//db+nKs4/rpHikm7duqNHpGN5kampGkUhCp8WK7t66rerhgYXAgiixqzcUUCqXtkIAbHw46FOFgo3loDfU0cGRtm5t6Xj/2DrWlpfP6KEnn9Qwl1Zt0FPvuOwwPFaYBJ3WtcLqiLyCIOtaUt1WU6WTY3WbbQWYfxR3QyHFC1NafviSppbm9Zff+o7eeO1V/dLf/0Vlk0nt7+4Yy501y7rf+u4ap4BoQdh0YCTiFoYeSjg8DgGvgU5foUFAkWHABe7SnRSJKDlbUC8ovfH+e3rltVftd5R0JKH5fEGrs/Pa2TvRK+9d1/YR94mgVyim62pg93yQWJYVwX3CC/K1LBZ+3wmHrJOEQs9nnn5CS3M5ZZMRlcuntmY5FFlPyVRCzzF3RgO7VoyPns3ZvKKb6M233tP1W9vKplP6zGMX9IUXPmOGglE0pduHp/qTv/qeJ6YHgMJrHKAboAvSbaJvTJ48JiMwGYHJCExG4IGPwORm88CHeLKByQhMRmAyApMRsBEIBcbmIB0HhF82GURML+jc+rq5a2ORkInHwXDQhEcfp2CcZLM8je2Bk/CxUJgwwKg9tPk4BMRChC8e5vo4fM3ZnlASh2sA92PT2rwHg5Gi8bQyuRknPGuobrumVu1E7UZZgVFX8SiOZOdy4nObra7i6YyWllfVHY5UrjYUjMRMTEeQ8MWGwUwAACAASURBVMVvhC4X6klYonPI+85WxGbEW8cIdiGDCIR8NQjiG/RNTEew4gsnHw+OCODm+gKzgYAajZoLECcuIiFCF0Jbo1Y3IZona0RHxoHj5iGZceIhE1QM/4ZwyuscHsdxnxECQV7AUMVPjxuTh2SOAaeuoT0Mi4GjEqErZCIWAZuRGJzelB03D8hwiUP9kYatjr03kUkJiun+ybGqODxDAfXgGPf76hC6SVqkCcG4rJ1zHBchx4CAzT55BrhP8Sz3OdXZxn8qpvtXnaFhMM7ihg061ryTnSmkeCGW9yFbfHcxr0EUd6gTV2zAN97nPFjqKNgFT0gnRA2uLYxkuihgGddq5oqdm5lVmrZ4WOuS8Z4LuAc10MH+gY6KZTv33d5QrW5f9DbEkynDSVBoYM6buxvnLw53z5GNaB4LhBUPhV33gyfWGr4ER7ChfSJWbEK840+/aMC/t7ttC86Fu86ImPPfC0/1OfO+I5t5h3PaHwd/bH28B3PMcBpWuCF/IGbdI6VKTc1O2xy4CVzaiahefvF5jUd9m9u3t7eNqVvvDQyNIYTCXl/xkJRLJ40lzDmgcNHvuABV42cjgnJ+PCY744PAWKnVbd4SVrowTUEnr2r11ARo9p9rDtwSDGzYwgQRJmIJu4YOCP1t1pSNp03cnJ2f12m5bMU0hEsKEKxPvrhtocDBoB0H4jjXIAI431wLjKEvaterLoeBb/aDYhiv81ErvB70inUM4OaMRu+FlfIe3+GOmM7+c/1znlkjLOy427VTwuf4QjwBkZx/Y3ZHo7Yt//0+99xlKLhQY3+brEH+6zk2inoI6myDtQmHOkIe6Ilep+W23+kaloXrgn9fXFyyfAqbVxQ+77tq7eozjj/7hnTMuXPBpRRiKJuxLQQ2EBx2/XntMEfHB6pUyubyZV3KZjK2vU63rVa9Yk553MMUwFxHCQHWAcWjERPPKQI0alVFIy6ItNdx2+E6ZV7Zro2Dtuay13T+EKyMXNmEV97rGcd8aWVFcc5ZtW7sdNzc1VbXtkHuQSAQtiICIrcVJOO48qN2vfF3jokQ60w6ZYWb+ZkZjfsDteHY0xVBRkFQiobY/5G6nbbhi6w4G3XFMLovHnv0is3tnd1d1Zj7vZ7NR+ZooTBt5yuRzagzHuvchfOqV8va3d4yMZ3XVStVjQNhReIpzS+tqlJr6f0bN+y8PvXoI7p0dkPdZk2nxwdKJqI6c2ZFTz31hE6Lp/rr7/6VCbhf+drX9OSzz9o8+Pi99/XOO29bcWh6ZtrySj7/+Ze1t7+nq1ev2fhScDw9JEiyoUazrXqjbcXqqelZtboD1VptC5PE7V+q1Y2X3vdCXXGoc61T0BA4rWGfFiAhHWfDUrTf0uL0tBZmonrxpSf10ueeVyAS0MHJsVq9nmKpjLnvY/G06rW2TvYPVNy6rVwCdErI1ipuoZl8xgI7wfkw7qDhNtY3FQ5GDNl0elS0wNRaqaqpqWldefopKZtSrdNRowK/37zSCpIyiqjOesWcZSEc9FUtldSoVuz3HlzeIKYonsZmpjV9blNz66v68N339M0//zO99PwLhlTiM+jnQJg/PT4x5JzrunPs/GjMBSTDvGctpYPCValHCpIdIYchw8U+DAbVDwW1e3Kk2zvbdu0iYi/MzOvFz72svauf6E+/8V299eEN1TvAzVyRGAGdfBJc7PlMxnWqeJisIMdm4d2upMjvcJlMWs8+/bieefwhDXtN5XJZW4Pomrl586ZlrXz+5S9YB8X27o7ND9ZG5tLf/eAVffjRdS0uzOmpxx9WnlD0SFB3795Vdn5FN3aP9aMPPtE2eRt0FwUI6KbzSmp1mhN9Y/LYMRmByQhMRmAyAg98BCY3mwc+xJMNTEZgMgKTEZiMgI1AMDA2BAli42Co+Fhayhd0cWPD3HiwyksVgilDJhjS9jyAPe05iIlzRHwZh6LW4o/4wcO8s3wHTWRAYOa/K6WKYTLsdR6CxSET4OYOpWBE0UTaRA3c6L12XcFxR5lESHPTWU0XMgqMh6rVCZaT8oUZnX8Mh9Wirt64pb/93g91d+/QWuTjsaSFc1oA6WikHFx3mOHGtg5qYO3ePXOO8zPC4dh3Hhhr1Zq59kYB8A0uGJT38tBrnOTx2Nz6JkLEHL7FF8gQKmAT8x4eQGuVqlqNthUeEJoQ1XBt8mXs1h7CQBueqJJx53x1THRwGQ7vYcIX45ZIGOLAjNyI7mR7Gm6jZw/SuO4QDGhTx1Gfzec0MztjrlbQLy2EnUZLkSHicVqxdEqlRkN39nZU6/YUwB2PeA9WhXA9QsQQZAMwx8Pm+HbHHdA4FNDIadn3xGD/l5d7DHU/eJQX+Sbt+y475pAhTDzMi8l7/0lYKeeK+eDcqRQaEMU9JIXnWqU7oTOEnU6IKO5WAi6lWNhDtyD60yUxGJgAtrI0p4cuXND83KyNNQ/6cPtH/YHef+dd3bx+UyeVpjKZlLnRW92eak3C5eAzI4zwjSvdHbExfK0Y4MJWwUFErCgAFsYT/P2uAy45mOMDlwFgyAxEac4ffHjERVyw/GyEw9FjxHuhmr5wzmsdM9gVZ3wGvc/5NnSJBe668cKNiNgFZ7dUqarealgQcDqCIz+tFz7zlHq9jol5W3s72imW1eyPzOlLAB//lk3FlfV4vLYdugL6fUXM9e945zhv7bxSwLBAwoAJiw0YvqGwzq5u6OLZC+o067px/YZdO4lE3ATxeqdlhbJ4OGrCO9ejuf1HzhWOaIQr9bhYNNFyeWnZhGpfrETQ5lri2LkeEaDhivMaw7rkcvZzXmM4hk7PBGfnIidXIHEP58S1x/v5bN+tfn/QsH9tsi0Ed/ZzaWnJBHzf6e0jY3yMDMeAmO53FzD3+EwTqT2Mi38s/GnOegsWduK7nxfAfvrHgaPU56lbUaIOhsS5pf11iUwMRNyFhQUXsMx67SDpbi0jhLmFMIxITedOUK162647xoy1EXEQRzOIllCYue0QEoT2IqQ3m3UXGEvhJpU0wQ4ncK1cMke1OeyNhc49AsQQc6drBZgwIaDdtomXuNspCtCF4hjrLh8gFIyY4FeqVlU8LQqGkjHpcc2nklrb3NCFSw8Zqmrv4FBHJ0VdvXZdxVLJnOphrlkrDHpdQuGgzSXD5lDoSSXt/E3lcibiE0SZoINkMHToDK9olUrErEuKEp5DETkMDmPpWOUBbWyctTl/cHhkqCzOA6L67u6e7XMuP6VipaLmcKQM8zMes+PHlU4hAVxZo91V166/lIWm4sAHEVJIp5SLR+yaXZmfUTgwULfV0DNPPWnrwfvvv2+FnUcffVTnL16wezac/oODA+3s7Bi/m7n63HPP2Xje2doyAb3f6atVb9hY56YKyk/N6uS0rHZvaEI6QZIKR82dXm221O4PDN9BQXVIsY9OKbp9whHDiAQHXeVjIRPU48OefvkXv6iFmbTK5WM99ezjWj23TlXUfR73/xGiKxiXpACTlHe2NO621WjUVaqW7R6RzmVsG4aTa1MwHmthbt7CiGfys1a0BvWyfXtLw8FIlx56SNFMSo0eSCA6uMh5IEDdoXz4ptCCmF4uHql0fKIRzuxYxPj4MeYe31N55Tc3lZqZUfX0VN/882/o0oULWllYUCIS1czUlM3jOzdu2Dls1hsW6sm8YG3jvuIKsGG7dzBHmI+WPQM+jXs+nUlgY+5s6/qtW0pnM3ryqact6BNn+LmnntHv/K//m/7vP/qOBcGCzSHslzUSNBLiOYJ+OhG3NQXTQKftcHLkGNixU3C3+wWr3UAvPfekCoWMLl64YPedo6NjffDB+7p9546uPP64vvzln1WpWrGfL8zP6+7OXf3Zd75n5+RrX/5JPfXkE3r39Vc1bjd0eHiopbOXtFus6aPtfV3fPdRRraEu1WDrqBqr02tP9I3JY8dkBCYjMBmByQg88BGY3Gwe+BBPNjAZgckITEZgMgI2AqHQGDE5RLjbaKxMMKyFVFZn5ufsobaG45DH+XDI4RtglZuxi/+jPRw3Y0iJVE4BRPD+wBxViD/pTNqELHRGxIA7t26buxfhsNVpG8pidmbWWrcRECo81INtSSV0erKvSHCoS+fX9fgjF7S2QljaUKUSmJWiMb1f+vxP6fJP/6zaO3v6y7/+D/q9P/y3+ujjm4rH0spmplxIpxcsiChzP/8YNjXsch48jT+cSiufzd5zliL+WCgdjjvPIe2HGJrr3sN60GoO2gXhi4fVWr1mzkkEOGOkd7o6LZZUyE0ZWgSxjW9QC+AR6vWqCR71bl1nFla0OL9g41mvVS2UlOKFHQIuObjLvb61V/esRd0hNvowYFtN57YbDhWJhrW6uqp8IW+nGNGEMFEcxdOpjOZyebev7bZKjboag676uOICONPHNBtYYKV76iZQM2DCPe5Q60bAyGek8k9d1X4g6P0oFx7w+QQEcWs7NwyQe491H4RCAqXDZpyo7V5jSBRzbLs2eXOVGx4lbiIXAgICNueu0WyZczwQSRsXFvd9JDTWqN8WtNZUnHDMsTqthjrNrglAL3/2Mb302ee1sbmmfC7nFoJxQMcHx/rmv/+Wdnf3Vak1LewV92ULHnC3b459xgbsAUK67a9RbDyMiMdHx5NucZyGp3Ght44xDUaDQsXYRGg/kNQXwu+hbihghEKqdpo2dukE6BknLCN8Wtu+N3645+3zEc/vm6cuGDOidCJhH0uRCGQPGI8gDt0x3Q49O6/5WFxPPXlFp6UTNVoN4y+f1Bpq9gYKROIKhGPmOs6mYiaIUh6ge8PQApxLigYUFTy0DMUzSiQ41NlvOi/K9brtI2L6Iw89oofW13X16lW7Jvk5gY28HyGOaxMHM+uDf9ycb47T0C/tmpKxlKZzBZsTPm+eeY4ojUMcER3RmS+fM+67wX20SjKRUtIbW39tYHx9N7q5vS1bwO074+vz0vks/p3t40Tn3/28BbbJtU8xjZBi9g+xyWeys1+I1IjXx8fHdm5YL3zxnPf74aW+aM9x8zqfq26cf6+Ih0udfaBISadDLJ6wQFAKHGwTQc+wPAoadgYxjM9yxRsXUsjFZtcTeQiW69Cy4gVCnc/IR5SLge0YD405jTDOn4h2rBj83cJaIxS7uAbc/aNeq9gYgP8wjBOomEDQ1rB2q6F8LmsoGEIh262muW3BNFEAdHOdsFyXWXBSLFq47ezctK274LympgvaOHtW62fPKp3N2f5f/eSG3nnnPd3evqtOx3UVgDPpUzCA7e11fHAuuB/hwCcwFEGdNZUAx1araQU4ipysuRwDWR6EpiKWsl/gXVivEXeZfxRogtGIFZwR8RHbGUBCMhutliplHOot9QNBdQMUocPm2A+zsHo4q15/oA4IpWHARGzWHooJjOd42FUsONLCVE6Xzq3r3NqyOuWi9u7eNWTS4tKS3XMpnFBA4j7LOeV87+7sKByLWrGYIhf/Xqs3bX9c95QXlG33tJyJ1vvHp6o0WuZKZ18ana5dy4jMMdAodEoZsx7Xv8svsXk37Cs+7iofDWo+G9M//W//K417dX3zW3+mS4+c1/M/8bzyszOqNFvGYB+HwIGAu4opFgoqNuxo2G0Z9uqkeKxGq6lILGYF4ogXhJlMpK1jptfuaWGOQkjBwsuvX7uhWzdv2TW0eXbDFSwtr6Sj0+KxFVQRypNxinZJK2QcH+ypU69pTLF4OFAqkdBUBgRQRKNUSrnNc0rOzCgdS+hP/+RPDFn1yEOXDIWXiMYstPTk4NByAljDKF6CW2LdOjk6dMaCCF04BE1LqWxOqXxWAYJ8bZ0KWijuG6++qVa9pfNnz2l1dV2z8wta3VzXzv6h/tm//Jf64Ma+BYBSQIhFuNaYF8aCs2JWzMuOYL02xBv3UUuEJRi9b+NFAZvfbQLq6cKFc1pbPaPNzU1DSL399lvmUJ9fXNBv/MZvWHAq85o59Y1vfEPf+9GbWjmzpF/46k9raX5er/3w++rXXeBtdm5ZnWBcr390XW9cu6FSs2P3DhBAXLOjMWWXyddkBCYjMBmByQhMRuDBjsDkZvNgx3fy6ZMRmIzAZAQmI+CPAD3PCEGhsIlqmVBYUYL1hiOlYxHlM6BX0hoH3UMZrsZICN50yETPXsc5ntL5vOr1phMU4JB6zkgesKvVugnMhcKMCRc43VujngqZaS3OLZoo4guFhJmBUz8+3NPS/LS+9MXP6cojl9TvNfTRh+/q+idXNT1dsDb2tc1zqjU7ur2zp2/+xV/pL/7DqzotlpXP5JRO5U0c8MV03xVuLdUIR4glFpbqnKeI6YgtCFOISrhScXfDCvbd4vwcYc2Yyh57nUIAIpMfRAjfmWP0/16v1lRr1rU0t6T5mVkVpmcsqA8h7aSICOa40Yg1UzPTKuSnzNVLKNzh0aEJOrjMIvGEtbcjAi3OzxvaBSchjmvEoQGO0SC835S1Z1+6dNFaunFxHp8WdXh0ZMiZbDypuXzBhA9a7GnXbwx6GiCmB52YDuOUoomPgfBFdKOUew5zXPvoL3z5mJL7nek+rxsxGGGUP+8X2n0BuT/omojkMkqd2xpRwOem+2gTc1mbkw/0A4Kw4zYz1jQ1jIMJ1RpNV2AIjZWIBOw7FBjY2HCe+Xs2FdRLLz2nn/zC53X+wlnjP5fLFdWqde1uH+pvv/sD7e4eWhCr8cWHYxPUhwTn2sHSieFEcdzpvlPcjYtjlPt8fp/Rj3jusD7ORX6vKGOFj6im8nnl8nlz74I1MX608auDJk5yTh0SyOFGjMnrCdeVWsXctlYQ88RT/3zA8E0YomOoWCSm0QiethPmCFiF049r+PT0SGfPrhvHHKTKUamscrunMZ0iMQIGEQd7JqZHwi4g1sR0xHlzvzs2vkMJjM0BT+eHCf6RsOE5aq2WHXsszNoR1mNnz6perRp+BtGW8Tt//rx1kFBoQFCHh45jHfc1GAnQPDDT642mawIYj01ERpD2cwtsvFIpu34RrGHRw5VmXWL8bP54IYYInvlc/p7728fCsN8OyeNQMlyDfqAr1z7b9bngftcKzl+2wXuMoR0DUUGYKuufQ3xcvHjRCZi1uof4Gdk64IvkjMXa+rpmwEVFo4Zx2d3dNV47+4RYzXn3iwYUDDhOxFJe67IOYJwnlQJphYDsBfv6zndmqaG17lv72CdX9BzbvrBPSRzxdJ9YQDOdQxRI4T+TlwGvHqxEX+1OU/1O18RvQ1oQdmnXuwsKjsejJl6SK4BIzZjgTAflxHnu9doO9cJ+Neo2J7hWrYhANwkO9Vhc04V5Q3fQKVRv1pXKgO6JG6olk8sqZv8d19lz52xu7+zu6P33P9K16zdUr7eUTiUUMwRWy9ZO6woJh7S4sGAoDeZrJp12bn2ESEJUKVjSrQX6JYXTvmt8aUM3ed9cc/w3YjpzsDug8Ay+p6tW212ruI6Zh4Yma1PA7ao/Cqg+DJpIzS0YoZxJzbjiuB4QyskqGIpqMBobj5tQTO6D4WFfC4W8Hjm/oQurSwr3u4oExnrt9dfsvONKB6W2vXPXtkmBAM4+53b5zIonrjvXMtcT7mdwNweHJ7q9dVd3tu6qUm8pFIubgM46iIOcwOlxIKR2t6sQ8yMWNSwVczOeiFnBhrBmzn8qGlao11Zo0NYTlzb13/zWP9bf/c139Dd/83098/xj+skvvayl9TW1R0MT6BFdFQCDFjMhfjqbUHDUU61atntYrVGzESLsnGIRY96st2xcEOALU9PKZaasKHB4cKTXXn1d23fu6MUXn7fiPEULrh0QJnRywRfnDhcOBxQFMzboqVOvq3R8rHLxxAq4s4UpFQhgzWbVT2WVnVu0zoUffO/7uru1rSceu6K5wrR1LgQ0Uo9ruQ7WjfMVsesDXv7h4YHdE8IB1hW6DeLKzs0ons+qGxiZ2M/vU71WV6NWX7B0mtWGDvYPrStqeXNdr7/3nv7unZvKpIOKhaIaj+juQIInFyRkAbms56yvZA+AkrFwVZBnhOeG6MbrW+4A+QbMZVeokq48fkXr62u2jtp6Y9k4AX3mM8/qH/7KL9v6x3r4v/+rf6G/e+U9fe5zL+of/MKX7Lr+4M3XNSSzQkHNnjmrw1pLP37vqt65eUeVdk+jICHloOG4RiaYl8mDx2QEJiMwGYHJCDz4EZiI6Q9+jCdbmIzAZAQmIzAZAUYgGh1HAgRhDZ2AHgpqJZvTuZUz5k5PJiLaP9h3+AYLt8SV2FGvgyARUMxzj9YbLQu6RJBBTDdsAKLzyD3MwR6NxxMmGiIW0LadSjt0ihOqEIp5XB6qVa9qNOzr57/yJX3x5c+rUj3Rq6/8SO+9/7Y5IH/i85/TL/6DXzKm67//5jd1/cZtfe+Hb+vgtGbizdL8kqamZjFQmujHg6D/Bb7F0C9eICTiVywSNfGL/UC4478RpBEiEWwQmvjyWcX8SfAkIsvM3Kx9PuKUz1oO4wiGUR0O289po189s2piIIIqAuBpsWgOMR70EVtXlpd0CuqiVnNoi/HI3FzmkMfpTPs8jNfxWLMzM+YILR4fmUsyGggqGgopl81oZWXFuVyTSRPpETIJISxXK6o3cZtGNZXKmDuOtvJmr6cuyAXY3wRymis9aEzqezx0c6XzuMyfjpOOG/Hev3tccIdQdu5z0509YRlxBTHBd57754K/UwiwLZro53FjPBnfFwI5HgtT87A3PlfdF7WG45AqnbYSgZSSBCmGxhZc2xu0rKU/HQ5qYTqls5srOre5pkcfvawrVx4xRMRHH3+oH7/yiq5dva7d/ZJ2j7q238lISKFoTB3c6Ow7YpiNidtPQ9N4vHPntHXBqYgQ9kscfGgvdJafgbAIGN5ibCx25qFfdMlnc8rkciZcFkun5sCG3YzwQVsChSA+1YJmvTFgjBE9ENENBQLzH8e79xrGxuFBAiZ4wocfj4NqN8GtRLW8sKz5uRnjWu/v72o47iiWTKhcr+ru4YmquHljIInSGpoI31U6GVbY42SboD905w1cgbHxvTnBNUUhx/AzuHZxIBMaHGLcAvb35ZQTsXPJtJIE8/X7unjholKJpDkq/YBirp8KHONwWAuwwXN5c1DC4ObLui4OD+2a8rtBuI75bMRmCm+4sX1UCtcT1y/X+ZnlM1aA4LpFWEJM5z188XmI1ARIEsDrrsmxFdZwnPNafnZ6WlS1WrPPcEGhblt+CCoud/YH0Zs1hTE5OTm29g6cs77YjoDMOkMBgHWFz/GPjfezbfdvMTt+P6fB5gGOYFfKsWscQRfRkc9zxUMZO5/XUgxgXvpFK/AObM8PPWWbuGs3VxmbgDnUcYvjtuVzDIESB2sVsp+DcgFxwTVgOQ92DbuCGHvkQpQDJsbTOcP2KPpxjtlv/qxWSveKniL3QK5YQRGJMQ2Fosqk88pmOfcV7R3s4nJVOBqitmU4GBOF5+fsG3d+qVQxx/XBwaFOTorOGQ/2KRR0GJp0xkJoZ+e4xyXMjVsqnZqYbW5f1ib2cUQYcMzOB+eYeTMcg2GSidwu6ljq9vt2z+OwQ9GI3ScR07s9wnrDdv+jm4W5hJgO/qLSIXfCMa3Bl7HusL6wdlDQHAbCVijkuqHgRPRzv11VoNfWTDqpjaU5rc3P6MLqsh46d1bf+va3dXR8pKeefMrm6c3bt2wePPbYY3Z8XCcUHRDV/awF7hfrG5vm9saF/snN23r/g491++6O5UTEUlm7LzRAIsHhZn1jziTiVuBrt0EkMWaIpszFkRVLUgQj93oKDgb60kvP6Je//jX99j//X3RwuKezlzb1/E+8oM1LFxRJJjUgIJrjo5AfTmg46CoeGlpRFAc13T0u24CijruXMyZ0fCVAo8XpgON3CTop6DQY6t1339Obb76pxx9/VLOz0woM6Szh95ORYZAQmt39aawcwb+xqErFou7cvKGjvT2S0TU7XdDy6qqy80sapjJK5Kfsur+7dVff/sa39OSVJ3T50mU16lUdHxxasG6HsbUAZsddL56eqHR6qmg4okQkYYXEaDqp9MKMYrmMmuwPXYGI4OOgkuOIcrGU6uW6XvnRa7p246aeeO45vXPjE/3NO9dUyMU06vQtqyZCTo2fixGOCAQR1wzXZwCsDWMF8spQe66bCwxUGfRSs6FxEDxPWF/9ytdUmJ7WB+9/oE8++US1VkfV7kCPnVvVr/76r+jKlcesUPTPf/uf6e9efVcvvfi8vvzFF9Rpt3S0c1ene3t2XBcee1of3t7RD97+QNd2D9RkWSK82gJfe3Q4TvSNyVPHZAQmIzAZgckIPPARmNxsHvgQTzYwGYHJCExGYDICNgKh0Bg0BkJ6gMCrSEQXFhb0+KVLmkolVC0XHRo6gPjaV63eMDEHQZ0HwHy+oFw2T3e3tZTDjW00mxZeiXBsHFULU3Ti3vTsnPFMEXgR4nkNggOsZI0GajZKarfq5lD91V/9FT322GW9/uZr+uGPfqBWu2HokqnpaS0tn7EgxTfeesuC5vaOG1pcXNDC3KxhXkBSN2otVctlE88c9gLXVtgOm32xUEBY0jixPfQIfyJEgHDggZtjR3zycQ+IKTxY4kxHkEhlnMiC8OYC+obmysftyecYTqVaNxGQnyE0VsplE7oR6hYW5u1nuE5h2uIwRfTKZtNKJAlSHZlDF3ROlPb2bleZdNJcb4RpIrouL8xrFjeruXDbJpp0+j31cXiz7+OxSpyXdssYralYwgQgfg43uI8ghyMTAQc3v0kB//GvIojocIrBgphwd5+Yfk8cvy981DnTbdo4p7YvuHtOWXOmB8Z2HAhu4BIYA9znfBkeBfFmOHTi3xDHJhx5J+KaoGK7iPM9otm5RXVbPVVKJ+oNmooHx0qEg8ql4zqzNKfN9RVlMgm98NnPaHV1xTAYN27e1J9948/1vVfe03EZd61coFpmStmpKbU7XR0cnxgOB2Y97FdEa9ryESpweZu7ScOhWQAAIABJREFUD0EZx62xnRnDkc0Pc68bDsZhWzgOn6PN+WR7PvPcL0IgfIA3AQkEbx/R3S9C+KgR5rHf+eCHa/J3BFnEZ4cochx12Pv1Rs2QL7Dvh/2RQuOQMqmsClM5c5T2hj2VKkdKZJIqVsraOTxRpze0AMRgKK5en/EeKpuMWUCrnYe+c8f7znSOzc4bjvmAyanmVLUukH7PEDyGiMKdORgqpYAJ5+l4QjOFaRVPTqyohQBsOA4EbNzBFHu6HRt3rkm6NPg35gnCt3OfO8e/f81xffLtu8T9ax0hjGuea5Lrtd91grzNVY8B72NczEUfi1mniu8097sKzF3tFQFZW3xB2z8vfliu32nBfuFK59z4DmFfMOczfQyNcz6XTUQHD0NQJePqO9z5PD6bfbSCRb9v++fz3TPZvMgPACfC2PlYmW67ZZ/Duap7SAbDXt0XJEqHC2sXVyuYfxAOrH0UUQiU5DpEiET4pXAXieHy7lmAMlkNzG9wJcxpd4264gPXCQUAO8Z+z62/HHOnY8eCuE7R0LqbEklbo5lXrAV0C9EJ1esSd8y15cKwT8unJtwj6NPZwvxAGAfvw/XAuQ0EQtpY27SuIe5Ztr5TXR32vWIAiBrwOlHL9EBgZJ0l+NSKeKyP5o53608wEnZFU4rEvaHafYqdZFp4JWCKZBQ1WAMiFD4Hhi7j3ma9KsapR3TvueLMKKReIKoBi5g3rrbGUnvw1hpc693ByOYmAaGR4EjqNBQZ9TSdSWgum1ImGtbFjTV97rOfNWzSx1ev2nXB/ERYZ27Mzc3b2gAbnuIw40Mx4bh4oqmpgi5cuKhgNK7tvQMLbt3a2dfB0bHafZfVMQ5F7B5B1xjnI0ihMMy5pqDXJ8PcshnsOAJOxB3BqR+PtVDI6Gs/8wU9+/RT+j//1b9QOpfSwplFbV46p/mVJRPTEedBsrGPdP1QdKErjcBx2wZYuEZDlXLJhGtqtVw/cN5ZZ3LZKeXyBY3GAfWtwOn431c//kjjfk8b66vKZbJeoZfg2I4Xlhs2Jj5V90QsYjz0k8Mjtet167ZgLc9P5TV3Zk0z65tK56eUz0+pXqvrd3/nX2t+ek5PP/W0zdf9nV3DFLEuppKMcc26zcC4sT2KIRwNzvQAOKRCTsnpvHqhoOvko1soElfloKgAdafuUG+99b4+ubWtn/nqz+mgXNa/+fZfqg7TPRhQge6bXN5+f+EYMA0Qtk13RRb8jtdhggufa4DfJbjWwMZVK2Xr4io2e1pfXdaXf/ZnrPDE/KFYVWk0tXN8qnPLs/rq3/uafuEXvqr3339Hv/uvf0d3d3f1wguf0XPPPW3O9N3bd7R/+7aikbgef+4lvfLux/rbN97V1klZXX7vCxHSzj1QarYbE31j8tgxGYHJCExGYDICD3wEJjebBz7Ekw1MRmAyApMRmIyAUySDY5x4EcTmwVCFREznFxd1aW1N6UhIlcqpYrgQQZyAB6DlH7yDQg4/QghWJKJsPmPuUx7GyiZeS+lMRpmsQy0gNPQHI8WTCXNyInAgpuNWp228Wq9q2O8oERgqhv01GNSlhx5WYW5Gd7bvaGd/3x4KaeWvt3tqDzCPIYo11TK0ylgPXzhvonK7RRAffGHHoUXMBDFgQaveNwIJwo4JZJ7whKvLFyVNxPYC9+4FgSI8e6gNnIh88SDsC/V+sCiihS98Ome5c4Iizs3NziqLAIj4ZMiJkLlbwUQ4zLbHFTefvh8O2DJRFZGVB9gI4opxdgOansprdWVFM4WCia+IKQg5xpaFBzwa24PzYamoWrtlAXORUMQLDwUu4MRz3OjOp+cJ6Z74/WlyqBNK3N8NHH4vU9TEyP+fy8lnaeMqd+fhU1a6jX8INzdhkU5MR3DwHclgF/owh3GuU6nxtkZLvT9G5oB3fBhDjsRwf49HyqTjKuRShhpIRENamJvW+XObWl9fte/i6alubd3R62+8pVffvWqt9Btra1pZXbfj6vVGqjaa2trZ1dbBgdq9ruKxhDF7mcsmbg5w1fYkHI+I4hbU6njQFAFMWHPYdPtCyOC9hqbxxG4TuMkZGAzvtd0zP51rlFBG5pZjx7vwVQ8hEo+b0MNnOSctBSsQC13LAUAEtPDGSNTOGUUo61aIJBRWWKP+WEN46DiAE3HFEhFV2hUFIyGVak5MoT0fIb0PimIgEyCzqagxm3HO3+PaU4+jGGUOZIRUj6XvIXDYlx5CrQltzpmOcBb0eP+xUERrZ86oWWuYC5/PQixH9Ln/uqPbgwIDP8ONGgqETEjyueX+9cU1SEGJP/3QTkQ61grG1keaMB649BG4+Tc/sJM5xflhO767H1ey70Sn2IWgy+t857cVzLyOEpvXHt+fP33XOO9HKEd85/V8GR4jHjeBn2+2R7GO1yGI8h5f1Of8clwUCfgZTnf+nX01TFU6bTgRgl4r1ZqareZ9uJy6xzCnu6ZiDlqbsyQwglYa9EwQZ3z4TLplzGlsBTGKQpiqCaOmoNV3PwsFDG9BsYZr2BWLgnYOET9HIxIVmOsDJdOugGHnIBK1ApPhioZDE7JZHyjCZDO4xeFK90y4Z60iRLrV6przlZDqZqNhgnc0BraD4mvNwk+Zx0uLi0qnUiYWc02tLJ+xQp5ha8CDRMn06Ng+8tngf5hrFGqY05bbgHvZu65Ytri+LKC103bdCQqrxX50Ecudc90udCtGWsiDApGI6vWGOoR0UlxizuN0H3KcMLNJKY6qN8JrbuUcc3ebx50CI5/FqNpnuiIcF2F41Feg31I+Htal1WVtnlmUYFH3hjp/7pwVVra3t2ydscKJ3b96ll3CPYeClisItLS5saGT06LhYM6eO29YmXc/uKq7+4faAwlDt4EiJuyPENStkBgzJzNzgM4x9hL3NZ1AQVvfWccYK/59rHQ0oIsreesuu3jhvD65fk0XH7qoZC6laDphAaSDgPX42HktFk+sWItYX8jThRFVipyMCAGbfdXAT52eatDtunBP5kp/qPmlJS0sLVueRbXJuBNS3tCta5/o7ofX9NDZ80otTNucYinlXsqcw0FvLnXuHdGwhnRfkAMzlpq1mmp0xJD9QnEik1V+ekZzs/M2p//0j/+dDg+OdfnyZS3MLdi6iyGA+Y2gjSN9KpfVaMRYgFMh7JffFwYaBqV4Nq3p+TmFUykLg6awB76lU+voaPdId+/s6vqtbZ1WW3r55c/rtN7Qj994y+5VFIXA73HPZwwoeHWaLQXIDKGjIx6zMQLPxLli3SQQmGuEQhfF1Xqzra2jilaXF3T58sNW5OM6WVtbVTqT1fburorHh1rbXNM/+ke/qY+vfqDf//0/0Wjc1mdffFoPX75kx7t/Z0tb164rmciYmP7Dtz/UX/34TW0Xy+pYdwUFVNB94IFaE31j8tgxGYHJCExGYDICD3wEJjebBz7Ekw1MRmAyApMRmIyAL6bzUBkejRQZjrSQSunRtVVdPruh8Giovd1tVcsl9XmANg01ZKINLdkEU8IdRsjK5NPWxs4DGWIOreyIjzjgQI7gGoPpy/t5DeI8TlUEP9zRjWZDgVFPi7m0pvNZtUC/IDLCCG601MEZyYO9pB4c65HDzvhCDH+e3VjXwvyCifWlYtmEKkQpvuM8kHOMkYiJYCZOtVombuH0RKiGZU4LPOxQQz9YYJcT4hCscD36zsmeJ4gRruiHEeKSNY5zrWqCjnNSEwwWULPT1CgwNjfb4vyifZY5N4c9e5DFMYqzkn1DvMHZ5mNjfMY22hc41FFvYAgawtMyqYQyqZS5NsulkmENCOGbX1hUuz9QHY5rt2fO9Fq7aYLDEEas1VFgfuMEDxoSx/eR3y8Cm9ATAD/AO/xvh5Tg9b5YfO/d9znQcWxzXhCnXKCoE9N95AZuxkgIMfb/Ze9Nvyw7z+u+fed5qHnqbqAbzW6MBAmSIAkSFEGQFGWRomSvWI4T20tJ7A/5hxJlOXYiJ7YlDxQtitFkWhRJgCBIYh4bPXd111x15/nerN9+zym0FeUj9OlerFrVqKp77znvec977tnPfn4bh3NARNjJjUwzJYBvqtlkZCENnAORhryzxXSwLwhZdr+PlYB5XMyrVi5paaGqxVrF/89cunD+QX3s4kN2yB4eHulHL7yoN956W3fu7ao3Tmh1fUMPP/ywKvUlXb99VwfHcLgPtLO/r+agp2wu75BcNsI8Z7jIUXs9owfL2NxcnL2Ik4EAYwE5ZvafituIOZFbNxbSQ3EgOO+Zawh9zDNa4627GRcTsDEUYOxwH4egX45C7ArndUEB8TM76BHl0wkNxkOL69lUTqlpUjMcp3SORB0RyWxC2wd31R721SbglAKHuxcyGg4RU7OqlosqZKTxqGccTSiQBCEwRvgwnyyoI7CCF0kmHLRLR4sREByzGXMgbcco7z8bjbVUXzTzt5Qv+HxDmDKegH21a3XmDpdYnEZIpxiAYOjukkLB5zNjxr8/RNyE594f3Ho/sx5MBGK6O0EqVbvBNzY2QkBwv+91IBbieW8erBcI2rwXznHOecY9FtMphLAN8RrjwNTjY79ePP/ZHs5ttpm/Yx/i8FHmAH/L6/Od58Z8fI92NC4rKysOmeR5cQ4Ex77RbFlIxK2N2Oyih4sFIIYmDh81M9pyLedOEHE5F/PgIMAFWfgL6JiQeRB1ljjTYGIx2ggXB8+GzgzEMpuTozkc6m0zu6ERyL2GgSVyARNcGO5sRO2kBgO44ilVKlX/Lee9zwVyHQiJ7g2R/h2gPICvnQqlPxjQsPztLM7Dza6HNbzT9djVawunXTGgeVhDDg/33VXFucEGzxA6KRxMAo6MB9vqfBBE5MTMeR8cX9b8ZCanzgDON+ff2IVlo53sJqdYRL6C7GBn/8C1cIa4AwiOdVQkSGayGgxDJ0BcpOQ4UICgDME6HTva2dYpqJ9hVxoPdHapquc/90l94elPadDt6aeEVvbCfKVIsbS46HVg/+DYSKV8juDYvNrDqdnwiMcPXzrvYgLrzvLyqlLZgrZ39nXr7j3tHzeo/imbLVgMpVwCZikumHnOTMdo4cqlEhr02t4XGOS5zERbm4t69OGP6fJDF3R+a90FbuYR3ToPXrooWFGdYV/NblsDMjM0c0jtwf6usiBxMhn1e8EZXi4WVS2UHKw57HbUPm44RJY1jrnPGri+taXljXVjuJr9nnrjkfNb3n/jbV35+Zt69MIl5VZr7l7gK+Q7cJwnGg+GKhbyLk67sMtxHE/UPD6xwJ/L57zftyh2p1J28oOUefft9/Tiz95WvVrW+Qc2zd2nGF8uV1SrVV20qlcrylH04TqWmKk3GrigPU3ObDKAX083yd7+vg4Pj30txgjwy1++oZd/8aYOGnRKJPTA2ob3C5NCPgMGiy61lB3w7uTCDECnXCalLHkeISHeYjfnOK50EHB0wnFeM5+7/YFubO/6mICgA3WE2E6RjoIUAv/rb7yuvXZX/+yf/AOuWvr9//gnqpRT+urzn3VRmkLWzq3buvbWe6rXlvXwJz6j16/c1Pd/9FNd2zlQj8+HZAK4kyetdrc11zfmtx3zEZiPwHwE5iPwkY/A/GLzkQ/x/A3mIzAfgfkIzEcgFtNp208hdEwn2iiX9cnz53X5gbNqHx3pjfffU3rYdfBcoVS2sIhTGIwLQjpiRCKV0NLKgk5aTd9EwooN6ATcramAqUgkNZ7Kv0O8QKjAxWbnV7VqN1dqOtS0RRhnUcPpTL3xRMftnnmtk2Ra/fFErUHfLroMwqBDGccaz0bKKu3wTlAvCGAwyblJx7GJG5Ub2uFw4L85d+6cBS9c9He3t/0dEQnsBCI44rYFz1wmuJ7hyePsjYQrxEsc8ohgzVbTog+vx+8RDw+PDi2+WIyyYJ1xgCsudoIgeR8ESAQlmLBsL4I1WAMwH7glu70QjmpJBYEasXYy1vJiXYNuX6VCXsv1ut3dcWAjIhHSGAFt+WJZe0dH6vSHSsKDH+Om7Ks/nWggQjWDgI1L3WJ6UG/8M4c7OoQsuNAR0k25PxXUQxCnBfUYnB5J8UabRCgXtjkI6UFM53cWhsEmmKM+VRYb4DTCSLhaEwJNg2jOfiPa4LDGJRuYt4HJTiApHQc4lpPaXKkpnZhooVbR2c11ra+sqFYpq1woqArHOp3WjZu39d77V/TO+1d10uwqW6iosrCkfLHigLpmp6sb9+7qpAv/HjESAynzvmR0g8MiYyEnm1Uxk1OWCgeCGufBNIgaoBAQluEHMzfYFzufM1lvO3PLoiWdDUPwMgl3XTBGzB+jNOy6HHl4mXvxmFE0QQREBMIxnyVYj6MTiY+haEHNis6RjFJZnKUzM9uTs7SA4icnCWXTWZWKBYf/Kj3T21ff0U6zob5xSDCeEV7A69A1UFIZxMt0oPEQMR2ESMSIjzEpER8dERIWPDx6th0XrAtP/NzYDPYnq6TdrNIIkVlSrVhRtVgOrGrjc8DChLnkzo9CON8QcBHTk7OA4vC5GLn543DRuFgTi9YODI6c5g4h7PWCiD6RA0YRxIuF4in6yUUxwd0OLG/c6MPB0MfE4bd2lMPRrhif43yIHp0woFBCoQd3LecRxTlc4hw3tp+1KLiDQ7BwsVT038UFu5h9j7DFOsDa5CIJQckZ1qCCRcYYPRPjXlzkQTyPOlvsDAdZYixL2sInjvRhv2ssB6GfsJ1hoPMdJzqiOcUMXNgjCiIUWVm/o3M7DhIG5wEnnfOPh48JRTCKRxGKybMjzZrP+hyKSjESxUW4qDTHOYIgzXoKKsLM8AgXhFDqsM7hRFDABr2+BXRqNuxPPseanVcuF4UvwumeKQSBdmHY572EhWJnTelMVsfNE6/NOLLpdkhME+aIs+6FjItuwG6kENLDXB6MBkazkAPg4ND+WN3BxK5otp8NYqzAoFAIGDjAFCxKuO5xTEBu8TvOVWPFvP4FLE6CcG//5kMxPeC2QlGuUipq0u9qNujaoX5xY0m/8ZVn9PyXvuDw5D/4zvd05epNtZodFUt5nT1z1qL5zt6+jhptDdwl47KHHrt03tcqusAQ3zvdvgva2ULR19UGhWs473TRRJgZRGqKeHbUz6YWbTOsKWz3dBwyDMZTLRTTeuazD+u5X3lKjz3xsDbWtpSZzOzg3r57T7XFRZ2/fFmTxEztQVdtwmvBxNCp0Gur126pyjnuzwbgWIYa8VliODJ7PTkaazYYaoZrnmLldKJWt6PFlWVVFhc0zWY0oJNgNlVvMNLV967qg1ff08VzD+nshbOqLdT8mYE5wjnlYM3hSLVKxZ1FDlbuD9U8OXG4N9sBbm06G+vK1Q90dHLsc/7ixUvo1/r+n/zQc+mBc+RPhMJWKKblfS5S4OHfDjMGSZSaOXid+Qii5YEz51QrVXXjxi1jdbhON3sD/eiFn+mlX76h/jgpwr8zE0wDUrlY0cbKho6aR+qPOqE7ZCYjgEoFiupFZZmDw4Gd/KCb6BbheJfLJa9ZXMdZayjsXL+1rZ2Tps5tbumRSx9TNpvT7t6emq1GCEDe29H24aF+65tfU6GY1p/91S90+dKW/u63n9fa2pJuXLuqK2+9oztXbmptdUtbDz2s3VZf3//hi3r31l0z0yeI/RSlZhMNRv25vjG/7ZiPwHwE5iMwH4GPfATmF5uPfIjnbzAfgfkIzEdgPgKMQK5QRC32zWp2OtFqoaiLqyvaXKip12jo5s6O1usl3xRm87j5IizFcGz2ObegqUxK1VpJt7bv6rjZVCYNd7xowZwbcDiouULBXsjte/fsyiKIFAclwlalVjfrPJeYqbO/qxGiz2ymbKGsNnzayUxjpXTUaeu40/E2JGYBkYB41e62VEjn8b5alAeD0um2jIogHBGcTKfTNht6pb6kRx95VCtLyxa6tu/c0b2de3beV/Jl3wzbCYubKs1NbLj5jF3DRkJks1rf2NDW1paFJ8Sb2MGKSIeYDn4GQc0CXzbn0MKYfc24I5oaWWC+8MQMWrsWY1EyYg8bOYETmsDWfF4Pnjur1klDuUxGywuB695ptezENJYhlQ5uyVRGJ622ixIEaQ7HU/UmYw0T0yCmI/zCsU9lLFLD0rbwlAjiWcxHDoJ6ENKDoB5xS+xKDciOIIAjyScs9OHkc4CpXfmI38HzHovp/L2FtclYWbrAZ2PNQPK4cBD+zvUDW7xxIKeMobAbGhQILtpc3sca9x9YlzNrdU1HXa0sL3mMlhcW7JRtt9ra3wOjs6Nbt+/qzt0dJdMFiWJMpmhBHSzAwcmJjlotNfsd9WZj7wdiHK46OjEQv3B9Ir4gUBBYV0BMp57A8cExjNPbwnc6BAhGLt14PiGG8jNex476+/jxMdMa0ZHf9yfDUIhJhZA5u1+dTUhnCMI7ImTYTkR3ows8foi4OMBn/l0ym1QWIRwnvdJ2piOoc8xp/y9Xy8oXc/rgzlXd3Nt1BwjnOS7JyRSRNKdCvqQcYuGkr9Gg6wIa5weCox8RSokBR1xEjMwWct5mgu5wP7LvdhyP2a6MkllqKCOBgYa7vViqi5mH6O9zLkIv2XWPeJwjiBJH+siFAPjajEUskse89NihzmZxfiNGI3i5aOFOiMwp47yYL9lRur624aICjnhEbvYLYWk8HqlYLDkwFGwIqIQ4zPR+h7udzFHgK8eac9GM6vsY9rjdWVso7vFztokxRGDn+cbNgPKIuPqgOXC6+rhlAg8/4CLCPvP3vA/nBNsMlxmOeC6ftUCOXI14jgpXxF2rifqdtrETlWLBXxQLGW/+hvOLdWjosNieBhSxcrnQ3RAJ3BQSENk4PvCh4+PPNSC40jm+I4ucHBsEREKOETyN+cGh7aJG0mtiIgXGZWSueL5Q1GgIOmUQsf5DkZF9dWfKLONuDKZ3OpO0y3ZpsR7yIyZjDfpdu9TZB84F8EueH/C7PV8zLoiZYz4aOcMClzLvSfHRu5hIuPiDg57zHaQZTn/wKGZ0TyYuuHUQescw0in4hcIVwjzzdDCaqDckTDthcT308szYnFAoiJBNxjPBH/cJFCO0whprzAvrJyL8eGyRdAz3fjJSZjrR+Y1Fff2Ln9anPv6Ybtza1p//8CW9c+WGixuI3utrKzpzZtPhu61eX+9fu6n9g32v6b/9m7+hUrWiH//kBV27el2dHmMcHPSpDOsihcCUQ5dBhPHFfnGsAiaF7QbxM9KMjpPR2AXbxUpOT1w+o//2t7+hZ555UoUiIvJU3eOm9nYPdO3aDV+Hzl+6qHQ+rwkG8NnEPnyKMBTpktOpFmvVKIsirW6np/ZJU4NWx4I6KLrEiDnaszudtZ3iSH1xUZWlRaWLeQvpfeZJKqO93UO98/r7Ort5Tl965rPu/KJYzppAhwnfmV+EM4NHIbOh3Whq9949I1IKYOiYI+OBms1j48GWV1b12c894/n7B3/wXd2+s60LD13QuXMPeJ4ZT2XcSzhPKVJxnhYrRRWXa0oUKKpmtFyp6ywdaum8rrz/gXYODlVcWFR3OtNfvvSyXvzF6xrPWPvTGnaHyiuvc+tn9fhjj+vdD97RQePA5wJFXAoLBG+XSwV3mIB4oVJIZx0PXOFkEPCdee1rTSqlm7fuaK/Z0vrSqh7+2Mcsut+9t21Bnc9NqQwF85E+8/QnLaz//I2r+sIXntS3v/WcFpdqFtNf/dkvtHP9ts5snVd1dUuTXFnf+y8/0WtXb6pNsYnPas7u4JwZzPWN+W3HfATmIzAfgfkIfOQjML/YfORDPH+D+QjMR2A+AvMRYASK5epsNBgoNR6phEM0ldJSPq/lYl4FXE35TBCtHSDVi1rVaVvHDev4R43HuCKHOjhpmpOexYwUtb4joi8vr2hhadmt72+//55Fi1p9wS3oBJZyV0g793KtqrWFmrmoh8cnvpHvIbqmMm43P+7QFj4xnxNhg9Z1bgxPjo4sXPeHvSCEg3/BgYVYm876phi8wRDBPFvQo5cf0UKtbkd3u9Wy+N1oN5SeprS2uuqbbl4bIQZutVnUkSsZcbtQLOrsA2ftcEc4wsnOjT1OcwQ5HK2tZtPiOCzwZDpphAQFCYudmhlXANoFwY/34McOszTiI2NxDvEIQQ8FppBNa6laN9qBIDaCzmhPZ3tA5CDyItggFDFGKfA5DhmVj1WvP7RDcZpOmNmKwGlnL+I5Qo/VnuAytUxu/rcPjUVa35yDe+E/BHoLk3QYcKMcxHeeSfEAR6ZZwhErPWAQcOjzgmE/x6MgvCEoWYC3WzMIS8F9HgIPEw4NDBzmxGSqYjatxWpFK4uLWq4vuIsBJ3VSIxULWa2srdqFiqB2cHCoezs7urN9T7uHRy7CtDoDlcp19YZTNVugGBgfacg2aab+bGzxzPxkwlsddhqEOcYrHKOEaqWywzPpFgC7g5COcGJxkmMXYV7MzLZbHTc+xxSOdBBaeTgUN5MJBQSeM5kEDNI4oIfSkfgbc+ItroLUwKEebc9pMGvk7A+u/pjaM3Pon0NQk2nl0nnvcLcVOh9KlZJqYJXGfd24c0vtwdA4A8JpQQzksgUVC+WA1RghFA29nQi8RgxYH2S+UDhDTCJochTERQRt8BRAOnDemz4AHiSlaXrskLxKvqTEZKaVhcUQBoiwxxjTsVIuq2SOdlbThOyAbTYaSon1omTxi8ID44UQxHkbO7Y5TgGX1Haxq4uzl06VQuCfuwjXJJgyqeWlZf/M89SInIz3jfmI8N9qN7zW4ew8xargOqYIZXFYdqyWSgjjAT9EwYXCG+c3/09x0bz3Qt5u67t373oeINazzYRwEohp13y3E3BUEUsdAZ8Hv/N5QKjroO9zHnzVjPNmKs8/RHOKgHy5KNNtm42OIZcgUn5PxwaObjopQvgpIaJTdxwgpjv8l+yKApkWuahAEzokcDHHBQOjO5jf0xB2GzvszYRnHUkn1aGg0O+HbgqLtgGJQpGIwaYDhLWQOe1+8MHiAAAgAElEQVS1FvwN2BijjRIuGuLIzaeLUbGI0zipQrlopzH4GpjpJycEiFIsmJojTfcPa+TQoZChEIeez9nM2r6yuuoiK+I687JH0C2OXgqCZHzMphbSj3BdT4LgzvXkpNXVcAoGB2xJIB1ZoCRYNZnQkDGkAMp6ibucriz+cxhx6LRweZI1xidpjM6iAyguVAbGugNLBwOjqwadjrLJqSgZP7CxrMcvnVelkNed7V3d3Wvq9t19lctZNds9rSyW9dnPfFJf/OLntLKypJu3burVV1/V8UlDjz32cbU6ff34hZd0dHzi/egPQdZQiKXAmLXLnm4StpnzmHWfc3s2C4VfME8TCgajkfMuqpWyPvXERX3t+S/q859/Uov1nPNGet1+KKQmkg4EPTg+Ni4LMb9YLrlzwbkIY4qBA3f1UDCmMOSOMxBy4+hrxNowidaulg5293R0cOii0srqivEkFBLAG4GQo6BJiPL7V++ovrCsr37usy5c3b17T3fubOvoMCCeHE5MYS6d8ucEUEL7e/vuNHHmQpQTkMmmfSzWt87os59/xkWHf/Nvv6PrN2/o8ccf1aOPPm4x/ejoQI2jIzv2HUkwAulEx0BBlaW6CtWS5+ZCqaxqvqRxf6QbN26rMxypuromlUt64bU39KOfv6b+NHTAUVTIJvI6s7qlRx9+VNevXdXh0Z6LZ2mKLhRV6dzS1Oc97wu6bwQPnoXLKP9EKPpwrYnCiI8OD9Xt9LW0sKRLF3Gmp9RunSiVoMMjrUbjUNWFrD711JN64YWX9MbVbX3jG8/qK1/+jHL5jA4Oj3TlbZzpV3X50sPKl5eVri7q3/7Jf9bP3r2iDhijRMgKYe1o9OaYl/ldx3wE5iMwH4H5CHz0IzAX0z/6MZ6/w3wE5iMwH4H5CNiMl7HKwE16JZlSKZlQPZvRGTjjSWl1eUld0CrTqW+GaQ9OZfIWCmhlJ1yz2TjWcNQ1BuGTTzyhk5Nj7eztWZyqLyxqcXnZohg36O9+cEV3d3fd6o4b0YGNiCyS0RxPPPKoOu2WBdDb23fMrEaoQ+BApIXFzPNMAME3hXg8Gll0ttsZQcLt9Wi5CHfBjYoAgEOsQuDauQeVRtCbTE6dlwhujeMTC3jwiC1uwmW3YBIC8ozsSCTMFq3UyiqVyxaWQMogdHEDi2jDa7UaMM+7FktB5CCusa8WQAmoHA0jB14QnQMLOW0x22F9Q0T0mUXCWrVmLjqCLTfDsN7BESBwsI/sPyIOBQbQCLGIzu+CqEvzwczHEOSH77bve/Aj/4RBQ0QHO5KGbY7QHURS35RH4q0ZzHZnEz6LSBqCBjlO5iMjSiOiWmkKr2nraiQsBQZ8EHxTyliwRLhmsCeToYYjQm4HgZduCM1UyclUpUxGm0t1PXRmU2dX11TKZTUe9F2kQbRdXVtTsVZVp9fVvb093Y0EnAaokelUpeqC+uOp+v2RMQDD4cRjwzsg/k1SCY1cMDilx3ufcdya+YLTXhRIstpcWddSve6W+mFvYEcgc4X5iOsfA3jY/f96rINeFtBBxrg4CC9tsZkCAAIP5wZzy3zp6DgFTMaHDPZQ7AghpDEGJmb0x2zuwN/u2iXK/ENMRMhBoO/QFcL5UKlYUC+Uiu4aOaHLgRDB0dBjg6CP4MtmI7R6flgQRUAPAmHoJEj6HLGb2KiT0JEQoyoimdBzyyJsamgxvZotqpTNa2t1TVWwKXS+GHuUUKVW9fkIL70/GrgwwutTIAPvw74w3gjTiNaI6XHAMCxyxiEw6IMbk/9nfzm/EcZuXr/h38PqDtM06d/znowdcxvhO7hYGxoO+xZgYSLjaEecw9W7s7dr9jnHgkIaAh3vwc9iNzrHCGGf37HNt2/fPmWvB+QPaxmIKPITWhYUQcvEWQ2I+4wpawzva4Y7iAfCRyvwkHHqJ8yVTs4mDhFl9A8PEAZbKhQygZXu7peA6+h2Ohag6RxaqC34vfqdnrEWiXQIBqZIyTrieALQOgzUDPwJTOaJ+gPCWunkybpjhwcByDiqWTFGFF5wtxPK2W5bJGatMv6Hc4VtogAxHqnAejObihyCogNviz7HauWaUlM6JSbqg36hoANqpIj4m/LP6SwaDPt2FOczBA/nHMhs3AuO+lRa2XRw2tNxQp4Hc5dQUDIlEPz7XEe8ZiZceCRAlHWsNxj6d+wThbdZgs4TeoXCNSYEAdtT7vluDJWvT+HsZVmNY5tPl90EhUL+Dld65Fi/7+85eXgd5ulitWoESho8T1I6t7muWqmovZ0dhwPTYYPwT37GwUlDq/W8Lj64oYcvPajPff4zunT5kufb7t6+fvzCz/WTF36u4/ZQuQJYsby41AxGXCcCuiuTC8Ud8hbSmZT6IzogCNUG1THyDq0s1rW5tqizG3U9cG5Tn/7UU/rM059ScjZSq3nkLBAj4JKhWwlWN90YrWbDQjeiOg5tn5ugcLh29UPHTlj3QeiMfN1g7lEMZl5xPtFVs7+77w4t5s7q0rLXkEGrrSYieYPj3nURfr8zEK/28PqaQ2b3duGTHwYmeyrtrATmfbPVCpgzslT6fXecMf4hpyJ0t9GllC+VdOnRx1RZXNQf/qfv6d0rH+iRRx/VZz7zaeWzWR0f7GsXdNzens6ur5t1PyAMmGJBMmFRnes5hVgQNge7BzppdZQqFFVcXFJucVFv376tl995T21qUrm8uhycZEaZdF75VFa5REqjXkfg+UruHJmpYNwUaJqp8gXwMjkHwrurDuc/+C/OmWzW5x2fIZIUjvtDrSyu6pmnP6dRv6lbN65oa/2slutb+smP/1KVmvSZpz+tF198Rdd2DvXbv/0b+sIXPqFmp63d3QPt3Lmjm1ff1bPPfEG1ypr6ybz+t+98Vy+89Z56o4kybDd5NYmZGr3OXN+Y33XMR2A+AvMRmI/ARz4C84vNRz7E8zeYj8B8BOYjMB8BRiCdKcy4eaV9vIIrPZPTerWqMyvL6hOuyX1+ChE7q+NW28FVk+BptusIW2Tj5EiZ1FRnNzf1qU99Stt37+rqtasWHyx8E0Q4JHyLtvmmhgTv5WnTX7QIRKv/SePEN7OwR3GMc+N9fHJiNzmMddxNDnTknRGtzYA1eMRMXjsPzfcOrFlkT7t5J6Gdnq8xN+uTqRER1VLF24CQhZPdWIZ+YL1bpB+MHYoIYx0XY7lasVjYcLgorf9j31zbSdztaDgYWNiCg4wADIPV6IbRUIVSPjDACQWDo20RCXwLeBO2VnahmvWM4zjitOOTxZnJGOHCRWwN4Ww9tbv9IFomZPHWgvlMLliYzzseW0C2azwWa8yuZ0sCdzwONowNkWyHcRXmbWeVMd4kuG8pAMSYGvAsaf7OYaHB9WZByE7MICYxhsjyiEyI+MGpGTAkZjE7xDZjMd1hosYlIN6hW8NK7qjXbbt4w/FZK2f14Pqqzq2taaVaVT6V1KTfV7vZ9JzMlmrK4EaVHLa6d3xkzE0bnA7HlmJFvuTvw+E4uEejLEV3CyDwJiUkQMYoJhr7A5kd9lNjCBBv6DZYXVpSpVwK3Qs9RCCDHXwshjh7mZP3LTGxs9xC22zmwDeEGtzFDolknKJ5gXBq0eiUuR+5+qNixv2i+qngY9dwcADyMBPYTueOneNu8U/IcwknJoIUx5P/R1QslivGGCAad/o9n68UZ1zAMrYHAT28toVB5t5fC6CNBcOwr9E8gHN/3zh4vlB0mPVCMGYioXOrWzqztuFug3w6664OxC0KRzhjcQwfNRs+nwgTrlZqKuYKqlYq3q4Q4NsK4wk6Jgr25P8ZR7pCELct9A6Hqtfr3u/D/VAEYw1gjiPII17Gbnee66JHVOSgGMdrIrjz5TDi2cyFLbaN7Qxu16y7I+Cbc0xASDD48fNZJ2IslAtMFF84P6YU/LouiNmdOxy5mOZjlEjYOQvaCBGScwYXLvgZCl/MYeNOOi2NBz0L4XRsUAAA95CBRzSdGAXRabaMveI9WINyHsu6inmKm7isOW/BoVDUCp0xuMk5pv3+0G5yuNqzGcWcECqL2xXHdz5f8r8tQoOhSWddFMGJTljzUSOs6xTAcHODwxj2uipkEPSrWigVVS3mVM5lLaizVuczeY36Ywvvnd7AXRSs79jtE+mw5phG7u6YhEVn8iMaB0fudlio1Yz1ogBD0c8oItjwiORgZigMcG6BTBrDPJ967QRRM0BQd9Bo6HRClCSE1Ne+mHIeFVwpOvJw10+01p6eL/+fO7vQ8eIsiIghH7FmPjxf7KYfW6TFCe4A6kRCS7WqhVTySQgJLRXqun33tspZQk37yqWnKucTWqwX9fgTl/Xcc7+iS5cu66TZ1o9+8rK+80ff183dtvE5pWJFaYJGpxRxA7M9nQUVRkfJ1N1ehFin01PPY8IpHzq/rq889wV95bln9ejly0oRcuzQ146Ojg7V7/fc1cF44ThnH5xN7I6kgZqNgEXjmocrulatqpDD+R8Kyu2TY2U00dHxgdqdjt3yWTo4mF/FknNbhv2R6pWKxeByoaTMLKmTnR1de+sdffD2u+5u47PHfqvrAsNKgeDRlJ9nXBIdWRSn+VyAezwKCHY3EsWRBGgqOlQo9IIlyvozEAircw89pAceekjf+5M/1U9efl1bZ7f0K194WptrdI0d6tbVq7pz9aounDmjMmtIv6+Wg4QnITA5m4uKhhMX3Tt8LsnllanWlCyXdeNgX2/fvKVj5p3Z9Wl35vX6Iz+vmMwo7261jGvUiOlrK0se51br2MaCtbUVr4Xsl80GdEeBnMtkvbZjWMhnyKwYKDFO6TNPPaXFWl47d2+okC7p/JmH9eorP9dwvK+19RUdH490eNLSr3/763ryqUdcfDo8bOjdt97Q3dsf6Nu//k2tLJzRtb1j/YvvfV8vvX9Ng9FUGYwQTg9PqDXHvMxvOuYjMB+B+QjMR+BvYQTmYvrfwiDP32I+AvMRmI/AfAQQ03Mz7G2EjxaUUD2V1matrq2VZTUPD82irdZrDhRstDtqdLoWFlLprEUYblAbiN7jts6ub+mJxx/X4fGx7t67a8c5IgpO4ZNOW83hQMVUJkI35OxY5IYV0R18A6iUoJEE1rqFnERCKW4a7SJEzAhOvlOp0neTQewLwgXkdFTIlB2wONIRrPPpjIMiESxTs4TyWVAABd/YGlEQCYQIXohpdrUSFJnKqgTCocxNfAjCtCCaDIGauM8R5BAAcewWCdJLI1IUHXAGMiGfD2gEi9IIspETPN5mXgdBIYSVBlauXcbjwBw3s5gww07P4iA3yRazIhQA4+JwODN6ATmE54MticWcU9QKQrbD5KYel1hQt5BuU38QzwMuJ4S1nW43gqrtxkHgtj4Ssa2Nd8GRDrsbR5/DDXF/gkQIzv74mAVXdRB3CcOMxyMgYHCY9uxKzGczKpfyWl1c0FKtonqlrDzHG3fkaGSXrdnhk5mmqYIGFDtg1oMD6XQ1JNxQBNkimI0dMgr2Biett2eaNCvY+852GotDoGCEubGLOto+hDpEsmkolHB82T4LRBwLd1dEB5ZgRpzg9xUs4n/HjlM6JhxEGDnM/d3idHTsfQwC9icObWU7XSSh+wDHIdz7RAiYM8vahYLAmebBsR1NBqqWq3amI3JxnMCarK2sWVTmeRSuKJAhgDYaTbU6HRex+qMQRknhIfDbA7rF/nwXasK58CHNJ7jlQzElfHdZIhIWg5AeChO9YUeVfFHVfNHdKNPBSI2jY7VOToxaQGjNFwthbQCHNBlY7L1w/oKKhVLgq6fDunD/PjtY1F0eGZ09e9aiN2PFzzh3+Dnjs7Oz40IZD8aAc+r4+NhfvB6iF0glHiBgeB9+R2gj5ztFC16Pv9vY2AjiYKkUwv1cqJnYpY4jmG1iO3gOrxMCAclnAPGTjfAxOEb7ugevGcYyYaXF0qkLPZ4XjKHXR+Z29D7GUTBvRkP12k11micW6ItF1tcwp2Afp+k0Wl3R/u6uCxBgUDhHC4iRsP6TFC2zAVOTA//Rt0M5nCPMj6Hd5YTwTlGwE6CNsu5OAo2E4J7PF83cB2dEcQKUF8UpMiS8plHogS09xmmMOJg0lmWhUtLGyrK/aqWCMRnjfv/03GJd43rAc03aBlEzHvk16BhiO5lXiwuLDh1GxANrRAEsBNqGaxFrZo8CW6+rbndgxzkiejqbUyqXU7s7sFCI+EjhjbWF97QT38VchHL46IjpoVAU5vmH3z00f11Mjz5sxHnNYbX58BFFL0c9MeHnbiIC/0UxhDVpOrPrniIDTv5Bv+eukUplUc1GM3Dxe02L/zDMCxledaKFekVnzp7V5pmz6vTGeuX1N3X73r4mMLnTdJnxHlEgtbMNxjpuHHnNoENhPCOIM6dnn31a3/zmN/TUpz+pcw+e02Q4UP/4SNPZyMXkdov3DqHiTBkKXAcHuxZuKZpUCDCns6rT1d7urtnk7VZHW5tbeu7Lz6lWW/D5g/C8WqvqxrVreue999Rst1VfXNCZBx/Q6vqmO6uOjxq+PrIel/NFr8NHO/u6fuUD3bh6TaNuX1trGy4afvDBVQ06BJtXvV7yxVynqBKwXTjxQa3hhw/rGR1WdOtwboFBcsh4uaijxonqyyt67BOf0F+98IL+8mdvqF6v6ItPf0Lnz59Xv9OxmP7Wq69qc3lZda4T5JiQt+E1PWGef9KZIQT5Rq5xxHrWu3RaNw8O9MHOjpqjqZL5vNLFkq9lzUZHRYJz2X7WAbKvKXpMx1qtLxLeYbe+2fkgYOh4ArGSyfp6zJylYNHv9tVqnyifT6nV6jn744GtTW1tLKhezWs2TOr2tV01Tg6lZEOPPvaIPvhgR9f3jvT888/oa1/9vDF9iOlvv/Gatm9d0Te/8WuaDNL64S9e13de/IWuHh67+Eo4qnNhQNvdn1Y+//A9H4H5CMxHYD4C8xH4iEZgLqZ/RAM7f9n5CMxHYD4C8xH46yOQnHGjniHwE8FJM60Ui3pweVXjfs+s7FyxYPceTt8O+I4kLsSCgwm5KeVGkSBJnJVLSysWVkAawP5t9LpqD2mpTmmxWlfJwl7KIl0Pl3skUOAYpC0ZgSSLmymZcQt8QLzQfi4La9yLIrQhplhXT4bQTevNCKVRy31wPWY1w1E4HBgezvYV03kt1Gsq0OofoR9wedIajeO1P+ipcdK0iAkexlz1Tle9PviDiYXoXIFQ0SCM4Qpl42hfJ3wS5ygOUIQPu15zYFCCO5sNRAiLuc6nrOx44yNBhn3AMWpkiL/AvsBe7SlfKIWARofkweaeBlzIfWK6nd+ZwF23S9+YlggREgWEGkESuYdjUTQInUEUilEhKAuxmB6HZLJvxtYEiHgwVEYFiVjIjcM1XXyIuwQi8TUoRQmLRbkAi7erFkcdHHUelUpJD5zd0rkzZ1SrlkXBp9dpqd1sOGAtl0mb+4yk3x2Otd/sqzuaWghuEs7ImCE2WLgdqTcaet4iDKKX+7sVMEu8YawidFDYoVBYMALHGnlwnjP2IdwwcKnTvKYLH0T2Ba50wp0TAQERi+j3Fy0i27af624E5kQ0X3k+xRwEWIIgeW9E49h1HpAqYXv54u8RfRHGmR+IvZx7CMQhTHeij3/843YxX79+zSIq6Jb11XW7vJlf29vbWlhe8ZzpdnsOjOQcRnQ8aTVOGcSTiMnOOMWP2KEegYJOuxcQ0yNJMBS6/BXGkPkzng2Vmkrnt87quWe/pPQsoTs3b+nNt9+wUH7poUuq1GoOB97f31exUlZtoW6Uy9DC+4kLcAjPjEEsVjMGjDVCXq1W878RdfkbxO44wJOfgbqBgc7Y8R1BnJ+zT4jdcJj5GdkIjBW/Y/x4j9j1HndrFIt5rS6tqtluWiBkPcHxCq+a56ytrqlWr/k8PmqQeTCxOIyYbef82pLanZbefvttHz/CjYu5vN+LY44LP97+IJyHokp8rlqoJoBz2NegBzucIh7Fj1lAYM3g+ie0vrHqw3J8dGSmdT5HECn5EBMLmay3OFdzlZJmEeIl5vhTdEGE5lhn8wW1212vsXSYECLq8EUX1+g8Cete4/jYc7cNugccVEQJpzDFHKUbASY45zKhvsu4lLN0EfWMrEEwZntAV7V7oXOATolQQEhYBHYmAaJ8PufsDdjr4+FEqysrLkjwHLo0QEFxHRtFwZ7u4jG6K2UGttKgaDpBTCcsNcqcgPM/iQJBfV5PKVDch24JU9tdHKdLStzBcd/lNhbS+ZELl4bdh0dUigtrUShBKQHWBdRQt608BdDxUAt0RZQK7niis8BF0lTa87WQz2oyHmh/Z0db68sq5jPavrenZqen1aWi6gtLRuzs7B9pNE3Ykc6ayHVVcLfdORUKqeSjDKdStZLSV776Zf3j//mf6hOf+LjSianxL+PGie6CYTs5dpCtEUPjoZptAlxDTQA80u7uXWcB1OtVbXIO1CqajibKZXLGM/3p//MDXXn/hp765MMhzDyZ0RMPP6yPnTtr0Zj17OqN69o92Fe2kNf65obDP/eODrS4uOxrNs/bubuj2zdvaX/3QN1210XtSw9c0Kzd1Zuv/NLZLwuLC5oSHDsc2ZHuXATE9RTCOp1dUyN9EM7JeoHrzlFut5vq9buqLVTV7g+UymV18ZFHdOX6Db3w6ntGLz39yUd0+dJlY+UY/7dff02VXM7YogyFRcJcJzMN/HlkJA0noVji45dSJl9QqlhUslTQjd1dvXfrtoZ8zqJANwM9M/L8ZU2nCMd5iOs/T4hxPudAYT53IKaHzx8hx8E4KA5GhOXjc0M6ldUsMdI0QRByR594/EmVC3n12ge6/LEH9NCDl/Vnf/xD7e7c0WefeURPPPGYfv/3v6ert3f16acf1ze/9RU99LFLOtg/0Zuv/lK729f169/4hu7ePtKf/vgl/fmb7+t2q+N1IJ8KBU8+0zRH/bm+Mb8BmY/AfATmIzAfgY98BOYXm498iOdvMB+B+QjMR2A+ApHYNculU8rjMpxMlZtOtVQu6sLmlhITxOOU8QXw0sG00FofWq0LmhHEBi83lRSvAZbD+I50xiLXcbupZr9rt3S1UNLW2bNqwjVtNt0uHYLocFPLwpMdpLiVHZCVtnjNDxDMLZzYXRgC4ux2ggNq4gyYA0QOhN8gGiM040zEhW7ZlG0dDbVQrunsmS2V8iW/BmIVbOIyzsjVDQ0nQ+3u7Nmli+iHsIDYgHNtPMHnPLO4T/AdN6rNZsMCOiJwzBHHDe9Q1tHESBr2B0ckAgnCaLghxjVKyGHgXlsERBAzEiU4rhGKzE+3sE5I3NhCAv+PszzmGXPzHzAcQdAIbrQg9oMcCMzzwPUNkXfBAY9YYUQLwxM5zhlDBwBGvHTkHl4/dqqzLyhJdqRHQYF2QOMUT+Dyzfkd+P8QhMk+BUd+jGEwhxYmO9s8GWqCCEfHAI7vQkEL9SCariwt2rHfabcdfGmxHTc2bfeZtNvmTxoN7R21dNKdaDgOQYII58HBOnOQ4GA00TDC8kQpp5bGYwGYOXbKN7+v6yEuLsSOav7qfvwLrlFCWD22CFKEVzJuURhhLKZb8LxvueFY0b2AmGN+/IgegpkK+YD0iAVgFzSiIoVFusgBG4o46VCU6nYt+jJeFkmPj3VCp8gw8LZxKD777LN2+n/wwQe6efOmhn0QCzhag2t7Z29HK6sbqlSrxoaQkQCqBkRAs9NysYa5zjyIhfTQVXHfGOLEpZgV72csFN4n/IewUsR0CkAh6HKtvKAHz5xTtVxWu9HUyeGRlpeX9dgjj5obf/P2LYtyK+trdqrzvoP+UO1my5gWRHNEWYTz2KXOd8RFHOWMDw5xBFX2lXUpFqApFPFcd73g9I8c/c45yOdPXw9ETOxOZ8z5Pd95Lc5/ME+1akUb65tqtRpqNtuqVMvG6bDWeY2oVLWxua5Bb6jb27fVOGnoGFfvdGYx/cy5Mw4QvLN922sAXGUCAu9ub/s44t6F7xwKX2G+sdZ5nTstCk68xs0mQwt8mWxKg0HP+86/mZtLS4t2Bx8eHHobgsM+j6k1rJuJpNqw9JcWlcikjY0iVLnVblnkH0ZrGk5uzstQwwOTRPZFYIxT7GBmgCIZ9ntGk3RAG2WyxhtVa1W783lvnOQb62uajQc6OTiw+KjxSP1uxwGpvPSIMOmktHd4qKPDtothlWLKawNuY9j5dBqBwWEsEGB37u6pXC55zBD1qAO1hxTchpq6WwaHPAx2OmHGFtlxo1N4wwXsDh/mczTPCeMMmQ+xkH7f3I+iIeKzPEZd3f8J434h/UMx/cNMjvud6aFLJURbULQlzJMCA7kk60srWl6oez2kgAs6p0cYdbGozfVVbW1t6NqVD4zOoTsBITsAmRIWZQdu7JqoWAmBu61uX90h3Voz5TmWRqVJlXJCf++/+Xv61j/8+9q88IBq+axySQJjOzo62AtFTZAtJ8favn3LHHLmbTpXtADsjjME/143YLrWVnRmfVPValnjwUhL5x5UJpnSn/67f6//41/8Hodco2FC9VpWn37ykzq3sqGz6xted8gk2N3fVSqbUn1pwWvTnXt3VasvqlAqG0311jvv6eq1bTWbocC0ulTRF5/6tM4v1PXKCy+qM2ipVqmGopHDu4uqVGteg4+OTnyoQPi4iDAaWUwn54Xj0u22NB73VSwXlMzmNJiMtXHunDqDoX72+hWdNE/00IPrevjhh7Wxtq5Rr6/XX3tVRXIE6CiYTN111x3AL096GzQaB2wYfR0p8mMKypbL6k4n+mBnT3cOQ6h6MpNSbzTzddH5NL2Or2lgiLi+8vruXAMJR9ZAJqFhH8yYVEOcj4J3yQlIpSi2TH1tp7jWHR4rlUro1371W74GvfLqL7W+uqivPvtF3bmxr5++8CN967d+xXPoD/74r5RLZYz4ufzoeT36+OPK5yv65cs/1cG9m/qdf/SPtbt9op+89pc9UwYAACAASURBVLb+9X/+kd7Z2fPnulKOTr2sWt22+nxgnD/mIzAfgfkIzEdgPgIf8QjMLzYf8QDPX34+AvMRmI/AfATCCCQSKTvTczOZw1lMJrVSKuvM2qoGvY65qTBD7+3vGaNRqBC8WXULb6fTU68TAt7a3ZaxDbi8EGQQh9v9jgULBOCF+oKxLifHDbuqYve0mdoWa3GZg904VSYsnMYsdAsMkSBtzEuEmYgxGX5e5KoOlmNbg33DHuNcJsOxHWsbq2sWQX2zD9u317f4gyDBDSx4GoSeerVuUfsE0aIJ57cToWciN7YQ4zLaWF21+73VPHH7PdY8XhvWLUK8w+4SiKw4kDMW4+xKd+hmxJY2kiME98VYCvaRscH17MDORGBWU9xAuLDrjOfTqp7CwU8bN6J2EIdPQyspAODmxEVP2/UsEtMpZtyHuLkf+xILuYxLLDLamc7fz9C7AvqD/Wf7EBb5/6IFT9lRipCLYzEYvYMIyNgg2Po1pyMlRiOVsklVy0UHUCKO8R2MCtvM/vc6oCJmFg4pSiCSD+yCbOvw5Fgnrb4G04yG04RxLsMIB2G3Z+TOD/9mfgWhKha+XF6IEgJDQSLgSSy4Rhx+B9NFQjD8VwQY5mIGFCxCHUgdigeJEFgHuoP5Hb8O34PgEYRHv0/gQwRefITKMc/8PjGdggtieowOoUAR3MMBpxLeKxNQBREfnPfA1Y6Iy9/g8EdoBjWEyG5hmcDUyM2KaMy8psCCeM25G4c84giGLc3Y2dFtlvCHK6eRBfcx1E/9+z4XI3RShLwITnqGKIS5Vitl1csVbSyv6njvwJgI412UsOiFE5zn7B0e+LxAYDe0YjoxeglHN8/h/GXMELsZBx6MG259igz8HnEVdzuCH+Ni4Ww8Vr1acxGCfWO94nexi51CAz9n7Pjy2hAdu1h8RyQ/OjgwJ7lQyFvwZl43my2f/xQ0eF0ei4tL2jqz5eNNQDPFsRZCaK+nQrGgtbVVlcpFu7tj7v3ezq6LI3TJ4Exn/zjPTssY0TyICyu4XEeDrnEPxULezPQYNYWwjMDJ67DGtVsti+TMVVAhHHeyKxDMj5stFao1F6Ua/F2/92GHjAMNQ/YBa1XfCAeEc7o0QDoEgZpSGsWy7HQqYkkpsiwvLGhrc9PHEuF9d3/ff/+xCxdEnOfB7j1lKJaCWKGrh8JFLqPBdKSuRjppNtU4bvrcwaG9trRsVE8hWwgM7Og/2P/37u25qFXAqT6eOgdgwExOpz2HWU8dxNgfRI51siYCIgyJM3wlNY26Klg7XHg0vii6vvwNHyLifIp4Lvr8+Bvu6oIzPTiGoxaZ0/Bno0gI7jTBLKFeF741eQA9rS8va2VxQaNhL2QcdDrKFbMWzJeXlnTp4kVdfe993dvZtwud8w28T5/l1mI53TPSmI6yqKBQLuVUSiXUb/RcPL90flXf+o2/o688/5zqq8vaPdpXu9VQ4/jQ156FhZpKpaJGw74OdvfMNmd9K5UqSmbyVAA89u7kmU2V5RpcKph/n02nzK5fWVtXqVrXyy+8qP/zd/+57m7v6IFz53Xx/IOaDCcqJbIuvoBYodtjlpjaGZ4v5Y0a2j88VJIOhql08849vXf1no6boXBAp8GZrXV96yvPayUp/fxHf6WTxpF575xLzpCIEChcBxDjXXJPJNXtDVzop/OiRCHGeSpdTScDTRNT5Upl469WNzeVLRb10mtXdGv7nh5/5IJ+9RvPG/VCQfAP/+N3HIRKRwGfOQhX7Q4oLIfrQpLuJorMBHdLFtPzlbJ646F2jo/VopuO3JVe30XiB85uKjFL6uq9e2qxJiekWq2g1eW617GV5RV94rHHNRmO9Nbrb+pg/1DpRFqH+4dm1IPkA8FExwbXuP6go86gqc0zy/rKl7+u99/7QG+99YqDa5945Andu3WoO7dv6B/8w1/Trds39J0/+5mS44nOnVlUbamoi5cu64nHP6F7d25pf/u6/sl/999r+9aBfvnedf3L7/+J3rhzV8PxTJlE2p+1OoOuiJWef+6ej8B8BOYjMB+B+Qh81CMwv9h81CM8f/35CMxHYD4C8xGIxL3UjJb79GymEje9ybQWCgWtLNTUJhRUM+VLRe2fHGmKA70UAsDs9GuDSug6yLPb62hzdV1DO6iHavXaFpO4fyJAzC5YHKmDwPqG4WlxyDxS3FJZO6YQztzqbrf0h0zvIO5yI4x4HBzp4WIZC3rBNczPEVZwKDqMTklzRhFnCaPjZxXfVEdMZ5znYEAI44sCwnDoIjLms2AW+jo8OlSj1fDvc/msiqW8RczQhp9RrVKyK7/VOFEuElr3dnfMAmYs2H9c+Gx/7OIMeIzAeOdB0CLCsbEukUuW9+NniM+Mt9vyp5jaELITyoM5wRFqJjQc++DQ5wHmwa52ChWanmJEpoSwjYMjLoxh/JEj5hYEHnbsmOM4xM50c7PtQOZvZi4G4DC3g3409L7laPlPIAAP3f6PWz92qNuxb2wNQuPIx6NaSGl9ZUHrIBlKZWWShMUG9MlgMDRrGY4zoapDc5LHag/6Oum01MDtBldeGfXHKaMLhnb3B4e/Ge0IoCGlzU5eezRPP2XFrOMP7/JBBsT4m0g1C+L1qfweBPFcNmsEA6+Fq898e+S3yIltEc1dASFwNMayMO/MpTcPP8xj5gUCsENoI343IbPMhdiNfj8mJjj7gzOdwgwCKBgLO9YjtzsicgjLLFmwRcxycYauhnEI7GUO4+D2eTga++8dlDkEKdD3uWhNnIJEtA/en9MA0iiC8b6Q0dNCTox5QSw8daczFiH1tVYq68KD53VmfUP7d3eMbAF/QLeE0UJTMChjC2cgZxif/mRgpAPdJYQXMwdZY1hbFnDrEiwYjQmud+YY4nhwXOOqDXkIlUrZ43bn1h2dOXPGbm1EZYoQiO7GKeVB5DBGwfUOYoVzjmPC64bvA41Z48AqaKZqtebzMASIDqL3nrhbA1f4Ats8mXgb7NyNxGvCjBHjQcPEhTHWPooL7kDBVeziU8CZeP5GhcNQaAv9AO7OMTt8YuQHcwlOPg8cwTwYR/Yn5qyzf4VC0fMGnNUe4mizqbGSIcS3HYJdEQQ5SxDnEcLdWZNKqzcKBQ22ISBvwrpNBxFr4TK4nErVXRcEWVMEYUoYAXJ46Lm2ubSoaqmoXrvlENIyiJzByOHLFIEavbZO+k0lUIXphEqkVCtVtFStO4iW7qjpCJc+DvSEOt2u9o+O7TKP3fXHdEMxTpm0BXOQRYjphDPivkeUtdc3EaGgWEONfoqLQikr0Q4LjXBHf9NHiDhsN8Ct/v8fQUyHZPbhLZ+vcVE3SkBqEWcyUr/fckArZcTFharKxby67Y4Oj0/UHU+oZPj8BLmzsVLT0VFTnXYvrC/RJZJ9A5udTlGQnJkTX65VdfHSRT3z2c9opVLSjfeuGBF09syqzl+4oKPjQ127eUOHJ0fKFwMOaW19TRceuqDlpYXTsF4QPXZOwyGnWCsKtuB3uI7Izmyc9AjHzP9aJRRNK4vL5pn/69/9F3rz9Xf03Je/pGc+/3ndun5Lk+7QoaYH+/s6Pj6k10m5QlbpNHiatHNcOI7HrY5effNdvXcDdA3F7YTG04SLV7/+la/o4mJVL/3wv+hwb9c4IwR1hPTxaOJrPocyBUvfNdWUMS+E44JeoQOPdRYuOYI65ymoGVB3m2fOqbJQ18tvfaCTRlO/+e2/o3/0P/6OC0ivvvyyfvd//V3d3d7zuVur5EMGy5QJRGhoUsSU85lrAmN+NjW6BSZ7HrxSOmlRndyPo+Nj4/TOP3DOXS07R4fqzoa6cOkhffzjj7koub+3ZzTdmc0zOjk81s0bt7S8uKxMKq933nlP165ed/GIdYj9tqg+Hmia7OvTn3lSS7UV/eyV19Q83tEnH31Ii7UVvfHK+0bjfPPbz+r999/Tn//4DbU7fW2sFN0yQSHkk088rOV6VZVcwsz0a1e29dM33tP//Rc/0Hu7+xpOZkqMmXPw2hNqDueYl/ltx3wE5iMwH4H5CHz0IzAX0z/6MZ6/w3wE5iMwH4H5CFiASVhM5yawks5aUC9nslqsVjTotJVD2EjMdNJq+m6cdnfa4TGB4q4cDUZ2kiKCInDtHxyah467FXXHjtxE0ogGBIwQwoWKkPD/B7E3cNBxwCOgIX4ihQdRGEGd22aEhiBE2h8YC7s4e40RCe7f4BhO+cbZ4aKRAxg3nEVNRMTI0RvZwk+FJW74EOZ4bcQekAUWToyeSSqTzVjwQlDn5hfnNagDWLaIHrVyWR976IKd+i+9+GLggE9w1C06cNPIGMJDccP3+6fBZki8iGtGvCCeR1iUEJIZ+OiIRMlU4BM76BSnH3x2zdSFEd7vWUxDtEP0Q9i1mA7WwCFroFGyZuQiHNkRHXPUozPB/NZIXLfzmZA9OgcQYC1IRoULY3QImYvwKOFwOiwP3drHKSktLy7YmQ4aoNtpazQIAg8ICo4PYtnyQlHLCzWViyXNLIqN7TymmwHn7O7egd+rA44BgRSe72iko07LLe/TJO7Vkto9xg2tLQqItTs/krMiK68F6TDnI/ExCgy1OhxxisEg3Pe0IFJSyAlzCyGRfcDpC6PZcxRMi0Xm8N4IorEr/X6Hqhnnnrcu+/jv/iu0CAIlztlI9I7FdM/1+3AvsTAfO6XjeRWjTPh9zOM3ZgdcUzplrAo/R3SL8w8RRRHikL1cUMJZPBqpM+hZEKPIxZSwWzNNyOyHDxcLIrXOux+dm2EkwDfN7KaMfx6iASY+LxbKFYvphAeO+uAiCM2cmYc/6hNiSCdF4MeDdUBcHE0JpYVNvuxOFxAvuM1Bhti5fh+j3nzvTkcn7RMHVhZzRS1U6uaf40ZHNH/nrbctkiOsxzxyChPOOshmTxFLuNJjLInZ5NGXWd2e72F+hALQwMeQcY5FZl6LBz/jtfk5xboQbjj0mkDph+MDjicOKjWHn9emKwCxmteA9RwFmfq4D4IDPrDKOVSM7yjCv2S8D6wHuXzO7+vsioUFFUvFEFrqMOm0z0d+z3h2ByMNpzPdOzrwWrW8uKi11VWfIwisbMfq2opWV1btGGYNtEu6ceL3ozAAgoWCydbyip3jFNHu3N12YPNp0dBr3VSLRvJUHDxZq1BQC855xpX1rIMzOCPVFwLSJTlNKJ/OqVIoKyXwYn2HM1N2KFP4qFR01O7o2p07anA8RwMXBQajsdnoCMsuxPD+DoUOHSwOFbWYHrImYoe65/N9RTKvCfedCHHBy8tIVGwKgRJ/8yN+LpgPX5/iNdfHOjj8YzGdnIjhuKcSYqsDmXMuljRaHbU65EBIo4SUzjE3pJUlEDAEbBe1WKv7elZFBF9bU6mUU7FcVK6YUzKfU7GU1cbGmh66+JDK6Yx2P7iixuGhlpaXlMikdOXK+zpuNpTIEBpe8jnCuUAYN8Wm6ALttYlrrvcZx/tk6jkZF5vZR3JVYPqz7yB5KIgUyxVd++C6fu9//1d69bUr+vavfVlfevZZ3b51x1knjaMj3SJzAMRLaqp6raxyuaCllSVdeOghH8v9oxP94Ecv6KevXldvOFapmFZ/xPHM6ItPPamvP/0J/fgH/1nbt2674FWvVY24ovDGvKGIXanWwzygENMb6OgEDN1IqUwmiOkUXAaEIoNdyajZ7ejc+fMe19fev+4sh//pn/2Onv/G39Ebv/i5/tN3/lDf+5O/0IhsBQpYfG7yHEormc66WFxIppUzAga+OcVCPltklc5nXDQCIXN43PR5fenigzq3edY4uvpiXSvn1nTpscvKFfJ688239KMfv6hbd/ZUzmd0eNJzIY+Q6cV6Xfe2d7S7u6dkkgJ1yMRwRsJ0pIWFnL75zV/Va6+/qzdef0up2UgPf+yczm6e0d1bR5rNhnr+a5/WX/zFD3Tj9pE2zzygtbWKDo/3dXjc0Jn1VT328CVtLFb01eee052bB/qzn/xM/+a//EgfHBz5XMLM4AKbpuqMmanzx3wE5iMwH4H5CMxH4KMdgfnF5qMd3/mrz0dgPgLzEZiPwH2aGEJrTgnlkykVUylVs3kHwc0QDhMzdYd9tWGf08ZvxMbYQjgO8Gwm51Z7hDZEwv39IMAg0CEQmxeO+wvXOVxa3NZ2WkcKrEHK7mcP2nbEbA0iQxAnLGgjXEVBkeZWR+KGBeCIGRoY14jlabeUI6abPT4eO+wRhYT/t1gRucQR8M0NxomO05vW6m7XohLOU34HQqJg8SmIsal0Qp1OS4PJUO1WU2PQDImEw/QuXjivlaUlHR0cujX+5KSpan1BmXTOgY69bjc4V4eE4vX8b0RLRBREY1zbCMKBz+sRiPA33JAjqjGuKTvsCjhZQSIMcc7hSA1CNeIZz8Mhims2foSAVvunI2d97LQd2l3OmDIXTjEiUUjnaQBpNP6hmhFjTKJsSXjpvHdiZiYtAgLCRYr502l7nHAn4j5fXV1x4SWbSSmXTRlFgFBgnAvhbxnCYbnx7+vg8Fid/kB9Cgw4T9NpdScTHXVbahIWiRM5X1Kvj6CNKzay7Vq5Zc+DsO3wy1NL+of+UY9N9KkL7ALFFuaXESzMYYTGfN5uRo4IgiMoDhy2uWwQNumXOHUM3zfYft84qTB+jwhFEXcUOESSORk5zXl6jG/h+2kB4z5H+KnDPMK7hC6JhLcNYTZ0CIAWSmg47FsYRqQFEcID1JAd+JHozs9wdTLvjeAhtDKkrhpjE0JuQ+eB9xMEBoWA+zj84VwN52vSYwVzGrE5uN2D8BySGmE51wolrS6t+NxEiMOZTlGO+TfsBdG3XCn7/ZqtltFQcdAofHUEIcR0EC4IuDEzPQ5fZc4yHsfNY3UHPQt4Gysbunz5slZXV/3cxvGJ0S7gb3gNxokxYQyDq7/i8WLcYta6Owh87hUs9CIQcq672JIMeCsERzA1sejN8eH5HGu2j21zccDu9qH/TWGKkEPWhRBKmxTYJZAMjImDj/m5iyph/RtFganx3GENmE4onkWdKjhCT+dm4vT4I4TGeCD2mwf7zrFjzJw9kZAzMgg5XF9d08WLF5XLZvTBtWs6OD7R5tqinnz840pmEmqcnOjw8EDtbtvbR9Dq0uKy8nQbTRJmRLPf71953x0UjE94f1yyOa0ur/gUPDk69HygK2PQ64f9pZAwG6m2VNfy6pIRUKAjht2Brz1UcxAIjxsthzsurq6qVKtrv9XQlVu3dNRsqAMqpAOiK4SjJsjfEIGTwUUPrijgWcxtsogeReUGt7r/P0zjsFy4FBatL/cJ6NG57/WT4xetIV5+7vvEEfdSse75K/pt7EqPGmn8u16vrVq9rEqBK/REWcI/J2C+ZipX61pYrKm6vKBSPa96pay1lQ13MBWLFdXqC3aA1+p1ra6uuRDsr1xakxRF0r7Gk2HYt8FIrbu72rt3z+dHZbHurhDEZgI3mX+sAXQvkF1xWuThWjbg2sPwEYicDcUSh44nXVi2GN0fKE03VfQ5gcJpr93Rq6+8pj/67p/p2vU9ferjF/X1rz7voh7dV4eHe7pHAabb1vJSTRfOn9P6+qpWlpd09tw5X4O6Suqv/vLH+u73fqD3r23bFY8jejSa6cH1ZX3z85/U+6+/put394A7qVrOq5DHKZ7y3KIro1SpRRkuabU6A+3uHzp7AzQK3R2cowOEcQehJxxQu7i6rI3NLd3e2dPaxrp+4ze/5RDnP/rD7+inP/2Zbt07ULWYdnca+S+I9xMK4sm0u2/IqCnnshq020Yb4e7P5TMajgc+7066AxfKlherevqpJ/XsM8+q3+6oy3xYqau0UFF/2NedO3d19fotbe8cq9080ivv3PJMAxFEsZ3ze2WF8/djdt2//vobYR+6bT3zqcf0pS98Tt/94z/TlfevKp2QLj90Vp996hPqdxPavnND3/67z+n3fu9fqdkY6tkvflkPXT6n4ail3b099bsjVeioSU/0W9/6DQ27Cf2r73xP//aHL+j60YmDcXORiaA/GswxL/O7jvkIzEdgPgLzEfhbGYG5mP63MszzN5mPwHwE5iMwHwFUAYTmDIL3bKp8IqWlQklL1aoFsEbrxI7g0WyiGS3i4DKMYSB4NK1KiZbtitEH/V7fbq/YXR4HYXLjigMRkT3olAEbEZSJyDYcBWia+817RYK7Nb2YMR0pdvwMAdNIh8hpa/EJgW88sYiDK5IbWYR4MBy40WPfNc8BsWCnMLgZBEa7zgtRiN7Qog+t67Sqh5DUmZ2uiC+Ewt29u6291qGRFUhWOND4KuXzOn/uAT326CMOjtuDBz0Kgo3Fc9zukduZtnHGBKEQDIIRG9HvaWWnEBEL20i8sM5pQUcshyVstzku2CwIgOAgRzy3G3qGGzltl6i55rDHuz31+kMHuHKjbXRGv29hEWGORxBLI8HoQx6KxRLEHguqFv9CuKld2HZSjyy2IeaD6wDXQHAZXF1u7BHOy8Wi6vWa6rWaQ1sZ+/6gpwYhjY2mWd4AVWC94piFZ9zrDdQEd4EwSAgmxY7xWM1Bz2GCuBMJQ7yvZnDqDg0O0OCTtlf6lA8fdUfEp3/krjZ2YUaRKMwlkAQI6YiquND5GeMFOoT9ZW7we4IPLbbHfPDYoUonxF93sEYdAQhtDr20czgUdIwCoPATCfgItvHfxaJnOAVChwNfsWge70rMUv+wcDD16yOmIwoF8T4UwmIHNedRO0KgcF4nM2llclmjDhDS404J9hdRzWGGcOnB20QFgxhpg1BDVwFCKb8HocADMcnFGqOIZson0l433H8ynVnUxqm+VF+wmMo4M7aIvHSJHJ0cBwc5AhGBie60CE5vOPCB1w++IPDVcZ8jkt++fdvf+VsEd44lLPWNjQ0X3eJCEecAxzUeX84h3LyML8/f3t62m52x4ud8IQSDJrm7fdcFAkT22JnOe3CO8TNeg/2zKBchUUJ4afiZA03TKQ1GrA0hiBbMDQHKvEfMxKeolwNH026r0+mq1Wx6nOBXUyBpthoa+TVwp1MSiYuOHyKtXCAxjuVDhJbl4ujcDvOG+RU6izwOq6t64uNP2D3+0ss/10uvv6lKLq0vfvbTymZTXj/IajCqolBwyCj7DALs4N6hxsMg7h8eH1lwJYCUawuFxVqtauwHAY2dTluDfv+Um094aNCsJ3al041DVwXO3oODIwuiMGMCE32gHuGo+bzao6FuH+zpsN22a5tuli5ID35/ehUIzvNQwP1QPA8I8xA1bIHdEwKx/cPPCv6nMSbxz7yiR5ezMH4uIsWdKlEAsceWX3sNYA6HDqJAUgqIF58PCPyTscX0er2ib//db6lcyOjoYJczT5l0QuVyUVtnN7VyZk3rD5zx+lQtVVWp1JUtlJVIEzYZusfigGrei3k6G/U1GPX8NUJMxx09mqq1d6I7N29raXlZG2fPeJ8ns0lwaacz7hwD48Y6yDWRdYDrBrvFXHVRMAX2axyuJ7MQRN04OTayiIIWDHHmKmOwfeuOXv3lq3rjtXd0+9a+hetv//rXtLq+pr3jXR2e7PvasbxU15mtDT1w9oy2NteN9gE50+ZaWK1r986OvvfdP9Z/+v5f6fZuQ7V61QV+ruwXl0rqHh/o3dt0OJGZEjreKPwXiuDaWGPyGhnJhVA+VKtNV07S3HR+x2eKTpv8mLDush6yDj32xBM6ALsyGGjrzBn/7sWf/cyfg7jeFwu4/4suMLj4SOfVVA4FzVHITMw0aneU0lSVcsGhxe1+TzvHTePLzm2u6OknH9XG6rq+/vxX9f6b7+inP/2JGp0TjaZD5UpVbWyd1cJCVZ1uX5l8UVdu7+nnv/il9ugQdMeU9Nhjj+qpp55y+PtLL7/sdfXmrRv6H/7+b/kz3w/+8gXdubvj6fzA1po+8fBljQfS8cmB/snv/Kb+6I++q7vbDZ1/8KI2tla0sgYGL6vde4e6e/umCpmpvvHVr6lWWtX/9Yd/rH/345/pVrPh8yg9o7jP57+xelNKdPPHfATmIzAfgfkIzEfgox2B+cXmox3f+avPR2A+AvMRmI9APALWCRIOicsQhJVIq57NqxwJeTiYuqOBMvmMMgg7CcL7Au/ZjkljR5Lq9wZBYIswLtxAgRVxGCM32DOYxb1IfwjiRHDkRc50u/kQ2xC4AoOaG9DYjR470Llh50Vy6Yy51Yh7OM2D6BHa7xHBV5eW3OaO5tFpNSy25vMZ5TN5iz4txJtuJ7gHcZWmEedybmfnOfsHexZ/cdg1Gidqd7sajhGig8BFIOl+81gzRFXH0oWvUi6nzbU1bW1takoAHPiMLiGIBxbqCe5j3x1Cmsuq3Wlr/+hA5ULZwhg/4z0Q1yhGsFOww0ejqSY4jcfjIAglYZGmLNjhqEeUxQEO1gWBDkGjWCrZAU6wIeIGouBoNHF7fXDWBhQFRQIESjvZreXgaI843xFOJ0jsHz7MvEdoRcBHiIjcigwewYHnzp7V0eG+CwqVUlGbmxtaW1mx8IL4pslE1YUFtft9wTMmBK7fRYRgHFOeY/3+0ExlhLJZKuP978FOB08B8x5eO/JS1G1w//Z5Zp06QuM2hw/Z0kH5ip4RmdgR09lPxteO1cnUxZqAAslYdIrROIFpPrAwBE86iOHBnh07UuP3vx8/Eoe8+u0jLJEZ6FG4K65gY45iLE8s4JiL/6EyH6NGEEZi4TwW0s0+t4ANN38U8axj3jaCXUDN3C+8I6ZTyDFahvM6G0JUOd8RkRBgA34iOKMdjBuxutkqj8ssuN4ptHCuU2CLO1PieRLQQFPVciWPGx0tcLgpXp3dOmu3OmMIughxm+1JpBPKpXPuDsnnC2o1GhbzwJVwHp00GnZHc5xw1XJOXL78sO7eu6tXX3lV29t3gtgO9zxi/hNMyfE5e+aMHn30MbvMd3Z3LVDzmojBvBfhoBTeKJ5dv37d5wqiPGI529lpnjqRuQAAIABJREFUtwLjfTxStVZzhwVCNM+PQ4ZZp/i3O3UoBrXbLhAgdHLsmGsULfgdzuFyuarBAGxT0mtQQOjIeArm2cnxsR35vW7H+BpYIYM+fP0JZAWNxkOHhjqXwEJuyC2ggBIc9AExFOZGQDjRUcK8Yd1JpRLqddoBx5TPa2vrjC5fvuRi2c9/+YpefuNtF8I+9ehDqpSLfg0LqnQhRax71u/GSUudVnBRsx2EE+NaZ+1qt1tGf9DhwdrkIlW7bacwRRWOC85g3Ll0tLDEg4iZsA5Op2pQfCOZ0XiRtLtWxgm4zEPtnRzr9v6emsOBktmcEtlsyE8YT5SC42wFHR56dNnweRvWZYvo0eIQi+lxWPF9l8xTMd1NVS4EI+yzbQimY83GdLWEjIz4/HfmRzLhzAICIHEiE81qfnp0zvs65+vfyOL6I49c0P/yL/+51hbK2r0HqmSiYhEMVsoM8VQpr1EmqWm3Gzp7ZrjDc15DB4ORRWC6nzgPEcaNRKN8nIRnxb8nxmtlZilNOmPt3t1VKpvR+saGcsWCcBT3B0O7jJnDQVAO3QwMG9cdd/Ak095e3OdgzwigpljCeXl8cqIE4eX5vNdXzgfe82D3QIf7RzrYO9TPf/m6bu909PknH9Kzz31Ruyc76k96OrO1qY9dvKClxQXlHQpec8GzUqlqf5/ur64qlUW98eY7+vf/4fva2TnS0898Ro8++QmN4fm3jzTsN/Xm2zc0Jpx30lfj+FhHMPX7A/PVs2myYMrubuh0w/Uxnc07wJVuMD7jcG3iXPWaNBl7fj79uad1/fo1vfL6Gy6Uc2z7sMkTCeeFYDYgfJwJ72sq1xWKimx/oaDDg31dWF1Vt900Im1tY1X7jaYOm3Dr1/RrX3tOX/qVL+uXL7yo8Wim1196Sd1OS9lM0g7223sn6o3HWqqVVCjX9M1v/6ae+9Wv61///h/oz3/8kt794JoLDrV6xV1irM/gZFZWV3Tt3ff0T//RP9TLP/6JXn/nijqdvorFvCqlgoqpjCrFilZXl/Rr3/yC3n7nTd270/A27OzdlZJDXbhwTsuLaxoPelpdLPnzWLW0qlev3NB/eOHnukpALC58zivWoGRSrfFgrm/M7zzmIzAfgfkIzEfgIx+B+cXmIx/i+RvMR2A+AvMRmI9ApALbdJdLpOxKLyTDF+gFCy4IcrOpCtWS+enwi3FemedrxY6ba1zQmSAanIqUiDYp38THaAK72qJhD2I6aJeAmwgG9eCYjMX04BEMwqId0ZErF/HBYhfsVURM4yXCzSp/u7ywqLObm6pXqhbjjg8P7QgrFXPKIjSkkhaWj4+OLMTmEJZzGc0Qr2ollYtVOy13797R0eGB/5bWc1res7mcxfhUJmWnans0sPiN0Ig4lUmktLm05FBDhFOLj9OE7tzZ9o00IiUCHWI2AmO707EIaEZ7v6+tc2ctWuBajRnYYAzs8gLXYbfzLHCwQfLUahapEHcbJ4SkBscyQj5CWAhPLFpEAbXADXW5UgniXjodUBMWrIKoZsE2wur8V2zu6LhZxJ1OLfbR9o8wAj8c57/3p9W0ALa1ifOX8Ne8b+TLpaJb/hkPO8SnM6Nb9hut/5e99wyyJLuvO89z+bx/r3xXdXe1nenusRhDDEAMCDfAgASIgUCzBLnkLihRJCUttUuuNkIBAmIsFStShLAkgwqSgAAKRnAECAzMwAxmBuN7TE97V9Xl7avnTeYzG+fczOoGV6FvjU+vJip6urrqvcyb996sPP/z/x1sV6pyp7No4E0giukUg+g6tXnxAiE4faDN+cixIF+cLfhdBsm1EAy5BRWJ6GbeGNnXNabr+N1APGMhN8gR4XCM2CdXuss0p4JJQZCOcyKAeC50i1KE5rg1a3XD0VU4Y1Rf2wVC7DZdeGqdOZ4b+ek8Gl6/G/EuXHOeEG442sTyEItkrg0/PPQLr42O2XUPe8L2jQK5cY8bjAjFOop7RrgnydaMl/c6cva2GdBpS2RkscQXpFDJ68WxZCgwBVmDc+Ec8Dos+HeJ68LOcD37FTTM7xCnn95iAu2ZkyCnawsj8azQD1zH6n7p20jH0ji0/yBScirXsLNdwtrGGjroYP/4fhw/Tnd0CvV6Va9JlArFc37Mz89rPXLOcy0dPHhQwjcd5VxXFNjpSuea8rAutUpV43/s2DHs3btXRZ6FhQV9D8VyvrbnXGeB6sbsAGFkyJh3uupM4GvyXIRyaTR2MVQGm9Lfda3HYnSqG7c9v4/rTkHNPh+iDIllfkIwpCIbC5YKSw4EVcwRXESdAH3Ua3TK9pFN51TUofO/UMjDinBNuBx2F63D17HJnue17bHjgmIoryULLG7egTBInsO6jwGxN6EAIpYFBjLTQc59eW11FbVaRUU6OmmZH6H9o+eY+4XjFW/8wjS1OxB3n9gO7lPMmdgpl4SFYXGKTnOOn5cVwODIQwcPYXRkTHs2u2nazYb2Yc6JOIMrk0lK0Fjb2BDfut4WQkJdKzvNJkqcO40GbE5xFoTYmcGshoEPFotICsz1MFrS1d1S6HWXurYN72nsx2zp3Cc8orpxOGt9CHvFAgXvX46QYt5a0L2JxWeuOxff03KasCwWJI17mEI0xztEjrY6rBztN6yLfeTD/xfe/tCbwTRHbjODQReNRpXppQqtLNdqcoy322Ye+MjmljPesOGFc2KwsZj8PVV9AyHuBybMlvMjOAjB3/Vje3NHXSDZQl4OdTr6+TuAP8C9m6gxk7WhcG8338GsAwJW+sJ7+dhx1WqqOMJ1wfsOv85iFveQRDyp8WlU6whbDEb24Rvf+A4efexZjGUs/Mr//EuY2D+CTCEhNzzvZewiCYdMpxmLaLlsQZz8l158Ga2GjctXruHypSs4OHsQj/xPH8Se226D0+8gECYnvwtfw4dAq4n1hWt48dln8dSTT+HU6ctYLzWRDHdgRZMoV+qot3ziyscScfQYaO30DPvbb5mCtIpgbczsmcZ9996DldVlnHrtNd2/yIxn0SGfTqkQxXXNQgRzUzz0loKnHQfJWEw/81MnjmPQ7WBnp4TiSE7FCxbUf+Ytb8ZDP/dzmFtdw7/7V7+Hy4tbODY5isMHZpFK0DEfxPzCAlbW1zHwW7i6vMUJhw/80vvw3kfej0tzV/GJv/s8Xnz1NbRsOu05yYLIpk1+QSGTwfve8Q489o1vYn5lS+vhdbcfwR3HD6FrM1TbwuhoHkePTeJb334UlZKDO07chXJ1HecunEImncXPvPktuPXoYdTLG3jyhz9Eq9bHdqePLz9zEufXNuTqZwixMh36PbQGQ2f68KljOALDERiOwHAEbv4IDMX0mz/Gw3cYjsBwBIYjMBwBoyHIgGf5A4gHLMToMKOYSlc1xRi6JSmWRol98IvpS4cg3ZrGyWs+YtGEHubkxHPdzQp2u4HZqzZnjwTuOiYNq9a8Bl2NfNCjw5JKhtixPJ4A/9+0lQvxQteuFVRQJV2OchnSlTkwYjrdnAyyo1jZbrTQbDXkbKWIJR5wzzGiIZEKDFWLxyVAkWlOsc+2yVhnkCklR7Kk62i0WhILFVDodCTk1RoNZDIp8YQpLlHQW15aQjadkXjHIDC6UO22rWOngO4J5BLpBgPccfvt+L3f+z1861vfxvz8HBKpFLa2tnD58mUJal4IqMWuACINHHuXTU1B3MO18HVr5JL3jeDrBYdKtHUDESViu4ULDyEjU6brHPXEdGJ/OI43ir+eo9c4oh2J8xKNKP7RlalwRIM24HtPjI5JRM9mMxIWGDBJATGZiGNmZkbiyPLGJl67chXr5YqwFRT6GJLGYyTfmIGBEm84yyhWCS3jCmEuU55ziq5edk543AXDIqZWbubLrgHdfx1nwXnHV+Z5sKAiwYvz2cVdSKgm8sTvl+BHEZkiJBEwPHYGvpKXzXOne92I8HSoevx0j+Vv5rYJZTXBgvw0bmATFCoGusM559ccofglxnbX2XWAe670XW65i6Dg9fDY2x4ORNgQZRUYl6zB25hCiUEjWbCC1q5rlkJ4rdGUM51uZorpdKUT80LLpIT4QEDCSEBimnGiGzY0v2JwEmR2808KdyofuOcnhrLLqybrnyGSdDQurS4hFoqi0W3INR0JRjA+Oq5xoUOcAnCtWcMgBByfPYY3v/nNbnAnRS7TgUEBm/P7ypUrePnll7U/sah04sQJFZI8vrwZC7N+WajiuNWrNR0jQ0kppvNaEBnDT+FwBgPs7Ozoe/k+REtQzPcCQU24px/pRFIC78HZQ3KJX5tfQKVakZOcXy+Xd3DmzFnYTgfjoxNIZ1PY3irp66Zo1BGzWSgsMe7Ju+e6opMdaNSbEqN43VhApEir69TvqjjIqUCRvlgsYHJ6EulcVi54nq8QNYvL2Fxf1xxNJRPqBlBgqo/X0KA/+j3TWcRz5d+LuSyiYUvFJMOSh/j77DhgYYljq3Hs99xrRVe0KVbxegi50wNaNl33MOfYacN22kb859jJwRtGIZfX2JLxTRY+92h28xAZpiIMoLnQarUxe/AgZvbuRTSZxLmLl3DhylUsra9JQG8Rx0GUDrskWAgKBJUFYLsFKbKqLV/ADf107zm7T1zmTuYhX7xfDlT01Z7j7SPckboSjnVPcrE4RnnnHsKvsShncCe8vt6+svu92s/YxuHb7Qzgy4TZCcAAaR4F91nys5t9JMID/OVf/gccOjwjMb3eqAjBwXUZTyXR5zlpnRpUFMdP916v2EYsFJFSfE1eI7cLgd0FplDmh+WPIBKw1E1w8dJlxFMxTO2ZUScUXcWeK90EtjLpmdkjzMgIoMm9Q3ieAfLppBjgHQbNMqCcLvVOR3OIc8J0mvlN51lvgFy+iFAwgn/4ytfxsY/9NWh6/+CvvRvv+YWHUBjLYf7aNVybv4Z4PIXJyT0IBC0cPXoMW2vr+PSnP4vvfud7WLxWQr3VRzYVxVvfdD/e/8j7kc8XsLy1jNRYEoGoH5GSrYJQgninWBTVjXW89twLeOx738fjTz6PzU0H8ZQPmVwOzXYPjaat4jq7Hohp63WJ5XLcDrSBHN4jhTy2ymV1VfF3FSsUxLGD+/Arv/Ir2NjaxI9+9AzOnDmHeqMlLBvXBe9p/L2A8a0Mer/92BFhbDY219VpkMllcefdd+HE7bdheWkZn//c53H65dMoZlM4euAIxkeNk533Vi7KcrWKltPF0sY2nnj1vH4He//Pvh3v+tl3w4pF8IUvfRGPfucH2Nqpm06CAWAFfMingogHw7CbbUQtOtfTeOT9D+P1D7wOLzz/Kp54/Hl18v1v//o38H/+m9/H6bOr+K3/5Tfxlrfcj/6gpWubSRXQadVx/uzLePnkSURDGcRGJvFfvvU9nLwyr/FTF5068cLYaTWG+sbwqWM4AsMRGI7AcARu+ggMbzY3fYiHbzAcgeEIDEdgOAIaAberPeTzIxYMIeoLItAdyJnIB0QF8bFFmP+5TGiJBGTq9voIBw0SoU0xkA7tYFDqvJjT/PQ43HSldo2Y7rW9G3ni+i3PuKIpVAzgD4Tk0iNv1HP4GRYtW8mDJlBSznYjYBghw1xTuSMdugMNQ50/n4onvRxEuTxNsJxx/pZrFWyUt2AFI4jEo9iqlBDs+3Bkdp9EJQpXFNPpJKUbsmJ3kInF5CKbmprG6173OkxOTuLihQtyqfGDIhFb2bt0s5XKwl9QWBM3mQ5gu6PDvvfue/EHf/AH+O63v41XXnlVYmxpuySMA8eeryN368BgNRikJ+HFxUgYlE7QDSKlGNbfDVL0Qg/5/fw+/gwFLwrBcmlL/L0OcDEubs+dbZyWhr9uiibXOdwDOVIpytCtx/Hm9+UyGRTpyJf70CAp6MjsMmy12dC5U5QRNiUYQrvfx8sXrmC9UhaXV2gghsYyTJNsWiJkeIxkWwuFQCe3pWNkMYTFjWgogmiSrNm6q2cZ5+51VLrhlvNae6G1EpeFG6G4YMR4wxM2rlOOCT8kDBJ5QtFIY8PXZeO/adtn0wH/jUUnhUUSdRE0rHuTDWBc/p7wTEGJ15PXQTgV1zlMZy87CxS6mUjsiulk8yrk0/28EfOyi5K5wZmuDABX/PQc7hRcTQHHFD54DMlEEomYCffkccitTae96ypm4cK40l1WNOcPj82K0F+/28GgED8WOcTr7+1ijLwwS4rDnI90zPIciPAo5IuaJ/2eI+d4sViUEEcnOP+fa2NpcQlLS0sSazleo8URcdD5GhS3JSIzvE8CrQnsZHfC4uoi/ANer6DEcc+1zjBhfnJ8PEQL/7x4/oLWFMeBa5OfFIuXlpdQqpYQ8odQyBn+OkV0ioEsdvCT40YnPF83Hk1gYnISx285LkHsyuWrWFxa1PGyC4BrncJrvpjHvul9cPoONlY3tKgS8YQKAzWuj15X64Sojm7XRjaVRT5v9h/x3N1uCRYEuDYoeocCFsYnRjFSHFWxc2VjDVfm57C4tIRata61ViwUEA1ZwsIwSDGfzSDKTpy+IxF90O8i4DdII4Yas9uEaCa7ZfIBONdYiGTAMM+J14vjxAIL9wDysL25L8wR9wwiMWwbQSuG5fV1FwXW0L7Nc8rxGKIRXfNCvoBkKqlzqNUaeOWVU3IZd1rkyTM0M4ZILK5gyOLIKEYmxhGOx3H56hVcXVpSICoFRTrQ244NR50sQfR9fjXZULwVq58Cs1jk1+/9103n1ztbdoV09x7BOaUCkxR1zn9nF4vD71VhlO5jrS8yuI0znPssi0vsyGEhhGuBIbPcRsIMu47QLU7R3PDF2ZnCMaYYHWBxGF0JmkvrNfzFxz+Ce+85gUBwgG6PQcLcG+hQb6E/CKIr8dzMZQrrvK8xKJl5HDw+rskbC3GEWbFgFgryuobUUcU7QafZxrlzF1ScPDB7UHsx70mcW9yLJMgzJLbRMmHRyqswRXCeZzxqqVBGgd1kPxjmv7f382vMweB+EbYiyOWKcqc//9wL+Pf//k+wtOXgwQeO4Bd+4WH4Qz00Wm2kM3lM7tmL4tgU0tkiqtU6/t//9Jf4yt9/A+sbdYOpcWvyoyN53HfXMRw8MIvy9hrs+g4ilg+BUAzhSFjdFMViHntnZrBn2hQLvv+DJ/Cf/+YTmF/vImZB2DSH4jmpYP4QAsGwmPHE1ngYGxYeA8y9GAwQCQyQCgeElztx4jg++tGP4tVTp/D444+7RfGmglvp8ue+wW4WFnUYGJtKxjExNop8IYdYMoaDRw/DikbwwskX8fTTzyqIt1NtKl9iYPdxx/HjuHLlshBB0zPTiMWTaLH7rlrHyvoG7rrnbrxy+rTuhR/6p7+pufCVr/49fvDE09ipdhAJAqOFCO6+8248/cTzSCcSCIDhw8CBg1MIR3w4+fIZVBp93HH4ID7xdx/H//PH/ze+882ncPvtd2FiIotafVv3yngsjXajxohmMBR63/RRpMan8clvfgvfffElVGptWD6TmcEQ6M6PJQ8Mf/8ejsBwBIYjMByB4QjcnBEYiuk3Z1yHrzocgeEIDEdgOAL/eASMsRQU06P+EKL+ICziUohVdZEWFIjYIk6BRBxgiagd9GwHFtuvIxG0GOjpunPpuFa4ouu+FnKDrtxgSKKoxEe+bd+4jD1sOsUIPqwaEfPHAxI9HMWu0OGKvOQNUxyRSC9BgaxrPgUbUZiOV7rIyEonAsUKhZHJZ/XwuLS8jKX1FTR6DFHzI5/JYeDrY3V7Gzm68Xt9xKyQhGGLDHkAlXpNgWNse680agiGwhKEKFptblG0KwmrQpGMAivdkAxTrewYpjMxFBR1jW5tnNIMM6zulCXOUVSkEErnvxAg4k/TmUo0Q98gJOQUDBthg+cqB78RNolUkKvYw4AoqDUoQURhrH1eF+Nq9ZzKHirEK238OBrFHCeFJM9VrU4BogL8AzlXhQ7x+5DL5iVI8jyM8EBfGmsaFJu6u8Itj5loh2g6g8trG9iuNdAhC57ombAFXr223ZErW+K03zhxxfbn+Q18cqryguRTWeRGiri8MI+en3PBuNF3UTVqkzB4DInRrvPctD0YQd1wwflpnOoe3kYsYwUDch5RTDPCPM+KQqIRvgISR7wAV7o9+W98ba4DIgokfJIrTHHJFdO9LgAKj8SdUKD0QjT5pwohwnG44YRu18fu/PfQNOo0uP7pMZr5+hJueo5xlVKcI0okGlVoMEMu+T0UtCmYshhG9yodrawSSDwjnkXA7gEIGQnLiWrWL4VywV/cDABvLpIdTVGW50s8FN2nFBqJR6JomkqmdT1YZxkdG5W4ffHiRR0L1xGvG4/JE6r3TO3BGx94QKL5q6++qtctFDnPEvqeq1ev6vgTyYQRbOl+7tgS39k9QhGP4vja1jr6vgGiwbB4wBwHXgvOJ74frw3d0Xz9cqWsr4+NjWluc91STGehg6Ikj4XvTcF/c3NLLGEK7YV8HgXlApj5xu/luBAnJVEa0PqgwMi1yHDCRCJp+PwskEWjEtbpwCbWpFgcwbFbb1XnTLvZlEDJY+WncdZXsba2rusrXE61gg73BFcE5l5DBBHFxnJpG9VKGT27g0Q0LDE9FBAFRZ+hoHHWKleCLtJSCeWdsrpdeP04XsTvMFyUbmYKw+zQ4Ll6uCMeB0VVius8j2qzAZ8VxurGBvZMTCIUCmgPZpDp6GgRe6YmxbbnnOP4UVxdXFzCc8+9iCuX54wQHY4gYEUw8AUxt7CIDpEfsQgGgSC2KjuoETEihAXFYXN/0ebu43uZuWfuY6Z7hgWIGz/+R2K6inCa76bibHZtZgMwvJpdHrzOZn8T0otdXGGGr7LQ6FNhiD/Ia8CAUArItXpNgawU0n2hsBBW4tazeD0YgLSqIPdWvr6vj0jIj5XtOn77n/4i3v3utyKRjEhMZz2ZP8e54vfxnmIQMizQEB3T7bOrpStRnfdag3oynWM8KRN3wE4ZdnjpxTQ3uJcRdcQ9cXb/foTDEd37+Vp0VPP+qkJoi4GuXaSTKe2RLAZyN2XgdKlElnlNe3wmR0a+X2PBeyY7D4ik4ViwMJqIc12lsL62gY/9p7/Ac68uYHYqgofe/lMYHc0iVxjBgcO3YmpmP6xEFjsNGx/7j3+Oz37hUdTrDYzkMrr32G3igMjnBwq5FO44uheH9+5BZ2sNQfSwWq2hUMhhZLQoLBnXOkNDi+PjSI6M46nHvo9Pf/ZLOHVhCV2bBXgiqXi1/bqncrdrtlsKGRcWD30U0gnErACizA+4/QRm9+/FM888jTe+4Y27eCl2nPDexSJRud5QoScWjSlbpc8gZR8k7t97/73IjxRx4eplvHrmNBZUTKzRW4CdjRpuPbIPh/cfQrm0g62tdQRDAYyMjSGZziCVzmFqZhovvPQSXnrlVVxa2dD6vPu2I/jgL/+i+O2f++JX8N3vP41M2I/pPRm87u578eQPn0GfAaFgd08I8LdRrlexudPWvfuW/XvxF3/1x/iLP/84Hn3sBUzki0gng2i1y+L+hwIRdJ02komgfodJxooIpgv4zqun8OLledRbtoo0IU7WgA+VTmuobwyfQIYjMByB4QgMR+Cmj8DwZnPTh3j4BsMRGI7AcASGI6ARCPkGwjHwkUrM9KBwLxG61VyxhA/oXVeMkzt5YLifEhCIvQjxcVXecLnBDdaBoq0rzrmt3RSo5G43sGUTBLfLTKdXjkKCIK46NAWcSqw1girf2rSvGwYp31ue4m5PD/w8HgnUEg8YjsrwKyP8UkynxhmJxpHNZxVAeuXaPNo9B9PTeyS8lStVLC4vYpXCd9CI4FG/T3zRZCYt9mmj3QIdw7VWG+VGS0I7hS27z1Z6w8olZoYPzES8UMiJUVRzhQcKeOJh940TlH+SC2wQKSZkkOfQabYkwhrhnGGuQXHcKYJTGKETUeFynY7C74wjOijxwzNecnyD4sobcZOIGIpZRDvw2miMKbK4nQQcYPHtxWU2TG/+XYgMqhScLqGQsC0U0umc1OXit/d6RmwMh7Gzta1j95APdGmyONBo1OVS5rWhOBeMJrBSq6HUaBox3QqKg063Hx2mEhgZ4DaAijdUN8QVJ2aE3+/zIRVLIpFJY4FiKRsVBoQWmIKMnKRe94MM60a09NhGdF2qQ0F5hIPdz10nvivM8fUop2l+Upijg164lKDcmANyktkJId6160ynUO+y7TkWCtIUFzm02zlg+NcDzQ26O1kM4fhyPgm50jMFKk8s9QoLPAPhOFx0ic7SLdBwPnmcb4l8g74KOPxnjrvc8VZE78XjoshLVjrd/0ZMZzcJwxmNYM65LmGY85hdECx2+UwAqedAVrAecRo8T9sR5kWFGRc9weNj4OdIcQTF/IiCPRmiSPc43++5557D4vKSQdO4bnYWkCgeT4yP48Sx40IEXZubF8e5OJJHPEGWOItG0FySEA/g3LlzQr7I1R6J6Gs1opnaLbNnaH6b8eK4FwpFufY5FhTNuQ+kUiaHQKI2RWiKWv2eG0Rr6eucywarE0Kr5eicGPTI4hILV+xEoWBHkZ/CIc9na3NL7t6RYlG5BR72hy57YlnYDcD/Z6GD4iM7CEZGR3U9G7U6qpWKglp57XgdKVwTCUU3u3AxdMATexOJaHzo6C/mC+qkWF9bxfrKMhq1qnAckVAA0TDnMNcKr1tLonjXbhk8zE5ZWCk66+lU59gIQeRioUJWSHuU2b+au/u1l8FAwb1Nfjx5zRjgyJEjQlNQbCWrm0ia/fv2YmpqEsvLKxgZGUO1UsPFi5dxbWFR4ZIUILnt+K0obJ8fy+sbKHNPDVsKJiaoi250da6oO4KdAAx+DMDfZ8aBKeaw+KN7Cs3nFMD/h7f+691SOlc3yNiI6u5fwMKy6W3SXUx1OWYR+OX05vnxfbn2eI/iGHpiPl3d5IvbGKBO9zN3Kxcp5ev34Oe9zUeXuilypOJh7FR28AsfeC9+/n0PI5GKoOPhZuK+AAAgAElEQVQ04PN7aCrurT5YVkz3CYrorTbnexO9Ae8VPs0pYsI0AAqEZHAo76UmWYLFQf+gC79Y+x3NqXqzoWtD7AjvMSyOUEDnmDAHo1Gtan3mszk5sumg5vlScN8ubSu0m+edyqTVCcbBC4dj2htYr2O4dLPVlit9fHxS1+5v/uZT+OLXf4R8zIcHX38E73zHg5ia2YdMYQzZsSk0un489v0n8dE/+hMsrO/ovjUzvUfdBkSfhHn/YMB1tarclIfeeCemsnH0Og3Mz6+gOFLA1OS4Qn65Rjkm7IRK5YqYmpjGqdPn8aWvfgsvvXIelTqLX6bThyGivDdx/xSSKB5FJh5BNhmDn8i4eg1HDs5idt8MvvXoowpa5d7EfZsCPIsHvDc3ed17LBzFtY9STGeBat/+fciPFHTBL1+bw9WFBVTrdb3/aHEUszMHsLa0jGqpgovnL2KzVkOhmMVoMY9mq4OQFcVPPXA/rlydw1e+/T0cmd2rYpzTtvHen30ID7/zbUJKPff0M0gnY3jd3XcI/fT1b34fi8sb6DosGIRgd8nhJ6YriWq5hVQyhg9/+F/i0Ue/jhdfuIBsJo98LopAoItWo4XtrbLY/Zl02ASq+xJIT+7FxXIFr1xjx0gVfmLSBwPdy1r9ITN9+NQxHIHhCAxHYDgCN38EhmL6zR/j4TsMR2A4AsMRGI6A1FSiLX0gqZUBbVFfAMlwFMloHGE6TBkUKSc2lUqIgUohk6J3JBQ2LlyiVcRjpcBmwjEV6mhUPombEiwpMFB4cK3oFCC81nMFuQnhQqGUjmsj9vLfvZBGw342QhjdnWwx57voYZ8MdDekUSKf8RyLV06MQTqZRiqdRDQekwvy8sI1LC4vY9++vbj3vvvkOP/hE0/qT9Cl5dgIYYBYICAsQjAcEU6g2mrJkUwnb5fn5vO7bG/+mBGtxVgOWai3mohQUIjFhbYgK1qiCl27bvCnhNZOR84+CuneOZowP/JpB3KhUaChiy0WiyAciaplnIIXx4l/J8ZFoZCuC5vONI2hK+aIU+tyznsDOpa7u0xritJyn7tjbUL1/Lr+XsicQsTENDeObB/dj13iO8gEdsM6LTKeydA1oapqPvBQJ65Dm6KfwZv4MaDD0QdU6MwmjzYYMM509+Gbf1d4qidW02VKEyoLJC63l050Cmp1Ou5lzDTzyHzqbxLU5d52sS6KBKAQzcBA/em61ilghciKNwKcnKl0YJOdruIOOfoU0k3HAIX0CHnpDPuTU5t0CcONp7gn1AsxNwyZdMz8pEuPhREPryPuuHusHpqF85kYDRaoGG7LggLFCiGU3K4Pcz1+3GXrud29ogfFZIqechcrbJLCnulgMKKowSCZORYyjlGnK+wNhXQWqCiw8/pafiOmR9yuB763HPf8z8VpqBjjzhnFC1PsJkrG5WOnUxmMjY6jkMkjGA5gz549Op9r1+axtr6mYtT6+ga2tjf19Vwmj4mxca0bgw5KIJvLqKi0sbGuQoA3ZmLbW5awK3Rum1wFoi3MHsP9guuehSX+DMV9rsXV1VW528UCdx3eRCpQ7C7v7EgwZBGK042OXOFOWJCIROUyp6s2Gk9qt7l27ZqKJrxefC+J6QlTHDOZt2Zd8X15rehaFcc8TcExjFabhTG/HO4KKHa6qNdrcolTqGTxrFqpmk6Pfk8u31g0om4VHr/FsN+RUYnpfE+OWyaVFqqIrvRmrcpkQayvrqDXaSESJuaD6BOip+potxpwOsSCUJTm3KHjme5lv86HBQIWEVioYDGJhRN+eGI6j93gZ4zrXuGR3LPiMYyOjmgtE19DVzc7C/h3FWAcB7fechxLyys4e/a8hFWGl66srKJSa8AfjaHW7aPcaqJWb8KKhlFpNOGnnZ75A9cbUYT4EeOcmR99HyxmbnCvGfTQJ6JFocPm48Zc0eu/DBgx3UPBeCK69yfLb34/cU8sPF3fQ3n9WGTUfuSKyhTXea9jQDeLZQaDwsKWD82OjS2iUlSgC+gYzZ7jiek+4V7iEQtbtSr+1b/4EN74hnvR9zkY+HuIxNj1wCIc768sGvmVH8LOKu4+3X4Xjjj4toqtvO+Z7hyVWOVkV/maf2dRCD0E+jZajaoKV+wmGCkWhC/ivcp8dk2hAsDy4gLWV9dQzOUxOkLuOVE2YRWUtksMmC1pPXMNUsyPJ2KIJpKmiyloodFsYn1tE6FQBEeP3qpOq8997ov4z5/6B8T9wIOvP4jf/K1fx+yBw0DAQiiewZlLC/joH/8Jnnz6JJyBT1x0IXyY79G11WmBvuMW0uJ45xvvwMNvvh+t2jZKqztmHsdZdGDB0zxq83iDwTCmpveK1/788y/jhZdeQ7XRQSyekiude3kkHlZWwEihiHg4BHQ76NINX6+iVasiGY9ifKSIRq0mMZ9zmzkRXA9ElvGe1ue+G2L2CcNXa0inUpiemsL999+Pp555Gpfn5+CjeYDB2r2eunZuO3E7EtEEvvX1b+LshavoturYatnIZpKIR0Ko1YlOCiCbL6DcbGN5ZQ133HIAx4/dgnNnzoKr410PvRVvePCnVSCZe/VlzZvVlXWcvrSAi1cW0O8FdN8a+DqIJYjVY4fIJvZPT+IP/93/jk9/6hN48ukzSEVYEE0gGgmoUEUsXqGQRbW8qfBmny+K/PQsrlRrePb8Jayub+t+xz2k0WnBGWJehs8cwxEYjsBwBIYj8BMYgaGY/hMY5OFbDEdgOALDERiOgDAWIq1QdCDGgSzPRDgixjjRL8JQ2HwgN7cmtntT2OHDMx2UfFCmEMDAMQbMUQik0KaHZiJhKKjRCSf8CsPojEjJr0uIdx21fMSX45JC9oBhd4azTLedUf4GJuhRwYo9iVkUFyn8GGa3y2KnQ7ZjS6Aku5YOT4oSdIuNj4/KnUae8fkrl8WDnZ2dRaZQxMW5OZy5dEmCkRWJoW/bsAY9jOdzEgvokFzd2MTadglduvgGQYRjRtTmMyJFTz6Q0slLpyuPs+OYc8jG45imyy+ZlmBCcY5OPj54E+chFEiPQkXQOLoprkq0NAweCZZEAPh8EtOjUcMjJwaBDlBidiiK0oHLweK14ftSkNK1c7sAjOu4Jwc2BZ/r4rlBkghpEjBir9yUdH26TnUWSyS00qlMUb5ry41Nljuvj/AgrmtZfOxY1HVCenUNwyT3RGdFuzJQNOBDu0ssQV/nHHCFZplAGZIY9Kvtnt0QFKrE8adwxKINf47Bl3RYU1gOUSQ2xQq5Rd2OBr4vz09hn0KXGJY3/6QQZzApFA2vO/OFLaG6Qha6xHgTSEohnfgCOQ8pykYjyKWzwl+0W02FV1JEonBj0DymICRuMDnvLgee85EFKgqScqUz4FNdBAEVpogGYHgihWoKUnLokz3bNFgWdgp4rnW5rem0dgVuLheKsRRz4+kULs1dUbFCBQArBIvrjnPBDRnmfImFI3KLUtiku5ZudRbRjKmXRQAfUlFLP8v3FUaGLltj81ZArLl+FoJ0LfN1iERxHIP34XoKhlDMFoTmYacLHZo8L4rnpnJhAj85jylYZ9M5Cejs3ODampnZK5GqThTB5obc5nTCUvTmOLIrg6IyiwhRKyxECBEpRBCQtS3HvM+HXCGPZDqpHIhzF85j7uqcRGKOa7Pe1PxiZwnXYiFbkGjOuUenJ68TkS/JOJnzZizShRyarZYcvVw7xRGiJBIKPOT6ZLggESxGSDSccY5vtWYc7+xuiYRj6Nqct37xhzkufM16taz9Ih6LaS1vrK9jZ6ckHjfnGF3BPGfuvaMTk9h76ChC0bgKCpz3iXhMr2cF/ahVyihtrWHu8mWgZyOTiiHMEMwu0ThNFcf42ev0UciOwzcwxRut7wG7jRy0xcOmE55rv685wuvP+cbrGVPHQBCVKkV/drQM5MQn2oX7GI+VxRD+DOcEUTBk0o+OjYuPrS4A+PXn0tIySpUKnIAfLYaYYgDbMeinNjs93PuH0C5apSYQVDEaXB/k57N4JPmX6517FfM4DPJKhSJ1i1g6R1McugGZ5AvoHDl/+cH3pdhtBbh2TFYE5yU587wWKhSqQ4PdJo72T74z92YWOinCjmXTKsgw/FZ7vvZmU8Bj4YvFEbmhg0GkUwkszF1BqdbGv/jd38A999+FWrMKf9iHdD4Np0cUWBjoB5UhEYpYOk5fgGJ9UwU8/j/nKO+tvEfxOMKhiBz8It5wH2WYeN8RT7vvdFAq7eDs2bOY2btPvH3y0RUO7XWT9fvY3tzAa6+eAonYhw4dcLsXElr/DNncqVRQ2ilpv80X8khnMxi4QaksPPB4+T4U4Pfvm9XV++Y3v4PPfeEfUKl1cd/dM/g//u3vY/YAQ32DaNgD/P3XH8O//eifotHqIJGIqdjGcF5e64hFEBV/V2lrbRGZ9MhDb8SvvPft2FiiCG1jp1zVPYH3GBU42203VNSn4i89+s1mB+ubJZQrDfQGJvBagrsVQCoeV4cUkUnsNrMYBNxpo91sSGjPZkwOAIsRqVRC85h7GYuS6qAjEsntniMSbXJ8HJcuXMbevftw4dJFNJptzUlm1IyOjQn5ls1k0Wo0cfL553FtcRX7ZqZQbrWxvrm1G6TM68qMmZ7Pj0qljtFCGm/66TeiUa/hysULyGXTeM/7fh4nbjuOx772NTz2+FPayzfrNta3yvpZdRrBRjwRBnxBrK/vYN/MOD7y0d/HU0/8EN/+zpPY2qxqPaVjARyYmcT999yvAsIPvvcYdnbK8FtxFGb24flLl/HixTmUG6aLhsG4PP8WWyiGH8MRGI7AcASGIzAcgZs8AsObzU0e4OHLD0dgOALDERiOgBmBkD8woGAgMZ38VH8QSToaE0mAjmC1pVN0MAx14TBchIMCR11xrk93NZ1abru3BAGLLieK3wxhNAxzCjJ8MDds6aDxj9NRTfevWuWN4EUxnQKI0AIUf3tdl89N4aFn2O0UYyWm06FH563LhaVXL8ywRwtd20EsxjBQG+l0ErlcBi++8pJEISIUAlYYS5ubuLywjDad6OGEHt4HXQfhQQ+j2bTwBJFIDK2Og4tzV4XBCAcicNCXgBJgSJkr+lOw8Xjk/FOiIQW2XBaZVEaCBB/AGe7ndNo6dg6CxBjhcRyJw8bla8FP/ANxJBR/KXqQXx2yxISmqOt9UKTiQzzHmC5Sjjtd+To+dRUw1LBrRHQK1DeEWhqEjuHae/8vEY1irkJfKaq7zHVx2ukmdZ3R4o0bsVrsYr4OHZlCcBiUD3VSubspXNHdGwyZokLXeNXoXjXNCuYYPNe2nKMDitAU30hoMMe3e4w6B+JIeqg1WvApiJX6txHAKZpQaOD8UhHIdQeLduBCkA1qw3DfKXzKNqiCTEciLvE1YsVTsHbFdArnXrdElAGZI6MSC8kJXlpadB3TJkSSY0eRjKKC3TXhcxwv01UBFXso1mlsQsbFKfEdPnU/cM4JCU0382AgzAf57ES1UHA2bmsT8iYXJMNqiRCyLDkb46mkQhobNkNngTDRNCpwmeIARah4JKp56XQMiiYWMwJ2o9kyAr1NpE4f8Qh/1vDUTS5CzxQjyI7ncRM/RLSG3yfR1B8kmqivAgwFKY5Bwooqm6HWsXU8dIpub29JfPKCdLmmdazhmM6DHRgsOhEHwQ4NdsdQVM/lshL6d0o76HcHKmgQoUHxW1ghuvt7faRZVIgn3JBPB1MTe5DKJNFsN5R7IGQOneKtjvaReITvG1bxwyLXOZbQGNRrdaGGxFq3wiaTgeOXTcJmiCR8SCbjmN4zpaIFOxm4j83NX8WlSxfl3uSewIIYx5kCPvEv/LlwKIqgP2qKJBJu3a4dFjotE+TItUCXOgsJnU5Lx8zx4Fzl+4yOT2Bsz365X9sUV4NBiemxcFhu6kqphLXVJbQaNbla04moMC/9no0BC4Tg/mOjXbdRzEyg3zXXmeu90aprz6Tz2el20Gw1zN5PBAbfJ5VCoTiCTCaHWqOBM2fOmnkzCGB0dEzzlA76cqVigm4591lk6XYltPLvxGlYkahCOXfKFbmb6aYlEqXLIpMKr94jEu9Fbh6Ch3Jy8U4e2okFEH2YeoAJraZzWyx/llJ4TwqYe5SLThLvnv/CjIOA2Xt5vLomoZCc/YF+F0GGfbJQRpxY0LjCdR9S5kBQ1ybMgjPvgezMYmeFZWGymEMqEUe7XhNKjI5w5V9wH/Vz72S4tsHrZDNpPPPUj7BVbuFXf/UR3P+Ge9FwmghEg0jlU7D7XYWz9rs+FR9YXOA6ZHdPi/cYiv2ch8x16JkCtNc1RQHf4fVRYbInEd1y8TKbG1s4efIl7J3eJ9RQrVLVuuL9xhQHTEj4lUuXVewp5HPqTuA1Lo6NIxJPCFPCAhJRKuOTkyq0lqt1FYkoXPOYVBTsD3Rf5D3i9Okz+P73f4AXz6zi6JEC/uDD/wazBw8hEI5gYXUDf/XX/xWf/sw/IBYLIZ/Nou/04ePE6ZH3z84ss/8RKRIKh/BL730Iv/FP3oWr50+hVq6g47CYQmGXAnkHNgs7xKQNeshnUug7LISrHwj1RhubpQoq1boEbq7HdDIphNna2irymayKYCZImiitsMTvkbFRrK+vq1BXrzflyOb9iII6i2O8/+7btw933XG38gE+96VvIJeIoFgYQT5XEEKKv/OwgM/fc8o7Je3VW5sb6HUdvOVtb0MgEsYTTz+LV149rdfk92eVtRLChctz4B1m79QkovE4auUdDLo2Xv9T9+HND74Jp8+cwV9/8u+QS0XRhoVK03Qdtjo2nJ6NcNh0TTUaNkYKKfzJf/iwkDGf+dRncObcoub13ScO491vfwsO7J/F+dNn8dWvPopYKADHH0R+ehqvXLmCC8traPL+oK4ls27bQzF9+NgxHIHhCAxHYDgCP4ERGIrpP4FBHr7FcASGIzAcgeEIANGQNaBYwlBHCukMI6OYnk2m0Lfp/HWMiOuKmHLACo9BKcJ1DxP5Qhe1G2pJAUJC0w2hifyaUBIdCrxdiYMUDPghxzRb0Kmq9g1/mSFqdKUbVi8f4ineMcyL7lnbYEjCYblQKbY2xR0PiXccjyXkMKeGLFHDCqDTbqBjN9HvOphbuKbwQ/JgN3fKWNzYxGalBls6SERt5f5BD2H05Nhjq34um0MsmcLS2io7ycV6rbRqCPnCEjHoyvUH6fCmq7gt9yUFfwpnTpvOvi5iVkQuUYVW2sTlmNcWkoICc8AnIZ0t8GSGSxyJRIyIQydl21ZYJQUDPrjTlUphlS5mXkP+SVGWY2JclBSEjBDHQoOcxAxsZVGDgXIS4Yyo6YnDHqbG427fiH8xjGrzK8ruv8vcaLAgem1XTKfAaszGUrd1nhTSKXiSx8/wOgqJXhHCYHnc779hYZrCijlG4yB3w2zduSXxywe0O3TKmutNKVbzVcKv6WygoMHz5aQQSsfFvkj85/975+Y63jnOFK7JQ+d1VFeEO6dNhwQ5/j4hGijsUqiisFKvVdFs1l1METnrfviC/t0QNiJhKLzRraqQXnVsGF67971EVVB8atucCx2J8Bobt3BhBULqCuGHVzhRwYBOfTf4V3x2cmwtuswdCaDetVTSAMNdA34JQkSRCJniD6jLgY5u5QO4gjrXLBUrK8jAWYP9oBjJ71EoLDnfsZgKBwwF5NwQFmpgCjt0SXPs6WpMROOIhyPYaZtiDIVLvre4yqA4bFy2FLXIM2cIaK1al+Ofru2NzQ3YPVuhffw3FiW6HQfhQEhrYmp8EpOTU+jYDq5encP8tQUJ+QyjrDSqsAdd5BI5va8PXKOWXORkF2cyWQn2IyOjupbz89ewuLhsXOkSSo0IS+4/xTjOi1Q2jUQ6LowFixAc01w2IwcrHasqUthtzF+9itXlFZS2NvQ93Nf4J/cFnmsPATh9P8qVGjrtlrjO2XRGwZUU67oOi4vsxnBM0KjTRiIclojGlEKOoSZWIIw+Q5cjYXUmiG9dq6FSLmm/oXs3nYwjyuIH50GfuQd9hTSHydzu2mjU2ggG4vD76FilCNjQZ195CwPtbeRx0+E/OTmpsaFwl8sVhMNZWFzCpYuX4Dh8rwySqYxWN/EfdJpz3lD0FaffXa8dudWDCIZDpmjU7shhzHVLjBMRGXT2Xv/whHKD/trNRtj9hhu+1xXVub+y2Gk7Hc1bExQKsy+4nU+ch+SGs8hlQobp5jZqvJzZvS4SYQuZSBRxIqn6PYUlq5uHxSPHQZ5FHgqs4TCS0SgCxEp1bBCskmGQbSyKXruJdCKs65rJ5xCm8NloYLtcltuf65dFx1dffgWrG3X82q8+gntefyccXxeDkA9hBpH6KeJG4RsEsL1ZEqIsXywgkU4pK4P3EqKEDF6IDvqo7hHcx1joYHeUyX/wo99pw+e0hBLb3tzGmTPnEIuwYJU3HTUsUiWS2gc5P4m7avOeqoJwRwUt7qOFwoj2HOJHuA8XR0bUqbG1U8J2qSykUSab1WvxWNSJ4GLReA8/+cIL+MKjz2F0JIx/+a9/C3fccw+imSxOvnoaf/qxv8Izz59FNk2kTgws4IeIrOF+KQ48i3sDOOye8gPveNN9+N1ffQSrCxexML+AVLaA7sCnQpM6sIIBdJh94LSRScZUKGPOSSyWpI8Ac9eWsbK2oftpJp3WPYtmAWKOODfY2cMCGa87Mxv27t+H2YMHMD8/j3q7hddeew1Bdgv4fNjRdW0pA+Luu+/GSGEUX/zil3Hh2gbCPRsHZg9ibGxcHS+ci2TOr6+tyF3Oe2alsqMOiJ/7+fdifM8ePP3c83j2uRewU6kiyutUKMCyorh05SpqtoNBp4Nqu41MPIbxYg57Z6Zx7NitSMSj+C+f+ARa7CoLxbFWqWmN2eqO6ylfRniygQ97Jwv4xCc+rvDjj//Zx/Dcc+dg+br4wPsexjve9nZcuXQFf//lr+LU2Xmc2D+F7XodEwcPYn57GxcXl+Wg7/kZBMzCMtFDQ2b68JljOALDERiOwHAEbv4IDMX0mz/Gw3cYjsBwBIYjMBwBinFWeMCW/XDQkpgut2owJM43nyh3mdGuO5lCB4VYuoHpROZ/fACPh8JCQcjFe4PQeaMASnHPw8B44XsSQz2bMKPw2CLf7SMQpChsgu+y2bTCHilUkpVMFAR/ns5bOrT54FcnGiJooZAv6OFarlIiQ9i83CEGoaGHf7KDa/WagtF6fj82yxU0KcT6Amg5PbT5QGlFESayYtBBz26bNvJwBMlESq71lc01RIJxKrZ6b0k5QlzQ4chW845QMBTpCrkMKtvbKJfLSIRjmBofk6DebbclSogPT3dmKi0BjQ+2FFUadKyyYMC2f7KB+zRW0kXaw8bGhsaMXHYviHJ3nAkNoJNdbn/jUGbRwROlef0oflLooEhNBzE/JL677nXDeL7+q8gu195l1pvrZT7UWUBsCsV0QhLkqDdOb+91GNrJeSUHPkVeIWRYfOnJ5dztGbwIv9+gMEzgrCcQe+d44/t682d3vjHklK5vOu/d+WdwLuT3G4FAY+IK0nJQiz1tikIu1Frf6HVLKADWDaGjiMRjlsdOOBxTWFCoqRtoKfa5wjiJdxlIIKaIRcGNRSLOaXZfsOBCxzSvJcfONfQjwPVH7X9gHMGOXN0G/WG6MMzx8pry7xRQb+wk8AJJDRvZXCNqI1FfWONOd6Vcqn1HTm/hiIJmjlGAkovVCuv//cGQXMNyp7OrIEC0EzsoDI6JTGqKVzznqBURhoTrZGezJBGQQjiROPFoHJsbG0IVUOAlzmN8YhyldludFJtbGybAl05RBmi6c4wiIUXxgwcPqjjG411dXcezLzyLjfKmGy5rOOTMeMgk0hLDj99yDAcOHJBQOzc3L+52gPtZJo1ILKp8AZ7P1cuXhHFimC2FMQZ2jk9OYf+BAxKJt7a3cfrcWXG8w9GYigVyAWOArVJJa5AiKnFG8XgE+XwO2WwOtXJZhTIK2HS+Mrx4cmxMSIllivNzc7BbTfHM6VCmoMdCVK3bw3arhU1y2usNWOEgcumMhDwilVotFikY6jvQ+7adDkbTaUxNTanQIZGvUlURgW5xHkuhkNc1qFDIazYM/oahi8L8ENtkWNhCl1ghdfIoZ4IiZ6sjfjPHXcx9urEVaNGTU57oDuJzeB6VSlU4HgqUpVIZlZ2qwiXpRLaIC2NApd3VmFZqFY0/kTyhSNice7OFDrtU1E3CsEp2WZg9hdfXF2B6BcupnnB+463b3X/dLcljnV93sJtVwGIVA0ttMmDc7AN1Azm2wldD5OpbIYStELo2xXR+jXPbIDB4LAxtjQVDmBkZRzaeBNn6XIsU/YkeY+GB95f9+/ap0MKNx69iYk9zwWGApxs63GrWMDpRQLvbQXFsDIl0WmI45xYd5WqS6fVw8ew5bG038aEP/TJuv/s4HJ+Dut0glw1WIqpxp6O6tMVCRRkTE5PqRuGcpfOf3RncTznv6d5m9wXne6ftoEYhm91KHHuOQd8Be8V4r2IhqVyuYmJyj7o6WJRlYUzrfNBHk10V7abu0ZlMWp1l5VIJ9XIVnXpTnS1EPxVGiiiMjCg/hEWoVDarolMmm5GTulwqK+eA98FoNIYrly/jbz/7LQTQxod+64N4x3vejfzEJL792PfwR3/8Z7g8t414GKi2gEIiquIyC1wcViGsQiG0WFgeDHDb7CR+/ZGHEIGN1bUNRJNp3b8Z3s39hUWNIEM4eg7q5W3t3ZFoBJlMHlulCl565TWsb5UwPTWDqYkJlLZMHgMLex5Kjp0iRE3tn92P2++8U5027L7gHspg5Z5vgHgioYIeu0T2zswIITV3dR4XL17CSHEMZ147jwOzB3Dk6FHhclZXVrGwcA3ValndLfw9hgGiXIPcn/LjY1jf3Ea5SmwN8TZ+dXWkU1lUGebdMSGyjbaNRDSMsWIemUwKY6MjOHhwFt997DtYXttAtQKzBN0AACAASURBVNPFwnZZc5vmBoWLM0xeGLcODu0fxac++bcqKH/+M5/BF7/8bexsbeL+u27DxOgozp0+g50SQ5H7uOOWg2h0Hdzxhgfww5Mv4ZlXzmCr3kRPCDBihoLct4b6xvCpYzgCwxEYjsBwBG76CAxvNjd9iIdvMByB4QgMR2A4AhwByx8Y8OGYjtFI0HL5qQMkyCQnRZSuaVfEoMB3o3C660z3AXyko2BHgeK/J6Z74qwXEuqJv9edz2ypD8hlTjE9HAkpeJMCEEOuyJiulHewurqCKoP0BhDOYWRkRA/lFH3oNmSIJ53tnTaDxYxbvrKzg1jMQiRqYW1lBc12SwWBCgU9urnFf4/D7gJNsm4ZvOfn2DgYdNsSghiaxod1Bt/RORzh9/MH5JQO7DqgxUyn6OWHhIdMMoFGtSKBIh1LYGZqSuxVtpfTVU4MDQsBZOfS3cpjIWtdbNuI2xJPPjqD+toOctmsQhNZUJDb3wuU9LvuL4pjLj/ecycTw0DRjEIAhSGKp7xGCkF0XZB0LXqiu+dY94RqTzj2xG3+qevnp8/VuMklCruuceIfxLP3+O8UmOlMY2AhiwBBOqsjckTyNci+pkudr8vrLdeumPBG9PXEYTmDb8DTmPM3bPeQP6TigPAMLAz4DeuWry2Wsdx2A6EU+EuWCWs1xSAJdhSrGWZL1yxFGTfwU+G5Xoiq+zN0pAsP4eJxvDBQHgvPSzx14j8Y2hiyhM4gUoGTlnOTorHHouc5CoEU8An3QHGbqBEK+RTAKPrwWPh3is/kbFP0oOuVohvRSlwLnqh+YxFEMiJFpgHxTX7jrlf4ZVc/p7GhM1lIphAGAR863R7KjRrCkZhEaIboGc4wiwGUO41wJQGLHQfEkBDdE7JU7Ok0mVEQQiIW1zgzPJZiLrE0MzMzcqryGiysr8upyeKY5qFt8AZElvD8KKzxunGNHzl8FLOzB1GrNXDy5Au4tHBFgjDd6Lw+4s8P/GiTpRznOiazPiSHbzQWx9j4OAqjI3JxZ/M5dHsDXD5/DvX1TfjIdO90TBhoyEK2kJf4R6d1026LZVwYGZXYye4TimT8Xi5wumwL+awJJG41Fdgr9/nmJjqtFtoMyRwMjDuZhAnmArAjgKHALFzZtvamte1NVPsOetEIGhR32XkzYPHDzalw6NQ3AitZ8JwrvH6pREzj3GzVEYvGJbxRGKX4xuBR8uIVZCzUVRyxiAk15V5gYPgmLFlZCOSFuziUgX8A299HZ9DDdmlbRafxsVGxl+lSjcciOHL4iLBL2xtbWLi2oGvOPZL7N7svGGGwUa6gyvkTCaPXG4gfXW/U5Uw3nOegOpzoQjeIKBM2TVexCVDmiiSCikVRdjGJ6/L/v3F7GBd3vl//BjewmvOV3Svowwmw8chgplik4J8Rzm0W3pyOxp4Fi0TEwng2jZFcWt0Ddrul8WOWSLfZRc/uY3b/LI7eclRreWVlGQsLC7i2MIe909OawyyKOO227ovc65RbSuSHbaNWr6IwXoAz6En85jHZLLrxe7kWifzqtHD21ClsVrr40K//E9x+x60IRgOo2TU4vh5iDNRmZ1a9hWa9rkIKu60orBKtQTGd+3MwZPIWuCZ6NjFDMQUz12oMneU8baDLLqu+jQCRWbWa8kHOnTmHickpTE7tQSKZUFEiFovq/yu1qva1fJ7dHGPafy6eO4eVqwsA773sJJA4HRX6JJnJqnCqIh3niLp9OF9sbG1uY3t7R/scQ3a/9rVvIxDs45c/+AE8+MjPIxSN4Suf+wL+9M//FqVKH8lYED1fSIUc5UD0exLv2c0lNje7ZuDD7Egcb73nBGanRoV4YdE8lmRRzeBZmMORyyR1rXe2N3RfYlBuy+7i1TPncPbCJTg9H/ZMTmNybALl0o7yGTbWN3T/m96zR/kBa6tr6ug5ePgQ9u/fr6Ld8ydfxLlz50Gv/NjEOPbv269rRWTO9uaWePGpVEZjQYzVoYOHhUNaWFgUEor3QxYpUsmEgoFZOGXHRINdFBxDu6tiFAsT3CdZPGS4M/dv/n7Aa3jo0CHNI6KNstkMiuokGceFs+fw9PMvIJJMom53kUjymsa0N2bzGeVyXDh7RmvtU5/8BBq1Ol545ll86Ytfwpnz1zDoDpCLW8ilk+oyCvaA6dlZ3HL77Xj7+34eH/nTP8N/+/q3sdNsymRAowJ/p3N63aG+MXzsGI7AcASGIzAcgZs+AsObzU0f4uEbDEdgOALDERiOgB6wDT3CBPbR5dQbiJ1OZzof/j0xXQ5eOpYpRhLhQLWZzmyKkYMegoJf9647Ym/AvPBBmz/rhWFSbOTHjUgKiqhWKCL2Mb+XwjVFforzmSyZ5WG5s9bXVyVEKLAtFEYySUSDcXAGg9c56kaU5yN1X2LZ+MQootEQzp8/rwfNSDyGWruNNTpJJeJYQCACHwNQA0G0WxS4OwiHgLbTQ6fTk3ORohQFD7KsGdhIsY78ZAXqObZcoxwrz13tp+tz4EezVZPjnyGkdItSxIlHIxJFKVCJP8/QSmFiKNYN5Hol4oZiDd+L4Yh0olJUpThP0ZvOcgpram33+RFl234wtCtKSzjx+4UtYEs9OeWes1lYknoddt90JtAxx3/j1xVEKaeaEca9a+bNA7WCu0tIIakU1IlCcJ3lBtdBccpcBwqvFN/IGBd7l/gLpyMBv9dz9L2eM907vhvFe2+1eu5rryjD97P8AeQpTLhYCG++6Xq4DHHP6c65SyHEsKCNO9fgbwboDAZo93sI6hjDOnd+j4oLnY4RHQeG520c9mZ8PLyK0AwMprNYuImqsMMwT09M9/k5t1n0IJbHuMzFbpY73rDpGY5IBr+umWOb7oZCQeO6ubkpoYQ/S+HZG4N/zLrnv0tIJ+qGzsC+X6KKOgF07O6n36+uB4rsCq3l+bdt7NTLSMSSiEUZoieWk3jE3YGN/sChBiXRynCeTHFCjn6vm2Hg17zkteX8YlBiIp6U+JhJpsQdnltaxEG6wPNZzeXXLpwRHzsatHDL4SNy2K6vb0jwO37sOI4dO6H3WFtbF5d+dnYfJsbGsbK8orDEzfVNOaO5D8zNzSGRTEmQzRbzOHDoEKamp7VWWexaXVvD/KUrmCkU4e92sba2hqtzV7FZ2VJRLB03QjTZ08XREdRaTVTrNTHCJ6YmsGdmWqGZ/B5iVCIBv1y5FMuuXr6Cky+8qDXNtc7CGbtc6OSnU7nPfcktePHvnLPlRh0VhoBGAghEyWMPar107BbadG23WrCdttAcdABzmAlsyYQDyGXSWv+ZdAbJeBThANFDxm3PIh/dzeqsiUQllhOZo70zaAmRw/nLIia7Oli44nolPmSjWYLtM0G6t992Gx5+1zvFSF5ZXJSAuH96Roz9yxev4PuPfR/zV+YNZiuZFrZoc2sbTiCIVeJniCIhZsoNouV+oGgCdbWY/V7B1G5gMGeTOjd0P+ENisUxYoBMkKhm2w0Cuvd3Mwuvf3Dv9T6IiOmzqCjmPq8BhfS+ePJRy4+BzfDsJiwMkI6EMD0xihO3HMG+PZP63u31NSE3KMpemVvBVqmGo0dvwd333K3C3Llz57CmIuc2ivmCWNa1ahWDXlc4rlQ8Ye6xwo8R50Vu/ECiMt3LFILTmTT27d+LbDYrAZUC/qmXTuLa3BLe/8jDOHrsMDLFNFrdJsrNGhhryblExFq9UjUdTFzTrlueZx9PpFQYU3cJg8LbtvYoFjfZUcAiH93pPruFMGyEhPlg5kEHL75wEpmcWT/s1uC84bmyAMf1kMyklBFAbA73tOVri6itbSLhD6lThOfGzA/+LAtSLKKUqzWsEau2tS0RmHkE3Dc3NrZ032PHwqWL53D44H688+GHcOjuu3DmwkV88pP/DY89+RqSqRjuOLEX+/bN4o2vfwOSiTTW1jbwxA+fwFPPv4TFzbKY+37/ADP5EH7mrtuQj4cRT6TRdvoojI0jlkxqb9lYX4XFX0UGHUyOm9wLFgsuz81jfmkF0WQGsXga1UoDlp9B6wH97lDZKWv/p1jNOb24uKg9hPvtvffdh59+05vw2A++h2eeeQa33XWnEDDcu68x6LhSQy6T0XplLgDRSD/1wAO4NncNy3SkLy5IOGfIMcV0ou74+w73UYauJlJplKsNOdOJ8WFRitgadnJwT+IOT8wMPx544AF1EDC0OJ1KYt/eGezZMyVB/xvffBS/9qHfwC23ncDMzB4tqGAyhlgxj831NTzxta/h5Isv4Ld/+7eVqfFnf/oxPPv0M9qDuHinJqZwYN9+XDhzBo2dCgpjI/hf//nv4Oj99+P3P/yH+PK3vosms3HCln4vsTvdoTN9+MgxHIHhCAxHYDgCP5ERGIrpP5FhHr7JcASGIzAcgeEIxMORgU1hgbgDBWuGkI4nFEDa6zjotjtyP3qOYImXRAXwgZyiDoMou4446xQOFHLpOpclELtCLB80hc1w2eueuC5ercIGw4iEYxJkPNe6Qkh9FA4Z2DcQq5The3y4lBBK0Qh+5DIFIQeSyZRERwpGZDdTkE9nUnKM0pW+vbUp0YzOv0wuJ14vUQT1jo0OuaE9Yp5D5uHPaSLkNwKq0+0jnYrjzjtP4Pjx2/CFL38VSytrGhcGpspJKGyKA5uBosQIhEIaB7pTk5Zx/HsucuMy9SFNHrxC4RyMFgpod9pyj8tt7DPoBcOSpoghoI7EVaFZesQx2Hq45zVgIYGv7zmTKVyL9e0iQXgsErbdQE0vwJXXhK/H66CQTjcck1gb7zr8Y1a5hHVPTHcFVHUtuPK652gXh9sV0DkPJBwzXJXnouIMkRGWWsvF4Xad8p4bXXgCFhvabc0bD0XjrVp9jeI9OwNY8Gi3NSaeyOzJ/RRIWYxhyBvFaop2RGaQzU0HIFm9LILYZFOHgujTWc7XdLE3co/T/SdUStAIkHR8KvDWzGvPzc/3pogZDFkStyj60SFK0Yu8dr1uwO86I7H7WhTOiSygazsZI8c8gfXSJmLhKGb2TAtpxPlP0YbXS85/uQ4NR54f3jX21qCHrhn4KZRzchtQBkNEo1wTRACFggipI6QjoY/6I8+FTmcWYij+t8ivJjOb8p/PdCVwjnP9i2LBT/6rxDayfFg8aiE/UtTPcl5TkKYbNhOJSzA/cugwJiYmlClQb9Rw6tQpBfvdf/99ePe73y1uOTEIZ8+cV+cAx5zOWorlFJr27p3W5X355Mt4+kc/kruTwX633nqreNwUDa/Oz6Nt2xgZH0VxdEzX4cKlS3j1NQYS7mBmdBxve/BncOstt8gxfeXKZTnlOQbRGDskYipepVnMi0YlGBKfsLi8hFJ5R278kVwelt+HS+fPGVGY4vzqGpKJBEZHRiRmkydN0VLrzzF7IAVN/sliT7VeRYvZDIkIrBj3QcsUH1ttjU29WkfTZmEQiASASMiPRCyGifEx5LM5NJp1OdnJPM8lYxLTOTfUXREIKAiRc0d5E92eCodEQ5BvzgKEOoLsLmqNOtqNNto+G5VeA8liEqOjRbzh9a/HO971LiF6Vi5f0evsm5pBt9PF4sISXnvpFK5euoqlhSXslMqw247Y741+H5VAAI4r2HN+GuyS6W7g3OJUotDu3V8UZzxgwet6xwhDDHsDFms8zEtf68oTz4VeEtaInROeoM4i7/X7u/6VWBc3zJlrgIgdu1mD3WshCh/Gc1kcPbgP4/ksUrEIpsZGMJJNC9GyuDCPxbmrWFrbQKMfxGalgVA4onBbjtvO9g5iiZjQMCbsM6I9jo50FQ+5v3HsGRDNrq9gEPVmywjfdgeNdlOFm6NHDiOTTqJS2lb30sbKIjbWVvDwux7CgYP7EE1FUW6UVfiRE7vroBBPYHN1BQNex64jrIiCp0NEsOQQYq5Al8UJn+YS94dquYrSzo46bCj2h9CF32kiFg4hm82rO+jU6TOaJ/tmD+h+Kdd3p6Vuhc2tLXVShSIhzVHOtV7Hhr9pIzLwIxIKK3uBYmqYXRPhkPYCiunz1xZxdW5RXQyTUxPqHOEaocBNDNbm+oZwMw8+eC+OHj+KV86cw+NPP4dEtoC3vOMteMfDP4vM8dsQbHaAWELzorddwqlnnsbXvvZVPP7Uc9jcrmNmLIpfe8/PYeHSBSGg4pkccsURddyQ37+5sY56rYRmrYyJyaLmSzQZx061ikgyjaPHb0PH7uPxx59Cu9bB/pl9cDqm+4nIF3bHUOTm2uKfHNfJqSmM75l0UUtZnLj9dvzwySdw8sUX0ahUEbOiSMYSmu9ER/3mb/4zLK+u4LOf/TwWri1qb80Xc0imkm7RNIxoPIbllWV1FE3umUa5XMfy2jp/BVBBj4WncqWqa5bO5dW1ZoKoe6i02nLax60gJvMZ5UwQOXX67CX84gffj2O33YqR0aK6/ehIZ1YNC7YXL1xQQPvv/+FHsHzhAv75b/0B2o0Sbj1yUF18RAQxw6VVr6G8saHOnYfe814sbG/jK4/9EBeWVtEP0ZVOWiC7h6IswAz1jeEjx3AEhiMwHIHhCNz0ERjebG76EA/fYDgCwxEYjsBwBDgCqXhiQLGSIWkMQAz5/BLTi9mc8C5EhlAMoFBJcdQwt8NChQh7oIDSjgRAOv3oJjeCCZ1wRlRWqKHEMCOaeB98+DSYCyNAWqEwIlZU38eAP4rK5ExTIWk0aihXSvp+CszElZBVS2GRPM5EMok4+bxBClE06AVMuGIyJgGXAV7r6+tyVVLkM8iGPpzBQA+b/GSLNN1r1ANDDHkLOTpvCn733Xcn7rzzLly+fBWP/+BJ7JSrEoEUosrwVXHK5dOXSEZHPwUcimshBEDaNp2BEj3pFh305UQXO5x87SDdvE04PRsB8dCDOk++jkQi/hmwJGI6tmMwKRxby5IjjeGL5FJfvXr1uuOaLlO3uKGuAiFLjBuaP0uEBkVajjcFMs6DG1Eq3nXyRDAPySPnN/9zhVxPzPU43R4ChixZPuDz+HiczUYTZMxKDPb55cDl99J9R+HZK7B4x6Hz+++J6RLJBhpnuvApUDOMjp0RxEnQRc1Jo5Bbl79u+O1kj1O8Myz9XWyEuMx+2BigykBX1y1+ozOeoiQFVYqkFKv0i1qfYYzG3U7kipz4ti3cguPQeW6KBkIjkTHOay6h3Zy3V1jiS4nL7HR1HHQC0nlOwZ9FBgoRHiNdSKBgUNeO141r8saw2BvxSRJ3MUCT6yEcQCRkmSwA4TAG8DNAlII8sTKttim8KATY2IbpZo6Eoyo6cP0RjRQK+eHntfIBNlnQPG6eADtWiNcJBdFybAmMxBCwcMGxqTGU1enhnhN34l1veTuOHT6Ml156CS+++DxKO9ta15wrDM08cuQIZmcPSCwvlytuIGkXlhVRH434yGFT0KBLlCKcfp5M53gchWJR+CcyqCu1moTvxeVlXJq7imtrC7out996u+bOffe8DkeOHNZ6onuffBLyztdWlrG9uYFOo6VA0VDAh1atbjIXKEyz+BCyEAkGsb2+LqE0nc1gbHxM7nk6d804+dBot9CgqNVpayw4LwNybPpcVI9hblthcovN3GCBUnkVvBAKZO4jYoUxUihgz+QEcpmsXKfk0e+Ut8XZHy0W5JJ32k2tJfKf6VyV4FczBUh2GbDoSJcwsTlkmxMZQZGd+1kmmUGqmMGD7/xpTO2fQr3RkBuebmnuRRXiKRIpFHNFzF+dJwhMwdHEnpw+dRovPP+iUB0s21zdXEMvmkLbZzIADK6JqBN3Z1FNxnSKeAgk7SFuBgG7oNQV4YfWpom71cL7MWc617JxqvM7vNQDz71+gztdaCITykzRmB0aldqOxnYylcaxQwexf3oS0VAAcDqIWkF9sqDMANfSxgbWGKJqA6WWjVrbRpvB0Lx/9XuIhphr4BOve2aiaPbwoClo8j7AwE+eHLteeM/yB8LibVNMJ1KIWDM6iAMsHO9sw8cidYTsdQfvfc+7cfjIAVhRS2J6tVVTYDXxNMlgCCXO1Y6LLCPbXynMDB2NydFPsZXXiY5zFkoptlM8ZYGKx9NpVFDeWFYhhiGi2UwOl67M6Z5ZLI4gHDP7AAtKpgmtBytiwa9zZjCtX78HZCIxxHgPZnGeLnwG3QaCCpHlGqhUalheXcf65pbulePjE8gXCiht7UhU5vXZXt9EwurjrT/zekwfmMHJU2fwytlzOHzsKN7zvkdw6OitCISjCE7PYOfiJSxcvIKx0VFkJyawvlPCk9/7Lv7us1/AxnoLf/Q7v4rzr76qMPLRyT3CvLCLi0Usu9OGYzcQsfxw7Ca2SttIplNIMsh4737kRsfw8qkz+PIX/h6WP4q3veWtKmKzg+vSxYvYWFtXYCmvLwt8XF8Uoq1oBPfcd68K47wM89fmNceziTScpm0KL5EIDh05okyIT//Xz6pLS+gcx9FrEaVD0wKLWeTOdzotFc63SjvYKTewubWj4iAZ7cKzBQKYnJxAIpXB6dOndSwMVe/bDhKxsPawYi6nPevqlStYKlUxPZVGNp9WQatcZiG6C5bTq80uctkk/tmHPoAP/M7v4jN/8h/x1S99Vfgirlde23qtgY3VNUxPTiDi9yGdyyKazuIHL7yAly8vYof3Y4b5shjb4fzwsathqG8MHzuGIzAcgeEIDEfgpo/A8GZz04d4+AbDERiOwHAEhiPAEQgGAgOKNmpB5wN+j7zYGCZHR1FIZ5GJJyUQ0u1EV6bE62BQD3FWJCJxgCFufMgMBY2IzAc5L1CSD3p0uFIc9Fy8u8xtNyjTEwOjkRhGCmMSCxl61+6YgDO7a2NrawPbpS2Jw56rmu3cFBPZ5kzhhc52igcjxVHkcnkJlPVaRcddqZbl7BJvmuIk8RwMv2u3UG01Jf5YVoyZqxJDw+EA+t0msqkwbj9xFLMHZlHaLuPFk69gaXULyVgYzSYFEEsMZnNOZG8bXIbhhfthkQFMDYsjJVHsBvwGkRtBOgN53GFxlzHoSoShg5HjqnZ/PpjSzRpL7BYwFILp80vkmpyc1BiTxcqWbrmng2QMG5exQcG0dV0k4MKnr1OMpZhuhNuexpZf87AlnsOcApf3NcMZh0ElMLjMDZz1BPUb3ex8zRgRB6mUjomFiXqtLuGeLG+6xCnuGwe5Ece9YFG+jsdK9zoavK/x70YcN8UahgfazZbCAw2OxhQfKJZ6c46ue51nt6sOAoU5+vy7XPpoIgEHwMrWNtqOcZpzDns8dL4Px5jCCT/EkR+wM4M/ZUJJOQfYmUBkBsUq/l389BCRRQN9r3fMcurz+9URQLewQZR4r8+CB4V/CuzCYniuXjeAlK/poXE89I73GjxPvT7fs9/DdqOBUMTa5dQPiLUhjsh2JKZzPjDskmu3bxssCMUSFg8K+SL8vqDE9O3tTYXk0vnNa99ot7X26FgVh5rscHLcu47Oiez/VCorLjYFOAYEj2YLmBqZwPQ4+cDz6HRMQYz8dIMc8blBh+Qad9U1QH11ZmYfDh86oq9RpBIKimvYcRQI6M1vIpA431hciiUSEvmvLS3itXOnsbC2DLvnoJgdxdsfeghjY+OIxiOmoNfrIpNMKjAUdO6y6FOvYWNpFdlUEtXtLcxdvox6uazCIVENxDURIdWqN7S3cD+Y2DOpYECGQfrDIWQKefR8wKX5OVN4YG0s4FPBpsGgSyKdiIXi+fBTa4KFij4sH5DLpjA2MoJ8LivsA9cTrw+F9Lm5q2LUp9MpiVzZdNqEZ7bYyWHyK5y+o/dQUSnol1Ofc7qp4mhLghx8QfHfDxw8iJ9+44M4cP/rMDZVRDgZxda1a1iZm1N4JK8NUVPEuywuLmPv9Cz27d2H1ZV1rK9t/H/svWeQZed93vncnHPu22E6zPQkTAAwCEMAJEGKQVkmd0sOsi1pay3XWq7drdr1OtR+2fKH9brW8pZlyVrbtWslC6RkWhRFEgQIIpAgiMTBDCZ2zt03x3Pz3Xqecw+E1ffxp9us5mB6uu895z3v+54+z//5/x7c+uA23n73XeFDGFp5UKmi7w3A4L4nPA3F8EnR0cpd4NdY2GEGwUfOc7NYpmIVMyhsYwxddowmVnML8WIWxCikU5Y1ef5ai5MOGYV/Tv5b7zGcFJAmHnZ1lwz7SMTjODWTw0I+h4DXgzGvybAvYZkieZdFTq7TXg9Vw0C1zw4WD6rNJk6KZRUi3C6H1j6v38LiIiKh4KT7xrTHswDKUFPuiUJHdfoIhWIoFiuaDxSlhUsRL38ErlGvHViey4D08S987jM4s7oMj9+NRqeJeruBTq+DUa+DuNeHXpsdTUTFROVYZtGGaA2zq4PB31yTDOPuI53OytHMdWe0OxKEG9USGpWiuPHs4KGgXiyVsbGxiVgkpk40rjvOHc4l7oVBv1fBrt1OW/sBXfhmoDZd8cxh8Mgdz8K13eVGrdHC/tER6o2WnPJ0iHt07xnh5LigbjIGqjZrZZxfzOKLn/sUArEQvveDH+L9W7dw7vJ5fOkX/6rwbmvra3jz3ZsYdcxsgrPnLuDx609hjvfpWhVf+cMX8NrLr+PnP/lp1I4LcNpGyORn4QuG0e6yUM8CFu93Y3i50DBUxxsLgPlTp7B64RKGDie+/ucv4Wt//HXMZ3P423/zb6v4wfvN+++/j/W1dSGYQkHiYdjFY97D2t2O2PX8vePebgGjXku4oJlUFh4ii8iz7/awf0i3+QilSgWXL19SpoDyYGyQmE5nOLti2HnGDhk61P/069/A1tY+ur2huhr4+wPnUzAcwpNPPomZ2Vm8/vrr+PHdNYzY2ceskjEQDgVwemFORUYWvR4cFWRUCHjs6A/HMPpjRAMOxCIeraR0KoVf+zu/iseevo6Xv/ktvPHqG9oDuM6FchrZsbG2ieWFPBZyaZy7eAHlloEP1tbw8ru3sFeuqhNE3SAj3icp0///KEzTX8CnIzAdgekITEdgOgIPZQSmMj0ULQAAIABJREFUYvpDGdbpi05HYDoC0xGYjsBfHgGHzT5muzJdnXwKZ2BayOvH0uwC5nN5CerFQkEhVGxnJr5BTmoP27g9Zvv6sI96tSbMgMXZ5kPlx93OFNUp8tFdRRGQDlJLOBRj2usVVzmXyavtfHNrA4fHBxKLbfYRjo4PUa1V5SKUcM7QQbtTgkDLMPRQSuY6hfJkKo1IOCq8BMU1ivA8dvp06cqjU55CIx9GydItNaoSBn3uABxONxrtNuz2IezDAT773DWcP7uMvb0D3LhxC8cnFbT7I3jINaaoy3AtBXCaYhGdx3xq7A4HcuYHPX45D+mYpygpMWUiHnGMKELYXTYsLywhFgnD53Gqdd9otdCoVeSop8guydnuknBpicsUEyk+8EGe50/XPcVXfp3jYwnjFA6scE6KyhQP2YWgYsoEpWJxxvkzlsOc/8aPj6N7hDRhSOLQDF+1UDJy6HMcJgKyJRYrII4ceiGBKPDQ3TiYhGaaWAYKf3THWQK5JdBb723hVqwiDL9uCcj8XoroFBjpdKeAKFHDZheP3hoHjjvHgPPFFOXNrgG6xDl+FH1a3R6qrTbcYjzb5KSnwKFASHVOMMCTrnbqfKbb3BLbxTynIMhQRYatCfdjhvFybKxiA9fLX/zdzBGg8EVnJXm7nDNv/vCHYm5TTGdXBYUXC1+j8/W4JZIRg2QVHChI8aQorpjoHIr+pnN+OGKoodPkp/N77OySoLuUQj2RQwzTDElEGfSHQkUY3Z7O1ecL6hw4Bi3iD3ycxxT+TE4v/5uufUqGfC/+B3+Ogi5d5slEUo5nIX8cROR4MOyPYMdAGQg8RxZ06KLmPKCLmgz1ltHW69EpTyxJLpdHKpnR61DU434SDoU0rtxTKAhqbXH+E0NFXA9d+YMOqs2aHLFGryNhNhlO4cnr1/Hk00/pfQxyvUdDFb6YFRELBeEhs77VQrfZlLh+sr+HLYnpNQmuxKzwvRh8SCwLMTonJyW4fF6JnNxDvKEAEtkM+hhje39PqIsOedPtFtoUtHsDieYUhz1jIIgxom4T5UTmeyaVQiIRNec3Wf7qeHGogMC1Trc0HcIUrs0CkzIVJ90ZPPshxnYyrtkJYwYj89gYwOzyuCTWZWZySGezcgiz0McuiOTcLLK5tJBaPGfiKRiGGwpFtOdubG5hbX0Tjz/6BOwOFz68fQcP1jZxclJAtVZTMZJzgLtMGw50ByMVHbkXcN5o3TE4mI7lCdM9FAxoPK3OJQnmyjYYqSAwdhEXMdlz1F7Cc2UHFItBpoDOwhz/tGAw0uN5UpOcgIDTgSD3O5fbDK9OppCOx9XBxOvPe19Xc4HzE/o716Hc2MOh1hR5220WythxwaJLsymRkV1G8UQKnXZTewfnNPcaFu44F3mEdIJzP6EgS/a6yxNES2gnSrmkXY/g83Jt29TBkwm4cfHMEjDo49ErF3H16iU43HYUayXUW3WNh4OdL80Wwn6fOl84P2gANvc7zgkb7OpgoSvehpPjIiKRqIRuszDuUqdSr9PGSEHJXWE8zp87j7UH67hx4wPMzczq3szCHwvr3JO4t7Jg4HTa0SSmiPceBjiPhsJlsbDG7Ak6pjlOcqXXm6iq8MQwShY8GUBrR6XJokAPYb9b9/vdvUP89HOX8ezTV8WT/8Yrb+G1d25jaSWPL3/5M4hEY/izb3wDH36wCY8bCkAlC5yokYXTK7h45aqyFF765os4uL0FW3eIca8rfnksmYTR66towTUxHvUR8LF7zokGx3Q8wukLF3DqzCo2dvfxla99G2+/dROPLM/h1/6bv6Mi8snhMV5/7VWUS2V1WNGpnkjEhaZi6PnGzjaGo6HmwIOtPVQqRWG18ukcVpfOYHYmj0azhbX1B7h7947m8ukzpyWIC93WapqCejCge22xWMDy6RUsr6xgc3Mbb7/zY2wfFMzfw2i5x1ihp6cWF3H56lWts99/4Wsolsvw2McKtGaXwkw6idXlRQXjvv/hLTT6Y3Vn5HNxJJMRRCMsEga1NlLJJD796ee1L9y/v4b/4zd+B9s7+/C5bMqOabd6wnZdvbgK9AzUWx1cvnYVjdEIX33xddzbPVAxESrgDYXv6fS6U31j+ggyHYHpCExHYDoCD30Epjebhz7E0zeYjsB0BKYjMB0BjoDdZhtTAGarN93CtBFFg0HMZ00hPeD2ollvyJUnpIvlKKSLVWLdQKJcQOK26dilOMlPPhjSNUpBm2ItBXQ63CmY8b8tB63l+PW6vZjLz6sF+vjkEMVSUWJ9tV7B0cmR2sk9Xo+cbhJJ7S6J+62WKbyxdd7J0DNy18mmtoJP+12JT3TBUqgQh9xmk/OWoYL1VkuCN1ugKQS1ul14nDacPTWHC6dPyX12+94aDo8L1Fz0GoGAW4KLPxBUgCV/Tm5k2rAoak3emxgZfm1MJzMHSJxgiq4mZ53OULr7Ti+tIJdN6+G43ayj3zVgp+hAYa5eQ6PdkvBAkUKIELreJ0x0/p1CB4Vq6xcIPlBLrJ84IYVEmTh/KWbIVTtBk1hcdcvxLS7+JEjTclRLkHKYLjjiKnTcdpP5rSBDCu90kpKLP2GLy1FNkXfyYSFk5KqXo90uNBBFVHHhJ8dqvb/l6OY8YgHG4r1bYaKW057CqpADFIgZkEeHPcV0Lws4/kmQ6AD1Wl0oHeKEOK/E65cA7ZS7tNE2JGmFwlGFv1L0onBL5JAl9AvdQ7fsBAXDIDornJWDz3lHrAJFLCIq+GEVJ7TeJgK7NSY8B/47Q0Yfe+wxneOrr76KXq+juWCdqyUyWsUPC4mjwsjE/W45+/mn2urZbdAj750COtvz2T1hhvuyiEAcDsNRKczXJawRd+OUKNanm3ji4NUVZJFEOCIWiyjQDBXIRwyMWOsKOB0rYHRx4ZQEYgp7RLtwrnF+EvfgDYQAhwuNRgWNBkXuigQoBv/xmnBvKJVKaDQbk84OFoVc2i9cTo+Ec84Lus/5NX5QDO8YhsaKSCriMijIH5ePFdIoDFIiqWIHYx89Lq+YxGSA07UdDUeQTMR0zAx9dHKPYDGl0UCn2UCn1USzUkWrUZOjn45nniv5yVbHAwXrk0JBY8ZiGTESTs6/YAD98QjNbkeBfL3REC3uQ+Ac0qJCmC5UBs263UgGfAgGiatyqFjJseF1I3Ofoq7Wk8JzmT1AhJB5bSlSd7sDDIY22Owejctw3McII9SaVRUkK/UGHM4RVs+fwcVLF3D60iPILiwgHAwIAfTg7j28/vpreHDvALFwAKVyDYOegbnZHC5fuYrl5TNyFX/nu69gd/8QdrsLtWYTu4cnKJQrk84WM5iamBGby43+mB0SDOb1aE5SrOVc5nlxvMl1ziTSSCbiQtbUqjVz/+QLsCjGjAMbz5NjzdhVm4RrdctMzp/rnnPT6bDB7XFq7bNTgAIeCw0s6lD4DTjt8NjInHerYMswaQUIkxffaEhkZG4BRX7OXRZo6JaWy9/Oop0XsXhcOahdFZy62iO437BjYHFpCceHR9jZ29WcU6GMXTiTAqX2TXWijNEfjDGwuTQfhBwZdrG4uIDHH7uiAtfL33kRnuEAz1y7jGHXkGv+6qOX4HQ7UKyaYjqd+n6XE4N6E6GPdReZTHybRH5+spDE0F2GkZZLFa0b6qvsTIjGoppvHEMhhiYFtYXZBezv7uPWrQ8RD3P8IhpXitD9TleoKBaRuB/Qcc/11x0N0HHa0FfuhBnIXW8ZaLTZgdGF0emrED3g9dF9wSbX9HAwQtDr0pzjtT8u1PClzz+O1eUZFCslvPL2PdzfLeDSpVl8+cufVyAqQ4eNBhFbBiLhsO7t99bWJeA/86lPIhZP4t6te/jWC9+Ao2/D/tYe8nNZLK4sIZFKa2czWk2501nr8HpZqCabxo7M/Dyc/gDe/eAWXvze2zjcr2I1n8SXfu6nte63t7dx58PbGgfioXKZLM6cPi3xfGNzExtbm5MOgSEarZb5u4bLjRl15MypgE3sDu9Fm5trWN/Zg9/nRTrNfSqqPaVcqar4wGLLaNjFlauX8Nxzzwkpd//eOt6/dQe7e3vaLxmQrnDkdAynV1dx7drj+PaLL+H++gaG3a7WGbMsOEdnsxkVIdlptF8swuNxYXEhi1QqpvsCEWb5mRmFplJUv3z5Udy/9wD/7F/8a2xs7SAZi2oPODwqIBkJ4VQ+i2GriQ83D7B89gz8ET8+WN/EdrGGvs3J1kf9nsMiXLPdmuob08eO6QhMR2A6AtMReOgjML3ZPPQhnr7BdASmIzAdgekIcAQ8Hs+YQg0FLy8D/hwuxIJhZBJJ+BhqSf+RRCZiL4hTmYiybN8lzmXQFwQ3l85gNDIDLinEUiCn8E4Bs9lsiJ+aZiCh0ZHQRReh5WSl01bewuEIiWhC7lo+5FFsLVXK2NzekKDOQMAAHYzjkckJpdtJmAhT0KCASXdtf8gwRGp2LlPkZSs6ecVs7cZYX6Moz4dauXDV8j02w0sN4iYcWJqbxcpsFrVSCdtbexLtfX4PYtEoZjJpRKIBuVJ5HHT9iTc6HKFjEKcyEr+dpsjtoyO1+NcpOPT6OkanyyMHPB9wiX7gwzbbuvm6FPLajZq46ZGgX8iXdruBaoNuNSc8AZMpLwyIuOMmGoNiJZnpEojlkP8LQZViv0Rjh1PCA91/CqFjp0G7/ZHILqFHeBqbzoufliBvjY9CQvs9FR8oGnIMKepzTHn9hPehs5NCMsWuySfnAj9UCKBbm9xo4g3INifaYuK4p9tbAY2Wq9zpEBpGgWp0XjrM0E+KuSxeCJsyEYf5Ghx7CnQUv3hMwg4pfLUnxAFRCiza8P35XtYx0f3NQECG2XmE3WEkIXE2xML0NK8liisx0RRMTfHW7NBQ0WFg4l0oGtPpzq/xOllFAgnyE54+35drh+IMBT2OI0UungMDLCnYmyGJdNub5/wXRQizqCGhjs5/OdEtxI05xpYTniJ3o2GY6At1T0Auda2JnslA5jprigHuNPFHFIN5LnL+mtAMUvKJveAnx5THxSBFOlY5nhRseN39Xj9Ozc1r7Lg+ep0e4rGY3Jucf4FwFKFoXOI1r8Xdu7f1yYIbrxvH0Cx8md0A3DfISqfrM5fNq0DC/UH4HrLYGw3UazU5ZlkMo5hO0g+LIORK+/wBzClENIpmq41CuaD1zvnTa5GzP8b8/DxWlhY1J+jGrlbKEjSJTDHadB4b6hah4MgSIucSkUXav+iQpsjIsL96fcLod0xEU9NvzIIaCxbtXh+hoB+pdBoBr0vuVJ5vJhlHng5pmw0+hvGy46bTFtN8OOprrCnwWt0jFNLNT3P+cs7xOrIZYgxipyg2A3Yn0OkbGGGAVCaOUDSKeDKIJ59/DucvnkUyl4WNYa3Nhrow1u/dw8svfxdvv/khGuUyjgtNFSaeunYZX/4rvyAx/ZVX38DLr76K7mCMD+7eEzKjNxyreKgOE36qU4E4F84Jdma4zALMJASX9xoWcFUQGI+QTqQwl5/F9tYWiuWiijN0P7Njg8I5A5w9jhHGFMj5Pzq5GXY7WY/stKBBlw5+ipFaRyrq2VU0ochJsdI2GmLU7ygom45x8crpEu/yvsWDtWm9mi56dj2ZGCPmPdCVzvuN7hsuGxrNGuqNpsRn7hWhQADxVBIHu/s4KpxoHmj9j82ODa11CtAM+2QGSXeAWqOjgEaK6Z1BF49fu4qf/5mfRLfdwO/85m9h2B3g5z/3DIbdNiJ+H1ZXV+AP+dE0mqg167p3hfw+uLnndc3MCyGj2AkDu8RyBvOyY6BcriCZTqtoSMQLi78UYomFiUQjmkM8vlg0putFJBPZ3usP1tAzeggHQtrrGFTOijLxULymTo69Am8HMIYDNBxjtJ02tHl/abRQqjVR64xUgOB84JZrc9kQDQfNNZ3LwW0HNjfWtY65p9UaA3z+E2cxNxNDpV5BodlDIp/HU89dxSOPXcVMKqn5MWbQ7STc9/j4CO++/2MVjCgop7Mz6DQ6eOeVt2FUW9je2MBBoYxMJomL588jHAkr/8CmOcl73khja3M7MbQ7cVKr4+a9DTzYPES3M0I2EsbnP/Wkcgvu3b2rzhvug8Tjzc/N4cyZM7oHv/raaypwsTi6vrmhgs+5c+cwl5+DbWRHo9JArVrV7y0esuuHPbz17vvaiwN+N3IzacRiEXV4bO8cKsMlEffjqaeewM/+7M/C6/Njb+8I+wf8PMDG9jY2dvbEW8/Eg8LmXHzkgvZF8u557XSv6LLrgHuYU/v17GwGg3FPv9Ow+M17MItVXDsMcSa+6eDgAD/x+S/i7R+9jbV1/g7WxOHhCd6//QDFUhXZeBDpSBiXV09jfe8Yazs7GDnGOG62UGz30eLyZtHc5dL66vZ6U31j+tgxHYHpCExHYDoCD30Epjebhz7E0zeYjsB0BKYjMB0BjkAwaAaQ8vGbzHQ3Odq+ANKxBAIuk6POVma6syk+kp2qYDu6lBU4SpHWjlg4LDcgW8ctkYfCKv9OQZVO0rm5Of0cH+IpdtG1zv8Wf5ou7U5XYgmf6mPxKIKhgFqcd4/3FdAVi0X13kQVUKygC1juW4nnDNYcm0I6RRHJf5OQRxsfFHvi3lKwo2gWCgX0ENlqtySukanLfzNGUMv8oxfOYtRuonhS1PHNZlOYm8sgnUqr/VqOMIoXCnJrUxKWYGYKdWNxZ32+ADZ393BULEoMLzfqqDXbavEf2RzkYUhs47GTL82CRNDnxbDbEVqCYZEeuoVtpkuYuA460+XK7A8kXlFApMhGMVEMXIZ7Cn1C1IVLYy+RnMzS8RjxRFwCBr+PXQL803KmU8j4uDvdCu+0rqflkqaI02NHgp3GM5PPLjfoBHtCBYlCg8dFEQ1CwlDkkRgtF7rp1mZBRQ5cCojWeU344JY7Xaz1icjPn/n4MQkXYznmZYU1Q0Xl/mZngo2EBHNO8nspFLCLwslsAAW7KjNAwrMErS55wGaRg6KgMDc8fjLGJ8IpXewW/uYjHrqNnH1z7IiVkBhHhNCEc25hcvh+Hw8dtdYKuyz4vbp2E/GcwrSwHhQjJscqcW5krjnrtfmzlnBnZRXwfSTQsxPBbpMjlDOIQiGlcaIZKCZr/o6G8LKwQcGQKjRdzuq0GGhe0l2vTgrKtLze/CTf3eeTSE6muhzidLoyYLZa03kQVSBGeiqtvAGKdOIkO9wIhWM4v7oKl9uOmzdv4q233sTh4cFH3H4hmzR/TZwNr0l+Zhbnz19EPp+Tc7NtEHNSNV3s9boZlOz1wuN0yXEvRzdxS2SID3sw+l0USyVlCrBQs7q8gmahqlDRWCSKmfyMnPEnxWOUyqUJToo/TzGaewrnKxFNLJhQuJ58EkMyGMkl3DGINzFDgylcjVlYkqjtktga8nowl0ljaXlJSBmiKLgGw4EAYsEghp02+kQ6CRduYjrozLbWsTX3WFSiYNdqs3jWkejOvcDp5FwIojdg+C6ROnZUG2U89sRVXH3uKZxeXQL6BpyRoFjxAXVz2OTsZ9Dog7V1bG/vSjg92jnA2z/6EFu7R8jPpHH9qSfg8wfx7e+8jN3DI3hDEewcnoiRz7EmMotUZM4nMbJZxOoNwCACn9trOpqHPbjsThVuOWFUXFIxoI+FmVlQEOU+mAib/H7uM8KneLyIe90K26TITdazwpStTg8nC7vmGk0mExLPTTa7uVbEiG83MbaZ6BvmcTQaxDeZGREsbpr3EnZacY66JChbhSTORe4rPRXf+Bp9NFpm8ScUJJrLY+Yw2B2olysKx2WhkhsQi2pcT9xf7E6nWNqBYAjdTg8Hu8fmHLfb0ei1cebMEr74/Ccx6Hfx7/7v/wdhjwdf+sIzsLF7ZDjA/PwsEskYhhihVKtojXHu+GwONKvMGOmoE4XCqfaCnllsojOd5xlPJnUeRILwmHjfIoebaDTialptA9lMFvlcXnvi5voW1tfW0Gl2GFSOIJ38ytyg/jxQlwH3KYZnc5wN5jMQd8SMFcMsUmgKsAjltCvcMxGNYnExj8WlU3KYn15eQd8w8I0/+wbeeO0NFApVVFt9PHE+i8eunEV6Jo3UwizOXrmEhdXT6Az76FQqCHg8aJWrqBRLGHT7Gu+trW2Uq3WEIlF9ep1ePPjxfazfXRPK5eaDPQV4zmbSWJidVScDCzQMeO1223D5POpKK9RaOK7WcFJtod1hAQfwe/x47tFV4fC2NjYVAMz7G4tC8XhMvxfwd5o7d+6oE4J7/u7+ngpn586fRzQcw97OPnZ39hXuzGIpx4+mgY3tDfO+5WQ3lRO5mazZxVetqfjg95sh42SiR2MJdDqm6E2hfnt3Gw8e3Mf27g4KhWN1sNFwwOPR/bxn4ci6uj/TId7vDjGTSyKVSWE0HmB3Z9dEyY36CIXDuH79Oj79/PM4PDlBOBjCW2/9CNeffRaDwRhf+eOv4bUfvK0iUCISRD4Zxxeeu66i2O21dTTHNrz23g2sHRZhEDnFwFJ1SWnPmuob08eO6QhMR2A6AtMReOgjML3ZPPQhnr7BdASmIzAdgekISEx0Osd8EHbZ6EBX3z3CDCBNZBH1BSgRY9QfSKckT5eOLjrx6KClQEBHmsR0cVjJVjYFdIrNlvOZD+bkAPPnKGRZ7GuLfyyRlS5tto/zYU8iFB2+drQ7LVTbdQwHPYTYqh8MSM7gh0R0ipxyRZIVO0ZvMILRG8CgTZMuY7rkfT5xog2jBYO4lEEf0XBIbeo9OtYZoEpECXmwE7RGPhGBzwYFj50/t4rl5UUkEjG5VN977118cOOGxAEKKXxQpChC0YVCOkXIgD+IYDAsXMZxsYzB2IZaq4W9w2McFIviJducbgnqFGmMfgcRX1jOVYbY2Yk86XaElaDYTPGSLd8UQBVayNDHCY9bYusksFPhbxRx5Bg3hXYxxCdhp3SJWTz7Zquph35eV7ndJ+5xywXNn/s4JsZyqdOZzlBFcXEZNGc3OeJDCkoMiGWXA8M0if8gdkXcbtP5yMdpFQPoeh6yq4HdES5xwK1j4PW3HPIfP5bJfP3o+yy3uER+U0fXe/D8KcKq+6FvOsspGmYyGbnnef0pOFkOegnZ3Y7wQOlkWlxj8YQtVI5CV8cSCRXqOUGrUKzmufCa8Od5AG6PW25oCuqcBzwP63w+EtMnArkVcqrCELsLej2dG4sbPDYGqFoMeDnxOY6T8FW+lrAZk1BTcwyIH/mLDgAFxdJF6vJg7GAo7lBYHYr0DDmk2Ma/+ySE2uAWmsUsNNDVS4e9sDVjlopGiIuRzOtHdcyGaCyGTDYLfzCgItJJsYS9w0McHh2j2TdUiJuZyWPh1CkzWLBJPnkHLgrqHr8KWhSgiHqRp5ps8PFYc4cBwsRwqGOAznqbDYlESq7NUCQkgg6Lb1y/vOhch16eB5nDxMdUqiiUCtjY2MBh8Qi9MZnXTomCF1Yv4BNPPYnC5j6O9w/khOce0h9SJK2jabQ0liPbSIKl0+MULoYhqeR3U/SiAErUUbPDtWAWxMZCepvFForlfhbt3E4hRrLJFCJBCup+BTXSxVouloTQ4t+JySLwnMGimsNEbkxwSTxZFgWEdGHhiR0EdjsKpZLc8KVKE5EQixsJOOx+JJM5ZNIZlMon2NrdwM/8ws/gi7/8NzAcdbHzwfu4fesGuv0OFpeXsHruvIJad/f2cfPmbTDU+clrT8Hv9uLu3TW8/tobeO/9D8ygTQbz9hloaAfpx0F/UIGmQk85HTB6PYnr7HzgHB52unCP7Ah4vHKDK0+BIjtd54Oe7gUhv19j7Hc4UW814bE7VYCJRnmf8cPv9sBvB/y8R026h6xCETtczDU/ljherpTNzhe7Kebzg2uMc6zZbsLlc8PpdaEuJ35HBROy44l94g7JwijnAYtHFB3pHOYx8vZEBBTXJ+fdYMRrwQDRIBiaze6rw+MiBnQqOzjnM+pe4J5MbBLnCc+NBUgfQ4y9fgw6PTRKdYxHROC40Op3EIuF8OyTjwnD8dWvfg1hhx2fffoyvC4bBkYH+ZksZvI5hf0elU5wXDgREs3n8KBVa5j7aq+vIhPXBte5+OQDBmp7tE5ZKKSYLlY6u7S45gCJ6RxDft/C/IKc1bdu3MK9u/e0JwR9AXWF8DXZycbiLVFUynKYZCUMHDY07DaU4ULf6VOwdsjvRTjqQTgawNziKaFwHr1yFdncDBzMaeE9u16TQP3CH/4RvvrCt7TePv2Ji/jJn/wJPPrEY0guzMHmcaJdrygE+eT4CKl4Ap16Q+c96o+E6CkWS2i02ipeEV0TD8dx/4M7eOlb38Hy6hn0hzbcuL2BUqmCfDqJhfyMCgG9LotJDa2v41IJx9UOeizAO7iuzd+JXGM7ZqJu9IdAPBTAwty8ivPk/Af8gcnvGHb9jsN77+HhIYyOgU8884w6lw6PTlA4KWHYN7M1KpUy9vf3VDRj2HkoHIDH55ZpQWJ4JiPBnB1+3APX19c1p+cXTplFxdk5FZCOTo5RqZbRNtr44OYNFaD4da6KUqmMVqOjQjeL1uwOSqUywtNwnXgDPvHuNzf2MB5xPZpYpCeffAJ/85d/GeFcDv/2X/4GNre28Wu//vextraO3/29FxSwnJ3JqjPIizFmIkFcvXIJsUwW4ZkZ/J//5nfw4g/eg8HDcDrEx2fOeH84mOob08eO6QhMR2A6AtMReOgjML3ZPPQhnr7BdASmIzAdgekITEZgTNEuSIGcrd69AXKJlJybfptTwaLEo7gdLjnT+HBHIY3iDsV0tXq7TP5tMGTyqS3ONgV1OuMo+FFgorBouZzJ5LSYx+I70w1rdGBnaF27jWLxRG3HFGbYUt/qGgpJjCcSErPYgm+JngzXongj3vMIaHf7aHR6ChOjUzWmgEMPel1DnFTiGyhC0JlGd2e705OgFfV7MZOOmHiT8Rin8rN49qmnhYmoVEvY39tBoXjvsUxyAAAgAElEQVSMra0NVMoVeHwuPaDyvflAHY3GJACS4U6XHHEdY5sT/gCdchHA6Uap1sD+SQGFWhMdHiyLAKCQN5JLmixat8uBoNejEMRhryPxgoUFutgtp7/lRpboDLPQIeGHzugJisfCtIh1P3GG8wGfwgkdy3SR8oPOUUt0FwN9gnexWOWWI9xipnd6XY0tJoGznBt09lNY4HwIkVNMju1E/JeYTPGcvQLkpAuVogRBU3x3mQx8y4FrsYY/jpbhcVrBpFZIqulut9zoDlPQHJmCMgUeOVPNXAC5rlmQ4Hywgkj5j0K59Ppodw14/X6QFVyt1ySwUjC1hG7hWYQMopg2nOBaTDFP48QCB4sWDDQNhswW/omQTkHPYr5bIrjFTrcY71bRgMK8ih8TIf8v71KWK90UDe0SCq1xsr7X+ll1JYwGGHu9GDt4nj0VPFycY3x9dhCMxxJy53J5/Z18dcqQdJV7xJZ3mjic0RCpRFhrpt5ooFQuY+ywIxyNUoHHUbEgpFGda4sCaDiISq2mohYLDMRjkE3d7/bhtDlxfv4Mstm0rrufgls4qHlHVzE/iXeh25cCn9E2Xf8UOTlX/EG/Cndi1HNe0Ic8GgvJcrC3r3W6vbWNw/KxzoVByqdOLcpBShY+51zp+AQRdwDNWl14CYqtHbqnRwMM6QoXT74vJzG/ZvR7csMPRj0TWcEiSm+I9sABGzswQKemT0W6WCikTh2OK4MHWWqigDWi0Fkuo9NsqgOIRScitFjoY0GJ4yQm/3gkxAkLd+yKoEOazngXC04uU5zlGtw7OFAXjjFyYC4TQzaVRDKawerKOTlK79y5hXtrdwH7CM9+6rrwWtmZNPYP9/D+jRvIz83jZ3/+5xCNJfHqa98XriocieHevQf4xHPP4Mr1T+C733kJf/gHL2Bjc1cIKgqVRFTZXcTJjNDqsNBhh81F0czsEjIFaqeKgV5uE0SdDEzeOc+Vjm6ioU7NzmJ+fg57OzuolssoVGtw2Wxy8WcyaSyeWkAqlqAiDlAknXDUtQ9MHN0cH6G+iLkyDBUXeG/i95BNTjyX0CdEG7kcGJPBPumC4VrjvYbMbhYZWdCjgM+iLIV17qncM/i6ZFhzXQVCfoztDOmlIMlQ5QHqVQqxDsSifoSCUeU3xONxOYeJw6IQX65WUa7XdV15/xz1hkj7Yqi3m3AT9TIcIhjw4ic+/QlcWF3BH/3+Hwiz8/lrZ5RhMup2kc/PYGFxXgG7O/t7eLC5oUKS2+ZEt82Qa6K2xmgQl0Jmv/BAJlKLKBfOn8HYDIdVQYZdOQwXJqKl3VaxmevM6/Xj9OnTODg4wjvvvI+O0dN1MwOeuc+yMOWC1+/RNeXeZ7O54Ay44U0mEc3PYmZ+DgsLC8jP5pHLZhFPJjBisXk8QqdWRblYUGgpf56cbl8giLe+9xr+6f/2z3Huwin8w3/4j7C4uqqxGoNBr3WUGbg7HqBSKqJZrSLo9sJBTBYcqJaq6iJjhwX7b4KhEHLpLIZtA1/5oxdwZ+cYjz76OHb3jnDzzpq6DxazKaQScQV91+s13Z8YkNrsjmDzejFglsZwCK/DjmwkgIDbge3DGpayEaTicY1Zn79nTH6/ScYTQkatrq6qiMf9g25/lpGJuGIwbLc30p59cnKMtsHQ5D6SyajE70DAK7d6uVz6qGPM6w/C7wsIScO19fi1awqHpajOeXZ/7R5u3vpA1/fMmRVEE3Hd98iUP5og5oi+qtXq2FzfVPhzr9NHuVpDKp3SvatZbyEU8iESCWmOZzIpfOFnfgaPPPss/qdf/RVUGwZ+8a/9In74o7dwb20Dz336eXzuC1/Qvbaws4VesYDFU/PwRaPIrazgn/7L/wtf+cYraPVHcPu9KsCxeNUbsEdh+jEdgekITEdgOgLTEXi4IzC92Tzc8Z2++nQEpiMwHYHpCExGwEaGCNnpEnbG+nMpv4ArFx+Be2TDwe6ewrPICqXbksIaBeiW2oKJY3DJ3UY3nMdrup75wG0JspaQyK9RPKfAzk/T8Wc6n+nmIn+ZLjU6u1t8cK5U9HqBEENLy3KOxZJxxOIxubAoCFOsa7aIxjBDT910QNpN5ml3MNKDLN/D7yMf3Y5BtyPHoIMiLt3VkxA04hDyiSCeePQKHnv0Kr34EuVqpQpGtKLxQdfnRTQWEUrEMBqIC0MTRCqZ1INvsVBQCJvL6VZ7O11c/Oz3hihXOzrHYCwKpy+AZm+IYyIqamaoqMPtkUBGAZZOdB5byOdFkqxfCmzig/ckulNos8RSOvn5YE4BRIxxMm3HJuKDYx0MBCRcWx0AlhBPAYViijALE/erhSLh60iImrDC+bDND4vJLXwA/21MzIuJQrFEQbq+Kd4wsI5seX4vr7/enyGRPDeK+srmpPOZerqFHnFI3KEgbRVdLJc2j9vigAsJNGGCW2K6GhuGpgDNY6Gbm3OTx04B2eTL2+BxuYUbkYBOd/mEQ05RTaI0Cwu+gI5TIaZWsOcEW8FjVogsRTQymRm2GzSDdC1nOYUlIi84FyniWePIeWcx3vm9PCeuG+J4TMer+atfuUR3LVv76cr+i+NgwcYqoPzlYoMVgCrk0QR9YxUsKBD1KJqTBcyiCt2ELuYihBRaSOaxz+XGudOrGhcbXeg2rmGXePYdo6tQSAo/0ahfoi8F7kKxoAKQLxSU4FUol3BYLMIg69/vE5+7wLBhOnrpSHba4fd4EfaF4XcHMJ+ZNYsnY4p3zFjw6vytzAWG3/n95F1HEY8lNUZbWzs4ONrH/uE+ugzotTOIF0JPcG8iE6FcKsmRzawHCra5XFbM4tMrKxLtqtWyAgQP9vcx7DIrgt00Q7BLw+gaOgYeK4tFFD7tLjuKxSKa7PggIsPNrg+Kyma3SDSRlLDFAkvAF5B4TzQJ2fKNag2lwgmMZpMnZnZMcMzcLoT8AXGK6XolKsLqeKBQyjnE+UH+MQuH3f4A/dEItUbDxOf4vAocLJbKSKaTSGczeP4zn8Gjl6+iVWpg884DFUBXzizj1NI8vv2db+Oll7+Ng8MSAmE35k/No0qExGCEVCaHXn+MD+/cw2jIzgq/AlPnVxbQHfVRrDAktoFqne7uLlx2h65nMppGuzMJBSYmiPuJzezKYUcIu05GLMISo0GEBUNdzeYRFd5YbDt75rRCN8lK39hYx0mlbnL9x0A8HMDiwpz2EftghLgvqLGieM21ZwYBj8Q8572Ioic7JiieK1uA96RGA4V6VXMqFAwJN8FjJ9qE64lrheNMBBKvBx3hvJ+xe4nIIqKnWGhmQZj7AzFjxMhQ3C2VitpjvB6vujiIheExUfgMhs0uLBad2I1ErnzTMFBlx0u3Y+5/Q2ApM4duy0AyFcNeqYhypYRPf+IaPvepZ/DGq6/hjTdv4CefOotEKKQOkoX5eSyvLMHj92F9exPv3/gAtWoDjrED/U7fZNYz1JPBuAp6NdFa7Mgg3otMcAaYcvwooHM8xhT22QVmZxGUyBcvjo4O4fX4tQZ+9PY6SrUOQkE7MtkQvAEPBqOB1tLsfB5zc/OYmc1heXkZqaUVuNM5wO2X0ArmqbDLrG8WE9mpxuBL/vfx4aHQIlHe47weGM2WCgMvf+c7+PX/5R8hnJtHv9pAu14TT77aYKfJiRlGO+iheHAMD+wq1HjsLjRrDXTa7A6iA3qkfZrBugszWXzvpRfxO3/6FlYW53Qf39jcw/FREQGPG+lYRMiaYrGsItmYAcsuD/r8HQIO5Wc8/fhl/NKXfkrs+u9997s4OjhEp22o4NprGwoi5rzmvYW88U9+8pNC2v3r3/otvPbDd9U9c/XqZbhcXnUwcIPn/dzjZYeJDflcCvVGVdx/H4v+PfOeWasZuLdd1DyPe2yo9MYIOIGnrl3F+QvncPXxq0hn0tjc2pDhgKz0ja0tZLIpRCMxFSRrlQqqlRpu/PgDfOfFl9FqtuBx+7B5WEfYy/2d3WFjpJMxzM3NqKDEoiFzVS5duYI333wTL799Gwu5GM6cXVFB/4mnr+OnfuEX0O508J0XXsCHb34fn33+UwjEYojNzeLfv/BVfP27b+Ko3FQHmwbWLBJO9Y3pk8d0BKYjMB2B6Qg89BGY3mwe+hBP32A6AtMRmI7AdAQ4AoFAQClp5KIzdI9t9mcWlnD14iX4HS6UC0V024aCK6OhsB7W6W6mM5wtxRJMex2JyYSBUui2ghEVEjhx51Kk5QMmP/hQTYGiVC/pQTkSiCARiskhTUcsMQ184Pf53XrwNDotYQHoeGRLP4UNtszz/fnM7vH44PaaHPf+CGh1B2gadJmOJKhRTKe4w9elGO3EGKTgxoJ+zM/mcHZ1GWdPL2E2l5EIdvfObbz99tsonVRMLIXToaAun88tJ+Wzz34Cs3M5CXMUXqrVilyfQqb4Agj4QhJpGN52+/ZdkGbSH4wxtDlg8/gwdLrFE6V73hiMhIKhazESioI04R4RI+OR3OlEQ5CLS+G1Wm98JM5y3CnCUbymqCP+9QQ/wr9z7FkEscItiSQhkoWuRIrpdIh/FKrJsEjDxBhYPHBLXLcEd163j8RrkocZAihkC+SulUg2YaWHfH459cnU5jVhBwMFLwnqnY6EHIqHNv4ggwSFgOBjutglH7GOeSycN/wZ858+FqwpR7p5TBTfKGRSpZKz3u2RIEwhnYGw/JPHkYjF5cbj9wvtwRk7Gkk4axHDwM4JusIdJhrHek8Kl3LuSxcwj4GuU4pUEQoIsdhH4hzP9YTCWK1qIiiEXuESM8M/LQRFs9Ewg169JvaIx6fwvVpNzF2KcQxMpQBvjYPwL+PxR8URFgQma1gYJQXq9npaH9b15LwPOAKIsLCi8x1KNJvJ5ZBOJeFy2lVYYMgrsUVxoVRi8PoCGo9CsYjd3X1s7W/h/tYD+MnwpiucjliXRw5QcoQpXrEbgNxpYTUo/BoGMsm0KUpqHQbl4G0bPUTCMWSzWaQzSeFeDKOt8E8KbfxejhPFURYVkom05sCdO/ewtb2JkY2FDMhhzm4ISjVBvx+xUFjrncUohgLSPUpHNBnZ3KM4NhRB+VrZmRwOjo/kSKYDnmuYx03BVteaLmgG2TIHge5Uu03jlU1ndH0i5D8TRRMIYO/gEPuHx9oP6AYd9rsIBYOaH2O6sN0sbvmFlRJ9hO53MesNscSJiOL7sJDBAhjXCTscLlx8RI5dspd3D/awd3iC40oLhCXEwh6cWT2N//a/+7u48vjj8KXTcLRa+IPf/G1886t/gng4jM989nmcWlzA+x+8L5bz577wEypubG7v4P33b2B39xBuT0CfpXIDdrsb5XoNDQwwZOcKx5gFVhZS3W70eixCsmDG8Ge6zUcS7Mx1qGRK/Uls1pDYCABJr0fu/EQsItQPi0qcG7xG2pv9XrBwwrFvNZsaMwrHnOf8d6GLhkAqmZJorZDnblfdJNzLKZyabm+73OosSurD4fxoz/F4fUilM8JpVap1cx3bxiYOS8VfBjbb1HXBy9MxWugazMEwA5SNdh9u9xgzMzOIhkIYGV04x1BoKjMDCicF3F9bx+bJCXLBAC5evKQAyVKFnRk9cqcUxMhgX34qeLrbxamFBXVhXLh4Ht/74ZsKojy7PIfnrl1Eq9rAKy+/ieuPzCLETiGbDcvE8pw9i3AkgvXtLbzxwzexv3cIryuguSO0DPcS5Vcw84AdYWYnEOc8eeuxZMx0ezP7gOHV3Osw0vU5s3IK4VAQG1ubuHX7rjJHhmPAGwhiYWkR88uLiCRiCIRDCluNpROw+d0Ydo3JfX8IhyOAwcCOttFVEZqdILymEofrFR3H8dGhQksZrs09iV0ajjHH3cDv/+7v4n/+B/8Ei5efRvm4rEJ6Z9hBi6Grjaru4+yiM+p1+G0ucdNHnZ4K35wnLGaYRU/ic+zIZ2OolAv43//913B8UkI8lsJ4bEe5WEHf6Oi1EpEIDg72YfBexsKcL4g2O9yGYyRSKXzxJz6Jv/Vf/RSqJ4eolEoyFjxy+Qo27t/HV/7gP+L2rVva+9jJcP78eVy7dk3z+c23fohbt+7BF/CY2RNOD3yBsO7BLAZWqkX4fF4snprFeDyA2+nAmTPLyGQzuq+ziPmDH/wQdz58gFgsqMJRodpHb2xHKuZVMPDqubPodNrqkvvyf/0ldR+02y0cH5shuDQFOGxEvARRKdeEfmMA6XvvfoCXXv4etnYP0egyyNaNbDwCr8elHAZm08zMzghX897aEa4/cRH/4//6j/HHX/0T/MkLf4JgOKT8nMO9EpI+N/7x3/slXL72JLpOB37zP/we/vSl70tMZ2A6i47NpoF2x5jqG9PHjukITEdgOgLTEXjoIzC92Tz0IZ6+wXQEpiMwHYHpCEgbtDvIyhBvmCKGYzhGLpbGmcUlBZB2Wi2hRyKhsFxrEscpTpIP6/dK8KCT8sH6A7nDzZBKUzgUw3XilKWySAGdQp3az9mSTk6yxyN3GkX0k+MCNtbX0W42hWWh+EtBIBwNygXeaDawf3yMRqsFl8MGj89rctjpaoddD+p0rHcGfXQpugxMfrQcrBR8R0Mko0HMZFI4vbyIeCwMp20MN4XlQQe1YgmVYgF1hrvVWuJ8Ul6hO5KiRK1WRiIZx6OPX5VwwVDTer1qBpBqPHxCvSyeWsYyAw4bDbz68vdUoKhW69g9OMZRqWo63sIxuPwhNLtDFOhSL9dNoVsCDwVq09nnstuQjMWQy+YkmDabDbFQR4M+spkcFubnJDifnBSwv7eLdpMBhnQa0lVJtyhdcGZYIh1u5H7zIZgvTxGRobEULYm/MQY9uW+J9zCd0EQEuOQ4pXuXIbBmJiXd9AxPpSjUk6ip/oYJ+16Ocod5jXlOcpzLAUl+70CFEAph/JlIKCABiOIi5ww/2DHAv8tpzjkw5HwycS4W5sQS0vmW/Kd0MolWgyIYMSl0+5pIAgpmDEnl1+iozueypoO13dLXeYw8fs5Tl5ds35jOjQI48RH8N7uLaAuuAhPvIYyR2LR0QE4CZImaYKGg36doIHc7nd28nrwGljCvrgJiJoSsmOxBdFe73KbTcdBHPpPF2GaXaEgxXQKPx6s1QUGRr08np4VPUleG262/c420Om29d8DrR9jnx0J6FrFAUNidaq2i449GIwgE/SqMVWt1nQ9dquK8U/Abm7gRipN0+7a7dO73hVmhw5/jOujSJTzUXkCkCQsoQW9Aa5VOUYbjkU++tLSkNcRTZkHJ4w8im5/X2B0dHuDo+FCOVc4vznF2aFQqVezs7ApPQI4vr1Oj3pQo7vJyDjskMLIYQ2d6OBhEKhZHKBgQ5ohYlVq9Kgax6WJm0a+rdctxrbca6I36utYUZlm44Hync5Wsf4Xo2myIReKIRKMKTlTBgqIoQ23ZbUEkRKuJQqGoYhqDT+sq8I2RCoeQjIQllpKtzUPl9et3mCfREHvb7GboqDDJ+RYOR5BMJTXeLChcfewxXYPvv/kmfnxnHaW6gXDAg0vnT+Pp69eRm53Blccew1HxBFs7e/jgnXfwox+8g16lihnuc/kZrKyuSDSlM/rixUfkcv/xjZtY29hCo0mMjA3VZhu7Jyfw20PqpujbRhi4h2j2usKjTCj84mZznzWMLgI+7kVNCYsswvb6DLGmMMqegLGEwWQkhPl0nP00YkpzH6Z7mMUzinr8YEGB+xEREyZixAzUJXqHgbHkM3c6ZjHM5fFJNFdBjkgpOx3xLnUJcN20OY4EhRFFw+Mi5ojzmq54t1frnj9nxgqYRRM37w28E436CidmoWPEbpzRQF0PJBxxPaRCDszM5JQD4IUbEX9IXHquuY31DR2jLxhALBrW/XB//xC1JssSJp7H6WE+himos2Oq3Gzh2iMXEE9E8MT1J/DN776B77/5FnLJIM6t5FVYfv2Nm3jmfBpe3hNGwNnVM7hw6RHEUils7e3iu6+/hrv31+AAC1UBMwSVaDSFGFNMZnBlHLOzs8hmMwjHwkikkup24L7KY2L+BfdCuseDPidS6aTu47fu3BHiafGxx+BPpzSHXAyXHZhYk6bRlPO+2WXx3JDjvmv04B574bH7hJthUDjXXiKZQC7HYsZABTMW0+nWFhPf75UTWy5/twevfu+7CIUT+Ct/7VdgtAc4Pj5GtVFDd2DmhLD45HO60eKexa6XpqEOm55hBmzyanIO02EdCLhAHTuZjuBf/f6LePWtW3COHQh4fZoL3LeIikmFgiicHKPE4+Jx+ENoD0coGQa8oSCWZ3IIuYY4OC6qSyzqsuNf/b//DnMry/iPv/3b+NYff1Vh6pyj0UhUHH0yz4lSYX4EC9luhry2uyhUaro38FyM4Qi5mE8O+uGwC4dtjEevXEF+ZkbFunNnz2qM3nvnPdy48WPd94+OC9gtNDAajLA4n8XK6QWM7SOhm+KJKP76X/8b2mvi0bj2qnfeflv3wlMLiwoq5tcee+JJDNI5vPfn38bdD+9ia3ML1QoLgYc4OC7A6fXh6rklrJxZwUsvv4z7B3Uszkbx6//938OP3n0H/+lPX1JIrLjrGONs1o+f+txncPrSFXjiSbzwjT/Hi6+9ib2TmrI4uGZZeJsGkE6fOaYjMB2B6QhMR+C/xAhMxfT/EqM8fY/pCExHYDoC0xGgPU3WP5/LI7cden3EggEs5xYwJKt2NMBJtSjBymUzMRx8IGOQH4P1LDcshYNAKGiGcFLE6PYkNFhho+zwpeOJrs56vWGykcNR8Xbp3OSffCA9PjmRay8cCSKdTsHtcaLbMxAOh4Rf2NzawvrGOoJBBu0lFY7WaLYmrHagUC6j1WmBDcUdtkW77ZifDePM8jLmZvJy2NPVyodZHh9bzSnA9ikYMoDN6ZSY6bI5EQlHUClX5aRjuB1drRQNkum4BP1INIxiqQq314VUJiW3q8XKDoXDEn+7zRbm4zGcHBxJ8No7LqLc7KALF2yeAEZOD5rdASrNNqj9iy1OZyZb9ImAoAhHsSkYQCoRg9FqgLbCBPnPHq+JdaGAJWSJyU6v1ao4KfBYDQlNEkWJLmFY7CSYlII10Sjk3HeNrlAUvHYfFUqILpkEm3b6XdQbLfBPCtBEyAj74zLRIxR8xXdmSz+DYQcDCb5yq/M1JmgUy9nNv7NQwnnksTnUZs8fJJ6FwruJ/+FjOJnldE4Pxc4nSoHOamEeRnSQUxChu5HuWbeKMHThEbNB0ZlhuelUWsdaqpSwt7svHr3ENAruDpf+5PcSWxCIhBQm2Wi35JBWIYCisRzXLB3wnUx3NwVTivz8PglJE0GInRsUFOnSF0rG6ZTIZmElVERwmKxzXjeKL7x23U5H7kaiJoI+P5odAy0icjodhTzyfZlNwP+QKNwz2/P54fN69HWKNHQ6LuTzyDJsdTAWhuLCmXPIJFMKsbv14YeaJ4lEAtV6FffX1iSo8zp1Bh2NDYUmhhTSfc+OAn5QfCPTuVatwOfxCSnEzggKvywi8O8JZgP4g1hcPKUxoEvbJVyMXcU4YTno8g6GkJ1fEHLiYHdfiANyginuJxMJNOp1HBwcyl3PPcPs+PBp7XKNLS2fUgWlVimjVa8Ls0Ced9DrV5gjMRfHR2QSt1VEUZGArOY+2fZdHW/LaChMMBZxo9cZqPskn88hnzXXMNcGRfNYLIliuYx6rSHRlwGSnU5XxSvuCQx8ZJ6DYzBA2O+RYMo9juuTgjzXMdcIsRB0ndORSzGS846CH0VzdRFQYPb7MLaxU2WEUDgodv9BqY1xr4VkLIpQKIKQ34elUwtYWlzGxtY21rc2NWfLtTpOyEhud2Envoqv5/EgzmwK7tMeL2bnFpBIZfBgcws3P7yNVofhoR4hXIggGY8osroxHPbg89olkI8xnBRWqF07JFRrHXD98W36XdhY+BoTgzNG0O1BNppAPpNGMOBGt1eH28U93q1CKtnR3LO4/7CIwL1Done/r7XEDiMWjshA5x52eFKQm97ncWmNEgrFwE8WBfS9FEZZlBgO0WMRjvOX+p2Trmun1ikRPCx8KQSxz8JZX4UmdgvQnaxQXhvQNZpCiLg5l3wMtLULl5NJJ5GMBWBjoalPtEsYLqdP84CdG0Tv0E28tLwkvv6D9fvY2j+R8MtNkNdHYdgeYkOcKkBWqz0sZYN4/vlncer0KfzJt97A9390E6mUFxdW00gGI3jw4T188sojmIkn8ODmbSGLLl+9itTsDO7vbOLPX34Z61sHCAZ8WFk5I8c6sVMc51Q6gexsHonZWXhZoOK9xGlmQJgoLRPBxYIIOwLGQwaWEmk2UkGDa2RndxcLK8tIz+S05zXrNeFjzO3cRLR1O+w4Yq5BG8NOH76hC+6BHZ2moVwFCudEF4Xj0UknwRDRRAKBSFi4GrvbiR67khx2BCNhbG3v4JVXvoef/smfQzQaR783QE3hsjV1ibFI7HF6YLSYJTIQOooCNwvX/F1D3SC8ni6uQz/8XhsWFvL4t7/3LXzjlXcwaA8R84UxdrowsI+RCARxOpHEycEu7h8dwOVlYYbFWyc67E1wORFwu9CrV2D0+upc4OV8/tlr+NVf+VvIzOTw0je/iW9//c+0jzIb5fi4pABqssIjkRj6/REcHg/KjQaOK2VzThCBQ5yXm4Vn/j7lVVEnl6ErnZ0xQ8zPzmF5aRH5XE78+VdeeQWvvv467mweo9MZIJuOIR4PKty2XG2o+PHpTz6B1dOnMZvLoWd08KO33sJcPo/P/9RPozce4+a77yoHIr+8gv21LWRSGe3H3XYbWxvrePe997G5vYlUPIpHH3sUXd772wZKxUMx8u/cu4O1zW3tUSw2MXsj6nXh/MVL+NJf/SXMnTmPf/abv42vfv1FlOptjGw2s1uEe4XZwDb9mI7AdASmIzAdgekIPNQRmN5sHurwTl98OgLTEZiOwHQEPhoBp0vOdGJe2GodcDixurCIpx+9BqNeQ6DgNkgAACAASURBVLlUhC/kl2uKD93EufDBleIV2/fJUOcDOV1uTo/paLZT4Jy4ceXEnTCY6Xijy/Tg4ECOK6/HFCQUpkhcCdEm4ZCEbj59EYFhx0g80Gg0LHfygwcP5KQKh/zIZLISrPl6/BEKyRR8u8M2gmEPFubzOLu8hJWlPGZSGT3QsW15a2dHTkYyYclKZTs1xepcMoW53CweOXtOIlmlWMbm5ob4ygw2o3BItx1RIeK1Gy2da4DhiT46hylADlGp1SUIU5RYnpuDrV5R0GMmm4fdE8CD7X3cfLCJSquHgd2NStOA3RdAfzgWioAYFFO8HeuBlWNNB2XA45ToQ4510O+TQ3hEUcnpkggbDoflKixXKygWSzB6HblK6SznC1HYpeBAQYnHxkBZFiyMRktiSCgQkkucTkGJLQxkHA5Nliyd7CMKX0PzelK0trvk7qNgZaIdTKe2TPWjgUQjvr9CRydMcDm7OfkoeMGmcEZTATMDRq0gVJP3a37NDEBlBYRO3p4+rVBUEwlCkoJNbn269Ml1Fivf71cQIIV24lMogLJAweOnS1Zj0evreznXKO4QodGiON7paT7y/HhMFMMoImo+s5NBeBqOlRmuytMQYoboCgZ3jiCBnMKeGNd0z/b7H7GKOV4sknDMeUx02xLLQwY/3a+1FoWXCqqtpsQIhZI6eSFMd79CVd1uE63SNbn2dH+fP3cWVy9dUgYBMUMsUC0trUgk3drext7ergQpFrCOCyfY2d9VsCdfb8QuDbdHwjpFIV4zdl3wWvACcQQKpRISwYhZHOgzFNQmJEA8EkMyGpejlsI6Q2i5T1DQJ9tfGQqcB+T5hyNIz8/KHU93N9d1o1YXhmJ/fx/vvPM29vb2ND9YQON7m3tHAOlMColETPOrUauqgDLgHkKHOq8rmdF007factvLsUw3OjtqhCIZy23tZXjueIz5fBIuu0vrIcaQRpcH3Y6Jj6Lrnte5VK1iY/dA15mOU47f/smJQiU9trEEsXQ0ou4IrjErCLhUKmlvZNEr4A8Kr0PRnggOFgwpSLI4xfXOAk570NX8O64bphMYbURiSVy7ehlPP/2U3Mnb9x6o+4SdPHfvPcCNDz+Ek85c7RfEewzlWuUHC2kujbtTQrPb50c8mUKt2cT+0TG67AYhcqrLzhWGag5gszvhso3hI+pl1DUzGgQ8gcS48SRngGud9wzbcIAwswj8PoS9XkR8fmQp5saJPrJhQEnSSY68U+50riuK6MwxECLK7kSHe229oaKo9gunC32imDoGGq22jovjpv11OEa1QmGzp/nPe87IRuHfFNPNK8w9z66vW2K68jG4J3u8Og52LrBY4HW4tb/2um0M6K4fjZGJRzGTScLr5Hh2kU6wMNLXXkx3b73Je4dLiBkGY7JAQ056NBlHu9PGzmEBlZYZJMx9gXOJHwGfQ2I533/cG2ExHcXnP/c8ls6dxu3NHWwdHiEY8SGfiyMXS4oZPj+/iIDNgbf//NvotdtIZDNI5DOodFq4u7WpUOul5dMSRz0McWYOgwqVNji9btg9HnNcON907YhjGmlvZuGU+zzHxWEbYtDroNms6e+BYAD7B/uIxSMK2Sb2xkQWmaG57P7g+/D3AhajKbR3Gi0UN/dQ3NpXMCd587yHMP+EaDHORRYG/eEwUrkcEpkMfOEgeS9weNxIZtLw+ANyYfN+SbGcWw+DO3s97rUspbAY40Sny4KPH2EW6YbsSmgLV8OOj06HmKuWjjWfT2N+fhY/fOc+vvqnL+Fotyzn/MDhRJdius+Py7kcgh4n3rj1Lhq9vjosGPo7cHowu3gKp5dOoXp4gHq1pMJdtV6B32XDz/70F/Hk9es4OTnCvTt30CUuqt7ASaGMvYNjFMsN2Lw++N0+zVV2fLT7HbS41o1JFgld5AGPchQ4nqxc8f7u97mV0dI0BgoWfvraJeXFlEoVrG/tY2//CJ2uge6gi1K1gkaLv/fYkImFsLo8h8evXBba6/7du+pUuPzoowhFI+pe456oDqpmG+FACJncDNLptDqX7t+/h7t37+h+zvBYstlZvGTnUKlSQKVaVkceu3D4ewJ/b9hY28TZC5fxpb/79+G2u/E//IN/gv/87VfR6g6Fq+L9lpkRrf40gHT65DEdgekITEdgOgIPfwSmYvrDH+PpO0xHYDoC0xGYjgAFF79vTIcp/aPjXg/esQ2PrKzis899CkazgYO9XeTyMwgEfHJQ7u/voXB8hBEDM8m07Q/kPutS4KPrmUGYXopGFDlNAZfM3WAwhFQqhV5vgLt37wqrQIGDYjqFPgpydBqHIiEJdF2jBZvDBp/HjdGoLwxAo14VBqZWr+kBjeIXRT0K/BQu6HRnmKEv5MLMbBJLi7OIBEzXVb9lyA1cKBRQLJfEKad7vVZvo9kwkIwHsTSXQz6dxUwqLSepMAPVqo6RQY60pNEhSwciHYk7OzvI5vLIz81KaKvwobbZ0oM+x4phiGEKjV4HcpksLl66An84hht3HuD77/wYB4Uq2kMbCtUGgvEkBhLwTGcqxXSTI05BfawH/KDbiUwygVKxJPetz+uVq5soEgqYFjf7I1e1y4lmuyl3sxi5Exc5xVgKJORMU4Bv15vi1VIA5YM3fwnh+XC8+qOhAvv42nSZUbRotlvodMjzNgUqscwplPJPOahdcq0PGP6J8QS3YnLIKd6YAaN0lzPA1kTO8P9Md70pcvP8JQjaTbb7x0M2Lda7WbAZm2LveKQQSpO5TEGfGAeHONUsOvAtLPY6xSzOTzpUrffh+Sp4lMfrdklEpVBgMvkZYOs0xVUKkBOUEVEoYrbTac+57+Z7ueB3e4XLoau6R0FoMndMh+xQf+exC8dgd2ic2MnhdbrUscGiFse4ZnRgTLAhXBucfxQxzJBOM2SWojExDZSc07EElhZPyclIwezk6FDu/g7XKOdBkxxoEy/yEeqEoqTTbWJ9PC79SUwFxWW+H+eFRGnxmM1r4nV51OVA0d/qUmAhi4I65yRDey+cPy/BjUUX4mvYjcJiHMeA7ma7zy2nOa9XNBaVS39uflb7y3vvvYfDwwMdKwsUJmveZOC7PE51KQxGFMyb6iYZ0GHN4Mv+EAO6wVmEEY6HyJoRFIHJOen3mnM5FETY40WSbmmvV8IiLxH3L67dZrOlwhAF+FrTRD/sFkoUg4RfYGGn0mqryJENB3CahYFg8CMMEQVLFnxYfOM859iEQmHNUxYWiLOh4E/EC523fK+6Yeg12WUQSsbx+LUnsLo6j2g4iNlsTqiOykkJ7735FjY3NhVYcHxSwN21dXTpmLbZ4JewSN2Ka2IsdzGvJQVm/kmHNIuZxDnRqW0KzZIgNWYdhRwDXuIvOEtHAxN9EwgoDJXrn2PJfV2FrU4Hfrcb8UAAyXAYSRb0vD74uA5VfxphaBug3W3r+lphyHQYs8rEeUAOO/ni7V4fHQbkEsnDgogwQ2rCkfOcx8qiAAuBxDVx/rKKRgQTW434vSohUODncRLpwuLfkMU7U9Smg5n4Gb+ueVfHzzlMLBb6PYmP7MpKxSJyCvcpsPcM+LxulEsVeNwOlJo9VJs8fju8XuKfeLwsMowlHLJ5qz+2I5nNaJ5RlObeSdRPLBpEKhVShwIF6ZjLqdDHWDYFwzZClxx3n1sBwUEGKfcBt9MDlGt476VXcLCzo6yK+EwG3ngEA6cd6ZkZZFIz8EVjZhg17xnswuDcmuC0uN9zr1ZRkBx0jsuAmC0zQJp7CQtlZMU36D7v98REZ7cRMWBct92OAa+b3Sl++NzkbhP1BHWvtZstFbWIMNq69wDHO7sKdJ3Lz+l+yfuVxHePD8VCEZVqTUUQl5thpiN0ua/Y7ULQLCwuCbdzcLiHaqWKXpczjh05vAMSy+WF2+ETLodFGe0PulEQo+SG1+uRqM61xWIog2fJ/j6qt/F7f/ifcffuDtwOP+weL7rsyLPbcHlmFvl0Am/eegeH1QYCLgaYDzFye7F45gzOrixjUCNjvYmZbA5GpykOeyQcRDAYUN4Gf0d69LFr2N3bx9raBk7KNdz44C5K9aY6fVi0zuQy6jw5ODrAyUkJhtGTiP/YpQsqYvM8iJvhXTSVSqgr6OadTQztdmTTUawsLCCViAjD1m4ZwghVGjWUWFTkvkIhvtFGLOTF+dPL8Ls9KJyU0e91kc9nFDwMpwO1Rh31Rh2jnhmKHI8n9HsAi8W8H/kDfuG0tra39LuFJ5zE6aUMzpxeVHZMo1WHYTRVaOa+0WoZWFm9AE9mDvcebOKf/8a/wY9u3kVvBGGYiIrjnOoMWCqcfkxHYDoC0xGYjsB0BB7uCExvNg93fKevPh2B6QhMR2A6ApMRsPu8EtO9dpdYsbZeD6eyM3j66jU9HNerVWECkqmEBLZarSLxmm5Qn8cjLAoF0jYFwUnQI4VzOkn5YEYxUi5aIkEYRNbqYGtrS45eflKopljJh272/9N9S7GJgXCURyhkEENDl1mpXMLJybFEWIoD4aAb0XDExGmwVToUEebC5XEgGg8jHouiXq5iZ3MTA8N02FLgortx7Bijx7BEg68FBAMOnMoFEI+EYdT6GA4oKMSRzmbkKqN4Q9ErHotjaXERdJ1SaLfbyG/2oFppCq/i8VIkjEi43dvdE6d9aWEGs7N5+IJhPWTfXduSO/2k2kSjO0BnZIOdAiVFJDqeKXCR3UuBUA/ZI7gYOkj8zsI8GnUG+PUloNMV2GoQ/TKSOCvWuMOB/OwswtEIToonKJSKcgiyeEERlNeED+x0nFJI6bdN1nfA5xcDn+KwxEQJcbwGXlNMl1PZEIKEblIKtnwl8YzpquORUvim89nlkuBCsUa/1FDsIoZBQrrpupeATue5FSQ66WYwMS90ppuisxVoS+HEcq/zJU2XPXFCvQnqxaXzYLcEkTGCEYxGEtN5/Hw/vi6FA46dQlwlwLsU+qhxGg403yk80VVMxAwLREKx9LpyH3LkJPxTSbNA7xPhn+IEsTIU63ks+hnijogboSgo8d8MWGRBiD/O46W4qutBoZldAIM+bGTeK0yPHGiTOy9WOx34bo+CG+mUbLNDgm5Sr1fnykYECocOhmZmMri3uaWiis9lcs0VqtjtqFhFh7OJR3BpnnN8KbRQENaxDU1kAq8Xw/84dnQwcrxi4Yg6ItjFIaHb4dJ402H/zPVnNG+sca6Uytjf20epWND3smuCa4WojVg0pr2BAY90r7PgRZwM5wWFWwqoFPXrjZqJKnIT1TNEq9MVg9sxGsLPoMURx43uVDsCHtNhT4GcHQfEShAj4fZRbLPB3hsiNnbB3h3AoItdCJieBCyy8nmd2OXSpvsSY62fAbsuyAX3uBCKReUUjQf8SIdicsYfHhyYwbRuBiebXRU8Lwqc5n7X1b7AtU1uPkMIKQgSK+N0+4SdSUTDuPbUVVx/5hkM7WP0u12hXbiK9rd3cf/OPXRaBuLxFGr1Bt5+/8c4LBbQ7vfhDobg87NA4dW+WiwV0RC+ya35x/MScmbI4huvOztKyNiedA/Rrc8ODZsd6WAA48EQbpcTsXgcQYptCt4da33z3Mh+///Ye9Mgy+7zvO+5+77f27f3nunu2QcDYIYgARALV1GyKcllWUUpsSuJlMRL5YPzPaX4i+1KUk5VUq5YVTZl05YUi5REWhEXcEiQBAkuWAbArJi19+32cvd9S/3ec3sIM/kKfrqN6prBTE/fe97zP//T53mf9/cg2Pk8bgU9HmNX27SSCdUNc3J3Bx3bt2mumXhvrnxCQllfHhNWYUsjivuCQbmZeBhQ756J4QRIDN0em9gxtzDB0x2ueScs2MV7GWVD2L5GuDJh2mCWuK7A0dDU9TC54jSEApZZMLRGMHWNx6PKxGDcJ5SKxzXot1UuHqhWLVkwLho0rzsznVdz6FWXoGOvV8l4ROlsUrFkXMFIyCZQQomo/BGmprLG73fE9IhNJYSDoLFGSC72evZt9jdXX4OAVz2fR30X1LW+hvWm/EO3Ii6vBgdFbdx7oK31DTV6HWWmJ5WYzFlDKpnOyjP02EQBUyggjXCnM7lhYCoP7nznOnbQVODDnL3HmbphGshJkmbv7vZwrHeVSidtby6VDu1+z9fAN4+EHMY3gn+jVtURk2qVqq1/EEv7+7vm8J+cmNBkbtJwcHQ6AiCCfEGV6y0dFfbVODzS3ta27Qk0R/gZgjWVn5x0moQdC6w0Mb3bpTHmVsBPLZPAv2ztE7LJHmtho6BkEjGl0044sD9AA3Wodm+gXD6vlt+jL/3JV/XOjXsKBvj5JK4GocTNumbJOZnMq9KuaPvgULWGg9Zy+YNKpDPKJGIK9Lv2M8nnf/Wz8vs9unH9XSdbpVrRzv6hcpMz+rVf+1Utn5zT6uqGvv/D13Xj7qq8THD5/IbggafvUt9wcQcHB4YZS8TCeumFF1WrOAJ3p9tWKpWw/ePu/Xva2jmQi8am26XK4ZHSybDSsaSFiBq6Cpf5aD/BSADKTN2eQl6fJtJpefi5rt/X9PSElk4tqViv6fU331U87LF8C9YATU3uR4jiZL6cv3DezsH1G9d169ZNvXd/V0vzOX30mQs6ffqk7dvsa0nq7Pcpn81L3oC+9o3v6OaDNf3wrZva3C9J1lzyWuOOn0/GYvr4sWNcgXEFxhUYV+CXUYGxmP7LqPL4NcYVGFdgXIFxBRivHoIGgIfuHQ7lG0pzubyePHNRnVbTCfBDyE2nFEvEzWHEmH29WnOC/yIRhcMRe2CCI86H8dATCXtQZ6wfhy4i0u7ungXBIejgkERgQrDkIRrx3cTuVl2dblPzMzPa3du2sWJGzGG3m6Ou3zMXHQJ8OhFxxDwLlXNEXN5stdEwgQV2LKPnleKRwojG3bZKPLj3+4aBCUVj8ofiCkfDCvjcivhbalYrWn9QkNfn0ukLyzp9/pxxkmvVmglfiP4zU9MmICJobm/t6PatO7r7/rqJRDPTOc3NTtnfgTbI5nKSq6fJmSntHhzqneu3tLZdsBHocqOtWqenUDylKgxYE1udkE1jpiPAWlDnQMS1IhDCIkY8AB2B2xMhvUUA6ojljZsaZ/jJpUVDnOzs7ahwcGAiLA5Fc6jisGa8H68fgaQIp3LZ94NjjsCGeIh4Nor9dBziBMCBFWHM3+MzIZZziQB6LIDz9wjD/GrBsiPRDjEKwcSCN01oJCTPreHI3f7BS/E4ZNQwCSMGO7+aODlygBv718JKcfD3TBAAF1IsFm29BYMhEwoQYRHkEWxxjSPc0BRC1GLdsI74fzA+hf19DdwyFy41NpY1gpsF+nlMkEKoo3lix22OWAf1gsBn+QC4qUfBpog5iOIIMzQnEAb5e/4NgpY5+UdufhQvF+LgqNFhQjBuXgISrVlB0KLHESN7XXPh4yCEGczx8v8cH0KcBfEZs71jgvJaYc/EP5AyNM4MkwNrnWkQt8dCNBHIeS1qVmviJPaZSxr+9/z8vIlrNZAWbUcQxgVrGJsRogcGMA50QoZjoYiWF5fs2DLptPHZEVN3t7e1t71lDSbcpzQICDFG1KUx5fF57VrjzVk9R2Gv/J59AjY1OBNYRxZmOgCT4lYqElQuEVOIvIYebGiforGYoT5MXGQ6IRw25z3uZwTcSrEsX9ctzwD3PAHEI6d7sz6aCHE43si+9UFfmYhf6XTChPhIPKKFxQXLbGiUayoXShp2B9re2bZ9B6EJVzC/9/g85m4/Pj4nsLZvHGnwFKyR2Zk5LZ1Ykt/jswmFmYVZe8/Xb71ne+upxUVz3q88eGjoKcIEL164ZPvt1e/9QLfu39URQtyQ95ZRKBK35l+xeGS/0tTgSmaCgTVKCywMWsMtE8NSMUQ1lwUY0izsd7rKp1KGQuEatFDYYMjqwWSRh2vf77cQSdYz94KWBfqSF+BRBxxWs2H7H47ho6OiXWOGREIk746+RyBgPOwqwnEwoHA0ZrgPhPM6Uxmdtu05fZdb7a4zZWBWWPYlGqoWTIwx3dkLEM9N+R7toQjpNjnD5Iib5psT8sh1Qp1hvZ+cnNH89LTiTCxY+KxX+4UdbW6tqdVqqNtnL+tp/uSUfuN3flshmopgZ3CPI5Bm0kpl0zZRRQC1L+RXjwYhYc39URONmrMntlvqtnG1O1NC9WJZHrIeBj31vC41Bx1j54Od6dWaCsmjfDiqXrmudrWmrY1NNbsdZWcmFZvIqDkga4JwUrBWLpVKRcOt8T7Y62lGGFqJE41Tn72ZLAoaIiC1LCXcmQTi/0GvsV8fBxsjUJNlQMg2GSVgmWiacizcd44OCioXSzYVg2hO06DdbSgWD1vwKeMFILfS8aToFDXaPdW7fbVKFTX39rX9aFX7u3v2Hgx3xLRVKKxQJGRNBVkTj/0KNjuYHb9CoahajY42N7fVaned6Sm4/aO1TLYKIeHkZbi8brWGA+O1x7OT+pOv/Cf9+K2bcrlpKsZs36xVywr4PDpFzsRkTtt7u7q/vfcYeUQzE/d61O1SMhHTb/6NX7Em2DvX3lKjXlW701OrL7W6fWUzKX3u0y/adNm//dJ/VK071ImZGeXzUxbW2qpXFfI6PHQmI8iWYB0szC/YdF+5WtLUzJRN6a2srWp9a9MY+MlM2pqfO2QisP9WGnbP5j4/4NzSDPMFlUlFbIogk0iqWDjQi88+a876dqOpQaetRDqp7f0D/csv/rEiQa/m8xnb+5ia4D5QqdZsL85PTJiojoOd+9ZhuWWmimbrUL/yuU/q4y+/aD8HtWpVddpNBTw+3bh1R1/9+ndVavW0cVhTsdWVJ0ATgMBsmngemPNjfWP8zDGuwLgC4wqMK/ChV2B8s/nQSzx+gXEFxhUYV2BcASrgj4SGYCbcfUdIj/mCOruwrGcvf0TlUkkH+wVjbvNA7vX7TXBDYIdxzJg8jORYNKpSqWLiKK50RGzEEyfkDDao40h89GjFcAezs3OayOVNMEMkM2EiGrWH263tdQUCbj3zkWf0k5/+SO/deNeCvfwel7LJmOIIP/w+lbLX5d+Uj0o2at3ENd1oqd0bKhSOKUXAKW67VksBQh+rFXu4jkZ9mpjM6NzFc7pw8ZymZibMqbn68KG+/92rOtg5VF9dheJxRVJZE1z9OF9dOEV7mpub13Ru0oIVcXPduXVbd99fVaFQNAElGvIbM3hp8ZSyU3k93FhRfm7GRrHvPljRxk5B1WbHhHQEsHAUNmrboVIf/wSAaISQjnxnvw7k6vVNsEKoz6RS5jiDS43QhhOcRgMP27hqYaDywEtIYqPdtBqjPBn2wURIjx0X4mnASxAnDumeCcGIgPY2wIogFo8Yq2Bx+DNEGK+85nSGsY04CP7FgsbAqXBem3Vj+PK9+B584tDltU20RRgfBZB6zaXqHLg1EkYi+rGojpDP+uHT8CiwycEEjJzqPp9Hc3Nz6vbaFnqJ2IuDGgGZdcr/09xBKGSygUYCwjXuXd4H7mnWImItgjUirnnuR5x3h5MOYsBha4MrMCEfhzcBnE3QHc50hMNwd5m4Y050C1d0RDK+Lx+4hO3rXG5rPPDnnAdjUB+jY4zrjkjmYFlwOzvhergtO/Z1OEHBGiBEgVWAK42whajs83isFts7O2rR2Ein7DURzanjce0QdZjWwBWJ1M/xDT1um1KIhyOGF7l8+bKWlpZUa1R18+Z1B8XT7+v69eva2ty09cjrkT3A2gAXhKbJewVvBAce4blWrah6eKhY0G+CEjUj6JRph929XWtWOU0EjzVjWKssCxovhk1p99RgsoEJFlAkAb9yyYgxrWPRuNXPcC3UzaY8BiYgUntEeL5ftdkwPALXny8UcwRZGP/wozstmwDxw8RnoqDd0XA0YbGYT+vk/IzCYdzFuPh95vreXt+Rq2d0dxOrueaQq3E0u3weEzfrzZoJUwibre5A9VZTqUxcgQBhnjIx7WNPP6NoIKI333xLu/u7ds1xMgkepH7NWl1bGxs2ibK0uKwnLj5pGQbff/3HunXvrg6rVdXbXQ1cfg3dYIqob8fJSrCGHFM/Xmsi8XufBooGPJqdzmt6atL2LQTQbDqt/b2CNWkaVSeIF8EPZzDniZrgtOWc03SjmVUply2Ekv0fcd4QNgT40mzqD9Xt9B3xbXSdsP4RTeOplF1D5XLNGh82ieFxGf+c3AKwS7jPwb444aI0s5y9w2neDez6cjIQnHN+vH8c7yHH+4rNhAzbcrsc4Zhm1mwmp2efvmxC9f5+QRkQSxra9BVcbFz1TEGUqiWdv3RO//Tf/mtFCSkuF53gYtzPuNxNk3ZCX/uNmgm87MXGlu7B/QZtRU06xgHn9dm/mNIiGLYJmiXoU4fWgVuWd9AGD9JoK40DudpQr9nS/bv3zE2dn59VbnZKfbdLrVZHQRf7t8uc6dSQZg7iK6x5GlZ8HtfB3Ok0n9kDR0guzmUkErMwZBqFIJ3YMxFym62GNX1wpSNQcxyb6+taX11VtVxWJBzWdH7CJsS4L7u9UiLl4MJaBIMz9eYN6GBnT9trG9p4tGrTYp6Byxp70VBEE9mc4ly/bo/tE/FUUk0yKMgFCUXMnV7Y2tPm+rbK5apaTZrwhI77bc9wQorhv+NSd5qENBrdQY8GASlE82vmvL729at69SfX1OgMFAuGRd4q/xauFkL44uyM/TxyfXXd2a8t68WraYKso+yHQbtGtrbW1ahW7DXJgZ6emVQmHdV+4UAlrsNmR4fVHknD9vNQKBJzAqeHfc1mMzahAKruxMIJ7R8cGt6O6Q8CPiPxmDZ2ti1oPRyPKj89bRMPD9bW7dzUigfq1hqGUqLx6PIxaTJU3xPQwmxW03Ozunzpkm787E2dW1rW6cuXLVz89ptv2H156ewpffFLX9Lr76xqIR1QMEDTNGj3FvbHRrNlbnbul2B3Lj31lJ588pIePLinb73yTb3w4vN68bOfVrFc0tqdO2rVT49/nQAAIABJREFUalp/+EjXb95SpcOUhV+rh1WVWx06RlZDGovW7AJ+P/4YV2BcgXEFxhUYV+BDrsD4ZvMhF3j87ccVGFdgXIFxBUYV8LhNv4U86iXE0+3VmblFvfTcx218m3DPbr9jD2KE4iWSCQv+gilePjpSC0EADAWiJCF+qYzS6ZQ5z4/DJBE6EMMItkLwzmYnjJ+OEMOf88BqAY2MdjeqSsTDunLlir736lVde/ctC5YMBbwWOppKxBWLhY2l3mq2TOyHQ4yQ0213VW50VQe4O3QZrgDsQCIcViqGE75tRN5YKq6F5Xld+egVLZyYl8fnUiIe08rDB3r126/Yv1ndXNfqVkFbB3BjB5qZjCmTiloA3fLSss6duaDCzp4JT7wuAHYepjd29k3Mz4QCOrV0St5QQKv7uwqBAghHVazUtLq5rf1iWUM3ztWg2vAdQGQgyoxOiyOgm4nbBCD+HyAyDnOEy8nchLnK4NqCBUF1hRPrMM+dwEY+6rDnCTA11MPQPsGWIHTjbqchYm5Vvne3a4zZTDpjAjMPwTxgGy/bgkQ99oYQOivlmuMCNpdn2xzJuE5x/4JzASlxLHwhqlkw6QjNgpjmKOeyhghoE772WDy31/oAO93BuXQd4cztfiwEO4x1x10PHqDXa9v4PGLxcUOnUq7YCD31yOfzKhQ4X4i0cMNbJipRB8INEfw5DsRvvidoC2qFIIbr1fAuhqVx2Wtw3AjROG1Z4+FwyERCc9zzn9EThlbHZhtETNtxt4MlMFY8gn7Lvj/rHzyM3+OExBon3uszMf3YOWo4i+HAeLY0BHBlm7ve77NQQ84haI5EJGpiOJgPeLq851As4gSmtrneYLz7DLeCW5hmBMJHKhLR9OSMg0rivDZbdhzT0zOamZ4yHjSBvChW+Ymcua1XV1ZUKZXNpYwwxaQIgpjJyx6X8aER2fnoddpydTvG1QYFQTAhDnJjaZvIT+DnwBoaCIFcazhl+X7BUNjqhejfGxA+6dFELqfZmRk71kq5audu0GVSALRIyWFoezzm0IUfXkN463WtydHHgRuKqNSo2+RLB3FdQ8VDAQXdXvVgRHvdmp+c0Ew+r1w6oRiik9djLuy9nR1tbe2ILWV+bl71msNHZw9EyB4Me4aeACtDKOXe/r4JzvvlrqF7nvnIOaWyCT24/9B43BfPnNfTZ59QYbeg3cN9DVwDzZ1YsHNF0Cp4HkTQvZ09tZttxeIJwgl059EjbezSMGFiAV63M93CJEAyHlc0EtKgS7Ono2Q0olQqJjchwyMG9kQ2rRDvsVq1NUQORRFcCAgs8DcdHMEeY2w3GrDeacQwkeKz80cIJ3uSBe0G/PIFHCGffanXQ7gdKOANjSY7+taQZS9iLVuArmSTAsaoxkVOEDV5AxzPKADZaSU614G9kNNxsrXCZITtk+Be2A9Ge6Gzc9KJcpoltMfcrp6xzQkhPT03reeufFSxQEiv/+A1rWxuKhUKyc/+4veoOyS4tqFoMq6dwqHCqYD+9Z//qaI+j1rNmjXMwB9Zs6znNDARcu3/LcC56+xNhlKh+eQ0OrlXUUOaB/FEzvBo5UbdxPSh18meYB/o1Bvq15qKe3zqNZqqF0u6ef2GibyT87OaOTGvWDplYrqnLwU8uPwrTtPb50xgsM/ye65hJnQ4Z/wexnmzXrf7BEiUbCarVDJjU2M42o+bo7F43JoxXi/NTOc+QPN2e2dLBRzl/b5mZqZtigzsSLvFhFRPHtfAJti4P3EsD+8/0ls/+5k5pA8Lh5ZjcmL+hJZOLlqzLh5LOo3SoZTOT8rPJEUqpSb4uG5P7WpTew/XdO2Na7p1645KpZrtL0zGsK8j/PJewyHQTqDEnPUYCHk1OZ9VPA5mZ17f/Pb39MqP31al2VESB7zLZ43Jw0bFsFyf/tiztp9cffMNre9uKxqOaunESV25cF4xr0uvfP2vLQA0EvUrHglpIpex+uGGJ/eBF717957uPVyRxxewJmup0lSzP1QmHtNcNq3TJxaUTaf04MF9latlvX9/Q8lYQB977lkT1Hf3C3q0tqpqo6ZIImHi+n6xqDsre9YcnMlElY0EFQ+FlJua1NTCvKbnZ3X27BldefZjalsTrKpv/NGXdP2NN63Bw75ZLJU0tzCvL/yXv6sf/PjH+pdf/Iqi7qGhsQL+oRLJqDV4+n3Cp9N68aXn9fnP/7oiiaSqzbpW793Vv/niv9H6+pqhdKzxls2IRviPX31V6WxGpdZQe+WGCrWWKgSp2wgazXnnflhvtcf6xvjBY1yBcQXGFRhX4EOvwPhm86GXePwC4wqMKzCuwLgCpjX53EMeJGOBoDy9oTy9gZZm5/Xisx+3YEJjacIbd8mEL0TwSDhqgWM7W1sm7iBqZ1JpB7HR6iiZSpjrChEOkZ0/39nZscBOWOO4pnO5CRNIcWwhKOIIq1SKajer5paCMb61uaZavWz/n0nF5fcR1tiWhl0btcc5X6t1NJFLaGZ6UkF/yAIEGy3C7ByUBhzpbDJlQli1WlaxeKh6q66Be6ilM8s6e/GssVYRJg8Kezo6ONRkNqeNrQ3tHhS0vbejvUJFXg8sdL+5mUFX5DKTOtg7MIcceBe/L2j4AwTmRrOto0pNuWRcc4uL2qkUzVGLu7Jcq+sAd123r4A/KLfXb4gXsA4DnOkjrItJz4hLnKNj8ajXVTgQMJ2IILSZmRlzucFPh198sLdnoacImDhQEXsJrHScpWAemiZS8lqIbeAOqPsxbgQREhEa5ruF+BmaxWGccx4J5kQsanTbOqrX7ZhQjGAPg70BH4Br1+/ymDDCew354Or7FOCh2pzDMIEHJvpaNGfAZ+P85oIHIfMBVvqxiP7B93DsqD7+OwRMRCuOCcY+x8PfwRPHDYtDlvXloIUiJrgSDmp/ByMbprTPb7xunJc411mTfA+cfzjv7etYpyNuPkgFa3qYI9YJHz1+Xzirj5sCJv5Z+8YRzcGgILqZiDj6O3M5e33mLud7wVw/biyA1HiMj3GDs8A17zQWqCNiHl9vojguXXALoZAmk0n7863tbbVtkmDUlbEJANaU07XhffK+aVB9/OMvOjkFfWl3d1uHB0cmxlP7fG7CMhNsbbpAslS0vLSo5eUla04g8h0UCoZsAekSCvntNRDwItGoOeS57nFEJyNh+yTPgGDCWCJhNWKipEFQcL+vUDhigne5WjVxmkmWVDZnOAKCFdc3VnV0tG9Yicn8pDla2YcQf7kGyzRQGk2HNQ8KgffS66rZdrjoAI46PpfWqg31/UObdmEqBxTCoNlXv+2I6h85f1JXnrikaDBoSIPiwb6aVSdokSYMjt5wOKpKra3D/UOFI+CBcHDj6G6qP0DQ7KnV6anaoMHjsyYWWKlPffYzJoh/57vf11vvvi9v362TmaROLS+LmL6d/R2dOHlS0XjM9q1MMmXrZOXBim7feV9HpYoGbrf22gMLBkW0pUmDoEgwJNijC+cvaOnkgjVFC7sEug7l87oUCQbUrNfUB/cz6FvoJKgo1h8OXcRJHKrsdZxH2OY0DOvVhlpNZ7KFxsfBUcnCI3Hc456lkYazujdkUqVleRT5ZErJeEr1Wt2EWhAWvgBCI9MQVRN/EesbMOlH4bTOOQPb0nWaaBZOzFU7NFGfwFAaiLYnjQR0uNGdQVesPJBlj5c8DnLjg7vkC7qVTEe1fPKknjr/hCLBkO5dv63C1o6FVLP349APIMr6XPKF/UpNZrVfPtTDzYL+h3/8+zr3xDnD/Xh9bsMBGWO870zkeP3OPmANARzpNFXY9xHX222bIKLBxHolUjoYSaoJSghOus9jocM0XHAKJyNxRf0BedpddWoNHe7s6t7du8ZmT2TSiiQTlgPAWu83u0olk1angNU3aGiNOvt9p2vXLRMDfMCNt+uMwOOATxOZrDUZaTBUKuR+VMxNTQFB1lijPegzhAzOd/Ya2/vIovB6DAOVjMeMgd+pV7WzsqJsLKrJ/ITuP3yon/7kp1pdWdP0zIyevvIR2weWlk8pO0EYJ/cY0DPsZT7NnFhQ8PRZmyTr7ezrRz94Xa9+7we6c/uuDg5givfUZNjCokhpbQ5tz2pbY0WKhtxKJ4PWzJ+anLSskoV8UnPTk/JFpvXt73xff/W917VfripBA7XvtvVbUldH9aYuTU3rN/7m57VbLWnzaF/+QFDxYETF3R29/87bNh03MzWp/OSEAkyqifPptga2k/ni0s7unrZ3Cnp/ZVcfvXxRq2vr1ohNJRIK0/RNJzU9OamNzQ2tr61p96ipfDqiixcvWF1XN9ace3QoaPsVOSU0BsgTAHn3+b/xeT11/pxy6bSmzp1RenlJQxpPxSOVdnZ0870b+v73XtWbr7+pTqOmIOGybrfCkYjmT57QxFRem7s7tk5p8NjkxGCoWCyhU6fP6Mrlj2j5zHn54km7X33vr7+uv/jqX1gTc22vKK/6unhu2cJMNzZ39NOfXtdkyK8XX7iset+rtcKRHu4UtFUuiyQTCw2mkcT17XS4xh/jCowrMK7AuALjCnyoFRjfbD7U8o6/+bgC4wqMKzCuwHEFwtHQsNPqyItDCUfj0K2pdFZPXbxko9eTk5O6//CBvMGAEomUPZThgC0dFbW7vaPD/QMTLGenZpyH7BEPFscY6BbDRoCmaLdN6OQTERimNSKbcV69PguB83lcatYr5k5vNGoaIpDgVq9XNDXJKHlU9VrZXJUEk/bBZ3S7ikdj5nDm8ZYHt3qnrWw+r0994pN6/pmPWVjq977zXb3z1tsWcDo5PWniTblekyfgU6fX0aNHj4yX+8LzH1e/3dFeYVeRWMjCBu/de6C7dx+OBNmgPfy3mx0Tw+KMt4NV6MtCUaMRjjliIaulckXBWEylbkfuQEBH5bKKtbq5EhHiQCc0YRAzmu+HHQ22wGGlIzxaQCfwFwTrYV+tbkuZaFzFekVRX1AXzp0zvimiJWJmqXhoPNtsJuMIy5WqucI4F5wDBCzECzANiH4cL8IKTlFE093DI8cBP+IPex5fJs57QDS20DMczhoaT5qvRtDAXX4sliOcB30BE7xAbwQ9XnNc41A3ojEoDsRLuOTqGVaEtXOMcjkOHkVYNxRIMOgEi/b7j3EFDit9YEKez+8wzXFOEyZ5jKbguMyfihvf77c68H3AoLA2qcduoWDi/tLJkzp9+rQ5WFmXNH/4+wEj9CBqcKd3EaYwBPtNaOH8pzNp+168htMQqtiv5jgnDHY0tYF4hVhmwgb8bhjmIxe3MdurVcsUAMuDiIiIyXs+/jgOCOV4KSKTAyAWcLo2DHFUN5chbmSQC+1WU9VKRbPz8zosF9V3aXQtUqO6OY759/EYrHmEqIg1lWgs7Gxta7+wr71SUeVmw4T5AMGqo/PdHA51cWlJF8+ds3MAvgWxDic2wiyBkwjKNCCeuvSkoVy2t7ZUKVWUiEZNvJ+enrIahyIRc/YTKHhYKppomslNmDt9d6+gRqOlUDRi0zDJVMpx1rbq2thcU71WtUkKxFLc3dSI63GvQOYBkxVO46HHSYMRbfiYoaEyap223DGvyo0e+cbOWoXQPATzIi1MJPW5T33KGkWELFo6aB+3fMVqB0+eZkajzsRBz1z6XIu1WlmbB2VDrnD9JIJuTediOrm4qI+/+IJmZqZsP6VRw/taXV1TKBDWZDqv0l5RG+sbur/6UCsbWwqGvXTSDJMyNzttwY+7O0y/HKgBLklSUzJW8tmLF5RKpdWp17S9tmbi+MmTJ7W4sKD9gwOtrT5yatGGf9y0aZeTC9Oanppy8ESwwgmTrFaUn8pr7+DQBHPqHgyEjFHfrJOhQUBlT7V601zRtTY4G5/84ZAhWrrDvvqugTmjK5WWYr6Q5mfnVSoS5tk0pzOIHMe9L8uUwGGOWFcm8JdMDBhBNslibR+52Q8tE4OGG0GZPUNERcJBc0Sz79BAwBnPlAKfNBcsn4HwZrtefcLCHYz4TXhGgD7Y2VWz2rQJJu8QaJfzvav1ikLxsJbPn1EkHdPW4Z6uvvYDnb10Wn/wT/5AwaBPZTAwTOy4ho8xKly3oK5o8MWjURPNcagz+dBttiz8lPfNUXX7Q+Wn51Sq1o2Dzl5IM4C9n3uDhxDWal2ZaFTVo5L2Njd1sH+ghZMnjQFOIxJsz2HxyK7dSCiqcqVi+5DH53dc+9YIcVzB1AHEU6tZt+Yskw6ZdEo5mO8JArPbWltZU6lctowEQpidiZqmTaoQmknDlrBckCC217sGtpeCpeFk4qD3dXrqVqt65+239dOf/UzZybxefPkTSmaySuYyll3A4Fil2TJHPr+nYZTO5pTMprVd2NOX/+xr+tEP39DKSlnVujOtYmgi8iz8LoWDfmdaoj9QIOCgXpqNjoPLB33T5XJ3Kxf26OxcVk+cP6OPfuxlXXv3hr76vde1vrurJPuvO6CB16sjN1MdfbmbHX32+Zc0e3ZJD7bW9eDBAx0dHFkuApiXTz53xbjpNBWg9INpYr2QIePs7YS5uu1nG6bNDFE0ADsTsWa9m3t7r6NWvWZNXfYt9kamlDIZcHJBFQr7isSjeu75j+vik09aIG/2xII1yuoHB4rOzsjb7Wjl1k1r0hCEvLG7rW9966q+8c0fqNoZcCNVJjhQMhLUyYV5a9QeHh3ZVA5hzJwH3m82lbT9//LTV3T5pZc0MTmtg41t/fS1H+nV77+mmzdv2ZQWzTXLn2m3DTsVjUV08/37eu/WfXn7AyU8Lk3no/on/+xf6KDe1v/6f/2hfnbrlly+oE3hMLnB/aHWbI31jfGjx7gC4wqMKzCuwIdegfHN5kMv8fgFxhUYV2BcgXEFqIDP7xr2e0OFvT6FXR4F5FE2ntaJuTkTp3no29rZNfGVB3jG6XlgRyiYyuW1uHDSBFIwBzysGy6k13WcbLUj9QZdJUJJE1Qmpya1ubGh8+fP2wPazvaeqjVY6zj6vOp2GioeFsw9V6nilqwpGg0pl00Zs7XZqKmwt2PhZwjrPNgiRPJgz3sy3InHpUqrKrffpXPnzun8qTOql8q6+c513b19T0unTunipSfkC4W1uberB6srKhwemXCJkz6XmVAAZEcoqHwurVazakL7w0cr2tsrmPM9aKPlKfmDIRMBGp2umk3CHuHT+kwA3NzatuC9HuPocltQGGPahCYippvyi7fNiDQOM/yY80tHwpGSRqGUZiN20B8IRca07bYU9Pk1kc4olUia45FAtMpR0bAfuNUYsaeu/FDBwyxCDq5FnJPgUI4FZoRfc1YT0DkShBFYEVYR5RDBGAHnPZrQSzMgEJLfGzCBDvd0BMEzFLaHfh7QeQinSQDyAFEXwQNXNevIei6IPeZw7ZrIznsx/ANi06gWx051RFke5j/ITj8W1zk+W4CSIrGwIUVYg+YQHbm8OW7E8GMHOXXDpU4NOPdOQyaq2clJc1la2GWtZsfAe6ABQdcAFy1rlfOD4xPxhLXAeXSwFn1rDCGmgdfh3wVwybpciobCCsdg/Ducdv4MUR1nJ4L0fqFgUwXO2oqbgGTher2e4omEYWjIDjBZbDiwc4vwz7Hx2vVKVYloTHMzM9YkobmCixRmd6VRt+vC5wvYOkDMs5BYmgN9pLaBgj7CSMlI9ZpoS8AsCwexztyV3a4ywbDiyZgx0R3ePuKmEyhrwr+LfaBqx8gH4ZvpZFrxZMLON40G/s4510Fz6eNOJVywjvgOhqWD9ZTrw6Vmq23iJE7mWDThBAo2W+oNu2q26tYIYhIE4YwPBxXhsbBMc7wOhua6NEmVNTUK1LVGTLdl4hzdkYl4WBdOL+vJJy6ZQ/fuvXva29m234PFgVXM9zMOdbdnznbOgYP/wT3dMfH2qOpwqgOIjD6Xpidz+tXPfEq/8plPmyP33XfeNmzW9OyMOUER0wn6WzxxUpMT01p7tKk//qN/p+u3b6nZbanahRdujBILDLTGVCCgTDalSDSp+cUT+ugLL2rgke6vruro8EDl7W0dbW+oWizaueEYcP3ScCJHALb82tqGnQtE5WQq7exbFrDbN0EdtNFe8UBV41L7FAlFlIqnFY3EVa1wbdS1u7fvXGNw2CMReQJetQagUdrqDUeM+mZXuXjaXPyGQxplHoBQYm/gdbgmwZPg2C+VSw7mx9AiIDi6toYTwYBN+USDAYUI5ISn3mya65Z9gWYq6CvWGA1WhFaWEBx8/sxBMw1V7zRUb4Ou6ajbbGvQ6Sno9ivk9RvbG6cx6JBkJqkzF88qPzulRr+laqehL3/tL+QNevVP/5d/pvmFOWua0DBizXM8rAf2d/ZNrucADUvEVJAjBKMOuD+NkDPw34cDRWIJw9vUW6wbhPi2NRrYi3rtrk3zuLpdm+wpHx5aw4bvDW7NFwzYdYIoSjOP+wj7MG/IFwjZ9As9JKammDAKklPQ69uUA/I6eB8CN4NkbXQ7tvesPloVAdbPPPOM8bLhYrs8Lpv4KFVKtq/hwLa9xzBUBLty73LbVBJcd2+zq3vv3dDayooWl5Z18akn5Wayo9dXDRe/80OH3IGg/NGoErmsYsmE9opFXf3Oq/raX39T9+9WVa+1uGsqGAAB54TK0oplXZDrcfz/7KMOn77vhC8P2K/h4zuNaAKuEaufP39KszNTWj3c1+37j9Q4rCjm9mng9Wlv2HYaEJWGLiyelice0sOdHdXKJXn6AztvixMpnVla1MkT81ZnQs2Z6gD7xM89COzsXRbUHovb3sPaXllbt5wB9t1IGDRMWvNzc4qEQrpz+45OnTqlhdk5LS4u6p1r7+jatXe0sDCvF158SbnshE0ENtot3Xn/fW1srOugWFTQ5zWh/+HmroKxqPxBr27c3bQsm6lsUE9cuGDNT4KAaZyyPqr1tm6//1D+iNfwUiCaPvPJl/WRy5d1+bOfs8nEt37wmr71jVd0/eb75kJn4i2fijmTUJLhtkDFRGNRlctl29O8w576tardx3/l878lXzytP//WVb11545q3a7cNNkJkh30VRtjXsYPHeMKjCswrsC4Ar+ECozF9F9CkccvMa7AuALjCowrICVT0WGz1pIHrIXLY+PTPpdbyVDUAvFwpRUODuwBHrEAx6jP41MoELJx5cWFEyY0rq9vmhDDA50J7z3wBk0LSEQsOnXqtAl/9x48UD6XUyqTNn46Qi2iWPHo0ILfPMKBODQxOxoNG3u1VDowEQBxJBYLmaMOIS9obuOQPSymEinlclmlsynJ31exemDYmFa1oXfeeFv1ckPpRFrJZNpEDH84ov1SWatbW2r3BspN5E1o2t8/VKNcVzIW1YmZvDqtmvYLe+bKQlTDJethJL5W1zZBfbG4iWvtLmIKfOy+8Z+rNUToljqoHHBrEdDtg0d8ZHLHjf1YCf6FxXgsppuw7szVm/jsD3hNnMIxSLMjFYsrmUyYgE6AIqIqjPlup6V0MqWA12usXs4D6AcvIWbNpjnVEGYQIxA4cQcydXCM3TGRotez16C+iM+IOZxXAhGXTi7LLY9WV1bNtZjA5RaPGxsc8QrxDIEIIQeBkQdyhMcW4949sDFuE+v7JLghNIEjMWHG+fXY0X0siKfTaYdH3HbCPhE0+NVhq/eUyxO4GngsODn8174Jxvx63DAw93+3Z+/1+HshhvA1IbA0wYC9jjWMECERDN3gCOAAOyGi9prmVh+YEG/fc+igL3CAR2myMC0Ri5nQh0CFwI8gTvCcic2EXhJyN/h5GCl/jsCM2xpcA6xtcA2cFwToSq1m5wTRjWsJhA+Yi2g4YmKWjzBZpgwI2qxU7Prgus3PzqjZaVvOwTF/HUHKao36Z676uqLhsF2PuJRBGdEc4XwjnBwdHCgbjzsiIc2zRsPERMRPBECOjfOOsAUaJxIJmyB+LMRQG7Ae1XrdcB7+QNiaN9S2j+jXRZjumVBLTQ0BAQrIwlr9VgNwIxw7znTeBE0BC1PkXOE8NxHemfrgsuOaZc+yBojbCcLjdRDc3MOOPjI/rV//9Muan5rSzPS0Js+cUV9uXX/th/r21e9odX3DhGbcoU3YzeAXgiH5w2ET6GluEHyMqETTLOjpm2B3/tSyzi6f1MLctE4vLWt6Iq8H9+/q6tWr2lxb11NPX5bb49OjlVU7tvPnL2pxflFb61v6yle+opX1VXkCfvsMRcN2TtkPOUbWBkiicDimcDKuZG5C99dW9da776laPlIC9263o3a9ZsdqhWIKxRdQKpNSKpOzPa5YrlhDj+afub2tWTe08wP3nAYMnzQqcbbirg0Hoxa4TCOpXK8oFknKDdoExIXHrUa3qXqnZeeXTxz8qUhSXWuKdEbXjtMrYa0gNnKNsQ4PykXbqxBEuXat1qA/8hPKxePq1SsatFvGxiZ8GkGcNc76smYZocfVqv0+bG56vwnZhHGSieC8v7Zq7abzXtp9udlP3T752OXIkxj0tV+pKptN6/JTF5TIJrV9sKPWsKMf/uQn2q9K/+oP/7nOnDmpWr1q594wXF6uRWcPYA3aNeYGQ8LuPvoVfDuNVIRec42zVN2qc735/arVa+oNHOY+AjXiPou4326Z8EqIJKgcsFQEs3JcXHOcYaarKOrjvdMDO9xtSByaT+wZuKiNPD/oKxaNKJ2MOTz9Xs+QP4jDNQsUjejsubPWOCQIt1qtWZPDchdCIasv/4b6syZTybT2dne1BJ6o0dLda++pXa5pempauckpBaNRrW5v67BSUSAe0xDefjiiqYUFpRdOmDP80ft39bWvf0tf/avXtLl9oFBQGnSZnPLbhJPlbVjPzlmLNPqsQUzOCP9ZsARruG+iLfdJ9rTeQLaf8JHxS/P5jJbPn1Z7MND7t+6qsFkwgbsdDakCyq7UUC6Z1jDoU5udgEkC+xwoGQ5pKj+hdCpheyIBpLwWU3l8Hoc6w07n9Y/KJdvjQ5Go1eapp57U/JlTiiaffq6hAAAgAElEQVSiCrndKteb+r+/+EWViyUtLy7Z549/9CO9feOuvG6/FmenlJ/M2DllbXFvKOwXbE9F1N7Y2tTazo7CiagFthYrDcPrzU3nbTKpuLfvTJ7ZzyFNQ8bwM0s0GdMLn3hRTz75pPJnlpUI+nXnxi395Ac/1PVr7+nR+o4KJRpfAwVtYsmrUmeg6WxK0XBI1VbXzAPRoE+peEgRn0epcNAaKgunL2qnVNd33nhL64UDDbgfMOXWdyYu2v1xAOn4mWNcgXEFxhUYV+DDr8BYTP/wazx+hXEFxhUYV2BcAUaVg/4hI/Qhj89Gy0mxm0pmdOXSk0rFksY7397dseA4xFEe5nhIwyWGyAsCAlEcVjoiMeIcD78IcggDsXjMRFzYyXzt7v6eCQqMN+N8IhjQ+LmVsrrtlnLppFGmYUljOK2UiyqWDk18nchmzU0HmxmBEpGY94NbE9EynUorkYkrmY8qHIcT3tPR7oFefeWqmpWmhYaGQjEdHJVVbbVVajRVOCqp2mjL5XFGx8FNcCzxQFBLs5MadJomysB8nV1YMMEPF+ja5qaqrZa6A8SMgFwen/Fv6+2WCeoIVQhuICDgOFs6HR/G23YbB9X5cH7j+vkfPP5Th8x9HEnqYB3cHpeJ6bB6qTUCcAROrtdhCiMQIaa3m3XFTGQdWIMDQYYHfZx9zXbXcX1a/R2BlbF+hC3EdMRMXgtXL+c6iTMa5jxC/aCvVCZjY/s8oG9ubtn0AngRMB+VStX5t4TsmTvPY6K5iTAEiZpbdKjQqAmCeMe6QjA4dqIfB5ca2gS2K+8vErGmC++Pr7OajdAzw2HfxFbyURF+cb0iZB870uG5EzaKwIKwikMzHAmbo9DcxZ3uyLnuMMjxMhsuAWEuFDFhm7Ng3HMCW/sDh0OPw3skHuOs5X0i4GYSSU3n8raGeY+gkEzo83oNp8D7sIBPCyrsiUYBY/6NZkMb21uPhX+QGb1+15AgHBPHjqiF2IkTF0c64iJNLfj0oGSatboFVnJ9II4HQiFNL8ypUqsao5xziIvQshmtcYFE5TRUEKrsuvN4TDQnkPLCxYs6c/q0rr35lva2tw3nwzVHMwNRle+BGIhTluOv1qqj4FmvrSOubwu+7Q9UY8qh2zE3cxesBgKgYWucaRemNmBtM3lBbRHZLcMO4dUH+5drygl4RCwEk2DMX/A/NDzgtSCy857coIv4f4JQvfYe+HYI/5YfUDvS3/+Nz+r3/v7vawL0RL2heq+v/cMjPbh1R+/ffaBStWbvZ+/wSNv7B2p3ewpH4yYeE8hMQ6HTa9sxhsNe/dZv/E1deeoJdZsNDXtdpcBXJBJq1+u69/5dYyTj7D579pw83oDu3X+gg4MjY8TnUlkRBc20RDAaVjgeVV99O15OFjkItWrNcDYIV4QbNhBLXS4VYMTXysomY1oiFNEj9ayZ5UxVsB9xyRCATKhuuVpXFWQLKAoE3qHL9oQakxAEenrc6ruHtkdQY7RKXtPt9tpkjtvl4J6CgYhcXo+8QUfMZVqGQEdDtLhkjv2gJ2j7PA0vczATmzD6jz4OzSBOTKPdsOkNEygtVNev2akpzU1PK+gaqoKwWzqyyZypqUnbAw72923vscaUTQc1jaufTCTt2icQ17ISmJihwdfDOd+xmjDRgADrGbrsE44Ngt9usWQTA6lkXIlUVPnppE6fP6O7D+7pW6++p//pD/6hnnv2igm3TFNYOxQxf5SBwH3KmnH9ge0lTHDZPZG/5yRwzxw1C7l+QXUc7wvgxthvDQUDCsvlMnd0LBKxPYN1TuNma2vLBFz283AiJvm98gaYOgmMGkrO3sQ1B5LHJnUsrLitSCigXJpcjLCJ6816VeXikQnq5ItM5PP2+oX9ffWH3GdocNXs+uOcUCeuL+47XHs0Lrg/njh7Trfeuqbb77yrpcUlPX35iq2louGbymoNhoY880eiyszMKTW3YI2rd9+6pr/487/Sd35wTds7h4pHabKAXALVEzQBnfdvwc2EpFMft9dqY8HVdnWMGs52jTuTHNTPuPvgmfia1oG8LmliKqcTiycUDUW1u7GrO/fuqeSSmp2ugqDufAG1h30NXEOFfW49ee60Pv3SS3Zv/e7Vq1rZKijmd2nY7Sidcpr6nBsaQDSZaUSQvUHjkD1+7tw5uft9tRs1tQZ9m/QpHR4a0uW1735X5cOiIepofO9t76hYrqneZvLIp4XJtN33rCHJxSJpZm7O9q+d/YJavY6iyYQ8Qb+FK9NgIUuF9by1uqajw5ImsjlNTU1p/tSyTj55ST6aAumkYgGfbt27ozvX39WPfvSOqsUjnV46oXA0ofdu3tXKo0fyumjeRXRQqWphdtpq6/YxgUTSbl/RSECJcFDFvS09+9xzOvf0x/Sz63f0Z9/4tlZ29tQHtWSBHXYGaEiO9Y3xU8e4AuMKjCswrsCHXoHxzeZDL/H4BcYVGFdgXIFxBahAIOgzsGeQ0fjBQP6hS6em5ow1zjj36tqqCSOM5CNi8fSKMItzrlapqXR0ZO4nHFgIHPBCU6mkhagZ4qNaNVQCYhfj2jxgIr4j2HTaLWMQPxZHhwPFENlxNFtwW0vdbtMEWdyCszPTTghhG0Zq00b9edhHNECgtUC6gEv5ubQuPH1KC/OzKheO9N5b76h6VNHczILS6byu37qrOw/XVG621YZ5Wm+pBmiVUXIS9OBVS5rNpJRLxky8mZmdNe7yg5UV3b77vg7LZQsAbHTh8IblR2Dr9lQjPA2nLGP2LvAfHXldzlj6zz//v2vPZa/78w/EAOeHgePf/NwRbeqWhUEizLiMxwq3nEBRHPU4yBD04KfjCh32eias4rpGYOv0HFQAYmej1XSwGwSZDsGXOI7vY265cdtNnPSoj/MatzrhpohnOL9H7nVeGwEJhjcueZotCEM4oH1uBBAnfBSRnQ/wE6FIWMV6Ve1Bz8GXfEBQtzH9EW+c34NEQUxGMOPPES8Q+PlEqAPNglPbAkY9bnOe02Qx9AOiIg7MRlPxuMMFhxcO6gLnJl/jfL+ArSnE+WPXOjgSawR5PSaUM7JvoYzUfOSsZc0jdhvjvdO1JgbhhiAj7GtHoat8T/7sOBAWcZ4PWOCI4rhTC4cHDlc9GjYHKiIwjQfef7FUMvYznGlqyUQA4je4DupvTlYQQPWGjfdTf7AxBMfi6GZSgsaKHUenZ2I1Woff47aGCeLeJG5S1omdR78+82u/pk9+9lf02rde0be/+U2FgiEH+YNgag0gp+XD2uH9IiIxldAiBHiErzCx3ee3ID4C/+T1qNFBJnbUcsP6OJqUOZqN9zzCIdnrGBbIWQ9kHvB1ztc4wt6xgMnrgxtCPCoeHqlSrlj9EC9pDJkIGA7bMZeLe/rcs0/o1379c5qIRdVvdbS7s6v79x9pv3Box5lMZ3VweKS7Dx5qc//ICR0NhNSnkdHtWEODoMX8VFZnlud15emn5R72VdjZVulgX/VKWR0aCPWGieCEAuOan59fNAT7jTv3tFPYt302F08qQfMjGFAgGlSXJpi58BsWaExDgEDJUqksV59G1UDtwVAluOW9vnx+j6Ym0npiYV6ZYEBtwxR1TVB0nP+I6lTcbVgRAppb7a76Q7AgTEF0dHB0aKHTTAN4gw62By43Jwcxs9Pv2b+hOUiwoKGqwJwYamlojm8aNXD9OW8mFLtwm3PNO401ZxLByYYwYZZQ0f5APrIdAkHlJ7LWcEJMTIJvYcqp1TBneqfdMEY6ewH7lDHYcWa7nYBlPmiiMUmDkE+Y5nHjyoRVGjQ2odBXv9t3mjCjSSzWEFsU62W/VDG0xlMXT+m/+Hu/rbmlE/qPf/Lv9ed/9RP9j//47+rll5+z/YDml61gmg8cD+K5x/uY8W17uLOx2d5IHoXtpbirvR6rD80DJl7YV5vNhu3r3DvZR2hmVSsl+3+a0zS+tja3dPvmLVXKZc3Ozmr6xLz6PpmYzjVm6DALGqbZ7XYwTkOEfafJmmYCKUQANSz+prrtpoWJ83fJRNxqB86sWDxSJpczzEut1nDuB3YvcPYKxF+wQjQL8jOzhte6+s1vWnbD+UtP6MTSsq23w2LZpjmiyZQ8/qDS+WklZua1tXegn7z2ur579TX99I3b2j+sKR5mIgYUVl9eF40Vj50npotsmoTJOS9hsh4n42DEn+e8/+d3V+fOyWpnzxm6hgp4WnYt0iCYnZ3S2eVlCyy/v7ah648eqt7qOhMK1r2jeRWyKYlsMqkXP/ZRm0agYXPn3op2N1YMhXXl2Y8pGYnKHQopEIkoSED4qFm3s7drzZZoNqv1R4+0vbVpDc1iuWxrk+b/o4cPFWE/YRrD4zUzwMmFE/IGQ9YUHrTqdm1ZQ4wgcBobdSdHplJv2FRCMpPS7Ik5zSzM289W3POYtrh767bu332gFz/5KZ07e0b+YFCJqSkVikdaeXBP+9sb9rny8L5c3ojOnTmtpy49Ydf1zZu3tba6YZNDlXLVmoZzc7M2WXbu/DnDjq2sgASqaWYyq0f3bunJp55SOD2l19++rld+/KZ2iiUNmX6ieW1NjTaon7G+MX7sGFdgXIFxBcYV+NArML7ZfOglHr/AuALjCowrMK4AFUgkIsNWoyVXF76zW3FfQLOpnBbnF8xZB35l+fRpBUMBc2DyIGjuOXitlaoqxZK5x2bnCbpzHOT5fN4coLs7O1ojDK/VNAHE5/NYQCAiII5ehBdEUEQCBDxc1biGcUvbaHrQj9hvI+qMlIOOQIi0B0sLp3RcxThkcaGa+9Q9UH4+rac/elEL8zPaXtnUxsq6ioUjpWIpzS0s6vqt9/XO+49Uabbl9rnVGbpEXCAP6zQWEF/xvMWDPi3Ozer0qWUTftc2NnXLhHRYsl5zI7b7QxOeEDNMUOS9IVkhqgwdZ6DP7bPF9ovu8+MVaDf9XxTTeag/NqU7X2BiIGIjsjuMdMcC7ohSiCWgDTKJhKYmchbYhyOW8FW+FNch4hHBgV0aDz6vuaxxhSM8I5ohaIIO4OsQAqgtTnJq7cVRPxLDqX8Hp6rX95jF7jiEB4547neO1+f1Oa5MRzI1ARBR2L6fOaz9JhoisCFG2/GNkDCIZXzdB0UyC1Acsc9pABwz0HlQh/k7GCJItezfgCTAPXnssOdX3JyI74gOjMKDTED45Xj5epBBOLox3vG1iHVgPnAHOvz3US0QGF1OYwihGOGK9YwL0oR5ayz0TfxHlMU5DoqFoDrQFJxX1jhCPg5rBFR+BcXCeZmZntFEfsJCGXFpI6jwPnEtU6uJiQlrVMFZp/HkSEBgXjx2zFybiOacP1i9lXpTbg/rwzl2mhaIq4ZtMpepT0tLS3adxmMJc91yTSFCn33iCZ2+cFG333pLb77xpjXVaEYY6saY/w7ept3uGuIHxBFrygIrqWGL1/ZaiCUO3g7XBCG2PYdlPrI923pxvOMj57LZoR1R1hy2x7xtHy5zTL4jFA9TMh6P7Usc1/LSol544QW98841PXxw384xQiRfw9phjXNc/U5D+XxYqWRK8VjE0FXlYlWFnYI1EvKZtE4szKqwW9DubkH1TteuY8RSGnBgm2byeZ07d0apdFSJeFTVUklr65sa0EQZtFU6LKpSKisRj+nU8rJicUIiYY63tF+ua2V7VzUaPOGwcpGo4n6fNbyqzbrKhDn6qfFAjUZHPdR3w7X4FCdkk2ZLt6u1nT2VWHceJnT8OjMzrUwooJbx9vsmiBGYi7DJa8Ghp6HGucONO3ARiBuxP0Poi8diTqgwkwCIlUwNWFaCg6/inA5wc9M8MlyJI5LToGA/JzT6GLnTZT3DpR6J6dwbEGcNi2QNAWcvYw3imPa7PZrMZRWNhB0Gt01aVFUjWLPfNQGYZoYhxMBu+Xz23nkvhqxye6zRY9M3zabDYId57Xbb8cn4zQF1Rk3AY8wVUz0w5RH0zfXfaWvhxKz+7u/+ll5++SXde3hX/8f//r/pvZtr+u//uy/oxZeft6YW78E6mm5nPXJs1owwJzgC/0B9nOEIulxrx9iX0X5O3cCYIbizz5JPgZhO/fh69qpypeQ0NWzderSxtq733nnXkC8XL5zXhacuqcewiJcMDre9D6YN7H7Cng3CB1SJ26VYOGjrulI+VKtZU7tZMyY593PuwdSRPaBYLBtiLZ5IqlguGgIKN7jlaHh95sgGnVMtlTWRm5A3ENQPv/tdC93OzUwpMzVhYaKxZFr7NJGCYeXy00pNziqZn9Gde4/0rb++akL6g0eb6nWd6bKIn+yMkDptprmCGvYQYbu2VtjhOH7ueyPJ22lUjgKtj+8xH3yAJgi3LcJdhwJOBd/bxySOi1DQkCanZ5SZyOr+2qbu3HugRq9vPHK/W0rHwtakbTeayiYTeva5Z/R7v/ff6uH9+/rqX/6lcpmM/tbf+TuKBALm3CbMfH9lRZXDI/UHXT1cXVe9XlEkxkRJ1fZ1JlBYu9TTaeRIyycXVSjsGZ5tbnZWL730koVav3/ntm7cvG77p917RkGg/b5PEzOzqpYruv7eDVXqVX385Rf0W7/7Bflicd27dk0HhUNtrW9oZ3NbL33q0wqHwrp544aK1Zr2Dg60srmufreus4vzhoa79MQlXbr0lK39ra1tVSo1RSJxa/Iyefbw4UMLoj88OtDi0qJiibjlyBQPD5RMsu/tK5lO6bDW1YPNPd18tKFis6M+IbGP8096YzF9/MgxrsC4AuMKjCvwS6nAWEz/pZR5/CLjCowrMK7AuALRSHDYbXflG8rE9Ijbq5l0VmdOLsvv8ejwcN9C3vwhXG9Dc+52cF932vagOej2lUqlNXdi0dADSGS49nDhHh0dqlRE0ABVgWM9ZQ+ya+uOwG4uxV7fnIwIQYwV435D0MSJSqAkwaM8deLiQzDjiR4BE4HO2KWIw92+CUbmzPO6FM9GNbs4pXg0rL31bW2ubmpv50DZRFJTUzM6LFW0vn+kWrdnrsIhlkTwFW6vwznvdBTweOR3SalY1BiliFIHh4fa3N0xAZiRegS6DgIxIvMoTJGxZick0tHCzTkrhI6RS/EXltzjG/4viOn/vy5246f2THzCoWdhd4hSfdjmhMK6LFAun01biKrf7ZLLcAZ9C1tEXG11enL5fCb4gFjhfRMGC82U40lnsyaQgffhPMCk5j36XE5IKMIPQrPX7TPnI4xsXL84Mx23NsGBHccRSwMAAZDwU+PG45AFL9Ozc47zGQHYcWr+XExn7XAOTPwcDu11eY/HrPRjpvmxg77dwXHdcBzxxu12OOQINLxfhH7WJPxnc4e32yYIIdY7uBKC+2ROUAQumj7HfHaKbGGbHp8JukxFOE75iK03jseCL82pjfgDx9yBD4CRQRibyOVM0KgTwDlCyyBC877M2UtdPW4T58BR5CZyJvIyuWEhm8agHliDwwl7japJwCnj/yOHtrl8QSkQ1hmJ2FrAiY9IRiaANVuCQbsOEZc5BgvtAznj92l+bt6Ee0R0E/wtbPU4DFYqVyqq1Rv2/njT1BhRFaGVY0FsbbY6JrhyLYYjUfuzMpMp1MTjtXPAOrN10HN+pW4jbLuJj3xaIUdrx6kr7mUH12AhtAP+zYiRbu5T1lTbmjfnz57Rc88+qxvX39WDhw9UKRVNPGetsVYR+r3sIQGPwtmQ9o9q5hjutGhGeI0FzJ5GOOVkOqZaqWQBhHwPXNGI2bw91mwul9NEPqtaraqt7R1Vi4fqD92KhwIKB5nNcCsUjOjs2WU989ErhpB5/WfXdO/BQ1V7skYc34vJkojLpaQXvrdf++RHtLuKxwIKR0OG3MEFz/rFxU7AYSAUUala0f3VdZW6PTVg6Xe6igcCCoMa6Tmua/YthDz2IxowLTIKRsG8bc6/y23CqE3RdNqWv0ATg//4FWGW8FYacMeNEsRoZxLDuT55byA0ELypJexz6sX16RuFFDtiN1ghZwIF0R3hmEZfyOfV5EROnUZTvVZLc1NT8ns91ljlXlMql22PHYoQYZ+tN9YU1zh4JWPzW6gnOQSsafa6npqd1ih/wTtqIOAiR3gfWuPT9mTWnxc0mSNY15ttxaJB/Vd/7wv6h//oH+jR3dv603//7/Tj139sTZYv/M7f0vMvPqdgJOg0ePhHLnqwQyeQEzF9xHu3SRvDXSGkgyUC0dWz78OeRQPZEFxghmhS2JSP7Lo2BJLbrSqOfAuAdK7twu6e7ty6Y4izy08/pUuXn1K125SY2Bg4WBNj4PeH1oBhKox9JhT0azKXNmH40YO7hh3pdZpKESgci1ijhvN7VCzZ/ZUMAVBGOzvbdh5hqXN/NnwN720oC8Cen53Vtbfe1p1btzU5M6Xc7KR6XimeTik/NW1ieqPTVzY7qdNPP6Odw4r+8P/8I33rG9/X/n7Z9ttoKKCAP2ziOe+dPSjgD9oN1PZImjusMUPmODdQE89Z1B8Q03/xHttzD9T2ttX3DOVqehQPeBX3e9RpNlSuN+QjF2VpSfNTc3rn5i3dXFs1XFo2FNRcjqm0iAJ+p2mczU/p5U98Srdv3NQ3vv51DV1effYTn1DY79X62qo21zeMad7tDjS/MK2jUl0uV1eBkF+JZFzz8wtamFtQt9PX7du3tb21pdmZWT315CWbSABZBJZofn5esURMq+sreu/GdVVqFc3Oz2lmblZLp0/r9NkLmpicV2lnX1//T/+PfvTTn5jZ4Te/8Nvq+AO6+uU/1xpZDExr9AZ2HglCv3bzlo7qjjCfSCcUj3j18Y88aSGvmVRamWxWhb0D3Xu4qkAwrI9evqwzZ8+a8P/Kt1/RxERO9+7fU6NZl9fvTGHxd0yzpONeXbh0SfHsjHq+oK7+8Kd67/2HKtZb1qzj3s55GweQjp83xhUYV2BcgXEFfhkVGIvpv4wqj19jXIFxBcYVGFeAh9ShezhQBBcxwuVAOj9/Up/6+Es2an/nzi29fe0teX0eY4IiYCDyIXogdvgZT85kjR2Okw2XLUI5AhOYB4RAHIyIeuaobTdVLpXM/XrsFnXG3Qfye/yGkEF4w+mLYGiu9XDIxAQTE7tdBUBNBHEowiAlFHOgcDhqoitiSksduQIew50E5dFR4VDlWkfLM5M2Nt7u9VVDZPB55Qr6VSfMrtE0QYmnvl4b93RPUMhpBDDajqsXcaPWrJv7HBGI98AxgD4AqWCuV0Rh3LRgJTyOe9mciTYm/58vuJ/f7EcK42OZ4LFc8Jip/nNyuoO2gJ1usv0odI1z5+L3/b494AdcHuVSCQW9PnURZOGSG1vaCQxEjKrT0KCREQyq0WnbecKlzvvn3Nn7I1SVmru9hs8IB0OqlsvqdwdqN9om9lIDC8AzobOncrViIh6Bf/wZUwngNfgaE2y7HasT4jWiJSP7x8F9x+K2CdSG8PDo5MmThh8Ay0IIquFDPoCj6fQ7CnoZk08qEU84IjPNoRHmBeTJsXiMkN6o1x03vj3oO8I5tQkHg4rGCM5E1HEmH6x5YxxxBGg9Zspbg8Xj1dHRkQm0CJw0DKhHs43j3NGEEcsQoSzoczA0BIwJ9wR0DkFjdG19MxFQrde0WyjYv+dreT/WuEIMCztrDbe7y+tWu9VUKpHUoN81YRc3PMeNwJRKJgzFwLpD/A2Ggk5zYiTSWTMKdzYMe3ORO80HMATGE2e9sBcEHA46Ij9NoiN4+Ai1SDAWuOiEW4IOQQSDKd5u49p2KRDifHuNq2/nkn8DmsjjcMvbnb6d3+MoAfYJPh10C0gXBPPjUEUnlJYGG9c338Tnczj2FgDYI/TWCU7mnHP81QprtG3OX46bBkIsFDRB0pa1e6C+d6hOv2sidaPWUzoR19xkWvVqU2ur2/LjmCb80494iItfNqUAv5xrjzo5AY8DlatNRfxeZVIRQ5VMZDNOAG0ibgifSqOhN669qzfeeV/+cECxVEZthkpc4JB8JqbHyZpwDbW5t6NKq6NI2K94PKpcNmNYCNaLNbfAd5iA3Fe11bHQz4NqVYViWc22U2sc9Dh5DcED1oRml4vmluMMd5oYbmtw4Mp2HOOgssDoDOUZIMC77JzSbBxYU6ZPSIY6NOcID2ZvZ1IE/AcCOVMShMuORE+b8EFMHwXtOud0tG/ZKkIDdika9Gtpft6EYmqO4BvGUe9y1plBoPx+40QzHcL10kN0Nba+20HOuB30TqVaMxyNB7SW222NKq5Ta6TQJDER3cE0WWOIegiETUfdHk28vk4tzusf/KPf12c+8yn9yR/+K33lz75s3R+/z63/5r/+HT155Qn5aLpwDHwPmpw0BnxgSHwm5LPvWdAotRyFuDKZxL2zViVItCq31wnQRZQ2d7hhbxwsDMfJ5A7cfL53IOBXNpMxZNCj+w8sG2F5aUlzJ+e1srUhb5Dz7beJEK7FXpepqK4172imJqIxJRMRkTpw99Z1JeMReVwDhUNOLkWX677Ts/sg65briGkYhFCaLba/dHqGc2lUa3YfYLqHBsg3/vrrOn/mrOZPzqvn7psbPBSLWjh3x9a4V6lMXqnJOf3Zl7+q//Cnr2htvWCTBuEwky4RaYAbf4Rw6jsTCzjDqSFrkuuXJpjDRx/dA0cd6583pEci+wg/hTO96cIhPZBvGFHYO1Sg05B/2NPQ71ER/JcrqM8++7xCsbj+8uorlj/wwhPn9OzFs0rHw4aZoxk5cHsN+fTowUNzmu8W60rj9E/FnUyAfs8JXZa0dGrJ7plM4O0fFpTNZXXh/EWdmD+pdr2lmzdu6v79e3bfBdVDOCkHfPvObd1/eF+BcEBTc9M2bUAOxDPPP6fPfOYThqPrujxav35P/Wpbj1bWLBh3d7+g9ETOmpn37ty3n3ty6YwFtNJMwSBQJiOGyaxQUOfOLBo+6Kmzi0rGIrp3956O2DuabVWbHSUyEya0nzixaKisa+++rYWFBd25e09rGxvy+92amVa0Y1oAACAASURBVM4rEIpqbWtPi3NR/ebf/tu68tzLik3M6H/+5/9Cf/zlr2l7/8gm9uDDk4dTa7fH+sb4mWNcgXEFxhUYV+BDr8D4ZvOhl3j8AuMKjCswrsC4AlQgGo0MEey8uHlhWcuthcyELl+4pHDAr8LettbX14zfm5+YsEAqBDx43LjUYGAjrCC0IWwgEhKohYB2eHSoer1qD3CJRMwEPZzt6XTKEW09LsMw7BX2jQUMrzweiRoDGvGMEXMENkalCR9E7ENIhc8OtxMn4sFR0djNyUTKxvxxwu5Vyqp02uaYTMLH9gWUiSf1kctXtLKypgerj3iwUyiZUCAeUa3T0hEoARdCn99cfw7+A0cqYhND4jg7Ca8jHC9g7rwyIZ+hiIlQiHxOoCOOTsdNe8z87vUQfT6gpI8w6Mcj6s5KdJjpjsT0QTEdsZIPXKwI9I4gBdLk2Nlpbj2EmCEOdLc8BDF2eprIpJVAvDUxc2DiqglK4FRwd+IsHeFjYAQjnB2z7RFROE6EWs6Zqz/U3Nyc4tGoyqMGRqcD2qTncF3BzYyOuVKrGYMdoRHBDxe6Ce6EEvbA+zhCuWFSPCAGOGYcxj0Tf44d5/w9DZKFEwuGS8Etj2v6GM/g1AknY9vEYwRMwjwZmbfpglFzpQjXv9EwIR5h3wSsYNCEokwmo2g0NmpMgEjoWrhr57GY74SIOud44AjWbrc55XGjglqhwRONRE2gq9RrKlXKj5E5iEGgV/Ap0+gAo2HaINkBrabDeIdtHgkZRumgeGTMaDS/WNBvAhtrEBGXc8/xOw2rlk16gHnBtQkTn6kOzjG/5xpEvJug0dXvqtGoW5imsYfdjgDImuW9I6pTj6Ni0c4l76laI1wRXJHb3ORwzsEhIfCgYTkcX9zAFrmgbm8ovNCI3AjoNG08XsRAh7PMtYmoO+i3zQ2Jg/uYY+RgpZlwcLjSLBVzxdMrIn/A65V/5IYEM+J2E2iLmAuSqWsNEWvMDLoqlYomciJg4hD3jtY9fz+RSVmDkIYKAnZh71Ael4Mq4roh4DifyxoLeHNjTSEculNTzgQKQcSDnsKRkCIRxNy+hSa3Gx2F/BHtbG6a2BmNhpRMxvXEExdtIuH+wwf63g9/qIdr63L7A+pwXL6QagRmsr8EQnZthft9TQT8hpgo1yoKRyNKZdLyB/yGfjHUBTiqdncUvFmXPxxSIjuhodetg0pFhWJF1WZfPejPFhTrTK7QEMTxz2n3jpzh9Hb+X/bePEiS8zzvfKoys/Ko+66+j5meGcxgMMDgIggCPEDwFiVTomR7/Y92vUfsWusNr8KKXVuOVSzt3ZBCWkkhL2MtiZZl6hZliiIJkxQFgCSIg8I5g7m7Z/ruuu/KrMqsyo3nzW54FpJXjqApg3A1AtE9PTVVld/35ZeVz/u8v4cYLWIzuD+xqMHjZBGU+7oGHWEosidw7n0GetI5HVEFk0KRmuL4mCG0Y5eWaMF0cRwNdvUwcJjrASo8/nTICtc0BmwS2cEmopB0kyQZsjjoY29nD/edO4tYRBdcxkjwYFHEMhn4lo71rW30be7/UcHVMEOAa8AiW90wJYSxUqtLMGNEMxBWtEA0F2Y+Ox44JEGxIFDyFRG0SZZ3hra4xXn+/OiP/BD+x5/4b9FrN/Gpf/zTuHxxA4t5TfI8/ubf+iSOn1hGmBPFvArhxXNF+wHeRlPFWX2UeEEkSRA4qkiBjOgaXlvoRnZZQGKxwhsLhovnLwu43LdYOGYotMt9Xlj/BkrFkuwhmxu30KhUkUrEkUgnUWk1oEeNwN3Nc1M44ywQ+vJ4uq3TiSQMjYGmTVy6+CpWl+YRJnWbxWIlBF8z4IZV9IdD2Wv4+kTWzM3NybnCgieZ4a1GUzpsLN2U47l84XXcuHEDP/QDH5dCZLvXAFRfsGFeKIR0voR0fgZGPIUnv/k8fuX/+dfY3KnAo3AuqCwDET0G+Cr6PTLww8hkUhj0O8J0F947Cz6yHwTIGq4zuZ7wmnOIzjlCqAXFGiL8A6gO1wD3lwH3/JCLlAJYoQkceOjInhNCUkvg9Nm78Or2Ldza3sbjD96H2UQUe5s35M/DcRiFUhbRZBq1coWfmaRoOXJG0FVy3Ucy9wt0kM/OSuHj9cuXcO3aNWTzaZy58wxmS7MYdAbYvbmNerUunyMMy5B9nIGofLssTu1XyhwKnLnrDB58+CGsnDoBNZfCoFbGt575NhrlBjYurGPS98Da1l65jGqzIbkt7CzgnqkpEcyVZkRILx+UpZhEZAuJ5aOJB90y0aiXce6OVdx77ixee+U1vHrhmhRQjh9bwtzcvHQXXbh4Ebu7O3Jdpov+5kEdnYGDYiaKB++9Ew/cfx9MS0MqE0euUIIWTyO3uIqf/F9/Br//+SfQ6AadTFz7vG66QcjG9Gs6AtMRmI7AdASmI/A9HYHpxeZ7OrzTJ5+OwHQEpiMwHYGjETAMw+dNMtEAJEwrnoeMZeHEwiKKmYzgQShA7u3tyD8hkkCEGWEzQLjpDN4MCzrkUN4kO9whn9cGxZNcPotkMiFOrZs3t2FZEXGIKipFyjFa/RH6joekYWA2kxYxR4LaGKpIvjLdzN5IxEs6eT06fJMpcUpWqlVBruQyeUFPlDtN2BR76Igk83RowwiHUYoXpaW60WrhwsZlcZOT/eyFIaGIpAj7oMBIF2tExHpiE9jKfNS2T1HvCDEizl46Pm9zUPNG/uhLnLuHjmc6Pw/TRAOZ/FBX/w8T0wV4IcIjRUI6H/lFwZdiAueDopZgE8QxH5JuAbay04lLhjoFcDr++V4donn4vuiKpmhMV50gXgI+NR2vFJsC5/dIRGwzYogjks5gsmY5NzrFy0P2N8WhRrsljtR8viChqxxNOniFESv8ZjdAr0iYXiBQ83XkOISPzZb+iQhR5AdTEpFg1EgEzU4T0Qg7EUYivFOQJhqBPkW+TzrWecPPzge2rFNw5uuyYEORg25KBn/SKUun8GAQ/EyheHZ2HqlkStZru9tC3+5KSB0DWuko5vsN0CddEZl5HBQHKBCT5U0BXIou5KjTKU1uNOfECMReohsy6aTMeavZEGRHmM7rQ1wOnapE9rB1Pji/FMknoEgT9kbi2qXT2jQtmStiZtghwLXOxxJzITgXqoMTX1jR/W5PAgp73R7m5hZFpGEhgMGzHCd76Ao/u29TQPTE1UtkiW4awr2mIM0wwqhlHIrwNiZ0/h46qSXEdkhxhGgfNRBuwwpGHI8R50iVjAHysnv2QN43ncLE34RAUZhCUICQoehNsZPnueBcJhzfIFSX+wAdxVw3pqXLPLBQo0UshMKa/B2LRBrH22enRF9OrqRpIBWzoFEk9FjoMDBTKMCgu3lvR1zBJ46fQq/hoFZhsOgEqytLSCeT0rXQ63bQ6zYF23HixImAsT4hImaI3qCLdrct+0QylUI+U0C/O0S/25cw0rm5WcTiFHsHuLG+jouXr2K3UoenKMim40hksxhOQri5tY0mkTgRXfbdjBbBSiYrBZQBhfswgiDXkSOdP6l0SuaXDPZqtRaw1lNJ5EszgnhpMkzXAzojOowl+iEI+Qz5gkxhwQChQFgn79sPsUsgDM8dClucYno0ZqLb7Ys73PA1RBDkU0gBRRAotoh+LKoIm0fCYwEzFEaMorhhIJ9IYiaTFaGXxdUhizHCWA9wMhYDVqWIpsgcR7RAFH3xhedx89oNKRwwlHFk25L9IPghYqeGNmrtlgikdLvWG02UqzXZx2KJJKLxhFyH9g7KGAxH0CxDii5k9HNdBQh+StXUjwO2u8+akq5IzgaxZa60CgA/+Q/+Hv7O3/4EvvTHn8e/+tV/ATiOMLRZJPnkj34CpZm8jB+PSfIh6OqnPk93uQSLUswPCrCysfG1mQciwdG+FD7pOKa7vtWsC4+cIjtd+hSpOabscomYOsIRRbItuPvTCU7xfW9zC7X9sojcsWQCStQQMVUQM+4Yjj0UVzo7D3jNMnQNaQrvliHr+sJLL2I2n0WvXQe8ITJcd/kZ2CFVijLsulHJUmeItjdGo1JDKhZDhkVHbwynZ0sRsVGtY7e8L8WNYyfWMDc/i0ZlG0O7g4hhIqRbKM6vIpouoN4d4h/+o5/B86/uoj+cIJ2ykIhb8plBuikkV0SR/Yjsek3xgzmSDrbgGifX1MPAaxZhef4HfTFBaDgHLuCpB10X4UkIY4d/r0CJaTCVCeIYQ+f+Qwc9Q1nZbOEA+ZkZ6MUsXnrlNZj+BIW4hXjUQGPgYLfWxmw+KrkwZJ1zD6c7fWg7yGXSGEl3iofl5SURpIlw2d8/QKfXwvnz9yCXy+Jgv4xeu4fQhMHrLAiGpGhBZ/rDjzwsxdv5xXn0nQGef/EFPP/id6QIdfd998ANAS/8+QtSxNKZ2zDw0TposikNqmFI15Bm6NgrH0gRqVZty1hFdVUKnNy/5mdnMDs/h3KtKqi6R9/9LsQNBfffd172vG8/86ww75PJlFzDeU29fuN6YAIIAUsry1J8K83OYGFpASuryxJKOpmMEA5N0OHnpLCOE/c/jJ/6X34af/C5J9DsBZ1p7GrkfEwxL9P7jukITEdgOgLTEfjrGIGpmP7XMcrT15iOwHQEpiMwHQHxcAknmqLUZCIt+zPpNN551xlkYhYOtjbhE9/AQMPxWG6wiTehsN3pBwxn8nsjuik3VBQX6QLuC1t6gqhBVEFcbuopMG3VOnJzRlnDDMx6cMY+kjETS4UsLM2CawehbBSDiBKhKBmiWKmGA3Yurdiqgs6AIYsjvOe97xWUxjdfeBa1agMhJYIRRR9pFyfGJIKoFQ+YuP0+moM2lLAqbdAUfcn3plBNoYYoBLEt8uZdRJg3sVn+utbMYav60cv9RU+XxDe+odFTWJZgUnF5A2F2DdDFR1ejYSCZSCAdT0gAG7EvdP1xXIkmoFBGoZoYjgBbQBc2HeSsjgQCBVE6FOKD3wWMYIpsdA0KrJdBhkT00KXuBhiJUmlG5qdcrYgYzRtzssfFPUghVQQST9y2/Jlri+IG3e4M7MxmAqxQv9OWOSSXmV0D/Dd0GJMvzRBDOvKGxBscGk657gJmNATPk0okEI3GRPyuMxSy05O3TAGYx0EByhdLH+AqEykyUBTJZFPiIO8PBiKkUwQRjA/DG3sDEdtNumi7PTlmCmg6ne9qCIPxSJ6HB8Qwv0atCp14FpsqJx285NBTMAoM2vohFqaYAvK5FJbnCpgh+7+UwexMCfFEEooaFCMy6RyiVkwKHyEzju31W+LGpxC6tbmNra1tVKtVbKxvotMLY6IBVjyGkBaBMxpjMGIIKOedYgsdomTWR9DttuVsMCMsFhBYHAglgqBQdLgjFbYbsLdlFdBerOAwUNQV8YdFNRlLsp+PcAx05lI058ESNyKOUuNQHGOwJsVzRRz4fG4OCN25XLtHrHTuUTwXhflNBrg81hGXe8I0ESI3fdDFXC6PdMxCJDSG02nLMfB4+NpOfyiO1uWVAk6dOItWg3uVC9chCoZhxiMpHvR6HQRooAnW1tbQG/QD5n5EFYYxHfwscBVnisKFjhhRvPPhd+GgXMbu7i6u3bgu31u9vqwvM6IhlkiISMnC5M7ODg6qNTlmhg2WcnkkVR2qw3DnsDjAt3a20feGwdi6HnIzBVjRqDCtK80mRmMf+VQSp8+cwfWNDdTrdagRE44bwpjO/Qjna4R+vyfjSIGfopZDbIU7hKprwgq3XQf2kLinEMJasOfpfhhqfwJVmk3olha9WPZky1Axt5hBNBpHPJEWN/RMYQaZWBIJw4RBB/ZwBNceYLdWQVcJweF8c//oD8TB7ksIY086XogvIrKo2W7J79hRwXM2l80I/kTwX3oEk9BYcDEsCFUqFTRbbXRsV4IRU6mUCOjVVhvlWh0u6erMlYgYCGkMQQzL3hDi3sMgTaJ9xiP4IReuzt6JMUKOj7EDzOYT+Ps/8V/j3N3n8Guf+Q089ZUnUTRC0JUQcnN5fPyHfkC6FXh+CCLLorOaKJsx+kRjhYguscTxT4GV75+VDbqEOR8UgdmpwmoanfQS6qloEk7M/TqbyYgg36KoXcgLXqdcKUtRk9dMZpsMuwPsb25LMOvs8hKURAy+psBjgViliE+cDNn47Oog8icshbGoGYHT66DTqMB3bIw6baieK2K6mSmhPdHQn/jIzxak+8UdO+i2W2jtHwiGiJCYuKJJx8buzi52yxXUB12ce+h+ZBbm0O40YNf2YIVZzDYwVuOYWT4FMz2Lf/rz/xx/9OXnpUDLOabzWeoKkr0QfA4QyM0bTHSihBg4GqCepCvr0IUuIdUcS8FvsecnCLeWhgOK6MLY4nMTV6QELvWQjZihIDJ2EdMUJBNR6dTotjqCE1pcWgZLFuxsYJgytyoWjPMzBRGOrbiO57/zvBTk2DnEkGeilDgvuqZLgcYdjqQT4KBcweZmGadOLOHhhx/C9es3xL2fTCexsLQoHUXsguE1kV17mUwOF1+7gJu3bgnSh5131UYb129uQYsqqHQh6+v4YgpnT53C6aXj2L+1IyGkyXRKsGDX19fRaDWDXIORDy4x4qZOrK0Jfobh1Z1uV8JD5+bncMcdp6WbYXFpCcVSSfJRnn/+eXzlK1/BzY0NQdOwK4EfKs6dvxtrJ9Zw7OQa4guzaLUaaB/sy2cGro9cJomh48KMJ2Els/iff+pn8MTXnpVrBYeeIe/MuOhxc5p+TUdgOgLTEZiOwHQEvscjML3YfI8HePr00xGYjsB0BKYjcDgCobDotJGQj1hEhRkOI23ouHN1GaVUCgrd3d0u2s2mCBi8pY2nM+IMJy6k7wShdp7nC9ZlOBwdIj0oRBPZQL4xxbjghpj/URQimoMs4DvuuEPEiKtXrmBz/RasSBS+OxEhRdxnLt2VgeuPbk2G5g08F11nIK9NIeVHP/mjiJkWnvjSl3Dp6hU41AFVjU3s4oji6/PGm6/P9yciXJji3RFCJRCNRJw+dJfzO12P/x88y3/iRfNmWf8vfFg4dD3Svc1ZpSOZYgXngI7yGMWBRBz5qIXxiNzxoTDO5XE+ESee3MwfqfT8vYjpYRUTzxdBSMR0zoemQolQGA+CTYnAoYDNLgKKOVG2wofowhtJNwHFdYbKBTz8gI9Nkc+IMPSV7f3EIusBpmA0hqGbIroE6A9fUAWhCRnAtnCw6To2dU3WlUt+MhQRePlYEfs9T3AuFFooXlGEZpd5vzcA8TSCgAjTeRu4tSlM86afiALiF1hMINdfwDtC7gnWr4QeHrLYJYStTWE+hGw2h4imi/A6whiKocGbuLD7PVlDnd4ICZ0uVYqrDNSVl0JCB6J6GPmUgblSEY++8x1YW1lGsZBCt76FidsVFyM7KQYDW9ANmqbL+6eAH02k5XVDIR4Li10GUpkcHHeM65euotbs4Mlnvo1rN8sYOHxfOkY+0B64Irpm8jNIZwvYL1fRbnekOKFpnMFxIKZzDLg2vDC8scYjE5FcRpnoBTUkxS1uIvJb6lgBnyUIy6WIeaiRcWlJwUdY6XpQJJMQSLr8yah3xa3JogrFMhYv+DsqYxTTxf1PBzxY8KAr3Q8c/OwsGQ6Qi8bwwLlzaFX2UdnZga4AxVwK2VQcukYmc4CQ4Tt1bA/xZBHwmWlAsXMoDv8j12gsSs6/ie2dHemG4LyyeBgxIoJzIMefGJbheIKdSg2O6+LW5qZ0V5SP0D+xBDSiXTjZPostqmBQ2AVBV3EmlRQmOhEfZClX9ytBwGNEw8CxMbAHMsbhSASxZBzNfh/7tZo4uynOU/inK5sCZbPdFvHYG9Orzz03Ig5ojiPXKYsiEu7Kbg6f6z8kDnWuecmnIILLPQxEBZAKAcVEHNlEFJlkDJlUTJzExHVl8wwpDqFaa2M8DsMyYvDJ6Wbhk4giFlS7Xdzc30bVtWGkEug22hj2hyK2syDK/Xchn0UsEceNjQ2YUROmFUWtURO8lCBTyJGPxaDrKirVA9l3yjUbi3MZjD2iRDQRQQvFGZTrdbz6+iXUyPTmHkRWOtFFnZ5gWBR2IXGPcCdQievhGlVcdEM8x32Y3NZc4OTKDP6b//K/QLZUxKd/7Tfw8ndex7IZQswM4+Q9p/G+DzwmAirHlZ0tZsySLgyOrBSCmBERi0qhj90h7XZbAke5L9HRzHBguvPZ4dK1g7wJrneyqTlfDB7m+UR0RzqXgaJHpMjA4pLqh2FyLx442L+1hfL+Aax0Enoug+L8vDil6egn5oOoEX51KZ53W4hGDSwtziE88dCplhFyBvD6Xfj9AQzdgqvF0FMspOfmkcilUG1W0O21oIdDGLU7GDYaMN0xMroFzQ8JcqvvjtBXfMzecRzJhVnYTg9eswzdHUIJ61CiOcTyi3j2lXX8nz//q9hpDpFLZUWEluutuPWDPBGWNIIQb77roDDMPZ9iuvyGYrogXILwY2JDJNjyTWI6S78S3kokDM+lSfDv9fAIphqCjgliuoqkpUsxkx1cLN4w5FPTLTjeBPvVGuqdHqKJFM6evwfvfORBaJEQfvlX/i9BLLGLp7JfCcKgrahcY+ptGz4iOLWYFzNBOp3F6uKSFO8Zds1zhvvWyA8wYQe7+yKw8xpVr7dw0LBhKh6OLS8iHkugWmug3mpJPgazENiNdHOnjMVCGnFVlTlgp0IsHpdOKl7DlIgioeLE4xFbROzU8bXjyGbSsv9If5s/QbVaB7FuV7ZuwUomcOfZs3j0Xe8SPNgrL7+MmxvrOHliDQ888AAShQL8kS0B1N1+FyFdE/Ge3T3szhj0eqiVy7LJz8wtSUDqP/u5X8QTf/oC+kMfKjs/iI/quzzvp/rGf+LPkNOXn47AdASmI/CfwwhMLzb/Oczy9BinIzAdgekIvAVGIBRWfIoWCh1RYcAIheRmbZEilGUhGTUwsW0JwIsYhoh6jXYHzW4PDkM8qZQpqjiKRdAhnzWdFvGSDuKAjx2wTSgi8Saf+A0KBDOzM/joRz+KtbXjuPDaBfzxF76EK1c3xIGX1NlmzZA0huQx1FMRHEuz30Wj3xXBk0LWRFNxamUVUd3Ara1NCX+j23YwHktw3pELOmj1/8ud5m92nx8J6nJz/xaYo6O38B8iposYR5fvYXgfhbQjIUIPh5HRDczF40jFTJmjoTsSJy7xJEfYAgrYgn+hXVA48CxEBCzewNHNzgAWIhhOOpICBUV4NawETPSxF3QwiDhOUZXO9YBlGwR7EuURRsQ0hAtM5zdfiyIx1RQRHw8REsTsEBdDQZmLzBsPMSbjWZA3QYAoBceRHw7EdGF0B05FChX8HqBwVAwdYm3Img/ENTJ76binezgcUmAaEcRMvgdfcCcUJFhsoMuUY8OCgKB9buPjE9HAw6Obka9OBz1RJu6IvHiiVTzErZAINqauiMt7tpgVJyPF6nTMxFw+h9WlOaTjMRRzGYTGFF5ZDOliPLYFKcIiBoV0Ooc5VsMRBWAy7xWkM1koqg5mcxoGmd7xgGc+pis+iVs729jeK+O116/i8vUd1Fp92K4Phy0JuoVYPCXnTFuQRkS3BFghzjA7NSiKM4QvrFkyZsI4539SbAqQTBRnZdxYODnsEKBrnOeycvhnSuk+E0gRxog2YPrTDUOcvFxzLKrwWFnY4Z/5b0UwOxTbpQgjYnDA4JY4Qt8XRnc+HsMxitxz86ju78J3XZgsDuoaMPHgOIMAcRJhQKSLWq0h4hcd3FHTkkBFCrjE/1AoDRY6ixi2rM9WtyMC9p13ncWpO04JhmNvfw8bt7ZwZX09cEx3ejAoABKvQZQJsxZkjbGoFYQD+8xc0PmapmA9WLTgY4lOqXX6gm/hGkkw62DCjp0ESoWCFKHsQ7GWCCo9ZuLi5ctY395GLBlDtdUSF6igwbmeeerSVX74nTglzpwV1sBYUiJ6+Hhyy2VGfR9R1UCxVBQUEjE/pVIOJp3dowHGng1/wvPOh6rpUshsdgZwhhNBdRAtQryQwvdsWfKce7UKbnYGiEdV6W7iYxN6BHP5LE6uncDJtTUR6X7/Dz8H3dSwsLQsDnXmJvT6jpy/MUuXQmql1RGcTy5hYXllQXj3S0vLOHPmrIRfX7h0GReuXEGl0cQ4zM4QX1y7jueKW5cdMVrYQNgDdN9HJqpDN0Noel2M3AHQGUtB+JF778KPfeLjsN0RfvU3fwtbWwe4KxfHaNDBOx9/FA8++k4pRrC4QmmQYajRREwCl7k++TspthE7NGRGwWEKBvdSFsIEb6PAGQ3heEOZe3b00KXPaWABkXtptdGAFY9KSDQFY7qnGQKd0E1M7CF2b25i++amONIXTp9EpljEcEAhXYERIc6lK+HILBxHDA3FYg4ry/Pod9vY2bgBQzoQJpgM7IDFr1oYWynkl5YQTcfRHw1Qa1RgM9NhNETYdmC4Y0RIExvY4s6GrgIxE+FMHIn5GUx8F+NWFQb3vHgGVmYO7aGCX/j0Z/H5r74ke3UymZM9PiiS8gwLesN4Zgc/SQCIFNyCfftNYjr3dorpRLkxl+HwGi/4NdnHAySMONO5d0verA+L4xfykdA1pBgArKtSbAuCuyGIFSuexETVcOn6Oq5vbqFje0hls8gWs6h1BtjY3pRr3b1nlxAajyV0mhx7dlGYZkzCdlmPZYH/xIMP4o9+7TN4+cWXsDg/j9W14+h7Lq5tbuDW9i5aDRu+N4Bts7MmjLVjJxCPmlheXEQ2k5XQUArxLM7QbMBr6De+9W2879FHENN0DDrB/JJtzy4Cdkg02w0JCK02amj0PaSiEXGNS/izXAsCzFK73RVmfH51AZnZoqBmHrj3PizMzqLdaIhxIpfOQFdVyc5o1WvodjuoVMqH13I2W/D6q8CMR2HGYnAnE+SLszh551342Z//Jfzu576GcqOPsBqWgt1kQszLaKpvvIU+T07fynQEpiMwHYG36whMLzZv15mdFCOL7AAAIABJREFUHtd0BKYjMB2Bt9oIhBSfTF2iFzQiKRQFxUQMS8U8DMpN1Mo9LxB/IhF0ewPsV+sSOEq5yZDf68I6dUYjxGIxYYRSTGXQXyCMBvIb3Xi8waVLmsI6gx/P33seJ06sodPp4oU/fwkvv3JRbogThiWMXapDFO0ogvYcGy27D1t4t1SCVHRtG7qiCuaFwjD53nQcD3mzTkauhEcG4tztoaC3C+u3/3wkvnOavu/EdIH2BAtM2LGHLnsenxQ1xh6iIR9F3cBMKisseyIFyBgnB5oiDl38dM4J75vCnHwiEVlV2uZ9PyhQUGSmqE7hgmIhZVW6J6lMUBSlkJtJpaUQQoH1SISmkE6x1DIt4f3SQUphii+kG5aIj1KkmQSiO0NDKeZKC78aEmEboYmE4AozVyHOQcNo4gcoB3G9HrFzD8V1OlNFxKWL/ei4gmMiW5q/pzBjkUEcVoQTzEBViq8Ud8d+8J55jHw9ilt01nd6FLpUJKLRoItBHPQhKJMhFLgwTR2xeAJ3nFrFvefvEadpeOwiHrOoYsIf2lC5Zi0TmXwO4UEPvWYDlf0DKGEK5w5cL8AlkZVPlzPfM8+pkRvgiMh/5zGRt0K2NoX0WrUuWQKl4gzSmRTiUUsQTK1OD9t7dbz06hW8dPkm9juuFJwsuvZVHf0hwytDmITD4vYXHJOmynEPPVeEHZ/HT0mVRRIKssS2HGJARADjmmNAIOeLYq6IiBQUuVaCUEqKnz7lnMlYOlCIgWKxhagBWR8c+0NsA9fiUVdAsCCDbhGK5BTSWDjKpVKYzRdgaCrsbh/dVlNclkQHUYxnIYT7DtdgEOhpyuuRuy0BuZx/CpYi2pOfPZKOGHYmMCiS+w8RO+QGr506If/2GoOMt3aELdyn4KiQW2zKWNKdLix5iqYMnHQcWHSKszPGsYX3T1HLHvRlzxRckhVFKBaHyufQDQlMdskodz3Z0zqtFga9fiC+xmKIp1KoNGu4cu0GErkkGu02bI9dQSRE05U7hu/5MFUFKbr9JRhUQzaeQCoal/BUomySsSiyybQI+KYWkb2bbughw0oNBf1OC51WDf7YkTVJ535/YKPa7GA0gRRlvAADLvs9IUjpZFyez/M9vO9jH0e5vIevP/kMGs0OFnNp3HPHCZw9c6eIzkRLXLx0Cal0Uo6J7m6KiOweaXfJ9Q/40lxD+VwUf+fHPimO9Jf+/GV5H9IhhZDw02/tHWC/0ZJuhZbrYaZYQCKdwvbevuQ4aCENKsMkrQTOrq3g+MklhBIsANroH9RR3t7DuTvuwDsffBBb+7v4wy/8MYY9G3fPz+HKxVfx/o9/EHc/dB9G4QmavbYUN97IVhB3OouLQajziMU04XsHXS3MJeH/FLt5XePZOxy7kpUg4bnjsQjIzEbg3scMCk3XJXOAxSYev6XrSBlRjLp97Kzfws6tLbgYY/GOk4imEoIrIvefe9mN69exvbMlKKq1U2tSgMhmU9jcuIHrly8iGTGQ0HVMBn14Iw+TiAXE0tDTKehRE+liBq1OEzubmyK6p3UThufD7fRgt7sy1xNNgVXMwjMj4kznPjluNRBncau4AMXK4vmXruBTP/fruHXQQ66Qg9QcGWQcRMFKsY4FmqPiHOeS0jr3kSPEy+0fmeSaJgVFFtsYbhnsD/9OTA9CwOWaTjFdiG0+jImCCCbIxS3koiYsBTDUEOKmKZ9VOI9y/iaTeO3adbxyZQP77QGMqIFCIQErmcLK8eMSjn7v3aflcw4Llwy/ZUeF5zjYvXUL21vbUhQehkL4xhP/Fq9eXhfefi6XRnvooTkYwDQjUJhH4PDnGB66/zwevP9+Kepxr5duLp5LqopMLgvTsvDVr30Fz3z7Wbz7XY/g5NIqyju78lrJTAprJ45LceHqjWvY3N7EhYsX5LzMpONIsfPFimF+bg6nz55Gfm5O8jN8Q0WylIKRTsAfDKBNfLiOg0a1Jrga7p/Vg4oUtJjrwW4wCaUlsipGxFNcQk0T6TRGLFzzvM8WUFw5jl/4hV/Cb3z289jer0nBjtcNfhbrD6eYl7fax//p+5mOwHQEpiPwdhyBqZj+dpzV6TFNR2A6AtMReAuOQAhh39Aj4rRSxh4Smoq5TBrLMyWEHBsTIlHGYzh9R9xHdOwygHAcDgtTlGI6PawDhk76AcJFbv5FUKCjNvifAqCgUxjwqWlQaeHyQ8JOtSw+jw57OMJBtSGiW0y3xOlMYYuCF1EhxCz03KEwqXlbppqG4EVoSaYQIYLxoTgqjeLkNB/iOW53nx+53Tgdf5lb/UhQ/34T04+YsuJGZ0ClGoTI8Xg5Nt7IhuqNEA+FERfBLol8sSACOtvD2cZNR/ohe0MEbGGKTyjs0u3N8Qo+onBOE/GYuOj4QIqKxMZQFqGzVwJAYzERRIhcORJA+HuuAV03EI3FxJFLNy5vtikacO6HdI8LCiQkrHIynY/47gxBC6tBAOvIHUrXA9cTW/+5/o4wL1wPYrAOTNbyA8eCQifFZ2rFoMAua4TcXUD1fESGHugtp1DMMEy+h4jBYEEKsoHASoGZrrwOEQmWJUx2tr6Tu82Qx7lSGnedOY7VEytIFgoo5bNYPrEGK2rCt3tvsMMnzgB2uyVca641p9mA69jotdqCsQmxfX/oyHgKvYbYHIobIw8R3ZCwODrrDw4qqNbqyOYKwqnvdntShCgWS7D7XcQMVVzRlLQn0NDuD7GxW8crVzfx+tV1tEd0jIdFHEXEwESJwCbWhw0FqiYFFxYvJp6NcIjIkMPQ2yMkkkj8gRs6aCBg4SZwfArKgXx9ji9xMAxpJY84NJHuEjL844YuorigXVgY8PlY8vUDEYZFGu4pxPVQ8NaJjaJDWljQlhRmGPDIkNmRQ95x0DHBQgMFbTMWlaKOMwzyF4iSicVjOCjvyhxzMbCbgjgOsn+5ljS6jnUNlgQ7Mu/BgRIxYFhRKeDtVmoSyElBznV9xCxV3OMuOfSjoBtnwjHl2p9MkEkkYZkMB6zJ32WSiYAJ73M9juFrEUTzRcQzGQkeZecCi1x0hvLfMySQIhdFSB4Lj5scbzLCk6YlxYCO3ZN1S5SNFA79MHLJBNZWVlBMZxE3LeTTGXEw37yxjlajgXwmg/m5eUGQyPoeT9DotjFgqOCgE7D+FWB5sYQiQyv7XWxt7eDq+i0MJ2EMPMDl7EuBLQhx1iMaDC2MXC6Jz/zeb6NereJT/+RTaDWaWJ2fRT6dEkGZxYFLly4JAuPY2nGZG4r8zVZLrhfVehPdni25BSom+NCHHsP73vM+fO1Pv44Lr10URj0d56XZOUGOXbq2gf16Q4T8WDYtrmElEhGeNN245Ltr0GD4ISyWMpibK0BN61C1EBTbRq9Sx8MPPIRzd9+N67du4utPPQnFc3FmdgHPPvMNfPiHP4oz994FPxJGo90QwZtFNDr546mkFCEpOHL+6K5nwVg6PQ63oQBrpct65v4Z1iPCsefvgvNDkWBuzl3PtmWfUfQAK+U6Q0QjBuIsrFQb2Lq+jsrevuQUZOdKKC3MSdYI3fucw83NTTSaDRRmijh952ksLM2JiLt+4xq2b95Agp0yLFx22rKuwkYMoWgCYyKWfA/FhVnJ02BAqsnAaRZMeg5G7S7sXh+D/gCDsYcsnzeXFZdz3+7BZXixZiBfnEet6+Izn/08fvcLzyFimkim82h3BxKcScO56KxEhlFKZxgoC7iHXS/cv6WIcliMeCPc+zYcG6/1R2K6MNO5z8i/C8R0rmcW1Ig4MsZhqGMXxWQMWcuAxmtQaIJiNoOFhTn0BgPU2m34moYuu1qyRaTmlxDPpZFIWIglYpI7wu4Lss6ZA8IxYH7MYOSjXK6j16jBI+rGHWP/oIwhn7PVxcnjK8hnc7LvsrNvrlTAHadPI18qSSGVAel0fkuxz4jgxvoGrq/fQK6QxcrxVUH+PPnkt7CzX0YpX8R8No8oJhiQea9HhOlOcXtrd1sKzAkWF3meLS1KcYCf0Yh8KWWziAjqbggrbsEedtHotLC7sYG+hC73UD44kGJ4JpORzwLzC4tyXR7Yfem+YBcGg6pZ6OG1j3inXptFPh2F4ixi2QJ+5dP/Ar/1e1/AbrkuYjoLtJLJYdtTfeMteA8wfUvTEZiOwHQE3m4jML3YvN1mdHo80xGYjsB0BN6iI0AxnYFioYknAaRRVUXKNISXGx4NofCGdDKRGy0KF9GYFbhVwwpUXRdcBl3pFNjF5XlbW3ZwowthPbc7bREbKLTITWOELdpkaQ6kHZ6OUWI/GCRJF25Ut0QgFyFRbrBD6NO16A4xCvkY+mNxNVPAoZhOoU5c2RTvJDgvEFDffDN+5FC/3YH+78O8UDf+fsK8BG4/ZvxR+AzCYtkFIMGe5CcPHYBhgxI26iOmaliYn5VgRAqbnV5XXKF0DIvE4UPmdehSWKbfkgNCUd3HxHORz2YxPzN7GLq2L4K68LEPw2PJiBb5lC7CQ+44nZvsIKAbmMgNhsUyuI+Od7azc8yHYw+aqgYsX4pOiiIOcbKEVYZJqiH5s6Ar2AZPDBDFW3l/EykkBMp/wGYXzMaETHb1jePisZE7ToQE19aYrlHPR86IIpdIiNLT7TZF0M3m0zAtQwJ0G826sKxVuqCHY2RzcXEiUkBjmNuxs6dw8swxnD69jLnleaimjlG1go4zQK1agce2fFVBhBPlecKe7XZaGI9GsHtdcQSGJgwBjSAdS8AfeXLu8RwibqTd6Um4IAW8mZlZcaP3Ry6uX7mGRrUuwollReV7PpfDwd42nHZdhHnB0FgJ4aRrZgKbuxU8/fzLeOHyNipNGwSvhMlf1y3YvgJ7zDBLculVcdqrkwHCYxZMAtEqmOzAKUoxS7AvE7rVJyJuR6RzIegOEfyEpsEwI9B4rvMclbPTh3kYQMp/T5czBUEGFxO7E2QuaIIyoNgo2B664ukKVoJiEYt2fYrOCMNkR4sVFdd5vdkS3I1qEBWiSZGG6zxCHINOAauGycQNeO10gzpDQemQ159NJpBJJ+S1eYwM8Gv3BvI8DEO2GTjo2LJvtrsjGIYKy9IxZOfGJAjRJRtcNwxkKW7NzCKfz2H9+g1UK2UkYzERN/nF4keXzuloDKpp4aDZRK/fw3g8ZGifCLbseBAU/ZgoC4bXKihGLen6KMZTOLa4JMWw3mggQaIyLWNfnMonVo8hFU+KQE+cTa1Sw9WrV1EpVxCPxTEzQ1EvKvNBIa1Sr2Lo+8Iv5zGeWF3EO+47J2L6wf4+Ll+5htcuX0GdoZ1sYNANCcoU3JI3luIYC1kzxRR++dO/hBMrq/ji5/4Ie9vbsnewSFCvVKWYQBZ0vz+A4ysIeXTB9jFwBuj0yWXuwdI1lIpF5At5fODxx7G1uYUnn3oKQ3uEFt349hDZfB6KGsHG5rbgx8ho/tAHHpdugtevXMHO3i56fRth1YQSimBM3FjIY2MTHI34osNgzfEEn/jYR3H+vvO4ur6Obz77DHzbxpm5BVy5dAEf/eTHsHbnSai6KmNzUD6QzgJiy4RvTiG225HsAa5JQaFIFkRECgKyltnVMp7I/GYK2QDJxfwOKSAFa12c7CxIqao4j7mfD7o9RMLMNFHRKldx8+p11PYOEI6EkZudwfFTa0FXRqcjbmKK+lwouWIOswuzyOQy0A0NjUYN7XpVgkw924bTagc891gCMKPosRuo30Eqn0FxtgST591kgm69gUG9Bd8ZYThwpJNs4I1QYIDl6hLyKwuoN+sYNptIaAYSiRwuXNvGz/7yZ3Bxo4s80Va+BtcLimthhl2HDlFSh1d4Fpa4L0sHUEB3eUMcl88Vt2Ha5PrN52E+CN3sh51nt4vp3Cv4d3xGw4eEj5aScWTMCMLDAZSxi9lCDqdPn5S9a2N3B/uNOtKzc3jvRz6Cs488Ai2ZxLDfR6PRxAvP/zm+8+IFrK9voF3fl04LBpJKgLNuIUesUL+NvXIDphZGlBgzyxIcUTwah2O7IjxnUik8+u53I1sqCJpu49o1XLp2RQp7M3Mz2NjaxeXrV7G0XMLs4iJeePkibKeLdpd7KpAk2ieVgEZHPgPj50o4dvyYZC1kMmmsnTyBheVFmJkMnLEXGA7oeO/20NjaRrfdlvfmDvs42N3BxsaGdNAwUJd7QCqdwvGTJ5DMpBFPpZEu5HBQLSPCwmUiHuSLMLSeXWWtLpp7dWASRrE0C88P4TOf/R088WfPoNUN1uCQ12ZFI6d9qm+8Re8Dpm9rOgLTEZiOwNtpBKYXm7fTbE6PZToC0xGYjsBbeATCUHy6Q4WZriqgR47t0Hk6zBWiAcLQKLIM+uIAJSeUouaIwrmmi4hBMZROOpvOT4Y5MttNCYuQRBHBcRy02i0RY6NRU8QG3jjTDckbaqI9eM9L5/uEyBa61emQ9Txxmwrqgc7SyRj2xIXHQEZ/LGKViOl0uIfCgimgkCW6IW/KKerxpvvQrcZpOEK+3M5Sf/P0vIFH+T4U048c+hSUj8IyKeaIQ5+sb/LGJ4xCI20biFmmOGbpCCQ3nW60wAStCAKFQY9007E1nJZw8SBTTHddYdozBI0t4K12Q8aWInDAHB9B8EGHoah0EXNNBMzv4L3xsaYRxcB2xGFNxzNxIoORI9xpUw9Y2nTr8b1RYBJjPHWVAAwgYopGEWpMgTGARlMcpYhOYABFBMHThEKI0pGoEwNEUZa/UxASoX4Ch6zqUAirM7OYLxYkXHBvf1vY5+lMArquSaDgQaUs7lxFZZFojHTGkHZ/htJ96Id+CO/42IeQyVhwmvtodRqwu22MygciwN+6tYERsS4isjC4zpcQSdcditDsDYfye00NI5NIYaYwg/AkhG6nd+g2b6Nar8ufDUOX0NO1tTUUTp1C9eAAF577DrY3N2VM2ILPYkev3cSgVRXED8dcI67BjMOKp6FELFTbA7x+YwtffvpllHsObAofEROeasCGBjekiWs9HPKghx1gPJC5oiAoC+WwG0CQLgxTVDU5FyMKi3K6HBfnkjgXjn8yaSEaNzAZc32NRQyW85TTSgVW3KWQsE4KVeya4AtJcPAw4GjbnQ4idJwbpnQD0HGuaURnhFBvdQRrQNGcAqrjeuJaZvGPx0H8CpekM+zB80fw3SHge4HjXdVgGgaS8ThymSzi8TiajUbQGWOzeyIIl2Rxh8UTFjcodFZqbVSaHbzj3rPI5fNodTpo0QmtGxIQyAXLfXB2dhbXrl5FvVYRHAzPERa4ut0+WhSUhdYThqKrUuAiY//goIZ6u4+IRt423yOLLAyxtIKCJ/En6Yzwx5vNBrp2F6qpyRpwh66w+rOZDFrNjriVeW6Q779fqaBOIZVdQIk4rGjsjWIWj41CGIXZdMzAO++9G/fddYapvrh58yZ29w6wub2LS5WOBJQWZmfgs7Bh6dI5cXNrW64FMUPDex++D48/9n6cOnsnnvnGN/DtZ15Ar9vBgAx6K44f/uEfxK2NW/i9z38Z48EAsSgLbKGguDNykUtHcebUCTxw//1SRPqTJ74KQwFKpVnpBKCgTmGXRdn+wIHD/Sqk4p/8w5/Ezc1N/MkXv4ROt4PR2IfNBpmQCmZHqOMR/JCHnuKhT/y3D6TCwI/9jY/hzJk78Oql1/HN55/D2HbwwLEVOIMu3vPRx7B2xzFEIgrqtRr29/elO4FhyzwXNUOXLpMWC8d+IExy7+Uc0GVNHv/RFztZijMF+SMLn+HDcN4AhyRsEtnr6DKu85xvtwF3DEuNYNjpY/P6DWzfvCUhsisn1lCaK6FPgbs/kD2Qe6VuGcgWckjlUjI3LEgJbo2OeXsAm6g2Zyjr3mKQpaqi2m6h4/QRTycxszAvAbnj4QhdIpF6trwHuzdAh8V1XUd6toTi0iKi+TSq9RqcZhsputwVA099+xX8yq/+Dhq2inS+gGZrgIjOggYDsslMH8t3AaoRGcVdnddtutWlRudLZxC7Lri38IuFeNkjDkNG/yIznR1Nh8I7Kz0TAZ4hgiGsMDCfTiIrYrqNsMdA1ARWlhYQTcTRHdm4ub8PM5vB4slTSC4twdcjwqgfDFxcu34Tr1/fxv7ePixtgla7D8dmJoCBpaUlJBJJXHz9Mta39rEyl8d9994r7HOeL47tSH3XdcdvCOztXhevX3gNnW5XMGWlYhr5XAp9xxWefj4bk2vUn796A6WiglYbWJrLYzGfRVyQUiZSmQxyhTzS2TTiyYR03HD8WLBkF1i1UkG73RI8U6fVRrlclqIag5DVkI9OuyXri7kCqVQad9x5BufuuVsKWEQM8Rwszc+jyg6FWAwRw5Tnjxi6IIk6zQ5efe4lVMt15ApFVOotfPGrf4aL12/ClXlSpBOJUzEcT5npb+Fbgelbm47AdASmI/C2GYGpmP62mcrpgUxHYDoC0xF4a4+AgrAvrGNAXOm83Y5FVKwtLCATtTAaDJg8iW6nLXe5FEQpVIlrLpURcbLabKFSr8uNVxBGyOhA4ggCRAPFAYqILjmgEU0ch2NFEXFXUxUkRHCCYDN0Igu0iIhxZCh3KLzL62niRnepM1BcDfki6NNNJYJqSIHqh4ObVgl6U+Wm++jrjTbx26bjdkf60c9HjxPx+ftMTKd6Q/FaigeHzPSjQgLFCAraZkRBnK7fiCaogWanJW7UIGg0LEUOdhuwjZvDR1c6nW0uW/NVMtEDQVx45YcudCI1WMWgq5oCKMV14nnUN4IsKY5yLWgijMic081Jvi9U2D0KDUFwKN2cUmwhbzgcFlGOXF2K/BQHJKKOxR8K9YLwCe7UI+MQdIrpIp4TRRISLnUsagk6QYuoImyaZlSUGr4OOyqIlqCb1ibSyHORikeRSkbFUV+tVtDv0J1OlExQRICvIC4MXFMEK4ajEhuysrKC8+99LxKzRQz2NlG99Cp2dzZFRCciZn5xMQjEU1Vx24swRGd6vyfzIAUN15PnokOVwkYqmRFHvT1wBDMyGAzQbLbQbDQFg0FxnGF3xx96CMViEd39A6xfvozdnR3hNfO8olgb8mxxw1N4CpziioSVTkIqUtkS0qV5/MEffxkvXtrEei0QdceqDlfRQQo2MR4TjKCEHIQwpPYlIhX/Y0hdlBxdIyLooLhFPreCuG4hFY3JeTl2WcDxRSBXIwICQg9KIIQ7toQv8oMvhUGuG6J9KJxbRkSEYO4hAUd7JD87XTr4o0jEE3DJt/cYBpgULvzLFy9LRwtZ2UQSUb4ch8iAH2PEDgs2BLguenZXWOWWqiKXMpHPppGMJ6DTiU4HrDjAKYBOMHBsmRPiDvhGg+KPJwK0GTWwvb+Hi+vb+PgHHsPyygoq1QranS5isYScQ9evXcfG+k0pJO6Xy1hdWsDi3Bx2trdQqdAdP8ZYCaPPfUsN4/zpVdx3/jy67Q5efvk17O6UkU/HkUlGpYA1NzsjeCWOGQMmBdtgRbF/sI+RNxJBjV0enB+uJ3YpXLp8Ba+9fk3Givu0uICZd8DxoObIwhLXCEN9FQW1RlcCbldLWTz2jvtwx7EVtGtVWVtsXGEI9dMXrmNteRmrx4+h644OERAaNrdvSUgw95hWtYrV5WX8g3/6KTz5xJfxr/7l70hhNmFEMB6H8dj7HsF7Hn4IL77yKur7+8L67/a62NqrodrqIZ1O4NyZE5gtzuAb3/g29hsdpPQQMpksVldXpeBBwXJvbx/be3viih9BxT/7334a3/zWM3jy6W8cipWTIHBXjQgmyHcGwuYOp4i4GkMZTpCKhPEjP/gxceo//eyzeP6VC4hGTLz/3HFEtDBOP3AWp+88CSOiol2vCxKDIj6LxjwPib+gaElkCLsbKOryHGWBSTIGGJqpqdB1U3A8yXQiQKDRwe5NJKuBQif3tWCf8GBGLezs7Ehhw7WHyMQTiGsG9je3cfm1C1JQ5PgzCJXrWpzSk3EQTGkaKC3Mimt+wrYtNSQ4NTUMOL2eONPD5PsTCcQOHSWMjt2HZhqIRE3BqLGwxe4wS9OhISzu91a9KQz62aUlWOkkjGQCbthHs9UW53o+VUC7O8Qf/smf4nNffBouNCQyJTTaAwmC5p6hsIjOhcTsDZ+rkIK6lEdlbzzioFMXJ6ebqCXJ/iBKi45ziuniYP/LmelSTB+HEBqrCPvskGohZWhYzKaRs3So7hBh10FU15BMxJBIJRHLZbDfrKOPCW7s7uKAuC0ringig1JxEe9+9H1IJpPCJG82m4IOYkGFWCii6thhUT6oCF4qkYzhp37qp/CFP/4CLly+hk63jc5gIBgrBmcP7CHs0VhC37lH8Hcnjy8EoagMgtcjcp4wqF1Vo0inVKTTKZw/fx5LSyvSccb9iHPMwgwFee5T7NhiASZgC7EQ2xHkV7vVQq1SlWsIC4UsxnJ9sUtMAt4RQqFYxN333ovF5RUcbG7hwoWLKM0vYHZmTh7LfYTXSxY2+TzsRKtX63jm6Wdw9cYmZmdn0Gh18Oq1m2iIK12RIuYkTLY9MVTdqb7x1r4dmL676QhMR2A6Am+LEZhebN4W0zg9iOkITEdgOgJv/RHQoPrEZDDwS2UA5WSMQiqJ82fOIGkY2NveCoLwKHxHAlGg2+vBpZCYSEj4aK3VFp45/aV04mka0QtB+CiRLeQdUwDdPzgQBygDrCg+0LFOITYajcnfE8tAPjfdqBQgRrYjYhtFCQq8XgjojhxxpYdNHZRWKQrRrRqahKAT28Ehp+h/2ODNP97uRpe28KOAstvaxv8yMZ3ay1vp683ImTe/PUFteGMRHlhMOAr9lLC2Q8xG1NAkEC0dD4SccvlAhGTyy4lWIbZADLLkkBPz4k7EbSo4Bzr/6VinuzwcBEEy+CwoirATISJikEs8kDjhXQK0EbV442/AH3twR4FYlIgFYqhPsd4eQgsR60Ih3pMCCgVWjzft4zFi5DFQRqeyLEJTIPjxZ77+mJxzPww9TPciuxGarPD8AAAgAElEQVSAKFEdqTSy2TTSqQQiWgS9fh+Gaci4dPs9dLpBACQdo/w+9GyQt0DRmx0TFOYpJRu6gmIujaXFWSzOz2K2WEQ2kxS3Md3WZDdXymURMO1+D3u3NuD02pgpFZDJZkXkiCeTSGWSSKez6A/42j1xq7I4xfOEnQQcG4o1ZFr3bQe6EZXiBYsZPHYKHiwq8NwSjIjnYv3GOnL5HM6cvhPziwsi8u7t7KHZChA1zmAQkNKVsAixFIgp0JBXzd4EzbCg6FHEcyU89dxL+OaLN7DTGgjyxYOCUYjudBYtXBF+oroC09RkPMkwT0RjyKbTyCTT4rbm+qM6REGdDnURXZqtoIDG+XcdKSA0yeYXZzuJuiHBSXCfYOBnp92T066YS+LYsWWUCiVsbm1KZwBfl05ait2c6MnEF3ewrIPJBI1WV+ZYHNgiGvtgVutgOBIRGUTsMDg5oiKbjiOZsFDI5oSHLOM7HIooKR0uxFt0AhHfMIwg6HY0EjFd2OCmIYWZWrsur88uCxZ/ZufnZS0QNdPrDWSdcFzK5QoatoMf+fD7cfrkSTz37Lfx4oXX4Qwc5NIxJJKWzOs9d53BTKGI7zz7HC6t7yGpAR967D2YKc2IKMbCEFFbB9UqOv2uYFnIZmeIcLGYF7FdU9lPBBHZKaB/58WXcHmzKWudHSCxuCGFAIYHdont6I8kENOwWKBJipDf77k4NlfE+x9+AMcX59Gmm71cFRQOERfPXrqB+WJJ3KrX9/agWzoW50uIJy2sHV9FKh7Db/3mb8qc/eJv/WuMum38+qd/FRu3NlAs5FCvtXH9xh4+9Oh9+Pv/+B8h5nl46ut/hstXLuPm9hYGQxsPPPgO3H33eXz+c1/AU08/i7tOH5PiX6vFIqsv15HTp0+LS/3Fl15GpVoTbMrf+4n/Hk98+Styzam02rBZeFUj0CKGXCNGNs8/YG5tBgOnh35lgKSh4eMf+bB0W335z57Gpeu3UErF8YOP3odweILCchFn7z4Dy9TRbtSFBd/v25KfwI4tBnTzPOUaCUvgMYJrXTolXV18HEVFFoDo/k9mEgFjnQ7xkSvFNK4/rl0Rk3l+KCHsbO/A7g8kILKYyWEml0djv4JXvvOi4NNKsyVhtrMzKx6Lyj7C8FDOx/LxFeRmChiMbAzHQ9mHYlETw0Efk+EI/nCEHrE0FO7jUWhRA7liEbY7Qp2h1MIdV+Qc4UVgb2sH1XJNMhsovIY0TdZNh1kP/QGimom54jxu3NzDP//138M3X7zOiwkKM3NwXF+KmCyUc0cP+bw+uAj57GZjrxS3hEO+y2GeCfd6fh7g9YvnI9fy7WI6fy/5BMS8sKuGrnaxtYelQ00bs6jEa1kdGUvHfCYpYnrEG0oAtALi0MjdLyJsmri+s4ns3AycUAjVbh+2N0a346BRaaOQK+HYsWM4trYmhTqGUrdabfk8QUGaex1/3t8/kILQRz78MXzxi19EsVAQvv5LFy+h3mzCioRlDQyHEynYG2oYqZQh3U4MMmbnEtcKi7fk+j/+wcdkTdx7/jzS6bR8VmL4LguM7Mzg5zEjasKMRjF0h0hnMlKQ5vvjucLHMXNBAoxVFbMzM5IXQqFbN6NYWV0RVFm73RYzQohFyPFEuOnJXAG9eksKOuWDMvb2y6jXGxJ+yi6bAYsy3gTblTaW54qSR7LXaAvahb1hDvNJiPnSGHDde4t9onorfbqbvpfpCExHYDoC0xH4jzUC04vNf6yRnD7PdASmIzAdgekI/P+OAH1b9HiRv6kRw6KpKKRSWCyVkDJNcYHyxtey6FIL+KO8ITyoVOCMHEEnRJNJwQIomv6GY5Y3xnSRUlynE5eC7EGzhrgaiGYi+BI7QQQJiF0YiuhIpAgdu0NviAgUFLMFJFNJwXQM3JGwp1vOAPT20iEvfG9hsAbt3BJqFtCzv+uvNweQ3u5aP3ryo4DTI2brkVPuyFnH398eePrdvKm/SkyXboDDUMgjV/7tAatEcYTHI6RNHcfmFkU8p/DTbNZFLKTDlQUOCiUUA8mYHnm+YDIo6nqTwMXqhXw4ExcjOgrpMCQbW1YGLa6cjwCxQjMkXZJnz57B/NwsLl+6hJsbm7BdH/EI0B8BcePQmEimrUrcEDAa+XIDnlAUlPJpsM+B4jmRPxTC6YwXLrxPvrVFWy2iZlxc0RTsKXaxTZ0i/qDfw5DucLou220RmwN0jC4COsUdvm8Kd2W6Et1AfCVyhHzsu9cSOH18AaeOr+Lk6rIIhGSbDxka6rnSJi9MWq5hFp38MQ2gIvhy7VOYbXba4lZlMSpC8VoLS7s/Xap0j9PVSIGTGAuKExQyKUxZ8YS4DPlYHrsEE/Z6IrjT2S+OQwrMwg0fyTEWSyVk0xlp79/b30UmkxP8QL1ek44A4nmIjOB34ieoPpH3W5hbxFg18KffegHfvLCJgy7HJRQEClMo9CaYj1mYzeREvKcbl2AGd+IFQrbvoz+0UWvUhXnPYpvjuejbAwxYNGM4cCiM8WgCm1wNYmeIkFIVEYjYRdDrddHs9ITne3xxDrlcVkJuP/j4B/D7f/C7qFQqMn/RWFLyG4j34PFL7GUoLELqYAyszhVEdOYaofY2PORG5GIWZmbzwo4v5LMoZDPo9zpvdHFQ1NbCKgr5AnRNFxGz1+3LPsViE3Eh5WpVjpfHz84EIjEUI4Jaq4nBYMTT5BDToYrASrSLHtFxc30dI8fBibXj+ODjjwmC58b1q7j42gVZo+Qo83hjZlRwDHSADxny2OuLwEpHMTn5PC9HY0/cqMNJwNXuDfsirnm+h3vuPoO1tVURz+icJtKFIr43msCIGMKspvjNtc2ODEFqxRKoN9t4/QqFT1/EuFqnhcHAw+m1JbznofOYz+fQrzcw7A3QqrWRiKelI6lGfMzePpqdjsy3FTWwsjSL2Zkidne2cWt9FyNvgp/7xU/hkR/4ML759FOIpZJ4+JFH8LXPP4G/+3f/J5ghoBAP44Pvfxx33XWXCMjPPPccivOz+NBHPoz1G7fws//HzyKiBIVZdoEw3+HCtZswNAXMsmYo5HA0BtMYFvMpfOITn8Az33o2ELeJASK+J1tExIhKt9W438XA7ePuRx4AwmNUb21DG4exsrgiYujTzz6H7WodyUQcf+ORexE1dWQX8lg4Nod4KiZdK61mE97IFaGXwqPsSYehmP3uQPbXkyfvwOLCkqwVrlUWC4mVirK7pZAT9E6FuJhOV/Y+7pl8HBFCLMrwmijFNhbT2C0xniDkjtFrtrG1QeTOnpzzhVJJeNp06nMn3ty6hb7Tx5lzZ3DPO+6VtVKuHyCZTqNYyksxoFVrMMlZcGrs/iEWxhfMEAvXPpzxODj/jaDIw/Njf2dP3Mh333MPzt17P7Y2NwXvwvGlOzqfKSKbLuCpb76A//vXfhv7LRvQojATWThDhie7wXFgwt4UKPweDkTwoBssKEJwLANEThDOyqI7OzikABlmGPTkMHslInkpvC4cdS7JNZjJlyy4OYog40ahjmCnZpJxlOImYuyacm3hhjOkdH5hFh0WLTUV73zsfaj3evjS157G5s6enJfKWEMuVZA9sTBTElwKjyWby0mXBOeMoaTsKOLno1deeUXWquxBdP9PfAkatdh1p6pSpHBGdsDrT8ehGixKjHDm3J1YXFlAPJ3A8ZNrWD1xHJquotFuShGSheteo4V6uSJrnh1/HPtCoSCYoUQqLddFXscFpcbMFC3APgVZJhN4Qxe26yGsRZHM5MThzmsMH2OZJkbOCOVyVYrcGxs38ZWvfBVbN29hZ3sXjY6NyTj4dMVibSyiwLZHsPQQEqkcxn4IZZor2FGmMQMljL7LAG12CdEOMf2ajsB0BKYjMB2B6Qh8b0dgerH53o7v9NmnIzAdgekITEfgcAT+nZgesNF1JYyMFUUhnRGGeq/Vwrk7z4hASk4snaN9O3D0ku9LYUkzTSiGJUJ4tVqVG0gKlAy3o/AXtGgHIX7i8OTNJB3NgiQJbozF8UkxfTxCVIkEzmNvglQyKUgD1TDgYoL2oI9apxMgXyYU7cbwJdQsuGGlGMHnpMD73X59v4npR5gXHjdvnN/8RTFdHXuIKmGUUlkR8Cg+U+ihuMrvbOknOof4HkG6gFifAKlD/jSDyhxvhBFtfxS/1SBkls5qzjlRMuRzE/XiuGMkY1G8/72PilP15VdexiuvvIpKo4e0GUKYAaVKSHAr7jBo8I8ogBVRJcxtbXkFa6ur6LU66LV7Ih5TrOL6qjcYBOogny+gUJpFNJ5GLBYT8bFWLYtIShF9xM4G8vmNiLj76Fyng5DvduiMxOnI9vWIFUHbdlBu2xJOec/ZIv7WJz+B1cU5REK+/O/0OsJA53kiWCTLgOMMpIOCzkq+LzoUPfKZnaE4ocUVSIQMuz4iuogxQ9dFp9OWc8C0TBG12UlALAcFoX63J6J5oVgSMYtzQhFO3Jk++eFB1wddknt7eyiVSiKa0D1Ini8FKDLceV5V6w00mm307SHymbQw8n1iV8Z8vrA8LwUPBpOunDiJg2YPr11dR7nVRySWQjyTh093et9GTtURo0CCsIh9LBI0Om2Q/St8XZ6P/gSNbg+aqSI7UxSswc5BHa2BA11XpXvEdUOI+iyGTIRxbbJbJWph7LkypoVcVpzqxDjQRXn82HH8m89/Ts5tjmuzPwqCRclNNw3oekTcuI1WGyxrJHVipXwkYhEkYpaI9aViHqlEXI6Xwhw7X4gpYAGEYhOfy+k7GA3pQjdhaIa4junk53nA8eVe1+33pTAi2B3uVwxujupoDXrwWdSJxoVNTcHUHRFfwfwAT7jopWwSH3z8/UjQgT/ooV6tSLGJ2RGT0QSDLpnwwb4o/x3yo3neURgt1+tod7uI6CoMy5LAZm/iyRxTcSSq5tTxBfhuH9ub2xgOPWRSMRQKRVmxdKUrKt8b0Or0sLdfRSyRxCPveRRzC8v46te/jie//Wzg+Fd8DMfA8aUi3nXfWZxcXkLYHaNTa6DfsTEcjrG4vIrNrT3s7B8EDvBmXQJdM1EDJsVBx8byyhJu7WzjoXe/Cz/+P/x3WF5dRShmodlu4w//5W/jf//UL0mnAAtQWZUdSeTaA013jI98/CN433sewtef/Bb+4HNPIBoOIZ00ZT6bLJZIp4OH3pAZCb6cl9ANvOOuO/Bf/fiP4+bNW7i5sY5qpQozGsMYKprtLjgA5GdXWxV0MRTetOq4mMsVcOcdZ3H56jV88cmnULNHmEkn8bc/8Ih0ZISSGtbOrCEWtzCwWeQYSdYC9xNihyjy6hFT9iEWdylsJ5Ip2bdee/U1XLt6TQTjhflFHFs7Lh0FnV5bXOnMS1B8FrXDIoTyOdPZrLCvuVcF+0NIrongvtJqY+fWNnZ296BHo1K04fnB7p5waIKd3S0MRgPcde85vOPRh8B+o1avBdf3hIPObABv6Igwy+Ia11EsHhU8EovUbccRln4smRQ0izixPRbCbFmjdFsnkymU9/aFuc3PAtIpkMwiEonjz55+Hr/22T9CfQCEdQ1mPIvx5NB1PibaZQzF96CwwCu5KQGyRXIsDnNO5Dw4ylOQMOOgmM/f8e+43/L0DArIwjiTPZKfL1icVJiLYXswFB3NYQdz2TTmMkkkIgpMZYKkGYFlaJL3weKYcOKXlnD/e9+H/WoVn/2df4NnnnsZCcvEyeVVPHjvO+CMhnjppZewvbuLRpuFNhX5Qhazc3OYm5tDMpUS9/bT33j6DQQNg3AZQKJwf1NV2et88soHXem6O3H6lMzRXefPQTUZqu4hHFHhYSyP4V4bMXXEYlFBUDF4dmdzU9YIxfuFxUVkCjnU6nXJFuEYcr/idYDXIzLqaWzgemQ3ETu0qpUGTpx+QPadaq2Gre1t+fd02t+4cQMvfOdF7HBu20HnlhoKih7cbw1ex8hDRwhxy0S3Xpdw795gJPs9cVWO8O5VKHysokpBoTecYl6+28+k038/HYHpCExHYDoCf/UIfPcKwF/9GtNHTEdgOgLTEZiOwHQEiEMRTzexDJEQBfUQLE1F0rIkHKzfaSBlJcQ5SmeYqikigolwSu42BUpFQ88J3E7NbjtwiofC4p494qHz1osMdN7cUdQMEC/0tvL+MAhM4w1mIhbHTL4oAVm1clV4smzh98ld9z0M+ViERFinG9bzx+JCI5aBt+oBrZ2kFwZMfncT/P+y9yZAkpz3ld+ryjvrvvq+pueewcxgcF/ESUKESIgURUqkSIlc0V7vSnKEvNqw5Q1bazNi5dhYS1qH1wrJK+/qJi1RpJakeIEgCBACcQzmAmYwd9933UdWXlXleP/soUGFrAuyxFhUIzpmptFdnfnl931Z+f7v/3t/HTGdv+HN7u+bQsCbv/4X8dr/Nkf2VznTRX3b5cSL8PKmDzkuEdN7UPshLEPDeGlM2LV04TYbNXHoUaig65ViYJxO5gE7AAYYMFzSjHj20lYfMrQxJkKkCIa+FzkD6Zp1u+JGJkKimE7hHXffjT175rC+vopapSoiALEw3V6ATt9Hgy5RCgaKgmI2i7FCAbl0CgmKzHFVHJhJKwnX8VCt1SSMk+KZnUwKl7rtByh3OlCJ/mFAZaclAjqZ2wxB7QUefLb0xyHCJQVuFgxYdKHg6Pl9BHQy6gMcPjqOn/3Z/wrT4yUUJ8fRq9XQ3N6C06jBazfRc7siRvdDX9jDRNLQNU4nO/8j8x+GgYCFCDqx6aDkHFUUwRml0mkR0Il7IPaEgj4RDk6bwr8rbkeGXXKt9LwAcYoWgyh4zzAMccCura3h6pUrws/ttDuyzihsUSRZX10TgXh8fBxTk1PSan/xynV0XV+CNSlWMoCQwZuC4hFhCtgpVzG7by+S2RLKzTYqTQduyNDGPtosOhD306EIRtZ5IAIPr5nw9MNI1AxZUIgN0ApDpAwdc/N7ZO5cX11FbRcxEMZiaIY9jKgGMpk00umU4Gc4b6qVsjDeybT2ej1BmTx2/9146B0P4lOf+p/htD0ouoLCyDg8sszJ+t/F/zDIlVge4oTig550JkyMlqApMXEv3xTrG9Wa7GMMalRVA+2WI3OGwhMDTZU496cIucNrQRQR+cae70l3DNcDw5aJCaIDVLEMeGRQi/uSfGdDBD1eL+5x3L84xpwfPcRxz7FDaFargregiJjLZgRR5bdpoafAH81jzbbQ6HbgxQdgbF+51YjyAzjpuE9LWCrDHGPC0R+EIUpJG/vHMrD7DgahB8tKynEwrFM3EvAopus6tss1bGzvoNJsQbdslMbGpePk2uIC6m3iulgg0NFyyL9O4NYj8zh+6CCKybQUHBJmCq12F5VqA4tLa5KRwWIaHfbo+dDjA7jdFvos3KXSaAeu8Kg/8omfxL7DB/Hi6VN49tlnsbO+ifpOFUnVgBJGe1ObDm1TR2akhA/8+I8Jh/3f/ur/joXFLcyWWBQZFbROtVoVh/pOeQdXri/K/GMeBPe5uZlp3HXXnei0Orh+9Yo4zclv5lzusFjCvUwCrEPshOx0icOOAT/xwfdjfnYOL718Ck+98B1stroopRN43/23YmZyBPGMjj0H53b3Sd53IAij8k5ZwiDJ3E8l0pGInspIwWZrYwtnz53HubPnsLa2Lvey8dExZHJZbFW2YNoGsomUhEFTLrd1Q8aT1y2RSsJKJUU05j4iHWTs0hnE0G21sbq0jKXlNSiGhYnJGcFq8Z7NrIqN7Q14vS5uv+d2vOsH3wUjbck+u7y+jEGsj7HRMW4qWFtcxvrqqqBOZvfMIJvPosX53XUxPjEpRWzXDyVMl8g2CfMkQoyh1HT8Kyrcdkec2pVKHdlcSRzPzzx/Gp/90rPwEIeSsAQlNeAZUpgPiVEKZZ3K524IeRS8Gl1D6ubShbSLvGGhgoVQwV0JyiXOBoboe6T7K0Jm8WtRIYrF9R7iUjhTEAwM2GoM+ZSFsXwaI9kUMrYBJd6XLBeeN0tfLEw8/N4nZT18+tP/N5779guwNQv9bk/uQRJ6W68JX1wyYuJxTE5PC2KLmB8K0q9dfAOvXrqBsbSJFPFphiGFwq7bko6tfD6D0fFxKYCMTU1IMTSXz0q4se+7aLWbUadRPC4udnYwJayECORyW9diaHVagmNjF0muWICqaVhbX5Pcg1Q6K6i9BDsAiWtj8aLPTApTwuPrW9tYuLaM6xdWsLG6haXlZVy9sYCdGvEsfXR9H212gfX7yGZtZPL5qPDocU+JsgCIJwo8H4ToxDwWUWPI2izuDaAmEqgwUDngmzIFHXZWDGIIBsMA0r/N+77hzwxHYDgCwxEYjsDfbATe4uP/3+yXDb97OALDERiOwHAE3r4joEpzOR3pqogMdMZRVLfZGswgs05DRKScZSNpWeJe48Nq0AvkgZV4AX8wQJ0hknyw9r3IEaWo0jLMVmM+hJHBKQ+9En5IXmj0NT4d3kSl0E1O9yi5v0o/hvImHcZtEel6u+I5wwQZaNWLMchQ8Oh8XBdRicT0KJaM/y/ikb6Vj7+OmP7mENO38rv+Oj/7V4npkjm2+01/kTOdI6PQV0wMy2AgrGs6QilTUICmq5FBixQO+SDNB3Fee7rSB2TX6qY41XvETpBzHVPEWUiXGh/Y2bpOZjpZ3vz76OgYcpk0xkpF6UhwnHbEpo7FUK9WsbKzhbVGHS3fkwBTBixOjY5ipFCQ161s72Bno4ZsyhJnHQMROV8oWsQVLepqQBw7rSZW61URIclnHoR00/kipFoMG+wF8IjjIJ9WN1CtdoWXnElb4rSjyE2cytzeGTzy2L3Yv28GzWpF5npjcwv0hrLA5DRraNWq0esHDFglE7wdMeX7IRynK+Kxmckikc1FQX66IV0SHE+KrAytTCaS38UU0DXY7w0QMBDVdeExJ6DbFdZ5jMGorTYq5YpgBAqFAu6++24J6PzOn70ggotglIJAhNVUMuLgU9yja5aOZApi0Bh4CMkroFO/Va/BddqIyXpkhkBMcCZev4fCyAQMO4GOF2BlYwvXljZQrndh2Qa8HmePIr+DQjEdqrwGEmAnwbTEAHGu0H2ZEI4zO1g2yztotNqScQCKO6qG+fFpEXsoLlHcpojuOC0RtlhIo3BM1ez97/kBfOyTn8QHf/AJ1J0QU6MFWHZKsFK1Vks6U1jUIQOdSI5Miq85QDqVwGihINeqRRQPUT+DgYhTCcsSp3jQY/4Dg/Q6MjYMO5VQUz9Eo9mUrgV2B7huICIZ9yHiUVgoIqedrmEznUS13QE0VY5Xcgo4H3ZxQnJ+g6izQ1MU3HvsEFp1urvraDgBLAr9LEiFGrxuHB4xLJaFuGmgQpwQI1MZuEzUheyDA+Et8xgjZ74VsaT9HhKDEDPGACNqD8V0Anlyrsm7HhmHbidQb7VRa7dRabRQbjQFmxXG4mgHAbZbDRGk05kcWnQwcy33+siacRyen8KRA/sFUVGvVKHrCVSImqi2ZBwZlEukEruXNPF/c97WBa8S13TUeF21OH7s4x/DO971KJ759nP49Kc/jdD1MFkYQSmRhsk9vA9xcQ+UGE7ccTseevyduLJwHb/+a78BU7VRyGTE/b25sy08+gMHD4gremFlDZZlY+/sBIrFvBQwGAJbaXQFlXMTw+SzMEhJlxseedrxAVpxoBMAs3kDP/XjH0bohnju+e/gteuLaIV9TBdTePKhu1AqZmAVExifHYs6XRTecxRUtstYW1mVguTkyBgSVlLmWCaZkbXMTpzz516LcEyqDrqUWdAj677ebiCbTaGQzopAzUKwqelR95amiVt6oMakSBmwKMcukpBu7hj6ro/KThnrm2WEioGJyWkRqVnUJC6r2igj6Pu46/478fh7fgAxK45au4HVjdUoEHlyXBzLOxubqJR3xGGdL+ahGjoc15NA0sIIGdgMufWlg0EnLsXz0WP2QBAgbSeQtZNYun4dVy68IYGc2eIYvL6C5166gGdfeg2KrUG1M/K1kIGgUtTl/YcYMH6y3LcbJEoUSZyCe1yCiCmOkx3OD7mnMGeB3ytfZ8B4L8KMSXYC95BAUD/8HtOIS2dK0mTXCTAxfhgj+TQmRguYnighmzThd1tw2g0Jwr58+RJMO4EDh4/g4MOPwmt18Lu/8X/hj/7kK/D8OPSwD0tRcXDvpORW2AlbUGE0CXB9swDCNbOxtYO1zRq2HU/QRUR4TUxMYmZmGhNTo0hnUxI2yp/VDQZ6U/2Pyb/5mlxzLKbyXlEqFqUoaiZT8v4m5vnouF1cvn4Zfi/AxPQUxicnYGfSUCwbHsPiDQ0qo0WIvIvHpWjI7qWlxSUJ6SXyaW1pBUs3NuA3uqg2XbTlnuMKoorFSBaau7wnK4oUEjO5JGrNrgQ4sxjLD8lh4bXoDZAy2OHUw/T0DKxkCjv1Bpa3yxjENcFQNR3eb4mjGjLT/zrv84bfMxyB4QgMR2A4Am9tBN7i4/9b++XDnx6OwHAEhiMwHIG3zwhEcijEmW6T87wrqFM8JMrC7zKoEDAVCmZ9EVypvoqIzEBQMql7QEinGJm8QSACOh8wKfbEFVUewPlvWjfjMbaMR+gDPohSzKPTiR/kTcfixMMk5SGNjl2qgBIgygc3hnIpCiiKUEzncfF1GZhFIYJijNxAxZX+9+NM/34T0ymQ7Nr9o2v0553zShTQRpGP4h6FSM/1oA564uRmBwI/KAbS+U8xlIxzOtp0UxEkCEPrRswk6KfsSRgjQ2M1ET94vYjdSCQTwp6OwtTi6O6GyeYZoBaLCc95eXsT1cBDX1WEyS+hpLYtLG3f6aJWKaNRa0mwJYUB4mB0w4KdTMmDPgMmO3Slt5oIOVkVstNtEVYpLPV9Vxz0gbB6QxhxoJAVqAQmxkaxZ24mEiMZqEone8LAyEgOrUZNuOgJS0e7WkHaNjFazENXYjDUuAiHnsfz7qMtDsGYuM1FAJM8AE1QKDQeXDkAACAASURBVBTOOC4i/DAsVRzcgYiWIjQyb4AFJ4UBlaEI6kQVUTDk+dL1SZzE5uaG4JPI4L71xK0SCMjA0ytXrgg3V1BL8cipzGOgKE+eM13vFGZn5/eJQ5ivx3BYonC6nY4IVt+dv4MYVtbXkEhnhbvL67y5U8alG2tY2WpDNzVBmMQUdqj0pRjG1n0qMIoEYvKcY4JfYhFBMQy47Dxwu+iQ7y0Fhx6Shinht7nShIjA7VZTHM0sTnBO8k86mjnvOH7vfvQd+B/+1S/hF//Zz+Frz74oc4MhuCwEiElT18TdTTQMhbcw8GDomojzRBowWJnXs1mrScGQhRoiZMgLd3hMiKHdbMPzfCTshBQ6KKLT5S+SlKJJICW50HR2U2iimM5P3TShmCa2mw0YVlKOhUgEjjGvJ53y/GSgLR2+dx07intPHkezVsbK4g1cu7aARqMjRRkWKZxQAVTibWJyjtxovTBAQE+7oss1kcwCon7IiI5Dfj9Ffl6LdKyPA6aKw9kEZkpFjI4zmDIPx/WxXatKAcIJAxG7iDTqhIEI6U4YgrPZ45pnsQo9mLEBklocFoXIUgGFbEZY7htbNYQxBW3ioMhZjqlSTOF1YTE2Z9P5m0EmYUoY77UbixjoGmJJE/e98xH80Mc+jOtLi/it3/xNbK9tCD6jyLFjnYyYsK1t1NpNEdKn98/j5TOnce70WYxkSzA1Q4Td7fKOOGPp5CXCaKfexNT0JO6/81aYpoHXX3sNV6/eEEQPQ4DdriedFLmJMSTyWWxtbGBnbQtdf4BmDLCTwA8//jAO79mLUy+fx4uvvoadjotUPoVH770Fj951EtXKJsy8jdGpMUEkJTQDlm6ivLODa5euwG05mBqbRIKhwb0+3HYX7VYbb1y4gpWVNZi6jlwuK2PFPIUO8VB9XwrPSctGQjclsJeoFgqpFFcVXRN8Ev/kumbwsNPqCBaG30e2daXeRrUTSLeGyg6hwIWuxdDuNNBDgNvvPonH3/M44gkV5WYF7U4bVpIoGluc6Tc7J7iXUaBl0Y3zjoVTsriZisl7OPdddtN0nahAkSVaplRCc7uCF555BptLq5LNkCqMYLPWwrOvXMTZy6uwUgbiZhotN0TYj4Rn3nNEiL0ppO9mHkTO9EhMZ5cO8Ve8l8h+4LnyJ9e4MNS5v0t+Rk+Wmby3iDPbxUKhWMDU5BjGx4oYHy1IodZpAF2nCd9tI/AcdDsuOm12nPiSQ9Asl5FOa7j15BG898c+jHwmj8/83h/gd37/82g0AqTiQNJScOTgnDjN2bnFYiF/vlKtosmsC6eLdjdAImFjfHYGt524BalMWrqJGOpL5BkLCUR8EZdGFzlRZ3RzswTA7iV2LGRzeaRyOaSLRdnTeS9cW13Dqy+9hJdeOoPFpVVYeh/TU2MojpRgp1MSGssiTF86+rawubUj91x2LjHot1xpSkcX10233ZFzT5gxyUQxxPSgCnKqFxJXNpBAWo1FVo9znd1dfRSyKZi8x/f7GCmWMDM1BTfw0OjUUBwdQdcNkS2UcOb1C7iyuIJuj+8b1KgQ1OeeNXSmv32eLIZnOhyB4QgMR+AfbgSGYvo/3NgPf/NwBIYjMByBt9UIxOSxnMzaOCxVg0lBPR6HpeniviPSQkDV/T5cj0GOu8NDR7MSg+v66CkxEVg0KwoqoxhATAJFUzrU6dak6CYAFjqsGD8mzE0+QUZ4DCGU8JFyN4ys7wXinjYoIvFhky5aMrYZmkmBikI6BXM+RA/iiPd5Jvx7xE6lK52C+lv5+Js602867CMWfHQrv/m1t3IcN3/2r+NMF2e+FBi+Fz9zk8PMMaPoTFFCBAtVESExpSsiFKcTCSjkmHuuPPA7Ll2RQFwDzAQDYw1o/RgKmgWr10ev60UOWZuIDCVyS2sakqmUCNv8OkNmyammACs86TAUsZcu2S6vE8U4XRNxnwJP4LrizBZRktc6HMBMJCJmOwPzyNUV9I8ibupKs4FCMYcgpBhNr3pc5kyf2IMwEtEzqQTmZ6YxWkiKC5nYD4pDFAjJJxdBvU+2NQNA2+KWZKiaHg+RMDXEBwZURYVFzm7CRCodw9jEODRTF+HYTiUkAI68ZIplFNRk3oYUKMSTLSZEIkU4tpzAdNtTZOOcJYuYuAQKzPx5ivAsHvUGEeOdaBq+iE5m+WAgAZbLy8tYXVkX/As7PlgUoRCVSqTEqUl++vrmpiAJ6FJnECYFYh4XUS2SbdBn/YMCvoYK3f2CmaA4rou4U2m0cWVhA1vlhribVYOoA7rTo+BRdi5wTXJtUhCiWNsniz0W/Z0OR65XBhvScZ5RNWQNA05PEZxQz6fLn+JzTzA8PCC+Ntm7hq7iruOH8S/+x19Et1HDf/jt38eZM2fk+EfzBcHWcD4lUpEITvwChS2ywzmOdPhTQOc8alZrGJCVbVri7qXg78cZvqqLK5/CJwXLhJ0Uhz2Z6Nyh6Mxk8Yahgn4/Ot8u3bkMv7UTILamTDQJUSWcv7xIREywY4PdGqEvDOvZqSl85Efej9nxUVS2N1DeXMfG6grKOxUJ71yvNbHRCcQRTDGLrzSSycrrNFlskCDguIwxMVd0lMdUHTA1tAOyinvI6iqOZtO4a3Ya+6YmkMnmoBoGzr92EZeuXYXPPVfTUW220OU6YzGUWRVhwKqEYC5aTgcpVcXte+cwmjAQuo6In2HoYWWNDGVPzllPmCjk2XGSwE65Iu5/Oo3zlom5kaKcp9ftoN5oQyf2wXOgZRP45H/785iam8Ef/Mf/iK9+6cuYKY1hmmgQN0Dc74nYR1H/3kcelI6Tbzz3rIQujudGpBgkc11VYSVMtJ2OdIXw3IulAuZnp7CyuoZn/+wlhE4Le2YmMD01ie3NLRnjsdkZpAp5LC8sYH1hGS47QpIaSqUEPviDT6JdruPlF09jo1yDkkxibHoMD99/Gw5PjuPK5ddgl5KYmJ1C6LqwNBM5opUaTZw99SquXriM0XwRuVRe1n5tpyrO9MpOXfBULJpR6OU+IHgeTUG725E9x1R15FMZWAwsZgB3LxRXOtcRQ31j2u76YsGNRaY+SR/Rvr1VaWJ5pwUrmUbKNiXYV9cA12VHl4vDxw/h3U8+jvE9k9hplNFDD4ZloNvtoN2MwneJVuP65XrknsoiFouPFFRZhLPspBTD+EE3fqzXR9IwMHC6uHjqNC6fOw+FYmuhKGL6jc0dfPPl13FpqQwroQF6Eg03QEzRZT+PcGxRCCnLSES6xAjKZyE4xqI9keo92R+JHqMrXfIolJiIvty7uGfz38TD8b5RLBQwOzeNmZkpwUfxPUfHoXjcRtgLsLPaRJ1B0O2oeEdEDR3rUudkR1zSwqDnI6YlceTIcRzaNys4rFq9DVO3ofR8dJ0GGjV2qLATqye5BSwWSudeoRDhVSwbxVIOiWRK8C/c1LgvsLjWc1z4nY7sSyxa8Z6WyKQELWOkUtCSSaQyGeleYpdftdHEG29cwqsvn8KVq0u4fv0G1peW4HfYvcPMDkMKery/ptIp6djiuw7O9RrzI9glxoJh0JfrJgVvmh5YrFUVaGpPijUMyqXP3Pejjhe64HNpG2OlAuZm90gXhK2q2Ds9BaXfl700ZdvIFwq4sbqE8wtXceDYUbz46kXENQNb5W1sV+vo+FGXEu8l7CDq+t5Q3/i7eCM4fI3hCAxHYDgCwxH4S0dgeLMZTpDhCAxHYDgCwxH4exmBeFwdRII0YKk6TE0TLquhqjD5EE/chwjhA4Q9hvNFjGw6shgyKTgGXUHHC6FaCRHCJITRD+UhVVEitybd58SxUMyND/gozY9IDBcDJ8XM+ABxjb+pjz4fvnlMmiGuMzrB6Aql88ojA5S8ZzqsY2TIRngXtr/z4VzcoCKk//8vpkcM1+g45Ix4PruO8DcHqf1dXMy/SkwX8X6XmX6zjnBT2L/ZSUB3MMeFogTDM9OGJfgeIz5Az3PFPcegyEjIFjL+bkdAxP7uc7wRQ1Y3BfPCMD95QOcDOQMlif/oReGQdNdS/KJjji5s/jxFCAqV/D5xK8e1iMlO1mo8LsId+bIU5YkRkvBaiixsF3dddINAREGfc4adD8SGhAFSFLXJ1G934NExCyBlGRgv5rFvakxa+zmX+4GPZr1NT70IMU67LQ5HFn14vmSo16p1EZ6nJ0toNbfR812EQcRY5wsrRhxTszkcPX4MhbFRGClbGNdEcJA9nDANKVJQ0GaYKPnOLCRYlgFDJyBnIJxs4iC43iic+l0PbquDTqctHRkU4vhagk+R41NkOjcaEU83n8lJoG+n5QjPmGusWW/Kn7lsTrjNlUoV169fE5F6fGxUEAqcmnRac6XQLcj2exrMGegZEhdC13kQiLCcyxdE9FtYXsPZywtwFAOqlZaxES4xeeu7BTL6xPmzjs/g2UACavsU3Yk46YdshxCXqckCG4+11RHOuMl9gexj7jMs6il05saFzc9OgIxt4qEHH8EH3vcEXnjhBbz84ksInK6cPwP5ItRPhKLY3NwUnvnM9BQSiQQatYZ0SnAu0I0vrl6mb/b6MFMJ9IgnwEAKKCxEcBxFyBoM4DguAjqM/UC6Dcq1muQ28JNiL92pqUwWXT9EveVE4yd8Z4ZFRh0f6DPYl2z9AeanJvHhD/6wdIC4nQa02ABBty3uTwpyV9c3sVSuC86KAnS9WpPgxEE/jjbdwMTG0DMsY8MiSxy9XlzwMlF+BHX1OAq2iX2TY8KLZ5GS6KErVxZRLm8JgIXrhQIbHe4UucSZz+JOjAJ1Ao7rIBZ08cTJ2zBq6fA6LXiBi7bTwjYDULuhiNCpXBqFsSnJUdje2kG1WkasFyCjqRhNJzGaTaPnk6ltQrNtLFW3sVKv4Z996hfx5A+/F5/7wz/Er/6bX4HeVzGbycHoDZBQDKQzSczMz2PP4QN47uVX8KdPfQOphIXRDEXqgbCtGWo9Mj4q4m8ml5EuGOY0VKsVCR09d+Ey8kkVB+bnZf/Y3tyUP+ne5fX1WahrtZHOp5GdH5N1P54pYn1hFeur64KmSZXysHMpFDIplAwNbrcBq5TA5J5pQZlxvxgpjqAf9PDS8y/gma8/jaydwnhxXIpjjUodoctCNF3YqhTixHnN+xT3LVWRIO8g8KQbjMWhpGmLU5zCMUORA+6X8Rgc35V7HtccOezpRFSwI+9/eaOMq+s1mQ+jpYKsGS3OzpEOvF4H03sm8M4ffAy33nMbnNBB0PNFUKeoXK1U5H7BgG8GjfLOwDnBW0iz0RKsB8V03bQE/cLj5u8mLqtdqeHqufO4fu41mP0BcmZC9v3M6DgWdyp46oXzuL5Rh2Ep6Gk2On4fmhV9D/czrlrue3wtKaJRXuf+KquVCJ7d7BOijXi/F/d6VJBkcZIufRbkZ2YmcfDAXkxNTciaZ8cP98WVtS2sb5PjXpY1HLb5vmSAfDGL6SkWWUaQz1tSeCAObKRUxMYa+eENLC9tCG6qmM/j6MEDuOvkUczNTcENPZw/dQqLK6u7YrolxbjS6ChKDPlVFcmRYWGiXK7CTiUlQJrzlcfcqbfgtZ0IkUKmOTNlclkYyZTcP2BE47y+vokr1xZw5cp1vHHpMi68fhGValuKSSlTgcG3OMw0YYdOnPfVqOuv47oipkt3AcdPhHNFipjkxvPnpZ+PxXaV75l6cIi/6vdhWwkpCIyNjmB8tITRUgb5XBaFTA7ryyto1+rIp9MY+AHajYbcq+mxuLayBCWbwLE778AXv/osbiytyHE4QU86FuMsFhP1xw43f+hM/7t4Hzh8jeEIDEdgOALDEfjLR2Aopg9nyHAEhiMwHIHhCPy9jIBh2AM+vIuYTjc6+ccUQ4l20RQRp8nRJhqED7gjIwUkibnwXTRbTVRqVfTIOOVPqDq6DAWMxUUQ4MMeXW4Ub/gUTPfsTSyLCOGSlxkJqfyPQlIYo5BgIB5CGKgUGoQrTfGUTGIygwd0uksKWcTQFpkewlmnUEnbbwSB+duL6W9+FRGpd13m8ncRziXmVERAEc3JexVjbcRIjtrOI1wHH57FmfwWr+iul/97XuV7XnPXkS5iLcsLIj7scmojaIUUGhhqKaJ1z0cpncPBffNoN+qol3eQTtBxmRaBg+K4nJdCh24XtVZTHGZ0DDI0kq5qipMUx7tuxFnXdSUKjBUUiC9fi57tIyUkEtI9Oa4Ima8h8CNkh7g3LVOOkZx9wceYZsRd7Toot1roiwvaQDcM4RApxG4KJQ7dd5FUY/C6noj70yMl7J+ZxPhICbl0Upx8ly5eQL1WgdvxUSpkkEknhVVM8ZMiNI97es+ciL8D38f4xCi+/dy34HkORkdKSGVS0EwNZtJCOp/F5J5ZJPNZWPy6bUnLO8cMg1DEenZudNot7Gxvi1ibTCWFiUzxn+FtFLL0uCodIDyGeJ/segdl8p63y/L/ByG55jFxtWqqLmIbz7ndaIs7U42r8N1AUEqu48r6I6edbnQWMtZWl9GobGO0VJSuERYaFMUQ8ZQiOtnz5CLT7UwXdqvdEvxAJCzbME0Lra6D15ZWcb3pYaCTX3/T4ciwwKjLhG5Rim8MIxWGPMElZIHHY8L4jkJYpdQl+4EWEtmjYqJQFMek43YRul3W5ZCwTclOIFKqslNBEPTx+GMPiDu/227DbTZF1BHeO53ndAI3moJioWu5NDIG27bhdLqCwuAYiVO940rXAhnJ5HLXgjZaniMICTpjec7cszhvyUnn9OTxs4BENzed6HQJM8SSYj+7L5ptB67fk3Nn8SRi0LPBJuJBRziLPmxDxe3HjwpaZyyfwsRIAY1qWbolSqWC8LNb3SgfghiTc+cv4OoSCyfESSRgp5NSULRMTRyjTsfFlauL6HQDCWxlNwgLF51BgIGpQjd1YUw7HQ+D3kBE1jCMOoUYYMk9iQGsDFxluCyF0qiDJMDUaBZ3TkxD9xwEroOu58DxuyLoEg9Tc3wYqSTiZiLqEGF3Q+BLB0ja0GDRYOx7IioPejFB0bhxYLFWwz/5uZ/Fj370R/HMM8/gX3/ql1BeL6MQiyNv2bAVHYVCDg88/DAGuoKnX3geZ167ICiUjGXL2sgVchJMm0wnpftoZGwEdiKFRrOBZrOG0A8kvDdh65ifnRUXMq87efjMa6AInVA06IMBMtwDZsekWLF+Yxlu0xEkFAsNPY0seQfNyg7mClnccssBBHqA0blJcfUT+VMsFGGoOl5+4UV84Y8+j5RpYWZsGn26uh0XXrsLTdFlznHtUVDnvCRGyA99sBbJvYCpJYVsTgrHrtOVAFyGK3d8FzGiXlxHUEmCUFMVCTplBxGv2+p2A68tbKHuetgzOQlbumhYjOzA8ZrIj2TwjkfuxTve+SDMtIEW55nTkr2JiCUW7fL5ArKFYtTxQ8428xsCho7a6A9YJOtJoCWLaOoA6DTqWLh0Bddeex29egujqQzsmIpOx0F6bAwLO2V848XzWN7pQrPjCFULbgiYdiraG1gc3GXX03nOT+lWk66Z6L5KbBBFdBZUuZ9zXyW+ij/P9yGZTBK3HD2Gw0f2Y2piXIqQl69cxYULb2BleRWttgc/FkMyYaLjhrD7AfbMlXDfA7fjnofvx/7D+5BKmAi6LLK1MTk2jhvXFtFtu7h+ZQGnXr0kbnCy4elSv/Pu25AdySBsN9DudJFMpiQgNl+MChH1Vgsr66vRO48YBD9UKBUwOjIiSBReO4Zvcw6zWEHBO5AshSgUt+V4klOxtVPDG5ev4cLFq9jeqkTrUorMcbl3cFyStNP3gqgJRkKRo/XbbLXk+nF+BQPi0zVYDI6VNcpOrei9iSDzYgNkTV3ey42PFDE3M4GJCRYFikimeZ08Kdxevb6MlcVFrK6siDs/aRky99LJpAQ01zptPPpD78FjP/wBvPrqGVy6eh1f/NLXcGVhVUJJBf/FEFJx47/lt0Bv8R3U8MeHIzAcgeEIDEfg7TACb/V5++0wRsNzHI7AcASGIzAcgb+DEbDM1IBIFhop+bBGxAvdxhSCDFWJ2qwDT1yk6mCAuclx7Nu7R/ivrVYTV69eRdv1UBqfE/xBpVITYYziKkVYPkzRjcaHPrrORGykhrr7AC0PhDcRGP2QXE1xnBLdwiCumwzpAQUgitT8OdpX3+QEJzNdGMry0hSSI577W/mIMDEQty1fTlqj6YYXVjPDvTTB0vDBWHAy0ptOvMqu80t48JGYTTEuwrpGr/U9jvVdJIxICLtolugcKILflPF3Meh07e2el2Bc+H1yqje/N3Km0+CnsLyw65JlG7dCPqtIFhAxnQIfVbBsKolbDh9GVQTcTXGw0ZFmaOTjdkScJaqDQbAUStPpNHKFvAgffJimEFmrN9FoOeIoLuTT0mbPIoKIny6DyxhWGzn2u11vlzFuinPdC4lDiUkon02xhs5fzxPxnnNGs03h8ZMPXW21hC+rGaZAAvj7QZE2dFG04+gTkwHg2Pwe3H3LcYyXRtFqNHHl+hUsrS1KmN8gPkAulxFmes5OoLFVRkB3t6IKr/boXScxvncOS5euo9qo4fSrfybuxxMnb0WhWIRpG5GwSZcoUTGGLm36cV1F23HE2dtpM8zREeGDiAIJv0TEWmeIYLvZEGwShaxOsyVzl8IHr5O4vvs9tJstbK5uSNhf0k6ICMdry9BP/rteriFhWAi6Phq1mggoFLXJ+qaoOjEzhYmpKTitBhYuvY60FYnLdN4zqrfXj8OnohMnv9lHOl9EpdYQTAqFPHJ/uS/wWMSZ7Q/wjUs3UPc9WDxWCYFVopBaikISPBvKMUhxjFmjLBDcDOXshVFxRpjnMaSVOKbHSjh+7DjSmTS2NjdQ2dmRdUameTqdkoJNq9mU87NMUwoxlq5hEATCQKfb07KIJVLFgd12XcHUiDOeGBoKSP2BdAOIoBRy7JIYHxtHo93CwvYKnB5xLhGnmsfMQo/TddEbxAQ9RCezGxIZ0UUinaF1V8RXQeOoGlrNtowDVyGLHFxndN6yaydGEVLd7bbgv3s+vN4AR/dMYnZyHCsLNzAzNYEjB/chbanQ4wGshIFGx8FLr57BKxc2CVLGbbcfwP6De0WEpNP14P4D4rr/2teexoUr6+g2mjLOnbCPjtoHae8U01gQ495oWwqXieQ1Jkxb5iA3LunjIfaeopeqokdMEuJ476OPYpLj3KxHnRytJjpdR9ysLddFy/NhpjLCW2+2O9BZeDEtZBIWUoYGv91CeWMjmh9WEolsWgpOC2tr+PBPfBQf+siH8fq51/Drv/wrWLh4GQkoKKUzUsBixsIjjz6Cq4vX8J0zr6IbBtLRITx+j2GIWbm3+CxIhVEQJDstWDw6dssh2OTkU3zthTiwd5+smX4QRmiRmCJF4z6LfwxjbdZQ9TuSEdCsNISBHoeKzZ0drJe3UG3V0W7WcO+JQ3jf+96Njfo6SlNjcPuQ/Y6BvynLxvlXz+Jzn/kj2LqO6eKYzLOEYcLt8P4Vk3VEfjWLXBSuuT5834VuqYKiIkfLNiwocs/zpXDMrIOm20XAGIo4Q6CJGXHgu47g2IqZDNKJNMqdHl68soLaIMTs6AQ0jXcDFrbagnpJJnTcedcxvOfJd2NqehSr66totmvi6G+0m+j6ruCAEsmM8LPpDidDn7iSFMNopSDlitivD2LYXl7FytWr2FxYQth2kFQMxFlIYiAui6wjBVxcXMLTL7+O9VYfMTOOvkExPQ7LoHM8lPBREdFVFqGjDA9mG8h7gSDCbRHk5vdCuVcK8oqdceyG68cwls/hjttP4GM//hEsLy3gxZdfwauvvIKVtU0EIYX4mOQQBHEFFgOnWy7mMyre/7534fH3/QDmbj0CNWUhaDdR39zCxvVFCYFdWlzFSGlMePH1agsLV27g1MvncOr8BbQ6LRhmHPvnZ3Dr8eM4eugAcrkc8sWiFDxaIcN8B3LfZHA1HfLMm+lwbybuZ3tH+Pq8qaeyWemqWtnawounT+PaSllE9RA62m4fXbcnhWbS4bnfsVjG1xXXue8haVhSNOL9g50qDHKmwM1FnjAtuW8zgcJmoLigc7i/MdDWkgKrqurIphOYKKRhmypmZ2aQYpByvY619XXU6hV0va4UlS5d3UCVHVBOB4WkirnpMUxOTMg9iEHYG+UdjO8/iH/8L34Bo2PjUEwLP/1f/lN87nN/iobji1uf+wCLjWG/9xbflb2Vd3TDnx2OwHAEhiMwHIG3ywgMbzZvlys9PM/hCAxHYDgC/8AjEIM2oMjKFmBx6YrIPYAaG4hoRiFDGfSwU60K97OYTuCeO07irjtvR7vdwjee+gZ2ynUcO343KtUGtrbLqNZrcNiGzedjcXYyMHSXH757h+PXRAT/ruodOcm/yxrfNZX/+RtiFBYZfd/N76X4QLn6phv7rQrpkSQPDLS4YGwoflDs4IOpywdYxAWJ4IeeuK7CAZEhkThNWY08W3JHKVjL8TKYkKJiSHFyIMgBis0UA+kQFbFglwtPIe6m4C7O9ptFA2I0OF7iHiQmJApmpQLI30URUq5cvyf/5tjSoU8XOdvfKVKJwy8IhFHNB2+KExR6KGzwYZ0sadftymtqu9xaHn+wO0eJbhil49m0UGu00Wh3ItdxSB8y3W6Ri/27RQFh2kfOdOJlPM4JsrAtE7qmi/PSGRCjYUU4n6CPwPXRD+mIVwSp0SWKhexzQxd3Jq80BQNyg7utljiZxzI2LMtHrdbDLRN5/Oi73ws4A5w9dQ6tdgeZsRLasQCrrQouryyI8/zg3mk8+eg7UVtYw+YbN1Cwk7CzNtbb27ixuoatrS6UZAq3HMzhPe95F+64914RtJuNBhweB9cJr5uiCT6F7k3hN7NwAF5nX3jZZP/Scc7rylBUFj/YFcDrt7mxLkGs5NdzDjSbdXFH0yHI61yt1CKnvVzfSAjs0TXddhDz+7BVXVzGxEkIZzwMZIwY/n31kwAAIABJREFU/GmkkyhOjElrftisoVtrYGt9C26HfHKK/HSl61DNBCqNliAYyESnw5st+RRogq6HWrUignJxdi++c3URZ9eXkNASgjNoehRYeZ1iEjIXoX0GIr75QR9pFud2nZCWqiJDpJBpiOBnIMTI+Biy2Zw4vHd2KoKvkU4GCSqmw3t3fxB80+5HDPADFu3KIljpCln7KhIsAKTSMBJJXLp6GevbOxJOy8IHOcRcDaHnC86A86fWqKPpdzGgyZOFDb8rxSKK/VyfYW8gLv5UOi2YCLrP6ZCnUzcKSWTvToS/ItpFymWDSLiS+S8Iq2h9skjCLo4WndP9Hiy6Sy1dUBUU++657TgOTxXQr6+jkEmi7nhYL1exsr0DM53G0RMnMD45AcumGJvD1MQkLMPC6uomnnv+BXzj6WextNlCh7xjM4Y+mdchu4AY2NgXZIgUUvw+DIPooMiZHu23bEGJ9uLpmTHhOVM0HdNt7CW+IpORwo/TcaLCGuc+USP5HBqdDi5fv4aW48h1nBwbkwDhdr2OjdU1dAIPK50uHnrsfhmTM+cu4p988r/AJz/+cZx95RR+/Zd/FZvLq1DCEIUkswyAO28/iR94/DF85etfwRefehoxTUE6pcMTBJgqey3Po9/ndYqhWMxjz545Kcrs3TMv4Yq1SkUwOX2iRRja6gXiXGaxI0VHPWLodFrY3N7CDosyRFdpOuJxMrpVNFttVOoVKbg4Tgd33zGPT/yjD2NzZwX5UhGxuIVWi9fOkjDdKxcv4jO/87viYi6lssgkksim0lFnQKsjnQ4S6ilhxISoxTEYBEilze+K6RpRMNDR68Vk3rnhQJj+nZAYNU1QO/3QQ4/Bt/0eCnQH2ylstUOcWqlikM0ilbLRdptQVO7JXfTDLvR4D4f2TuGjH/oAThw7jOvXLsMPuoiZKlZ3NlEYG0F+tISO48Hp+DASadiFAmAaaHvcyxgsq8EaxFBfWcONM+ewdf1GhOVRDXgu3eMxDGKq7OOZUhZnL1/BUy+fx5YLuJoCNZWC57OEZ8pZIgzk2sW0GHoxFtmiexZd7zGH2RqudFiwtMPX5n1rJJ/B7PgIirk87r/nXjz28IP4yp9+FV/76pdxbXFVCiamFoNlqshkTWSzCcTjJqpVF0vbdbzn1mn81Cc/hokDe+DpQE9n+GaAbq2JcLuByuoGzp6/iHS+ADubhWHawumPeT2cOncaL71xATfWHQRtB4NuF+NpA0ePHMHBI4dx9LaTmL7lEJS0jbjbgeM04bWbWLr4OjavX0dQa6C+vS1dElw3c4f2ozQzjYbv4rNf+iJePM/uvhD1LsNAU7DsNHphXDrzwPujytwQdiY4UbEc7CaJsGjz09M4fuQIckkbsTBALpVEs17D9OSEYLUWl5bkPczU7AxGxycQ9HtSADty5JC8n7nw+jkJsr527SoWljekg+LQgVk8+f734V0/9EOorG/g6a99DefOnJH7VCabkXwKdsIw1PfilWs4fWUdH/vxJ/HBT3wCyZER/Ltf+w38wR/+J6xsbAvOiIVMboxd1x3qG//A7/eHv344AsMRGI7A22EEhjebt8NVHp7jcASGIzAcge+DEVBh8lFYUC5kOLONnC3AFIdMRRFXVDppY3NzQ5yDY8U87rz9Vhw+fEjwFc9882nUqi1Mju9Du+Oh2W5FLekM6yPWQYmc2T0Kq5Rv3iSmi+/6TSZyioU3BfL/r6G56XD+XjF91+3+JoH9rQ6tiP26Kg/crAbQtc8HWbbv02lFdzRboV2qkipddpoI30QbxMTZT4SHIsJckxgJjQ+UkUh/0+VO1yyFKormdJlJS/cuW1cCDAWBE4WtCiqFAW676BoRF2862YWzQBGSSBCKteRr96NjH/Tk36qi7Qr8AymO8HsptKfTGWGax8i43hXYGBZKZrqI7LoBRaX4M4Bp6uIE5mGXqw00W90Iv/Pd4kZ0jSkcSys/XboipvfFQXfzg+IiWRhtt402fOHOmoouYnrPC6UrQRzPCgNG+2iFngjEDHyj67Pn+oJqyNFphz6SFuCGTdx9cg6feP9HcfnURXzrqefRqXexd34fRudnsdTcxrOvn8JKizgh4H/51M/g/U/8ABZPncezf/if0NzcgWIqePnqG9juqLjlkIUPffhDOHHihIQB8syIl6BDud5oIpPNwk6kBfE76DPAbSCu5maziTBwEY9H4XrESkTt+aq4fFnAYDAlxT665ulQpcNWgjSTtgi69VYdvbCPfCYv4jqXDIs4m2vr2FhZlTyBhKIjdFwUU5koQngAQYQ0ux3Uum0Jl9RTthTEju2dh9brY2N5HYs3luE5PkwjKdRiN4Awe+lGjekWGi0ysgMRf+mKJ2uc17wwOYvFWhvPvfYqyebC/GX4a6gM4PYp/oWytukwtTU6g2MwYpAwy9FcDvPTsxgrFqloi1u+ur0mQinF6WQ6gy6FI7qrdws0LNhw7RCPQEwH/yQvWjcMlBsVEb0zRC0YlhSRWNThMLS6XTScjhxTa3fdERUkgam7YrptmOLC5GKJ60TVsFAVFYRUTZW5x44UFhUokPO1Pc7NHndKfn8UlhhJ/QwbjVjpsp/FeNUj0JJgmaT415eCk6qSXcwJ0xN3Ljt4GLh7bN8e3HdoDpleC7XtdWipHCbm5hCzE9iq1XFtcREbm5sIAhfFYg6HDuzHsVtO4P53PIiNjW385m/9vrCKd8o1wXPsmduDsfFxLK6s4+wbV+T8GLDI9c0OI6JxJDz2JnyK7OnJEu68406cPXsaC4ubiDOsFYAdI/5LQ9pOSKcAP5qOI10ApfExNDotCQDlXsb9j9giemgpJMd0Bcv1Mu5+4F7Mzc3hW89+Bz/zMz+Dj330x/HHv/9p/E+/8N/DZzFRUTCdTkpnxD/95Mdw9x0n8cd//Hm8euolJBKGFGzs3C5fWgpxJlKZNCzLFnGarnpilOrVumCnmD/AT5UCr6qJE5+dNdyjrRTxMAMJXiROh4Vf8u4Z7hr2icbanXNkjjM0Mh7DPbfP4Of/+U9ja2dFnPCeH0cviEuXQymbx8bKMn773/8HVNY3MTM2JkXphKZJ8ZmYIXaTSBi3qkaFVJkjIXLZhMwDdaBAGagIvT6aTRedroeBqiNuJ1DttqAYOrq+I67kgduFORhgJJUUMX27E+JC1cW5ygZmxieQL2Tg9xzUa2U06x0YsQHuPDqJj37gSTz40H2A62Bh8Rqefv4ZwNJxx4P3YmRyArVaE+2WC91OYmzPPEJVxfWVNaRTWZSSadSWV3H5xVNYv3ARaqeLYiIl17ne7iJgoTeuI26ZGJkYweWFG3jqpbPY8IB+QoeVG0OrHaDXCaAE7I7gPQWIGTEMtIGEhNarDfQDICOdXICnqhifzsOyVOTSWcxOTmN+Zg9OHjuO6YlJ/Px/83O4fmUJfthHwgAyaQ35XEp46AcO7sMMwz8HCl564RzKOzXcNmth38EDSE6WYI8XkJ0YkfuJW2sBlQ5uXLiMGzeWMTo1BbuYR7XegAEVh+YPYO7gfgSWhtXFRXz7q9/CmRdfwcIby9jpdKEqA+TzaeSZy7FvDoeOHZRCamNnE4kwgOl7SIQD4Zxzjy+Mj2DywF6k9+3BIGGiurKC/+O3fhdn31jGdt1H0yEtLw1NT0godeh1oMYDNOpNaTXJJlW03J4U5SdHRnDy2DEcO3QQthpHs1pGq7qDjZUV7N+3Tzp8biwuyJ7OcGxmM5QrFXQ8T+75GysNjI+lsWduRhBVa2sbqNfryGbTOHr0KB546CE89hM/Ab3RwDe+8hV8+9lnUatWxd0uWJlmE0trG7i0UhOM2sSeUYzOzeLq6jqur2zBDfvyHiAMB1GX01vuF3yr7+qGPz8cgeEIDEdgOAJvhxEYiulvh6s8PMfhCAxHYDgC3wcjoEITFYgQEHGmi2uaIm9P3OnkdVJUpfuQjspiNiWM0lQyha3tbVy+tiB8dVtLgvQACU2jgEQkCtPF6EzfdacLH/3P3eFuBmWKEPUmLvk/tJgug6Ix3IuiaEzc5uRX9+nkJndYp1PakUBUpqiJw5MfDCGkmN6PhEX+b2IiKBhTSKHILIGsuwK0ONfp6iVffpedzZcRvild6oLEoeM7/l0+qoSeCtqFKBkGHfI1IoGOr6HruiANyJwly/rm6/Cyamwfp4CjAPlUAdNzM4IfqNaraLbb1Enh94JI6FNisMjNtg1x1MonecEUWVs+Qi9CRdBBfJOJTvE/YMt7SFcsMQYkpQ5ESOBDeISzGYg42nY78GI9Eak5/yimx9imH49EU4aOUrBlzmLNaQvLNfQ89BwXKd2QYk+308BYwsC7n7gTxw/tw43XruLCKxeQ0smlnhLh7/rWKrpaiDARwz//l/8dOr6D++6+DaXJGfhrWzj1ha/iwqkzKNcbuLC0iPf+yLvwgQ//KNR8FtWFG1hfWRFna0CWOp3xySSKxRJ0M4F6swnPJYrCRoLhfEocjUZVsDnEudApy7A4ImwY7ppl6FwyJXOKY8PCBfEVPN9sPiN/X1haxPb2tggoUxNkapdQq9WEW+t3XaaFwm92oPQGMGO6uPR1hgWrGrqhj2q7gabrwOVaDD3MjY1idnwcpVwRm2vbWF5cExdq1++h1mzDTGWp9MAfUIwmQ9wXpzKPj45PQzOQyBbQVXS8evEiKn6EAKAcG5WxouBQ3VCQSSaxb34eo8UisskEtEEMPV4zP4TTbAmbv9/zYdPVr6nikuR+UW+20KJ7WKPQpgnCx/fDqOvh5i+RwlIfhq2jUCpJd0OPInyPmJlQeOk71Rq0hC1YIBYWKNZyLxIMTdATHAnd4K1GW/YivgYFH05McqSJr+F85BpjqCmxRMTmCN9/wO+TdAZxGkvOMPkpFMfZLSK5AHSn83N3o9vNheBJkDXPYhcxDETA+ANPQpOPzs3iroN7UFR7EkqaGRlHGFfhMgjS9XD6/HlcX91ENwhRSFmYGc3ANGxBN1y9sYSKE2Dv3LwUpMKOg0N75zE/twc3Fpdw6vRpKQyQ9951uuIUZbgqnc7pdFLwQr7bxez0NO699x688spLuHLtmhSvolBYhlFHBSEWWDhPiV/quB7ihiZoC3LT2VVAIZtjS8dsu94QvJGmDvDxn/oE3v+BD+D5F7+DA7ffjvkD+/Ann/0sfu8Pfg+TU5PYu3evMM6//IUv4InHH0NCV3Hu9KsoZDK489aTUPtAu9aSglTX92X/4bXjPGWQLRE/zFgIGHotKK6ooKfGogInuztY5G17HsJ4DAM1LgWjVqchOClmB/RZNOkPkLCTgq1h10Cb82fQw/GDJfzrf/MvUa2sI4yFaDoBVNNGJpXBSK6A8sYW/t0v/xounlnF0f05pAwTaTMhY8fOFLkn7N7fom4jTpGBzAPmRJgMJQ5jCNy+dIywA4ldBg3XRd1zoNumdEH1Qx9KECKtaRjP5URMX290cXplB03u90wuMeMYnSgiYatYXytjc72C+bEMPvrkffjExz8Gt17BCy8+jxdOv4TDJ2/BgeNHoViWrB8WElTDgmanEdMM6boxVQPN9S1cO30GlesLQL0J1fWQ0A3Zw+tdFz7i2G47qHVdTM/OodJs48ULV7HeDREYGuxMHmEQg9qLwVZUxEIf7W4TLlz0VcALAc8dwIzHsHfUgm0n8NB7nsChY8dw/PhxKSypuonlS1fwO7/xm/jMH34RgesiY/al0J/LJDExMYKTt53AAw8/KOfE++HmG1fx2d/9PAzNxl1HRnHmwnkJws1MjuDw7Sdw+JajsBQdg5aLyfEpwWqxs25kZhq5QhE7mzu4dukqqs0msmMlnDxxG7K6jfrGDp7+06/im099E/VmA5VugLWWg74ah22xYyKOw/uyePd992N+ZBQJdn4w60JToSUsVJo13FhdxOT+eUzt24daN8AffPaL+Nq338BWtQvLZD6GIcXZIOxKUVLTBjh+ZA/e9e7H8fzLZ3Hm/Bvo0CUvxewoM4ZdQIqg5vqSYyPb024ejYQXE/cSG8AJo242tT9AKhZDqWAhnbJEYOe9udlso9l0UCikcPDwYfzXP/uzKJ44AdTruPjyy/jWs8/i7Jkz2NraQrPjYbPD0hDkfV7AjrtYHw73ZMEVmRKkzUDboZj+ffCGf3gIwxEYjsBwBN4GIzAU098GF3l4isMRGI7AcAS+H0YgEtPZzL2LeqHTT3IqqTCQr0xxk+3WfdimAVPXxMFOznOr00G76yGp6fADPsQp4p6SUCxqvLFIbBPR7Sbm5S846Tff9L5fnOmCJomR9R6xS9mCTtFORHKVOAtFQvnIlmW4ItujiTKhpG5QlBBFfCCCNkMNicWg4E7UCYURiuG6oov444UuklpCpMl+j05Wts5HcaMUmSma0X7sEivz5oKDIOQjITvS1AcIegG0+P/rgBTgxK7Lncev9dkkzrb8PtJWGqNjo3KNtis7aDp0byrQTF2KIgzU5N9104TfD+AFvhQD2GJON3YcFKuikFVysOWU+z1xZPL7ouIBfYsQ1jPD0IQhTjd2QFHexUCPiWs9xrpBwNBGjosmgXeIKyLqOYEnx2Papoi7FAwsYmB8H5oC3H/sMD7w/gdx9tSLOPPCG5gslkRoqtdb2KyU0R0EmD++D//4538aB++7FX2iLxCKMEUt1NusoL64LK69pu8iV8yJC5/s5MrOlmAHeG2JuKDgMD0zi3Q6K5zypdUVbG3tiAhcKo2ikM8hn0lDV+LotJpo1hvyp9NoSfcBnfW8XgnLjgLiLAvZXE4KEo1GTQo12UJeWjhqtTq2trZFYKcjVroc6g20600EHQfNchUaKw29PkzNiLIGNBXdIEDH76LlMVC0jnwmKYGee2f3IuiGuHjhElZXt6CbNjQrCY8IFMVAx/fQ7LrCDPeIeOjRu07xLy6dGOPTM5KPUGnU4XhdeIEnxSYy1rO5rHB3Ge7JbpZAQmYHgqXxO10JEeYnz4XjaSl0t6vimlR0Q/YN1wuk64FCeqtDUZ9hq7oER6ZTaRGjOMcZ3hj2A7QaLThklsfiwkVnIGCt3ZECTMt30SFjmeuCU4tc55BsalM6MjzHpcYp482f53dxDnNtU3Dm9Y4CWyPH/HeFdBHT6S6PEBRUswSEFGOBS4nwPxR05Wci5BFFer4uhdWAaKUeGf2a/Jt850N79uCuwwcwaqlw2y3YuTyaQYDXLl3DxZUlyQogO5nB0BT4TYNdGaagpTZabVgxMubzSFoJ6QQYz2WQsm1B9tQbjUgcDkO0Ow4s25Zuk14/hG2bIrBVyzuCeCoUc1hbXUXbc6CmbUFzsRuAQnqf4bJ+EAXT2gkJI01kM2g6HTQ7HQkrZCF2dnJGnMPcYxB0Aa+FmdkpfOTjPwl77x6srCzj2W99Ey+fPS0iJQtUe/fNY2pyHE6zjiMHDqBbr6GysSkZHQniV9w+FHeAvhfI76KrnPkcLPAyfNawbJk/HceVa8XrzLXJfY8dHkTUsGjDte1zM1LjUZB1GEghJ8rgYLYH3fUMojVk7jKok3kR87NZ/Oa//xX4XhNNp4mdehWWncBoaRQToxOobJTxq7/0v+Gl5y/hwEwS4/ki4mFUiJD9e1fglPBndm8oMcQ1BVrSlhyATtORbpFBSGGUKBsIoqhFLJaqiCDJewaxUUqvh6xpYYrFqnQG200Xry5uoex66Me5Fg3OdszvmcK+uRlsr27hjTOv4bbDk/ipj38I7UYNp06/gpgRxyNPvBOpUh5O4EddFDEFVjKFdLaEbDaPbqsrP/v6d17B5tWrSIZ9ZNiR0e1KgYWlxVCNIzRNbHUdNLshRkam0Wj5OH31BlZbbQSGASuVQYyCL7nqvDf4HXRcF22iv9j5kNBw9NAYHnnH/Xj8/oeQ238ISdOCnsnBSKRQ39rClz/3Ofzeb/0+yptV2EYMIR3flo6RkTxuO3kcjzz6EPafPA5FV9HZWkOjXkO8F8OXP/dlHNp7GHfecQRf/OLncebCOeSmxnDynrtw9PgxGUMWJl8/fwFnz7yGffsP4u777kO5VsfXv/4NnDp1Gs0O7eIKDu7bjwdO3IE7jp1Aa7uK7fV1QVQtba7hmy88hytL19FyPexUAU1XMGFZeM9Dt+AdJ49j4DFTwpeA59cuvo7lrQ1oyRSe/NB7UZqYwcLaNv74C0/h1XMLaDjs6tKgs1siCJDLp/DJf/QxPPHRDyJfKuFTv/CL+PqXn5IiErtm3KAPS1UwlrdFSDctXYpjDHhmgYmINx4ni+bMHEilUrhx9Rom8kUkWRxjRke7FXXvhCE2NjaxuLgoe+1azcfRPSO4/8F34OEHH8TUgQPoGwYqa2s4++1v45lvfUsCrLlH6cRsZbM4ffESFjZ2OAjcYKXYzL2h3e0O9Y3vhzf9w2MYjsBwBIYj8J/5CAxvNv+ZX+Dh6Q1HYDgCwxH4fhkBUo15LHQqCUZB3JO7rlQKoQPiUzUR1ymyM9iNNyk+HEVBaj60uIJ+n/KwEjGUd4VdOplvulf5tb9IKJcb3i4ffdea/pcOzd8X5kVwJbuOUwE69PoipGsxVYL96GYM+j7Yr864NLo4I51GEYe/UEIZ6EbH+K5LlS5uBskF/QhZkbHZzm2gQ9GGjmPiUNjyr7BLQJM/OcYUhvi7KAprAEyL4Z0Rc50Pv8KYZgcBuwqUCFMQUijeHfPvcteF161JeCq/h8ely7UF3MAVMZFccLrIyaV2uo44dlkIoPDE4xDeMjndMQ0DcqMpruyK+UJpZ8qhBFBG2AcWE9jZQAGORRgGlnpuV15jQFaurkaIjHCAWI8QjbgUA1iAYIAkhVMigojjoJhKcZ7u9Fivh5Rh4ODUFE4e2otmZQHlrTXs33NE1NPFxVUsbpShJUycPHkYDzz2AA7duh+ZkTSK43lsrS9BGxAxoaK8voXt5TXBdxDdIpzXONnFAZqtBur1qhRB+Puz2SxKIyVxovPcG40GarWGiBr8GlEYCidPEMhrcD6wCyFwXOFRR2GIxJm0Ua1UBANBpjV5zgx5o7g+PTONdCojCAtyqlc31rG2sSHXYmRkTNjk64vL2FldR98N5bVZ8EklksI3p6DO4gNRHPU2hT8DbreDLJENxTF0HR8rKxtoO56w0jshcS066m5XOMkM2JQA2D4kmJVcHArH83tnMDExCd3Q4XldEYbo+GYnBHnQvNaRVZLiTEfWARe35zJnIGKJhwycZSimZorw7DA01DSRTKfFQU70Rp3FgpBrivNaEfGX89KyLRGEXN9Bo1EXfIfGwguLR4om140OyZWtDTS6DkIGoOq6sPcpKjG0j9dD9q6ApCFNAhel6MUCFiEudA4zW4DuTsGX9KUIJp0nIqSzvMiz2VXpCfhhJYhiOrtXhOyymxuwe85c/hRROT6c6vF4TwTqrtcW5M/h+b148LbbsGekKMGzddcVR/qZ1y/h0tqC5E9YPD8eXwyYm5zE7cdOoOv6OHXmnCApmGuQNtMYz2Rgs7tkNwSagphON75lRSGevg+FuQbES3FdxYhgcCXsmV00lqGhTzSXFGU8WR/pRFIcytynZV2GfezUqpJj0Oi0hSlPYT+XyUk46qG9B4XdrMd6uHbpNDY2l1EYG8WP/ORPCMf/M3/8R/jM57+EuhNx5fM5G/OzI5idGEfGshEPAulcAB3oboCMkUKKxcZwIJ0HG1ubqLVa4o6nG5YBub1YXIq7zNRl9wwDD3ntGH7tez4cOtq5PxE9xU4p2bNDEd+5Xli25HWj+M45pmkU51sSKjxazOC3f/t/JUYc1domqpVtaLEYxoqjmJueR22njv/z3/4GXnr+HIoJAzNjk4gFPeG168zP4MAxaJTZDzHA0FWmfaPJUOVOR35v0kpBiWuo1VvY2iGKIxAXs5lKivhPFAqvEfeVtGlgZnQUY8UR1LohXrm6jNV6TfaRRMpEu9XEaCmLh++/E8cO7MfSlRt4/ptP45EHbsVIMYfFlQWMT0/gnofug5G2JeSVhUvut4pmYP/+w9BTOfzZl76Gb37hy9i6toBYs42SriPP7oR+XwTavhKHp8fh6joa/RCKlUYuO431jQZevHARa05Lul6IOGORaOB5iEtQeA+FjI6puRKm9s/h8InDuPOe21CYmUNBtaDaWcQYZqCZuPDa6/jS5/8EX//a01heWkfG4B1iIPiXkVIRTzzxOO5/9EGMjxZkT2q0anCaNdmXG/UGzr1yFg8+8BDuvv8hfOupL+PqlYsoTU1gZu8euV8S5cQi6rkz5/HGxUt44P4HsW/vfpw6cxZPP/sKVjbqEg7KLT2TtHHvkT345Ec+in1TM1i8egWtZh3rO5to+Q7GZiegWAa2K02cO3sGL3/rAkoJA4/dfxyH52fkPdbFN67h5VPnkMgaeOid9yI/WsCRYyfQ7gb4zivn8c3nXsb/w96bQMmVn1WeNyJevCX2LSMycs+UUkrtKkmlUu3lci12ubxRGB8vgDE0Q7N1c+bQM6enZw4MTNMNMz100z2ADRiwy+AN3FBVtilvtalUpVJpzZRSUkrKPTP29cWLF9uc+73McrXHYJhu+3DckefkkZSKjOV7//d/Efe73+9ev7GGitWBPxDFg/fdgw989Mcxkh7A17/2ZZw6+SpOnz6PfDYvmRlsyvqDfoyPjWDnznHp+/n8OkaHh7GwcE1c7pFwGPl8HsVCCcmBAVknzP6gMYL5C2z0MXiaU22JRAK1ahUvvXQSc3Nz6LqJSmKgqwexeBw7d+/GsTvuwN4DB+S9xurVeSwsXMe5ixfx2uxlwbxcXVrDzfVNVK0WaC9gY5H7r90PIP3H8ra//zz6FehXoF+BH+gK9MX0H+jD239x/Qr0K9CvwD+eCmyL6RzNZ6gUBUOKfRR+RAgmjoLIF4q1ZAu3nMAwClIU0Djaz2+KWSI40cUOYhEoUFGy6ElA4Xf6ktH3bSGdNxAz599TpRy/AAAgAElEQVR9Cfx+iemOwk+eOcMiySRnKKcHuuKVhgKFVorPJgUZSjEKRXY6VnviPqZcQ/yGQxDmr3cEX7It1FEgjMfi8Pv8ghBZXF2E6vZKQCKdYwGfX+6PgaAVIjDMClq9poi1dJcJJ7jZlBAwikWsOR3CxI/QjUr2KYWCLZr8GwgKCuBdF92PDPHj86TgT5GMfHRVOKv84Nxq2iJ68/jTOU4hkgIj/4+/1YQbLTZRto8tZ7i3+NASgCphqHTaE/fiEVc6xfUGRc42nWpeOd78AE83HV3QLqkXWzJOzeg6Fae9psDu2vIcOSVBt57qdmMilcLkUBrNSh7VzCKG0gO47ehxVE0LZy/MYXF9E4l0EseOHUJqOI6bi/Oo1rp4z3vvxtBQHBUGc5L/XKtJDQYHhpFKpEVQI4KBoZQ8Xs58BYNi6finoOqgd+gUp5DMZ0yRklxziuMUvNzdtoTKcn1zPTAEkbWg05ruaLrJKfZsrK0jl82LqOczDLkfvvbEwADi8YRgdsxmUwT1zVwW/kBQmNgd28bl87PCTTdLNQkhpUDrI0daVeWYWe0WyvUy6q26uMgVlwcH9h/G9M4ZYW2/dOo1bBbLgnloe1VUbIqOHdQZcsqGBacnFNVx+loNREJ+TE2MYjA5KC7ZaqUix5xrgmvRrNdlzbJGtXrdmazwKhJKywBVYgtqpiXhkYPRpEyrtDptYfiyCSdBn2wEEXEk8zKy+uQYyPTD1t5gd5poWiai4QgG4klBetSrJuqNBoKRiIjp+VoNLk2DSs4+pz9kPTcdt70EH3vg9uryODwPKJzzHBLhW9Y0n4CTZ+AAqByMkwjlzgqQbyG7sGUo4Q8U4eVepHHg/F1eyBsUdU4jcAlxVVXqFXGnH9qzB/cdux1DsSgKhSJmr9/AZqGElUxOcD1sZjUadbRtS0TmRCiEwYGUTLEsLq2g3QEi8aQ0KMK6gnajIoghZyJGlUaPNDxUFZVKGYrXA0Pn+dhDr8Npk5ZgM+icFYd4owE9FJD1w+Pr13wwiCLpOWz6arWOzXxeEFfkpfuCIcRicQwPDWN8dByRQBjNWg1mrYDZ2VdQrxexWqjjrW+9Fz/80R/DtRsL+P3/9Ie4eGVJQkdZxERQw+TwAMKGjsF4AvFQSHBZXLOj6VGMjUzJtMT8tes4e+4s1rJZWNyHea7y5OW5yEkYTjZ0OKHT3pryIQKrh5agx9zoejzOxBQRSCKmc5EyMHo7UNY5r9kQaphVwR7FoyF84g/+NYaGEijmV1ErZtGzLQR0P9IDwyjnqvjkHzyJs6cvwnB5MTE0zpkd+VYkzKCNrgSIWvJ6dd1LcDgWyiVo0RhSqTQC/hDq9QZWVtexvpmF1SKyRYNHpoS6cq61OCFjd+DzKhgbTGJseBRmG3hl7jqqnbY0WRtWTR6DAv705Ch+5L3vRDAQwv/+v/4qDk0ncfS2gzDNGm6/8zhmDu1DT3HJ9A87xOVqHWtrm/CAgacdnHv+FG6cn4Vi2gi53Ih7vQjwvrttaagRa9Lxa6gCyDbqcBthJGKTWF0r49TcHHJtSyZKyNUnzmrEpyEZDuDYbQdw8NgepHeNIpSOIpqMIZ4aRNeyUVnJwOXWERjfhbXFNXz2k0/iK898CZlMXq4frGcgoGN0NI0Pf/iDmJwag+bTYNYrqNVK0tTi+m5YDWQ3M7hw5jweefgRHNx1CKfPvoaVtWWk0oMIRkLY2NyUZhBZ7xsbGZTyJdx3971o1Cz8+eeewfOvXkTL1YPuc0uTu2O1MRrR8bM/8RO499jt+PJffRGX52YRTURw8OhB7D96COFEVLBQuVwWL379NF76xnPwdGzsnhjH+OgwFm6s45UzF3HstnG8/fGHoPsNhKMxqEYAFy5dwclTr+Ps+WvI5KpIDw/jzhN3YmBoGNeuzePchUvIr69B6XkxPDiM/Xv3YffMbgyOpBEeiMm5PHt5FpnshuxQC9evOe/N3B7JEyiVajKZkowEZS/lnpJMDcj5t54rSWj0UDKOeDQoWLFCoSAiPN+PrK5uiDgeiwQxNjyI4bExjIyNYSyZRCIRhz6YxtyFi8hVa/jzv/4SLl6/CbNNhBuRbbqI6RXL7Osb/3je+vefSb8C/Qr0K/ADW4H+xeYH9tD2X1i/Av0K9Cvwj6sCqgMwcRzVXrqhGV5JPInD66ZQZlkWdApTivcN3jUFKAqiFNXpkJYkSkeadUTxLcO5MNK3BXIqV2/6+nYxXW4rYvzf/vX9E9MppDkSGsVQuo39mi7f4vpsNsUpW29RsCYUlUL6FutcUB6QAFLV5XDDGXAYNPziFNt2k4dCIQQCAVhmAytrK8KmDgYCCIfDCPgDUjbTNEUcp5je6dgIR0MSfkk+NMXbaq0ubm/iCnwBPxJ0KxKTUCwKQoA/Z2NDcC8uN1ouN2wiUkScJD+dwt82UoZOaocPL00Ohojydj2gRVehm+uEruceLAqhHrfDjBeVUcDD8jiCBqH7kwKlNGKccFv+m4gPfpCXgEtB4NAZ3BUH/raY7kQ7Omx1pxnThUXEAYCAriIeCWFsKI2RgQFUy2WcP3ceEZeNtz54F9bzdVTtBjKlItYLVeh+H3btInc8jJZVQbfjxu3HdiCeCMNsmvAFA/CHQ9B0H2KhOMJ6WNAhpWIRitclx4J1sizyaTvi5JeGwpb4SpGSgYh07tP5V8zlRUxn8F+XvPoWsTh009vSiHIzm4AopZ7jWm+YFjY3NgVFQRHP+XsdE5NT4Pqg69ZLvI0bHJNH1Ww4LGsKzF0XGsUKKrkirKopAbl0avMcpojBItZbDRStsuQXtJot7NqxG0eP3o6m1cGz33gOF69cgxYOowEI57ZBlAjFf3GFs0GkiODbbprCOo74A9gxOSooH3KxiXtgE8YmrkL48D0YfmIpWiK4ERHkZoAtOdp1rtUONN2PmBGSMEwuqkw+L2gaojsobFL8ljXLBp+qb2E3KIhTRLfAeRe3q4tELI5YJC6Pnc8WUG+YiMTigsfIVStw6xq8miHnAIVYTtHQzc4JExcfh4xxOtC5/rbA7LJVSQfECWFmw5DCuIjjIrrzts6UDY+fCO8ML5XQZrc0CGhPl/bLlpguei0xN263OJ6lSdnrOg2HXhf7Z3bjyP79AtxauHETl28tO9MBbCZ1e9IgEfc7zwH+Ls9LuAUVw9fVdXmQTAwj5Pch4OmhVSvAbpjSeCH6hvgT7iNcyAwW5nnFYxQwmGHQQ7vVFLcwJ0TGx8ZkGqOFrmA8WAqKwgwFpiDGCRrT4nRNFxM7p+FRVREDo9G4NH9ioagIvmtLS8hkV7CWvYGeywZ7TEOpATz46CPS0Hjp6y/g8pUF5DMZNKw2woaGAQY5RsJIDw4i4PfLnsNjl0ylMTSxA6VqDbOzc7gwexHFStVhNHd6qHMKx+OWdcK6kznOY0psC3/fQWNtseydnQVdF53rztwU90U28LjeneaxgzjrdoikamAgHsJ/+O1fweTUMFaXr8Oq5mB4nQDSRDSFSsHEH3/8SZx68RwCmo7h5DC6RFbxHOp14RJXOvfPDgxNQTDogxoMItfuITw4BJ8/KA3T1dU15HIFaSpxX+VzZ0NDkDScKHC7JHuA3ZOBSFhcxR2PF5durqBKx3o4gFqlKHkndrMtYvo7H30AbpcXv/e7H8euoQDuufuENE/e+uhD2H34ABSda8hCsVzG1esLOP3qWVy6cFOOsdasg+T3iOJFxKvCz0meliXrUChGXjd8yQRsRcFiIQerrYgzvZC3cH7hOgqthojF2VIRw7EQHjy8DyPxEO696xgmZybQC3hQbpnIV8so1xqShaH3NMTZ0PTH8Rdf/Aq+8uVnkV1bheYB/D4NsWgUO3dN4bF3vwN3Hj+GplUT8TiT24DVNBEIsdkclmmL5VuLOHfyDB68/wGMjU7jxuaqnHPJRFyaSRSLzU4LRiwq67lZa2IkmcaV83P45J89jVcuXUdPA/xBD3SPF2bZksyRf/bRD+KdDz6AT33iDzB78QJ275nGHfccx9SeXYgmE4Lp4VSRWTXx2suv4sLZiyhsZiSImdMtnGQ6fvsMDh3eD7tpIU4x2h8Qwfr6wiJePnUeZy8toKv4kEwmYahuKMwi0P0wqxUYHkMQQ2xgEcPGEOhGt4VsoYJbK0vIFwtbE4MtPPiWB2SdnD55CidfeFnOkdFUCoVcHvFIEN1uW/IBqg1bGoV03weZ6M0JOF2XaxL3uvn5WxIsH4+FoClOY3NyYgLHjx3DUDKFfKuFoD+IoZ078Nsf+yN8+bkXZcoJnCbbCimv2YT69L/6FehXoF+BfgX6FfjeVqB/sfne1rd/7/0K9CvQr0C/AlsVUIVSzTFeho9uOafpKCYGYMutTlFCxCWXS4Q6Cp9vYEJUTUSHLkfFt/jcMjovSvSbLmfCjf0vy/7t4aPbwrsIUn/L1/dVTBfdhTyXtgjjsWBYBCvLrIuQHYqFRfCrWw1BDDAYj8GfMnpt+MTFrrjcqFQqIqBTCKB4XhfGsOMc5bg8XeDkEdNNzA+v/MBLEY9f/D0REdtNtPnB36eLg5luf8uyRdSnC1N4zxKm6BV0hiWi2RYvuuMEObI90lNVdBk6KIJRVxzD/JMONhHOZAKB4hmFcyJXPIImoeBCQZxrpEmRiSK94hJ2vDiG6S4XUbIn7nLR2MVeTDwQ5XGWsSWNF5mCUFQ0t0QZcfPTHS/+XyFPO5x6cQkTX+OG7tclEFdnuNuunTh66CA6toXnvvE8ri8sYSrhw4GDM3j14lVkag00KTYbBnbvncZ99x7H4HASiYAO1AqoVx0HYygeRTSVQHAgAc3nh7vjhmK70KzVxZmnqm5Eo1HYzQYymU0Z6dc0FZFIWFzqTpAqsUeOE5lok2I+h1a9DnfbRpdiMdEJWygROc7Nlgi6/JPNE59miGudYjqFSqJfKLpTmPQyhNXjhs7g0oG4uIUpIi7cvClhkumBQTTKVVRzJTSrdfRaW00JHjuK/LqGjruLuttGs+0wxn2aDzO79iCZGsL1m0s4+drrKDS76Ck9NIVR35MgUoZKUlzcYjbB3W2h0zSFuX5o3w4RdAtkxXMN83l2uui0nNBQhcG9LhcisSi8uoYGWdWdtoiERKv4A2EE3LoEPOo+H1Y3NlBtNMXlLFkLTjyBiOrMC5CAULhkz6HDVVV5jiiOmE3xk+GmddMJPqbzW/GibJniTHcpirip6XbnvrWde0C0R1vxOI5lgvMFxeI0A4kfYuOH/2KzhOuaDHUeFyJOKJJT2PR6nHBmQabwZHVs6tJYc6T4b214XANswlCw5usgU99q2PI4g8k4RtJJtO02bi6uotpsCB6hQ0wOv3s94dAr7DaJoN4Vx3an1YNPVZEeGUWz0YFtmlA6TSgtC0qX2CFDGmwUyWpmXfYSNj/ldIWTgcHX0GpZ8LFJpLjF7V+tV1Eya/BqqhxbYnQ8PTc6ra64p1lLPRTGwduOyCRAOBoX5EO3zXPfgy6DbXM5VGoFFBtZeDU6tAGl6xIWNlnWzEdgeOzy0jIK+bI8r2A4KOI8jw2bAGSjC07G54MvFsNGPo+l1XVUqyWpLxsN/OaUDl8Um0DceLivsnlDEU8aJdxTuKexiSLYHjYWeY1rCxKG+6JMQFBUZ3Ox05FA36CPgYw2omEdv/RLP4NQUMWrr7yMtl3Ant0T2LlzGsPju1Crd/Dx//vjeOrpkwjrKqKhiNSKa4KTNKTIGJoboaCORCKM1EAMgWgcq/kaChUL2WIZuWzOcZ/TxS4NAWrmXcmq4OtjMzsY9EtTrlKqyFU7Egmhp6hYK1XRloEZ8scstBrk8nfx0P13467D+zB/ZR5zl68garhx790nUCjlMTw2giN3Hsfkzh2o1So4f/4CTr3yOl45PYtr19cEZRYzVAxHo0hHI4hqKrROCyoRZbLm2xJUHRlMQQkEsJTNSzCroUZQq7VxbWUVm9USuqoHZruFx04cwDvvvxutUhYBv1cmjuqtGuqwkK3WsJopQNX8ODRzGBMT03jx1Ov4y2eeQyaXJxEHPtWN4eE07rzrBG6/507s27MLrm4L9VoZtUZV8C6VelmmmGIDcSgeNzaWVvDaN0/hxNHbkZjYhYanKzkVId0nzXFewxudFizFDZVTQWUTzXIdl89cxJf/5nm8dm0ZVV7PVDau3OhZbbk2/fL/8GHce/QwnvzEn6JSymDX7nHs2L0T49NTkiNALAxxOQyzNSsNXJ69ghe/+RzyG5tIhMMYHxvC/n0zCIf9wn4fGk5Lc5bIrEKhgtnZecxeW4bV0xGNxhCLBGD4Q7DbXeTyBbTtLgzNh0q9hlsri1jNbSBXrSJvsgHmDM0kU1G8612P4kc/9AEJyP3D3/tDvP7KaYR9Ovy6X/aKYfLyaxVp8omJYquBvf0ei43k4eFheb+ytLwhDcxwOPgGW30oncbOySm0TBOvn7uA2NAw7nrkEXzxb76G50+fQYW5Gx43bL73YJP2/xM/338b3q9AvwL9CvQr0K/Af/sK9MX0//Y17d9jvwL9CvQr0K/Ad6jAG2K6uMyJatly5okrXXEwHC4H48APwPwZRSyOzlNA5Acx4WLzsxgdmluiu4NHcL5ExBLer1v+f1tj2r7YbeMbtqAIjrvzu3y9mb8uTsKtL4ff7Xxvfzj8bvf1nf+fYkhP0Bx0AtJxOBCOIGDoMGtVcU0GY2EEgiEJwsvkcxLwp2sGkokk4pEYNK8qmITV1RUJOqSQzg+6wnMtl6UuioiyDPpTRBSn0Eqxjl+izW05WtmYIKpDHLFbQYzEuBClQyHL7fGIMEThUJjffGxxbvJnzn3ydhTXFE1HqVwRgdyZROCho8jkYFccwoXDinaaJ1202raIjfw36y1sdLouJVCPIY40RNKJ7oTZUkrka3cI086a4vPjMfbCBU1R4dYUmYZwbTUR+Pu2RRyJC0HDgOFVoXu98PsMhEIUkhqUGLFv725hxF6dn8PJF0/C8BqYnkhhYXkTm9U6LLeCsZl92HNkH+697wTuv+8eEYdqmXXUl26hnM/BF/IjlhqAReFU88IXjgjj3i5W0SU2h5iiri3CmtvdQ81qILO5jnqlJDgFiuoU4CjudpjARgG43ZWphZ7dQMeqi2DBWtK5TUc/76vL8NaOE4rYqNFNTnyyJk2NZoMhgxTn3Q6fnngdNiN0FcF4VPjJVqeDaqMht7VNC64WHZUm7FoDbaslTRmKvjxnKYa6NA+a3q7gDOxGE9WSiWgkioMHDsAIhPHCK6/h9PwidJ8HHdULm9MLogezscZj7TRFBO7Ts1EtWdi/ewxB3UB+IyNBnmSjGwxT1TThm3OdUgQ2QgGYtiWiDzcINgd4f3TNhhRD3PIUnVY31sWZTuGFLmFHTHQmKiQvoNUSlzHXM3MEfD4NGlEOpil10FhbCt5uNxoMvnV7YFMk50EnR51CPzMP3C4n4JbTIhSUNYrpW0L6FkaGDnViiNotx6nt5foHn4MTHskgWK4Nhv+xQaUqLhjk/gtv2skrYHpCu9OTXAXBxohA77CyW7bjiKY4zvubGBtH0G+gWMgily+iWLWhaG70yPamkO6ic7gJj4tu9C7cdP57FWHZW3ULPt3A8SNHYTaaWF1eknVHOjrzAARR5XHEZcFQcY9otxAK0ZHKhoHT3LKbJlQ+Hhn5iguqoaHZbSMai4q47tcMwbwoLq9MuzTtNtRACMnBNPzhMAx/EHarLU5cCrkyjdG04XJ3UbXK4sRmCC3PK7Ncg6vdRSIcQyQQkpDdtfVNuImy6bSRr1akmaD6fai3msiUShIa2vK4UKxUUDNtBAOaNNmIIiEbnUIzm5CsgWQ8MDvCrcgxkOsR6yC5Fx14OsxJII6HORRtRMIhceBzfXBqKBbk69UFdxX2++F2tVEpbWLvnim0WlW8/PJZBHwWHnjgOI4eOYqhqT2oWcCnfu+T+ItnXobugjRRg8EwopGQND79fg3xeABDgzHEYkHJLyBS4+LcMhZvrSJTKAtih1Mv3LvZlKUznO2cSNgneQHcH3SiVTod5Atl1Kp1OQdslwvlVgfBWBCFQhUeorh6QCQUwvve/Tj2TI3j1MsnpYFINNO+fTO4cXMBhXIRu3bvwqHbDgqy7PXXz+PM67O4sViAS3HBr3rQaLTh9ypIxqIIaCqCSg9RXUFA56wCUVgmIokEXIqKQsWZOtG1IMyGjYW1dSwVixJiG4z48K9+/scxM5jCxVdewPKNeSytZFHr2NCiKmyPgnylicHBYfzQ4+/D2loGf/7Fp7GxWZBjraluhENBHL/rDjz+xHswMjqMy2dfQyBgwKt5JO+jJnz7qkytBCNBxOIxNOsWZs9cxNjIGJLj09BiIUFsedhcY8PVNFFu1FHptGUNt8p1lNfzWJy7jvn5a1gsVLBYrmM9m5FGkQo3do0n8Ys//RF06xU89ZdPIZ2K4ODBXUgODSCeHIDd7aHJayknWrpsoKlo1JvCfr987gIa5QrGR4Zx8MCMhGcPJKKIxSJoNkyRmjmhUC5XwfhaRfXBagOlqoXFlXWUynV4FFX2d0VRUTXrWM9lkK9XBK+yXrJk7x4cjOKHnngHPvSjH0KlUMbHf+8P8ZWnn4VPURALqDArTUyNpeBiuHK7hXg0Kggo7jO8TvOazPcTPB+YocM9jdNxXINs+PN2PK8YDM33RcVMBpu5PDqqhlAqhUuLa1hj7gU3ODbryePnNa/T+nu8s/v/926t/1v9CvQr0K9AvwL9CryhBfRL0a9AvwL9CvQr0K/A96MCqsvdEzexx3F0bovp/Dv5znQzUmhwxF3Hce44yimTOjgO4YPTekiBRkRY5+ciZtMZuPX7wlh/07+/Xfim4Escyt+FeXkzO/nNYrmI9FvOqm3G8va/t//vjSBQOlC3bv+315juU37WtGVcP2L4EA8FoVGwM+uC8PBoKvzhoDhoKRhW66ZgMUKBCEK+AHRVl1HppeUlhCIhEZPzuZwwuvkcvV6Hba14vTLG3xRhltLOt76c2zkfbsl9pmjlVR2Eh9UiOsAjgXnsV1DoonCkGQY0XRe3G9EgdLxRSKMoE/YHQBmYI+7E92zjQCQ4ke5xcXI6uB3+nU5P4V4zxFFEeX7MBzSKvMIGp5jvcUJreXuK9lwbbLBIoKPjCmUzwUGiOMGqAVVDOBKG3+8TZI3uM9Com8hmMrJ2htODiARDCPt94gwnL7qUyyIaDWF4KIVsbhPnz5+DV1UwvWMS8XAYT33zHDaqNdx1/zH81D//BRy9734nqLVeQ219DbkbC9DQc45hpyXTBMV6DSZFU78Pnq4LlY1NdCwLg4MpQXIUiwURO5IjQ7IWKrmMBInWalVBbLCunbbjLKfgq6sK4mE/dE8PtXJZpg6EmGM7zn+Kkrqmiwi9ub6BYjYvCA1OMghphGKG8ORd4uijo5yBkD0KtS66xnsIhsMIBkOwag24O0DLbKLBJkLNFLdl07JFkBOECScY3B3U7YY8diFXFyc3nZHTM3swd20Bz7/6OupsGvi86Ok6CKNx4nSJJHGJoE0er6a5YdWbiAR0pOIJ1MpVlApl+FWykMMieDEHoFqvQdE01IlaWFsT5nMkHoPP70e5VMHmZgZ614VYcgDlag3ZYhEezQuVNSCHm9MYdksaQUIP2kJGCaOe58IWosNuNsVpzqYL69bsduScazKUl0Ijf58nMZtAFJQpwNYbMBSGmDaEF22TbU8szhu4IgqrRB90hNykkkIk/QQXdk2P4bYjh9Bsmjh39iI21ouIhgKYSMeQz+VlSqNaZSBnGy6vAa9Xcxy8TUt+X/V0UTN5XjDkUsWhfTvx/g+8D4l4DM9++St4+kvPIlO0Bemj+j3Ce2+2GIrZgbtnC3ubaB82o4hgCqpAo0XeuA8TEzvECa17uvASCdNlE0hBu9uVfYn7SCgcgmnWRQQjgsdqmDDrNRHV2fDxuHX4DRcGhwaFYU+cFMV6it90prNRwq283rAEpRKKxqXWlboJi4geOsGJgqmZaDdsaUQwvZa15wRDh8e00ZTzgAHLbMhSIN8s5GGEgri1sY48A017HdTJcSc5i9kQdA8zZ4HnQLMDv18XQU9TdWeqpsMgVWdiis0BhqbyvHSyJNjEYA6EAlevDa+Lbn5NOP4dN3Dbgb1yvarXTAT9IaQHhxAJheUc4Z7jcnUwe/F1ZDduIZUMo1ppIRFz4dDBnRgaGoXH60epbOGbL5zBN1+bh9/QMZRKS1Axvxn2Go4GsHv3JKanx2FZVXzmzz+Ns2evoFahc12RJhQ57kRZ8XhxD+ea9YejOLBrh1xDbt24KfxqThtYrQ4qVeY8dFBrd2CRY64y9JpYqigiuoF90ztw310n5Ex+/rnnUCzkEPD70O62sHBzUfYVQ1cEDcPcDtO0sLqWR7HaQjCoweVWUa5W0Wz3ZFLK0FWMJSMYjOho1srCxGeTOTmQRLVMXBEbWkA8FpN8kPnVDdzIV6HqCo4eHMfv/PZvIDc7izPPfwMbSzeQK9SRqzdQ7TbR4CSMN4QTJ+7C4w+/G//m3/4WZpdWobjbCPpVhIIB7N07g0cefzv2334M+ZsLOHPuNBIDcSQH4yiUCtIc6JKXriowAgbiA3EJdK2bTWneDaRG4UtEJEi8XTPRrVuwylUUymW0NS9isQTaJRPljRyWL9+QyaHwcBpZ28Lp8+dRovvfduM9b78X9504js8++We4Nvs67rzjCB588H7EEjGUamWsbWYkJJdviFptFwxfAIOpIZnYWLmxgNdeegUbK2vYOzMpYbChoA9DQ4MI+HTJTuEEFK/x/mAElVoD33zxFBZXNwG3jkRyCEEGuspQWRcV5n3YDTq+sVmuIFOqY2THFO659yg++MEPIJvN4nf/08dw8fxlaRC5WzZChgpXx41kNIB2o4FIMCABpWKWaLWk4S9rzGIguvPFn2cyGXnPJMHBVIMAACAASURBVNc7NqU8HkEx9Vo21peWZJJiYGxc1uPc2ibyNRMtvidgQ5bvEHmO9TEv34+39P3H6FegX4F+Bf67r0C/c/vf/RLoF6BfgX4F+hX4/lSAEAE+EkVgiucUFkRcV7xQveRa05VJl+a241uUVgf/4MjXggygy4p4BIeb7QjvcgsiPIQz3HMCS79NTKdoK48pN+0KquG7fb3Zlf633fbNYvm2W/7NYvp3ewznNUCYtxSPfYoXYTqkDV0QDXQkE+9C7rOH4jbFGwobVgt2oyVVjYejGB8bx2YhK9xoitpEvgi/eCu01CmR4wInZ1oc4RT2tpz122gdiuZNy0EAEEcg4veW65JiIL+INKDYTdGbAjhFGN6GYZIURIlX0SmOU2TcQiLwsaw22cRdaJoujGsKZBRbKHLb3Y44F+mYJCOefv12w4S3aSHodksYHkWxht0SIZSPwWPOZ2R4iIlhsKaORDyBVDIpjkmKYryN3SLepi0CD++fPFt+aKcglkwkEA+G5MP+xsoyrHoVllnD4UP7oRsqLs7OIlcsYmQ0gaHhYXGH50tV3NjM4KM/93M4eu998KdS8FBAXl7BytwldCmI1E25v7nZWSwsLjriHVnSRD+021A7XQQNZ1pAN7yIx6MIhcIYGh7Cnt3TGBsdkkNTKhUF8ULhgQ2nQp5hpg14FReGUwkk4yF0yKKt1qRxUS6W0LJawr+OR+MIGH5U6MpdWkG1VHa48h7VQY2Ik7ojSJEWnf2aV8L+imZNhBo6vMfHJyV8U3jptYY0IsyaKSGbdHRznTRbbRG02143yhS/aKAX9kVPfnfHzmk0e1288Oqr2CxVqfTDxTXj8cqxlGjNNqRp0Om2RBQkloCIBOIwyhRNmzZG4gmMJlMIMTg3GMTK8ooIrGbLQrFakXND9RmyLs1aXXjrhssDw+9Hw26iSWyJRryHKg0cnic8l7iuHCaJS9Y7BVFV9ciUhGk15ByjYOvp9qC5gIA/KK+b98kNiSikstmQQNTRoSGpOTnKFB0ZUNi0m+LcpmvbQRURbcSpCfKz6eh28BxVq4eA4cKP/egH8O4PvB+FQhZPf+HzmL98BemBFAbCMeH2l0tVFEtlbJZMHNi/F0ePHhZR6vrVeTmeJSJL+Fq6bcRjEfyzX/h53PbA/dJcevY/fxH/9jf/Ha4vF+W1Gn4XYoNp7Jielue0ubqKRrWEeMhAUNWR3yigazfh050A3GAghsRAAqGQAd3HcGi2stzCvmcTj+uTr3X37t0ysUBOcr1aFZd0OBLCvj0z2D29U9ZfNpeFqhsisGU2NrC2tCprlDx+ZgtwfXGSIDU8KpgpCoiZbF4ESIrkhO8QOURUFI8hg0t5MRCuvjSdurK3sG1at5oiIs9dvwY9GILi96FQrcia8Oia7EVVsyp7hs/nBBnyukKBNOzzyRSLhPtK6LOzXAKaTwKc2Wzh9UZCnQMBeD0udNtNwUbFomEYAWJXYiIWcyogny1KkC1fh8lGUSkvKBOK20NhFe98/CH4dQX1YgaG6oFu+MU1vJmvoGx2cfryIqbHRvGuJ96H6zdvYu7KFSzcuIad05P44R9+N44cO4DVlVv49V//NVycyyFK5JbH60w2uIBq00LNsqF6PZgcTeGBB+7HnXeckGvGU//5r7B4axHRWFzOp0wuh0KVruqucM/J/985GsdDD7wFU8Oj0FweOc/PnzuHL3/paZk2mNqxA1euXcWt9SKarS5SMQ2eHvcZ4n+86PQUFGu2BK6S2Z4rlVFttXFw/wz27NmB248cRMin4YWvfxUvf/NFeNlQMQyYpQYGYwMczUE45IPmV7BaKOHqegmRVBw//zNP4P0/+RFc+eunceGlF9Bu1GH4DSxubuDs/CIqtoKZA/vx4Q/9FF762it4+pln0KJE7CaGp41d0zvw2GOPYs/e3djcWEcw5MNmZgOmVZMmgj/ETAGe9xbDCRAIB6U5y/c0muaHWW+go+gwIgGZ6IDVglWqILe8htX1Nbh1Hbumd8HX9aK0msXi5QVpSk7t34d9d90huLCr8/OoVys4fHAfzr7yMv7d7/wxonoL73vP23Dnnceh6iqy+RxuLS+jUCqLO//m8iriAynceec9GBkchF2pYPbs63j1JaKC2pgYG0WpmEMsGsGxo4ewtrqMm7duCJIpTCRcKIrrN5dx7cYKNC2IweFxbKxtolaqSMNViP98X+Hy4Fa2iN27J/Avf+1XMTo6imeffRZPPvkkMuubuP/+BzA+MoLLZ89LY2zP9C5srq9hY2UFb3nwAXkPd/XqVdSqNUFqsTHMCZb00BASiYTsA5Kbw/cGzaZcz3jO+H0+XL9yGZsra+LKH5/ZA8vtxqkLl3CNgaWtDrrcW5m7w/cgDgSr/9WvQL8C/Qr0K9CvwPe0Av2Lzfe0vP0771egX4F+BfoV2K6AIpIHP4N63gibcsR0CjJeEYE6bYeX/mZ8yvbnIke0JkLEEdOJO6CM7tlGrWyJ6XwMBw9DwfxbTncqVk5EnPP13Rzj2zxPR+z+Fs7l29Eu334/b37+2+777/ZYfO3C96aQ1+3C8NB1HEIkHBC3aSa3KcKdaJQCXaY70oVW20GaBBQfRsfGYHWaqDcp3tni8qJYyMemYMc/xWWpaWhJMCFEWN5uashzlNdJ0doFt0t5I8CUjGPWjmII74v3Qae5uMzadK2TA+wSpIEjavWgezzQyaDecqBTmKcbkjxz/inOczZSNF0c93zOFC4pVnAUnIeODm0VXQRdLgRknThO0Hg0Br/fkMBNBis26nV5feSOp1MpQSfUqlURh+jOLxTyME1H8PIHfOIqpDufb4LIZg0ZfgQ0DVa1ik6zIa7vvXt2oVQt4NrN6+JADIQCSI+NIBZNoW7byNcslJs20hOT2HvggIi9r754EjfnZmHmi1hfrwlegw0SIhnImLW4XnUXNK8LLruLSBBoNAAaxMNhBtXxfsmgBsYG/dixYxQzMzPYu3cf0ulBcRmz4VStUIArom2b0DzEGvVg0sVeraJariCfL0JXNUyOT2IwMSDPbWN1Xb6tugmVAYhsMljEVXAKxIMm0T88jpoqzut8pSwTCD5fQAIQibhRXApsy0alXJFAWuGNe1yoWU3kyxV0FY+EN9qNtjj46Wym+EixJDmcxqtnzyFXq6KjeNBhw4vPgyx8OV8Z/NlCi6xkn4ZKpQRD1TA0kELbsmFW69I0YhgdnYrZXA63bt5CvlAURzq/NUMXhrtJId7twkA4il7DgkX3MQNq6ZrkY8OFOoUbBk/KNItTAzaa+C8yx70KG01dCdJMRKNIxuLiNi8Xi3IucNqA+xYFWlMCTsmsZlikD4lwFAHDJ9iVy/PX4O71MJ1OYDQ9uLW2uzB4u0QC4VBYMCkUcBlc2rQtEV4PHtqP8clxaOGgPNbzTz0jPOITd9yJ/QcO45kvfQln5xdweP8BfPinPipi+NXTp7F44waqtQoSsShUTUFmbQ07d0zh4IF9iI+N4vS5c/jd//D/4OWLC7KfRINe7Ni9C0888QQOHTiAaqmI3Poy0okYdo6P4sbcHF479SqCgbAc90q5AbeqIDmcRCQZkUZC3WzI+UQ369LKKoqVMt797ndj+uABtCwLN65cwdzcJWSzGSRiMRw6dACjI6PiXucaIys5n81hfWUN2fWMTM2EIzEEQiFZlzqDM806FpdW5f45hRHyBeHXDQmiJdLGsinWOkgVYimKtYoTPMvj7YLcD1286xtZcTUzB4JIJQcJxkkZIsQ80FRO57hQr1sIGzpCFNKJ07EswdDEQhG55rBZxFyLoD+AJkNcG6aI+bwP1sfqMGyzIMgTutNt25L9p9zogikV3K80RYdf1aXZVzCrsk7CLuDxd9wHnwLENBUhTiUFwqhaLeTKNcRTI1haz8LuuhGIJ/DcCy9gZXNdEEGPvu0hfOBD70cyFcNrr5zE//Gvfx31cge7pnZhOD2GufnLWN7cgMvLKSA3YrEoHn7oATz29kexe89ezJ09h2eeekammsKxONhO4MRHw7YxtXc3xqbHMT45honhUYxMTKOZLeDP/uhP8Fd/+dcol0uID0RhBAOYv34dOROI+IFa0yXIIIm2cDDbTiPPRVa/G4bXBS0UQrFWw8/+4s/hQx/9MEYnhnH5whn80e/8Pj7/6S/JHurp9RAAEKOo7XUjGFCgGi403DbqaGNkcgK//Mv/I0Z3TePm17+J3OKiHDMe2xtra7hw/Sa08AAefOTd6HZ0/Mav/JZcN1zeJsJxP0ZGBvFD730P7r3vbly9ehkvvfQCduyYFM44A6RLtQqS6aQ0ivKlgjTjJavBq0J1e9FrdmXvzfVaiKeSCBgGWnUTxY0MNpaWsb68JhMwJ46dwM6hcTSKVVw5N4dLF+fQBLDn6GEcuv2I7F+3lm7i6mWixZ6D3WjgfU+8F8ePH5UKViplEZwphHOkbX0jg2e+8lVpSj32+OM4fOAgYj4/ihvrEkp688YtTE1OYXN9HefPncW73vWYNAnm5i4gFAni9juOQzP8uDK/gAuXruDsuSto2j1pHCX8YUEJcV9l5kOxVsfQxAQ+8jM/g71veQs+94cfxxc++3lpTL/jbW/HD/34R2S65dlPPYmN1TXcf/c9aDQa+IsvfgEf+cmPyH555swZrK6uyvs9vg5e02KxmJwP/HuVjTfLkr2QZgD+XzQSwaWL5wXzlUylcPCOE2gqHnzx2a/h9fkFCQbmhBLzN2qmyefa1zf6Hz36FehXoF+BfgW+5xXoX2y+5yXuP0C/Av0K9CvQrwAr4JWPw2QDe98IvdwOH6WgTvF3m38uIW0C8fjW1xvitpiNiSPgB/P/Ukx3gigdvrrwtumokkl2Z5ydn6y3OeH8QP93fb1ZTN8W1N/85/bvfidm+ncT3L/9cbdfu5fCJjED6CHqDyAWDgjjNpfPiUBDB3CNnGBhDnvFYdylDavngi8YgFtXUK6UhBtK5xebCawDxUE2ExoWWevOCD5bEU4NXDIuT7c5604x3QUK16p8qKX3mKxgOtnpMpVARK9HxCO61igY8+e8K03X5GfCg24x9NAWMaPDvD667uniE56y41Ikl5fCOkU9CSLdClOUcDNiUuDGQCCA8fSgOMj5mogzCAUjghWgmE8RkoF6pVLJ4bGjJ8IOR8+5rgZTKbk3sucZrEpnn+Yj7dnBihAdxMBAuugr2azgIfbsmkIwZGAju4GOu4fUyKDwxB9917tw7D1PAPkyPvPZz+H6jUVxBa6srqKQK8OqNKGBbu8e4ughGaa4RiwN16EHIPZBUDp8rWTBtyREU8Q8Qek4wZT1OoWGLbBR1y1BmFM7QnjooYdx7333ISzokzI21pawub6CbGZTXi/DFSnOlkslOQ4zu3cjnRwU3IjdsJDbyCC3uQmr3kC9UhUHL12AbMpUGyYshrbqOoygX1yp1Uod2WwexXwJA/EBRMJRmVYoV4hMKcFsNcVZWrebyJUr6BB3YNmwrQ5SkbA0hZoUIf1+JAdTWFi6hfYWb9wk4kQmHhTh7hMVIqgV5gnrihxPoj92TE4JYoaoGoqsiWhM1iaDFMnXZeAoFx/PazrpuQaloYOeiPEMMSxWyzL10CNTd2sqhbdgM4CiGNf9dmbDNj6KLu5Gsy7NoqFkCpMjo4JuWF1aRr6YleeuulywiMMJGOCJGI/HMZhMiqPTqtXw+COPIL+5jla1KjiMgUQcZsNCuVwR93s6PYTU4KDsS1ybpXIBS8vLuHJlFtVaGVM7JvHQow8LnuWLn/8iFI+On/35X4R7chptF/AXv/Mf8bnPfF6OyQc//CHc+/DDOPX0U3jt9KswDE2wQXSVFwsFYf8fOXoUmuHDCy+/jM//1ZdwYyOPJtnbbjfuu/9u3Hvv3RgbSiG3ugzV1cWhPTPIrKzgK089LWuEkzA8l5mhUGvVoQZUpNJpEbgSA0ns3D2DTL6As+fO4/iJOzCzZ6+IYmtrq1haXMS1q1extHRLJpGmJscRScSxuLYiDUGfhDW6UK/WhE9PVBTRFRTRzSaFbwtrmawgSLjHB3W/5CEQ90KeealmCqrF7fWAczU12xIeO5s95OIT5yPri/kRPZe8joCiIaAa0pilY1oPGKg0arA7NpLROKbGx9CxbVTyBfTsNuKhsGQr1CpldJpNQcrQ3d22t8J+W2SQN1C2LZTZBAj6cWTPToxPjuK1M69ibGwCqYFBaez12sTC+KQZkN3YxK0bC6gwNNOn4s4TRxBgzkOnA7+iYmR0FIFoFCuZPK7dWsb1pRXkTRPFSk1+zj2NQacMzpyYGJEG0PXr1/HiqUsYiSjQ4EMwEEG1UUOz14KNFhLJON7+2CN426OPYG15WZA0FECL+SJu3VrCpbnLWNnclJoePHYUP/1z/xTDU8P45Kf+FDrcSEcH8MLXvomXXj4vLuxoQMN6voy1CtE8XcFx8AI+lvajw2yDTkcmMdjoNowAxid2YGxiCsPjk4gPpnHl+jUkBhN44G1vxcTEMFYXF3Btbg5WpYaeacMq1+C2u5h97SIS0RB2TqXQsIvIW1VEhtNIT4xi/759KGWzqC6uolOrC2aLIdn5uomWV8fQ1Az8oRR+9X/7Nzj56jlMDaTh1dtwKy3s2z+Dxx9/DOnBpIjpjaaJWCQsXHR/0C9IKX8wKPtNoVySayunY4hO4/7KcOZaqYx20EBqOC2TLMV8Hrn1DVQyBWH5JyJRjKdHMTk8Aatq4vKFy3j55VO4cPkazHYbkTiDcd3SBLq4UMLOIRXveuc7cPzYUXnPs7y8JNc2NoQjsZjsN8ViGX/zta+iUqvj8JEj2Dk1iR3DI/B2ejj5/It48cVTGB4axYEDB/D7v/8JDA5GZHJhbDyNsfFhDE9NQIuEUdjI4pkvfgmf/rO/lvcUzGHhRMZANAJV07CeKaHl8uJHPvJBvOXHfgz//pf/Bf7yq8/D27GhejyCShsaSsueWykU+H5PmlaVagmLS0uYmp4SsZzvKfj+iJNWbMrzPR8b3vymwL6NhUulUlvTii0R1NlUkKsj32dEomgqCs7OX8NKvgizAzRpDthCvFUbZl/f6H/s6FegX4F+BfoV+J5XoH+x+Z6XuP8A/Qr0K9CvQL8CrIDq8vYosvLDJ8UUflFM5YcpClkUlOkSZBgfHaIUiN8AvFCG3w7L5FQ5HepvEtNFFKaQzrBSQck4TuxtMZ1iG38u/ybqhII7H+MfcGjezErf/rVtZvq28P7tbvbvJL5/+0MK55riH5nlfO7dNlT0EFC9CBCtwLFyckUVN1zC9e1IaBzdmOi5mcUKt8sLXdcEvFyulQWPQ1axsOHbDm/bo3hht5tQFA3tji0hgI6WThyEUyvhxDMCsgP5oCsBYHTK65p8kKXgSxQEBSQJ8GTooJMqKrUUfA5Ft25PnGw9V08Y99Q7+XgGQwe95Bq7BdNAMczr9kLzehH0BeRbAjS7PfmwHQoFxDlOoYiu1kw2K69zdHRMxJmNjQ3BgjBkNZfPw2IwIJ9nx8GWDEaC4mTmSlLQQ4OCsU0BmGxViBteWPWtLloNC267hW6zjbvuOAKrydC1dYQSEUzvm8He40dx/4+8H7oWADwafuN//l/w1a98FcsbeRHTKLSqHmAo4IHq6iCieeDzuqG4IKzgZCqN9MgIYokBBIJ+QbuYjbogPiggrKwsi9s+PpAQ93k2l0ehVMTmRhaZTAHVuhtttx+JiA+3374bD9x/J3ZM75Dju3jzpjM+X6uJOF6iW7tpY3hoECODQxiIJWCoXkFK5DNZ1MsVlChCVGsicLCh0RRuelv4326vF7rP7zCeiXgo1URQJ+fW5w/CtFvIlkoomnXh6NoiXnbQcfG+XMKxpkAb1DVxNlLkp8hZazbQcblRazVR41QDz2E3J1W8EnhHUZjHpeN2EEKsK0VVWlrJfqfozcaQE2LrnON0O/J5WswAYENGQiHpEneCFDtEHpl1Oe5EBAlOQ4J0HcQOGeMSnCmBuNsNFk5tOCGkbAhxzSdjMaTjAyK82o26nK+FYl5GD/bt3yMIk0I+h+z6BvK5AoqlGg5OjOLht9yPsKrC3W1jc2MD2UwOVQq/dNnGYhgbn4Q/4JcAYrqFc7kcNrPrgpihIL5rZhcSyQSe+8aLSCWH8cjb3gG760KRQX1w4UvPPIPnXjqJSCSKBx+4DzPT0/jqV5+FT9eEuR8J+qUBxgkOPt7Ejp3ouBQ8+43ncG72ChbX11Hv9RALBrBrxyQO7pvBQCSIgKpgJJlAwOvFxXPncHNhUQIJR0YmYBg+iBqMNjRDEwwJGxMU+LiOXj93XpzlXlVD3aIjuyP7vlmvY2lpUfIB2Cjx+g2UWiasHhEphvCWqcK2LFuEWO51DFwmj95sMnugKZxnVeH+4UGn5XDMZY8khoU5sKrCbVGaJ0T4sFHHDGPejg5nXjf4nfAZiPnC0N1eBDUfIqEI1KABE23M37guAdBBw4d8ZlPawPFQSAT0RrUmIbhskknAaLslKC7uYVwvZtMCR0t80ag04DyKC6ZZw63lNQylB2R/bBLR1ezCAwYGe6G4mGVALntLcD/dro1KsYygzwufrsjkTsnqYK3KKYiWuOw5vZKpclLIA6/KayhXlHi4pTnDdc+Q4KkBFWFvGI1aAwPpFMx2A/lqDhM7xqSBwnXCBtvtB28TQZTn3M1bS3jhpVO4cOUK8tUGuh4NoYGITJIEfRaCig6150E1W0Kz3oTf8MPw+eGPRjBz+BDGd0zBY2gyUcHXTBE9Go8jGI9hYX4eF06+jB279+DOt78DvXwRX/36c5i9fBmXr17BkWOHce/9dyEU8qHTshHQDQT9QQSHxgi2xytf+Gu4GybcvRpu3JpDtl7E6N4Z7D54AGGKt7kCvFYLbnLsm01xeutEmYxNwISKZz77FH7n3/8RlI4b40NDaHfLSA2F8cBb7hcnOjsuRDz5A8S3uFCqlCQ7hDgzOuvpLieXm/sH1xb3oSADZLtd1MtlweMQU0YUTK1ek/DUerGC/NqG4F4SgZi40xMDKWxm81i4eROXZi/j/Pk5rK6uwfC54PNr0AIh/NB734XxqSmUKmUsLi5iZXVF9r/JyUmkUgOyH3NaS5BulgnD75OA36Cqwdvu4erlq3jpxVfRc3nx1ocexekzr+H8hXPYu28a7/4nP4qZgzOw85tolsuCKFpZWsenPvVZzF66CjexQIYOj9eDeqOBQrmKg3fejX/5m7+FxYuX8GM//guIRw1EI+Sg29LQ5pQGEVzEmNGZz+fq6vRg1moS9hrwG0glB+R9huOwb8r1anBwEPfcc48gY+ha5/sINhoZkrq+volUKo7R0WGUiwUJuF4tVNFRPVivWiiymUYMl6FLM7VSrrLR8Q95a/cPeBfYv2m/Av0K9CvQr0C/At+qQP9i018N/Qr0K9CvQL8C35cKKFvOdFVRRcATBMpWwJQjptviXnb8uN8S0vnk+OFKNFuKIYpHRGJiKrad6SKLUzzfCiDl/YlwLt9bgjFFOv6bgXkU3VyUov7urze7zt8spm//XURqintbYv93Qr44z/9v57OLQ3rLxed1QYR0fusuh6mskXPrcYsIyFFmSlg100LDsgX1wkA2V49YCi/aLuIOGk4QojDG6ZJuywf+bac6q0sn6DYHnZxePj22IcgcZcAeHdsisjJcstUSBI2brG8KkRQbFLc0LCy7JWI666hs3QePDY+jIGnIgtadGQOKnHT4kinco7W+05MAQYYFhgIhQSi4erwtRGhjYKiq6lADBvKVEuYXrmEzl0HI8GHXzmk5rou3bqJs1uQ++CLofA+GgvJ6KZ5qXkWYxk3ThKfTFuFcxGJNhVdXHfY7RXC40SCmxGwIzmPfnmlsbK6hatWw68Ae3Pnogzjx+DvgC4Vx7uXX8Cd/+mmcOnkG2c0c3J02VAZ+ej2IBTVEfW64Ow1EfF7sGEtjZnonhgfT4vSjkMYl6tU1BCMh9CgadzuC8iGzl3gJHgeOxnOd67qBXKGIfK6EbL6CG4urIngQFEFEw9Gj+3Dk6EFEolFx3BL9QvzJ0s2b4kamUMbXH/L5xTHo4kQAxU27LbgXhony3HJzmsDtERdnqVJBq92B4WdAnA/tJoMt21hf24CmGwgEQyKIF8w6NqtllCwTnF9ou1X0FB+6PQ+6TRttswGfoogISXQGueEM/6w3LXG0W8Q6udwiSrl4Lsr5SISR0/SyWhZK5boIlhSMuAVso1iIEqCzezsAkuuLdWXjRxYz1yQFZDbqFLec9wyuZPYAXcqKqsk5wgkONm742BIMKiGozlyEhDO6OUlDF7MtyJpkOCoTIwy9JfpoeXUFYxMjIqZXykXMz19HJltAt9VGNODHex6+X9AuSq+LSrEozR8+FicXNjYzEu44MjKC1FBaHNyhcFCc8Jl8BnWzhmAwgDsfuA+TM7vxhT/5NM5fmsdtx45jYyMjAl8kEhfEwrnZy9JMSsfjGEqnUCqXRBSkoEXMCM9dKsqBQBChcAxWq4e1TA5rRKuUyDinEOyBT/NifGQIQ6kYAqoHyVAI48ODWF1cxJnXzkpLampyWhjGnaaJplmVqYlQJCpBoTzzex4F164voFCuCHpCUEBgE40TKz3UmElgWTIVQ/G7oytobjXjKCp3iWwxLWmIcfdmcKviY75CB42mLdcNCTHtuWSKhMePIcjQFFTMGlpbcRrchxR3Dz7NI9gmBqr6fQbuv/te1EtVFNYz0vRhk8bTJbrKgMmGR70key33IdXtFlxRr90ic0oE/KDPQDQcRDwaQTwalrVWb9SkscimEfeXJjxYyxdxcf4qKg1bfr/abCFksF3qrFHZt7setDtsOCpIhmJQPD0E/Zy0KUhmQCTkQyDgk3W7nC2i3O7JxMziJvMBuI9wKkjyOZ012wMChhfDyRCGUoOYGp/ATh7P6CDWVtZw+fplbE/JVwAAIABJREFUzN+8iuhgFPe95V7s3bcLXk3B4NQUemubsk9cunAJ4XAMWjyBFkN6XQqKpomrl87K5MSjD90LVQvCZbbQa7vADFpXsw2XqkFLpxGMh6GTNd9pwRMJQWWoa60qSB4K7q+feRUnn/s6jh8/geN334dux4X/+Bv/J06fPo2VlRV4vLqEYo5PpnHo0A4JG2b+g24EkdnM4xaF3nYLY0NRGD43Wl4gOJxGanwcXsNAtVhCM1+Cl6J304Y/EMDwvr2Ijo3j9VfP4dd+5Tdx6cISUkFigogGMfG+978LDz30Fsk8MGtVwSPZrYa8JyH33zQb0pwmt5/TYWweebcyP3itiUUiUHotOccjql8anJyK8Pp1WZvVYhkLly7jyqvn4LLbOHToKMYmp1Dj9VXeILiwuriMm9euIuDzIhwNYWh0FDv3zKCnaNjIZHD2wnlksjlEI1GMDA0J/5wNOJ+hIRIJCh7L4jRGw0Sn3oDadaPb6uHatSWsrGURiSWxc9c0Pv+Fz6FqFvHoe96Ghx9/GAHDg+zKskz7xOMpvHryND71p58TJ7pXd6Pe6EmTdffMJH74wx/CrsO343/6p7+EcxeuITXgl6Y39zS+1+D0GKdvuA/zua2vr8tEVCo2gFqlhmDAL81PYp3YQGaugcfjxe7dO0VM/+xnPysN/G3nOkV67hXBoB+BgF+m7tYKNYTiIUzuncH88houL66hwt+hcM99zO0hAue7vbX7vrzn7T9IvwL9CvQr0K/AD3YF+hebH+zj2391/Qr0K9CvwD+aCri3mOkUfSksCse725U/6fzkB1Bxo9OZ/iYxneItBcYtPV3CA8V/LigHam/bAaSOmLbNYedvUUQT57Wjk4l4ym9iPVQX5ZK/v5j+5lu+4ZJ/E0tdxOk3hXl+JyH+Oz0a2bEMweOHcmIjyExXehRoezC8bui6Km5LikNdho+SNWq30e2xbgxuJd/U+f12ryVj0HLbriOYS59h64El7JFudYqOrJ2HXGgHfUDHvggyZNl22iJgsrYUFGgtp+ON3/w7XY+g8NXpgDMGPA6qG/AZXgn+DAeDiJJ1Gouj12sjm8mKe5zOWIa1Ufgrl2vinKQAZWiGPEmKFrzP7RFwWQmqBrvTFUYs2cJ0tdM1X2+YqNTKTiNA3PM6QuEQDJ8u3FZiaGQt0HFMl3OtLiGlLsUDr98HRddg8+cUR9wKqvmiCJon9u1HLBTAemYd4UQEdz54D25/4B4kd07h6998AR/72Kdx7cpllCsNRAwffG6XOFaJZRhO+BDQgJ0Tg9g5mcbESEp+ThGbihdxJRTPiEZRAz64VAXlakWctclUUgpZKBYFFUERRqeYzWDHVkcwGxQTM5kirl69iStXl9BqezA+OYIDh3Zi7569iEQj4k5fWVpEIV+QRodlmsL6dpHLTwcfGyuUPanptdgsaYuQ3nW5hYNeKJUk8FTXfeIEb5hENHDCgaqZx+GOGwYa6ImYvk63YKuFLgVqNShiutIBWmYd7nYbYb4OTZVmAV3MtSZxMrZML1B45XqT4E9hKXtk3XH6gGJyrlASbAvdixTDOUkgy5TuYu4bHlUCaGXywKOIU1uyAOha7nWlodKh6EiOOgMo7aY0DuhMp9Au2A85b9ksEhVf0ALch+hu5/lk6KqEA3dtG4bbIw0uYkAYSOnXVTzy6MNYIuP42nWUihXYdluCHvdNDuM9b38EZrWKcqUsKA7ibBKJpLyWM2fO4tLsnDQnEskBCeRtNBvyuGajho1CRVzNP/yB9+KdTzyBz/zxJ/GxT3wGWiAK2zJFODIMJ0jWbDZRrzdE5Get6SgtlGoI+bywGSa8FdTL85PiVaPZFZdxs9tDudGAyrBPTnQ0Tehej7wun8eFgZAh7PRyoYiFxU1oLrfwixPxOKJhHyrFHDK5okxqbGHEoegKrFZHgmib4hpnw9FpuXGPYfNGpoa4V7PGdPty/+s54rWbUy2cINganeH+13b10HG55HzlFxuyIry32jIRQnGd7TvWgXxun+pFkCJjwI9oyA8/Azh5W/Twkz/5U6iUa3jhpZNYW1sXxn+lyskF4k96MNkwVBS5r71Tk/jpf/KTcn8Xzp7B2soyXLS59zrQNUWETO6PDKms1Fpod1xyvrKRSY5+tliU47qD6I3d07h4/hwuzt2QfSgaikFVGLTYlgBg1cWJC1uChVvNOvyGJpMBdGdzIqfR6WJiZhq33X4Yr89exno2I7iOxcVlLC+tSmMpGUtgkPgPvmbNkABfu2FLbgHP6+XMCgYn0njg8Udw5MRRBHUFbgUIhMPIzs6hnCviyU9+Dj6/DzOHD8MbCMq5HhoYQCm/CU0F7rvnBLyhFFCuY33+BnKrmyhmi6g2LLQoTnNSwadj9uoVGBTTXUC5kEc5XxTcC/MrKP7+81/6OSRHd4K24v/rX/wrfP2rL2EkPQC/n9ipNgaHB7Bz9ziabVuyDdDzoF5rIBSIwt3pwuftYTAVRXQ4BXcsDBg+dN0eYYPXM1n43GwOaYjGYxjatxf1bg+f++Rn8PE/+HO0rC7SobhMAhy/Yz8+/BMfwHB6ELVKCXbTRLfbhmWZsFtNDKbTgtASkVfhfJNbmnGqxnOG154eEtEIyuvLyK6vQ2l0ZP/Sw0EEkjFoQR9q5QoW565i/tRZYaVP7NyNvbfdhi7xPF4Fft2P0noGN67MIqR7MTI6jDBFaa+GlltBuWHiytXrgqSKx+JyDQz4DGm4sLHt86uCg7NsUxBEvYaNgGLwmWJto4jrC6uo1Jt49O2P4emvPI3Ts3MYHY3irQ/dgSNH90sDhw2sTovTG1588xsn8frrF6R50ur0pAl3/9sewT0PPYrnn3kWn/jYk/D5NEG88f0H92eZkGDzX9Pkms5GGAVzXs8TsQG5pnOPtZhT4PEgFAoJ2ovCOvcH7nvz8/OIRmOyf/H+2NDn9YAhzplsBpwz2Xv4CN762KOIDQ/jTz77eTz19RdRpCivsgFC84AES/f1je/25rb///0K9CvQr0C/Av/VFehfbP6rS9i/g34F+hXoV6Bfgb9PBVxUySnmKSp0OtMprtCZThc1heCWI6wK3nzLhu5cpLbFF0cY96hex20uLlShfDuIEQrCW2I63U8O1kVuIlgP/inBlwzf7JJ3/P+y9+ZBsuV3ld/Jm3lv7vtaWfvy9tdv6X69Sy2pW7QaNZIYjYRABhNimMAEdowNdrCGY8CeGJvAjnCEPMwMGGzWEUgIBDTqltTdklq9d799q33Pyqzct7tmpuN8b70eYuyYgCF6/soiSu/xuiqX772/3817vuf7Of8xzIurQP9t0fy990gB3TW7YzAgQ9gVeFwh2m0DyJ8SaMg38x+K9n/bpS5+cBlTpgBIZrqHQrVtQvOMRAQK+FURWcn5HnhGMG3eUtJxq4E5W70u3WiWYBREBPdrsOiMI8dccBesxdAND6V766ipII0Iilwjas0Ugo7c6qK+s8nhEZyBG/Y6RCwaQSIWFzGJY9us8cL8HHLJBBoM+Oy0EYuGUMhmxH2eyeSF1drpdHHtyhXcuHFDuO08EO1uVxAMdJMJzsEm99gWEeVeECrPBaJpyBofjYj/OcJuCLvdkiBT2kd53EVg01Spgds8GIlDjb9DpA3tqoozEKeuwnNM88Gho7Tfl5F0smH7jZY0dT7+oQ8LZ7rb72LpzAmce+giHJ8H79y6hRdfeRvvvHUNsaBfBKo4BavhEN6Rg0IqgtNLUzi+UMTSQgGhoAfekQ3H6GLEJsDIA99IgWMNYBJ3FApBDQUFBWAPbBHCKfDyNYnAS7Y8g/uIJBGRWYM/6LLeyQvf3TvE3dU97OyXRaRdWprHQw9dFAQOH4Oj/1xTZKM3azXonTZGtgOFjnAieuAeX4oPnIwYUjg3THS6XRHTWVyKVzod5qGonMfdvg4bQDAegy8SQdPUsVU+QLXbx5CCZiCGwcCDkOoXwcvqdgS1QGc6jw/fnz1yhAlMhAcbXDyHpefDBgPD/I7OOR5/CoA8YQNEYHjoPuextwUrwGOrqQFxxrKZwvOciCA26hjuyTVQrdeh+L0y/t/p9OAMB1D9ATnXZV1yOkac6RRzeDIdnU9HYr270MnYHrpNLoq+wwF0Rxdh/QeefQb5Qg7fePFFbG5tuaf3EIIreejUPJ545FFcvXIVjV4bc4sLSGeySKRczvEbb76Nazduu45KfwBBv19QDVx37LrUu5a8zh//iR/BL/7zX8Lr33sVv/ILv4rbq/tusK3KehBz4wpYPK+5xtlwYMOKzQViVYgP0QIq+l1DkCRsiI1GXtjcEL0aTLqwVb/kJpgUujAQhzqbQH6P23QRlAmbQERLebx46NL9OHFsFrs7m3j78nXUOyYC5BkpCszBUNAaBqcgjoRlcaEzI0ECqBVBtVAY1MT1705rsCkSDwUleJmiW73VQqvXR8Dngz4aClaFwp37ez45d7mzjri2GT7r5fSLF5l4AlP5LDJsrHGPdLgG2jKpYZoGzl24gFAkhrvra9irlNE1DbR7Ojp9Ew7PBzbH2ER0HCwU8/jcZz8l+8bK3VtYW9+SvYeAj1bHkGZAUGNjkeG2YWkeJlNZRGMJpNJZZCaKCCRiyGfTKM5M4c9+/w/xR3/8VRjdHjKpDDQ1BMcaYmBzOsUUgd4hX3xoI6CpKOay4p6mmNzRe4il4njgkUvIFQtodzt47IkPoEEmeOkAPq+KiOZHY3sPt65eR+2ggmaNuKG24HiC8QjiuRQe+chjeOKZpxBORrF89ybW11bEPdwqHaDbaOPFFy8jFAAe/eDD8AaCWN+toO/44PMBk1kNM8Us4ukCjGoL67d3BedEhNRupY6VvTJGqgp/KIDNUkmE0BDFUPKu7S68sOBRRnjosUv45V/+eQxGKraX13H5pe9he30PU4UsImFmHtD9rSGeTkDRVLTabXdfCccEM9TrdlDe30YwqGJiYRbBbBqW1yfYqI21NdeZ7QEK+Qymji0inMngtdffwm9+8Xdx+fIq0tEAsqGonOtf+Mn/ApceuyQTMGa/J6K0Zeno94jM8gsXfWdnB+VKBVMzM4IvIhrKq/olCJxicCoaxsb1a9jZWMOw0cfS0pK8Lm8sIA51Csidch3rb9/AwdYutHAYlx5/HOF8Vho4fo+KbqWGjTu3oI0cmTryhkPITU1D5/Wyr8ta4GRaJMzX7SH1TXJDIiEi2LiebAm5PdjfRbdaF4yNByraXQvrWyX0jSHOnj+PnqVjs1yCqtlYXJzAqVOLyOczMHQDjWoDxcIUyqUqOq0uhrx+dNvSrJo7fhLheBp33rkK3RjCNnU49hD9noH9UkkyLhhQTLc59zAfw8LZlGLC9siLdJqZJzyPfIhGo1JXCZ7n5wk29CRcm2giNkzJoONVfYSB47i4HNvAuQfvx9M//DnYfQPffeNN/MU3XsaN1Q1BH5Enx72cIdajcQDp3+Uj+fhnxhUYV2BcgXEF/oEVGIvp/8ACjn99XIFxBcYVGFfg71YBj9cjOikDSAOqXzAr4i4XIcUjHGSKKBTTeEPrOqUpA9N17QolNvEKmk/coxTT6WwSXf0I70JRjL9HYYH3YxSYTJs38AwbdJEvoo8Nh+KCvBek6aerVgIpHbm54+9TpufzSDChMNj/vXArNAq6VQcGlJEtgo8rDCswTLKPVRFCiZRgwKL8N3kGF0Fx75vhl66YzlF/ioEKkyhFgKQYEGYYpLguR1B490wnOUVi3jh6PIJ6oUhIIZqCKpEKxINQZBuOHNELyX0dDel+dAQLQ73ZsUciyLHegooeOvJe47EYTiwuiBC1sbIqNQ6Fwuh1+8LJJuOctUoSMXL//Thx8jhUn4J33n0bq8t3ZLSb3G/eJPv8HM2Pod83sL2xia3NLeGcU+gTui9FU8UDg8K/Y8trlsbHkUufLjc2JPiaeSrwuNwLrJVjSBer1wvd6MnxciX0kcuHl2NB8Z3C4VAEYT5vLBaXfzdsspctQV/4FQ8CZCz3dORDGj7/mU9jfWVVHNHnH7yfKj1eev01vPL2ZVTqPeRDASQjEQmYpLDKRkAxk8BDZxdw7uwxLM4XoalDNOoHaDdrIniE/JoExlL4JQ+dsqLiV6FQQLAs4TtLzeRYu2cKhVSKaDxGFNN5HOngo0jhcsEVNDpdrG3t4+7yNqqHDUxNLeDRRx5ArjAlr4vnPtnpFJ+6nRYsvQ+r20OzXEFI1RDRAq6QTTGVDmfdEIez8MrtobiL+W+BcISrEM1uFz2em+EwEpksPKoPpWoVpUoVpNV7wnFp9AQ0vzQmGLpnUlyh8K2xqeOe57ppiIhLFjS/JDPg6Gf43nS9J4gZw9RFWOGeQLGFx5PnKQVYvz8grm42kup1hu4yf8EHTfMjFI7IdAJd/gG/V2rF90G3ujSdJCDRzSlgQ4nNCz4un8cybak53eycGqHAQxFdOxLUQx4v7KGBkwtL+MHP/iBeef17ePWdK+jqHag+ij+AX9Fwdq6I88dP4c033hJBjRxpiulshhHXsL27L0gYQdDIJsbX5pMGkeIbiRhNAftj3/8UfuVXfxHpZAq/+S/+F/zRH35ZAog1P/E1PmkwCLrGHxRHJxFQ5BvHo2FxPT9w/30ill2/fktCQIM+HzTFK6GdXlVD17TE3crpj2wqgaWFGUwVczB7XawtL+OwUpOmJ7MUTGsAawh8/oc+jbOnjuHalXfw0re/h2pTh0YxnYKk7b4eQfJ4PSL0E6fD5hdd/Qzc7JCJDojzneiHiYkJzM/Oojg9hXAwiOr2Dq5cviIiP7Ebu6WyTAhodOo6jgR/EklCjBPDStmnTaXJaPchmUwKHofop1ajiUa9gUajIdMBDCFlcySRTEljpcfm0HAozRqeFwxm9qrkYSuChAl4PYhHGRI6kOBHrxbC0hIxN35cubaME2fPID+dRTQeRiydEsQFRcNgKIFoMC7M9TYbc62G7Dl/9nu/j+ef+yZsw0QyzhBlr1y7/BRmKarS0d7vIujXpJnn9QeRzuW5UeOgUkaz1cHU1ASeIFM8HsfFhx5Cfm4eTt9Eo9lCeXcXV197HW+88gra1ZqELjd7FgoJH87ffw7+WASxXAbTx5fgDQZw7eYNvPLaa6jWOsKpJzqt2XBQyAbw1JOPYWZmWhAhq+v76LXr0Jw2uq0mZqemUClVsHVgYmaygHw2ju1yE3c2y+6EieJBNh1BPByCx9TFIT5bSCAW9sP2OMjM5PHQw4+i3+lhc31Driu81sVCEUFTCd7MxwmVgOyLzSand3yIxpKCGtre28Xa9hqimTiWzpxEOBEnLF8mA9bX12HoXSQTESwszWLq9CnUGh384e98Cb/7O1/GyFRQiAcQVmxcOHcSP/KFzyMYC7lZDMOBiLdeMvh7Xfk7rxM7O7vyuWJubkECfNm/ZaYE98RypYyQ5pPQXgrZeqmJudkZZIoF2MoIfVuX96CNFKxevo7NlTX5nLBw/BhCFM0ZfKv64fT6ONzZhdHpuBN3oSCOnTmNtmmh3GjC6w8gGo8jHInKFBav2by20FVOl7hp9GFbBna3trC9vgG93UXAH4YajKLd7cMZelGYKuLEmdPQIn4ofg8UHz9zDSUQm2tc101EIzF4FRXFbAERrw+9ZlMaC7yGcqImnkxJ/kez3hSMk2lYWF9bx+7uPra3d7C5uYXDwzpseyjceXZM2bxj2C73ZSLJiKjiWqSz38XnGMhluW6C0pg3dHc6QI6BbSOTzeLExXN46JmnsXD//fi1n/8F/OlX/xq7hy0JHmUThY08orfYcLOtwVjf+Lt9LB//1LgC4wqMKzCuwD+gAuOLzT+geONfHVdgXIFxBcYV+HtUwMdBfpdV7vf54fdq8I1cccU7dP996AzFDdY3+xgMKQZTbh4KM1wjb9noSYClK+7QmepyrykmEycgTic6rOUGzhWWxZGt+MSpSpGSQXG8CaX2w6CxdreNoEacxlCQF3RoEoXgBnEOxBFMMZxCrkz48/8oQA4thLwDzPCGfmYK/lAE1WYbV2/dwZCOLBFuGIbnCt9/W0znuyKWgPAD/o1IAzqQOaovGAHLkSg5ihAhf0Bu9BlkxjAwP0egVaIULAl4I45AsC6iwrmufQlwVYYYMp2UN90eV4i2zBHiEQVGn2gErwim1OijYQ2JSARL87P4vieewGwugy//u38n+IPZ+SW0uwZurWyIaMrXefrsffjsZ34IoUgIO/u7ePk7L+P2nVsSKkYnOwMDzSHQdzhVQIc2PXIKAgybZBOFbQW6kimeH7HsKazfwz+oZLdLc4PCptdtFAwGglTwilNbgTN0xIVMTixduHKsNFUC0Pj4fC18zxRhiSAg1kINhETssenaxwBhVUNAGcHutgRjcm4qhU8/+wyuvntFkDGF4hRurW3i1XevwBp5EPQHMBMJIeBVYPS66NDZ7vHggfuW8JFHL2CySLcpsSw6Wu2GiBAUkv1ktFNMf++9E1vh4ovoJDYMS8RHMoUD/oDrqBdBmy47Ot95TIVBIogJNpYoHIbiYSiaD7ulCt556zZWVxrIZRM4deYBxFJZEOtDQd0Z2K7jUu+h327hYGML8WBYBB4ehEA0LnxkMtP1viGcWjZqepYl4jn55kOvB/pggE6fTH4vUuk0UsmU4AHIU290u/AmEuJMdZtPIww5dm+7556sGeFdE2dCJjabTvemBwbSLCHfnO5F3SLWYSQ4GrKo5YxhzoG411VhdjPsMhSNoVZvYnN7B7rpSKOJuBp3/XpkekCD4wagKoo8B0XUAYYSJMh9hUgO1ofHIRIOo9/vu4x/P93abMp44edzExHjWEj5OX2RwuOPPwZ/PISvPPeX4sj1BfjaAVvnFIQHhXgYS/lJYVWzdrF4ApFYHOXDKsr1ujTb3HXgwcjrES5xKBKGPbRE7LcHnL4YYHpmCl/4wufxMz/1T3H75Zfxr37jN7C2sQ3dchBNpEQEr3X64jInjoEuVrLQOXmxMDODf/TpH4RpGfjud7+LjdVV+IYDcRPHQgFkszksb2wil4wgk5/E/GwRc9NFaaptb23j1dffcoN9DU4D0N8Mab599h/9ABZnpnD7xnUR6XXLnQrS/AEkk3FUGi13v1K8IpbLRNDAkUBaHkfiZZLxOJZmJzA5mcfx44tYXFyEEgqhtF/C9Vdfx+2bt/D4Y4+j1+3irTfelrBFH3nInY6sf2YByORFl47tBAqzMzioVdHuc6pER7laxUH1UOpxVGo5J4Kc9OHrYTNBmnfATJF88Tz8KnFRQDIZwfz8gmRG3LxxCwflsgiNnPp48OFHBBX09tvv4gc/8xlklpZgWo6sFSKW6FwfDBXYPQO98iFq1Sq67bq4v69cfgedRheZZBKZVFKayRS8ub/Txc0GYqfTErF0p1zBoWHDE4rKxAixTQNnJEz0iUISyUQa952/gEx2QsTS0sEBDvb2cVg+gNnrIMxpEB8d/l1Mxbw4d99p1DodlNsdqLE4fJEYdg9r4uxtdkxpeEgDGkAuFcLZk0s4f/oYcuk4HFOH0W7BarVR2i1jYXEOB5Uqdqs9afLazDfoGrAGDIXlnuXg0fOLWJyaRLdaRtDrwQTXaygojaPuaASDa9FNz0YgHEAiHhf2OK9DbPL5hnBr2OJkTVNCtrmuKdqu7e6gMTRw9uH7ceHSRbeROiTSZoBao45mp4HFk/NYODWPRHECl9+9i3/9f/w+vvnXr6AQSSDqGyGkNPFPf+rHcPrBi2ibhgj3PL/YUCDfnefd5tqaOM/Z1JyanJTGMl3ynI7L5Quydvf39wXHFIkEJeC6fHdbHOLc2/mZg5d+Ik0YxFza3sHu5pY0UiLRiOyJvKbwm3gjo9NFq96UvVPxB5Aq0LkOdAwDAdYlEZfppAC/GTg+dNBpN6TxQ7yLYxko7zPkuCwnNkOJs/kJRDhJ5NOQKeQxPTeDYDKOgTJCr0cEVVMwKjzwgnjj5FEgiFQ4BtUwAcNEo1ZDhY/pVZCbyMukD5tAqXxOAsQpsjfqLezu7GNleQ0rK5so7VcFmUOUUSyc4nigII+ILuOnN35uEQa9w6BgW5rFoXBAck14beZ7i4ZDmJ2ZxpmzZ3D2kYeRuXgRb776Kn7uZ38Ra5tlMstg041uD918DH42HAJ6f4x5+Xt8Mh//6LgC4wqMKzCuwH9iBcZi+n9i4ca/Nq7AuALjCowr8PesgGvLlqA/zavB7/WDkikZE54hUS9euZml+7Rv9+VmlKIhxXSKX3QL6lZPXFx0kNGNTBcrBVdiKSjc3HOuUpSncGc4OrLJrPw3oi8oUGp0Znq9MqrPl+SK8Y7c2PsUCp4K6GuiW5bihdi2+G8UvCmGkvPLcLyBgXzIiw+eP42nPvxhRJMpvH3lOv7gS19Gh2GX8EiQ2nCoCNKEwrGAZ4hOENc9nWUUk3nTTZe9V0QVaTnw/YhTURNUgXC/j0aftYAfiuqFbhlodTrieuVrpjioKkF5reTMU0in4OwZDaD5yBn2wevVkEv6YeoOUsko2m0D3Y6OyXwKZ44vSLBZJhHHQO/hz//sq+ICPXfxEnz+CFbWt7G8uYV6r4dYMoWzp86KEFmp17C+uYF2z3XUUWDgDbnDGipsWygijFDe9PMYH0XM8viyKUARnc5sNjF4PCmYEr0ydFhBj4ijFAJcMZTHgLgHOsJNhIJhEV3ZTOGf4XBYRsh57DuszVGYmfCXfT5x+wo2RFWFOwvHhGIZUAaWNGg+9tBpnFmcE9GZ2IXltV3c3tjDyOdDKh5BMhKFZhqwem1pyhz2DOQSGj708H04dWIRHo8DTaML2ysO03vPz9dP4dadTXDZ0a4LligOA7VaTQ4vHbNkxlJwpohOvIY0FIiSUVxxmcdTnPleCi4KVLJrfX702g5u3FjHlXeXoQbimJk/jmQmKwGO9MLzxCJrm07x1sEhgl4VDjm5zhDeYAinj8bkAAAgAElEQVTw++FTiQzwCN++XKmib1lwFAVNvYu+4wjixaDohhGioQgyiTSCqoZ2o41S5RC+VAxDQSzxPbKpwAaV6yR3EdgeEVwpThFJRPGcIgh56jxXGZIrYjpFHO4V/OZa4XGjWOvzCbaEwipd6XSGHhzWcNioi4vZo2rClie3nJMXFCdVBnEybJBu5aGLDGAIJpEAktvA/YUNOIb+BoOwBo64qHkOe30B2W804lQMG4ptIhYN4tkPfgSpXAbfe+c1XF9fRa1vQA3zGANm34bHBlKBACbjSXTaHVmvHvJ/NT+axO70ulIj7nlstHEd8PX4w0Fx43NjIK+Z7k02iJ780GP41V/4OSQ8I1x9+SV86U+/IuiGWCYnx0w/whzQNb5XOhCB3fIAzz7zDGZnZ/H8N76B3b1dWVfESMX8KqYKaVy6/yJWV+7i7JnTuPTARWxubuLdK9dwsL+PZrODRseU6Qk2LekYH/pU4bAXMikkyGzW+zL5wKZht99HJBzD5NQU1re2sb9XkukBBiWSLU68DB8jGgpJMOjS4hIyuSSC0aDsZXx9y3eXsbG+Lm5yZi587JmPy7reWN+Qplir2UKz3pD1Y1kDEXQZpDs9M41ULoert25h56DmorA8EOGWYiSbsryWJKMh5LJpOHT77lU4eyR5AMfnZnDx7DHEoir8/gEW5mdw9uxZVA9r+OYL38T2zq7UmS5iMrOJr+FznD57DlooJFkGpXJFUCBscA4HDD/1wevxSbMqGvJKYghFaWJpsuk04pGo7EF04TI4mG7uycmi/J37RqOnY7+twwKDgW10m20oIwqMPjcsF4o0OhlMfMh8BMUneC0iV1TmV6gKVGUIdThAghkHeh/eQAAeBmcqHuzUari9sYOmOUQo4pXr1WjIMSWGig7lO6p6kEuGUcznMZnLIpuMIxFmQGYaPTZYLBu6ZQu2i5Nc8XgMpqWjVa/izKkTmCrm0Twsod9pkccjiB+vGoRXC8t+rIX8gpshFoZrh/saUWdEcjXLNexv7Eh4p0FEEQM1hyOZQmlaOtKL03j4ox/C0vFFQVjpXR31WsedKPGNMH9yDrnZrByfF7/1Fn7ri3+Ma2/cRiGSRmCoY67oxU//1z8OJxBAQ9dFeOYx4fWFfP3D8iFu3bghiBquIU488BrR7nQQiUUxPTsjk0TkqZPXPTlVxMgzwt6ddezv7Um9DTYeiSXy+WSdcKJifXUV2VRGwjo5jccJCmk4cg9kIKllQWMjz6MgwGyPYADhWAyJbIbdRNk7ed2IJeJiCGCgKxtMnLZj2HC72UQoFMBkcUJc4PzO5rLI5HKyb/d0NpeG8qdkSrj0PRczp6kimHMahwHSPtPGoK+j3aij1+9JaDeFeW6uNBjkJwoIvMeO98AzdCfzDss1rK9uYHl5DQdcZ0MN4RD3Xy63kezTbB5Wai5rn40ITtQMHVNY9ZGQhunJAh555EE8dOkSEok4LH7WS2fw6//zv8B+2ZTrzcBjoqv30OmZcGig4OeNkQeGwU8f469xBcYVGFdgXIFxBd7fCowvNu9vfcePPq7AuALjCowrcFQBl0jsMnMZIMdvZcQQS/JTGPhHbrGLZKCYxRvTkWcIa0AJbyTBkhTUGTpo6rrL1hbB+55wxsBMN3iTQicdZnRkHl9YlBtkihQUY+hmDPnIl1XF5UrnWcexMZHLQ9MCsImbIeeVYY90A/LmesQwQtc9TjGWIaADW0cUNs7PTeORSw9AC4Zx484Kvv36Gxh5VKYeihuaYjJFP37x/UjA6n8gplMApAjOZgBFF4ZFKqOR3Hz7j5zYHH+n+9OnqeKM6xk6Wp2miEYUEIi78A80WEMDUTWMfDYrTtl6kyPXBqbzOZw4voR4LAyz38dksYh2o4mdzW1ExAE2I49PQW15ZRmlagvJVEScba2eLq70rm5KC4LMb3GpEnnhxrwK+56OSh5D3qyTAy9HjqxwOh4lYNAjx4ICgzjyHVuc6eS8S13oXKY7n/UYDKGqfnQtU4IMpZEhLm8XiUBRgcePjRSiQAQDI4GjRH24SBCeIzw/RP4d8XwaiTDI12CaOoaWgYjqFZwDWa/PPHwWH3r0EqIBFbdv3cb33r6JWr2NVNwPrxYQPIbX7EKlPO14EI9pSCb8OLYwg8XFGfg1OspNEb4pEIur3EssiyZihRuZ63Ki6WDle2+3u6jV6/D7g5iYKLqhrXTu9bqwTAN06Quqx6FjbyQBhZTSKAwrmkfEEGrN6XgB/kAS16+u4buvvgXLGWF6bgGJdFLco+Rxt1sNBgfAr5BlHES1dIh2uyPC69BLli3DYymIWdjbK6HabGDg9cL0DOUcoN9vRJY7z0OGUcaSyCbTGFgOtvZ2MSRLXsImKXy54XSumE7WtSumM7yPj891yrVOFJG4xTkRwvqqqjsBQt42He1sBnDKg45qommI9xB0iCPHnugLHQ78/oiEE9PNzeYK8QWq1127/kgEgUhQBHu914Pe70kjTxoqFHf4itmsYR18HmlQcc0Sv8HQVugG/PYQIS/fcxjPfugpNLstfOeN76Ha76DHho60yhRpgBViMUylEvBaIyxvbEANBWCzOcjmkTR/2OxyG3Y9oy+IEdayXK8iGYvCpyroEJFjGvL6IqEAHjm7iM9835NYKE7g69/4Ji5fu4udWgemYSKVjCOZTaPV1bGzt49ANCyC3Y/+2I/i9/7gD3B7dcMNVsUIiXAQhXhIsBpPfOBxPPzIgzh54jhWV1bwW//2t3FrZVPWSDzoRSIZQSqVQTSeQKFQRCgUQSKdwbV334XVakhIMt3/bAZW6w3oPUMaAX3DwkRhQkTsUCCIQj6HTDop+BKu2X63jUgkjFLlAGu7m9grl1BrtGSSiLzoZCaFcCSCnm7i8tXryOZz0tjjOc8aEs9yUO2io7Nh4kGYyCovZ184AcMGpQcOm6AaxXEVAU2RPWFqiut0XgTsb77wIsrVprj0H790DhcvnIbeb8Iwmjh54pi8PiJuLMOU9egPhITV3+315e+haFzQKh1dx0SxKLkDMpHBiaJgULAVyURc1ipP/s21dVRKe1i+c1cCKfkaOGnCvYhbYiQaRj6fl9DGSDiCQDiKnsmGckBcwNVKCc36IXxeioWGvIaJqRm57uzulUWoDBH/YVvQO02Y3Q6Glo6ZwgQi/jhW1tcxMVlEYXoC5FoddhrYqRzC4MRNBIiz6UG3v+GgedhEt9GF0TFg6O6EBK9/9miAxQm/O1I0UDBVnMLC3JwE0oZCIcRibFqF5LjyEshsAcPpI5KIIZwglsePiBJCaMjmXw8DZYhEJolQNIJuv4NK5UBc0GZXR7/ZxuHBIfqdLqIxOrIjMi1DvEogEcXi+TM4cf40VE1BtVKG3tNRrbQRicUQS8Uwc2wSsXwUhm3jL776Lfxf//or2Lizj2wggoji4CMfWMIX/snnUOn10NANhMNRJKLMfBigUa1hb2cXN65ekwbuI488LHsjRWZiX5KZ9NExH6JUKkk5Zmen5XODxzJFiHcsd9/qt7swDQOMR2bv5q033pQ6ZNIZQdxZDFY2TcF9MRcgHosgGg2L4MzraLvXlSmZmfl5aVRxL2+2WuIq57TRzRtX5fFjkZBMQEXCQeTZ+MikpTEpwc+cGEml5DPQQaXiZqUc5b5IjoXDPXog5y1Fev6922oJcqbXaskeozJHIRaRzx+cKqI7necM1z73MeZXxKIpxGggGADlgwpWl9ewt3OAG1dvy3Wm2zMFx8Lf7Zs2am0d3lAIhUwcW5UWkkG3oZtNBfHZf/wJnDh+DPXqoVzLE+ksnv/Wy/KZ6pkf+ASe/9a38PyLL+H2ygbqHR0Osze47kcj2GNm+vi+Y1yBcQXGFRhX4D9DBcZi+n+GIo+fYlyBcQXGFRhXgM7ke850NySQ2AsqL9SVqYsLD5zYCQ+FJndsV9y0A47NO4Jw4bdn5JNwRTq4KVbSqUuuOL8pvA1tS3jN5JgXcllxIlJAqx1WUWu1hX+b1FSEfRqiobC46sghffjxxxBPp2X8+M7qGm4vr6DV4w2/R8L6KK+J7MYbNor4lgFt4GAmGcOxyQkJytzaK2GzVofq1UR85Q0eRTkR04+CMY+8yf/emU4jOpUQMr7ZUKDHT4IOhyJQqx4XeULBmzfG5MDTmUZURrvXhsfnFSeb1TcRGGiwBwYWpxfw0KUHEA6HsL6yjFqtgosXzuHZj3+/OKY3VtfEgVyrVHDn7l00Gw2ZCqB7v1prYOhTYI4G4tSla7zW60Mnq1jVxG1pHIUJkk8tgjWFf+JwyKyn41fY7h5xRVMU5Qg73wPlZIpH8jviCR7JzTkFsn6/h57eFzEsQOlBTgoPfMGQML2JtdF1473fp986HAjL/08RiKdXv9d3nXteRdjubmClBYVhrkFNhG7iXMSFR4FbAgxNjGQsH/jcxx7H5z71LK6/+zaee/672N89RCLiRSjik2OUpjMzpEL1DFCcLODC+TOoV/bRalQxNVVAoZAWobbfJ+OXjHMK6V4oXk2aJULLH3nEDc6gNIrHHJFn44ZiOl2EHIWn45NORb5uYkcoqCcTUXFMNpt1jAa2iG9EgtBdqPlDwEBDLJpBJjWF23fW8Prb74jYV5iaRCKVFOxN5bAiKKVMKodQIIraQU3E6LbRh25bwjVPp9KIReNotTtYWd9Ao9tDNJ1Ab+jA4mIlt5zHz3IQ1ALIpTPCCN8/KKE7ckSQ5tF2e10M+HSHKiQ0mEGyDArk+fPeGned+vymoM1gXdaLIq2HDQkK6nReDx0JnqRgyLXSabdd97tsrl4JoHM8bpNGuPns3gxt2ENiltxGljwH0d6cAKGaTZwCl+ZRorBuEAfkiqJsUHELsgwDiuMgAA8Sqh/H8+R7z4hzfHlnHaVmFVXDgTnyIpOO4uLZk3j8gYcxmc5h684a/uq5v8bdelVQOUHNK8eSvHJ+82kpLs8UJ3Hu/Hl864VvQDf64oqPRYLSaKRLP+JXMZOP4YFTx5FPxqTBt3jsOPZLFdmnKtUGytUW9g6qIuwRl/JffvbTWFtbwWuXr6PT6yMa8EmDkU3MpZkJnDt7RlA1jz3+GH73t/8tfv9P/hqK08XjD9+PxYUFt7l51Mir1uq4eu0Gas22NHz2dnbgdFvwK9LjQN+CsIszEU3ONU7zzM7MIp6IS5PK0HuC/+C0B/c/IipSiTj2K2VUOy3UWg0JTOb0AMNj2dTjOVYq19BuuUEXbFYkoh5k0jHo5gjVWh8+zYt0QoPdH+Di6SW5JhClRCxUMp3B9PwCMvm8rK/D6qGgPCjS12pVfOlP/hTbe1VMZKP4iR/7Yfzgpz6Jzc1VPP/8X2F6chKXLjGUUpU6cK+gG5v7yf5+SfAU6UwO27u7wuXPTRRl3+HUQb1Rx9bWhqxTZiUMbEeE0sNKBQPdQof4KceRpp80FaUByMYfjzq1RgVnzpyBQkQYNESjScQiYeGAH1ZK6OtdmWTh+5pbXMITH/4ovvXSt/Htb78i17hkNIz5qSLiQT9qpT3EwzHMFhZx9/YyIvEIFk8uYuHUImaXZpAt5uALaTKtQf4199Ll2yv49ovfwe3rd2HrNoIq91hmU3RQru0ilvBjfnYOk/mCix/r9kTw5rWJ/OtoIopcMYfZE4vsnsKiO56sdE6AmA7Sagx5NYFOrSXTTKZjolyvYWN7HeWDkqw3Tg4QwxOPxjG/uIjFpWOYWVhErdPG7ZVVaU498pEnkC1ksLu7ifphWRqvlkF3MpDnXjydhS+koGcY+LOvvIDf+e2vYmulgpjHi2I0gB///JP45D9+Gg1mLjBAGR5BbLH5Wq9WRVDf3NgUjvdDDz0sCCg2fzndFggFxZXeaDZRKlNM9+DUqRMusoYB6bYDTfHJHrmzvoVOo437Tt0Hu2/ihRdeQK3alM9AzADgNBWv39JQJDoupCGVJlfcL9cusvJ5XWbwKdeTT3XRdabZRzgSkOsLQ8opxPOaQzE9HGZTm9z3njRnOp02+n1dsgN4zpFBTpTTPSwerzEUzLm3ZjIZcPqN5y0nlBgsyj0lniCmKipNT07v8BrPTAfuY2yU8jMPJ1Oi0bjw0Ynvs0wHA3uEN994E6+9/iY2NuvQTV5/R4gnI1g8vojTZ+5DKpMVAf/EqZM4df4cHKOPnc1NPP/cc7hz28U9ffTJ78PNm3extHQcsVRarm+//6Uv4a3rN9HSTXg1TY6JyakGQx/rG+ObjnEFxhUYV2Bcgfe9AuOLzfte4vETjCswrsC4AuMKsAJhkXIoFvjcsEWVAuNRWCZlRq/IyOJKF3mMDlyGAw4HMAxdbiz5xQAyiiapuDt2bZuGBLcFyMu0TXF1ezFANBTApQsXcFjew/Z2CZ2eIa6lWFBFIeRHxOfHqeMnkc5lRWQvVSrIFiYk1O3Wygq++jd/Ixxoj+rFyKvC4s0unasMxaSLfDBASvViJplANpmAYQ5wUKtjvVKB6tGEqyvuMjqRKdzJFdcNH3WZ6UeYF3G0uhI7f4QcX4Wj9nTMEhdw5JplqCNvohnqRwcn3WHClvZS+FNhmzaGxgiqR0ExXxA3KJmlu6U99I0eZiYmcGxpARsbG9jeK4m7/h6jnH+KsKd4EdKCUAJBYc8STUJGK7mm/BaEDMVUuikVrzhYxWFLWyaDVDmm7rgOY4a7sjFCJA9/yAUTuB87hh6KZXS3jwTzongptEO4slGeF/ZAAj6NgSViqdSdxB1iQjjKTZGcwuhRpCvFUAqtms8Vv1hjEdKJoCCSJBLGaGBBU8lWpwAwEvEoFA7B0nW0GjV5Xb/00z+GYjqKr37567i1vIFYYISkEFBUFCbyuHj+HBIxFZ12DR/9/A8jE1Cxe+cmDna3hGke8qtwbJc5Lvxvhq0eTTZIUOSAjna6tSn0KuKG5Df/GycNBH8iYbSuu57iNnEonMTQdZcVTbGG5w9dy0TFRGMUMJJo1yniO5ifOyb+3Js3b2N1fUMemyxuNi/qjSZa7R78ATJ0g7DIuh4paHWb0G0DtmVLDXPZPELhMFY2NrG8c4BwRBMBS2eziucAmfW0ww9GEhoY0Tim30XXsYQFLyL6kZg+4vSJNJXoNmczilgXGVIR8YlKtttWESVURHGPogl6aUTmMH+Morccb2IgGMhKU6/rlmWtKPoSN6E7lqwjNuroSudMCJm6nIygdZf7hpf4i4AG/iQd6MQ78fk5McPHHlkOvAMG4/ngjGwJ2D21sIBcNIHd1TU0KmXkYnF88MMfRKPbxjfeeBvmyMB9F87i4v0PiEi2tbKO6s4+zFYfNWI7ggoq7QaaPbqr3SmNe1/EcixOFnHh/Hl8+8WX0Op0EdR8goDgGs3nczg+Py2ohTur20irHmSyIRw7fgKZbB6T07PCun/51Tfx1uUbSIZUcQnz/Gk2miKeUYBrGY7kTZxcmMED9z+AXC6H57/+dQxsC9tbJdR0CxOJAI7NTQkqabdUxdpmCfGghmIxg9t3d9DmWlI94s6fKKaRSsWkds1OR5oybKR1jhA2J0+ekqZFuVwWR6zgmBygWmW4souCMiXV2RWUeUwZYkrhjoMI4ugejZDSgKBG9Ii7h6RTSUwVp1HI5ZFMJJHJpBFPxRFJx3Hz7h3U6w3h+c/NLyCeSqNarePdK1dx7do1aUBeuP8iWq0GvvHdd9BpdfHQpZP44c99CvPz87h8+R3cvXsXE4WCiOnddk8c6txHSqUDNJstHJJ5f3iIeDyOXt/AwWEF5oBBzSHBD8WTcSjKCO12U/jneq+PXqcr64pIJE4EpRNJCcjl2xdW9xHTPxqPuRMsHuD6tRs4KNcRjsRw37kzuHT/eSwcn0d6Ii97qieREK72q996Cb/3u/8PvvPKFXSaPSxOZvGBh8+imE5h485tDHQT3/fBpxDQAsJ073S6WN/cxNrGuqw6Nj+4PDY39xCLBGRd8Vgszi/g/gsXMDVZFCF2f39XnOMMfKYT3e/3IRj0S2OEe5THpyCRSohzulI9hA0HvoAfiUwK6WxW8CDZZAZBW8XB8i7W7qxgfWsTnX5XmlxMMiA7PB6PCk8/EU+gODePyRMnsH7zJq4v38WttRXc3VjH5370R/DRjz0tE1eba8vQ+x2EghEEgwnoloX5E/MIRf0woaOr6/irr72EP/q//wo7KxX4Rx5kwhp++iefwTPPPumK6Z2+BDbTmc3rLB3o/GzRbXfkdVBQZ5OTjUt+DnGzXEbSVOFSDgaDct2RXUwdQXGGGFoOqnsV3L52E1bXwJMf+DCS0SReeeV7EhbNKQc6tCenplEoFqWhrFtdKOpQglPZFbh75w5W7i7LNB1fB08YMsWJ08lkmRkRRCaTwgjMNJAYY8GCucL6UBBInNgi/31ra0uazTz3Mqm0COeCleMOy/BvNvCZaUMEHs9BIogkI6MnzUg2odSA382eOQp0P6zW5XMO9182BoKBEAKBEFQvA6iJ4dOkyTE9PY3NzW2srW1gt1SSTINkOoulEyeRTufQ7LiYIO5ZdOmTQ/+VP/8brK+tYmYijUK+ILkrvWobiVgC8VQOuckiXnj5ZVxeXUb/KEzZUTzoku9/9Glr/Ml7XIFxBcYVGFdgXIH3swJjMf39rO74sccVGFdgXIFxBd6rgEu35n2Y6xz0qprL1+aN3JGKTBfzPaceQ7wYOElR+Z7YG/CR3RtFMpnGscUl2AzcKu1BJwPZYsBiHz4PERQjYS2fPL6IjfUd9Do9BAMKEjGGB2YwNzGJfCItgaPC9z0oo0TXZXECFy49gOWdPbz4+htHYp0CqKqM8dOlTswFg9BUjuZTjPARxeIVhq49BGqtDrRAWNzbIpeLI5mioSuku9K5SMoi9olj94j16YYuuigced9EzoyGgnuh4EKR2sXfuCZ+PppLe+ajKMgmcugTD6GTD2+Lq98mHoSCGh3SqipKlSATJAyW/HBNftdyLHkU3gjrdPQOgLA/KOII+eR8peIi11yXNlEdIqraI3gUn4S4EtvjENHi9kbkJp+BmdIYOMJ8iEOYYjfPBh+pxeRq2whoGgIMVm13BK0R9fqRTiSQSsehaEBf74toQ4cgBSdOJ3R7PbSaHfQtSjFuM4KCrNu3OHIeS5OAgu4IAZVNADrq3BBE+wg5Q3DMifkJPPPEo1i5/i7W7+wwpRThAJBNR3DixLy4RRmWaJotCSicOn0S/cMymmW6KfvCq+WfdBbTGe8KZC6D2J1OOMKeOHy/rAcDBwMixLCuFI/pzHddf3Szu6G3g4GNPhnuloVYmCiFiNSrVq++58DvcypBDSEeSxE0IucAg0QpTBxWq6Djmo7yds/AYaMNxRem1IXBSBMRutluSEPDtk3BJcQiMUxNTct/W15fQ8fQ4Y+Gj/A+I5mO4PEcmGxceURMp4BjDOhep2BM3JLo1yLWD+jGp5tdgoEV1yl+dKyOFoMb7HuEkRky1M6yhfHNc5STJlwHXA9EJBF7Q6GWzQfWiZMadEnyvKLQI/sFRXQyZIiH8anQ4IUzsKSOFPp4trOZI+uPjRxVw1Q2JwgOu2/AS5e7h2L7CJ/55Cfwk//kC2i1u/jLf/NbiIVC+PgnnsUX/83/iSFd0PkMUvmsNBBW767ixrVbsC0H6nCEPidMgoA3pInQxPOQ9fX7NNSqNShDYGF2Dq1GU1jlPp+CMydPYXOvJCL0sblpBINhvHX1ujj0oxqQToZRKBaQL0wIFmF9Yxera5sSanjx/FlZ66zV9uYW4rGoNCQpqLF5NDMzI65tooWuX78mTvmD/ZI0LiPBgPCbXYGbgbAaThw/LsziN958R9jsFA1PnjqO02ePC4t/eeUuNre3ZeIglUkL73xvv4ZA0Aeedu3+QITjeNiHUNiLTttCJsMAxaC4XWuNpoiT3PMo8JFNPTUxjcXZOQnnHDD8sTiJa+9cFhZ1UPOjkM0jn81LYGUsGkM0FcPVlVvSOCxXymi1OjAMUxpJ3Ab6uikTHnTWLh5bwt21u6g2mnjqox/FJ3/o0zj5wAVpyh6ub0hTstPu4trVqxLaSmYz+e6Vw6o0Cxgmyf0zHosjP1GUpiARR25Tx4toLIJ4nOGSjjjxg/6gHAsisChmEyVCxzsnKzi5QvY/A3ID0SjsQAgv/cWf42++/je4c2dDnisYpOjJ/cQje+ETTz6BT3/uM/BPTuDNl7+DX/uf/jdcvrIsSKiAOpJm4KmFWcxOFBD2KVicncXs1AwWzl/AsNPDzSvX8Fd/+XW889YVhAIhTE1PSyN0a2NL3MzRaBDnzp3G0x/7KE4+8gB8fh/am+u4e3cZ+7tlxOMJEdT3S7soTuYlILfdaaLCoNFwAJxWooDL40g0SiKRkpyEWr2B6sEhWgdNHO4c4mCPLnsdhckClo4tIZlKSrOULn6DKCbdRKvbwdrOFkrVQ+w3Wyi3LDz6kUv4yf/uZzDFJvjuFurVsgR+8pqsaTHZ5+aW5mCPDEB1pEn5wvOv4mt/+iJ2VyqwehZ86gg/8gPn8Oynvg/ecBx9081NYfAmQ1LZtJQQaNuW/ZkoOBoA2IyxHOZPsAHIvUaRc4oiPPdYHv+m0YR34MFQN7F9dx2rN5cxNB1M5yeRjiext7Mvkzudbl+44ROTk5idn0cwygmsEVKFOBKJqCCTttY3sLGyKiz1QjaLWCQix8htCjtotmsoTk1g5KHhoC+Ocu7jXP+8brBRTCQWGwN7u7tyHqaTKdnrKJjLtBibiPw7r+WmhX6vJ9NkHoa5+7yCWeM+SeGf+yz3bY3TYooCTqwIpY9SuMIGMMNUQ3Jdkxk7TtUpCoJhrveATNkQnbdfKmN1bQPXbq1ha78r65RfU7mITGp1uzrK9Y447Ocm80jE4oj5w0j4wmjXW0eNUxu7h4co0z1vGeiPHIw8Xvks0nKMsb4xvvcYV2BcgXEFxhV43yswvti87yUeP8G4AuMKjCswrgArEOTgqJwAACAASURBVLonpjOQUlWFjUz3E8UIcR2L4Ok6memQFic63d+xOHIZOqmCiIbDcnNO4XUiV8DBQQmrK8votJpwTENEdYpgDDHTfAoi4QBM3RRESj6bRqGQRSqegM/jhdU3JBxwedUVC7uGCcfjhTcURse00GCoF4O2GA5I9qiYiRmgpgnGgMgSn2kgjCHCgeB7OJeDWk04txadlEc/y/fniuniz/3/iOni9qYGfeS+ZAinK6YPxI3pBrMq4pCjOkRXOm9sKcJS1OZNvuoPIBKKolw9FCc/n86vqeIc5M0ya0uGPIVWOndZd8rOFCHoLKMwzhtR8fMyr5PNDopwehfO0II/xDFqnyBI6E4LBMgeV2CZdJ4rCKhBEYhtCtsOA2LJM+adtuuAv2c85ptnA8DxDOFViQwZwOBNv6ZCGQzhGBZOTs3g6Q98GOdPn0QoTH54HZXDEmq1uogc/OJ7JFqGgjNvwCkaU5ykqCHhnQyJJTffNNBsONRYYDDLcuSBSvHVA7QMWzjOp+Zn8cC5k6jvb2L55ho8uo6IOkI84sGJpSk89siDmJ2dEYGs3qxgenoCjU5LgvUGlikcYwYsUtTpdTvu5MW90FFOGYg47oYXEvHC0XfP0IeBsLNH8AXccEo2SFhbg/xcH/n8IxEHk6kELjz0kLBzN27dRHlvV/i4FHsowo4GHoTDMQlkHdoeCeclIkjv92XMn4xpezRCu2div9bCQAnBJP5ECYi4QXcoR++JljH7hrgKOdmQSKXlfW7s7WEkExpuYKYE0BHlcuTA1CiEhoMiMtrSiBm9x0lne4hiOkVpnlfOgCgGF0lA8fze8eTfZXXQ9aiqLkqI55EIrRxycENI30OzjMjN14VTLGxgTkRwTfhVt8YWcwd8CAxNmeQQPBODRYmMYZOKuBGvD2EtKKG3DIA8dvyY627u912EFEOAFWBpagJPPfEB3HfiFOpbu3K+ptIpfPt730Gl2URxdhojn4KNnRK2tg/gGAZykRDSsQSiqSQmjk0hNzMh/PF2syWoFTqW33r9TTTqdczNzMIybRGPN9bWcPzYcRHteO4yRJVCcLffk+YhhTTWml8UkikC7u8fiuM4nYohm8mg2+niwn33YXNjA912Sxy/dNhzD+k7I/QsB8lo0J366evotJtSE64ZMvPJvnYzLDiZEsBhtYadPTZvhugPPMgkwlApqDEDwukL4iMUjmBhaRFpPn9XF6wQUSgU2/g4qUQMml8VkTscYtCzR4Jht/f3EUskxOlN4c+vaYhEouKeJebGskxx5T7318+hUqlIA7TfdZtLErxsMrBRRbfTkGkYnve9bh/dTk+aWeFwRBoFnAqJJ5M4rFXFbfuRp5/EEx/+kDRCOKHQ6Xaht3rwSENwIEJ49bCKRCyGIjEuhiHHweX8e8RJnM3kEE0kUDooSSNHEFM+CnojcU1T1EwxpJc5DyM2q2yEKK4PcfRYnNIifmoouC4ilX7zi1/EW5dvIRr0I6hogvkaDiy0+j34giq+//s/hF/+9X8p5/R/89P/FV578120uzpMg1NaQwl5zkb8mMlFcXx2Ghfuvw9No4NEISfM7vJuGaXtMiLBOC6evR/ZdA7rq+v4zssvIxGPIZ4MI52l8zkOJaSgb3ZgdFuwLa6HIGZm5uFRyMm2kc+n4Q+o6Pc74lTnFAUnljzBoKBxDm7cwcqtZbQaHbQbLdSrLfR1OrJDSGfymJmdQXFyQhqPjUYNh+UyWo0GDg/KMHROkgFrO7uIZWM41LsYaH787K/8D3jwqY/AqtdQ39pAq8k9v49AMALbUSQcO5aOQ7c6CETcybfvvvwOvvblF7F6cxtm14LiG+ETT83hmWefQnZyHvaQjTlbXPls0kngNziRdDQ1wKk5xSNYF2ngiQvdRcfTTc1pOm5NxKINA4A2UKCYDqq7JdT3yrA7OvR2TxpnbBIk0yn0DVPOw8xEHrMLC4gmY1BDPsTSEWludpptaVKy82v1dWmyj46CyTXNJxihVqeBmfkZeHz8TMB913ZDnbkubEsaE9wvia5hQ4DTEbFwVK61KjFDbHoSpyW9/ZH8vKUTeTaCh5NwCvcLNt490vzSggHpkvMzEBuqvO4yjJ2oF57DbPZTUFd9fsHB8XXwGsbJmGg8Kp8zWOdarYErV2/gmy++hmu3SlJrTkNA9SLkd5uhcg0B128IhXQaqXAMnq6JZrUpDee2pcvEYMsy0LQNKMSDqZpMIvRH4wDS8V3HuALjCowrMK7A+1+BsZj+/td4/AzjCowrMK7AuAIchT4yo1KA9fnocFaPnOmuwCyoD48CXdfFmcwgypmJSVw6fx6Lc/OwDROWoSNHR1q1KqLYjZs3sLKxIaPP5IxTYCXyZTKbxdRUEe1mQ5zMQ4YYOo64zih00rHLEMgyA9hMolK8aLQ6Mq7fo8NVYdCpFw4dxYoif1IMJIKCN5GCW3ZsYaZHfAo0ryI3lPzvHb0vwqZOVi4FXXFL8XJ7z5nuBh66ZGm6tOmW9ok7i2KWjFpTsOFPUDQn2MbL4MIBorGouMYkfJPBeuGQ3CS3Om3hvhOfwdFzihMBCrq0h/PWWBzOjghCMsZPwYM8b2JohgywHImozpthy3JEUJIbarGT08FL/Igr/NKxKlgMGe1WoIy8GDh0uWvwjOiIpcxKRxqL5AZHilNYAkZdR72I6XznxDoI/mMgDZKBrgOmgw8+cAlPPPAwNAbQmjX4tYG41O6JbWwgUEheWFxCarIIq9vFwe6uMGGljsOhjLSTw9zr9rCzWxGX30BR4Y8k0DNMVFsdpCcm8fGPfxwLs1N4+7Vv48VvfQc+sw3VHiIVAh68sIBHH7yIXDolgYGGZcAf1lBvVpFg+JqhS7OAAh7FV74PCqCuIKO5GB2W0EuskZsRwLDZgTmEFwzMVYSVaw947lCkoMPaQZcufE4kUPTQNJw+dwZTH/gAOwi49dJLWLt9G6pXgakbMPoMn2M43gCmYQv6IkJhiaF2pimogm6fHG4FHcPCyk4Zjd4AXUeBFk3jsN4UAdy0dQyJVaGj3B7K2P5ksQAtHMTdtXVh6KsMOKQwKUgAusUBWzcl1JQoHYqqDPmksEIRVeRoD5nlbJq5TnXb4SQDRRY3R4BfIqgfuT0pgzg+D+yj84ZnMN3oXAvMEbgnfNNt6QxscWNSFO7rtmCJAkFV6u4wvHGkIjwyBPViyrDCCBHNh2Q4jEw0jol0BhPpnKxf4kmmZmfw3AvPY69+KBMZXJ8U05PhIE4vLuHY7DwqeyV0Wx2cPnMGN27flEbc5NyMZC2UD2vweHxIRqPQ6Mq3bDl2Jy+dRblRw/r6OjbWt3D29FksLczjjddex9tvvSNYnscefRDdTgdXrlwR0YnrIp1JI5fNuuG6GGK/VEK1VsN9992Hs2fOSMPm8rvv4vKV6yKmR8NBOQ6NagPHFubEDV3a2RERjfXrmRaMo4YEJ2Z4Tkb8XoSCfmncUcAkpobCNp2k0kxUFDRaLQSDMXEkU1gr5DPumNFwgJDfJ+uSLvN0Oi3uXAqFXAe5XB6dXkeEYx5i7rv84lrh3ylAH9ZrSOdy7t42YkaALg5uPjxDE8mJ3t7dwfrGJuKJpJwr9wRNBtCyiTaRyQBmHx6HHH+XRc291EWpsInDqQi32VJvt3Hq7Gk8/QPfj/3KAXZKexKQSQG/02YwrQ/FQlEEcGYxUGDk/im8dw8duB4JoeT+yGtZvlBAq90WPpe4dv1+qVO325a6RMNRYXHXq3XhY/vVgNSOr53XQbLRm622uPtv3VnGX77wIhzLRD6dgsccYWCwqWTBHljwh1V86MOP4td+41/K+frspz6PTq8mTU5dd2D2bCgOwFkjv+pFJhbBdDGJjqLD8flw4dxZLMzMIeaPIRVNYSJTwMga4s6t26iWK5ifm0EsGRYBnU3Ddp+8bFtc08l0HoXiIrILSxLuq3gG0GwDA71DGro0u7q1GnZ3dlCpVKF3dVTWtlGvNBGPJpBLEx0Vg8cfhDcSQTgeFxc7my7bW5so7e3B7PXhY4aIRYc0nds2dOLMhg722w6e/uQH8VM//7PITeTQ3ttFY3cXpf0dCS+dnJlHtz9AcWoaxoBB2RbUACeyVLz9+i185Y+/jmtvLwvCKZsJ45mnj+PDTz6GSHICugX0ejo6nY5cH3nc+PmEx5YoM7l2WkT9lKSJQ+QJp0D8gYA08hpEOVkOopEIPCENg24f6JuAbmPY1dGt1XG4f4B2vS4otPxEQSZ1+o6FwlQRC8ePIZlNYegbwRyZ0sDWW32ENT88nHjjpAyv08KTZ/A2r90U+EcYeYGu3hLUESfIKPCzccSGIkV/o9+XrBE2Xxl8GuBajcVk6yXWi2x0vj+61nndlAsWp6jYMFBUmPw3xSefL8LRqEy0cX0PRSQnem4gnxls250CceOxeT3k1c4ruD54Oc3k5lAQfTYcKuA01fbOAV597QpeefUNNLv8DAIEKKaLtq+ANDR+NoqFw4hqQfQZcmza0ghVGGI6HKJrW/D6eRxUdE1DGrdde8xMH990jCswrsC4AuMKvP8VGIvp73+Nx88wrsC4AuMKjCvAm3tgRLGc7kje+NDZR3GCIjdtXXRbDeh6Ni1kIjHMThRxYn4RizOzwpqliNVsVJFKx2SkWTd04dtW6nVxaCbicbmJ5Kj4ZGECsXhMbsgpYHCcnCIUg7gY5mU6FrwBP3o63c0+jBQvOt2eiJoGVT9ymRloOHQRHbyB5E2azFgT2yJ8lQFUj4OAQmQHnVQDceVRdCePm6KpcMmPRsbdk+BvM9MlfvUonNR9TArl/OJ7EGbw0HXQMpiUgiGFmiNjttyYqn5NnJvdbs/Fl1gMrXRDLzViYSjwUKyl+OxwWJuaD3nWdAdT5Hcd8eSIu+5phpsN3ZBO963CSzLMwBCGtO0MxAVPjZ7oVKIHiLhhdh4FeL/PdadTvKJ4zgBNPj9fP2+qKVRQFOT/MpyUApQ46fi6Rh4EvB70W30cLxYxm5tAu9WAY7SRivmQycYEUXHffWdFiKrXKSqew9KZUxiatrgaKczwRp4NmZWVFRH06Pjln5X9ioydq+EYqu0+yvUWztx/CT/13/4z9A4P8D/+0n+PzdVNJFQHgRFweiGPZ558BKeOLaBZO8Rh5RBaUIMvqKF8WBGMAZ3cdKRTPDcNQ8RrntNsOhBtQHwDmywMRSPeiMIAncSOYUMF+equAEyRT6Wg6fGgq/dgsjnk84rYSIHj5JnTGKZSGPR7QKeLykFJOOrdZluY5eRTd/sGbly9Ls2iWCQqa4as8XarJSGQFNN1B1gv1fD2zR1YtHsH4rB43nmJwugKVsXvY4AemwI2YtEo4qkk6q02egxppcNbwmUVF0U0GEmTi4F7bIYMh7a8d6FbK4rLR2cjagDYbOiImE6hZChClLg6bdtthsk54hN2Mln5zAZwHZNsMg1cMZ0YpHuudnk8NriIKBiKy5Xru93pyPnB04sTE0kGIDKkLxDC3MwMCtk0EuK89sBig45OU49HOM1svH3tL74mDbkL959HLBlDz+gKdoKOX4b83r6xjKBPwbPPfhzLqyuIJBJIZjLYOyiJc5XrTlV88NOdCQ+WTi5BDau4cuMa1lbXsHtQx6MPPYxnP/akTA0899zXsbW5gwcfekDW58rKqky+BCSYUEM4EkY2l0Mqm4VlDTAzP4/pEycwmUrhzddew1f+/Gu4fuO25EUkI0Fk02nBNXCiJ+DX0G22BHfDxgv3KDayTKsvDQY+4dxMEdPFKWlQlvZLslYoinPf5J4UTybkfCcOZL9ERAWwtLiITDIt3RHWj+IjhX/ut0STsBFUrdfESc5pEjZA5+bnZSKGYZdr62vS9Gq2KNYOMTs/i7m5OWGOM9CT+/rG5qbggGLxON6+viKhu4lEQnI2QpEgJiZzEjJcrVYRCfgR5IQHcxhMSxoBFAXl3O/2XIQQueyqDzMLc/jsT3xBBOvby3egaD7ki0XZP8ulMvSOjmNLx+T8pujIc2Rne1tc/nx9xeKE2wjlxITKwN4UKvWq1CWbzwk73TANQVBRrORUQDqdwZuvvymTI4lEUhpfFFX5J9EXzWYb2zu7eOudy9jYLSEeCyLoD2NkDEXs5jnPhmYoGsAnP/E0fvqf/Qz+5Ct/gl//338Hhs0gVu4rxEcNpImjHjWuNIZxJrxAIohMcQof/MAjuHDmFDKxpAjuQ8NAp9FErVJG6Ojawte+trUpe/TSfWcxf/qUBG5yDz9sd7BWKuHwYB8xvw8FYqe8ioQ4Nw8r2FlZx/7uATxDIrLCggmanJxHrlBEOJKQZnOLonSjjt2DA+HbE3fDvbtR7SIaYMPRK8IxkUYU08NRDcZogN5IxT//V/8rLj56CU6vjerGBnZXV3BYLiEQDWJ6fgmG6UE8ncHQMwDUIfpGU86Duzd38PzXvocrb96STISpyRh+9ud+CGcvnESjbUugLdcWjxmnTrjx8Fqby+clb4LMe2LGKpVDcaHzPGSjhwgY7v1s1BiWI+uA138PcSnVOgIjDxL+IPRmE7sbG6js76HVaiKZSSMYCcJRRkgXsnJOhhMx9CwdbU6CDRwJq9WIxBt6oHDqZuCK6XSOs0nONUCHfbvbhm72EM8kZMqL00F0i4uUrfjEoc7rbigYkgYBFzWv9XKdGg5drA6vXRYRTq4DnRNwXp9fsitcapvrRmfAJw0CzGgQTBzd6zbD4tk8J1qGTPeBNLKOtm5pAoUiAehm30X8MUvG4yLOFEXF3l4Zr7/xDr7+jVfQ7vN66jZd2bjl+cJJOH4aIgJq0OvL9YcoKi0YRMey0GEAdyAk1xsGxtMkYDrmWN8Y33WMKzCuwLgC4wq87xUYX2ze9xKPn2BcgXEFxhUYV4AV0Kjfyg0eHZF0NTNIEcJ6Jd84wFBNjuxTgJqcxuLkNDKxhIis/VYbh6UD9PstZLJRErePHJCG3MglGagViYhwSTHPHwiJG5diBYUpyxkIY5tiF12/5siBSXed5hPXN3Ul4jV4I+iGhVLcVlz0yt/mnovjiq/aDTdUQJeU7SJZxFl75LTmjSplcGFDuz///yum07179HsSuXeUU3rvkcQY/t6juo/AG16K5RRgKQBJGCfHs3kzPCJfWnVF+dHIRTt46IJ0b6gpXrp4dffVuyxv9xkkSFRANCMR3CmeU1izRxaCQRVPffRDWDi2KLiJTquB3Z0Sbty4iWatJW5mAmICagCaLyCuO74uOlvpepOYMy+NrC6PWVycxFkzoJSCMV1xNnE5GoyegYzqQzIYFgcomwWqdwi/XxEm8+mTJwRhc9hsYrpQQHaigJDfC9XnEbcrmzGtdgcry+sIhoidseVGPOR1/z70qDBHCsyRB3OnTuP/Ze/NgyQ5z/POp46sqqz77qP6Pma6554BZgACGAC8RBAEJZCSSIimRMiy5V0fe4W8setY2yFrN2JjrZWt1YZFmhJFyhJv0gRB8ABIgAQBEOcAmJnu6Zm+j7rvOzPr2nje7Abh3fAGLQX+q0Y0eqanujrrqy+/L/N5n/f3vPvBD+LNnz2Hz/37z8KrdOFXICF+995xFqePz5EsjmqpIHgJOrLZ+k6xm0Lekbma7y65tiLMsqhBUdqpSts/29WJnhFDsAj9uojgRlMTZi0DAL0BHzwBr4x9tVETwZOFEglpZYHIZhPRmecHxTy+l5VSWdr/J0fHsbR8AvVWCz/9yU/FJelRPYiFw7ARc9NsicjZ44A7VOQbBp584RoqegfNvg02jxtWvteGfngeKqJmEEPCTgUGB7Lw0mT4HqsmnH9k5zNcle5w3WSbSxgsFWxx79pgsTN81So5AiwmsLDEgpRDUaWgRRGKhSwW01iUYOGB87rbNaQDgEU36WQg91ock3TzAwq7PKwWKVYxqDM6MgqXw4Z777sLmVwGr79xFal0QVBObocDF04eR9ClwmL0EItG5HzXewZy1RpS+QKKxQJUp4JjczOoFmu4sbqGi0uLmJ+bhSPgZk+GiUxoa0jvp7FyfR3xoAcfevBDSKZSEnLJwsD65gZS6YzMe7fLibHRMXGGswiWTB8gnU5Jp0G1oYvgff70sgh2q6s3UGvUZW5xrHfTRfh8Hpw9dxYT83PwhEKChXAMrNjZOcD8sePIMUgym8Nzzz+HK29eEye3arNgPBbGXXfeibmpaaT3k3JmD0Tc6tGuKmxnm8MmgbP5Yh6VUknC/eLREdS4Njaa5vF73FKUMTrMXehic3sTY4kxlCl+D4DL91zGqeXTyJF9vL4hj6WAnc/nceb0aeFfr95YwUsvvYRKpYJTp07j0h13SugphUcWDFiUu7G6Qn8sRuJRwSgREUMX7ebmJlZv3kI2X0afXUOVhgRME9PDAF+GL07PToiYWa1UoLeaCLhVhPw+OU+JWmJHBt3lo6MjIk5eW7kO1e3Bb//u7+A9v/ar2Lm5JoUXFik8fp843NdvrqNaLCMxNi5rEtcNrjW729t47bUrEgi8vLwkYirZ9qrHLY76zZ0dlKtlJBIT4mb2+wPiZM5l89IVkBifwLe//R30u31x1zN8UiPHvU3RnftUX4Izn33hRXmveO47FRVWoqC6LEr2ofd1cY0/8qsP4YEPP4B//i/+GV56fRttsvkVmoet4oCPEksTCSEWjSERjyIW9sAWjWI0MYHJxChCbic69QoKyX3kkrso5dJoN5oIB31IJTNotjXki2WEInGcv+texKZmkSmUkMmXsLa3g5WbN1BMZxBSXZiMRDA/4kci4IaT3UaaIR1KxL9EExNSmA3E4qjrXaTzRUEiJfNF3Nw+wC6Z6Zy3LisiQT96hhXdlpn1YOv14XU4EIqEMDMzitGpBBSfG5/8n34P4Lmb3MX29es4WL8lqKHJuRlERhJod6zwBkNweZwY2LrIZvdkHUvvlvH8j9/Eaz+7jp7eweiYG5/5s3+J0cUpbN/cgzRMsFhmGLI28SvPVYY7E0VEFBO7IVik5VpPtjqvYWRPVRQR1i0SxGkWlq1GB+VUGm6rFYlYHGABYWsdyb1dFApZeIM+BCIB9G192N1O+CNB2BwKGlpbeODsmrP0+iA+y2V1ylcWGBiuTsOBzBGF2R8GWnpDclQcbuLn2CHHrgmaFlguMa89uA8LskaxQ+900Gw3DwOizewT7ldca4kaU90uqG43nJKBokhRkmutXFJIh9FACqO8bqEoLl1tzKRgvgoFde6TRGlJ5vNAugU9Abdkt/D6hogjCvAMo3Y63VI0Ivrn8e98D8+/uiqdUuwoIV6KYjr3DV4bcX+w9A8LFn0W+Hto8j1h9wnxY0S/MbnYItkYQ31jeNsxHIHhCAxHYDgC7/gIDDebd3yIh79gOALDERiOwHAEREy32QYisDLsz2FiSMhcpiuKjHM/xXWG89kdmB+fRIStyGRKEztClra4fnvw+OgY16XNWvjlZMoSD6N30GiRo0mEiSLYljqFCupIvAFkuzQdrjYLCBgoa3VYKKaLqG81XdOieApJ3AyOPASjmh5Z8YqboFSBXBB40IHFQgusxJHJY95iPx9ZyA8F9p+L6aZAzg8KNUcivNz4Horp8m+HIvqRoE4R/e2C/NGh8JhNlAFNusoh0oHucgqcFMbpPDePkXxeCsp0h4HoBxHTecwMiDTbw4nEoTPXSqQqxbRBV0LpfutTn8BDv/IggqEAuoYmoYXPPPscbl7fwqsvv4JmpSYivtPhEqGVztMOlQWKAMKMN8XQAW3Kh8WArjjpDHHauRxOwYY4LBbMEfvgcAovu9xsieOMN+Xk2tN9z+eh/uEmOmIAzE5GMZ0YER5zLp9HvcnAwQ4iIVVErfFwACGHInNoYFXgIHrBH4AvHIFFseGll15BOZdH2AMszUZx3x1ncf7EImx9A6VcTsaRwlo6VxBWNIMoKRhSKCNmh+IBnax0RFOIkc4FhruqHpmjZD8TW0LGbLVSQzGTQyVfRDQcRmJyQlyGqp+PtQlHVzonKNLEIhiZmsLNq1cP3dZdwbhQsM9ls1BtCqYTE3B7PCjXali5cRPZfB7hYAgBFpfI/qYDts0Zb4U3HINhdeLl1XVcuXmAot6HVXXC7lFFJOH75OIb3+1DFzSHBSoxSXRx93swiFuxcOqYRSi+tyLuiN3cLMsciekU4HlekntM4YOORgoyLDJQTORYkUFP1zSFErpv+xTWOzrs/a6gV1j84fnJzAA5NzmnB5xXfbS6PSwmRvCBDzyAaqOKsfFRbO9u4cVXXkOxWMXESBTToxEcP31WRL6D7V3kChVxg1drVVRbughBxLjEQl6Mj0SwubEPl9eLh993L9ZuriFXLcEV8CIcCktmQ6vewsFuEl7ViTsu3olSuSSufx4j2fYM1uNpHx9hPsOojF8meYB8riAYifGxuGAWpKBos4nwxc6E+OgoVtZuoGV0katpWDw2i4888nHc/8ADUP1+cWmvvPo6nvrBMyiUyvJ3hipT1GIBIh4JIBL0yft+x+234fzZcxLYyQHvstDWIr5FERHY5/dAM1rY2dlCOpUygwc7fTmeaCQq3QEsFnGtZBGoUC7IOTS3MCthiz6fD3e/+z1YPH4ST33/STzxrW8L75jzvlJt4Nj8vLzOW5tbWN/YEHGczvrEeALxWBSJsREoilMY5a+/9oqw2+uVEmq1uhRYiJyh85TBpI1mDzaXCwGnFaFg0FyFLVZxiNNByzWu1Wqi2WpIFwHFba5zOzsMEjVw1+W78b4PfgC1ZhPf+Ou/luLjf/dP/wdkazV4VRVun9fsHLLbUSgUcWNlBc1qXeYb11S30yUFkXq1iuvXronouHT8uARVE2dEB284Gsa11RtIZZLwenxYOHYMs7PzUjTb3NySYMZ4JI4nnvgu6tWauebKVO7L83HP8Hj96Fks+O4zz8DvcEHr6HC7/VCcPkFqdDptDGAgEFBx9x3nsHzi6mxoFQAAIABJREFUGD73l19EMsc5MMDkZATHFqcxPz+H6clJTCfGMTuRwPRITDpMNJtTgnWZKdIu5pDcuIWttVXk02SIV2Ss4rEgKuWGuI+dqge+QAQ2hwepTBHX13aRrLZRtwAe1SYYI9Vuh9dux4npCG4/NY+Z8XHu8bKzOV0qrD4f1lgQKVexlcpiK5lFqdZAtamh3tKFoT07O425uXFMTU0IK//WlVWU0yn4nE7pLpuenpTPyWPzUAIeuMI+7O9tI7m/i/2bN6FVKojHI5hanIMaiKDS6mJ8choKhWVLB6nkFpq1BsrZFp770ev46dMvC8YoGLbjz7/wB4ienMPWm+vQWxRsWazpimjO94WdQSzWUFgmfon/xnOEx0nBmEgxZq7wfJaOBJ9P1uyAGoBeq6Gez8Oj2BEPh2QfLexsIpM5QLmUh8OtwB/yoW/tQ+vrck1CZj7FcIvNIYgWssx58cIwUxajmSPDIHIWuoXobiGezYDR1aQwbVX4P1PApshtJWbsiNoiGepOQcMQZceuPpoHeJ4zm4EdMCwKudwe6RSRDi6bE5auBV2d7nX2KVjM4GmaDwR7Z17v0HhAJzyfn+ckhf52qy3FKBbZpCvEOoDX65Y9g/s3Q34NjcXnLpwOBhFHUG9qePy7P8CTP3kR5RrzaqywEQvDorXkjZhh3Mw/cLhV1OpNVBvsuCKKj9cvh0YGZhMYQ2f68K5jOALDERiOwHAE3vkRGIrp7/wYD3/DcASGIzAcgeEIsCVYUQZ0oPJmUCXWgo5sYkkwQFB1YzIaESGBIZSxQBheh0vEz55OYc28iWWgaLWZx9jEiLjBkpkMNrd2UKrWodGRqBvCaHa6Pag16fIyYP4G02Uuzcfkm1sHqPU0CRcVxxMfc+SmHpjMbwtvzvq8Zz1ErhyJ6PLVFId5ww6LyRB/uwP96CG/6Bv/1s++TUw3b1XNdmlTjDaZ40ft2XS88lMeJ6F4dvQoTCrOt9AulMopVoonetCXcDwJK7U6xG3cpdgmbd92EQJ4A0v2LXEJ9WYFQa8PTtUpN7eJiTjOkv+8vITjxxawsDCHeCIBm2bgD//1/4nvfecp5AolGUdFjsdqHg858wOTA08SNDnjDMOkWOFSXRKQ6vc6EYuEYO0PoFptWJydg4XoEJeKWruNVC6HXKGIQrmMXLkuwio/XVYrFKcTt50/jXAoiK3NTWxs76Jz9F5RMBgA7714Bt5BV9yT4pi22+EJhuD0eHBrcxMvv7qCmA8IqFZ87FfejYtnjsFp7aFVKYl7kiKv8OTZ825VkM7kBddAoY3CAZ3T/Hc6e8ulMlTVLUIFxQlfICBsaxYqKOqViiUR0rvNNiLhIGLxEdgcVrj9HnHjVZs11JoNeH0eHD9zGpMnTmD1uRdErOV0YBgjUQzFXB4+OlFDYXEXlhoNZGWMKsLU9qlu7G1toVEqi6ORjvBgdASuYBS7xQp+8PxL2Mi00HNYYfd5pYODbfhOq01czBRgKcbSjdu3kV87EBGbrFw6MOW8YWdFtydscI4RCz7CPz8U0il0SJGGDHNh85NtrsHr9ogITFXRbtrPKYBIDkLApeBYJAq/UxFkCFnWDOykAE/XfbFcEuyMNujj4qkTePTRR/HqlVextb2Jq9evIVmoYGF2EvfcdgLj8QheubWP9Z1d7B/so6YP4LCZaw/dr1GKoS5F+NLhcEhwHaFIBA98+EPY2N5CsVoWAYlOSQpofI/pLmbhZDQ2Kt0u11fXJMRWdR0GEQ564twXgcrnlRJco1rFjdUteF0KzpxZFkwKi3vJVFI6aYhSubqygpubB7A6LHjfAx/AfR/5iLim165exw9++LR0gRSyZdTbusnmtlqEm+9y2TE9lcD05IQUytLprGB+WCLMZnOw9him2UHA40OABRsbi25kSVtRqzVQb2loHwrZXp9fimA8N4U93GohGPbh7IVzeO8vPyi4lrHRETijcUD14T985s/x6T/6N6iWq7ICNpodeBQbnPYemh2uSwzYVEycRKcrxzsWjyAxPi65DvVKGR+4724J1F1ZuYVWo46AT0XA55N1l58UK9mtMhofQdAXkH/rGl2kMzlBxlAU5yo/cCvIC9KoJsHUI6Mj+NBHfwUX330/qs0Gtl97TZjPE1MT+Hd/+mksnTiBM+fPC46JYiBDenPpDMrFIrLptMy7SCgkbn5yp8m7ZxHk2PHjIjyykBIfG8Hk9CSee+FnYGGQKI1INIZAKIJCoYKbN29JAZPH/eMf/1jGqdFoCSucRUf+Xga3JhKTaBkGnvzJj4WT3WLQrMOLPoV14sPQhWLtwG4xg2PdqgtrWxm4XAqi8Tjuu/8S3vPee3HixEkpMrPLxGjV0cplcf2Nq6gVKkht7aGYz0Jv1tFptVjhkpDTaECFy8l8DWI6iJ9hfoNN9lAKnLvJHNL5JhpaB7rdgqm4G8cW5hHweaUTYHpqAonxMRkbBrHyvClXayi3O1hZX5dOsGp7gJrGzicW5xRMT8Zx/7sv4f0PPYiLd9wpBXEWd7dffR3XX3wJqtWO+dk5cX0z5NkZDcGXiKOW2sXOwR4O9vegV6siVkfjUUQnxmBz+1CqdzA1vwC70w6XakcuvSuFxGpew/cffx7fe/xpKTIqrg7+rz/9H7F413lsXdtEs9aRjjOuT4KdIkOcXTCKIl0CFIHZeeORYFW7dD0Ucnkp5HB/YzAnCzP8Ok4Ge7WKTrMOJ3ExFqBdrSC5vw2tXUe9znNFF/e8RbGg3WH3F7MfXPD7g3C5PNJdobcNQWjx+oc8c661PAav6pZ1kRkq/LTY2BXHfbxrZivwcRbu5cRumesukWs2qyJdKVyLja4hVxbM52D3k8vtlmwCHgP/jb/J5XChz1DbNsVvSTg5DB51mBkYhwg85hMQo8ewUbrfWXQge55XScTvcfx43ef3e80QXo17hdn5VCqWJdiWe+DoWAIbO3v4yje+hVdXOG90ePx8rxjm3pfrEKJiWDhTvT5x8FcbzMNgdoYEk0iRl900vU5vqG/8ohefw8cNR2A4AsMRGI7A33gEhpvN33johj84HIHhCAxHYDgC/0UjYDVjLemQdBEDQadXv4+Y34fluTnMT05hdnwS2YN9GE0TOUFeLXml7XZLBBmvzw2LvYdTZ04gEovh2soqXnvjTdQaTeGUU7zVO300yclmACgFcjptxT1FMY+87gF6dgu6dqvpkCYcXEIwTdyIaOQSrnjIbOYtrNzImsL6zz/o0u1hYDVRJX+bj/+cmP52QV1wKTY6Wol3obuRIWN09zJozAaLoqDZ6cpXCtpEb/AlKnTqC3eaYidfixkEJg79TleKEBQ5TGa6VUS6sOpGKZMSgZ0M4BpZ3Rw5YkM6faguBUuL03j4Iw/j1x5+WFrh/7ff/1f4/vd/JC5O4mUsCn+HKUQazbYIASpZ7nSfOhREQkFMTE4gEg0LT53iGkVVGuxsfaBWLEoBpGn0UajUJDSUr5nOYiJt2ApPoZcYh+XlZRFCyFom+5nuWY4JxVcKEx9+33uh6A3Y+x1xYGvdLjzBADw+D968eg1vXt1ANACcOhbBpz7+EQRVBen9bQw6hjjSGaBIh2cwGEGzbaBUrMDj8YrDX9AxPYZ/6ijmi+J69vmC0krv9vgQHYlLeBvFCyIEiKWgi59dF0GfD8FQCEaPYXmKiEAirvS7iI/EcezEMgLxOKrpDN54400JLA2Hw8hms9CaLXGHUhgmRqWuaahSONI0PPjgh2Scn3v6J0hubyEW8CMcjMCquOCNxqHZnXj2yut49rUt1Ptd2NjlwY4Cm0OQAgSbdzneXeYAmFkBlCe6lsOyETnvhy5JdpdQTOdclGLMESv9CBskGCPiAfriduZ753OrMm/p2KTrknOVQjqxLcuTE/i1971HXK/ipqQDHhYR4dPpDLZ3d3GQSsp7MjIax+XLl3Fz/SZy+Qy2kxnJPrjt7DLOLs/AaFbx5GtrSOaqcKl0TloQ8nvh4Otpa5ibmEQ0EBLxlOcEA3FTmaxwjJdPn0JialLCBvP5Ana2d1Cr1mW9YEArxSB+/9ZuUjofphNjUgDRyD1u1aRQNDM7gzMnTyK1l8T3vvNdKbRcOH9WClFEoty6eVMEL54/uwcp1FuAN6QiMhKH3e2Reb+1n0G20pDlhYgbuvX9zEtQSEGwCPqEYcR2mwWVah2NtgVOivlELHS7CChWaN0BRsNheJ1k1Lfh8TgF5bK1tYeSPsDCaARjo6NwqqoUBf3BoAhZ1WZdMC/3vPtePPS7v8NWFfTaLVgUJ6wWJ5587Al8+t/+37hy5ZpkH/AcHg+4YBiaCGbhQED463SjZnIFFCt1aF0WwZhBAfhUB9514QyiAZ+c++L+tdtFhBOES5ks8T1k03kJguQyS445Mx0y5TIU1YXzi8fgDwbwxup1XL21BYeNIqgNwagfU9MT8AUD0hFC5vs//G//MV57+SV8/evfFIb77OycZEwUCiXpaiF2qJDPYXVlRfIZpianZN0iqqaQzwtDmx0H5OMTk8Mg08npKXzrsW9jZm5GHPjsVChV6jhIZbG/n4TP45GuhmvXroso2Wy0xFlPF3vb0EVAXVhYRL5YwpXX3xARkqx4iqEtBlhL144VDksXlq4GG53EkgGgYGY6ig988AEcP3ECVruCYqmETDqFfDaDfC4tCJf03gFUFr8GZPlbEfR5MRaLYyQUhcflOnQ7W5HNpGV/ZKGOguqAnHaGAFsGaLQMbG6k4LRZEPCHMDI+Ingqp0eF4nbJYyvNBorVquwVO/sHSJYp9Npg7WkY2Mj+D8CtDuDzWnD+wjn8+m88grGl49JNYOSLMKx22JotvPmzF7GxegM9TUerXkM6lUQw5Melu25HdGwEVodN0Ex6tS7cd5fXBVcoAJvHj7phxdjUNKx2C6LRIArZAwkyLxzU8KW/egKPP/4jhNwewKbhn/4vH8cvfeQBZPaZpUJ+PTsFKKT3ZB5KJ4wg1ewimLNbgdggXguwwEp3Na9luPaXKuZc5GuJ+yPSzdTX2xIs0iFWrtVAvVaG02HmOxidNsAsB5ciRRijx9wBhxSPO1pXii3MXugaPck64N5DIZprLvdjfvb63M/Z6WO6v+k2Z/cW11mH4oZD+TluTbJSuDazkCyl9T7sTqcURZlfweIZOxJ4fWFS4KxSwOzrxHiZYaaCu5NgZLvsoQPYJFyd+yy5/yzU85xlQYY5BRwz5taw24RXUsSSpZNpKSjRWc9sDnawMcsiEOI1gBO+YAhrm9t4/AdP4rXVDQzsinRt8ZqNWLu21oDe0WBX3HL8NEwQ7dJm1+Fh4Cpfn2Ewxnr4MRyB4QgMR2A4AsMReGdHYLjZvLPjO3z24QgMR2A4AsMR+PkI8J5bghGJ8rD3uuJIP7kwj3NLS4gGAjCaLXHTtpqm00nQJhbTMUb3LW9ud5K7cHtUuL0+1BoNVOt1CdSkG5bcYRFwB4AuwY8d+R7923Se0WPOG3w6bSkO9q02cW6L+CxuZ1ptTTc4RRQGE5rYF/ODDmvzw/wDXboUG94yq8u3zZ8/+viFNlp5ApYa+HqPnv8QBXP4fHTMESvCUEHe9PKYiRfhzSsLDz27FXW+fsUmhQFKmE7eJFN4F+dwR27GycSlGONQneIGFOfwoUNdhHkKqLqOILsEFAaYdQTzYFcYtEZXG9EEMqAiAPzS/Xfjjz79pxgJ+fF7/+Qf4fHHvodKQ5dCBl+BOPqIovD7kIjGEAuHMH7ocNX0NkqVkiAT6GbrdnS0mnUk95PCT/d5A2h3BtA6dNI6xMVbq1akOHL8+DERN82gVGJ5BiIM0B1KBAvnj661Ua83EQ364bX0UM5mxLXp9LgRHY1Ld8GLL7+CdKGNqYgFj37iAzg+M45Oo4paKSehl4rdIW3vdP6T89oi09emSJggBX1DMwT1QiGdgXpmQqxVONgMrxtLjCMciUBxOUWc0toaKrkSyqk8YtEoRsZGoHUoYOkywSiwRGMxxEbjIlCQA+/1+nH9+nU47Q4ROsplhkpa4LRazKC+Xg/1zuGnpuPyffejWavhiceeRr9dw+VLZwWbQHe/4vFBCYSwWyzha9/9IXaKbRgUUlSPuNft0nDRxYBFFs4b4lvsRCdZpZ2+L1Ulcnitcn6wUEOUjHByLXYRbMjTlTnFf+MbREc3mcoilrL7gSzdljDdWVhhmC9580Q/HRsbxf3nzsItvHXimTrC8uX5blecEuCay+ewtb0tQi+FJY5bOBxEvljA9kEKhtbERNSHqdEYNnJVCRZdXlqC6nDKeUNHqd7RhVfdbJLb7EQ0EkY6mYJWb6Ldaprntc2Ki+96F26/4w7hm6dTGezt7mFjfRNrN26g0Owi4XdjeWEeEXZW2IByrYxyrYRgJAi3z43ji8dw9cqbuHF9EzZLD2fPnhJmejadQqlQRCAQEEFVJ/6AxaJKDTe2Usg12jAEw2Ry4+2WASJeB5aWjokDOZ1NIZvPSOYExXQKgSzU+D1ezM3OS1Dh/u4+tDYLFla0WwwAtMJLRr6tJ/iQfEnD6ROz+NRv/bZwzelGJy6IgaP5UhEH2aQIxw//+kdxx4c/KMXD/M42XFYFHrsXLz37Iv78z/4Cr795FYvjUYRCQVi7DHy1ClaESI14LCZFykw2h1y+iGKJqBOgRvY0mdIRr4SLct2jwE9ECNeYFoMFnU4Ja7zy5hrKulnMs9sGEpq7uHQMv/v3fwt3XL4X3/yLz2PlZ6/jZ29ex3Q8gtGRKEMI0dJayFYbOMjXcOH0CXz+C3+Cr3/1qxTb4FG9cNgcUlzMpig+5wVxU283sbq2hoW5eYyNjUlmA7tJuG6MjydkDbryxuvS4bOwuChFh2898TSOL00jPhKTPSlfqKBYqrwVyModJJPJw0WBtNeDx+2Fk6gb8qS9XswkpoRHv7W7Czp9WdQkzEOCuong0hvoGE34HDbMhfn4OKYnxhDw+VGr1wTdsZ9KIZPNQnHYpCOC2QMYdKVwwo6uhblZBLwB2K0O+NQgnDZVioLFXBEKU6YtkJDuXt9Ap8906T4CYR+mZyak0+knT/4E3UoPqtMHNRCAhj6S5SKSlSJqhg5tADS6A1R1QFWd+OhDlxGPRvDyz17E6eVl/PonfxNbt27hrz/773GQTCEQ8uP+913GpbvvlnN5/eYtxCNR9HQD2f0kqsUiBl0GuLJgGsOpsydx8V2X0LcOcHCwj+TGDqwsxo/F4Y2HYfMG0Lf7EB4dlXU2Fg2ilEvC5/Vj4/oe/vwzX8azz76CMIugLh2PPHovPvGpj6Fc1lGtGWjTCd7tSGcG1zzuqxSCKaYL9qfXl/ePAjDXK55TRJOxCEjefsfaEzE9zCJJoyHnZblYkHDXHjM2FDsSE+OIhP2SwUBRWDIjBgw+5furC5KpXi4jFokiHAnLflOrN1AnzoQdXw6n7Akmjo2iuSJzwOFi6LeEckjHD7FidGhzropVnTkW0jHEryx4WiTngVx4fhwh7vha+ZzsAqIgThQR91ruf+wykW62HpsamIeiSMCsphniCvd6vBJazP2J6zyL+FzriXIhDuf61RV5j8v5guQ4+BnmOzqGeCwurysYisAbCEANhXH95i1884kncWVtHQ6vG6GgB5VyGay385qw2jDgDzJIXENTM2BjaqlkmXQEJ8bDG154D0dgOALDERiOwHAE3ukRGG427/QID59/OALDERiOwHAEZARMWZptz1Y4LRa4bTYkIhGcXTqGmbFxaYtu1uoibvGjpWlo6bpwM9k+XW82BTfC0KlilVIM7xP74q6ig1pcdSL68iZPkZti3lRTLJabSn4c3kzSVdWnmk7B/i22uSliU1B+SwinWPj/Np3LN8xvCv/2MIXy6HHm17c9xy/y/g/o1Tokqf9nxPQj16aLHOm3iekUMXmjbzD0lKGVFoaSmjgdJ11hdNoxxNNqgc/rQ8cwRAiiYEWBlI7GngSSWkSk58846WQbANVqVQoVbN82w80obCrifKXrm2PFm/f7776E//UP/gVKxRy+/rWv4qmnn0e2VINTtcHjcmMxMYVj0zNwE1zTbotbr6Nr4oJsthvCRybj3u21QlVdyKab8HrE2Cc36RTtGSxKR6rT5cT4+Dgu33OPOJUrlbKMHUUGBvC53aoIvcJt7Zvc51atDmuni2I2K685OhITxnKhXBJXrdNuwYlFD/6rR/8O0G2iQSGdrfA94ke6sNoUOF0etFu6iOH8fXRx22x2+Z103+ezOeHo2m0KipUyKrWq8GAp9hA5QdwL3XV0shfTeSS39hH0m87ddqctc9mmWGB32iRwkugPFhuIEqEblNxe1eVGLpMT7jhdkWSL9wwNNQYZUqC2WFHVuyCuY397F6+tZHByKo5f+6V7hN27s72NLnEuXi96bhWPPf0jPP9mGhUG2nkDcry23gAWsnqFh062eUeOW4BC0s3Boo95BjDjQLR1zrEOw1Ih5ysFdArDPAcpwLAD5Cgot9/rQLExKNecazY6knW64Lvwqy6MhYIIsmOEglafJnm6Y62CGGD3CYPueDzE+7DoINgih4JYPCZH1TZaqFXL4gz1OhSk8hU0Kexa7cKsbmoUyok46EnXwMLignCvO7qOWys3oDdaqBTySCQSwub1hgIIx6KCfyGSg8JTPp3D7s4u6pUarEQldAzk8yU02y1o7HyxAYm4U4IGL95+CV63T4KBw8EAJhMJQS6V8nm0ag3UqlUkk0mkUiz0dFEs12TMwvFRuH0BVGoNbO/tI1csYiSk4r5778b0zAyurVxDrV7B8aVjuHTpdkzPzgh2iMI7i5EU0X7/X/4rvLGWxNxYTDpOiNeJRsMiMu8f7EmR4/bbLiIxPmmukxYL2rohQaiegB8tjmHIj7vuvwdjJ46hVS5A19uCn/CFxnBwcxtPfvXraDcbePTR34QjGMaLj38beruNn/74x7ixsol+z4BDBF4/IuEIup2BFEZ1vYeF4wuHAhm7hrqo1mpv4ZyagoMygw459+YWF2TdZ0Ar8zFCIRUzc1NYXj6BsOrHjeevYHPtFtwel8zRPvEXdgs0g0gNN9793vtx8dJF/Js/+rfCQh8fGUfYH4LT7oTR0lEuVVBtNNA0NKSyWcRiUUG00JWra2bQNbsN6GAvlIpSKNKkCGBBtt5EmAHCRG9wbnV70vVjtdmlgMPuGOZ3eOxOEQMpmFNg5zhQwA8Eguijj/1cGjFfFC2tLU78ll6Hy2JHiGGcLhvmx2O4sDwPn8OKBl3oqQMEgkHYnIrgnZqaBpfbJdgoTWvCTwzLzCSWT57EzMyMFAK3NrZxsJcSt//+XhLFYhluivsOJ5aWlsQJzOLUzNw0AuEASdXSNVA8yGFvbQ+NioZMqYjtTBqpah1dOudDfgkyZpdTS9eks+CuOy9hanwMN1evC/bk1PISWrUK3rzyCtrNGnoWUuAt2M73cXw2AF/AI2v90uIxJmZjd2NDCsEnjh+T4shoIo5jJ48jncvg1s01rF65Cp/LjfOXbkNsdgqaxQaHPwanNwDOHdVhhXWgI+j24qdPvYw//9Mv4datXfh9PoRHnHj4kTvxvgfvR7ttQb3WEXc1RWrZvQ8L6hSXKZhzraJDnMxyj9MFS7cvqJdWsynnGd9Du6rA5nLAhg5K+YJ0UNWqNcHCzMxMY2IiIecFM0f0Vhu1elWQWNzumRvDwi87oQZ6SzJlFJcKxemStU+ubQ7nFFFhDFLnvi/dXm5VAo/pBCcKj3OUe6Ew6sQ/boWVgd/MgOl1xFDAfZ5FZ4YG8/qnz+B1Yac7RfTnuZDKZKALO94ua67iMANBWSSVXHerQ46Pz8drCBYejj64J3AMuVbomoGbq5vY29pFo1qXoj4LJuw3CgUC8KhucdUvLi0jGIvD5ffL11u7e/jqd5/CG6s3oDpsEtjrd1nQbA3gCzhx9333Yns/iWu3tlFptGFVzIyOlt7hjB3qG7/IdefwMcMRGI7AcASGI/C3GoHhZvO3Gr7hDw9HYDgCwxEYjsAvOgJOm31AcZMirWq1iPM04nFjYXICsWAQtWIBlVJJWpDJyWzqGuqGBsXjhsvnRbXRRLZYQc+iSGsvncd0klEoJ+5DWpT7AxErJHxTnFF0FHOrM13LwhnvDmDp22AnVZhc9EMxXVjPh4r4z7EtpvP8SDwXAf2tnfMovJOhaxTd6QAbvOVep2DGj8NYrLcNkxlg+p98/P+I6UePG1Ag52uiAEk3PcXKntmOTsc8byStdqfceKPfE/Gct7c9tuwPuoh6AliYm8PszAxurq9je29HXOosMNBrLuGsHAKbDXrPgNtJ9jqkeEFBna+RTG1hth+y2L1eFY16RVildFn/83/23yMS8uBbjz2G7/3op8iXWhIkOR704uTMHBSjB6U/gIuBlloLxWIJuVoNrW4fbocNi8fGcf7CWdhsDrTbTdxcXUWn0RSOPl3iAX9A8AsTExPiPk+n0qhUKyJ6C0edAZl0z3cMEb0pfPLYGMbWqGmo1dvChQ1FgiJc7x+ksL65i6kxBffffQr3v+t2wRIUs0k5PgrjlCM6Pc4rMmghgkgmlZE2eArhkVBEhC+608lMp8osbPdCTtABFKSIfwgRZ6PY0Wo0UcqWUM+bzl0KNuUGXXd2+AJ0WfM9IFtYFaQHXxdd+RQo6IbPZfMizrJYAkOTMNiGrqNpscKwOWDYHdg7SGNnK4lsVsM954/jPZdOwmm1oljIY2C3ojUYwDMSw439PXzlB9eQaTbh9IfgcrpFSOcnA+8osFDotjsd0Cje2G2wOhhAR+G8x7Q7wbTI/OtDxDTiYljMEJYtXZESCEzGLhEvuriWyc7mWcOx5O9w222YHInj+PwcAl431tdWkEun0dYBf8AL1e0VlI3GwoZdEaGJbnkKU3vJpLiBib1gxwpxLsRDEaPjd3rhGvTEsU0cCkVRznOKOAE/GeL3X8HxAAAgAElEQVQ+hEIhyV+gqHTltVflKxEyPC66fHlOBMIhjI0nZE3Z3zsQvEs0GJKwzdTerghEDJNdPL6AqblJQU/APkC1UcP8wjyM7kCwJxTsiefJpZKoFUtQGJzcaKJaqaKrdzEzMyf5D42mBofLLcF7jZaGYqmMWqOMaNgNrV1DOlsVnMzFS2fwKx/5ME6cPwslGJS1sJPLybyB1YEfP/lDrK1twmG1Y2J8Qs6JZColzmO+Fp8/gGAwjK3tXdxc35BMAHYWjE2MSxFhN3mAbDGH2aV5/PEXPifCar2URyGTRTg2Dq9DxRvPv4Bb16/jPe99N0ZnZtGuVcVB/r0vfRE/+M4TaNWbIq5SMPb7ArL+UnBt1Nrw+j0i+DYbDSmskV9OgU8KL50OPD4/RkfHBKnCHIKr167jjbUtWY/Ho0ERDonZ8Ko+eO1uOGyKoFN2knvoWLroWHpITCfwkU88gjN3XMSX/+xz+Kv/8B8R8TsxPzUDp80Jo6Ghb1BM7Ek+Q43Hxu4dYn8sZqgzxU4KjRT3OX/oLOe8OMilpKjk9gekiMvCHb9PdAdXf3kfDvFhkkrMDAJiuiTcmixrun4pdprrarlalfeEYa50LatuB9yKFTZDg01vYCLkw52nj8FjHaDTbEovE8fK6VYRiEQQT4zBHw4c7qF2TExNQvH5sH1zH9lsARubG7i1flOc1MSDTEyMYX5+FhMTkxhPTErY8cbNdbzw/Iuw252o11vY3t0TF//YyAg2125KkC7PQ575TtUHX4hBpczVqIkwL67mZl32D8ZDDgwdQWYFnFzC8uIcfERZVUvI5jJodbs4KBbFpU6kUigSFZ5+IZvF5s2biIWDktOha014/W64PCq0ribhy9mdA4QDIZw6dwbekRiKmo7g2IwgjTgH3E4bYkEPjHoLX/3Lb+HrX/oetGYfqteD2eNxPPoPP4hwzAPFwaIlBW1y083QEp5HLEopdgWq04VWvQFDI/S9DwcDz40OKsUSqqUKHOS2013tZacXBeumrI3cCygksxAdjcZkr2AnE53b3AM4jtzHuZ9LJxlzN3o6+q0qul1N2OZ2VYXXH4DL64PF6ZIQaRZx6MAmuojrHJ3xvW5HUFkDFkL5ztgs0iVjtQzMzBKiqbpmUZ1KM9df4rOIkmFnXlfvSF6B1jZgYYH2cAwNbjoOuxQxVZVjpaJvsUnHELuQaFrg93mOMGjYLDqZCLpsJoNU8gC9zgAHuxl02h3J4hBX/6Av/HlioPiV7HZiWsZnZmB1OjB97BgCI6N49pVX8NXHnsD2XgpuywA+Evv6wAMffgCPfPI38ZOfvYivfPMxrG7tSWcEXzRDvKuaMdQ3ftEL8+HjhiMwHIHhCAxH4G88AsPN5m88dMMfHI7AcASGIzAcgf+SEXA4XAMKuw5iPxgcSUwIBoi7VYwGfNCbDTQbbWh0u9qs0On84+2j2wUrQzAbLdTaHThVL5otuh3tJgeUorHVIsKpuLcVBhuyRZtCBR1ZDOUyXVryOaBjzQ5l4JQbM94/i2Aun/w7gRQChjH/fvSTsmMeSuPyZ6s8F0QINz9MyfntVvajfuOff+/tQaU/Hz/x9x6GmB499v/7XOajTMQKxXuhUROZQ96siJ90CHflxpw3zBhQ0KQT2Ibp2BjOnzsrbuhXXnsVtw52oOm6oEP4WrSuAV0CzWwiDhNrEAqGhZ9sEJmjGWYBo9NBtVYWcVTEA7biO6wSJHb69Dx+9aMPyWOeeubHuLG+h3KxjpjbjpmREXQqDXjsCqLBgLTw5/Il9KwWnDl/Cvfedw8cTruIhHT88Tkq+Twa5OM2GlIYoAvP6XQKm5X8abpZRSTVdXG40dVOIarVbIgwIu3rfINtTtiUgASWsVshGPbD4bBic5fhlAc4PaPi737qo4j4HOi2myhkM9DaJveVLFmLjV59RRy/fL3r6+sIBUOYSEyKG5jK2ZEoxoIHA9n2Dg4EQURxMByNiNuc6hwdi/lkDkZVQ8Drl7l+kDkQ4S4SC0nQGuc0iwD8Wb5WKRDohjjT6c6nMCu27a4uiIyu1SrOzNYAcPiCuLq6htR+St6Ty7dfwPzEGPQGQ+H6grgptxrwj8TQV1V8+ovfw9W9EuDxi+OdvHRLtydIAzLTibEhEqDd0UUwpLAuoi1dlN2eiPqM5xMmvGa8xeKl6NOhws7z0EY8QB+G3hYsj2Lh1DFfE8sVs4kxnD99EnMzM/K6idp48qkfYmM3A1Wxwuf1Sg5CvW06hMnpZWMJgxjp3G9LQKwFCrFGh0U1omQoIo8JlaEHxamIqMQASLpT56anBJvE7gs+P527b159U4oinHv5WhOK1UQ/EVvh81HI66NS1xD2uTAzNS3hl+ROM9iTImAsHoE/6IM34AWTCA7SB8K/DvjD2N3exfbGujjSa6UKGHvMIiKdo+wYuXjbJYQjUdy4cQulakNEq2yhhD2y1JtNWCw9jI2GUKsXBTl05swpXLjtDGKxCNK5rITWsoMjvbMjwnOjTlZzG41aE+NjE3A5VHFV1xsN4Sozc6JQLIm4Xq3WUSiW0dIM4RN3rXboXBN0TXAUsfEg/vHv/Te4cOl2jCfGYGF3jELetoJvfeVb+MM/+EOMxEM4fWICD3/4l3FiaQn1Rg2prW1A3N09bFxfwfVrq/LekVfO3/nySy+hXm3IHKbQ2O/TNWuHW1XEya66PRIC6Q8E5Bxo1BsoV+qyzrM7hkIyCyXkV/tU8up1tHUdmXoDLjedsxbcff9l/L3/+h8gVyriX//v/wd+9tIa/E4rfHLeWuBRVLisdineVrSWFBANYYUDHtUjYmixUROHMgVWup7ZKUUXdbVRFyGQBVnOdxZ1DRZ9Oh0p5FIQp+jJtVh1qrKu0QHO84qCK5EbFDW5/7CLg471NrsBVI+sB9zjFIZHdnW4LT0cnxzDfRfPAVoTjWIRwQADer3oDvrwh8MYTYyDMnc6lxYEEuMPXnn9GjLpBgpVDdFIACdPLWJhcRZjE6OIjEaka6BUyCOTy2M/mcL25h6uXNkSfEfb6KLR0CTrwudzw2FnjkmLLSqC/hh02dylSOAlA2Y5aCz4VatlORcP6mUEFJtkIQQDPtx950XcSfFbsQqaqEk8TL+Hjb0dWSeIEdvf35euD3Zg3XvPHbjz4gWsXH8DA0sftVoFk9MTUqSw9gC3yw1fJIiuYke+2cb0sdMoVmpSwIvHQoj4PdhYXcNnP/0VPPPUi/AqTsHqnLl9Ef/z7/997CU3YbN7YXTYJcDQURY4iJXjvtIToVv45ESJUJDWDQk0lYwIIrCMLrxut3TFJHNJ2Zz1Tk2wJdx22D3jdnvMq4IBr1G4Bh4+NxFzdkUKLGSjyzULQ9H1OngJwwI3C9nstqOQHojGEB0ZgUNVoRum8C9FZO4HnIOHIcmdDh32PI+5JpoB4LwW6hod6K2WPJ4COot4dKQzW4MFvkzyAMm9pASfjhCVlBiHzePC4LALiAVNl8rMGge4/UihlIK6jWuBmR3C1+nxuGU/vnLlCl599VWTLQ83Qt6gCP5Guy17S8jvlzwS8TCw+MouQ4cDsbExBEdjiE9OSrHl8SefwWOP/xA+xYqJqBdBfxCP/OYnsXTqND79+c/je08/h3y9iR6L/HzvBoDW56o7/BiOwHAEhiMwHIHhCLyzIzDcbN7Z8R0++3AEhiMwHIHhCByOgFVxDeguZoiZV7HBQZdXt4PZgBvL05PoNpsS6lesNVBtGWj1BtAZrmi3QrfQLQ30bU5Y7HSk9+RGkeKYYNWlrZhusp440ykyCwddBPJD5Io41PuH7HQHbBanCMRmm3FTQuvo5GIrNAVoIV/zBp8MzgGdXja5keQNI5EIFHfoyCXTlk9NYYdCqrjF6dhV7DA6utwo0uHGYxXOOR3gfTKnTY4p5Xa+Hj7uqFWaBQAeOgVC3pXTJcuAQSsLDdIaTvd53xRc+NywSOgfcRsiYPJnD3ExfE3xYBDH5xdEhNjcT6JSLIpgyfEweahWBPxehKJREeUDbh+0dgtjY+MiTh4cJIVp7fN6JAx2d29PbvIpevF1B4MekyVuBxYW53H+tvPiNFzf2sJXvvw1CZOcjI2iks3DaPcwFo8iEg7CHwrJTfvcwhwSEwmkUklsbmyI0E4sRrNWRUdjq7gmY8EbdYpw27tJEPkeDAThcpEjTrID3Z0MH9OgtYl4oaPbZMB2BnZ0B6pw9Dt9DeGwV+bI6s0twdG863QIv/s7vwGtWZLf16y1BYdjsZghb3SlY+AU16VutEUo9LjdEiLIsaMoIq5uQeEQYdERBnyj3RbmOp3PJvu/K/iZcraATq0FxcLgN0VwHQwuZaGA7G2G+zmcdMZSIFakGNTROiJasFhCsZTCCFE5nCIUXrReD2m6nd0+pHN57GwXkBiP4O47L8DrcokrnQIVQzLThawgCeaOH8fnvvYdPLOaQ8PigOp1izBOoYgiOeeg1tJE1CernEIoj0F6PTj/D5n4/DMFa+Hks4hzGDBJcUxyBThjacylaNo14Pfy+Nsiis6NxXHHuTNYmJsRp22mVMaNvQNcW72JSqUGj9Muwpyudczz3m4KecQU0RVKNjQ5uRTogz4nDINony58bhZtnChlGvK4288siMhDcZQCVzgYlD8zEK9SNgNlhe2dyQjfm6ga64DOUgdm52aEd1yq1bC9lxRhPRYfEfTDvZcvY+ncGTSqVXHTd4gHGvQFXUBH/sT4GFx2J77yxS8jfbAvwirdySxw0Zka9AXw0V//GBbuvQ9bL7yMnzz7nKyB3YEVmUIJOwcpcf320YXfp8LtdiIcCmJxYR4uhw3Neg0H+ynBJDELYdBqQnXRcWoRnrKJdonJ+UGBkM5qBg6z+4dzlJgZBqry/aUgyiIZsUElZlFggFAsgshIGA2jiUt3vQuP/pN/hPjEhLhMMxtb+Orn/wpf/9LXcPLkEj75Wx/H4u0XzVDhZhO7t25ha28XuWwOGzdvYWV1FSMjI/jUb/9d+Kem8Pozz+D6q68LsqheqyGdzsn6SJGYDm0KnNeuXcXYWALT09NSTGLAZzaXR7FYFJ50udGWMGs3iyy2DqZmJnD+0iUJN169sYJipYrzt11AsVzHX33pG6jVWnDazNopl0qun3a6bZnLQYesWSaFjoG5blNsZF6FFCchhRue8+T7szBnrremQ5xzk6I4P4kG4TlkUDQno9pmf+tnuY7zMTy/KajzDOHewN/HIpWbYauHhVIWm5RBH4lIGHedP4tTx+ZRyWcwNTYuXRjkozdabUFyEAGyn05h/+BAwkDzTQ2FTA5N5k70gLsv3Y4HPvA+jCVGUW1UUKqWTNRWs46fPvcycuWqnJd6i8I4e8RMXrbKgoZXxcLMGNAzkEmlYaOILix+rs0mYouvxeFwyXlNhzDFcpKheF5xXkXCISxMT2BqfASRSBiR0TjGEhMo1SrY2dvDjbUbkg2xtZuGx63i4Qfvx0d+5SE8/dT3Ua9XxKF++23nER2Jmvxwh0PWnFKzDq1vweLSadQPuzoCAR8MrY0fPflDfPmLT2D9xq7gQlRfEI/82vvx6N/7VRxk9iRQk0G9XNv5frJQyMIfv7KQw2Ip9x+uiyx8UYi2suCiaSJIi1vdbkOlmJO1rW8lFkuRtYXCPbstyOhnN515DUBh3Sy+2qyma5xFHQriMFoYaA0JKWVJnYWatmEIo5yvlQHBqscr2QLcy7m/ydXNEST8cF61e4bMZc5JitzEvPiIS5PAbF3yFLh/mC5xi3Qf1Svk5xekk8TlUOAN+NDSWzB6HSkeBYJhuT5gtwiDR1tENRns/HLKHidsdSvZ6X55b66+eRWf//xfomf04LK6sDgzz2Yd+d0uuwKf2y0FMcHSOOxgKYMFLcXjgjcclMyQcDSKdK6A7z/1U7z06gpCbgdi8RDmlpbEif7iGyvY414qF2smqo7ztW3oQ31jeOcxHIHhCAxHYDgC7/gIDDebd3yIh79gOALDERiOwHAEZAQUFxUHcV356VZje36/hxPjIVxcXkav3RQWb6FUQaHWRrMLNPtWlI0eSpoprg9sxLn8HMdyaCZ/C5piUlpEmjC76imkE5thZkIKnoKi3mBAYifdxpQDiAbpwemwYzAgJ5s3vfwZtisziIxiOm8U7fL7KSFSXOfvEgjIgK7KjjgapWVbWO5019uE40nxk383hXIK8TwAmufM1n5JZT30s1OQpHDO71BAZBv24JB5TnFMUC8iwJiFAz6viDagiGyIGKmwFZqvzumQG+6J8XGcO3Na0BbkoF5fXcPe3i5aeg/Ow8fyOEbiUczOzEownkK0SVuTEDXiatyqimgkiICPgmNHMBgUjnweFzS9g2gsIm65RruJW+sbwln9wMMPYfH0Er76ub/Ay8+/iJFITJ5X17si8vmI2QiH4Rfh2BRgKOyRb87frTfaEgRJ9zzDO8mcZSBgNpvFy6++hpF4GJFQSI6NbFaK/3Spc4yEpW+xiKvbRdyA3kezbbpHe2ghEvEIHmLl+hYaegfvuXMMn/zER1At50Q4MVosYPRgsRiwWimv2dDvmAgdTW/AaidH3gGrhfOIDlKXuPY4t1oUiRngyRDcruk+9VMYpKuR2BTDQCmTRbNYEtGa+AhxsBIjAEggJYMc+X3pkqBQTf4/HeMWi7imvV6fBEpqDJVkkYWhdP0BsoUiWm0DyUwZlWobt188heXlBWm7p4OXgXAsSJAzTwfs8ollPPHsC3js1SSyWg9un0fERf4Ojh9nVrPektdKwdV00hLsYv5nI/ZHAuz6glySTgUWluQcgBSdON+Pzkf+CzVJMtM5h9yKgnNLizh5bE5a/1PJJPbyRaymCmi2DVgHdMjbRMikeEksDtECJsqHRSsKlZCQQgqkiXgAXreKaDSKhfkpjIwF8cd/+Fn4fD7cdnZJjnFyalqErFwuj1S6hGKxhk67IdzhWHRERF06tomXSIxFhelNpBAFsmQ6jYbG0DsNwUhExPlTp8/g7KWLKOTzWFtZwc7OLra395Ev1TA7Ecf73/se1AtFPP3kUyJeEWuiOh3yntOlPJ6YwkMf+7i4qa888yxefOUKUvkiGpohc7PW0lBvUyxlZ4JTzmmOIbMBWEzpEZWj6eJM9TgVhD3EJ3jkXKWQHvT7xYlP0Y4oBqJ4mJFAoZoFMnHYCgKiI2uIdHbozKvQpKBAZro74MdBJom5Y4v48CMfR2xkhAsONq9ew/M/ehqFQgHv/6X347f/we+iORhgbW0VG1evYmP9lnDQybUn/191u7G8vIy7Lt8DTzyO/NYWkps7EtiYSWcF7ZJITGBmcRH+0THUC2V88QtfQDgclWKbw2HmIRCzs7qyKix5byCEe951EUajCisM3Hb7BVy4736E/QE89rWv42vf+Ba6XZ77wMb2Pux2s0DF9Zzz4GiD4E5At7THx2SHAfo2G8bGx9FotQS/wo4Uh4sc/IC8d8V8DrqhiSt5fHRUin2cDzzXDIZZaoZkWdDJTuc6118GX3N1ZlGS66cIqQOzQ0OCng8DcZkrQmRHo96E1mhJfsD0RAJnTyyLOL2+tiprOsVer88rDmiytSnY0qVOFFJD07G1n8HB/h5KVTNUdmF2DidOLItovLG9Kfxxivgslq3cWJdgV55vHnbHCCKMqBO7zKN4yI/zy8dgt5D3XxDnPc9/rr107JuFYnYMuGRM+TsEDWZj4Yshmy2zwMRz2mmH1+tGND4iY8ygZiJySqWirE0317dRyOdw1x2n8cjHfhWFTAo3Vq6i39Nx+Z67MD4xDjXgg9brIlssoEqUUDiK+YUltHWGHDtEWCWz/htf+ya++MVvo5AtIRZWMTo+gd/51Mdxz/vvh9aood6oy5hxPybCisVAQYZxH2a3y1EIN9fbZlvWb3Z+9cmHbzQE99KsVOHiqx30hFfPIFIWfqQYL+s3CxPmWLAgeSTYywp7OA+4z/dZEGcQNdnmYtk2O+5YuOa5ISGkigKXW5XjJRudP881gfsF3xPOAzC3wm6XLg1y23Vdk73QTQ673SrFK16LMRODQjq/0mXPP/Ma7GhdrVSK0qFGYwCFfJfHA7vCTAybrA3sSqBwToc6C8jErPh9Qcn4YJ7JH//xn0hnmmp3YDoxBYXXTd2+FJZcikMKJkRosfKvdXXpjGv3dCiqE+FICLOzM1I4vHZ9DV/+xveRztRgcTvQVxRBmzEfhJ2MA7km5PUR0TZ2FjSH+sbwtmM4AsMRGI7AcATe8REYbjbv+BAPf8FwBIYjMByB4QiYiqNK27fgHXwU9fp9+CwDnJqI4dLJZRFnivmCYBjoMhs43DCsLhRbHSTLVeTJIO3Roc0bRt64/pw8/nZR/cjlJ7K6le70I4GdYXaHLtk+b2gVCV6r18pQXQ4odgt6ZJUyIJG4CLLEyYUW5yAfTw60gFXM9mY6znmL3NMk8NNqtQu7lGGVVCKMbueQ/2uKDCLciHjzdgK7yW1hG7ZgSbpd03EuWakWcTQS1UKxi25Gc/wo7VKkNB33bMF32u3iIBsfG8XysTlpPW+2GDKYRDw+gve/793iHjxidv/4Jz/BtRu35Ebb0qfA58X4+Bj8Xh9KhYo43eiOTKf2xaVGPMxkYgx26wB+j0ceyzGiILqfTEL1eEQwIFrgypU3sL65iTvuu4zf+NRvIL2xji/91Zfk5jkSYABhF91OT5zFdFTTzk5XaK1WFwU24g9IYGS+UJJ2+qZhCCLl/LnTWFxYEDctHadBIjLYhWABGvWaCO8UsmTIDlE7FEI4N2oNsuG9pvMQLcSibvQ6PayubKPTBx58zxwe/uX3o1zKitvYaBNfQ4GlA5udAr0FPV0R13OnR3HBIs5xm4UFGEhQodPllht6CpZ8jTa2w9MJTCc58SycSxSXu12U8zk0SkURMnmMfj+xM6Z4zglBhzqf8yi0kwInxf23WP7CXO7JJ+eO4nQcBvB2UCpXsb2bEub6hdvOweP1iFuahQZ+uolNggXlShHzc7NY3UvjC09dx618FS6vamIoyOGn0x9WNGoNsxDEcFHOIX5filaU0ylBcroMZL6za6TPohWPT+YoswooJImVXezALFp1tJYINuOREJbmZuB1OZBJp4VhX9cNVAcsRLlgoajUNeBxOBD0eeTYpLjVNY+P4xsOBbA4N4mAx4F40IuwX8Xi7JQ4lC0OG/7dn3wGzUMXPBE1wWBICjqFQhHZbAkutw9nTixjNB6VgNnkwYGgDh568ANw2gfIpPak24RcduJUoiOjyJeKSExNC5pi+6CA6alxcYzTgb2zvYut7T1kcmUkokFcvP02Cf/Umg0R0el0ZVCghAW6XHB7/FAjEVx77Qq29w9wkC6gVG+grunQWZlgZ4LF7JCRzpduB41GXcbVR2ey0wEP55BTEd58mBx4vx8upyJiLosjHrfHZDW32mh3DHQF4WJIQYZO0S75y7ouDGbONc5VvpcUz1zsIuj3UNdacPu9EsZKYc4xAOrFEirlsvx9bn4Op86dlQJcKnUgIZ0ehj1GwiKAO7xuTC4uSLCrTTfQt1mEId+32FHLZLF29RqKhYKsV4snTiA2PYNqroS/+OxnoLo8CIRC6JDnz0yHti5rWyabRTwex4MPPYB6rYR8ISfhrN7RMVh7A7z2sxfx/Asvo1JtotnW4RIOPZccpwjOXLOJlWGBhjgM4qfmphLQmZfgcODBD30Yht2GarMuhTCGHweCfmh6C1deewXFUh5nTp/EbRdvNxEvnNfdDowW1xBd1pI8RfdOB6OjI4cok74UZ9weE2HD90hrtWX865WqYKDYsUCO9Y3Vm9jdPRDn/OzMlKzvyf1dvPLKy4hFwsL5tihORKMBQcRIKO/ICBKTU3C63cIwp9O7Walg7ca67EFur1uKQblSWVzpTjvFXxXValM2Fr/HLQVKivviyKZA6vUg4vNhOh5Dp2kGZNJVzHOahUvOSVmjyG93uKSYyuIhOyBcbg+6vYGgilgwFAxJx4DiYCWXwcQ9EWqDgYC4lLlIsgBA5Ew8HsED770bd126Da+/9gpqlQLuvXw35hbnobgdSObS2NzeFgf98eWTSExOo9u3wu5Q0ekOoAZCePxb38Y3v/64OOinx6PiiD939hzikwnUCiU0Gy1YiBaiAM5iotsFp0uRjicK/l6f+lbWQ7vXEQHeaNRhtFvSFZLPZJBPZaF0IM5vl8ruH5+c29zIe6woSp4JryHMIj27FVg85t95XkrhXjIoumDvG/pm4ZSdLZwfescstrD7TgR0mxUGUTODvswhYrgYwkynOue13aXC7lRl3eX7wveZP8+uBxaMopEIXNwz+G/S4UQB38yzYWHE7IrjYdBcwG4VGgr6kqnAdV6c8ooi+SOK4pJ8h3ZbR7c7gNOlIugLyfr8xS9+Gc899zpCAS8CHj/sfQucDIq12kRQD/j9iMSjco3W7mqyXtfFDW9IkWhhfhZTkxMol0p48qmf4pkXrqPQJZHMAwvRPo0WWnT0M3CVBZyuuTeI1X/4MRyB4QgMR2A4AsMReIdHYLjZvMMDPHz64QgMR2A4AsMROBwBp0oWBOzowWOzwD0AfBYLjo9Hcf74orTq7+3sivhod3mhBiKA6kWpbeAgX0SqWJE2YNHlDs3pb4/ylD8fOtN5g05hk8IJBUgJH5X/+CA6u+lMpDPdIm3PRKgQAGu1UOQ1RCQgjoE3tBRbYFXEjS5aNwVECjDSnm3A2u/ASdHWYkW91ZDWbaJFWkbbdPLSBSkudx4cxV9z66XjjAK6RQoDvIEdCJrlyBHPm20ePV23IsDZ7VAdDqgKWdZduZkmgiUsIqMD5WoZJ06ewIULF0To3tzaxvMvviq84ffce5c4uscnprAwO4Vr16/jhedfwMr6roSSnTu9jNsunBdB+5lnfipBhWG/F6VSRfA309OTwqemgy0a9OP4woyI7KlUCrw2tL0AACAASURBVGvrt0TgoqDqCwRMwa6tY3xiFGfOnhScxvbGFgrZHKx9K1rNlvyeNsVCjgF5roMBCvkSOnoXiZGYsGkrtaZgdHrk9fq9mBofxcjoqLjvajUG9fkFT0B8gIhynFsMyCSfu9sRFyRF0F6ni3pDh8cTk2BAi6WFeNSLntHF2sq2iGa//vAF3Hf5NuSyB+hQBNJtrGHAZqMznYICW+HZIt9Db0CnuomQMQVniwjhFBGOxHRDJ5LFIUUDiut8DP+Nrf90xXaNNgYdDX26DfsMNPSIIEnWOjEwFNL5SQGo0WgI2oICNz8otHP8KMJ7vR4RbzivOJ7scmjrhgi/0VgM8ZFRtMiBHvB4bdC0tgQPstiSy2exMDsLza7ij770Q7y0vg+7MNrJsSWCgJ0TVtSq9cOQW5PvzO/zg4djnnOc2zAZzZybh+giggrkU8R0aQeR+Wyx9GElw9w6QCwURCwUQKdFdEdBwjbJTO84nFBUN9Ax0NfbcNqsMv95DnHeU4Ui393r8WBubha3nz8Dv4Q1DoBOG16XIizoZquO3XwJG5tbWFu7KYLT2PgEYvFRQb9Q0Dx+fAknl04IG/7119/ErbU1OBQXzp1aRmpnEzvra1KgYSmj2W5JhsBBJoNQdBz+oBuvXt1EwOvA3MyUFBcqlYoEDJbLZeGUB4N+TE1PIhDwi0hGvAszCTgegvypVLGzty/M6lKtJcUdukqZGUG01YBjLtgPi7hhuUYwdJCFttmJMRGAWVDjuuBzq/B53LI+MNyVYmi/c4gToWhnswkWg0gQonGOUBXiuO0Q7WN2HphsfAVevx/BaAT5Sgm3tjbQZBGsZ7KYPXRFOx0I+Hwyd3lO9gY9eP0+TE5OiJP83PlzcNEN67AjPjkB78gIWnQns3Bmt6PVasIXHYF7MMCVF17Ak9//PrZ3D+ANhBEOR9ButPHCKy/LPGRQLAsA5L7z/ec85D4wsP0/7L1XjKZ5et13vpxT5dzVOUzaibuzu1xylxS55JIiTZEWacgCSBG0BUO2oklLgAz4wrIBXVjyhWAbsE0okKK0DBJEcrlLLjfPzk7snpnuno7VVV25vpyj8Ttv9cqAfTu8+mrQqJ7uri/833/43vOc53ciRkUNRgM9Pjywex/RD5wGa4b1hlt3b/9QuVwxQA7RCeTwz4Bb7fUbi2kmm9Xa/KyarbrCsah+8id+SpGZkgM+KVj5LBkNLdq/9dYbdlKfO7+py1euerwQQ8OcPQ67HpsPXSmf2HWNwEopD1GergLGhXE2xstjTw7CwHsv5wb7xs1bH+rh1o7d4WvLyxZ8d7d3dOfuhxakD48a6g4mymZiAXOeYMdcxl0T6WzeQmvl6FgzsbAePtiz65i6GDtY3y5e8FghhWNhDXojYTIulQrmhDsst93xeZRJppSMRDRu9dSpNzQ7UwjQS+xz0ZAxJwiunN0O/k4k1OkMLKYjijLmhF2z1yHism79HOOJizEUOb3vsH+12+6iqTYQuSN69uKqfuHnf1rjcV8P797Rx195UVefvqr+qKObt9/XB7duucvgxVc+obWNs8rkilI0YQRJtdnVN772Db31vTcsspJNQBdAuzvUqN/T4XEZ4JHP80CUjiuRTrrgQNFkfo5w4qwikaE2z65qdm1Z2VRM0VFfE3BehGgfHeng8b4qj8vBc6QQ4/lFQRSBO/gVhDAHDn7EdMRtPgM4HB1uOl02k7E7A/icxMcExvIJGo6zjG2Ux0SApwuCceP338e5gBOiqMveDXonFeBg2DQQ1SuEdWvk7ifwQEaEucMnKOIj3FMYYV9njafjUZE9wWcRurrofupxtuJgh9XujzIRFYuw95Nem8zvQq7kouW7b7+rf/q//oZy+ZRDbBPhWCCmUzCOwNHPa25+zkX+YWikcVTGzyGmJ5MJi/7zc0E49P0Hj/UnX/+eGpO4rj59Wb1wSN95+z09JrTeuQMUZibu6Jg606d3HdMRmI7AdASmI/DnMQJTMf3PY5SnzzEdgekITEdgOgIE0cEmUZQb/nBYKQLeQiFtzJd07cwmd3UWMsE3jMBHJFLqh6KqdHrmKJ/UGmojJhmXEnz9fzEvQXgnTnH4D+6iR3w6DSEN/haGedKt4JV61SGQ4BKGg46SCW5Ak77px7FF6zVM63AkbtQLAXkBFgAnOQiOXhCWl04bD1FpNe3UhU8aiId+lb7Jc2AnTrRIIFQGYaf+W8UN8B1Z+LUzzAGUMWXjcS3MFnxTmY7HVCoULWrDgm02GhbTQYJwM/1oe1uJVEaDSciOzYODQ3X7Q73yykt69uol/avf/C01uxO98sJVpVOwx2v68OGOhr2OPveDP6Af+ZEf0clJWb/7e7+vg6NjhcZDDSYRs1rNp+emH4F/0FEpHdPa6qJF3Va7ZazGYDSxYJRKZeyG5hrgTsUxefnspm69975q5aoG/aH56qAPCJHsIxoOx3YyphJpLc/PKsQNsRnsEUWTcY1CEwtvOOxSyZRFhnQuq163E+AuBkFbPO8LEQNhAhHZbu7JRN0OTj8CGDuKx3taWS5pMhjp7q0tzRRy+mu//Hldu7KhB/duWXwMjxOn5raOJpMuGqhGQ1zR6GQDF2A8k06LKha/o3EzbptNXKb9U36+/JwwcxE9CFWcKZaUzSaF9oboTyghohHO2Hqj4WIE4joCzPFxWZVKVfVq3cJFLBw1h/f46Nhiw8LivNKZYL4ibOEapAU/XyoqXyharGl32haRcc4O+t0gADQa0d7erq5cvKTM4qr+5//73+lP37mriV3MKaMDjHAJh82oZ3yjoagLCBSLmLcWhk7jCPh/xNkwbnra7YN0glMx/RS89GQ9TAZKRCOeX1GwRAFPwp0ACP7xZFwdcd2TCjPwg56LDv0uzvqRC1cEfxKIR6FmYQ7MxoKG/bZSUfaXgcI8Rywoat0tn6hcrVowzeTz+vGf+ik998zT2tvZVbvXUzyR0qN7W3rv+ju6d/ee96D1tTWFRwOVknEVUgkLjryncDKpYSSq2+/d0PUbW7p0edXOa6734uKyudG4bwkURBDMZfMqzZXcERNP0anQd1cJD0bQKeuBkFrW6xEBoL2whqGJxU7E9D6uVjjLCGaMz1jKJBMunsF/xlE/WyLYb6DQaKgkobWJhConJ94fLLL1wDJ1LJClszkL9Y1uJ0BN9Ptq1ZvGi4CPQmws5AsOZA3hpIUonYir0qjrw3t3VbMCCws8rHwypnw6YfGaue2w0n7P63FpccnM7JmZksdjfnFel69c8Zo4KZ/YtcufHx0eamVhyfvbwf6Bvvv6d/XuBx+q3Bh4z8ml0hpQFKXjo9l01wJ7KXClfDrpjg6CUikQdAYgcVo+FNr9gBedise0tLioZDob4KcQ3YibOBXTvTtbVOesCHm+TXptl125BrlEWu1BV/ksqJysx8wonF7AlEeMpIiB+99FUtAmrEXQHAEY24HYgZhMQONpcxL/9LSz6pRAplQypGw6Zic4BReKYpFIzHMLrBFrliIx+ycFFdPBwkHQZYc8AQKJ2SNiYY89zH32vnw8rstzBTXrHUUYuzCFr4D1zl7Avt0nrJcOl/jEAifCNsVJ0D+8LwKuKT42quQPRJxVAWqsgpt9MlAuS1dOWI1mSxG6U+h8qXVcJMXdzfuuN9oOiKWIRQEGVBVnC659xFKc4HzRYYQ7v95s+XyfyaX08kvX9MOf+4webz/SU9cu68qVC+r1m3rw8I7F9GqtoStPPa319fMuxOzs7mt370i3P3ygD27d1dHxsdd1t9N3kaLZkzLxqM8exGLnrpxiVfi84Ajy8ST4u7C0sJTR6tqizp5Z0+bmss6fO2PX9ML8vK83Ree9+9t6vPNYw1bTnxk4iyx8O4iW/TfIwPCaND6OziK+B4GkCNaMKWvY4jY9cC7WBtg4vlh333ex8/+xABXUqAfZB0yGTCanaIRcC66nfe5+P2Slg4vhsxCfcehGsJud4gfoLkLcB7DjO56czEMKBoGwj7MeU0GQ78Lj0G3A/1M45+wDZca5y5kL6oX3T4Hy1//+/6B6d6ylhQUVs1lFRhNFRxOlokFRlyIjBbiBhuqO++oOux4/5iAIO8YklUhqEorp1t1tJbIFvfjpH9Betabf+De/oxt3HnitGqMTplCZULvbmuob03uO6QhMR2A6AtMR+MhHYHrYfORDPH2C6QhMR2A6AtMRCDTlsNksUW74olFlIhGlQiHN5XPaWFxyoB0iNOJsrdUy5qDZH6hhdnDfLjaEwij2OdibT6Rq3N3+Pd+fiOmBGxPXd3Bz/ISkHvyQw9MIuOw0LKbTmt/u1M1y/tSrn7Ab+/r1626TxwEcCcftsgP3ElbUN8O0q2eSUZ1ZX1GxWND9+/dVbTbE7S98UwR2WvdROBBquMl0+Kg55wHv1Iz009ZuXNjcGKcTEQsICEwzRRjQQVAXrxHRAQGdG3icifwMzktcaruHhzqp1rVX66ozQPWdaGEmp8+8+nEtLS3pt3/736jR6mt+LmdnYCaTsYsW1yTi4dramt2br7/5robxuM4uF/X0tae0uLhgAQWrNiGL21tb5kPD/Q3c89L8/HwgpqI84PZH/Bz0dFxp6NH2iZ67sKQ27ORW2zfetVpPvPhsIaP+JKxKra1cPqlzMFJzJbszxz2ceGONQnjpRqo366qY+03oZGCrRJDD4ciVRwvB+Z2wwzFg1fKFYNFswFQf2smeSU909syCQiPp0b1tbazO62/9N39FM8W4br73rq9wIpJVeELbeFP9ft3t66FJxvNG44AZ78DAGOGnQcUGwZwCBeI3gXt2O8LuHY/V7QRBtIir8OXn5osWrhAucJ5ToIFVD1sasSyTzvrfHx4cu8BRq9b9/4gkiOnVcsW4lvmFWSMJvK5iCTXbLfUHI5XmZs2h5zUyzyymM4+NExqp1azrwYP7unrpsnLLG/pnX/yy/uTNu+pNwspmknbVI8YwxmCXmF+8dwo8dgRPKARQGwvGOMgJCJA9iBoI/zz3ExHIDuJTZzr4AApIQ5AYIB4oqiE+JYJAPYosLYRBCk6jgcZwwRH1whGlY1HjJnCXLy0u24G/u/1Y3XZD1XpNK7M5Xdxc0fLCrIq5nNLJtN472jNz/6d/9mf13CsvqT6a6MN33tHv/fa/1Xs3rqtabatabamYw9md0cnRiWZKs1pfnNWVjVW98uzTXoe89+VLl5RYXdPNr3xZ/9v//n/ohz/3OZVKs/qTP/1TO/iXl5Z1bvOs5mbmzAxmYLLwxo/3zTyPJ2Nms5s13e16vtTrdbvtCWAMxxMugO1WOqq0EV/B4gQBwb3uUIU4rGEKHWHvVdcuX7SYTmcLki3YIwperB/2FsRrhLqA4z8ymoFHrbZaAf7BQYQdhcA6JZMW0kEvcB3okjiplHVSrli0A9OCUEpoMIUcxOVSvuDiH++B5yMUlDU2O4u7u2WqlbMfEgnjjeqNutcprmzmvQM4J4h4A3eazM7NeY88OS57/m5unrUYyVy8fv2G7u0eqdMfOlz1zPKSXnjuGc3NL6je7uhx+US37t3V1t6B9+dYKOQ5P7+woGQqo/du3gzEbFj/FIXoOKLQOsbJGgSveh2dnivkIlDQMpgLN3mULqVIcAIgmA/Gxg+dX5zRTDaviIsTPTW6LZWHfVVwnEejmpnJ+Oy6eXvPeyRZjb0eTuQg38I4jdHpeXYqwOMCZ6CCd+42pqCTiS6YaEi5BCJ9SBcvnrPo/XDrSJVmwLgv5NNaXAxyKAhiXi7N6OrsvNRuKc5+NBmpAd6HAgyBycY/DS28sldRgOL6ByHWjEFQPGv1BwF+DVRMJqOL589axL3/4J4LyxQ23DEGq/s0+8RCOR02vb459+VK1YIt4ryd+wS+8hy43xMB9iiKS77fdZhnIsYIBHijX/i5n9HS0ryuXLqgpeU5DQYtkQQKAmV/d1/d3lCNRkdbj/f1ndff1oOH2yqX+Qwx8ZjFIwR/Mn7B3jU3W3DYdNhh19CUosa9sOeNJkOL/O0uYcZSh/Bzckwkzc0mdPnKpl58/gW9+Pzzunj5olIzRale0dbWfV1/7TXnUWQzWWWzWT9uEFJNMZKCyNgdRN/Hu3CWM//sUh/7fKfIStHIBR5X3YPPBnQomLHf77vYBPaKxwV9dnJ84j0lFokZqZIHqxKLWfimGyTgwwUse9OjEjGfDX5c46cSFtV5HRb2Cb1uk5ky8ZxgvYDtAs/GXp/OZi2gs4jKJ2U1my3vBYjo7CPuSInF9ff/wT/U6/caOr+xqPX5OYUwRAzH7myJg39KxDU/P6f2oKPeeOCcG/6MLgz2Dua+Q6NTOT3aPVRfUc2treuw2dTvfOmruruzq5Ft/Kc4PhcrhlN9Y3rbMR2B6QhMR2A6Ah/5CEwPm498iKdPMB2B6QhMR2A6AqcjMEHsQXRIRaJ2JsX4fTSmmVwhCMNCCKK9fNCz2xABG/GH20y3LkfjDr2yJPLE2ff/I6Yj3AXiHS7vsG8icV6ZS44ob3xzyIGG3LTH41E12jU7C//6r/6KUqmEfu93f1/b2zv+uzBi+gh/V8QBVwSq9UfwZkNaX1rU4vysGs2m5ufm7FK8e++enWiBWNaww93GRSMvQorbRR04qju+cZ24sLBYymhteV7zc7MWu7mxRkgcDnoW4EEpDPp9u9P5hZAClxcxCMEmmStoF1xGs6VOB9d2Whsb674Rhp3Ld4RVnK2whrlxxgWIKI2wictsFArr/KVz+virr2h5ack88ka9Zhd4r912Gz437YSa8Wt/f98u215nqEQqYaGe90VRBMGp1wlrNhfR05cvqtVsmsuMQJsrFjQzP69ROKR2t28BFwdfu9G24ALvAtd2NB5RoZRXOArzuX3K4yXsLGQRoQ0LGUEdgRcRGzf76c0/rfX8zNHRiaKhhDqtpnL5sM5tLvrxt+5u6+Lmsn79v/1lDXoVbd3/UPFwXOl40TTwfr+mbreq4QChMqd4LKXQZOixtQvOhR3EsZ6q1Zr29g/sth0PJw6Jy6Zppec1dAN3IqIAAZnzRWXzcXW7bY89f4ejPxCpmfWIGkEAIc5wMC9m9SPgRxN2hWcJmpwrKBKZ2BXMGJiRC1/feABEywA3wNzHmZ7Pwc5G/DjS7du3jCYpLJ/Vv/jSa/qTt+6q1RuZ/Y2wxvObs023COG2ONPpUkAwH8tzDsHnCbYI6yNsb+Y4grihLg4f/X4ksLcBnIaEjUZY1TwQeQO4ZG1zPy2YZTKq1ep+nEQopGIyrI2lBa0tr512VTR1cIA7P8AYzM8Utbv9QINuS3PFjNEnCEMgDLIXz+oLP/0X9cynPqXa7q7+0T/6n/Taa69p/7hpRMVsIWkhGecqL7bdaKralNZKMZ1dKOrZS+d1dnNTs3Pz5nnjfPzDL/2Rvv3ad/WFL3xBxeKMvvSHX9KjrUcWoi+cu6CNtQ2vfdjeOJvjxYxZ8jMzRSOb7DYlnLLZ1OH+gUVFrhsIKXAKR5WqHu2WdVTrGA2Cmx3BMRuVMgm49qCfElpbWVIhmznFRAVhtRTZmJdcB+Y+nHGuI/teu9tTvdNWvd22wI5Az55cBGuRJRg1YZGO+Vat1NQhnBRBbzJReTjSYjGt5z72nLEuWw8fuNAIMoL1gFs5X8h7X0kn495vTk6Ov985A/aGa0UALkI6r4lf83Pzdl+zF/H3vG441syvWCxh4bFWrml3f0/lRtficjIW0drqmt3udGS8f+um2qO+IvGYjo6OnOHAGVFrto3cAId0f3vXxUhmGY5pvgJXONiv05BqdzGFlIpKi0thba5vunBxsHegWCiqlcVlpWJxVQ+P1Wu0tL68rCvnL6pDV9LRoZ20mUJBmdVlDXNptUa4gFPu0PnWt77lYiBr8eik5wDoTDqsfBr3bbC22Tdj4YgWFxf9PPFJzF065eMTF3YRlUvFtNc1QdyvvvqqGo2m9g72XGBMZ7LG62yev+Di1/vvB7z0PIWVAedGyiiYJ+GyLjwahxbyWmEfc2EB9MepsI4rmG6TDp0R2aIyxaJWVlb06U9/yvPrz/7sq7p37673As6D7qCvUDRmNBHdAgSKn5SrLnxxtkOzIWCVkeesTLLfGF0S8ti44DceuHiLmMr+uH/S1LXNWX3hCz+uMxvrisXD2txc0dK1S4qkktq/eVvf/OrXjTV78+33dFB90hjG9Z6omIlpNk9RGrSbjGBKkb8w6GkmF/VexDqhfuuiIK8l0HGN0el1Jw5TpkbdGwfzhzWxNFPQKy8/q1deeV6f/vQryhWSenz3rgO+CVJFPAenwvtjPPkMYLQbBaY4510QQm6B/bT4CGYO1Mp4jOAeVCoJPGW28nkAfr6x6hM6FOi+wck+cY4CXSa9bk9RhS2mszY5D8lJYOEMuPadtjr9vsV0smc4O/jiswKfOQi0NoKmP1CK60I5gzfPiUhhi26sUxQUyDEEdbJXwGOx5xXzBW1ubDg/YRCL63/5H/+x/sUfv625UkbnVldtpIiOxkphKHBXwNhF4VAsLFJUuF6E9lI4KBLW7P0yZENDpdbUzXsP9f69BxqnktqutNUCL8Z5F45LLtJItXZ9qm9MbzumIzAdgekITEfgIx+B6WHzkQ/x9AmmIzAdgekITEeAEeAWEDY5TidwFTAzw5gBxzj8kur1+wHzHGGDmzUCzqJhu5JxQ5nRSTBhhHZwQhCDoE4e7z86093A7xtUtxzDIbW4GrcbkRtlnOC4N7kZzmUyDhHjxrQ3Hmpxbla/9Ff/c9UbNf3bf/tFVat1ByZGInE7hhGkwFzgFxuPBipkk1pbXlKpmPfNsHEnvZ4+vH3bIsAxbPD+wO7bNCiPGG7lqPm/T8Ts6vGx+u2GFuaKWl9fdQs8/GKECZyBqXTablQwIJVqWW07OoOAUjANHjfuuSNRheIp1VptC/sIHYFIm7Y4trN7rCaGX0nPXlzTc88+Y8bp7t6uRT0cbmBacHISNJgtZFWrVHV0cOCbe8QeXhfPhaCPaIzzDmHMN9+DUSCA4aKnYKGJXdggH8Kjsc6ubWhvZ0eVckWl2Vmtb6yrgfu1XlM8lVa10dT29rY5ydlU1qJLs95QsZhVoZizWOBwvljUQaAIQQQHdnpwxwPmLFbYGLxtwkFjcYvqiCSVSlmRSEKtZlWlYlTnzixp0B7o/u2HunRuRf/g139Fh7v3VDvas0M8GSvYMdsf1C2m89DRcF6xaCoIkOt3AyRJPOn3SoGBokkZHNFx2axhigWZ5GlhodU6dfzGTvnJCa2szWk0DtjqjD3GWB4r4ILjLiYMcujXP+wHrHC6CJhXM6UZs/DTGZzxAcoFXjF/Fksk7XBH8EBUD9yHIc89EC6wxMFUfPDB+y4CrV58Sr/55Tf0R9+9qVq7rwx4lShhqwOvHTAQBNfhDHeRgkBMOxRp6Q+KVfwdXwTlBl+swif/PRHTAyYMgbd2K1Mogjvc7wc4pdOfpGWfCd5HrMqldH59VbOFnBZKM5orlTxO3d5AMzPzKpRmLOxiuvzyH/4Hvf/BTWUTIW2sLGhxYUHZTE6H4bHOnj9vbvoff+MNdZtNpdNh5fJ0GgRdHjxos95StfGE7y4tpaWFTESFVEzPPfu0PvnJT6pQKOrD23f0pa98xU5bOjLq1abxSx+H2byy6rlwfHysarnqf0843igmJbMZIw0IlgQB4yJKFBxEyu51BGRwKmHGOBbX/uGhbn54Rzt7ex4Z5mXjqKZSLuMOHtjWBCe74EZAIVgQmMmJALvSbHcsLPfYfxJ0a0QsorI/UORiIbO35XM5FXN5FxYJHnYQ6SmmiNDMzbNntfN4V9/+zmva2FzX5atXvN6ZczjxZ+dm7VDGnYxjHSEYd/rW1pb3CfagDgIeuCEY4QRu9noqFYvONQC9kcvlAjc8+JlTdyuzpd3qKG4nf9Rzj24P3h/FO1zwFHmowVBYqFZPfE0p4iEigpjJ5XMqFAsu6Gw/3jFmyY78Qc9OeXd7RKOBsBmNKJOMaCafdkfE3v6+0T2zs/MBm30su43B5lAouH3zlgq5rD7+4kvGDrXbTXcKRRNJr6PDRktDogI0Mf6Ea4GQzftAtKbDhOIrWB7+v0kRp1r170uFgpB4Q/2RwkNZJGVmzi/MWRButZra399zRxROYxz07HsU+CgeZHJZ7xvb2490fHSo2VJO4fBEqXSQ60DBhn2U1xI41EN2myNacrZw/YM5EPbro5BHR0AontXy2oY7EcBE7e4+VrPVCNZgLKZGq2lXOkiQ2fkFF2Z39/bVaAfX0aK5ER9xX//52TnlCnlfc7oW6rWqOu2mRqOBi8XMz4PDI+0dVN0Z8NxzFyyyE6L5sz//s7p49ZLeeudtfemP/lRvvHlbtS5n/lj5mJRKyPgZ9kX2FzIX2BN5PzinL124oNlCRr3mkSKhINjc3TCI1ebx49qfqNMbaufxgd3sbG/tdt8hz8fVutqDkeLRsAqZmM5eXNbly+f1S3/lF73fPnjwwOMDsoX3QjGT8eQzCU16FLz4s6CoRCGBzzryGsABzvnjGsuIEFFQV4HSz+cd2OasN9ZFIhFVOp4+LULA3x+q0ww6TyjSIM7TqcH4sxcxBxHzg2yRwLzgIOvoKX4OwwEHHrkU8bj3A4rznEsUbOGwcwby+YIiGsVfxnf70SN/Xshm0h7bH/78j2rx2lP64Buv6Vd/7R/rpNHSpbPr2lxaUIpMjsHQ3SOUO9KpuGYX59QhSyREYHjdLncKdMa49YJibr44q/vbj/XbX/6WunQtgneiAE2B7LSAyyecwQSA3PRrOgLTEZiOwHQEpiPw0Y7A9LD5aMd3+ujTEZiOwHQEpiNwOgJE7pnzSrt0JKZULCGa5rlpS8YTFmpxw3Jj58BChHda4ENjO6hOVXZNxjjTwxbT+UIUtw82FIR4gnZBhA4CvnAqxxRLJHyzj9SO8AQyBdwMV2ZxbwAAIABJREFUyItYKKJGv2237Kc++ao+/elP6saN9/RHf/xlO4BTMdqrE+rBbObfR+J2p+JCnEfkm8nbDVquVNRqddSbTJTQ0E5PBDNu4IuFgkVyWLjIK4g9CHGEcT7e2Vavjau9qOWlRd9kI5b0zAwH5xAEavJYg/7AeBmEKcIDEQB4LEQSbi5v3dtWLJUMgsR47amkXYyM3rA/1P7xkQWM1dUVrSwtacA4EGyaShlP8uGHt92ifvbiedVqVd8oI8JybVrNhl+vxYnTsFSchTDC4d0iwlRgHXNznI4pk0fwK1k0ySNCtdo62N3TyfGxZubmXCB5XG6ogyM1Glaziy93oksXz6pUKNkhPIZ9PKDlv2eRjOfO5vI6BBlAOiO34qfFFK4H7rpEKoVe5/Z2BENwPohnCN+tZk1zMzFdPL+iYXegB7cf6KmL6/qH/+C/0sO7N1Q7PggKPeGshaXhsKH+AHEHr3hW4UjC1QgQABRF7Dg8DZNjrBDaWs2WhXVY2mFFgnnRbNrNCfbl8PBQochQ6xsLRrSAFKHIUz6uGA8EJxl9t14PgkejkbgDc1vtjsP64POe3Tyr0kxR/UFL4cjYogxccAJgETsQOgkgNes8iuACQzeY79Fo2G7GGzfeVTGf1ZUXXtVvfvlN/cG3btj5awb295nNIB5Cdk5jk3wipiP2UNxifQXZBKBHCMjsez2fAnYCETKIbXQxhnnT6fdcCLI3dTJRKZvRxbObOn/2rMdzZ3dPb9+47hDAn/jhzzkcd2/roW69954alZoFosEQ1zWM7Laao5E2ZmfVquI2jWh5YUbpRMyOXdztH1aaGlIAGPR10u5qfibtUN9as2fRjj2p3cUhT+hwVC8/vam//l/8quaLOT2+f0evfetr2np436z+UrHkAgfCH/sB6xr0DkzttRVCegO0EyIy86GQL/r9EqyHaAlWhXEIwmvJYECkHbsQVJqZ8fd0Lme2O4JnvdXy3EUkpcj01mtvKEmg5njoIEe6RpxDQQ7DKZIDoQuBrNlqq9VuB0gk8glw1g6H6uA6DoMfyWtxfsH7R2Qid4yAYaLrhN/PzszoxRdf1Oa5sxYGeQ1PP/uMQzfBdbB38Dz7B/vuTkGA63ba7iY5aPW1NpvTmdUVIyJ4TYh/FAh57wiaCOIORwxFXJDj2rN+Efjc+UHxMR44p5mDIGAG3b73DeOFEP3c4RDWyvK86uVDF2rYh1xUikXUp8iAaG620MSoLePAGK9T8HgQnEkxoqdYGHzMsp55+mnduXffoiliLj91Uqmo0Wy7uNntj3Tjxl1l03G9+uqzxtoggrNH1io19bsUjFI+p3hvFKbItjDuxuJ3kD9AkYO14G4fUGYDHPpBUaLf7kIxUTLG2RjgtNjPGRsLr6MgvJiCKEUDh0PCVz913DMQRq+EOT8Jsx244yQwhQeieygaVqsDP3/keZ3PZ42icpdSK8icoGjIQq40WtraPlC7MwgK1SA5YMz7nElpeXXZ+8+Dh1vaOzi0uE/uQbMTdM2Q4QBqqF2r2ZlMAYJr7kICIjx4ETPn4YZLZ5bntbQ4r4ODfbU7XV25eEHdXluHB/taXl/T8vq69k9O9O4Hd7V32HBxez7PWTVUIZ1UpdJTPhNVPDJWMhbTbLGouZkZd0JsrK1otjSjVr2sdFxKRmGRy3kt3W5fvQGBmwSF4kwfupgQjSUVi6c0mcCGpxvgSNs7u8Y5VRstdTgP4jF97uUL+oHPvOpuFoqWhNWSm8E5DD/ewviYokrY79+oI2ekwPyJBaHczFH223DY7wdcDzgm3OI4xY3iIbfFnSgDs93d+cSf0zkE2olMhnrd6C+E9EKp5PPwCd7HWCPiV0+LDIjw/Ey/13GeDEU+zhLWOXsJZxOTh32A5cdzsKZh0NeqFf8C18RrpjC1sb6qn/uFX1Bq/bx+/j/7Fb11+7HOLM7q2QvnlWU/breVxugQ5pztamFpQSfVEyXTSa9PXhfFKz7j8N7ZK8OhuGYWFvXPf+d3dUJodaOvan8kvPU45ulk4d/V+1Nm+vTGYzoC0xGYjsB0BD76EZiK6R/9GE+fYToC0xGYjsB0BHBWIqaDK8AJiBsXJzXwTtqZcYMZTRuIHVbazDt/IqSfhnkipPURQmg/hskc4CGCNn1cW6OAH3zK7sYliYgEggOx2Y5phODJSIlI2I6oar2uwXikdCymn/mZnzIj/Fvf+a7eePPt4GXg2otGlEplfbOKYzhnLE3P3GeeF0GGm1pukjd5TtAO8HZDIeHuRFBGdEDExyGPmITohnCEI7DVbqrZqllIB5OCYMJNOuInbdOdTstCEz+D0H7S6FjMnM3E7epEEHv54x/Xd777hnb2di00IWTj4uRmHaFuZXnZzkHEJ26oeSxcwYyVHYq9ntu0CYlDFMAliMBil/9w+H0RgJt2uNkIVYQirq6sOHjw8KCs0uyMMqmERZ9sqeCiSLVSVT6dVimbVb1cVQuRXBMdV8oKJ9PauHBew8lY3/zOd31zD7rD7OZMXsloVLlEXJkEAjNM8rrK1ZrFjEgybadqByftcKhef2jMC1xoRDhKLPB0EbIcpGj0C632Q129tKZcMqrb12/p4saq/rtf+xUd799Xv1XXoDvQpB8ISAr1NOFWfUJIW07haFq9QU+hGP8feKm55ow3Ii81H8Sh8knF4gki28HBgfZ39/z/CBFHR4cajnq6fOWsVleXNRkhCsL1jVswxyEN95yxJ3QzGidwtq/D4xOLiQRmzs7MWhCfqK/hmOJKy6IhKJKZuVljCrhOrBrC5nBfg7iRRhZ0mJcPH943r/naC5/UH7x+R1/86ps6KNctctm1yNtijY1kQRjRHHczjk1rmca4wFAOxCDWyqjbDXAtLn6xdnD+Iori/oXFDPu7p9WVZReHmtWq5mdmzG5HvK3Wanq4/Uh3tx7651989ppW5mZ15/0PVT06MGJnMJio0QPJMFIiHNEnXv2E9nceKzQZ6NrlS2pUj7X1YMtuYMS+x31pYb7oMMWmCyxj9QfsK+w9Y2cSzMwQ0NjQ4UldT52Z02c+/UktzM+omE9rPOrrpHxs8YhrtLX1SDvbO95TfuSzn9PG+hk79JnndGfACWa94DT2Ne201Oq2LHzS3YI4Zrx8JAiutPjl+Rl0KMB3T2ayyuQIaIxZYORncJoe7h3q+OBQtXJZsWhYlXJZyURMhXzORTuKJ8w/EC4InBTZWq2uHeAIqKwNB8SGI8rmsspncxa0K0fHLpRRAKTox/yiUMA+tLu3Zxfqs88+o0KxqHv37tlBDYoBsR4R3c5k2M2gbfpdBwr3uy0tLSxqbuY/7kMIieCi+Pcw2c2pdtBtENIYYI4G3qPZC5mHFCb4N7ivEfwQctmT2IOM8EJ8ZY5poEGno1SaAmLCBUdETAKf+YVQzXdEaAJ6eR0W243FYW4iRiZ04fwVLSws6zuvv+7Q0lgipcLsnLrDvrZ2Hmv3pKJmf+zCKessm88on4xreamk+flZKhaatHqKMEdZz+6ESGt1ddVOXwfUDgIePmKo0V8UmnCLn7LS2YuDElRIgyes9Fjc48I8KM6UfG0JrmXQ0tlMgIoBi5TEBR3MQdYh7GrOJ65LOMKeMHHnDl1Ig9FAj/f2XUBl3rKPZzJZdzg0anW70zmPEvGkkTlHJ1Udn1RcaER4R1Cn2EqRgDNoBYxHNu+9/Zvf/LaO213jiWYJleZ6TUKKwI0fjVTMZlx8cKZEr+O5hQjLWZiMg/jIuGjEGc9c5JpvnCHbY13vvv++3r3zUFtHVbU6XaXcYZFRQmOHNYfGERWzMS2UstpYWdT68pLPIIKOJyNc6BSpwy4ijfsjZZJpXyPWKGcLZwrnNLI2LmlE5Va37UIteRQUCihYsl+Br6nU6vrgzkMXC5qDsJbmCvrJH/8hvfTic56Hjx/vBJ8j0gHmy8ijBIWNoMhEhxfPR6dWwpx1ujAIHaZAGxR62PtZC+yzcUKg/XmC0PJB4FonxDWe8H7P71m7nPecC6C+wA3xnOClgo6QrtcQHSmYEBDsKeA4ED2acOdCCIHfQcS44yk09FzQNpAL1B2YOmPfOmrV6xbGyZdwOG35RBcunNeP/KVf1C//vf9eN+7vKxkO67mLF3RueUkRxPl+10goo/YShLWGFY7xyY6umbivCcUDjAM8Pyj0+aUVvX7juj7Y2tLWUUOV/kijSETjcNhdVPxsd8pMn95zTEdgOgLTEZiOwJ/DCEzF9D+HQZ4+xXQEpiMwHYHpCPy/xHQzN6On4iO35dweBigKG1jtMj8V0i0z4TY/NaaHohoNCWIEixE4o3A1x6JwPYcOgOPGEM4mgs0SyAEEof19O85wXFloHw0sqKPujxHFJ7K4/oWf/HG7s95857oOj8tGmiDori7O6/KlyxbIHj3cCsQdyUGOvU5HmVjUN/ylmZIm3W7gCI/DqpbW1laVjMctquLewlGKAO426XZbmVzeN65NBNHBMOAGj8cOnoS7OhiH1R0OVMok7S63OJlMaGFxUec2Vu3wvP/gvoVbxOSl5SUlEzjzcDGX/fegPjbPbFrwQNxBBGvU6xa0wB088RJb3DHHeqzDo5oiEcK/Er7RL5VmLNDjfjw4OPTNOi5Nwk0J0qxVG1pZXjIjFlGiMxyoh1MUJ+6YKwxsNigoDAieG4919Zln9NxLL+n+ziP9xr/8TTNRQVfn0ikVcwVlE0nN5TKaz+cUj0bdbr53cOBww5jD6uLGjfQGhKqF7EgHa9FHVD/tSEC4qreagYM9RHFgoKevbmgmm9S99+9oc3VBf/dv/pI6rUN16xWN+iONB9HTudjRcNzWGBEonFMklrbwP3rCsjWRhGKQAQkWOHBzOiBOIY831wDRE+4s4h2iRSwW1vxCSQuL8+q0Oh7fTDqjaq3hcQzC55jjIXdrIHwgtBNcmaCIEMKx2Ndo3FW31zSWyPzpxUUtrSwrnkx+P0gOsQvn6bBPgSeiTDZlF/MRnOVBT5ef/6S+9MY9/Zuvvqm945qyYDWMcoERjHg5CZz4cfjVCOlBNwDCp/nCbq8nTWBinBHrieuPgJPP55TJ4NCdeB4izn384y/rzPq6O0RgauOCHvb6OqlUvebM7w8HKJ18KqFEKKxqpaF8PKRsIuyiCbxpnKIfe+5j+uxnP6tvfv3runf3tuZKiOI1lU9OLEYxDoMIwmFWlXpdjVZL9d7QKJL5uRkN+j3Pq7XlRRccKJRdPremsxtnND9f1OLyrNrdlm7cuK57d+6qUW9pf+9I/V5bmWRKP/0Xf0b5XF6ddkeH+4fuSkA0RPzm9xZ8Q1Kj2fD1spA+JuwwbtETZAeFRHfihALsQoMQWXBJXAeQRoO+8T44469duaZ7d+/o9q1bvpaInoiIvIcAqRJVOp1xlgACJwxknOlcLzp0+M66o8CIcIqwxh5Xr1S9v73ywosWyvf39vyeCBrGdY6odfbsWR0dH+nh/pHCIwKGB54XBJFyPb03nGYvINzu7e35/c+Uip4Hwb5GGGrTYiH1FjIEXACzUz8IZ+SLf4s4zzpi3lBwxVXNn7PWcG+7K4KTI0Qk9EThwVCDHjkRoIxAy1Bw7CuRDLIYCEQGR9HuEXacdVGS4kMgZmYsNhI/OjO3oky2oLev3zBiB1xJaX7ewmLZxZ7HerR34OtCRgRdU6ytYjGnxfl5lTJZJUdjjeksqYKIGuvSpYseQzpNWP8UUykUcIaZl00hagLzPugoMuaLfZJ9hWuazSqXL1jwZ33QdUMhgX2d68z7w0HM+/G6y+VdlNjb3dHe430tzS977/DP97vuekBQH46GdtwHYc49i6zB/q9A8Md1nkwom80bH4VL+9H2jgV2+P/sK+12yz/7pHi4sLCkT33m03Zu/+5/+AM92t0z+oO5zlyDlb1cLOrM2orHgaLg4eG+O2fIJ2HdP+kuA8lGIY5FNDc/54Lb/QcP9e7Nu3p0UlNrElI0kVA6HtGYbpDewEWVdDSqpbm8XnruaV04s65cKqFBp6VG5cS5H96rYjHjxOpl1inCbZAnAUOcYnM0AQYnavRILBFTvVlzAS6ZTRlBN2JPHQ/9+aJSAQeXR6vX9967pf2DunM5Pv9jP6Dnn3/e1wKOOvOR4jnzmM8GjD/f6VBgf+1PRnamR5j/zA8E8wEM+0HQldbl840UJwzUaLUAr8Z3utHc7UDRlvEIcktPuxe63lty2YDfTuGMseKMwuHORs4ePOyyRvhMFXUhbwQ/PTQ5RX0RTMpnLv55yPsNa4ziHfI3AeN0BywtzLmoVK+UdXh0qMTskn7ra29rv95RaDjRhbUVPXX2jErJhMaw0ekkDE/cgZjKpFzId/huJODKs4fwGaUP9qw3ViyZVnsy0U65rFuPdvXh7qFD6snrGPDa6NDQFPMyveeYjsB0BKYjMB2Bj34EpmL6Rz/G02eYjsB0BKYjMB0BbqIBhWI6RyCgXRhupr8jONFmjawetjgRBBciMgRsXxxc3GDx78B3IywhWgbBnGBjDPwIxMJ0KuCfjoOwUW52ETFCDutK+CZ4MOgEIYi42Ydj9STNFXL6zA98SvcebtmRmIzHgpv9cESFbFZXr15T5aRsLiiiWAghZMjNu5Tl3yYTWl1d08MH981rpk0aUYk/R/Rqg27pdS0e8PoIo0NQT6ezDq0j1Kxaqwchmwj+CJ7HR6o12m7RTkZp7044UBRMy+raiuYX5vXw4Za+8Y1v6Pj4SKlEXOfOnbWwhZjFr0q96eC0MyvzFtwRY4xk6HYDgdPOz8DJ7JZv2rTDETXqHSVTcaXSGTN41zfOOGxsa2tbt27d8p+vrK1ajOKxcI9x+04RA3d7jfBQHOqZrLqNhpqVimZgGRfzvp790UgXn7qmzUsX9fZ7H+i3vvh7Kjd5bVIuGVMsHNdMLqdSKqEizjoEsf5AlVrN1xSXJfgeWvAZu3gyZSGzWg+cgvC+KQDw3nBKIjb1hl0lY0Ndu7iqmWxGu/e3tTJf0N/6G39VoXFLJ/vbdjWGhZsblEnTYjpCZyRK0SOlcDymdi9wteKa81xDtEDMG8BwnrjzAkECQbzRqAeM2/HE4xSw6VPq9dpKJOJ2n8NPBgGD0xF8CKIXAYJwj2EQ415HNAMp0u311Wnj1MO9ChYCjnrHBR74wxR0CArluiKO4fhjzuFkxgXId5yZx4f76nXbFtP/8PV7+uLX3g6c6clU4GCewCZHWBp7JSJ8BmJ6IFiwtgLaRlCKcYhuZKJxDzF96HmPiIobEzGJrod2p6+nr12ywPoExYTAfnJ8YjREuzdwCKYiBLAGAlJsNFYmFtZMlt4WCgsDF9Dy+aI2z5/X5rnzFoPv3rmtx/sHarTaSkUnKuXTiqfTOjhpW7gcjfp2+p6/+pSuPXXN4/fg/j31Ox2tr65oeXFB86WiFudn1KhU1e421Z90dVIv6/btB7p/b1fDUV/zhaSuXrmk2dKcFucWLD7jTO/3cGki4A4tOrHn4DCmsEbKAuITexYCUTKFoBZ0TyB2ez32h0YZHRwfudiFYMf8Zux5TAozn/7UJ3X/3j299eZb6oHKSMS0ujinQi7t/Q4xnXH3uJETgbOb4EjmYiTq7hwjTmJx44fgpQc84pCeunpNmVTKQarwjym68ZisZ4oPiKUffPCBHh8dK5/BsR/srXTrLMzPmd9tDruZ7SEXArm2vCZc1Mx1/hynMSIhez8iegv3cjRmEZDXedry8B+d2+OxXwuimsW1CBIgjl6mg6uvdjxP+kFhgNcJ4gXxEOc1WynPa6zFeGxxlDnpYgJYkcn4tGAYdhEukckpnkxr69G2Xc/gSdhbEJNZg7xnionMHwvK46HXbSIWVTadUTGX1YSOmFbTeSCcIZcvX9HB/oHFbsaafdbhvbyuEWucAlsgIlIE5Rr5+qfSdgYjYgfYFvA1CT3aeaz9w33nbsAnp4hBgdHFoXjMxQHe88nRoXa2HmultKxcMmu3P9gP/i3MNZ7HOLBM2gUYxp91ypwwK531RpEmlVQpX1B7OND20ZHmcjmfj/C6GUfmNgVyxOZQJKHP/uCnNTu/qK994+s6OAnyASzsDoZKhkNam5vTxuqSA64R2o+P9h1yDS6MohbXKsBSgbCK23mPG//Ro0d6/XvXzd/uULSiKEUHBsWTZkM9gq2T0ubygp65ckmvvvgxzRAEWz1xQGy31TCnG5yPEW/huDot1ivopYBpTucDZ4ULFbwei9Jj1dsN74v5YkGRJB1RgfMbzAmu6dWlTaAp2q+e6P5D0Ec7Khbzev75j+naU5dc2OL6P3q87cIN65Sdk6Kfu/XY9+IxtcA6nWKggpCX4Owg54WMFP6MEwq3OgI4Y8oc4juFO153JBlTPJ10MZGFAsINRBgmAwohVNM4kyhu4zAHJxRmT4eVT4BpKKJ4KqleaKR6r61mu+uziGtMlwKdLe66aLVcdKHDptdpqd1qqFjI6dLFcyrmcrp1+5a++sZ7eueorw7Fn/FY89mMrmxs6BxIO/BCnabi8QDDFCfAnPyEGPs1HYfhoPAwAYXUVbfZU6PT08KZTZU7XX33vff07r0tNUiOpVuOfA/CnF1KmH5NR2A6AtMRmI7AdAQ+2hGYHjYf7fhOH306AtMRmI7AdARORyAVill2w1mFkIYoAqMYx5xDtewcDiy/Fui4iTVnBRE9ENMRUAb9kQVa31wOCPELKRIa25meiMcs1iaiMbuuK+XqqeDHYxCgGLjFQ6GR8rjHI9LR4bFWN8/o5RdeUDaT0je+/ZpvPBdmSg4rRboBs1EsFlWv1iySWqin3T6T0er8gjEzOJBnZmYsqGYyaYs6MI37A9jmAQMU5x037DiNj0+OfXMNAzwUidsdX6s3HO7GzTUCK+FuGAWvXr3i5+eGGyc4ghUiBkLH450doxfq9apa9aqFU8R2xBke67BcNbJjebbwfSQDY88NOMI9oiv/lpt9hDMY8gij6WRaA97naKJ8sajizIzqrbbev3Vb27t7WllY1JnNDQemOeg0kdDu7k7gWOtx09tRPJWy43oyGKp+cqxULKozG+t25lcbNRUXF1RcWND1m7f1Z9/+npqn+ZXFdMps+rOra0ohJ3ZaJMcabQPXFk8qXQaIxr6JJlCWboVJyG331XrDIiSoDOMLel0LNAik8UhfFzbmNZfPqbxbVi4d19/9r39R2ZS0dfe2OeeRcNo388NhU5Nw75SXW1QomrBjuNYIBKIooZwODw2KE4hQfLDChYkLEOcvYYyE1tpROxx5XtCKf3xyFDhTRxMViiW7QOuNpotLCBZcd7opcO7Sis98ABNydHxs1zNiWSZD+z6+XDARgbs1KCsRGjqwCxWxCnd4GodpmscdEEeg/b0dF6OuvPBp/fvvfKgvfv0dndTayqVOxXQCYJkfw6Ed0owv4m+ApQhc6U9wLzwneJeIOz5A6QQhwGHnHjAiY+MV+HlQTHRX2O0P5zYStUjU7vbcXUAXx4jFb6bvRDOphFZnciqk6UKAax43652AzVqjqZW1df3ET/2Uus26/uBLf6y7d+8qm4wom05YhN4/brm4tL6xpmyhqPOXLlscvXnrlm689766rZaW52bMUd5YWVE8EtJ779xwvsBxq672MHBrphIpra4u6sq5VW1unNF4ODFOhjVE8QSxt9EIhEqHPA5HDuYknDgdT3guGKuQBIkCUgPxvKMenRATBYzzbsciN1gdxGVETgoBXF8EUhzOO9uPdPvDuw5GXCzl9LGnr2h9dcnv4+jwwCJvOpnyHskXz8MXhSbWD+HOmWzOotXHPvacrr/9rsMsYUnv7jy2OPbEFcvcBgUDe5v5TUAw75f1y7wEifFkTrMngdBhH2GOB4Uj3LUjY7vMCY9HXWTE1Z5yKGpYd+/eV8ddQxQkk3ZCGz3h/f7JuRA6zdRA0ItYwCe8lS/GGUdwNEIxjT+j0AN7e+TCKf9PMdPYDNabgkIPeztFH+NQToXbAdgShMhk0ucHcx7xmteHc75YKrrrh+4lQpkR0znLmkZchIMCWjSswRghH0TJxH++sb6h3ceP/ZrpquLnKTAFbniufcCMR9imoLK2sWHcCuuFeYGwD7ud6wbKiVyBO/fuOheB9w8mhcIFe+8AZ3EipmKWzoe4mpWGwt2w8qlgL0RMZ892BkI85muAWA3vH/Y65xi8dO9f47GOy2X1xyOHorZHfe1XK8qDKeu23WXFucbmQ4dQswPTfqTFUlFLKyvezzhzKUBQyKGLKzwaKp9MONdgbnbW+xP4JrqbZkoFC+gB6mfsa0a2CC76re1tfXjnoU7KDYVwXieT6pGBckqV4vyfTcf09JVzury5oYtn1rQAaqzXUuXowJkKBBVnUkl/dkC8pyiOkA5Wy+igUzc4gjqFHhzjXAMCnSkkJikKpVMK0+1jx/bI671Za6iYLSrO/Muk7dbnDCJ8tV5vu1voE68+r6tXr+rR9rYOjg9dYDKCiwwZeOcUL3AGkD9CgZYukv7AZydfhNs6dwJhHewT500n6LbgOrEOOdMR/qOJmGLpIIibs4hiC6HInE/sYxRKIpOQGewjUG4j0HchPxfudMTrKIXe8EhNFw3oPgCTRK5B1oWlXqfnzxcUDPn3dGc0mzURMn/x/KauXrmscqWsf/fVb+tr904sppPcwYzfXFjQM+fPuuusXSccHMxVxDk5rDE6PigaszHSMUARudVoq15u6OHOns5eu6b2RPrKd7+n29u7GhIcS66EQ+LHlJin+sb0zmM6AtMRmI7AdAQ+8hGYHjYf+RBPn2A6AtMRmI7AdAQYgVgohkRG5KhDNREe+I5wOxkG7ioch3zZ4YalkJvKCE3EgZBuR+xwrLRDNocK0xqcQNwemtuJSFjMIeYQcNdWs9Gxs8mojH4Q7ljI57UwW3Rw6GjQ0c7Orn708z+qz/zAZ/SNb35TX/rSV/wzczNFO2Z1gg2fAAAgAElEQVRxBQ+5mYZd3BuaMx1VEJy1ODenzfV1i2SIJbz88xfOq1I5UcZt/U2L6XaMRRBewxYJcIQTYsgXIkanO7C4aNxNJGwHGS7Cdjdwrl976oryhZID/7jpx9W+t7frG3mLuAinXdrXh2aY44znceA4c0OLUIs4h7g3M1OyiImYZDEdZ1k8bm4rjv8YjtFJyOGJe4dHRo+AGYBR/eDxrrb2981Eni+V9My1K1pYXtLs7IzZ02++9YaZ0n5crmc4anG0kM6qXauocnJipAaO+mMCIwt5ZWdKuvPwkW49eKQ2AbQ8N6iERErPXrmq6KCv2uG+xUIwOLj2AhdrLBAdwhELXx1cdTBmB0P1aAunBV5jJeIpO1GZd4Me4l9bS7MZrcwV1az0zJ39tb/xl7S0kNGH798w4iAkRGdaz7uKxEeKJxA1c8gUdv7V6tVT1nLgQKcNHRY4Yh3OfgpE5uASBtltm6VLwYiOAzs4QQR1unZBojSCxqH1nveBkI6jnffB37lQAdolHFa5XDEuiAIIBRtQJaVS3kIEolqt2fDcwv3Lc+CaRVSFq52IE+iG457AupEePrynTDqpay99Rv/yj9+ymF7vDJRLp13UssB7Oj8Yb3tFLW7iGT1dj6fr1Z0luCxHAwtWFA5AQLCmxxq52BSLBC5+XjsiOxov65J6Gfxid52Y3IH4SWfJSIuzeW0szGp9YVbFXFrpRFxLCwvKF0t6/+ZtvfXOdZXm5vRXf+WX7Xj92p9+WQ/u3zVrmUUXhNNGdPna01pa3VBnMNDuwbHu3H+oe/fua//wxOsgl4iZqTwLliYR0c7DbbPhI7msFI9qcS6nqxfWdGbjjNEQ4E8aNZBPj1zYQkxnvhwfB+GciFh2ATfbQScGg8kY0LGQSNotXqk0VK7W7aa0uD4YGL/hMT8Ni+RxrKG5MyCmUiHvDpRyvaV0JKJnr13Qyy98zH++t/NID+/fs9AGggZR26K4OeQ4sEE4UXCZaGZ2Th//xCe8V/yrf/Evdf36dQvmCHK4hSkKMqctNg4GXs84l5mDzGv2C9y4IB7M6cYxzjoYDbxvU+ghjwHkCnMxsI8HxR6wK+xXi4tLfs6vf+1bzodgvjOnQXOBS2H8Av57250MCKzuCCJolSIsDP/TbiWFwG5QWKNw1nNBgaoteyBCurnedJTAaY+GvA8jvvI6jNoIIcazbkeKhMBhZJTKZO16pnhHXgEMfhAqFBzZwykYsa4ocgxhWg/In2BeDxVOJpWbnXFg49HhkYVPRHgcvIj3nAtmvZ/mE7iLpI/gWXaB8sd+4sfVrNW1t7Wrg71D3b//QI939yxizs4uGFu1u7unVDajXo+zg8BTONrBOUcBay6f9Pi2m23VToJzxOI8jGu6amKcNcyPYL2BByNAtNkgaDrI6OD18nvGFCF5MO47cJbCKeefixQUjhDKQZEMJ3ZMm3edgUE+USRKwS/t/Zpr2Wu3FHYOQN/dRhzz2RTdBGGtr69YjCU4kzGeX1hwWPWH9+7qzXfe07DP44WVSCcUSiXVHQZdUXxCYM6++rFL+vwP/5DF+kG7qU6jpn6rYUc6xW8+b3CdKRa0mM/RkIsXFF2Yv0aKgOgZUxDljAlEXVjc2VzBe0Kr23WReHVjQ4XSjOfuzRvXNZNJKR4Oq8O+EYlofmnRa+DGe7f14d1Hys9m9aM/8lm9+NLH9PDRlgtmjBEFP/59gs80uOHJtIBVPiZkuaXukyBYxGhyZuhmAQPU7tiZzrnCF+eY1yt7XxgjQhA8TDcDewHXFfwVOSfMlWg4GkRb0Hk0GGnCGQVejHNvxFodKRQPaRyeeAzYyyj8JZMZF+I4umpk0dDh1mho0Ou624puPbp7nnvuaeO1Xr95R//62+9pv9lTim6ywUBz6aSeuXDOBY9Jnw6etuLJqHrDvvLFvOdah0LBRJ7DiURK9UpDOw/39Ob7t3X+ymXNbWzoj771Hd3ZfqwxhXSKhTju6aga96f6xvS2YzoC0xGYjsB0BD7yEZgeNh/5EE+fYDoC0xGYjsB0BBiBkGJBAGk4rEQkoiSsc8QQs84HGk2GSoQhkdOX735lhRAIwlE7VXFCWnCfTBxQhiCCMAJxGFfUhGC5TMpOUIT0k3JVvR5YhZgFcVzWgGQWZmd19eJ5Lc4VVascKZ3J6rnnn7Mg9ru/9+90++59uyNxUfM4nVZX6WjYju+15VWL6rRZIyiALsB5jdsSFAHCDELx9s4jlUrFIOiL8EGsk6chqQgnMJQRnrjJzaSzGvVpt54ok8k5LJTnJ+Cu2qhaaOMGs95sqFyp+XEQ7nC44xDlRhysyuOdbV29dF6/+Jf/U4sWb7yBsL0VtMlb2G99n0OKsPZEqDJ6gGsCexf3fCSuUp6xqWn34NBOR0XiKtfqOqg31B2DUwgpkc3oUy+/rJdeednCVavZ1Hde+7Y+uHnLDklEp3A45hv0JOJ9r6NBp6uZQk6pdMKPF0rEFcmkdVCtqoJb08GWXNsA33J2bV3pkNRHvO51A6cnQaJgSEanfP1IxJz0DsxchxMGAWaMSWfQUyKaspM5Qet6ZGSmdjY11tmVOY36UZ1Ua/rbv/R5PXPtjK6/86bde5oEYn08JcXSaGIwlxEQcQHC1u7YhYtohMCB05FxNCKH4NlTcYOiCEJeq94wX9YiMa9tMFQkkQ4EWxdZArwC7GHckDwWbfVZkBNGW0QtWuAaxQ34RNTEyQkzG/GS4gGuU77DnUWE57XCBgZpQDdGJoWDWhoP+rpz55bOnz+nc0+/rH/2xa/p9795Q91x2M5N1hrr0PMXN2MqbUSK0RqWrmySPBXWgzwDvnh3FLkcDIxAGQ3EzMBt2jc+AQEnlSIYF2TT2I+DqId7H6Ge14wwCUv32asXtDJTUCmT0Ew+rfmZkmZKJa/ZerOtr3/zmzqpVnRmc9NOYQoF83MlpZJBp8Xi0rJu3b6jZ59/UXuHZb3+1lva2t7Vva09NZodC80WZxmT0UTpcEirpaSFNx7nzIUN5UoFh/cSpkmHysnRsfYe7yoZTzlDgQwBBoQxYX2CIWJ+OtizCsue949jEqwHAiaFkrHxTfVWR2PmZTypkZ38saAQxDjxcyG0rkAIRwQMU5oYjYwjWSpm9cmXXrCbt16tqlGriFWTB/FBEcF7BFkUBJMO7V5lTudzBa2urWt5ZVU3btzQt77xDRc47ELP542CYn6ZXQ8+4rSDpQfyJJ83boYvnNCMH2vAQcfhsIViF4hgIJsFPvHrR6xGWCxXy2qDxRgMdG5zXatra3r7reuq15p2sYMFmpubc+iyndp0o5gHHbjHXagiBNdc8cCxy3pJJDOqtgYKx5OejIHLOPhuFAzCejhA7VCUoNiCGM7jMPdcTEwnjRNSt+0QZYqX4KNgiuME3z3YDzoGwE6VCpqdLdnZTmEI/n+nE7jL+ZlxNK4rH3teH3vhRV1/+x39xv/5z3Vucy0IdSX7gOsSCvm9IdYzd0DSNNs9/YUf+5x+5ud+Trevv68br72lBzfvaWd71+OWzRfdxcJz1BsNFycanoM9F2BLxYLXFpsjxS2KaXQTNXpjpfMF9QZD1Rp1vw/Xbl1wGnt+0H2CWxoGN9eeIiHXGnQNYz+A1d5puTuLAtHG2ur30SO4kxGqmQeVClkbEe9lnLiDPjkeK0oh6Dab3udAkrAvUvxuNutBAS480frais++SqWsXCGnCxcv6OH2jl5/6x3VOiMlw2MXaBB6KVqASMrnUrp2aV0vPf+snn/uWS3PFrW7/Ui1k2MXwfl8AVPcnzE8n4IiMm+/UMqr3qooEmNPotAYcnGCgiqiMWXzarmuJGe0KNoOFIkndPbCBV259rRiyZQ+eP99vfO917RSTCuukZrDiceY7obFpUWfWW+8876++b2byqQT+jt/+1dUmCmq1mh4/NkT2W3jyaDrKZSMmavOWcx4VcsVZ6uYlU4OCJ0qnN8UY/sDnzWsV69VI184i0DPdBWKkNtRstub9UhBjD2LzibEdIq0dFeRxeLwUVBd8YQNC3RLTEJDo97Yl2u1pqrVhvco1gbGhHq96TkAmqjfg7fPWPeVTcd16dIFLa8s61Glod/65nXd3DlQCkzMeKTUZKxLayt68ekr7qBo1CuKxsM2DyRzaRcjuQ6cEflCQelUVuXjmt747jt6484jXbqwqc/8hb+gP/izP9O7H94NivDO4qG7Y6LOsDvVN6a3HdMRmI7AdASmI/CRj8D0sPnIh3j6BNMRmI7AdASmIxCMQMKe1ihORlqmI7jVJ4ogMo0DQSGfDNqqLQUgPCJUhqIajAPHH85JHHGjYVfxRNQM6GG/45tNJL5SLmmnIDd+J/WuHa8E7qVCYSViCQvThJg989QVnVtf1tbWfb3yyss6PD7St7/zmu7cexiE30VCdvQhaCIQLOYzZvw+deWqXZ/ctLoVndc6QXzomaGNoASnHJwIvFRcbwiD4OIJM8tk0368aDxirMLa+qpK2YK69Y5qJ1Xf1FqQGQ3tcm22mxaEwLkQCAYWIkCd9D2i3HQjqiOYnZyc6Omrl/Sf/MxP68MPb+vrX/u6hYvNzU3f1OOyN28YcbqPk50bbgRoQhGDkFcYpYxTPlPQG2+9Y0F1aXVVvdFEx5Wanb2haMxN1FBJk9mMb9J3dh/biQ9OBOQAYjut2YPuUOHRRJ12y6FvBM9R8AA/0hn01egNVO0P1UQcQzDENZrIOPTSIi7hkZGwEmE45GB64ha/EPLAfCCOIAJZFEWQPUWRIEzh+LP4HsE9HlY2mlAhTbt4RfFwTxfXl5WKZrX1aEt/+Qsv6S/+5Of02ne+rnajrXAoZfxOfiapeCZsx2WzNVGn07cQDVsgzNw9ZfPjFMTJi9CHCIJPu1GvGjeEOEmbPYGvjC+vvzMYK5JMK5JI+vUhOgeiWIDcAUvD782nnYDaGftaIb4xH5hDFHIo8PA6wFqwPhCiEWXcGh8NuOOI2XwH6ZKI8fpC6rQaun37ff3gD3xG6fl1/dN//Sf68pt3NYmBJwocwXbHD4enAj+wHboqAj668S7jU5f6EySTK2bhgN+LSInjPIoTFF4TiJ6+1wpijd2YJCREToNOWduIvyHyBBCNh4qHJnru6gXFJ0NFBh3lMwl3nRgrEA7rwuXL2kbUTqe1sXlGtVpZ1cqJzm6u6xOvvKz19XXPqV/7tV/X2pmzqjR7evBox2N/Z2tfjWbbxTy448yterPr/IO1QlyZZEKbmxtaXluyuxLOMC7Q3ce7LoyAjJovzXrNdTswx8Pmm3MNcDB3EYAVBI9S1EOs6+HaDRoRXJDg97jSJyGKhjEjI6IUUlz4o6sDMT1IjkAIZi/rd9pKp+JqNTtaKOX0yvPP6eRgXx/efeCiycW1RS3NlpQn5DAaMQKCggVzB3QKQvW1a085UPIP//CPtLOz4z/jerhQGQq5WIM4xlwDu0InD8U4u1h5+acICtAOzHejMSaBaO7wSuZnEi4872VoFzTs/Vq9psOTEzWbfY0jYS0UU5qdnTMKJJNMa3Zm1s505hgFLa9tUGCEa1qoA5NDURP2ejjIzBhSCIzYsR0mHNjFWgoIYa8FhEUjMBD5RkF4M2Is41Io5OwMRrwNQq5DHudGtRbsr6GIMyv2Dw7dbVCpVYNxTMR1ZnNdH3/lZYUmY926+Z5d1oVcxgx6HMbVXlcXnn9BP/uLv6j7Nz7Qr/61v6mZQkiryysuiCF8I6bTWQQzPpsv6OozV3Xt2af1/HPPqbi2pvLDbf3Z739J7373bR0dnCgUiVpIj7J+QFAhDI9H2nm863HJF/LK8X68LyDWI1Q3tH98LCXSKs7Pu4hXqVbU7LQtxLvLJ8F6HKjd7QZdFnHO1L4L0HTMIKjD1a5XK84YoZtlvjTjfeL44NBCNUucnyP4dDIc6/DwyIz42bkFpdJZzc8vujviqHyicrXmtc7jjoZ9F2FHg56Lzrks+0/c3VNnNs94X/vq176pcmeo2VxSzfbAAvhk1HM3Wzoe1rXL6/qJH/tBfeITr3i+3Lnxjm7dvKUUBS1Cd+nAanXsdGZ/AjvjUN7xRAnQUaO2kpm4cpmsi+0WcSfQWnLOrahW6+pyThGOPRxqeXVN1555RvOLSzo8KevmrZsq7+1oLhFWdNjXMAwGrOEuiNLsrOYWFlSuVvT6W+/q1sOqludj+qHPfkYrGxveJ1nnFN9g2OM2AM9SmCkZs0MBvHx8ojoFiOHQLHOfLyFE/57FdCcIkEXAeqCQNRqq22q6kGBTQCYIHSVDhBBf5tze/r6Lh9lszmcMawm3fhDeHhRU6jUK2C13NHGuNhptlSt1I5UoZkYiCX8eoeuKPZk9HoQYORzxaEhnzqy5WDtM5/V/feW7evvOlsLDkbK8x9FIK8W8Xnrqss5urKjbaWgSGqk37CkG5sbBy6PTonFe2UxeJ0c1/c4X/7322kOdP7OmH/r8j+kr3/m23r19R02KhTjtQxQORxpoONU3prcd0xGYjsB0BKYj8JGPwPSw+ciHePoE0xGYjsB0BKYjEIxAKvAdc+ONEBsmsDCsTDyiNAGJtOLDT8Z5ORhrQD6WIhohpo+kHiLdcGSsS6VxqHgopNlSwTePZtiOxm7/h23K4cZzLM7mtFtuYPvT4uycIqBBQmEtL8wIE+Kb71zXtUtn3Fa+fVSzQGhRz2iKkNLZnF64ckGXz19Q+QinW3ATXy1XLUAUZmYUikb0eHfXTkFuWg+PysrkcYMng0A+WNW5jFbWV8wofvbZZ7S8uqxcNqdqraydBw/V2K+qdniiynHZr4VfuMgQPAJxfRRwW09D+zqngXM47OyCi4MPGOnKxfNaWVkMQhFHIyMZEMv4jkBWPimbvU1gpZ2ddrnjTBzYVWpxLBRT+biqG7e3VMwkdPbSRfXHE53UGurAaoWV3OmYo4vAD3Kg0YWVPdHCQomYOTs+R/2JBp2hZtJZX6sQjOAoIs/E7fWpXEbjSEj1Xk+VdkdlihcEoTkkNuJwOFrOw+O+EhFu8hF6CD+TheY2oWjwjkNygQHHevwUixEUCeBDU2iIOiy2EEtqJpPQZFBXLNTT+fUNzeVKuvPBO3rq8rL+3t/5L/XG6982Gmc8iht5UJhNK5Icq90dWEyngyB8Kh45BJEiACKx3bNBAKK/cOVyzVrt72MxwG+A3aAg0KFYMIkofBoqiohIgaPdJkgUd/bYYgnX8Mn3J0xfHMRm7BpfBIYjQP8gKhoj47UUs2gLPR2hCxc9nRsUNChY1Monuv/gQ/38z/289usD/ZPf/Iq+dWtXcbi/8YSFfR4D/RRxyYx9SmHGvFg1P3WnB+/Yr9m5BjEXwFCj6OAYj3CDBmikALURd8cCgiKCKcgTdyHgSHeQJDLzWPGINOw0dHZlQcN2XYnJQPl0TLl00hiJk0rV/Pprz1xRJB7X4sqSrl6+6PA7xB8YzMd7+3q89Uhf+vZ3tH1wonpbys9k9Pi46/0km4opGQsbT5RNJlU7KWvUG2pjqajNtTW98PxzFvUoSDVqNYtV/Go3mjrYP9TYTtegoOBKVAiBfKRqve6uC0RVcgbKtYoa3YYm5scjmkU0xAE7nKg7GPs7/2/afSzgwlPggn8RUBiQiEdGYmSSMbvOQWUUMil9/KXnzai/c/uudnb2jc9Yzqf07FOXtLm26qrHk3Bg2MlLi0tmgN+790D37j84nUOj77uz2SOeONQRVrneRlDQteIw02HwZ+GI/h/23jNKsvw873uq6tatnKu6OqeZ7skzO2EHu4vFLjJIEAYBgmCCrEBQlORzZNnUB1K2vpiypSOSSqR4JJGmjkzSpimLQTJBgDQCF0RYYHexu9MTe3o6p+rKOVf5PM+/egFR5MfFF1WDzQE6VHjv//5v3+d93t/TajTFjec6kZgn0Z+NJ8MiZ/OQ7lw2BNhU5GdvxMEOhcNG9HY5EQ5GJOhRsOO6p/ip8EmeA622BEUK1eRH83zQOSSkDEW8jkRzipEM3qWLnMI79zOeN1yXdLvz/DKuZDaoOGHSUoBzOj2hRgHf91E2h0ytgYdHOZxUahJWuV/WKsxZ4FSLEz7bq4DehekpvPv555CMRPDS57+g9bq6vChU0NnzK+jbDuQbZcyfXcbk3Bw+93u/j/tv3tH7Ozk80jnD18O6njt/Hu/+0Idw7cUX0HA5sPu1r+PzX/g8Hqw9RLvYgKvHc5vhpE6J4XSa85xk44U4jEqlijNnzqg5cHCwh+PDA0TDISwuzKPdbODeg4dweXya0mi3e6jUKmr68KSky57CKJt3FLlNeDeDnlvKZ2CtKdQL5dGsIRQOmrolUzg+OkT+JCsBPxwMGqZ9t6tJK9reGRhp9g6G4vokcnJqo9Jsw/L6hQ4rFXLKU+AabrUbaryRQ8/rJIXfl1/+BrK5Apq9Hnx+r4R5itTT6RiWp0M4OxfF+bOLmJ9mEDb3Zx7zIbInJ6gWOf01UGZAjWI6EW1uvt+QGlj1GvMgzHWVAi6zAcgS547GJmA0HFYjjSJ2s9mAJ+ATfsn8vBt+fm84QKlSRrdSRW3/EK5OFz5/FG4vp3v6mhRiQy9Ih384jP3DE/zu77+EmYUwnn/3C4gnEkL9BMOhUZO1rXDTSJwTRyHVndcjIlq49/Bc5PHgf6eALd6/mppD40rv9RR62280yDRTLgHDhvm3CmnqoWgETsuNcrUspjvXlLIO2Nwjn53YLZ7DxMbV63D2OmpqciMi1qnZMoz5/oCTgpxOYW1aOv+5W5F732zU4Bz2MZFOKOtl6txl/MofvoS1zQM0yiUEnPxLcICI24WV+RlcPr8Cn89SloHL7YLD5t9w/JONO4oDXq8f4VAUlWIdv/qrvynnfzKdxIXr13HnyQYeskHaG6iZzoEq7T/jANLxTce4AuMKjCswrsB3oQJjMf27UOTxU4wrMK7AuALjCrACATnT6W7jDRoxL0EvkSIBsYpDAR/KxZLGl+ki400wb9j6Q7pdYTAvg6441lT05icn4Pd6cVwo6saQDqcPvud5XL58WYgDCi4UmV/68pfRrDcxMz0rzuzL33xVLmsCZShoULTi61qcmcCzz9zG3i6Dzh4hFAhgcWFRWBg+j0S0wyM5k4uFAmKxuNyoxWpFHFre+NLJOb84JxyC1++Vu44iAG82KWhzdJ1uTXKv6Vol572cLaJba8IaGHGWIpAEVDnNjLOSTlwKUwwdpdBeorjHwEe3JacZ8Q0Uii6eW0EkHBKHnTfJFORPBbJolIGqhl/MG2A5PxkQ2B+I1013vQIh3R6UilU5vxWkGYvJKUYkRYmvWTerECOXaIqTQhm2m07QgQTEdpeiYw9hfwABDxE2XSTCUfGuK4U83G7yYT2o1KuoNBtiUg/dbtTbZJ0PxExvic3qF9rFNezBdg2EEJE4TkHeSTe6CWjj66AAQOemcCEKbDQ31RRL+OFxWQi6PIh43Ah4BrAdbSxNTmIuNYlHa6/L+f6L//SnsbO1gZNMBrV6R25Xb9CNLtooi2fOkDYL9mAopztdcBSMecxEuyf8l6IGhYt+H1PptDA7dF6ycUKhivWk45VNiRbPBmFfHFpLrB+PFZ1+FMYpRvK4C7dBpzfduCNxne+JzlAK+WyiMDiQ64uiLhstRGqwzsRVDOVeJCeXTOgh3LaFUjGHg8M9/KW//mncXd/FP/y1P8I31g/hj0blfGQzhmIWm09iElPAEdbFCOlK8RUv2WkY2Y4Ru77BY0Eno0vTGBr7H61hFYm/M8KB2E6TmcAGFpsP0mw4UTBo6vXyf6+m08IAJKNcR000yEDutFFpdZCr9TAZ92E718Q7r6/gx370hzQB8fDBPeSzJygW8uIZ7xU7qDSHaBnZH5MpP249fRPz8/PIHB1h+8mWaQTFY7hw9ixWl5fl3OcEDXcGPh/3JKJ9atU6KuUKqsQbkH7kcom9zm3ER5a4z68A3IPMMdy2FwtLC8jk8+ihg1DcIDrgsFCu1pFjnkG5JrQH1z3zBSh8kWnODwYAUiCSEEYON2vSacPtAMKhoM7FyVgYz9y8jqW5OWw8Whd/nJiPm+cWsXLmDAa9Dlq1Bkr5glz0FOCIcGAduB9wDXHPYiOKkyAU5SSOj8I/T//l12LRmNYG0Vf8pOOdkwUS0oUVgfBCBuljsCHcv7THDI07nHstJbJoPCbBjicq8RR8DW4ibija1lnbgXFJW3w8ZmowpNXgpfjzFFQ56cGmGcVwIn22tzclehKvRX62XO22W81DXgsajZoWMM+N45MMpmenMTs7q/Pm8PAQDzc3sVuqYrvSQLE9RMDj1h5MnrSXjGniiSzuHx74LRuTiThWlhaw8fABUtGoPjvtFj72Q59A39XHf/j930ZyZgp//+d+TrX/qU/9JTWXopGYxNGJVEoC97Wnn8Z7vu/Dmmj6+Z/9Wbx55wGSiQj294pwExvG4+TxKQCSTnQ1Ijw+ZHN5HBfyuLC6KtGbaBSGHXvcDHmlw59gEiAWjWNvdx/RWFyIGe4PbIJyr1Yzy+1GgYipZlONLtaWjnYeG03enIbAutnYHiAYDmBxbh6VYknPy32e02J8frqo3ZYJj6WoTjHdtjwmt0NO6LDQXgPLgtcXxPHugXHGO4kM6iIeDuCpq1fEDr9z/wH2dnYxaPcQ8TJQ1Q8vP+NJTE9PIOhqYC7pw6VzZ4Ra29vZQTabHWFpDAqt0+7C6SJL30KjxQZsG21OapAR7nDA9ga0jjXBxGPMaR6y+YkDchN7xHwA7sPEsNjKf3BYDgRCASFxFIXtGCLq8WHvzftwdLvIFxsm0DsUFB6LDXBOlhFFRq73/uEhvvL1NcwupPDUjWuaKGBjIZFMStRv9zuqMUV2Nr1rVbLK22pgsRnJ84xNJu5LPId4/eb1lv+bzQwFlXY6+uQ1iddLXguJ9vH5/YglkvAGAtg/2Jdjns1TnnvcE3gtEdZRu50AACAASURBVHqo09HeYfN6pmBtuvpZHzYJOHFTQ63OvYTufr+ugfwbghOCXOOyQVgOhaWvPHUdX1rbwG6uiOPDY51HAWLIBn2kwiFcu3QeM1MJOJlVEPar3kzaYNOe+yqZ+8FIHK1WH7/yv/86Hp8U4bUcuHrzJiqdDu5v7yBLnJbl0rWV53f/LfDY+C/vcQXGFRhXYFyBcQXevgqMxfS3r7bjRx5XYFyBcQXGFfiOCrjhGxrPOAUbCt2WOKl0kkYZaNVryw3Vb7YkfpJtSrfbVCKJ+dQUKoWiEB0+r0Mi8cWLF+Dx+3CczeGkQOamG1euXcEnPvmDuHXrFrY2n+CLX/oCvvTFz2PY7+ATH/8YFubmsHbnDu7fvY9iviiBgo5yCgbXrl3F9aeeElf36PBQjkh+vUvxrlgS5zcaCmvc3Sa322XpppPiEcXMeCIuEZ0CqcRd3cgarAcd5LxJpXDQarQk3jT5+HSG2T4TWucybmOGVnJEn+olnc2NZt2wtp0UwetGKLXdxjWHocJIp6YmFcpKYcPJ8Em61fgfiVWGiUsBnSIYxfJThzFdbxRgFY7nNtxjus8YuNnsdOWub7aIBOgrDI2NAI7e1ym4tHqo07HWHyBkOyQeUlKjS5yOXaJGwqGYRA21K1RLBrl+m6VMkYEOd7qaKZXxO4MhBTeWRiBreuYUCqjAQT3+QHgGMeAtw9UXe5t1sywJdsKiKFxw5KylI9HyweN0IOxxwtWvwzvo4tzMJBYnJ/DG11/Ff/+3PopkNIB8LitBVOxjOuTosnZZsNwM0bNhtSmgs8nB+hIXwPfLfwdkn+hrFL0pqHB9KJRRbHSGidoSm3iA+TsUHRmuxh4HBQpqAHSh1ogKaXfkGqXA5Qv4DO6CzshWU45cidQjtrnt88IfDBjWLJEJzaamAKKBAJxsOFQqsF0OhPw+OYTz5Tw8QS8+9MOfxGf++CX84n/4OjZydXGNuV7VzBHrmjMabBBQzBxxPkhtkaBuTm4Zs4ls4dndtxTOy+/RkUxICY9pf0hvNT2oQzXFyI4eELvAED46tvtd+N1OzCu00YGtw0M8e/W6mlzxWAgn2SNkcxnxfulmZgAhESkUu65evYkPvP+9EgrffP117O/tYXd/H5uHxyi0DT4qnQjixz/913Dz5k1hhojV+Y3/49fxx5/7goT8c2dm8cH3vRfzUzPaN9pENISj8HmYhVDX+crwV2IZKIoJAVIsCRdRa7RQrNQVhGt5vUIh8dyJxRKIRCNibXeGBk2jBlCXTGPWk/UgvmogsUv5AuSBj9a+eOOcdhgFfPJ49uo1dFtNoUpqrYaEvEsrZ7G6uIhKsYC1tbuoNdtIMhjTZ+u8iIUCBnfV7sixHI9GdF6xzmL8jyYQ2MTh6+Pexf3jtFnAtcsDSkc39yd+sGHGyQBK/Gx6ct2zMcLH65HHPTAhh+SWMwujVC5q3UZixqG78eQJNk5y4KOxeTCbislVz+YYn5/7G8X7SCSqfYTiM18vJ494TnEd1Cp1YV4ohs8QRdVuo0w0RbeLVHpCx4b7C5sS/F0yx4nSoKB4cHSI3UxG5yqxX/x+plBErl7TOuXvJGKxEU+6q6BFc2RUcgS5/3PWyuNBMODD+9/zXvzhF78E97CPp28+Bac1xOtvriEQjuCn/97fxsrlK/jn/+AfYG3tjvZhCo9ci0tLi0IVbe/sqjG1/WQPHjb8AgG06k3EolHVUvtBo6XmLZFd3CsOD491HNLplIR5nhecUqGgycfnRNTc7IzQIJnDDPrdUZPDsoQHi8SiOtcZbEqRnk2KWDKha8T+/gGizCbw+ZDJ5VGsVuFlM1SCuwvJWFwIK9vpgt/jRcDn0x7H10WnNtcJj4Ofwc1sGnIyKMB8Dyc6wy75bmg3++iWB2hwr4kCzW4Vty9fwGQqhdcebeDlu+uwB8CK34a/08TZdAi3nnsGFQbA+rwcXUHABZ3PrBGbBDxXKAxzfzRILCdclm3yJKq8dlL+ZoOsq+vd5OSUzmuJ0mwaECU0msQgM77bbYtbzms79zPzcwM1JIkxYo1ZQ6vfR+XwWJNrnkBYe7aY5j1mtnj0O5z24TWej1dvdXDn7gaWzsxi9fxZXav5/MnJNDwBj86TZGpC+2WhUNK1jquPjUru+/z7hzgm/h3CgGnuVzz2pw1dmgk4QdfumKa5AqJdDOK1NakRCke0H21ubWJra0vGATaWSqWyziM+H3FBDiKnRg04TQ/RjS4k1FANiUq1rgYgr4VsnPAYMBuE1zU2G2bn5rB4ZhGNYQ/ffPMNbOycwGX75I6nq93vcWNxZgq3Lq9iMu5H0E0WfEXGAE4PeHwhhBJp+CMp7Bzl8Ev/5teQq1SF9kpMTqDR6+Eol0e53tR1iII6G8C15piZPr75GFdgXIFxBcYVePsrMBbT3/4aj59hXIFxBcYVGFeAwgP81DIk8Lpsl2Fda0TfKdZqt9XAkEJgvQGL7E6HA+lIBDcuXsLK7Dy2Nx4jc7iHdCoqgSYaT8ATCMDBm1WHC5VmC4VKRTeNdIVREN/L5OB3dVCutnD14jJ+6OPfi6s3bor9effl1/Dy11/B9vY2/AEflubnxXGlwJzLZSWA8yaX7FKKCkRQUOQo5PPG0ekha5RIAgjjEgiG5SKlk5dBmhSFGq2mXMa8uaSIxtAvCp3dZkcOQ6rGDIXbOjhCzwkFivImliGtdGM2alWFhVFX5me90UYiGcP582c1Gr6zt4tMNoPFpWU1JcgnH1KsG4kJRgDlSHZfYiObB8lkWmICMS/Eiiho0/aMEA0ce+/D7QtKRHG76PBuw7YNf5tj+G7bhWa7jQbDMgMBWG4vKtUK8pWGhG66Hd22T05xOgJ5E06Rgq9FwvPov7O2FOf52hSGJ7H1P/+zhPI6HWsMcKRgRyckAxz5GKwVRbBytYbmKKxM36NgyePicMkJzhtsCmsei6iIFhLEBVDQaZSxOpPCs9fO4c7LX8GLz17B5XNnUKuWTQODuBSfDz06C3n8hg7YLjd8RHXQwdczXHZNN1DqIMqGuiNFUI7fU0CWsG6Y9HxrDCcl85liLvnMdBRSmKDoz1BKjtK32vwkZ98l4Y+vgxMWFNJYe2IM+P4pcLNwcoW7nMINDRwUOShmdhH0eBAPBIFGG91qDdZI8Gy0m9g+3MPK1Yt45oPvwy/88q/h//nyY+Q7LrkMKbKwYcP3ICGVIZgU7ke72EhSf+uYmRVGkdEBa2BLPCP1ZEi0DEUi/r5AJU6DggG5/G50GcTYayFC5A8GWJ2bxgu3rquB9tobd/HUlavY3d/TuZ4tZFFr1tBqtyWkTEwm4fH5hMh49pl3Cjny8P4j7OzsYuvJJrYOM6jwfPNYargwEO/jH/soFuZmUS5ksfH4Ee7duatzZWFuGmeXFuTwpQC8/WRT2QV0qpJNTt4yxUyu+R6xKd2eXOScLuB7ypcqKFZq6PJ4O5yoK/i2h4A3oGYIm10O2slHgZcU2PjBsDy+Ni4Nfo37BYWsU2yMmayhE5Uhjl04Bh2A5+KQCConYokozp45q/DUo8wJatUK/JZp0rSqFbgpHNs2JpMJxCIR7V8U1QN0oo8aTlyDJqC0g1aTz20CPfk1NmqIvDINHpGZdTzF/bdstAdDdMVrZkaACZ6lq5cqPPciMtozmWO2UpCenFCIMgNIH66vo1SpYXphBsl4XNkQYZ9frnSK43TzEgui10B3cacjtjObcXQam9foMTiSbkf7GOuUiie0N3Nyh3srXzobdbbfJ5cv116Y00S2je39fbx+501lZRC7xOPAfYOTL1y3FI+5L968fAG3rt3AzvYW1h8+RLFQ1GQOG2esL9n6vCasnD2LV+6swWKj2OuF1+sSmorn6vVb1/G//NIv4rXPfhY/9T/9b2rMzk3H8D0feq8asl/8k6/h8cYukmEPAr7wW7kIRHREImHUGTxdyOu48lrEPYGYJDYZuPcwk4HNFb4m1kMTFLW61hi/Xq82EPQG0G4a7A1RWFxrFNR5vp9kT7QHnzt3AftEtxQKQhvFkylNDBCdQ5GcWQwOm6GwPfjdtiYeiBwKev1qjvF6xH2D+RnWqOlCfno0GMLM5BRCXj8q5QKyhQz6jj78nhA65SEanQ4agS4avTJefPqGavbVO+vYPMoj4XZhZjDEuagHL15dQXJ2EseWhSav+T3mKkBoOIV49gdaN1wXnFDga1Ej12Guv3R3s+lHsZXnGb9HBBqn1jixoWsiufrE0tC1zz2KjbFm00z9jCbZtN87TBC2mt88N/pdtNhca7fQYx7AxIT2EOLguE9zjVCkL5erekwGFWdOcojGIzh34bymkOgSJ5PL7fMIp0MmO5ukTbrp9V4gTJJpjJvpENPMCWjCjddHuum5w+o6qb87umayTfuuOZf5WsTXDwWRy2bx4MEDNaGY4ULkFSfdiLgT2oV/R7TZtDViP5sS5McrhHro0EQer9ns6fIaxkYjm1bEsHGSbmpqCrMzaUSibrzy+qtY28qj5/IA3D/6Dl3XppNRPH1pBednk7D7TTRKWTTqVaGvApEUYpNz6Lr8ePPRJv7gC19EiY1ionEiYbS6He2/tVbbgF0U9uxAZ6D/Nf4YV2BcgXEFxhUYV+BtrcD4YvO2lnf84OMKjCswrsC4AqcV8MAzZIgnb+zoIpeTrk8nIhAKBtBtNsU/77VasBQa6sBkJIJLKyuYSaVwtLsr/ML8woxENY7qu70+BCIRdAZAqVpFtlTBcbEkRyyZoRQiyU2nWDU/m8a7nruFubl57O7s4/4ra3LwJckt9TLUjwiHsoLyKJL7fF4EQyHdrEajUbSIJBkO5driTTS/xxvqtzjClls3xLyRJH+WP0Nxo1ajSNSDz2vD5/Wj02rDOQDS6bTc57VWEwfZrIJSiUSgi4/uRz+DJL1eiVJ+H7mm/L6NQNAnhMZRvoSTQglzUzFcunQZhVwWJQrg5J47KX73JRDI4S+Gt6QwJJMpVKv1t5zQFHglqFG85/g4hV04kckSyULRdyhECMPFwuGAhDE6bienp3H7ne/EztY2/t1v/Cb2j3Jwe3x6jQx5I66FXHM+J+smaVVu3JFrnrf3dHaPQi2NDG0+TsV1kaQHDISjc9chMZpuQLftkSgtAanf1/uheEYxXeKkuMsOiVV0mNM15/WG5eALEH9Cobddw3Q8iOcuLaNVPAbaNXzs+z6EQZ9hoSXhK4jucLot1FWXPgK+ABzEW+g5DM9cz0VWudAmo0mAEVtaTnu52A1WWwKM2z0K2aTw2ZPLljWy3T6FMRaLFR0PilmhSFgBjjxPyIUmwsNl0Xnf0zqz6N5j44LHx8FakH3PQMwBfAxbZHOh2pALnC5SCqHFWgU7Jxl8/Md+GHY0jL//j34FX39wgJYzALfXr/PzNJhWb8hhcEinx+Stf7/jePGYsd6C3YqhPrLwjsR0ysd9B+Etxp0vxEenCw/6YGykPejh2uoZfOD5p1EuFvG1r76MGzefEsInFA2p+VZv1XH3wQa2djJIpGK4cnUJzz37LG7dvIWNjQ28+a07WFtbw4NH+2i22lhanMXquXM4KpSxubEB2/bLcdxqNFAqFbA8k8I7blzG8sIc3C4LbeJL6BoduYBzuRwqFMk7PL5s/tkSZIkOoiuTwjmZ53sneYU30pk+UOOlr2kNNU7IimbDZBTSyhWuxorW6oh/PEKd0PnNfY2NLZ6zQp3YtuHWt5pwD7uwhh3Egy5cvnhJYcbciyiiM/yT+03ANgGuQbpCJ6dQLhZwcngo8TxI9JNtaw2QdU7xnC/E4/VpGoZNPe47aoYRN9MzwcrCfbhtfa/Vaash6Av40R1yvTHkty8Bna5jTsdwfRsBuIBCMY9QJIiZuRm57B+sb6LR7uP7P/4+3Lh1HS996cs43j+B7fQaXJLDOcoY8EgsZB1Ow3CJ8uB/5+JijbiXsMnA56WaR4wUAxm5dimKsyFFsc/y2kim0xKDq80W4smEBNw7a2s4PD6Se517H885myGyXYqXXSSiMayeWUIylsD+zo4ERzp/NfXC8EuFiEKNRO7vdeKQXA7U213EY2FMRP2oVEqYnZvHv/jVf412sYhP/dVP4+ggj09+4sO4fOkcHjx8iK99/RVUq00koxHMzSzgcP9QU0AUsmPRiLAZdCHzvGSzl0I4MUxLS0vCx1C4ZeOXiCj+nFzMQ2J8whLaA4GgsgA0HUXuvFzcTb3H7mCIQr0Or8uF5597Dl//5isSndnIYYOBdeE+GIvHFYrJSR0KqmFfQOx3NqPoXuYUC9czJ4PaCjNtquHRqNXV0ElF48otqdcqGAw78If8CAUiKBdaaHHSwzdAfDKC9FQcGztHuP/kQNfw2aAHi24bTy/P4PaFZbTRRcYBtCxmQpBjzxhjNps4IcbQ0FOkj8GuKRdEeCo2NgwfnNNFrAVFcjbFubFxL+XPn4beSiQng5s5LZwykmhu9rbTr+nvGIaBcgJt0BeSh8z2CnEqPh+6ra4myyjOswnC5y8SjWNZCrVlo4q1Tk9OIjWZVkOgUq/oesO9nJgzNiUoVHPqinsQ1x6PH/cEMtI9bLIysLrZVBYJ/1bQdUa5Gpz7MJMm/NCezlBhTrCFQ4jFYrqmbj7ZxN21Nf0cm0Jce2xU00lP7j0nVoYDnmJD00RnU4YNBOYmCLPGhjjXAKfU+kL0NVsdrZ9kKompdBLnz07g3qN7eOXuHsqdAQYMgeUMk8uFmN+Ly2fmcOPcPFydGtqVvNZJtd7BkNNk4SSqXQfub+5iN5tFlQgeIqC8HjTbHVTqo8BnXqeYAdMHODs0/st7XIFxBcYVGFdgXIG3uwLji83bXeHx448rMK7AuALjCqgCpM66HEbopSPJ5eRNcEtwj3AgIHwBRQm/04kQ3dkMaHM6kYpGEGXAWaeDRDyG6dkZZE6yWLt7F26vR2gKMq3J+CY+pqkQuz7CAS8SiSjCIXJRO3A46NwieqOHaqECd6+PqdQE0qk0jjNHyGQLGPQ7GmenI5ACOh+PYmkkHFG4ltzH5HGTTUres8OFBkUJCuBOp0bmeVNaKBaFfDl1lFHMkpvd9igstdvqiKHdpygHCuoNg8Wg6Nzrw0sBIplCMh5TiBgFMj5/IBjQKPXe/h42DzKodQZYmo5hMp3WTbCbSAg6LSmiUuzVDTSfwaA4GM4a8IdQFku9JFGKN71y75GdTnGYjrN2T80JIgfIPiU/lc70eCKKhcU5zMzO4NLly/jYD34SX/riF/E//+w/kguPo+nCo1AD7w1RrTWMzCoRffRh7u31mk7RIX9WRP/2KWPCYHWHjKEEpoX5Bbz7Pe/BvXv38fDhQ71HMV5lDidex2WQMl2KZBSPqLvQfepTXYadJjzDHqxhF35riOvLM7i6sogHb76CT3z0wwh4XaiWC6qnx2PD7XGjQ8ctHAhHIqgUyvCOUDlcB3TXC+kzYpq/FX5K7jTXi/IpDeZFIhVFd1JlKeJ1KaZX1YCgeMKxeQq4FAsSqZRESwouFO7dHktOU4rppw5Ux8ABr9sLy2aAG7EWdCj2DB+djGmKi9U6+q2OGjnEDOwcHQGBAP7a3/0p/NEffw7/+t99DluZKgbuIJyWT40PCmbCvJwKSCMsiOGl/5dND9MAGYJQFa01h3Hlyo2tI6coVInNfA0Uv2yHEz4OL3Qawr0sT6dx/cISus0GSsUylpcW5DQko5iOTU6wHGfzKFWbWD2/gne9eBsL587B0+th68kWNh5v4hsvfwP3H2wKibE0PY3VM2fx+vY+trb30ay1QOLH0uI8ksk4blw+hysXVhQ6yCyEw/0DYT0oMnGKY2tr20yp5LkW2mY0hMKt04UqsQJOC6WG4enTZW6Rh08BDk4jLPVME4sTGsQfCY1jlL1vF5Bf0aTGQHsDxfRoOKL1TC4y14zCZTFEMuJBMuDCwnRU58DB0QGy2ROcObOEp95xG6m5ObQbNZT3duWaJpJqY/0R7jL4stsRS5pua3KOW80+arWmXhWRDzyvKNTRkUpnOH+Or4FIEgppXI/cu3ke0PnLHIhenxzopljo3G8Z2kgHLx+rWq8gX8gLORRNxOEPBeRw3j8+QWpyGj/8o9+vvfvXf+03EQvE4ewTD8PHsBCJRuHzBUwuRI9YnQ48bo8aUcwz4Hoi/oUiIt3FFLWJ1GAjlk0BfqhB53AI18TzM5JICLm1f3SMxERKTdY319aQKxa0/3m8XoRCxHP4FURLsZohm1OTE6iWqkI/qakaieoaQgc0p5G4x9bqtVFodkdB1BTV47EIoyBUg/RECp/+iR/HzVu38Hf+x78DvzeE559/BsdHR3jjjTdRr1N49sLlsJBKpXF0eCShlEJwkNewWFSufU44BPx+cagpBBPDks/l9Lop9PNrnDSioM7rKNcx8V9Ly8s4PDiSgMx6cO9g3eheJ6qo3htgNpXEhfPn8LVvfEP8cQZj8vjTkS5efjwGz6iBwuvhTHoSuUwWHocT/U5PQj4FdDL+O0PWpK5rFdcF5W76pTu1hlA5gYAXXp85ntWmwa/MT6Vw+523sZ7ZwtfefIBcroyI24nViRjedeE8ViaSsNHG0O1A3XKhxVPRbQvVov1KYjrXQkD7MGshJEvPIM+Ef2Ez0mtwNEStVCtVrSU61fn7asKMBPLTEGgzdWTEafHjlS1tMF4Ke5YD3Oy1ATV1eqj2uqhXa/q0LVu4Iq4ZPicnw8Tvb7a1x3ICgHsKs1XiyTha/HvIcqFULQmDYhBZDjWJ1SgmfokTJhavZwwGdmtX6bCRo8kn40w/Das2wdTmgnuaxWJ7LLnT+fcNP0vFIr716ms6hgyypcDOpk0mk0W7xfwP/j3FaauRmE4XPMV0TgAwCLzVVlgoxXb+S+f66WQV181kKornbp/H/sEuvvrqIxwWa+hZdKd7dW30OIClqSTeffsKPGijVyvr77Vqo4NsqY5CrYNio4dMuYa20yG0C2vIMUc2MYUJYl0opvONOhxo0dY+/hhXYFyBcQXGFRhX4G2uwPhi8zYXePzw4wqMKzCuwLgCpgJOWEOKVXSn22Rb0kXEQD2XQ648EMtg0ankRzTgh4OBdRTUXU4J7wyjm5qehtNt4+gog42NTdhet0RrMpkp3FD0paBAEYoO6snJNKZmpnFwcICHjzfQaDZgOZzwuzxYnZ1B0ENESQ1bW0/gdvsQDhv3ZjQWlSuQoV7FUhHBAJEiJrjP9rjlJqYjq0PsA4MINdbuwPr6Y92o8iY9OZE0QY4ucyNOAZHhf7z5HBBX4Xah2+5qxNuynRKoKN5yRDvg8yMeSyDg8ypUjMIAxRA63qr1mhyJ+UoNJbqOGULpcCAZ9mNleVnj7nR18r1SINeN+MjVRoGPQWImyLRmkA5kvrqNO50uTXKQq+0eqk3Wkc42h4Rp3qoGgz7E4xFEYjHMz8/i+o1beOPOGn73M58XKzmRTEnEYsOCQkavTcDH6Yj5SEs0d/sjkfXbwiIdz6ei+neK6Qy3I1aFbmwKdVevXMHf+Jt/E5/5g8/gC1/4vBF8eHNNaXDkbuVNOgVo/g7fl8cXkCOWLs1Osw5nv60Q3GGvheV0Ah987jZ2Ht/DzWsXMZdOAr0WapWiEabdxE3Q6c4AvRBK5Sq8Nl2pTolWp1xr5b51uyO3el/CPQUP4/KkG51uPiOOKkSxXpMjksdLzl/S4cUmh2GrK4BS3nydF1zrfP90v9J9TvGHPCG307iROz2id2pwOQYI+L16f4NWG81qHZ0mOfs+tHpD7J7kcP1dL+C9n/wk/oef+hl85ZUNNLoUR4KAkwKlYXgr8PE7xEnTFfjPd7PTY8Yv98kUdg6EmqFLUoGZp0eUvN2RmM72CAUuNZiYAtxpwDXoIhawMRHxw0ehZeAQxoWYiArxLt0OolGGrPoRT8Zw8fJFrJ4/j4HHg821NZQKRZRLVTx49Bj7+4do1VuI+byYiYXw8KSo4z8zOYnJVAhXrlxUqHCUQY4up0ITGTrMc3oyPYnZ6Rk1rE5OTjTR8vDRY6w/foxypY4+15LtVpghXfylWlOCl5cTC2SPs1lI17TDqSyGSo24IPrviQ8xzH/9n/oMaidJW2f9fF6PhFC6WPlFuqw5uSH3uG1hIR3FQsqLiTiDHVs4yhwhnZ7A7du3cfbyRcSmJtWUHNQqqORzGHR7yGUzODk4QrVaRrVcFrKm1eqhUSffmOe0QwGedDITD0IXsty9I8QFMQ8U8ChE2rbX5BZQPHQ6JOBxX+CyOG0UcZ1S7KMo2Oy0EIpGkUynMHQ5UeLrataEPvKFwtg/LuHJ/Xt49toNDNp9dFhTt9nPidAqVSqwxJHn9cJWYPOjjU099+L8POKxuL5HlBMDYSn2m+aPyV7g9EqlxmNQFS6DzRC6pumm53n16htvSlxmECfzBuLhiK47/XoT/VYbkXAYoSDxMx0hNHjOaycj7ssfkJju9fsMIqTXw/FJVk3OqSliLSKGy35wqJ9h0+b9738ffuM3/i985CPfo9yCb732LfHNid1yOS2xsSlcspnG98bA6zCRVDZDgJvitrPBlZ5Im+tTLIatzS0dM05TkFHN/YGNINaKH3Rizy8uak9hzgVd9HQ2nwrOxXIFLtuLqYmU9v7McQaTU9M6BpwsoIBPZzUfe+ByoN0nxqOJdDyJcqEIPycdRnkPnFrgbl9uNYSx4mSGgjg5+cDKdXtwEwUlFEdPj9d3u3C0f4wP3LqNKzeu4T++8qd4dWMdrm4X0x4bt84s48PPvxP2oI+NjYeIJqNwh3xo9U2YJ3M6uEdJOB8MFHaqyRrikqR889BxP+I0A/MqTDOdDUy+Dx5LXh+5j7P2JoSUaDIit8xjcg/Xtsdr1khINwI73x8b0RxH6sGrv3EGaA36qJYrmnpjcGw4FNL5Ts55t8NozaHOpXqjoakjHhcy2dmgZpOBIjFxSJwK4bWULXEeqAAAIABJREFUer7ZBUweCdcaDQlsVnB6jvsIG/BsXppcEX6woW2mvvjeVSOFlHa05/F48m8JYm74WFubmwrL5t8p3FN4nTw5yaLdZiApP3lN6Ov1cqKBr7E/cKHaqGv6gyI69zdOHvHn6Fjna2dQciIWwLufu4J2s44vf+NNbBwW0HN5tX9q8+h2MBkL4HteeAZT8SB6zaqOWac3xJO9I9xd38ZJqYE+G4GWhdbomk6EE2tI7BavQxLTuZc6x2L6+J5jXIFxBcYVGFfgu1OBsZj+3anz+FnGFRhXYFyB/+or4HC4hnJy0VlFQZ1OquEQsVAQy3OzCFhuxMJBuJ1OWBIcDaOb4gkxBxSiyXgtlOqgCEBXF296k7EoUqmEJJTjo0MJAhSDls8uIhAIyZl3cHSEzb0jCRsR3oB2upiiY8zhRCFfRKVaxuREWi5siuvkifIGt1qtiJ8u56DLiXyxYG602x2J+rC96DksCWm8GV9fX1c4JsfCE4mYBAkiJ8QaJbag00Pf6UDc58VkMi5nOkP6AkGvxEI6j83NufGSD4hR6PYMrqTX1w083a7GNVgVL5z4DAr6QWuAxYVljasXiwWNafNniQehoExxQNxn2rccDjQZZMr34HCqXqesbLKfa92Bvs+RfN5803lP3AvzPSlA8He8PluOb7rQmnTRDYcaS6fzmBxw3tkSOUMhQb8zEqKMU9k4lk+d/n+xM90Ij3wsChkUgSanJvHu97wbr7/+OtYfPpKIwJpJ6FJwYl/Px7VGsUPscifQaHbgkSA2FOOWzRpOIkR9XtxYXUIy5IXfduLimQXEg150GhUMug1YziEcg6540DyurJ/D6dZrJw6Ix31EDVe9xcfvGTFdojinMCy3HJGaPODPsDnCMFk2VTx+ObDpAubjc81SHOCaoXBO5ywnOcT/pv2Q1BypREM4+5z4cMIh8aeBRqOiYxQJUZR2qhFDYbnT7qPe7uOkVIMjGMb3/+VPo+N04VM/+dPYyZTg8RCP4Mdg6DJM+1EN+b7oOBd7mCLYnxXTv2NX6zuNmE7mNJ3UlFZcxCuMuP0MljUOddPcocPV5exLSPe6hrC5vshgdntRLFQlIIUsP4a2S+JN0OeB2+0QBiEcjSjHgOv5eP9ApvHeACiW61rnDCW8OD+Fi3NpZNpdpJJxrK6cRTIRV3AvheBqhed2HtmTE7lUuV4ikZiCNOkW5vGbmZvDw0fr+OYrr+EwWxA33+OmmOxSZgPFcgYOOyjS9fqayqBwT8wRxXROd9hehvlyboBCtAkXpqjOY8a1SLGLIhizEkqlos43Olm57ruaCOkh4LGxPJXApaUJFHOHcpN6/R4sLi7BHwwr0NDrtXDt2kU8df06SicZTT6oMcig4n4fRwf7yJ5kxeRvdwZiG3MygucHRSk6U1tNokrI5SfWyXD5ue8oBJVoBdtW84f7n2voZOyszj2ilyjs8VSleM2GH9niKxfOYXJ2Bq1eV3ihXKmA++vr2Nk7QqEGTCdsfPiFF9FttJTzQLGT4iVd2XSmU0QPBINqOtabDewenQgbMjczZfAl/b7cxp0u16fHtG9Gghr3vUqtglqjLiQEHcCczHm0+QQ+rxsPNjZRo6BKYdTtQjwUxGw8hoTXpyYUBf1YlA0Xg2Wi2M/zlvs/a8fXQ/Z0tdGQOEu0F9E773jHbTn5KdZv7h4gHItgJhUdBY+28KM/8gm8/vq3hGOZm5tTIHQ2m0OhWMLxcVbZHwtTsxj0uphOxlEp5NFQODHkbuaxmZmZVugq8Ua8JlQqZR2faDQmAZusbE03kDcfDiORnkChXNIezfoS98Lv09VOzAiF5Ttv3tVj0PnOfero6FiCLqcNuCaavQ7y9aqc+LbTQpccdTXGzflM1FSfx46IqlhY64lrKOTzi2vud3tAH3WfzG1e16wBhj4HDnYO8emP/ABOSiX8p7XXsVMuYNLnwq3pFJ6/fAUXl88IF/NkbxfBaADxeADNNkXUPhxs8DB3gBiqAcVkureJNOP+S2QaHdVm/bIZz59ho5mfbyFQNJU1umYQhcV1wrXPaycbOR6PweP0TU6GclJGTRzu7dwSeawcnY4GVzSdoz2eGQIc0TLTKBS86UxnM8nrDxo3PQw6iU2S1EQK07PTapTxHOJ0Fx+f1xtef/nJAFU24/naw+GIzjk2J/gf7tmOEW7JoLlO8zzY7Dqd1iIWydKUHJsGPLZ8HF6HNjc3sfH4MZaWl9RQY42Yn8LGITFpEvKVcWK6f+3uAPlyWX8vKbTX9uiT00eaFmPzxLYQ9lt48emLiIT9+Mo338DaVgYduOH1ESnmQqfdQNTvxou3b+C5m9eUDcHjzSDlBxvbeHXtIbKVpvY5NmCarLXTJTMDz23mmfD6wFoSW8QPWgb+q/+De1yAcQXGFRhXYFyBt70C44vN217i8ROMKzCuwLgC4wqoAg7nkIIcRST6cH1OF8IeDxamJnH9wkUkI2G4AVQ5sl7nSHRDAh7FQyI36KxqdvuoNnrCYVAwoLPP73FjdjKFaMiv4CpySvt9B6ZnU8gVSnDZPuE5EqkJePxB9NpddOhm7vUxk05rtJ+PT6GrUi7JjUfnH0edyfylgBEI+DUSTcZtLp+VuBiMROCPxNHoDSWk8OaYAgLvqMmkJcaFN9XVVks3xn63W9gaYjqmkwnMz87qhltZX8MOvD63XK/EO5RLFX1SzAhptH9Kz0kXNIMo6cSTc9PlRnqKY/8tbO7sGB43ebIjMVZCPgVfudSMw403vBQYKP5RFKCjTKGdFF4pwJCdzu/J0U7XrUeBZ3Aw+HCoEEZxXDFAf0iGMLnLRizm9yQaDh1CLnASQWK4vm5k9NH/SU6nyMHP/9KR/h0udQZaDo2rl2zobr8jtIRxNnvUgOi2Tbgev0YXOQUPinwM7KQQ0h72NFhA4ZsimaYiuh24yLp1AtGgDy88fQPtWgkrc5NIx4Jw9ZtwdJvwOhk2yF/uipk9dHnkmmMNxa81XQGJ63Q5OhzG6UihgMIVESBCAvH4KbiUYbQUuhiCN9D6o5hDkYrIIiKFzPvsKiyQ61KP4+Zj8Tko+Jj6Djs9sYiZb8nGQLfXgO3qw++1hVRgXTodHmvgMFdGvtHFU+96D57/2Cfxf/7Wv8c//uXfQr7WQDAQhsvl03Hla/rODzrUufb4OtQQGb3dP7ur0ZHec1DGoAd9CCeFHX4SuSFNSdIx4LTl3m616QzlceTPMKS1zyWmvSHAYD0GMHoiEr9tnxsDBpHmT3Ccz6HZHWhdUcTxsfc04uyzkcVwxMXpNN7z7C284/pllBrEJVC4NwIx0SjHmWM5fekWpVPVCHJDuYL3D4+FJ5qZmsTVq9eQyWZx/9E68mUTMkphlZM0ZNrnCwwXdcuJWaxU5dqko56OWbrbG+0WbG9AEwHU1YRdMPZmCYoY9vW62HRiJgFxRhQGvcyUoGm/R0HcwlQ8iaXpCVw5O4u7b7wm8d+yyaAfolylUN2G09XD6lIaN27cUL6DHKgeL1bOLOP8uXNChGjyREJhH+VyBfUap1d6Wq+sRy6f0zSNeOVs/A2Yu0AcUfetc5UhoGzQ+Nx+eFxknRtnupMNRYcR5nmk6QZfPLusTItcuYjj7AkOT07wYH1D65Ei4ZnFCXz0A+9HJZsT2oeiH183Xw/33RpDLkfCPt20FCcpblL0ZdOQOA8Kf8TCeG2/RGG+VuZZ0G1ufMBDoZoq9RrWNzZw78kT3L7xlNA7XNf8j9/vxWQ6hfnJKdidPj77n/5AKK7rN6+rkcfnothP5zfF6oPjY9x7tA4PMWCWBZ9lyYXLRl8kFkW+VMaTnV01FK5duYhbt27iX/7Lf4Mrl1aFXrl7966EdOZ3HB0dYXdvTw26TDaHfL2JqXgCYZ8PU7EY2rUK6tWqakLBlI1dCq6nzmgK6JyiYOOXe0k8Hhfzmg04XTydQKXVwHEuq2sa68JGK8XdldVVrK6s4v79B3j44JEEVv4M68JmNXE2Ct0ulbB3coyTalViM9drmhNYna7WM4VRNrmcthvp6Un4IyGJs7weDulsbrUR9geRYgAsXLq+D1wdwN3R3vWp7/kk/u//+Bm8XsiiMhxiNeHHR66u4tbKipBNnYETA9uLVqeOVNSDdqsqNv2QmDI2hEfopNOwUV5wmanBvZ/XUO4VbNTwelspV3SNFT+dfPLRdfG00SlhnpkGllPTCGwU8ed5nvDx+O+p011N6OFQTcthpw2bU0yjO2vi1ZiPwsaTclAcDvS6AxNa6rZ1HnK9cn/lXhFLMFh8VXkDxLBxG7Y8bnSZYaJrDbd6c53mtYbYIR4vXR+Y1dBqqEmoZhx5VuxBc6KKiBv+TUCRWQGrJndEQcJOl9YKj/Hx8TFe/sbLWj/JRErh4Y1WT0grTrHwNahZrOI4JOxznbOhP3A6FAzt9QfgYEDsKK+Ae6rf7uOd11awemYRL3/rTbz6cBe1DqdtvPrbo9Wow+d24vLqIn7wox9G2O/H0dEhtnf3sfboCdZ3DtEBz6+IgmuJdSFOiK+Fe02DUwmnNTdbK68LY31jfNsxrsC4AuMKjCvwtldgfLF520s8foJxBcYVGFdgXAEjpvPeySlnuod4AacTEY8Hy9PTuHXpEtKxGA53tlHMZRUCR0G6N+jJDcXxYjJ2K006entyhPKmjoKiz21hKhbCbDKCWCSESNjcHFL0+cZrr+EgV9MN4tz8Air1pm6MF6Zn4HM6MJGIYzI9hRLFnuNjFEsMzSsJ72JCrkyI18z0NJ6+fRvrj9ex8eSxxAgKg3TGVRptHBwdo9lumRtY/j+3G34yhAMeCeRBvx+RUEg8doZXRgJBCd90rtN932nXJZASk8Cb5Uq5imKhjEqlpceYX1jQzXWt3tB7o2BHhxlHtekA297ZxRMiBRg0GKJgwsAzh27S6d6lWC5B1raRnppGJntivk43n5tBqV3dmFIc5uvv9smSpbPajWgsLOd+p9OSTVxj73RSt1pyXjOMkS4xclydFkVP+o+NU5xOOfOvYZp+54dxuBsG/Z8nppufpZDMEEYjhMrhRxd2tw2/zbBDS3gKCrFixlKMs5wSKlvtlqS0eCSCqfQEGtWqXKQcqxdahfo3Wa99Ov4t3FpdxOL0BBIBD2JeF4LuPvzOPvyuIXwW4SQ9Od8afYZh0qnH0EUTxEbxyRx2j0JYKSIQnWGc3CaYU/iULl3r/F2KMuSge9QwojNQgZNejxFC+HsjEZ3Cutiyfo/QEjzmconTqcjzoNGCLUGF8mAXLsbHOvrC//Ac6NKxXW3hMF9BZHoR/82n/iocoST+1t/9Gbx85wn5svAFw0K8sFljwvoYeGe4O6yPkC9vAQT+gv3MQfc1RW6K43ScD+DiRMNIrRoOHKA73en2SoAmlonNAZ/fFpbBgR4iQRv9JnBuahKLMwuoN2oKB56cmtD59WRrHTs7uyhVGQjrgM92wWs70HV6kArbOLM8j2g4pgDOdCqKRCwMj5MuUHJ9jRj5eGMD+QInN6o6Hh4vJ0m8KBUrODw+wQmZvg4HVhfmML8wj0arIecwhS/Wx3LbuHDpkrjdmzt7+lqhWMZJLqu1xYYK1ytfb2fYg2354fT4lI2gaYKRmM6pE4rndJZ6bUt1iwSDKBRy+jrhEmwOTU+mcW7lLPyWhUrmGK1qDSfZrNy5zI9gOGSpXEI2lx2hjYZIJKO4dPGCcD98jLNnzuLChQtITE2i7xigWyup6WTWLBtwzIZgkG8FpVJZIijRKcbd3Nb6NPiQmoJLmYdQJ3qhwwkQSy7rg0wGJ42mmgAXlhZx/uIFONyW9u5soYBSlS7xJh5vbaPFvgGA65eWsTI3h/UHD3BwkFUDcnoqiRQbnx4Pjo6PJOpSfKWQzYad2O6cXuIIxkg881gunJ2bR3m0d9PhS1QJG4I80blfHBwf4u79e2pa/vw/+6c4d+6cRH9eZ7g/EuHTbfVx9HgHv/qvfhXHRxmcP7cKt8uN2ZlZnZ/cZze3t5AtFtCGE+lwCNF4DLFEXA56TgsRNZTJF9RM4Gs4f+ECfuInfhz/5Od/AY1mTRiyXD6P6akpIX2Y/0HxNBiMKMCRe1M8kcJEPA73oI9i5gi1ckX1YHCkU0gYstIjEl59fgbR1tQAIbKH1zoKtnTQEyfSaDeQr5S0Hsmj5+OwSVGrVOXuT09OYXdnR2I92fEryyt63RT4eY6w2UO2/GEhr2ZiNBTQ3nv14iWcHB0Lk8RrglzLDuDM+VVYXg9Osidyt/fpwO729DuzU9NwDehG34bL6iIStfDi888iFZzEv/29z+Ko24Db78L12Qm879wZpPw+5LJF2KEYAqkZFEo5RO0u0G+hzWsV8Vg830aTT8QCKRRaOBM2cp263lMxJwqM5zuzPZTNon2UzWROu/BsMzgziu8KIrUsZZewSdAfYUv+c8yLwXixSasJMk2CuJXBzCYP914x2+WaHzUoh8xO8SqYmNdPOqu5ufP6GwgFsLS4oIY1z792t6+g9lMxnc1IXq/5enmd4TFWMDT3W4cD5XJRExK2bZjomsoa8d4NusYI8ZySoqOd64h1YEOARgE+FnMEMpkMFheW4PH5Uam3Uam3xEGnmM49lEgXct3Jci9VazqneW13Myzd69P0BwVv7hVsHntdfdw+N49n33Ed37pzH19fe6KsCWa7SExvtzSNOJ0M44V3PotEJIx8Lo/Hm1t4vHuAcr0LfyCkMHCGUHMfZuYBx5HITK8Tn8eOHi9XdOQPRD8b6xvj245xBcYVGFdgXIG3vQLji83bXuLxE4wrMK7AuALjCqgCTgzlYKSYTlzCEOKMTodDuLi8jFgggCoFqVrFMMYHdKK3UWlwpL4Fh+1EtkbxydwA8wYy4Xfj3OIcLq+uYHIigWG/g2I+J9el7fPhq1/9BhoMyWrTKRmUK5t844WZWUylUqhWSkgkErpJPDo8MO4/DMUbZxggb67pGCbD9ns//CGJcHTcZXM5lCtVNFpdOU7p8qY43QRgu1w4f2Ye01Npve2JVFK4hVq5jA4dhQ4ngj6vuKp7e7vweG2xoKlc8jl5809UBcWRWrWhm+/5hUUkknw8h0Qvhof2KIL6/Dg8OsL+wSECoZA4wW2GgLVaErHojqZAYnkoSJNrDUxNz+Dh43VUyS8ewGAUBn3haBj0J2et5dWoOW++idAhs5dierfXHjGiKUS45EzzeynyRiTQSJim871LZnrX4Cq+QzA/ZXCfnhG8wT8VQv68s4THmTI23e5CCTgNLzwUCKIuZ75x+lJAYAgh3dlkT9Odx4YHb/pfeOYZ/MgPfhylbAa5zDHW1u7KUcxaZnJ5HOeLck9HXMBHP/he+JxdhKwBJsJeJPwWgq4+rCEFoSYa7S4qPaeC8yiYUthmQ0GuPWJ4XAwS9WHoMAGwJjCOzm4iXoww/Z2hpXTQSqhssUnilxuSjnTiXujIJn6i2W5KfPf6vXKNUhhpd1pCP1hDB7wUk+hW7LXEgB/2m7AtDf7rmHOa48n+EYqtAW594CN49w//ZXztpZfx6b/9Myi2AF8oIIGNgsS3cQem3nztRH3w31GKrTlMf273w4TjOYcDWBSdKQgTD0OdQwMJDhNACktZA130EQqHMDk5ofU1kYrixrXz2FnfQNjlxXRyAncf3MPs7DR+4Ac+hlA4iD/9ykv43B99ATs7GUTDxJwQzWThypUrWF5aRi6XQy6bVZ1jsTASiTgGddMcIE6BExaPN5/odyoVIisacFo2Wp0+Dg6OUK60VHOfN4AzK2clzlDopFjN9URnN92XL7zwLkRjcTx8uK4pGQrpdO+yGWVZBp0kjjPIfveixaaN5GOHQVeJm87AT8DrcStg+dqVy3A7hnjt1VeQy+bViPL73FiYm8H87ByqhRIyu0fo1NsSldh4uXjxIlLpCeQKOYlgfL10Q28cZODpD7A4NyGcDf/YTzLQOBlDPBHBzGwa8wszmJudVcgtBXCKahRjuaZPudPcj07DGcmkp6Of+5PwUORfO9g8AzInJ3j06BG2d7a1XijQcl+t1utwWi4Uy2XlXFSbbWQrbdNYGwIvPH0JpZMTbB/mUW92YJIngC6baMw9kMQ5xFwiIH65ch3ovrUs4UjIfOYHncGHO/tIxhMmdDoaxaP1dbx5fx3lKvdcw1IeuFxYPZPEP/m1X0HE68G9N9/Aw0cP5Q7f293H0X4Gzr5LLvlwIKTHZ7OOLnAypI8LJYnXs+kUvD6fGroULpfOnkEgFMTGkyd4/Y27KNUMWob71/nz5/FLv/TPsbu7i1/4uX+Ml9+4i3qzjYDtVB4I3zHJGXRaU9xNplKIReNIxeMIMqQzd4JyoaDnY9A09xc2QlZXz+POnTdxZ+2uUFfMcyBHndcLiqqaqAqG1HQhbohNUT6Gz+uF3x/QNXJre1shnkGfX8c5VyxJ8J5IpbB3eCgxnY1f7g3ExAzdFiYm03D2+rh+7Tq2Hm8oSJXXEIrOmXxWGI74RFITNDu7h4gE/ZhlE6fd1aejP0S/3UTY78LqchJ/5b/9FH7rd/4Q/+9X30Cu3sD8VAIfuHEOF5MhNPI5uN1+BOJptD0h9DpN2J0SPO4B+sSPEevC+sn5TfySJXc2MSH8kJu518eQE10uiuldHVvievzcp9lkdlvCv3FPYA0YEE5MCT90vVIDl4gzYraIqjLYstNwT7rU2cxtVmtqlveGfbnRGSKr6Y5+Xygc7rEM9OTfGHEioup1HQ8ueDW9mwyitTA9NamMA4Z8Cm0ydKA5CvWk45siskGkmCasBHOHE8VSXg0SIly4r1LY514mBz7fW7unPZDnLid4yMLnJA2bRGyeRKJxGQpe+tMv4+zyGdi+AAq1Jsr1FtodM1HVZn4LEWbE2zhdmrwhs7zH/Z2bGQOY2XBut4RCYvOSId/np2L44PtexINHT/Dy2jrKjbYJg+W0AEONNVnVVVPRzaBul4Vao4VqswXLE0AwHEN3yL9r2AyvqwHI18B61Nk8YTNd+SIOtNnAGDvTxzcd4wqMKzCuwLgC34UKjMX070KRx08xrsC4AuMKjCsAiP0whELLPFQWO10EXC7MhoKYikQQcFvoEhEw7Ctss9Boo0GmuMUxfYd4xY22A6vLc5idnpUDfSIRRYBCaq2MVrWMbruFcqkop6Tt8aHTH6JapxhPVrkLlscnVxjFBP4+n4c3sXSH0anm9XnR6XZQLpfkiOT3+8M+pmdmdPNKhMKDBw/w6t2HKJSrEqFcALxuC9EQ8Q42nrrxFJYWl+BwDJDJnKDVrGsUnDf5dBLy5px8ZAYCthpNxJMJCW7ZfA7HmROF26XTkxLMiW9h4OV73/s+4VQOD4+RKxTlFLM54u6yxHRnOQPBMCyfTze3cudRYBCgmfiVgYTA5sihS3HEEJsdctKNACzqeBgCq+F7G0HBCN5kZ7/1k/rvDrnY9fPigY9YGyJmy45u6OijwMU/y9tWf0UCiHkugzEwbm+xmcmG7/bgtD1yV9PBRuGCDkO9rVHg2qBLtj6fqm+c6S6OvLdUg4DXwvT0FK6eO4eI24F4MIDZmTmJE6/fWcOjxxviTR/T/QhgNubFzcurOD8/hZjXiYCzi4CzB3e/hX67rjXYcQVQaROBYVy9dPgZnAAZ89QTyDj3SXig8MX302YQqwpBUbelKQD9Lt21joEEDzY9KJKxiURhkzggSrDkzlLUCseiWF5eFqaEAYrtVgu2y9YYAQMnwwEv3OijnD/GuZVl1OsViRq7xxnsZPKYX72M7/3Uj6McjONvfOon8frjLCyPE16GVvbo5DTHkjVnY4Accp2mzF80pmrx2E24q2GUa+qA58DoZ3kc6Yfk9AUPSdR2IWjRYW0hGk2IFUxx5M2H91DpdvDOZ5/Dj/3ID2MincBg0EGvXcfv/fa/R3ZrXzzmJ5s7SKViuH37OmZmp7C7u4279+6KB7y8vISVlTOUXYUm4bnD1728sIjF5SW4fR41lJq5ioRFhvoVymWJQnJQMi+hWMZRJot8kZMXXH8mQI/nC1ECnBzg+c9mhugGYipz+oFNE68aR5xgOcnm5MRU0CyD8kZYByJ+Wj1iKrrwBn1Ca5C9z4YD+SjcF0JBH+YZrIwBKqUCDk8qwg9Rew/6XYhHbFgOF2qVFvJVRpkCCa9Xjv2J9ATcXltoKgqCV5+6hmg8KlH37toado5LcDKId4QhYhaFBg7IgnY5kAq6kEgFMD05JQ691/bIZc2Qy/n5OUyk0+i0mghGI0idOYshp286XYAIkX6HqalAJCyxsk8HeSaDre0tzEzP4ODwEOsP1tUUPBXBKVbGozHjhO/15HLf3TnAwWFG+A3WjYIypzNCwZD2Y3LceayJPzrFV5w60ymOUuQmg/3Bwx01SokPyrIR2G6pudEZQjiWiVgY8UQM6+ubcHl9RoQXVsegK/izQdvCYiIkxArdxNz/2SQstrgGBogFfFien1HDkVNKE5NTmFuYRzAaw9bONvb294UWIyrLcNotdinwqU9+HH/vf/2H+O/+yqfw+T/5ulBkJn6W+BEnfG7mArjk+rU9ZM+T8W3B0W5hZX4OK8tntGfs7+8pU4H7RDI5gfv37yKTzSMSDuL86nlxx59sbgqddu3aVe1NL7/8NWG4VKtCBdEwQyGjQhrROR6PRfHC8+/C1taOGjKZYhETsZgEdoZo8phQfG2Twe1yYH5xAU8ePBJCyONyK5+D74XnSqFeQ6ndgt9jab/i75OXfuXSJTiJUSqWtOZ9bjcmQm6spMOYmE7iX/z2Z7FdbCDqtfHMpXO4vTqHmLuDNq+XDi/80RQc/hha7TrcFNOtvqa/miMECvdSisS8DrFJTWd3lOuFja0hJJ7zOs/1xs7FKUNcIc5OSHyWOM2ckH7fTGlUzHokU57ImFMGua5tXC+a4jHXK16TmG2i6yShUny+Ot3pHZ2v3FfN2rbA9s6QAAAgAElEQVS0t3P/YEPJILucej42FLknREIBCcPEqFDgrjVbcoFzTZlpJ3M9N5MZ5nXwbwvmKPAYsykbCHhNE0AYMePA5zTfKSfdBGG7JMzTwU70mU9/d6Txp1/7Ku7duYfZpSXUOgMJ33wt4sVzGoBYHGbaKBx1qIkbiun8VxMeJlbZIMPo8O+3MBl04eMf/hCOTgr4yrfuIleqqNHOv8/4mhm83ut2tDexXvybhZ8MdB466UI3fzwOhwS4jAJVhyMDw8gAIbydi251hc+O9Y3xTce4AuMKjCswrsDbXoHxxeZtL/H4CcYVGFdgXIFxBXR/ZFtDjjwTVxCwXHB2+/A7HFhJJTERCWNr/QnawxFZezAUqzoSCSCWSiASj8EfCkuMm0ylMWSgXYHuTbrdmqgW8mg3ahImKOzwppa4BYpI5Fv3hxYcZFfbXhMc6jQ3pBzxp+OUKIPTm2IKLHQK8waUnGHDSHVi/yCDdDqOTL6CstAaA6SjEcTCxi0cj0dx9dpVPPfO57C9u40//MPP4Pj4CKFgQC4sojko6lDwJcu6XqvpBlyqpQLcLDnOEomkxNUnm1vY3tvHQaGO5ekJue7YIKCIXqvV5YglQ7jd6oA8YWJwGh26x3ripMs9x5tmF2W6oUbJ9XU5+41TmP+e8qaNPE4+uQNO4jikGgxGeJZRbKj+ajgV1U+l1NP1beas5SXV4xPtcirC//nnADniIpqMBPVTx9/pWDpfL8fcGdpKsYQ33XxN3VZTQoEcbeKnk0fbk4zvpvOX3FjLQr3WxMDpQtB2ww8HYrYTVy+uyNF2cJxFNBETrmNmdhbrDx6ilD1C1Gfh1uVVXDu7AM+giXruEFa/Bb/biWqjja7lR9/ySDjVpECXzZ+mwWNQUGxwLVnw+4OIxGJiHFMEMYKPweBQ0KUTsie3XVMCNd2B/qAR+SgCU0inoE6hpVAq4uLlS6o9+f4KXvQH5IQfkEncqKNSyCnIk7zwWq2EUikv1/lrd7cw9Pjwvh/9JCYuXsfv/Mbv4J/98m/LLT1wQlMRRBT0On0jlFCJoGNzdKTpEI5EbFSrxMcMYXvorqZz3SkxSM2QPrnsPO9cSCaSmEolEfLYiIcCSITCCPj8iMZSwgd99v/7IvaOTnBULeDmjZv4/o9+BNeeuoz9vW387u/9Lu68toZzU2n0W20UCyWJxv3+6LndLkRjEaQniAGheOZAPl+Uo3pychoTExNiADMckozoSqOO7P6+mitsLFCQJNefTQxOcTDEsFJr6JzRBMSQeBYywgfC7EjoYoODgo0Umm+HsHKN8lyMRqJCmDC0lGIeX5O4xmxJuVxodesIRILCE3jcLmDIZhcFuyG8lgPJiAfxSBg+241yqYDjXEtYoXjIRiIW0p5BxlPAH4ZlBZCemNb0BZEl+WJezu86Ba8ep0hiCIXIP86gVG4gGgvhzPKS9icKW5yQ6XbamsLhZENf7H5iUyx0ek50eP66XPBaLiQiXiQTXr0HOrTnFha0VqLhqPj9iXQUkURYohpZ1clkAqmpaTTpok6l5Cov7+2hWSiPgkpNA4iO3Yn0JE4ODrC9ewDLHVD2AvEaPKc5fTE9Pa1mxeHhoUI22Uyiy7VSqeDg4EAicK3GANWhCSLs9NGky5bByAyH9Hjk0lZYdLeDWDymyYaHDx+iWKphajolZBJd59VaRU0YHsd0PAYHsxR4XjaJ7RqqMUb8CpstXg9DcN1otJpqoly9fh2tbhdr9+5jfe8Q/V7bhFfyHB/SKetE0OvGzOQkrl67gqeuXsXNdz2Px/fu4XN/8Bl87ZXXccIpGbqbR8G05LeDeQsOKBx5dWlJLnW6559sPlFjKhAOIhIM4+HGhpAmrP3ZM0Zw397ehsf2YG5+TpkVOzvbSEQjCsS+u76JAqe2yD3n1ITl1LlDMZUsbbLXebw7nCqiED3g+3cLJVTvtLGfy2J5aQHvfMczCHi8ePXlb8pxn0wlEU3Edc492d9Dpd2V6577BXuqzB/gFE3A60OYCLJ+F5MBG7dX5rB9tIt/+9V7KLa6uD4zifc/dQVnp6JwDWtyKw8dNmD50XP5MRz0YPersJxdTbdwx2fQLK/d3P95jeTeyPdhgj/NbS7XPh3qPH/JQafAzGsNBXY2iRn0yd/jPsE1yE82UvgvEShci6fNZe57PMf58yYbY5TVwUZZ30jJfD6DeSF+zHQaucbEuhN6xZYrXcx2scw5/SOKvyZWOMrjtjxq8pwKymy0sKEjcBqzV1zEixlMGRvHbFRw32GGSCDg0zOxAcBzgXuZ8gcsXpcCugYZ4Z/rjvu5hVgsjjNnzqjB/Cd/8pImdoaeADr6G4oTVbw+8PlNLooEc04uMUOF75oC+6ifLiSNmhI9OLstxOwBvvcD79Oe9/K31nCYyer62VOOhmnEcBrwVJTgPmrOiVNRnRL7QLg4jTmxe0s8DnFuxFCxfjy6FvFPbrrix/rG+LZjXIFxBcYVGFfgba/A+GLztpd4/ATjCowrMK7AuAKsgNPjGRJH4XM5EWFAIsUkhwO3ziyJsfsnf/TH8Pu84oaTJUu8SHIiBX8kLPYuhRIFCGYyqBTyyJ1kJDT5bAs9Mqf7XfgkdhjWNx2mdD5RmKCQTs8s3bQU0xqdDkr1mkaTKb7LFU0hnwFbva6EE96IEx9CrbvdpvDeRioRFEKAo/jhgB/dZlMuQzLRV1ZWcPnaFSFgvvyVl/Da2mNMJEJIp+JynDEUk2IWhcpapSI3G4U/CnXExfBWmnxw3mSeBozmiyXs56vwu10SrBiMGgyEUK3VdXNMxxxfJ2/wa+S09qFxaN4sq4FBldZlnOK83dTX6fI6FdFPzeSjf42QDlgDhogad7kclCMR/dvhk0Z6f0tGHwmNxhJmbpAHziH6f4GYrsfmz4xYshRkdfOsQE/jHFQ4qhix5vn12iUC0J07NM5uuqR7HfQ7lO6M05doFa4hv8eFcs04A99xbRV//Sd/Akf31vDyS1/DSaEoEYUufgatUWyj+L48P4sHb7yOVMjGC7evYS4ZQS13iGYxC49ziE5/gEB8knf/ev8G4wLD4i2VhAo5OTFOzU7H0o19IhFAius4ENBxklBA8V/CC98XQ2XdEvvYFOG3yROXG3r0H4o85y9cFGaIIgy/Z7k9cLpsCb/NWhXVfE6ol+sXz6PXbeLw+BBr97fgDvrxzMe+D0+9+G68/o17+Kmf/gXsHeclfLCuAbdT6AWvY4hIwI1kMiqnMlEPFGJ4lH0+W3gETQ6Qz/7/s/emQXJd95XnyXy570tV1r5jKSwFkARAUCTFRZtNW7JaXqS2ZY/b0bbHS3dHuDum58t8mJiY/mRHT0xEh8fuibFsj2zZsiW7JUvUQokUKZLiCpAAiK0KQO2Vlfv+cp8452aBsFoTIdlNf+ksqQIEKiuX++69773zP//foRjncUuE42N4/Kg/U/SiGMscg26jjnajbtYm+fJu8ps7KNaaeOXNC2h0OvAw0DHgx8hIVAF+N1dvodFo4/BoygSrutwIB+mQrSIeiyi8kWuIc4ABfBJMhQCiiGb41yxscJz2c/uoklFtl+WoVHdG2+QEyJHp8Q7cwNycTLGNYk+90USXVksX8UI9dQqYronB0Rg4PhVwyzA/rwkb5WM0b7nm7mEVt9pkChMb0dV+0rC7SMSjmEglhMC47+RxnDxxDCnOwaAPdqWOva11FDJpYaHIY45FIlhZuQ+BcBTeZBJo1PGVr34Fly5fNtinUhG31vdRrPbEiiZiKRToY2FxEmOjI3Jft1stBPwBBLwB4Se41ikSGtw/O3jMuGk/qlYV5mw5iZ7qod31cP/WuhqLUwi0MDE9jnAsLOHVcloYTaWEAFlfXRM/eXn5GHxEQZQqaNYbWqPc9wr5PPxur14jFh/ByCRRMxGDARIaqSf2+O1bt3Hr1prQPBx7FpboJGbxkyIo93miTXy+gJATnCvsJgr6WJBMqLDCY8J1yaIIj97t27eFTZqZnpIbmR0LxUJez0tUFQtrtoopDI/keJnwamIkuN8Sv8UCH6c6MzhWTp/CtdU1PPv8dxRQazqbTPGFLnrxsV0W7FodDqcLx44s4Xf/4PcxMpbC/vYunnn6aXzhC1/E1eurwjF1mQHiM90uRIeMRiOYTKV0jtrdSyNbLGqtkVseDoSEVem0GLgaUjGAxQN2AnBvHCGeq97E1samzpOTqQQymYKE8Xg0ikwup46KaMCPSCQ6yBBo49TKKWTzeRUauO9w240xCLXbwY3125oHC3S+n1zRsV2/c0eom8VDh9B1ApevX8OtzQ3lIPAYUQANB4LKTkhGmWMQh6PTxEw0hEdPLeOv/u5v8MxODV1nHx9bOYkPr6wg6O6h1sjB7XUJmcV8hHbPrWJ5wOrAcnSEM+oN1rHJnWjBcro1f3Z2tlUMCfhZcHSZjAqFfXN8mTvhk9jLDjYTDdHX+Zn7hL4GfPEDpjiL6nzegwI1O6QO8j5YFOUxYZeZcjE6LXMe4sWGOpUs9XvxnE40G+ca9+5QiNg5ZkcQncJuJAseFk+1R3URjyWxk94Xu5wdddyS6BBnRgPP4VxzChMmfqXVlCNfwao+D8JhYlycxhlOXjpxX3ZT/80CIPdA7m2cZwo27/URjUWxtLgEu9HCN7/9LexkC3AHIwAxZrpGOhDTTSGeTnReHXDPNGAVI3xzQFUw7nXl0EerCT86eOx955AYGcGFty/j9vqmEeQdlswNvOZhV4DE/UFRX3WQg8yRQYccEYEsEEhMtxicDtgsCPL4Dnjy7Mbrdr8/oWV4DT4cgeEIDEdgOALDEfhvPwJDMf2//ZgOn3E4AsMRGI7AcAR+wAg4nK4+URxepwNRrwduIl8sC4+unMBHHn8Ur73wAhKhsG6YeaMqBxQdYOQP93ticNLFm4hHsLe9hd2dHdMyTtwCXbIK5nJJpCYyg07HNsU/F8UJthT30Gg01QZsd9qwGd7lMI5m3sjxhlEBX7yh7vXBULtYJIhYLAyPy4uJyQk5S0PBkEQShvUxGI4uc96cLywuIByL4bnvPIfLq+sKwTy9ckysX+Mm7ujGni5eclnprA34Aqgx2K9uo263dEPIIgBv6oPhiFyX2+kMKs2W8Dh0Z4sL2yLaZCDG043ebKJYJ2s+oDEz8pgRCd6Fs5jwMhUQBuL5QNM+MPBJQDdi+rtxk/c+1jjOzde9FxAHv6d/HxgC6UrvOI0Y/v1fB2K6eOoDLi2FCooRMp5RgJDwbJ6wOxA0eWwYMOqlw7s3cMvRddjtYXpiBA+fPyeW8o3r13Hl0tvIlmw8/vAZ/Ppv/SoePHcWL33xi/jS57+AjZ0dtc1nSzWUmj24WcDx+XD2/mN46+JVoGXjsTPLeN/pwwi6+iimt9EoGwdpJDEKy+XV+9Z7Vgu/cTJms3mxiCmSWE6/HJK5vC2+9choCLFY6C5nXXOPzkG3G6Eo5xQZy/ysxqVIjj8FDIbchSMREzRZLEuUpyhCEaLn9CBXrODm9ZvYWL2FVNSPn/7YU9jZ3sTbl96WO/bhn/wxnPnYT+LytU38p//w+3jz7StotByIRFyIhOLokVceC+H40hyOLs0hFosad23b8H4P0DsUbSjKUrBjoYOittBIPobZMeMAqLT7KJQqcNDNXa+hWi7CluPQBI+yc+LmnS1cv7Ml/IaOJ93m/Pwe456mi71RKKNVtzE9MYUTx5bFxOa6jkYjYgFT7KJoTCGVgl8ml0c6nRmEB5v3TdGUyI++n05OFj56aLRbWlsU/BmWS7QGXdF0QPJPFtEawvUwlNAlId0ElxohzehseuP6TJbwRuaY3S0Q8WfCEdExS3a6Dcti4Cx3NKdc5j/ziZ/EP/vYR1AuFrC/t4d6pYz7T59SQWWCnPdeW+iGZqMhsZdiHQM96VR1hziHvLhx47pY5d5B98zW5i62drJyJxcLOdy5dQNNfv6uhWDQKwez3WDrgVuBfyo4BQI6nvxvLmjuIyyQKL+BOQntNup1Gw27raDBat0QXjxuJ1x+n5jH+uwOh8JOUwmfnqNSaiIaSSDkd6HXYrGQ3SPA4sSIeMzrt2+jmCtgYmoKvkhU7m4irYR+sW3sZ3PY3suh366L705HON8j5xmFYrrK47EYgqGgNiQKmZViGft7af2c7vbUaEq7H0OeiSLJ53PCblBsU/hnJKLXo+grBAdFR8slBBTFSnZ9sNipMOtOR1gUnT8oEns8OHr8BKZmp/H8iy/hG89/V+cVL4uvRIYF/CoIcw2R3+33sejVFu7p/KOP4JOf/Bm874nHcWdtDV//0pdxc+029rI5XLl+HeWGLb43mf9OBiWrMNdCU0x1Th9235ggy2aTx6YlVjfnMNcP9zK6qcmsJzpn7c46Th9eQsjrxvrGloIfQ0Fz3qHwP5pM6nMyb2Ark8F4ckRzgnkO3IMZRFu1bVTaLRRqFRVfphJRnbtiwZD2LxY3yB6PJhMo1arY3U9LJKaY2mu14fd4JaaH/QHEQ0GEvS4cnhrH8twsfv/PPodrrT5Gky780sOP4ez0HBrlAoq1PNwBj9YoOdidruns8ru47thdMuCXU4KVU5wZBJbey8bWpo4tmek8Z/L4HnDV6cwODOYNOyWaLPh12sZhTrTOoLPEHC8TvkvhW+c2dmEMwm/FUBfyyaUCMjn1xq3OMGWHCR9lYVfoMeOY5/7CY0nRn4UXnouVzdLpqDjp9/O8YVzjyURKIZzsWPMHozq+LCBQvCYMhR0Ewq4Mcjgq5YoKT9xz2J3COcFrDu1PcsazoMn37DJiOrNrBkihaq2h10+lxjAymsJrb7yOa2vr6Hv8EtMPMEhytB8Uy3l9Nnhuc43AkgHFdNPtxgIUzxlg4bfbwsryESwdOqQsgxurt4zRgUUBj988J4uAd0O7zbUL93nB6MSoZ++QAx12I7J7gIX0HgvcXQn3puhu5sH3XZ4Mr8eHIzAcgeEIDEdgOALvyQgMxfT3ZFiHTzocgeEIDEdgOAL/9QhYfYo49HsGKYjCIcf1QyeO4RM//hHsb22gyeAwYlYoIpVKKFerEj3bdJPTKdds4PjyYWT29xTSx5tQvz8oh+IBZ1vussENsRjWLt6CUShjqGdNojzFeeJObAo9Co/s6A6Qbe8MBw36fRhNJjAzOS7Rm6LI9PQUcpmshC26cXnzTDYrnaEUIyhglKoVXL1xHbd3svA4HTh2/DAi0bBEU96ck6stNihd6E6g3erCbtGZRgxLR+5F3SB2OhLm67YtRnqVYqICISEBz7jmjfORyBfetHZ4B0mGNlmog4A/04ZtWrPlJ7uLeLnbAf9fid0MjHQNeNh3RXlDcLmHrf6umD7QuwdYmIN/J5oF6MiZ/vdnwl0hfYB3kSg9EGn5SEZUDuoBEi0th+Rqiee8uZbITnb5oHU/Hg0qmG96IoWf+sTHcf6xR3Hjnat47umnkc2X8OlP/bSEq/WrV/H1z38ely5eRIPHvdnGRjqLbMUgfg7NT+HUiSO4cWMN+1s7mEoGcHblMA7PTsLqNlHKZeUAV4AfHb6BgIQUzkEKgSzeUFjUnbzTiUQ8iXwhj7Vbe8jmsmi1KBx7EQ57MTpqxHHOnRCFt2hYA0dXY6fbHmBe6MalY9rC+NgEXB6PUCIUZshVdhB7E02i7XDhrTffxne++QziQS8ee995FRM6HRtP/PTHce4nfxxrd7bwR//XZ/Htb3wPbo8TyVgQRw7P4+jCsvBIrm4TCzMTmJmaklM+m8mK709RiPNdbHvLGgjJxBSYYDtybzkpWIxi0G+6WJPoSodlt2WjWi2bkM1AEI1mRwGOr128jhLD8Pp9hHxEnIQwkoipyMRA4GjIB7teU1Dn/Mwczp25XyzvHpE/xN8w6NXJOe5ArVpHPl9ALl+Q6EuhiQ51CkcUGSl+tn0GdURxhlgAFs2EJrHc+pP0Be4vxAnR5U/3p6Rysu7leOQxfbeEZJi+LPrQcXqAlNKsNcUHCrMMSKZLnYJTt41w0KkgTArqQY8D/+Zf/Rr+x9/8Ne0frzz/PJ752tM4dGgJG7e3MJoIqWBIwZMiEnFQ5OYfPXYULp9X4jmZ8EREKJiWxZWBO56cZ2YjVDptbF66gosXLyKTzmN2Zgo+jwfpdAGZ/TJathGv6T7mHKV4yvfc6DCQ0W143XTzUwDsduCzGFIYQrHMDIe6RONwNKEgTe7T3INHUwn4XD3kcjlkSg3QSkuss5/7b9+B0ZEEfvzJ9+ORhx7G1776VaR39yRs15oNBU1zXZt8ARNeyMDo2ckUJqbGNLZ0wNOlT3E0Egnrm3tHtVJVEWVrK43d7V3htCiYUkzmz4vFAjJZdioUEHCxsBDA1NSkBHfu+3Q0s1DDYFHOEzrTuea8Hp+KsgpjVQ4FC64scvXkFh6bnEKz25aYfv3WHYPk6BPHQzxOEqOxuLpieEyScYMDe+W11xWsSOTL4x94UgJhIZtDYjQlVMazz7+AN96+JGRNJBwk1B1dOnb7xK14hfdRSCaRQR6POmu4boIBvwRMOpPZOUJkFIsAfM9be3t45ORxTI2ldK7g2s7kczqXjDPsNJGQ6Mtg7XKzibFkUrgPzn8WA5n7wXUSiMewsbeDWr2GOANLeYwsF2anpjWmuUIBuXJJ2CGedxh6XStXFDrqc7nhJoLHciHidWFqJIZjRw4J0fHZp59F1QmcPJLELz/+JKZcARQyLCA30HMxNNbwuLn3Wwq9dcl1LRwOehK7DVLEhJCyM2Vnb1f7MANYKRhzXhk6CvctP3zEoPAagcfUZsGpe7ejjWIsRWmzpzdQYzEk4Ndez0INjwPPvZwznL8cO55j+Xj+Ls9VPOWxs4FZGtyruH/xi/uRwfmY/avdN9ceksctXle44PcZkZ5YJ2LeGFTqD0XF3xfKxMlQbxYDLe11nHOcH8xs4F7Bv7OAHwj6tF4YMsqiGFFjFNM5RhTTuUcSr0IRnEUXXnfwnHZkeRlb29t468o11OgrYMFscEHBOuJBJ4tJROF1AXc5vg+Tq2GCNIw7nYUf9Dqwuh1MjY/h2PJRbGxt4daddbTI/CImzGNyXriH8T2aLBf1tmkP0p9C4AAsWzDglcVNrjfuCS2K9hTbeYzZIWUQd0N9Y3gLMhyB4QgMR2A4Au/5CAxPNu/5EA9fYDgCwxEYjsBwBIxI6urTxUbOOW8t/U6nONRHpifw2PlzcHZb2NvYQrdFZIvhlvKGj65FuraJUiAfe2pqDLVaRaJHkygIbwDhSBQOy4VqzdwE02UoFxVvtCS6dnTjTBeY2sPFJWVLNQMujcM7FgohHgwgwhtRn9e4bskYbjbVMj41OSEBiKJPwOfTDXQ6m1WwF9EvdDru7u+hQDfgdlqc0bHRKFKpEQk1wk/kiBSgYy4kkZEt+eSn8uaYQiCFIgp7FYqJHg9K1aoc9XSxEe1CcZVCLh3LdP1REKCwwiBK4WHk7DJub3Pja9AulNN56ys2+WA6Htxufv9tJ1upLYNtNYzXgZB+wEO9dzbzMQfd2HS0U/wzajKEeOkOfvfgd+4V0t/9N75R3gcfCJBGlJSTkOKZowe3AO7msyjQrd9Hs8tgQScOzU/jg08+oSJFMBrB7KElOXor6X14vG48+r6HJfZe+O5LeOPVV43oYrmRzuWxld5HG07MzS/gqac+iPlDS/jON76O7z73Atq1EpaXZnD21EmJeq16FemNDXQaFfGt6TylYKVjUK9rblFEp+hCdy0LPCzkUPAkT31zM4Od3Rza3SYi4QAikQTiSS/mZmYQCAUk4NCBz6NFJjPHPRyNgiGWfn9IIifxEyygNBot7LENP5bE4ZX7xc3/4uc+h/TWNhwOdn3Y+NjHnsITn/555OoV/Ol//mO88K0XEU0k5e6eHg3j6NJRzKamUK+WUa8xEI64FJjPYttyVFI40nEddH0YVzYJKC54yPKmK5iu1WpVIno6WxaHnWJ6gy7WXhfTszPCWrx9dRUvvnkVu+mSCi0jE2NyK1Nw8lCwabXlwo6GXJifS+K++1cwPT6OWDSiNUjBy641JJ5yvvC9ZDI55HMFFAoMFnVozYjl7vTAtnviYxeJy+F7IirKaYowYqTTySunIzEHFH/oXicjfSDIE2EgxyNdkQeLxgSwchVRIOb+wtejG5gqk4pyXD9c3PzqUfhnVmIfbQmdgN/jwKd//pP4hV/6tObM26++gq98+UvgurtxbQ0jiZAEWT6H2PVOJyKxCCanp0GZ3xcMCKEyPjkhhzTnIAMwKbJTZOS+dGl1FetvXcbe7i7KxRJi0agCI7n3cFxsu4tiqSoGOTtsuP+RI11W546NPp2yLjr/jXs24AYmJ8eRTu9hbW1de2MoGEW1YqNSqQmZQlRSscQg2DRq7bZEYC7WWCiIZCyCk8dP4PH3P4puu4vP/Oln4emR5+xGo9UQ5iiZSEjMY9CwbdeFVyFuyKWOhY7GSuGtA1c2xWR2cLCIUq7U8c6129ja2pXAye4hokkoPOdzOTHlicmIB0PqbOHa5Gfg5y/Va+qGmEqNScCu1yuGeU+nLXFMZG07TSiypbwNC95gCOFoDDvpPbzy5hvYy+W173JT53qeHhtTJxFd5XzvLASxkFLJZ1Xk4RwbScYlJhNQtby8jPjIKN5+5wouXrqMSqst97mQWYMwW4m3zNtQAaCJRDSKQqWiIivxaOLzk0nf7arIdYAl4r8dmZzA4YV5JOJxhYxeubmqNTA7NqagVI7TnfUNdb3Mzs3izLmzyOeLuPjWW9hP7ysk+/SZB+AMePGXf/VXsLqAx2np98ZGRjA5No5qvY6Nna27xVuP36c572fRj8GblJC7XcQ9Lpw6uogjJ47hmddexbMXryHiAx4/ewT/7PyDcJUbKOwX1Lli9zvouvpweZxw0/HcpsDKjg83Aj7+2de+zz2rXKkKW0KRmcVL7vPMlQiwk8zv117MxcaZTGkAACAASURBVMssFV0fEMnCfQ6AR3sdRWqHKVYM9kDOA4WUDgq/B070g/wLwy03IaAUdHvdPjx8QgD1al3fPF8FBkHU7G5g1xLjmdnxoi4ZZTMMxH6Lmb5udSmRAlYqV7HJaw5ixSwXXMRqEWtkmblgarc8r1sqjBFbROwZxfRwJKg9koUpdquoC8zplABPjZvXJ9wD2QlHkwHfP/f7kysrMh68euEtZGoNdBiiOyhe6tUGvPWDawPuf+oiHLDmdfofYHC08fKnbWKnAliYn0OB3TiZjK7t6Ea3PF5UGi2J6RLSxVEX9GkQ0kwkVVf7o6HJmLwOnimJt2mwA4LdQAM03FBMH95vDEdgOALDERiOwD/VCAzF9H+qkR6+znAEhiMwHIH/zkfADU+fAo2j3wFjJANOB3zOPkYiQSzNTCBAJm7NRrdphLxwKAKf1y+nKAVruquIhHC5HKjbNZr2ULV5I+WAx29C7EoVis9dBINhiWAtOsvqNXRaTbmceOMq2ALDRX0+eC1LLt2ZmRlMpsZ000vxg4iFarmCQi6HOh26fUgk4c01BXa60SiSlho2cpWKXFIM6StWy9je3cNOqYIuURGOHqKRsNr+6RJUCJjlRiwSltBNBz6dcrwJ5w0sRRuKLjW7oZtuttdT4YwlkroJDVLECRtmOt1kwkygr1A13kRKTP97AJZ3HehypktkN1zYe0V0jpVuggf8ZAmoxi931332A8X0we8cPF7t2IN5Ls754PsHiel8HIsmxF5IkLSMI08iB8Us4gycfYS9FsLCpphn9nncCAXJJqbI3pPL9NFHHpHQ9/ZbF5HdZ7iZC4uLC6aQ4QtIXG/WOK/cEiLWd3Zw7dZtORTPnD2LiclpzC/Nw+nz4FtffRoXX78IdBoYi0cwPTGB+dlpTKcSCDj7yKzfQKdW0Y0+iyQUAHVzz3kjFIoJhBMSYOCEpVOWQjnFXwbZbm/lkS/UcehwRCGc7F4olYt6DB3ffC6KmNFYTKGznDfkerPYQhfw/n4OFy5fRaENPPiBD2N5+QS+9Pm/wmsvvYpKpYlji+P49C/9AkYPL+LZZ5/BC8+/BI8/gCNHZhAKBBHzBhDxBNGr2cLc9t1A16I726BciApg0KFxgndMWB6FPAoXrbbmPz8ff6ZwzwEyolFrSYS0G1UUClmMjCTw6Ic+gImFefzt3z6NP/7r5zSfIlEvjh49jP1sHplMHv1OFxG/H6MjScxMpbByagbnHjyjgNncfgbpvV2F9XaabTTpAO30UKvUhdRhUS29n0e5ZJuikcOJAFm/Dg9K5I+Xy3LKsqPA8rr1GYnqYGCqiQuk4EM8AZ2mbv2dAirRARLfuGfJgWoyFcRB5q+Ii2xc6BKxO20V7Q7+LsdpzwQuh8N+zI+PqPhTLObl0Dx96pRc07du3cbWnTXYwoF4FfBIrE2jXtNrUDSmkEvxa5vBik4nRkdTym3gfhCJRiQc00WtgEyPG8988xlcv3pdorJc3RQNnS4VHQPBMNo9Byq1mmE1u1wScxf4upq7RpAl7mdqZgoURe2qKYxcv34DFy5cgMthod/qo9dWpcW4fili5jOG4wyK3HUVhgJBP5YWF/H4Y4+KVf7009/E577wFZw5NoPDhw4JF8J5zfl1F5kj5rwZd+4HrTbDQFnEMaKnwXEMUBDkUXf6ePGlN7C5swvLYcmVPjY2pgIs0S+cFkIl0U1fq6JUrOhYEQFTadqIx+JYnJxCNBJCw65K0Jfoyo6Gbl+FihgLFv6g9noKm75AQK7vC5fexjpxO+xYCQRw7MgRjEaj6mSplcsqvPFcks7lcOrwIbH+OY8ocK7v7iFXYrEjAn84LFG+WK2gDRNYzNBMFf/gUCcChUSKn0QdjY+msJ/NavYOAESDIoBD5zEeh2qppGLOeCyG2ckJLCwsSIC8dPUa0vsZRAZufI6tKTBBAdgs1OSKJWxsbsrtzGyC+x48i4ceexT/23/431Ev1xHmPsX3wkBxv1/4GO5ZjaYthj/XFkXqydExCe998r5rVYwFvHjyobOYXzmG//j5z+PizS0sJ1346CNnce7QAuqZHErZqjalFlFhHjqonfB5+nCwCtf1wtF3weXkeY/dDEC5UtHncbk9iKmoU1JB0uXxao3QWU5XNh32cnVzvbLrguHPna7CVImIO0Cm3Psnz0ksFrJ4zf2P3/w3Fpp4vHmctAAcLs1f1hh5pqqVqygXyzrW94rp6vBxGPc+v9R9RKFfnWPE1rn03CwQEUW1ub2LYqUm4dkfDMPjC8rRTYc5BWl+cX/gfOaa454dDPqEp+Nzc29mBoFxpLPzhpgUc53ALhYWQXntwfVLMf3I0aMIh2N4+Y03sZUvoHlQgNCmZ9Bm5hrCFO05Jw+E9LshrRpng33h3CROh3ski3osfqjow32CHTwen67jWDBQLs5BW50EdOajGDGd7H2Th+KCy+1W8YpB3bWmrWs+uRNULBCKbKhv/Hd+vzH8+MMRGI7AcAT+KUZgeLL5pxjl4WsMR2A4AsMRGI4AfA6feoHdFsRNd/U6YANxPODFRDKmYFIyVRmeR5HY7/UrYJMtyRTMqGORk0rnYL5UEKO5XG+hIRYowwTJRe/DTQSGeNt98ZprdlWiXJzO80gQHjob3S6MJuJyDrJFnQICgw4pFJYLRZQKRd0ANu0GSvkCXA4nIkE61YnpCOlxdHK5QmGUWy3s5XLisFJoWVtfR6vXkZheb3WNCKeMQ0tCpli0DkuOctOi3pdISLyH3FX0ZDkAr98vFz3FCX8orGICUTIUZul0LhWLajXnzTkd/7wp5g39AZTCdFuboDTenx7c6Bqi6b1fB1T1d//NXBzwce+K6aad++8z0w8QL8ah3jMu5gO2tNzp5nf4dTdPbCDA6ycDZzvdt9agNbxFAbfbU5hsLBjA3Ggck8kovJZDIYq8maaQ6NTxteWoJfe4VC6hwGDaTE7dCRTGLMsh0SoaiWF6ahbHTpyUOPHd117HZjaLU6dP4Rf/+aewunYLz3/3Bayu34bP5cL46Ahi4TBq5SJ2d/cVDPvYg6fwiY88gV5+F+X9XWQyaYkXvLEnu1nMc3FkByGQ/b6KJbV6BYFACHNzs0gmkiiXK7h+/RZWVzfhdtexdGgJE1MTxnnb6+q56Bale5IBnUT/lEpVtDs9hMNRbO3sgo6/aquLy+s76HgjmJpZwBsvvozVa6tYmExiYiyFRDIBp9uJfKWIntVHanwUDNKrFUuYSoyiniuiVapifnEeLebY+t3wEJ1Ad2azJdYzRRjOMYZLtuwmGvW6UBIU0cVVJ0ag2TRBc10H/O6gkD0U0iuVIo4sH8KHf+5nEJmZwl/84WfwB5/9GuKJGI4enUa/byFfasLjBEIeJ6ZTYzhz3woWlubgCXhQrpawvrYmHja/6dBtNVoSmqnllAoUPVvwB0OoVm2UyhVUKnXk6VJnQYAIA8tClmPXNeGgTrcJ32XBih0vCq1T+C256XSHGhem6eowGQMUulSEovOS4jmMW1xiepd9DYI2yBHKNeP3+cWIbvfYOQJEPX6cXTmKlePLKJeM27dSKup5CsWSioFT8ZCE4rnpKSQSMVMoI05KGB2DgKJLtVBpKCiUSCEKgnS08k8VodjN02cXi197i8/l1Xt2cN9kPoU/oGNbqVdRqldRa9RV4CMe6tDCAo4uH5bQSzGewiLF6CPHlsXBzjCjYndXTvcr71xBpVCE3+lGmHgZuoJrFcRGEmh2bBQqZfQtZvR6JNxSWj9+fBlnz9yv+fLdF17GWxdX8cEPPIC56VkEPRFYcGFzYwvr6+sK7lxcmBenulqraH3RPc/OFQrpxG4ZjFdLrGsJ3j0Hvv61byObJ1bIwsR4CsePLaswlcvmFLjq9wfgZlBtr4+9nV2QMV2tVTV242PjwjLR6c6NinsM14/H60VD+6oTPj+zCtwKryZ6o1SrYXN3F3d2tpGvVnB46TASyRF1HXUaNexsrCOfzSLMbqw+hHqh6ExGOcVHOqmzhYKEwFAkomyQTKGACrtqVNAgosvswhRLJycnMTaWQqlYMvtwr4c8f1/7Rs+IvQy59nrFvmag5NUr76DNsM9kUnvawvy8ughWV9dw7foNFZY53qqoWZb2s/n5BdzZ2kSuVJZASbGcRRpfJITR6UlsbW8KHcTuMo8wSV2FYfL8SRGY76XM4gtrDgCm2F3AhdDuolOtIuGmC/0+TJ86gf/1c3+Om3cyeGImjJ99/CGkokGUc3nU8004+l44PW60PQwabcLt7MBj+dDvBtBustDaE5OfyCHusxxLiufReEziNxEg7GPi/FEIp+hoLEp41elFN3e33UStUESYoriLWSTMSzDr+8CVzs9ENz/3OYrArZZBErEjhIVt/pwCvT4txWGH6VaplWvqCmH3GzsFGEatIh058gPkyl1XNzccRx9uD/EuRtgvlSoIRmPIF8u4QX45XzMcgcPFjgzj4NZ1UR/wBwMq4rU1b9pwuy3NQ17bsCurWqtJ3Ob8qLAYqe4iNyrVOorlssaFrn7uc2OTk1haPIQLVy7j1t4+Ggz/FWt9sA/edaYPri8UJG7O5Tqf65KDXR3m75zD7KgyYSo9dVzcHV+K474gbLK2WMg8ENPZDXSPmG4NMC9C2A26BLiPs8DIfbzVbZusGBXf+H46Q31jeM8xHIHhCAxHYDgC7/kIDE827/kQD19gOALDERiOwHAEOAIeePrkiVIk9VKcajfFTx8LBbA4NQGfZaFWKurGnU4y9wB/wht+ikm8caxUKuj3OjKS8kazVG2gXKUzCeJg8waa6AMKPH43nY3UHfuIMCB0dkbc86DfA4uik+WUcE7eLh1edGdRaJGM3Omh3Wyj1WyIl04HX8uuSxxIJWMKPPX4/Gg5LVTpHqSo0IdcUtv7e+IMF2oMImMAmVMiP1uqo3Tb+wOoVKpoDIRhohfYwiyv2CAclHgJ3sBS2GEgHh3QFFvp7OJNPHntRBRI0Ov3EPD6ByxoOt4GQqBCuwYBn3fbs43jk4LB3a97VW5iVPRNBy5leacJLB3c5A786+ZXdf9vpHvSo42nrA9rwEylabVNEX/g6mWBxNxPk4NuHOwUECnWUICnUM7vhgRKYCQcwXRqFLOjSTnE+bz5HB3dObnNyZTmZ0lEYxJTNjc3xSfm77LwQKfw1OSUhCh2NoQiUYSiUTHoNza39L4mpibF1CWigOzo/UoNR2ankIhFJdqSG57LF5Ev1fQennjwBD58/j70Ww3s7e3gzu1bCu6ja56/w1BEuSAp4pN1TSyEoycHNZ2DyZERzM3NIZmIoVop4cLFN+UcXFxaFIeZlmfy0CmmW3Qbwqlgw17fqTDdRHIUX/zbLynI7ckf/yi+8eL38H/+4Z+hVOkh5DLu1RMzIzhy6LBQGeVKCR6fB4FwUHgLChmRQBCJYAQ5OnbbXYyPp+BPhBgYALvdQrFSVjghsTIUabwer/APHGMKdxTSWfLhZ+5QdK9U0GraYoj3OpbcobVaGX10sXL6OB5+6iPoh4P48p/8v/jaMy/iQz/2BJZPrGBvN4fRZAoBtw/NWgMBukojYWSy+7h55yayuYwKWdwPONe8Lir+xMq0tB+wuEB3eTAcM+7LSk0CFBnPLCz1yBh2U2j1ot013GDuJVxXDBdVQB7XD4s+A9ejlr+TwhGd6haa/Hd1dHDucmF14SS6xaJoNhDTuc76DoV6cg5MT00ikUigxSDLnuFSL85Mo1TI4fKlS7i5toZmvYaRaBhjI3H43G4kohFEgkE50+u1unANFOpYAOO4c88IEKtit2G3iWlhx4q5hB9gDSSs54oFXL5xTaGFE5E4ouGICnhcV1zS7Lqp1kqo1csS/inkVpgV0esjHiNf2gNfwA8WtDjWLFpR1CY7m077uekZ/cng1F69gUQgKDQQmedjU+MoN6rYTu/BHw5gdmEODbsBr9+D4yeP6+1+7+WXkc3mEAp4cf7BB9FudGCXbEyNTUskfuONN9RJtHJqBdNTUygUi/D4ver2kPlXIZFkI+MuCopCKQXLv/jzv0alxiXkwFgqinNn7pNIzsJEoVCUUNpp9zA7O6fuht3dPQnacTrwp6YkXm9vb6uQwrFntxJF9Z2tbXWU8DhwXjEbgOHV7EKyiZ9hEGS/j/edO4+5+Xn0GR5cr6GQ3sPu5qbGnIXPgNeD0eSo1o+QLQ6T48EOJCJtuPbFZm+3sbe/jyIZ2AwhBlREfeDMAzh+7Dg21jewvbWFmzduKpCYn59dBBRNK7Wq5sHU1DQmpqbxvVdfQb3ZwPLMnDp3uH4PLS6quJfO7Gue8fHMEMlWKkiGI/joRz+Kl773srjZPJfKId/voVipoM19LhJg8iPsui0x3c3uIxZsHOTj01Xt1fxnd8B+Zl84LBaL6VK32F1m17E4NYbU8aP4vS9/GfuZGj5xOIVPPPognFYflVodrUoXrr5HnUMdVxO1Rhm9Ft3NXMtu1Gs2wj4PIgF2NJiCLfcut9urXAFhTdyGj87COjuGGs0mGkQtqVuI89alPZ74rng4LMGbQjefi+f3eqOu8wlFcI6dxGHhTIhDIV4poMKFRPkOz2fGLQ5HV90RLMJUStwbjZOd48j3w2sTFlP4HGT0tzrcz1oSoblWQkLAOdAoVxBPjqLlAF65cAUNOuiZE9B3MYxEGBh2rhFx4gsH1LUHot+ULULETQDxeExzk/g7dtxwjCr1pv6NhSHOfxYhuYh5XqZrPRyO4NSpU7izvY21nT3Uux04WQwQikZVee1LimXh38U1H7S6Da43mLHBkz3figKKnSZQvGHXhNuiSYJFCXZD0GlPtB37L1j8MBx20xnH6xDjTmemA138JlSVex73ZZoXmGPAMTCh9Xw9BkYPmenDu47hCAxHYDgCwxF470dgKKa/92M8fIXhCAxHYDgCwxGQb8vZd/Pmm8xxOqoZLtntYjaZxP3HjqHVqCOT3off7zPheuR9k0fdZityXa7tnZ1t9LoOfOrnPoYzZ8/j757+Bt68cEmOVN5k8WaXjlC+RsrvxrHlIwrOY1syhUHeYJZKJWT3dxEiI5Xu9poNry+EWxub8ATCmJye1bulUEFHo+XsI+hxIb2zhd1iAeeXlzA7ltJN+trmNvYKZcRGU/AGg9hK76LebSFfLA0YtnTUEy8j+VHfdF/RZSachPzcA3FZQWImTExt1GI10zFGl70DtYYtN73bsgZicccI0OKRBiUUON0B4W7ESqfrVo43tmKbdmzDk6a4T46vZELd6AuxIPct737b6hrotZoS0+lUdbjI4GXBwPwOn0NcczlPOwh6vLBYOCBfma4/l4WibaNI4dXrVYcAXZkUJBniSZ4w5wIF8nDQr+OVy2R0M028Am/sY14n5qYm0STP1bYVdEexivfvdqMplxvd03TTZjNEgewJNZAaGdV7y+zvS0yjYEQMQHJ8FInUqATmvb09iRkUzOiSK+TzEkZi4YjEeroQKQJ1++TJVhVWuLiwgE7bRrWYxf0rJxCLR5DdT2N7cx35TAbtRgNuyyEeOnElPiFZ/KjXqxKAOT/5vijQRcI+eNxk5Lsklo9NTMIbCAlXVK7VkSuWUao1wIKEJxhEqVxD323hsSefwKuvv4FKvY5jJ0/h9YtX8Gd/+XfodCwszcTh5xpZ38LS3Cwmx8dw5/ZteFwWVk6eFMqCWAsigSiYEF9RLBaRiIbR6xKdYivoj87beruNYCSq8WKKZCQeNbz9QSCi3+1WUK9dLmN3a5PKJiyXF+u7BYxOTuPm2k1UqiU8cPYUPvDBxxGOBHD5ncsqhp08ccoEAje6uHV9Dfn9AnyWF712F9l0BnbbhtNnoVwuym1L/A8zASiPcKxyhaLQGIzxJQPezSIEsRiWB81GE5l0BrsUIxkI63TD2aPb3gg0PQfRAvzvAQed/0ZZhkG5cqK/28EhBIzbr6Ba2j9DAR88LgdaFKK7bQR9bgk9XovCWw9TYyN4+NwZnH3gAXWXvPTiy1i7eQsjqQmUSw1sb++gUaNj1kbI48LxhQVMjY9iY21VAlicIhoOgoUDKqpY5BXLNezSN/nFTuY4UBSr1oSDosibLxawl82i0KhLtJuIxyRYZfM5hENhuZGFkep14Xf24O214feyoGBEqEq9IcGNRZdgmIHJPYVV0rluHsJ1HcSYuOIh9Jod+OBAkPMgHMIkC1CpEVy9cRWheBTNfltdNfvZfUxOT2Bl5aSQWV/8m69gfTOHT378/SoMbt7exHhsBN1WRwzzq1ev4cbNmzh1/2m876GHhBkhyoHdON4Ame8tiXMS8QZ7IwtWxUIJf/35v8JeFZhOBDE3M4mF+QUVYlh0VPGBQlu3i6nJGY3Rq6++infWd7AwM4nz95/WPnDz5k0VZVgwmBhNIZkw740VSu7j7Ai6tbONO7kMPG4vFiemEUnGJWpGkgn4WLSiqNlto14uIpve0+tzDgcDpvuAc0k0dBVhoH2R3yy+meBdC512E2Fiw/ptFFq2zluRUFhdIft7+6iUyqiUqnLhLy4t4djxE9jY3sK1GzflMA+EQ1ojdK573AzTHtV5r9ysIRGJIURcDTMImuTNVyToc2ynJqcxkkrh9p3bWqsU2hXuKce7W3t7uZhXcdkjcdRWISMVDmGRRTmfF3a9jtP3ncb58+fw11/8ggoVLKBw72HhbSQUVPjont3AZ775HIgk/81HV3BqehyNXlfrmsELfuLQ2LHh6SknoZK10WBgqJNdXx0V5P2Wy+QVsPjF+eD2qBDJQlib61lh0Ja6ffhnlq73RkNiep37q91Au0GBl/uZX6gedjochKCXSkWUyyUJxyMjSY0Fx4VCejgU1LmXxUba3h1ddrQ4UGs3VIhiuDjDSzstopR4/mTOSUfYJjnSe111QlguMtMNrq3n7MNFM4HLzcq8WPXeRAzfvfAm1nb34PKGEfPF4Ot7NUZk69fZ0Rbmc/bharXgZrEaDKENIzUxARed9bk8dvczaFCI7plAXbrBWWSgkM/cCp2bGHzqZ6Ga6y2IO9pHmd/xbij4QYGeryGYilzpJnn03usVcw1CcduI7QfXMSpP6mf8U3CbgRZvXOcHMvgBco4dhlwrGh/hjtywm3U9HwvM3B8UUDvowDNmCnuobwzvOoYjMByB4QgMR+A9H4HhyeY9H+LhCwxHYDgCwxEYjgBHwEXbmZxGfYQoNDqccHW7GItFsbywiI5tY29nx4g1TkgokqBuOdWanC1WxIr9iY88iv/p3/07UOP63d/7P/D8Cy9JROMNsY+heU5gcXoCI/EwDi3MottrY38/g1yhYLANRCJ0OhID6Dpv951IjI5hv1ARNsbh9sJukqdrxLxQwI9uq4FuvYZuu4Hp8VGMJePCDuzs57CbLaLndou3XbHrcHjcKFRqarWmgE0EgRCjPSf6FLod9Oc71NZPUd0Ie727Lm9jzTK3mESZ6EaUN649w1+ncF6tmOBAOhz51W6Tax1Ai441Plbhq6bvms8kMX3QIl21a+Inix/O90J8BQO8KG4PwhT9Lo5NU+3ZBnfB98nWbWIlTMs3HaBCZ9Dh27aFvKCYEqR43mqiQKHFQ6egT2zaDlUTMpqdEGan1ySyg+UE80WMzhPn78ePfeiDuHb1Kjbu3DbYGDixxaLF7p5EjNGREYwkkkb8FN6gg0I2h0gohNGRUYkVCu2DQ6xfOsfJt2+CDrau8Cy5bJbzEeFg0DhFnQ7MLywI40ERwks3bK+LfL4gFIQc5Yvz4knv7uzgxs2rOLSwiI98+IOYHE8hvb2JtRvXsL+7g1ajYRzHPp8EQ+KCiJ05CK+zXE54fRYCITdiiSicLuP89gcjqNttrN5ex14mj5GxCYQicXzj28/jjYu38clf+HH84m//Fr7+pS/hq1/5O+zspeUy7MGFJx57Av/qN34DLz7/Av7n/+V3cXjcJ25zIhLB/Oy82NkM5dvbS0uQSoyO4sH3PSTXfTG7D9QrQi5RCHRoLvvgjUQl5Dt9XsQTCSSSZsxZOIgG/KCgvnb1GjLpXYzG43jjwiUUG100+31cub2HQrmODz1xFv/ylz+B5eXDQr+QF55NZ+H3+NCxO9i6tYX09j5a9Ra6rZ5xczuBjtWD03LAK7HMiE9Em7BItV8sykVbYkHF7VJAr8fj07Enf7taqmAvnUG+3kDT4YLT4bu7AR+E6fZZRZP+Y4JtFZI3ENTvEqjZbQK38AN0X1Mg7bQasNBB2OeCq9dGxTZPcf/yLB5YOa6xpnC6emMNzz//Isq1Fs4/eB5rO2ns7GVRrpfQ67UR9XgwFY9iZjwllFFmb1tdOeNjY8KNEEVB5yzDBn2BoIIvm90OyjadpGXkcjnN63ShjCrXUJ/ZAm5MjI9icWFRYiFFst30nvjmFOvo+KZcFfG4EEDXFAf8AYyMjqiwt5/PIlcsIpMvmOLPwKlK0TgSiSESisghzf3HIlqCoYRtI8Z5Al54gwFU6hWEknG5/vdy+0JrfOjDH8KZB+7Hiy+8gD/90z/B1NgkTp9awfrtO4hFInji4UdQzOexurqKNy9c0OdijsGj738/Ll26LFc8C11eP3MSBqGNZPoPQoDJMmdB4TN/9CcoVbo4ujSDsfEUEvGE9DW6lInAYYGW3TEUALPpfVy6fgfFegMBjxOTyRhCxCt5vZiYmEStUlUobsDrk5DucRpnLufg7t4e9tL78AVDWFk5henFeWQKeVx854oY5nMLcxhNxlAqUkDOqiAylhpX9xAFbe5ZdL6zyMGOjHKhgF6zCbDA2TPlVZ6boqkRuFIJVHsd5Esl7GzsILO3r/Ev5QoIB1j06CpTIRQJC3FSrteFHMtVq+g6nQgHfChWqliYWRyMo08FRArn6qiRq57M8aLc1S52coB4MrrAXYhGIlp77PygA5x74VxqTN1Xx+bmEAv4UWOXgt3A9FgKS/Pz9CkJxAAAIABJREFU6gi6fuOaApWJKHvwofMSSPmaLG5EmTHhAG7u7eMvXngdSS/wb3/ig5gIeLFbLKPcNjgll6OPQIDHjHipFno1H9w+PzxRFyxfH92GDXffoSwEnr8YnMtOFbefnW0hBYtzM6GLmeuH5y3OE3UehEKo12rqUGjbdWWqsPuBRRauHbrrueYZWt5sNnROocubRdZcznQisUOizjXFDpgOiyMMZHYKqUW3OsX0armKZrMtMZ2dScRVKbzUZcRpQ9fhuZlhxx30LAf84ZDWlVWzVcQNTo3j2vYW3l69jWqjg7gvjhFPnGVulFpNlLpNdPwsZXfgadrwkvEv9FgEoVhM1xuZYhHpfBENBuEyY6DXR5MddYPQUL43E57MTBIPosGwCkO7zBRgZxSvHw4Y6fd0uyk3Q6L4oGeNBY274aN9c21BMwGRVINA34MA03t/74e5QubvMceCYjrRRSxKs7jPDj+OnXZyg3I/uHz6YZ52+JjhCAxHYDgCwxEYjsA/eASGYvo/eOiGvzgcgeEIDEdgOAI/ygg4HFafjiQX+gj7fAi63HD3exiNRHBkbk4Cwj6d3bWq3MDieNKh3uuh0mii7bTw/ocfwO/94X+Si/PbX/kGPvP//AleffOSBNelmRnMTozD0W4iFQmh3ajA63KgXCoI48AWZjqbyPHmjT0d3uSrN+wWitU66s2uwbE43SjTVV2rSACZiCVRKeTQsmsYjUcR8Lol/DIgcK9QQqXZMe3wQT/qDCF0WcIB9Nn+3aVMZantW+QUYiMIu6ELnK5YClJOOq9M7Ba/7o0QPeCP8+ds0Z6ZnMTplRXYjQbW76zr7pH4F4obQbdPz8uveyAuf+/vvPmlMKXwrw6Fcr6pAxwM0RbQDSqf03JbsCwGfdHpblqoqc/zJpgua4rNbIcP+bwSgMiX5wPuss/pwHS54Pf6JEJQ0E7F4xJJyLTtt9pCXQR8XjTrVSRjUXz8pz6KX/2df4v0O+/ga09/RVgIt8urY0dRjYNEJyAd0uViESPkDytIroVQICABiDfzFP0S5Mv7AyiWiqjWawhGw0L+UBBXyKbDAbtWQ2Y/g2a9rt9p8H0kk/D6yOo3IYrEgwSCAXGN6eSkOEeBJRGLIzWawPTEOE6dOI7FuTkUsvt46bvfwZVLl1EoVJAajUlQJzaEQl0kHEEsmYA34kXTYcvxPTUzi7HUBKq1Br75jW/h6tWbmJ1bwvnzDwsL8OJLr+Lbzz6HRCIKty+AnZ1dCTu3dwtyJH/wyUfw6//6XyM1N4cv/9Fn8B9/7w8wOxERN31+dlaCJbn811fv4JUL76BB1r/Xg1NHpnD/2XNo1StoF3Ow2gxNBVw+PyLJJHyhCJr9HroWRV2/8C10ZbIQwTlDQbVSLKBRrUqcJAs+UyDD3IVYMo75+Tk88eT7cfjIAtLpHeTlkg5gd2tXAnS9XINdsdFutMVCJ1ap0+6i2qhjt5CRKzPo8cFFMdthKYQ1nc+hWK9LFGL4bxN9oU8oCvLzhoMRCZS5fAElu4UOA309xMNQCrq7wAyiSIm6Bq9kovX+/sLh3+lOp0jJjotO00a/24Df44Tf7UTXrqHRBj786EM4f+YUqsWyEBzpvX3s7KbV8TIWjeP+9z2M7928gc3cPmo1Yh9ayodIRQOYnRjD7OQ4yvmM5hMRWC7LY1BNcnXC7E+lMvLlHKqVAtLFjkRUZ7eLkZgbE2Nk5I+LiR0kRqJWk4DOz8a9lIUzimVEQ1EgZvAy12Oj2UCxXIXlYcGAwZFNud+535LNH4lExHimqC9eco97h0HtUIT0uTzw0oVNUdBywu60YZNdbPUl/O9l9oWJ+ee/8et6b3/2n/8YX336G7h/eQ6RcFh5ByyMPf7449qPL1++LMzLzTtbCMdH8f5zKygWCnqtYIAInICEexY4+fm5D1HkpMhP9v3Gzq6QFewKYUcIi1n84prla5Hfzn2D65nFCGJRYvGE3osJN+5rnkdiEeE/5CDv9yUyO+nO5wdVtw+Eb+I+SgQXixR041O03k2nVYybmhxHMOjX63PtCwXCYGXyyDjfXGafYhFhb3cH/W4HE6lRRMJBudNZJPWEAohNTyJdLuLqtRu4tbqBZqOF0XgEe3s5HF9axCOPPIJcroCtnW1UG7ZwHOlCAWubG3c7vHj8xlNjyNMdXirdDXoW39tyqvuAyA2uBDqliTbi+YYiLAVLYbO6XficTiHLlg8fQiadht/twhMPP4x2o46NtTUEvW7Mz8yoWLC+fkei89T0NKZmp4WuKTAUtFbDaCymtXrpzjq+8PJFTEYc+K0PPomE5UC2ZqPa7Ut4dTtZK+ui32VOQwdWKwxvMAQrCDjcXXicdKa7BRhjVxaL75zH/lBQInrFbmjcWYARvUn/TfxXF26XW11dPIexsKukksF4sEjO4jOxWCym+P1edTmx2MJ1w04Dzjt+tzsmw4OBnk02ddE5zRBip1tF3nKpiqbd0mvzPMXiMR/P+UaxnoVVvg7/m11QPH+TE8+9JtjlPHMjNDWOEnp45e1r2NxOI+aLYjw8DrflR7XbQqFZR91FQbsNd7MFr0JQ3XK4s6uIonmpWlPhiMex67DQo5GArvBBgKjY5sRgcWwspzoXfMGAipa1Zss87vtEdOWxDL64Fu9urwfXIERoDcR0onUOOuMoih8I6QfCuglG//6rlh9wdekwa8dmsYfjjh5qg6wRLU9dXw3F9B/lunz42OEIDEdgOALDEfiHj8BQTP+Hj93wN4cjMByB4QgMR+BHGQGni5hqidjklRPzQgdW1OfFbGoEXrcLTQrplbIEJzq2WgzxpFOt38f4aBw//ws/i9/+nd/Gt771DP78s3+BCxeuIVesSUA5fWxZIYbNSglo1tFpVNlrLeesm63YdEZRbCWvs8vGYIfcheVKDVc3tnUjyRsx3Wjz5xRlQ1H43R7YjRq6nSYmUym1htN1TsFfYpTPj+RYCk6vFzu5LPL1mkR7tpo3GuSmW3A73WakBq3nvG2UrDJgpFM5OwgMpcii+1HdWw4UtX4fNoPkJidxcvk48rkcbt68offKX8yWCoj6w2rj1q/p7P7uKd40vBuEBdu5jf/Q4Frutl/zZxR86NKloOAmW51Bfx2JVXT2EUtCYYAiDLvhKdb5KMb1umjQJd3tSQQhE9nn9aHV7ApPQ1o+w9WIHOm12mh02gh7vTh3agWL87PI7acV1kdB/szZc2hWq3K6U7golitGfLKI/igL20LMAcWKyfHxARahjVg0JkY0Xfx0g/OxdC2yZZ3Ykam5OfgCXn0GCm0elwu9dlsCj12rGxZ0qSDhkC5lPs60lNsokdXfp9jmE2qEHGkG39GF2W1TkPFjIjWCpcUJJONx3Ll1CztbOwiFyHV3SYQh25jiCN11pVYN6VoZmYoLsZAPgQBdpV2EfT189Cc+gvc9+gR2t/bwxvdekQD3zWeewVa2hqTPiePHjuKpp57C6xcuyU381M/+NFbOncOzf/tf8MXP/SU27uzi+PKMRPxAwI9oJCpn/XY6jW+/8D3sFhpoEZHgc+OJx87g1PIR9CtFBJx9oTZcXr/QKXarI2FO4XAOJ9KZPPbSacPbpVO83hBeo1huSOScH4/h/vseEFopkYyDiASOHR2q65vrQvFQmKJ7nO79crGMSCCMkC8olAbXPOdahgJjoYAUgwuJQqJLk2J6rYH9UklCOlEWjV5Pa67ZNQG/RIEwYJLiKxEOLQqfDFX0mVBfCuoSzSmsawH2JahrHfBbXRDmMeaLBa+eOlBMRw0DEMn576Fh19WRMRYN49d/5ZcR8nvx9ltvYfXGKgr5IuxGC6FwBPFwDF2fB1eyu0hXOWfbyokIeCzMjI9ibnoCHkcfkYAfc7NzyGayKDBUkuPR7qJcqStUk38S00L2u6cHzM+lhPEZTyUVlMvj0WEQLPMX+NFaZFSbQEHuApViWUUQPo7FIiKOWBjJ5PJwUMzjGnZYCFCsVEeNS25azl12tBCT0rZbJmwRDlTLZYWBHoQ2ck7Tvdq3HPqz0qhIPP0f/sUv4+HHH8ezzzyDP/q//xi1WgsPnFiSEMmCoMIefV4xuYnMoEieyeRRrTZw5vRxzcf8fkb7HAU+bofmcJiMBbmJXR6FELLwU7cb8Hi82uOMYMfCX1eOcgr27F4IR0IqEvAz8fNJMGZHDrnQHpewP9zf+2TyM4SaRZ6WCZolIokFCY/Lo6BZhh7TtZ0cJUaljO2dHYnsyWQcoUhI4Z7stsgV8iiRT85wW/QlLhM9QmE3m9nX/FpYmEM8GkE+n1GgJ8c0kIxjez+D1dubKJfqcPf7wvNU6m2MhYL41Cc/id3dtPYnBcp2OijWDP6HQZwbW5vaF/vsMOq0lQ9is5DsdotdzfNcvdXW86pw5HLIxR30E41EdMpgJTgsFQki0QgW5mbFf3/9lVdwZGFBWSfrt9bk8OacVLGz11MnDNFqfC8sZhNb1Gm3kAiHMD8zjZu7afzN997CWBj4xXNnMOJyomV50FDhmTkcLHi2ATTQawNWO4K+5YKNKurtiorvIa8PbsstLBG7ITx+P8LRiPJD8spfIfbMIM8sp0tzhvgi7SkM+PV64Pd44PN6DMN84LTm+ZdzgIHjFLsZvuz1MQi3Ijc6EUrshOsILefQmFbaXbQdDkR6pmOLhcEKnekq9hl0GdFaqp+rAsVuMI65Ex6PS1kOjM1stNrod9oYEYqnA28yBncygZcvXsLla7cQsMKYjI3B7w2j1u8i16ihAp57m3C32mBpm8I1MTc2cS7k8DNwmbgeXXO44GCRXN1qJsSY+6GufwbXBgxQdnu9CsPl/n8gpmtXvEdEPxDY7xXHD35+IJrzZ8qpGODqdFUzENl/KAH9YDdWcYcF/74yPYiS47GlM11ZGJbTMNSZTH/vxc+Pco06fOxwBIYjMByB4QgMR+BHGIGhmP4jDNbwocMRGI7AcASGI/CPGAGnq0/HF2/iGVrm6LRh9XriB5NJ7uj00e905WDmzTRFZQpDPo8LIyNxTE+OYySVQHIigeurN/HahVUUSg2JuceOHsKhuXm5nZvlEmq5DBqVIlwKuwRGR1O64ao3mmgyPI1iyiBskG3gFCwoDNXpYusRORLA2GhKwsnO9rbEBbZ+Ryi+l0t3Lax0L/uDQURHRlDvdLG2tYWdQl5oE6IaKIqZvFSnnNAS6njnKlYzGaCGG8qbfYp8B63QB5mgYqdTLJQg0BWWJBIMo9pg+7itdmyKUBW6UT0+1PsOdChGDG567/rUBSc1gjoFHiErOgzyaht3Oh2UB05ECmKMviSLlqgLtoBTeOSN98DBKYRMv49OpwWvm4JnT8fugftO4tGHz+P4ykk4+k688cLLePqrT6NcIn+XDvc+gpZlkApOB2anJjGSSKBaLkkM3FzfEMqGOIBjy8twez3YzxfgCQYklrxz5YoEDRZkUqMpOdEpitNFy7GlWEHxnCIc3ae5bE484q3dbSRTo/B43QoIZZs/jy1Z3ywAULwgAoBHhZ+XznuKK0RDFMsl7OztSkSYnpuTyOzz+VGtlrG/l0ahVIPd7MHtcSEVj2BpagLLR+fFWJ+cm8ONK1fxxhuvyyFJwbdcq2Jtdwu75Sp6bgu5fAczEwGcPfcQFmencPL4cdRqNr7z7PO4duUafB46XLvwh2KwOm0cPryEn/u1X8Wtd66hZ9tYOraMm6s38bW/+Vt893uvq0rzqZ95Sqx2BgBGYzGxcyme3N7axqsXr2AnVwNlKjrnH3/oNJ48ex+Ozk3LtUrRnCGZ126sYn1rVwIF5xZd0rv7WYk9FNqEzml3MJqM46c+/nE8dOYUpo8cRqTXxu0bN3Hx4kUFSHJ9cGzffvsysvv7mJ2dRdOuw641MJpIIBwISqyie5pzhDin3VwJ8eSIBFwGHVJcpGiZrddgk+vP13c64A2y28AaFHssHf+O3dZaMWgiB+peM785H50C8t4rphv5XP8buNfvyul6KOUndmG0FYbnEamKIZEthNwOnFk5hvtOrqDdtBVWWMwXJYjXq3WJ0Fw3aTLN2000YdaRzw1MpmI4fngRE6kk6pUyUiNJOHp9hadmsjlxu8uVJorVloQ6r8tCKpHE0sw8ApaFWDSoQgnDcykG81hUazXtAxT72PnBNcKQQa5vHgciixgCuTg9iZlUSlkEdHLTgUrRk2I60SksqFHUFmCJe4JF520Prbqt48NOgXa7OQgkBGq1OhqtpopvRQY20hHuciCeTOJf/MqvKLzxTz/7F7hy6aoKCMtLi1rfG3c2MDoxJnftzfVb2se4ponW2N7awdzMFFaOnZCYzrGheNlv9+AiHozHn3kRzaYwWlW7jmq3DV+AQa0hZT+QBc55p/BHl1t7KAsE0VjUZAb0eK7pDEJNXWYf7nfg8lH4g+YdC6YUvPkz5jGEg2HhofgeFTJZrelcxY4ThSfX6+a1JIo2VUwii56ZHyyOuHwedbgEIyFhScrEdZXLcoaPjiYRCPi0rwQZAkthvNFGtlQVxsdFDnejiUjQh4mJaVRyOczPzem4c00RxcRw5Tubm8JZeUMhvH7pssY64SXfnyGODqE9iPFhkUDIqYDPBGDTDe+21AHg9Xnl7id/XPsg55HaOVifbimYeXV1HbGAFw+snIBdq+Lq9Zuab3OphMZc6LFgAFUKsq0WgqGwio/symBReiNfwJdeu4zphBufPL2CCHFhHh8IUlLBl8GTjhYsZ4vlaHh6ceWNVLtlVJtFVIsldUcQ58MiJ4VVFgIo+Lv5dzLKOz0htnicOY95IGvlmgn19XpVHBLajGgrFoP6DBd163xCpFibGQ35jAoSdJMzpJpdSTzGvF7g++RzlxsN1LhunECM53unC71un+xuvQc+P4VqZnwQD8N9lmI6w2qNcO8SxojHgB0ePBeOBiNo9VqwIiGMzM/jzWs38PJrV9BpODCdHEUgGFdBMVMro9xtoNNtwsVATwnmTgWW1hjWzPnLiyCiZlhGH5gKeDAHO6MJV1bwuJrTtL5YtSJCi/v/wfXEvVd/B6K5sjTucZvf+5gD0Zz7BgX+7xfa7xXT7xXpf9BVpsLNdQHFollT1wZ0pjPTgnOaSCl1z5nukaG+8Y+4VB/+6nAEhiMwHIHhCPxwIzA82fxw4zR81HAEhiMwHIHhCPxjR8DhEk+BgWHEJngcQIAuYYb6VWtot3pwK5AKCHociIb8SEYiSMYiGE+NIpFI4PK1y7i9syvRu1jtotFmMKAbp08cw8zkNIqZLFrkxdYq2N3chN/twPLhw5idmVVg3+31Texl86h1emC8JlUT3mRTePF7PUIcUHBIJZNyPTPwbXX1poLo6HyixsSbbgpYEqAth8RpOmBLto1MpYL9chUOj0ccYjHSO+yhptOOgjV/39zC0gvIm0GxPpmKSL8ab3QlhFP8M6GIctEe4FgGN73JkSRmZ6Z183v79m25IptEUbj86Dj53szp3SBjTICXifoyDi62p9P5TSGZIhUFBH7uHvEtdNv1KVhSs1RU3kDw70mgoGjBZ6cYrnt0OtTtDk4eOYRf+Y1/iceefByxUAirl97Bl//yC3j2W88hncno/YTCQSTDEYk2dH1yLgR8fkSDIQlpt9fWkMtl5G48dnRZAl2NwmUiLuclBVqKOfFYDOPj42jU6kJFHDl0GIVcXgGCZBsvH11GMpkQh7lSLJn2/zCdfm2hCiiGU6AjG7lJwc3BDDun3JcMd6Sgrht9JwwOo1SCy+PB0uEjCEaIg7FRb1QVmko+NzsQKEDRsck5ferkUTzx5Acwv7SEb379m/gvX/0GCoWSijQUPjOVEtwhH2YXJnD1+jae+rHH8RM/90ncunINF954C+9cvYmtjQ24+g7N3SOHlzTvtra2kIjH8av//t8jFo+huLmFGxffwne+/S1hcG5vbEq0+Z1/85tCLbx9+W2EohEkRkcQSyYVXvnciy/jrSu30aQ41weOzCbxgfMP4Oj8rIRCYmTevnwVt9YZnliVW5KIFwpVFKYa5FYDKkocWprHBz7wOD70oQ+qY6NSLaO8vYGdjU3UGzYCgTDiiaSE8FdfewOFfEG/Vy2V5FKlE9fndYtxzzlBXFK+XMPmXgF+4jvI7m735BClcJ+vVlBp2nJd0gXKrhDDAO4ZgYo4og5hC5y7Jjug6WLZgAL6gPs7SLgzGb/8N65M87N3fepagOj3ybrneiWioYV+l+HGQDQSxPzEGB44vYJiPidMB8XH9G4Ga2vr4tLTLUtBsc58hqAbnoAbxXIThBMcOzyNI0vzQmWwq4Nr/OLlWwOGsw2bLv1uR0UMBoJGuW4iMcynplHJF1VQosAtB2qXr8Egwo6c782WjVLd1pznz9lJwM4IYk3CPjeW56ZxdGoa7XpNXR8MGDYiel+uam4+/CwUyarVinGFB4PaC8ulkt6rnM0eg0IqVytyWhMdtLp2W396fD4sHl7C4uISLl66imvXrsPvcmFqdATjqZQ6Avb3Mpg/vIjdSg6rW+tYWFzEI489piyHV557Dms3buL0yRUhOJrVusa4wSIFu19YMOx0Jc4SAVRr2ig2G4gmEwiFIio0VBhaWSlL2GURiwUWZmf4fB5MTEwhGqOgTg3RgJaJgWm1m/D53Wh12+puIRaE4yEB1EU3skeuYs5Xi3t7u6v3okwLIkTaxOmwY6ms98SpxnVDVJDldhsMF7t63G7kSwUhYviaXB8KimYQZaeDeIIskz52sxThO1iYmVAo5eb6FsZHkjh14iSKhSLSu7vIlis4ND+P6alJdb/spPfkVB+bmsSbb1/Snpbwe4Sy4gzn+Y44G2KnKJPyXMAuHjqUeV7jHGBhg3OC/82x8/l96hhZ38uqeEIx3Ws54EMXD565H+NjKWxubiObzWMkEtQ6jseTJvjT7dZ6oCW7VCjC0bIxlohhNb2Pv3nlLRyeDOOXzp2Fo1KCDQvNQReX1WcRw+aRgdvJjJURkx1g2Wj26yjnCww1Vy4Gz8FtOqt7gD8UQDDMrgCv9mnip1RUcTrhc3uFXSEKiXuKRGIWiAbnc4rjdKvz3EH8T7Vcwdb2lvI4eP4sFPISc9n9wHHk4eQaZ1ZKk6gWB+Cp2RLTWZRjgDnnFtcK3fD8/DzXsmOK52Ey8vnNvZ3vl856CupEMgW4n/H/xAYdPYz1/Sy+9fwF7GzlMJlIIhRJwu73sV8uodyuS0x3kg/P8zxxTX3jcldhjM5wl0/oHnabUVCXmE4RnD9nhwgRNU5T9GflVI7+geD+gwAsP4yYfoBx4Tr4fmf6gQCv65RBmPD//yWmQQ/RmcBCF8XzAIsz6KPMAiLzV3Q95wCRMi2Gxwy/hiMwHIHhCAxHYDgC7/EIDE827/EAD59+OALDERiOwHAEzAi4vYE+ncwMgWOYmYdhW/8fe28eJMl9X/m9rKrMqqz76q6+r7kHM8BgcBAgCJIgSBDipcMrOay1TGl1ay2ZWm84wmtHeNfhsL1eW7a8IW1YsuyNtbQ6SEKkeAu8RHCIa8gBBnP3HH13V9d9n1npeC+7sQiFJDJCgv6qZgxnMEdV5Td/+cvO933fzyNLkw7ndtsLxwuZCFsW5idTWJieRDwSgeG4CIdCyKTT2Njdxs2NTdzb2UOlMUCXPNuATw7nmVwOg04Xbq+LVDSM4u4eEpEgHjz3gJytaxubuHlnDYVqXdzQoeETC5sP2cVyWeLARIqc7aDczJFwWOJWoVhEKBQWU7jd7imIkY5QClR0qVKhYGCbggBt22M1GwxN7VM+l+PVJ+c5nV98POUDtudLlzuND7h8amaA2cGXJ+t5nQVPDPfwBmKTOg6OHz+OY0ePYj+/h6vXrortPfKTQWHBkcPOE+APhXRhXYR8GEnw8ZsGYhEbqURKznAKTK1mE/l8Xu5anxHQ8TKsj255uepdNg889yqDRhmcmE4lMD05iUqtjqMLs3jvs88gHItii2GCr1zEa69fRa/RkBjNsfd0Ki6RgmICRR4K2e1WG5MTE5iemhYHvsDQxEDAC4kjo9YZwgzbEvjpNufB0XnO0Xn++r7Tp3H82DGdq9urq9jb20MqmcKJEycU+FctlSWuBIIm6o2aBHTx4hkI12H4XF/ri5+LPygkOXQf97pe44ACFznHfj9m5uZx5PhJFPk5DjjxDPKj0JqIRSWulPl+4QgmJicl2n/39av47tVVNBstrXc2YIhTmJhM4ciRFVSqNXzw2R9CdGoGf/7lP8d3LryMQqUmgT8bj2H5yBHkpnJY397B3n4eTz7xDvzir/8XyExO4jtfeR5f+eRzuHPrlsQZOmnZoPihD30QOzs7EoIMNq8sE9FkAuFYHNdu3cbVm2voOFwuJPqP9D4UwZgJwOuhXK5j4PjFiN7c3pFQ5aFUQl77xwxgaWkBzzz7ATzz4Q+hXinjhW9+Hde/913s50sSS+m2np9bQG5qBp1OHxe/dwnlalXXQ6laUuAiG1j83KGgH7FoSOIvxfRitYuAFRbmxbY4SRCT2EiRsNxooNnvqxk2Yggg8ScYIWgGtcbd4UF4r3ggPHO83g6/BArWf/C683hKHvTosN3kNaLY2OLEQhtBk/qn+6Z7PpMI49TxIzh17Biy6SRuXLsq3jCnGe7e28XG1v4BvoH/zo+QaWJiMgnT9GFvryxB6NjyrEIqnX4f8WgE+/l9XL6+oSkLilqstxn0qWESiyckgPU7Q5h+C6ViWQHE3pSLITHdMA1Ek3Fdl/wz8uQp8MqxScQFkUU+PyJhC4uzM1iYmZW4yiYi3bmHzl5xiIVI8RAVFEeJwJiZyUloK5fLQp5QTA9zf+z1UanXJGZOTOawtbsn0YxojxD3wmoT5VpDkz05HkskhmQ0pmt+0B1gaIyw1yojEA3hYx/7KD7yH/24Xvtzf/CH+L3f/bfIZrOYziRBCZuNjE6jrX0oxOYO2yDh5fr3AAAgAElEQVQHGQrERm3k9xEIeTiviYmsjqPVanksdIvYEjLkOwhHw8ikiboxJQwTG0Vhj9eqafkkblNG5DHxmmeYMpErLrMuHEfNv0wqLVwVmz0U02ulMsq1pgK1KfZTtPRxbQeDQuawUUHJniuRtWm0W+h0O17oreGqGddgTXhpgc0a7rHE1/iUKXF0eQmj4Qi3rt9AMhbH7NSU1sr2xhbKRG1RILdDmF+YFxpkd7+A+06fxJ07dzE3N6OcCmYbEGll22GcOXMf5hcX1YC7eu0aNjc3dd4oRFJgZU24Bnk9sQHKBthuvoCtQg2hsIWobWM6E1d2CPf/xfl5TZZsrK3rHhWJRpHOZHVfoABuR6II2RHUa1U4rSbidhC3dnfxxy9cxIm5OH7h3U+iX9xHc+BiaAYPGP1s7HbgjtrwIYDQKO3xxK0hHH9f64BYJ96T+JnpEFdGiRkQUoZTRbx3ER/VYfAn179tC7vTbja9LI/BQNsBm4V0Tx86pSmocx32O13hquhCZy3YnGFjhdc1sS0UwXluGbTqD1m6X/ZrNQ+FJk66N9Gl62roKCidqBK64ulG5z2Ea4oNHeKVgnYEVshGtVrVtFQwbAHhEKZXVuAGQ/jGdy7h4qtXhMeKJSfQh4Ei0WfDroLWuadSdCaSjRM7bDJyoohOdfiJcvLyT/h73Gu56bF5rmOBAfNQTBd7nIK6h//5675YL2HR/pIz/a0ucwnq3GH/BszLDyamO5pm5L2Te3csmRJSqlStodFug54F/jfPz1hMHz91jCswrsC4AuMK/H1UYCym/31Uefwe4wqMKzCuwLgCsCMJt9+lQ8wQO5tj3Hz445Nd3LZwbH4KmXgYIZ+BXDqtoLJRrycnJv9OjGJnOoWa08Plm7dwdXUbtWZXDlU64figHCLP1mfIAUnGcTwcxvz8LO5tbOHevXWU600JzhR66F+l644s9EKhADrhTh5dhm2Z6HJcn45GO4yO+NsM6gvKbUt8i8EHZaIP6F7sd9EbDYWNseIJVLtdPbg22pT7fAgGTDUK6Dh0B3SiUWT3RHiDLnVBVOmSMz2yueuhX+QdOxDA6RpnE4I3bTqnF+bm5FDe2FwXyoQP6N4oPp+cvWBROS75YO0ZtiQ8se4z0zOI0/WfSiGZTEiUoVOPrs2dnT1UyzUmvGl0na5PulLjIVvHQaFWQno8jmw6hbAdkmjTatRQKRUlqFTKJTToVoWBztDFqNeWoGGaQbmRqV/SVU528+7OHtY3txQEy9fqt1sSH4nD4AMyS1PrD8RuJSuYa4COURaoXK4hlYrj9KnTmJiYUHgj3X+bGxsShxLx+AEb3UQ8mUCr0xKPmoF9FPNYi2QsgljEQ76YAZ8aNjwHxMFQTCeeYTjyXOoUwyZyOZw994AQDlQi6AQmaoJueNaGYjYbEnQr7u7uifNdbQ7QEFahp1RJBqWmKVD5fFieX0Q4GhX64cbNWyg02+L51+n+7LaFRAqGwxr9v7OTRzgSxL/45/8Mjz/5Tly7/Aae/8znsPrGNYVu8vXp8k7ScUvnoTPA/Q+cxX6hgFt370HZhxQaGDQHH1oDXn891NoUT12EAsCRhVnM5CbVaAgGLAlW3/veZVgMUTQMpNIJIYAWV5Zx/0PnkJufQyybxmsXX8XtW7ewdv06NnYaoC+T1/T87ByWlo5i5Ppw+Y2r2NzdEZqo2m4gFg55buMeXf0+JKKe07nW6mHgBDByA4iGbKQTaSTjCa1vhpMWiSxpNtGlRMO1S1wRER4UkHiehkQ7EUdCcWwES2qQ5j/EQPe0dHaGPJSBfOfU3Q9zDA5mOHysUr8Lk6F3/LOhg4BhYHE2jUceOo/ZqZzW/NqdO6jUmqhU62i1uwqs5LRGImYr1DZshdSka9UqqNKZH7SQTMQ1IREwoH0rv7crN7rH+6Y411dOQCQah2mF9LqVekOIGzaF2Pwhq1rH64wQCXtBpBS483t7cuJSLOT65D4lFr7QEj4E+ZrhqNzTXONHjxzF8VMn4WMeQL2OrfV1XL3yBlZXb6PR6CAeDWNlZUEBmRTO6HBn845IDwmuxDUdWcHSyZNwht7USrneQGV/Hxf+4jtyTxPdlMtOKCyUAih56ZX9Mrb3d2Glw8jMZHH2zP04fvqMECc3Ll3C7//+J9EdOFicjGFmIocg3cPOSKGQvIa0Gx6EkFJMv7u1rbVEJ/L0zLTETIYF84t1UU6CZSGbzWjColgsiJ/NY+F+wsmnWDyGWpXTEyHkpqcx8gEb21soVevaW7n27XAM2cwk3H4P9XJd10WfTvS+g2wkgsl0GpYdxsAAegNH9wxO1XT7jsKdef11B3TBE7HleAL2aIR6o6kAWO5JyUhI2BeahlOptCZxGLic39nTGiQWKcFAzA7DlB01DduDAVLplI6Xe+eR5QXtc8KeENnBiY5eH5FIBPc/cD9m5+axsbmBq1evas9KJBLokateLmn/IgZGTYaw5+AulGsIhywsLc0il+O5jCmrhNcGp0LYTNrby4tFH48nJQrzmiffempmDolkSp/B6LYRC1ko9vr4o2+9jCNTEfzy+55Cv5BHtTtE32d6TVtddz3A6MHgiWiH0XMcdIw2+uiq2WoH7QOshzfFxUaf3OZi/nshr2wOcj+wzaDuEa1mS41jNlzZLKXzn3sB8zEOhWEeA+8zmnLRMIE3jcbrimItryu+jnYSDZ45yE1MaG+pVIoS0CXys7HCRrqmvhwFmnM6is1xifJsgHuv4iGUrCB8AQtt8u/7XuOnNRogzjDp46fwvSs38IUvfQPdvg/xZBqOz0Sl0USfLn6fh6A6/P5B9wCGjTL3hFg2TT7wewxO2HEC72DqTA03utNH+j6FyCvundwb2agj5uWv+jpsPPxVYvpbXeg/qJj+N2FeFBLNa2U00LbN8FQ2hxngXqrV0eh0wbQYhap6H3asb4yfOcYVGFdgXIFxBd72CoxvNm97icdvMK7AuALjCowrwAqYgZDLhzaKsuSgG64Dp99DOODHseUZPP2uJxCgI7JSRLdWh9PtSUw3D8aPySGOJJNIzc9hu1TG69dvIV+qoTeCgkq75N/CRcS0EA6aemDngxdH1Lf2S+gSxREkNiEu5xpdlXxoHA16aNSr4rjPTU8KHUAX32Qmhfn5eVSrNdy9s47ZhQXxR/f2CxK+yN2lsE0BlSJli7z1YBCVTgdW0CZQxROv/KaO1SUyQOLTCOmJlEa5m62mnM8+02bsndANcnG95WmQvlnvsdd7Qhw4fQnPFIvIb6c4RYHbQxIcCoeeuEAcgdAuCn71ySH61FPv8UamXUgEz+/sYHcnj3qdotKBO83P8E0LmVAUi4vzmMhkVZdGvSYXdjqZRG4yi7W7dxCLRuQubtar6FPQDQVVt9nlRfIgUKiU9TkoZq2vbcilzvoweI9ogFK9hZbjhbHF/QZSsbjwE32/DydWlhHhlEG1ouMjfoKuSQoBpVIVExOe0MTXVngahaZeTw0GCh8MHaS7lWL7Xn5XwlmHkwNDV/igxdlpCW0MVCQm5oGzZ+QQZMAowx7pECTXmO9Np2MincKZ8/eLu9zteq9PXAyFF7Kq6ejleaEQxeMEAzHZYKg2tW7ojCWLf25iEm6jg5NHjupYt3Z2JNwvLK0gYAexvrONvWIRI78PnUEXm3t7yNcaeOih0/i1T/yqAg3/9LnP4O71VQS59ltddLoDsbgTiTgu31rHYi6J/+a//q/w6sVX8ad/9iVUWz25KHm+zpw6Kob61auryNeaHt7I55ObPJOMwe31ESSOAsCdextYnEgjaPoRYG1iEXzkhz+KhZVFfOZzn8V3L19BtdHERCaGqfQkbt7ZQ8ClU5whjTGEQhF0ewMUCxWJl8SGDN0hVo4sI5EIYyu/i/1CXmGDPoXLUcAhAsEvFzNDH6OhsLjUDMLdLxUVUNqluGKH1EyjSMnGj6YKho7XHPGbEviCDhsBtC0OqC3BoOgkYZ2XgCsRamR4QoyHCnAxZIigO4JJBrHjqrHGholt+TGXS+K+06ckhO9sbcuVzymZgetHOmEjEfYcoMl0SjgR8b5doELUkTvS9AOd7JqIiNhy//d7HblZKXwxHFOTAAZxRGSAx2AGiR7poTloIZ1N6jqgc5aOWZdc435fjSReA8Sf8HqgmO5NtHgOff7o9R01dkqNNnb39iVuPv7Od+KRxx+HzdyHUhHXL72OS5e+K0wQrxdioGZnZnHyxDFMT08LgbRfLKqB4Qb8mJjK4f5HHsHUiRM6Vh6bywmZahW/8T/9S3zrL74t4fXI0jJS8QT6XTag+rj+xjUM3AEm5ifg+IbY3y+j1ehgciKN3GQKO1u7aHeGmJlMaEIpZFk6D5xS4LHxOqfDmA0TulJZL4Yd7+3uIZlKKeSU64F1olBM9z333HgioRyMcqWic0FxWRM/bMr6AwdhkxZys3PYL+/jys1VTUuYIT98loFaq49Oz0U6YnnBmD4fZjMJzOWmkI4nJETvFAoo1KpqWhEPwz1+6BjKX2BYL9cHf+b9kI0BTkMNBz1EwxHMzc+oTrlcTgGx8URK57BcKOhck2ddrZRVZ+GPOh1hf7ia2/x1s6VmIPeBcCSi5gKbcnw/Nsg4paAgWZ+hv0+hmfkYS0tLqLcauHv3nufQ1r2EUxJD1IkN8gewOJXAsWMrmGTgNpvHlhes2WCjp9PRsZPDn0ym1Eh4/Y1rKJQq4qVzf+l12oibARyZn4UbjkhMX5wM4acefRRGvYJqb4gGm1H+gO7hVsCBZVHkNeE0g6i122gMqui5PTHNGWZMMVchmryXcy2w6cXvAWxbn4uN5Kgd1g+eq0atoQZoNpMRbof7MxuYROTQkU5Rl/s6pxr6nZ4c5DxGvg9FdvHg2VBqsVHjSiynQ/3YkWWVbL9a0DQI79jcf7xJD96PRzqvRPoILeb3C6MjhzhcT/wPmMJZedNqQ/iCJvZrZbhmAKcffBg7xSq+8PwFbO3VEYtF4PotNDs9jPxemPjIoPg/0hQYm3J+iec8h/y+woCP7nSK6QcZLR7cihePo7V12HzndcA10ZeY7qHo/vLXXxbTD5EuWjUKUf8PEgP32rf+3lsDSw9f9y+72Q9fx1uFroT0ALE4rqNAeRor2GQv1hlIOxQXnsdIvNZYTB8/c4wrMK7AuALjCvx9VGAspv99VHn8HuMKjCswrsC4AvAj4FK8thgayQcfjiSPhpjLpvDEI+flit3dWEerUka/1YJLodIhk/ZAkDYMdGVJiuP1m7dhRWNodofYJ7bDx9C4ANq9FhwMhSWhmM5gNfI0+ZBthmyEOG4ejnq87GpdjOtgwIdyYR8WDeIu3YNAKh7FsYVZPXBTmL16bRV2NAKXoXPdrpxdQZuuuBF6HPeHixb5vXRHG3T/DiXeULP2jxjU2ROehc75mekcfvw//gf46jeexyuX3oDP78JvhdEfeQ+9CiSjQEA3rAIyPZGYgrUe6slBFtN7JFc5PwMffjv9PkY+801XHh8t9TBPjqoPsIlmCJEHm8Xm2po3mn7gXOfjJ98jYppI2WFMxVPIZbJCr0xP5+S63thYw+3bt9BqNDCRzmBudhrNWlVOdDqKgxZFtxmJ13RD75WLWD55DO9+73slar308kvI7xWwsbGOfLmpz0LBpNXuo9buSRSl4Bfi5w0YIBd+aWVZfN9mu4W9/X1NEFAko9jNr2w686bIwYdx/nmpVJabno5fikwUyyiOkA3MZgXFIwqEPLfZVFocaOIH+HceOvcgOp2Wx09m48PvF+YiQrdoKoFGu4GTZ09henZabHfxZkcuyqWSmioU5k3TUtOm22cgYkRuQzqLt3fycsVH7QhSdgTNvSImE0m8dvkKumwURMPCsPTozm40FP7mBAxUyFbutVFt1PDTP/vTEn+/89KLuHJ9DaO+g7DpQ683RH8EzE/E5dhcXdvDux99AL/6K7+Mz3zms/ja176muvX7A52f06fPYH5+ES+9+DJeuXINJfKUTXL+IRf6XDaNuWwWlmFg/fYtxBh2SerLyMHZ+0/jPU89iVKlhD/+1HPYyjdQ6w6xshjD0089g52dIuo1IiW62N0tYr9YhmEEYAcjaHc7km/oxj3/0IP46Ec/hDv3VvG5L38J+6U8oraFapUTCT4FIU4k09ja24Xp+HD29BkhTza2trC+t4M2xXHLQosCOoMDg0E5SSWgatLA0nUaGNJpSbpKF2Gb7mxJLhLUvHOsngeIdeZXMAThNdj0ixg+ZIM+TCVjiEXCQjXxWqALlbx8NrXoEucao0gbZXhuyEMQUbCii5vCG9naFG4p7LLJ06jV1JjqdNq6nvnvvS/P0UpMg0QhToZQPGaI67CDer+JSNwWFobHySYRRUIKmVzHdCwTITEzPY1ysax9kML77o4XoEuOc6vVQ6c7RI1NlF5fImqtWhUPPBaPqi78rBT6eK3u7u7oc586fRozM9P6e3TC2ukEKt2WmmV04E/NzHjs8V4Pw74jDvcXP/9Fsb1PnjiB+Zn5g2svqODeO7eYj5CHFQ4gHGXQJUMgPaQUa8D/TiU9UZnsauJlGNjIWvEcUBjnpAnF3mgkhkQiqX13fX1DteFkCnEjPA6+FpsNnpnd1bVK8ZLTDjw2/prVCRgBREIRr+Fnh/Gtl76NrWIVobiNaILrt6tA0O4Amqw4dWxe9bcMPzLJpITand1dlGt1scKjiaQY8Lt0bBMvwmkfAF3uG4Y3gbUyN4tMKokgg2VjMQnrPJ+soxUOazKlwwmXclkTI9y7+Gvyt9ncEP87GNQ6IuKFrmYGmrJOCpkeeXgbYmCEPRn00e0xHLWnP6cgH08lhd3ihEyhsK/j57/n+dgpFOWWfvqJR4RjqtVKmMx52B9ONihz46CGPBflclV74KXXr+DK9XvKJ+H9N5OIIRm2tbecOraMan+A3/v888glAnj/whxSRCkFgmgpPwTCrpkBNoaYrRKG0Y9pCsUxB/CHfdrngmZI558TCLzW+OUFSDs6r0EFf4401cB7Jdc29wg61IX6IhecDnJeJ+Gwmgisu9afaQoJxhrEo2yeEvlS032Cf8Z1xffh9cx1OZlNS7h3/MxKYFOPLvHDb/w8yzTv0/x8Cqo9QCXxNXSuraAmtKqagjPhDwXQGnSxtZdHvlJRcycUS+LaWh5X7uxoUgv+EEYjQygvSt5DdwAj4BNmi2HMvN4lUouRThGdtytD35dwLfCe74npHoZO0eVEFB1w5WhQYD7FWwXvQ9H8UBB/qwv9r/s294Cs9Td+F3woph+Glmo3PEDDsPlPMd1yh2gOHJxYnlceyRs3buLebh59IvTMABzDh25XaThjfWP8zDGuwLgC4wqMK/C2V2B8s3nbSzx+g3EFxhUYV2BcAVYggIBLYZzOOrpeAxjB7w4xnU7hwftOYW4yi0a5iHJxHw0yqYdDREIh8VnpqOOIPiwbN9a3MfCZWDxxGjfvrePm5jqafYq5FC4DGDg9WAE6lIhcOBBQDEPhb4YZRChoI2wFESTrtNFANMJAxApG/R58o5GwBskExTNbD5i1ak3OtWK5gR5DU/VgborT6rdCGDGoj/xbOtccCsF8sDX0gG+TxUoUAQPJDFfs6g++/334xK//On72l38e12/dEX/FMQLCcFCA40OuaR4wVxkySOYx/w5FZgV58c/4QDySUKcHYf4buuroVCMqhOI96+s9TosKzQdkIgIoHJiuC5vIBo6h0xVHwSAcRi6ZUBhojoGrYLhrVFgEOl+vX3sDN+7dk3h/bGYKp06ekAjdajWESKCYSOGOwsDdu3eFRzAsP6LxKKamZnHk6BE5L8n9pqg7PT2j6QCiAegKJIuYOIStjW0JPzMzMxIRGSJ6b20dpXoDtVYHE1Eby0tLOu7D0DyKeXzw3t7ext21DT1LH12cl9hEdzlfg+xjPmITRcHjpThKfAidoRpxp1MwYHrIhG4bOxSE212kIzYymTj8pg/ZXAambeLc+bOes5SIDduWuMLzTpGC/56C6pHjx+UqbXd72C+UkN8vot5owR2O0K02sHNnDaFAABubW3LUtTod1Jp0XjLMksKXgVKrLYRPNhUTbuHo8SMolIrYL+xLgG+2h2i0+8LhcM1zXUxkMhLdfuSjH8H5cw/i3//JZ3D5e5eQjfM4DaFslpdXMDU1jXqtha9+6wWs5vNoMthRLGoXGPZxZHYaz7z33Shub6FeLiERC2FlaQGuO0Cz5WEvGNS4s5vHa1c2sN9y8IGnHsHc3LLc/29cvorVe+ughhk1wx4CoVeTqGQbNu4/ex8efewRrG3cxYsXX0Wz3UA6Hhbnu9HqIWTZSEaiKO0XkEtP4sEHHlDD7OqNG1jdXEOD4gqFXYzQ7XsYIYqKFGWcgRdGyBMeMMMY9powRgO9PjnhQf9QAcj8bHTBi9lrGAj6gHSSoYZRLM7MIRtJIGXHdI65PoyDZhbFuOtXr6DZamFhfh6pdFoZC0SzKHS000Wz1UatUdf1yGkYXh+HqAhOlNBVTXc1xX06zAN0DVNQTaTUuGOAZrlckdOWDlqX4c2RIDa31uVupRhHwZPoI/K9KQ5S6IpGI3qf7e0dHRf/Hq9J/p6HphoqFLnd7CARjYmzffvmKgrFgvYTOnHp6iU6i80iirMUd4kFmZqeFBs9FLYRSkRQbjWwubWFWr2GRrMpRBSvQ56LerWGZpNuaxtTk1kx7RkYzPpQIKREtzgxiUQ8jMxEQk5j3ScCAaRSSSGo+HkZasv9x0NmOLAjNvrDPqqVipeJUKkiEUsim50QT/7E8eNeWPWVK7hy5bo+z9TUhIIqFxcX9W888dLSz8w8oFBK5BeRQlE7ocmlVDaLb154AddW76DY63lMbTaDw0FkUramClaWltUgYDOCWRQ8Pu5tnHCgw7jB67nVRZmhlOT5M1ybAqHrYmpiAouzsxLhQ5YJk+uPCBEhRii2WnjP+9+P2+truHDhRa2VRCyma5sPbwxp5rHUKmVlRiTiCTUwOC3Fz8a1sJvPa5pj6EACrdN31Jjk8YoxPnKE9bBCJrrdPh5752P6/OSEc/9NptNqplBbfeqpd+HiKxews7WOs2fPqinXqNdh20Ehu/h+hWIJhUIJt27dxqXLtxGPhVTXRquFYDCMuZlpLOaymM1l0PP78X/84Sc1tfET504gyUyMTg/9AHnllvBKpt+BHQJs5ic4Se9YgkP4bU6ujGC4Pp1fhjoP2HRmQ+FATNf3C6ORsE/kznOygWK60x+odiyK4wOCYdtjbZuW/u3htcLP0BHKxUU8mlRjlm51HievV15X2hPUAx6h02vrPj10+hLZ6a5nI5Z/h01tNnON0UF4uZzqnlh8yBvnPZxNtMHQxdAwkG+UFMD96qUNFDsD/NCzT2BqOoOvv/IGXr5yF7ZteqGizBf1BTDkfuzSoU1TAAX1g/ByrhZuHiC4ihM6/G862b3PLiwMN0sGIQtb4+j7BpJ1GN3MtSx0zoHb/O0S0+X451SLvp/xnO2HwjoD69k0jgagZtbS7CQeeOghXLz8Bu5sbiuEmjXrHjjwvYMcf40rMK7AuALjCowr8PZWYHyzeXvrO371cQXGFRhXYFyBgwpQTKeY63e94FEKV+bIQTYWxfHFRaRjthzirVoV3WZDbOHJbNYL1Wu2JLxa4Ri2Sw24wTCOnDqDK7du487OLnqOi2A4Ar8VQL1ZQSgYQK/fFgebeI6h4znOjYAl5rnNB124qBT2hSwhh7fdakgsm5+dlrhRKhbQatQ9pyh9iwpji2ErX0SHTmLLc4EzeLTjDPTwTEG70+uIXe3xWTtyVM5NTiBsBpBMJPHLv/orSE5O4GM//pNyStuxIPzEwrhkmXouMMouwjfI3caHS09kFy+Xjn0B1yERUUGEFKEoCPLfui6CxOrQhXnAdKXrPhU1kUmnkEkk0WrW0Kw1wEBYstNPHj+Oo0ePihFfqNRxe30bt+7cxf7envjOdE7SzVkoeAGEsagp8ZAiAV3cyURCQgAD/fj5uj26RSNIJiMKuaPIPjmVw7A/lPDPcE4KMPF4QuzlYCiI3GROQucrL70EMxjE3Nyc2Mb5fAG7u7vY2M2j1mhhfjKNc2fvVzOjWCD3uCmnOs9xqVhEsVIVsmN+alKCEN2rFELIOad4QSc5zw2d2kR35LJZzy3t96Pdboq3Xqk0PG66M0K920c0HMTibBbhqI0r1+9iajaCwaCHmakpnDp1EtNTOYRoaYYh8Z4CHQXr6Zk5TM/O4d7aJj77uc/j0mtXJJqePL6Cd73zCRw/ehTVWgMXL17Ereu39O8ZkCfXJIXERkOhdRRI52Zn9Plur22h1e1JjImkYzBiQf03pxmI8iGXfr/Qwj/9tV+AHw6+d/G7Cv3MpjKo1+riLDfrdOaaYlhH0llcureGq+trWo9Bwwen28FkKoZ3nH8Q9VJBja6f/7mPaxLhzz77HHby2zh2/Bjm5+fQaNVx7eZtfPorr8nJPyNU0hDFKkVQB0GfqSYDfD4kYp7g13F6Ev7j8ajOC4UohuDSGU1BOl8sSsAL+Sw1IyYiMUxnJ+U65J85bAyFbTQ5QeDQlU8hGRLXeU4p2FIfoju9rkaeg5jpg2kM0W524XdGiPqAXNLGymIOC7PTYnXz2pjhOqUjk2vVx7BAOlYNtJp1BRCSl0z28dq9dYlr5P/HyKVmYGF/gGanIwwUecN0/xI90h06Qix0um2t2XK54YVZ2qbOrYQ/CrAUeYNBCeR0t3PPI2qFx93pDVBodDCfSONjP/IxoYdefOlFCaYUSll7vidxB2RBH2hmak5QNSMTWkGHfi8/ge5mNgnYcGLOQK3WV6AzHcF08kcjYczO5YRMabaICgmi1qwhFo0jFotiZnJCkwN0CPPa2djYwKsvvargW16PvL7C4Simc1PaCxgC2W17ojKvD8tvae8pFnZx4sQxnD17Bvp/Qd4AACAASURBVOGwLXQV9xq6htkA81BLNQUKd7ttCfe85olZIlJkc3MHmXQc1WINO40RHjq5jJnchIKIWTsiXvjFfYB1paOYPx8KmdyvPIHUhN8w0e0MUa5UlXewWsgjSiE2EsKJ+04qKyA3PSVsyzf/4pu4feeOjoeBpNzjOK2yt8tJHQaLGqg1exh4UiRycZu7jBo+GI4wN+PlE1BEH/X6Qp6x8Tro9xQ+yTXx5PufxuvXruKll1/W67NRxjVHNznFbNZa0whW0LvPUWg3DE0KpNMpXQcMEGajls5dhW8SR8XjtbzwXxG/jJEmSeaX5tXE4To5f/4h1XxtfU17CMNr4XQQDgb0+5zUORRWmZHBpuj6+iZurm6iORhpsuLs8SUszi+qscxGIsNZs7Ewji3PwUwl8Bt/8O/Rbjj4tacfRdoPbBRKcKwQIuEoTIPoKd5XhwgYJvyDuAJa+4Eev3HQtUYxnc5/hQcreJOYJM+Zzvox04QNGE0pkGPf66JPDJtlweAUGENKLTqaOZ1CF7ujJilfk/sIA1tZw3q1rnsRm0zk6rMBwakXNrN4HzNtC7c378LPxicnWIieGgx1f/U+j8cyZ0OJ1woxRRSzeV3rfi73OPctMtwdWPEoit0avvXiVeRrPTz93gfwUx//SXQGLn7n95/DF799UWJ6IGDDdQyYBne4ETruQI0B4rn8dKZ7pnO40pZ9amiyZvzS9zVvQUB5GStetgS/+Hfp+ObUz6GYfvjN7OF558+6p36frx/Emc7XefNaNL0pFZ5HNSYMA2G/i+Coh2bPwYmVeTz82ON4/sJLuLW+oSYXA1f5eQfCvIzF9O93TsZ/Pq7AuALjCowr8LevwFhM/9vXcPwK4wqMKzCuwLgCP0AFiHnhCH/A9dzdIQZ7DQeIWSaWpnJCjAw6LQk9oyH52CFMTE5IpMoT31EpIxAKo9l1Uay1kJ6aw361LjF7wAcvPkK5dN7VYBhDmAeCEJ1WFOQobphBG4bhh8EHVsNFp92EbYXE+K5ThHUGSKeScrDRqckHukQkLHfpI+fO4LFH34E//+qfY2N9Q9zOgT+EancgcZ0sZuJJDKePTn+oEMZowMUTjzwkwXZzYxNLR4/hF//JP8H/83//Ln733/1/GNJh7mOQIEVeJae96ZL1AsLIOzfEt6UISvcY3Xl8uOUjLMM6U8m4hDeKD1PJKKYmMpjIpCVmSVi3LIm+x4+u6OfdnW2FRRbyeY3BpxIJCTx0Gd69t4Ybd9ewVaqh0emj36dLOoA0MRdRD51CBynFfTpC+TDOIEN+JgpXleZQDvh4NISpbFbO63t31+RenJqelvhT7jBwNoDZ3ASOHaN7O4lur4tMOiOn+b07d2DZIUxOTkrAoPBLfAJfn+gcIizorqYTdu3ePQlaDIglZ5oP3h7flngLuiLDcrry5+zkhEQkNgMoPNMFR1Y6XYYUUYi8aDRqcm221AxgeO007jt7FguLC7h16ya+9JWvySUYCRgI2y4eOn8fHj5/TmFyd27fxs0b91AoNJHNmnjyXU8ikUojHI1jL1/Epddfl4ubKAoywxdXFvHzv/CLOHX8FD77p5/FV5//GkyfKXGsVqp4gZfkrzNcrdvD6VOn4Az7yOf3UK3UUO0PUff70Oca4qRByMLMdBp37u0JF/Sb/+q/w/qdW7hx5Tpmp6eRm8hhb2cPpUJJ+ILZ2TncvnUbE7MLKHb7uLO7K7wDg3IpApEZz2mFYzNZ/NQ//ElEQia+9KXP4+Kla/jAB96HDz3zHtXkmy98CxvbO7i12UKYQZiz83AGrpjUdIUGhF/qClnA47ENS2KvOMGmH2ly2iezcpfm9/fQGfYljve6PdAnbwxcmGJiA4ORg6nJKRxdPoJCtYLVjXtodTvC6fDfU4xR+ChzCnj1kFXuNxC1fAj5XHTqLSxMxHF8flYO2al0EtPZNJLRKEZkSptsMMQU4rmT38dOsYhAKCTONLn4mkSIRJDNTGjagYK6BNpQUCIOedV0q3MyhdMVFF3JjiaCiYGMcqa3WuJYC7ERCko8p9jGkF6uU65Liuo23zfgQ7XRQb3Zh2248LtAJpnCs88+i0K5iG9f/J4wVNzbGHipppoPCkPOJGwUat0DMZ34HkPiGpuKkpvIifYZSEcDaDaHMP3kNtMNSma1X2uaDTuKjMTC0K1fqTYQiYWRSsThGwzQrnuBqyGTe9UQpVIbDWGl2LgwMJ2JI5NMSKRjcygaiUqIp5C4OLcoIf7ChQvY2d0T4/vsA2dw4sRxCaObm+uo0fkcCmJleRkPP3wer776Kl65+IrnyK63sbFdwtBwcWQ2AdMw4RqmgpG5tthsoGjKz6IGDkNZbVs1ptis7IUDbjWPl43MVquLarWJSqUu53Yim8G7nnxS69Syg3LEr965jSvXr6NYKuo9iNAaDPzCVNEd7Wdjh9kWI6JKiG6xJeBPZiY8kZei7XCIWDiiTIAAoIwONqrYzGUTmft8b9BDejKHWrOJcrUi8VNCPNdWMPTmFJAmaVotoXk4/UAHP/dKOukjdgTFchk+M6Q9le554lAovKvhEQqK7z0cOWpwRGIx2HZYgj2bFWrAkMXebMJvuBgNOsim4qprt9d587zWGx1U6x2FNYeDBmLxpO61bGTEY0ntZQwiHXS6iJo+rCzOwJ7I4Pc+/wWU9+r4xA89gbloGGv5AjquD5FwRPg1MGbY7cBwfBLTOQXW93UxAJEuBgJ+NqEMz9F8wB13Rty/hrrWyCbnWmBYN139dPeT285zwGuB1zWnp9iM4nQH9ws1sA8oIT02gLp9YYn4PQCPh+I5p5uaDQ8VxPwMn+lH3++wo42pcET3cCJwugfIHX5foUYWOLlCBFEMlkWGf0sNaO9YOO1msM+CUqeJK+v3cHOvh3e/4xh+5pc+jjPnH8FLF17Fb//uH+Cbl27ADpuw/GEYjgHLCIht3uSx+1010omXI+pFZnRtt973Fmxmez+8HJaD5Ah60f8D9oUiO/cR3qv0/cZfLRccusi/37d/P4iYztfi9cHPxbXuuf7JnSfPfQjTGcB2h5hMRnD2gfvx0ONP4HPPfw3fvXJdzHS66HvMnyBCaSymf79TMv7zcQXGFRhXYFyBv4MKjMX0v4Mijl9iXIFxBcYVGFfg+1fAgM+l0EWRJcKwLz7lKYA0gPlESr9H1IptW3KH8QGfuINAiI7IhkSFIB/0mwNUyYCNJTFgwKMLdIYO+kK6UAgizsTjsVNQZ/gl3WUUqsl+VTTYyBWvm8FhDIA8snJEbkQ+uFF8oZBAtAEZpwxepOv5PY8+jB/+6Iewv7+Lwu4uXr9yHas7RVT7QHtIEXmEYa+FJJ3CtbYc0B966h34h//gR7C1to5XX72IJ977NB568kn80j/+z3Gd3HI6yE0b8r7TQOpZ7Lxi6iePZcrAxNEB/oOiMzEGdENTJCWrnHiDu3duodusYYFC4eKCECZ0y5PjSuGMAmq5WMDm+jpazTZixLpMTognTCGdohwD2zrDAUCRLxTUiL5F5AyFvANuO92M/FysKcWk7d09sVgNnx+dAZ19dFa7sAOm3MAUD4WkiEYkGI4MLwiVjF4y2cmqZcincK0+Q2I3hUg7bMvd16g3JTpwNJ8CO4WccrnkBbeNXGxsbXohexbPLTnzQzUQxMwNeg5OOiND4TCqNQ/HQAFdy4+4AwX50VXMQFq/1kQkHpP4cfLEcTz9wQ+i747wO7/1rxW8OD07i5EzQK1aFN84N5GV6zC/l8f+XhGdjoNUysID95/D5s4uig0Hwx4dli7iiZgEYQaKDn1+HDu5iFQ8hdurW8jny8hlkhJ1W3ViSQzEI1G5KmvFMqanJrUG2ACiw7zV62FgB5GancL80qLqyc/19a99HWfvP4N//Mu/iOc+/Sd49eVXkUokkYjFFZpHxAdrSmGxWqoilsrIDcqmVL5UUkOBqJfe0EEiHMJP/NhH5Yr/4vPfwPrdVVSbHczNzWA2lxYDnu55hqfWW0MMiHAKcj0TS+R4UxUiCYyE7eV5WVxYQDqVRiQSFQaFSA2iFvL5PG4Rx0NBKAAPOQI/bLpEHVeMf67nB8+ek+BKNMyttbvoDHrC6byJaBAT38Mr8KuCAQJ0hvb6MIYOPvFLH8eTj5yH02lhd31NwY50qxL/QCGy2+pgL7+vcz57bAnH7julJs7m5hZWb62Kjx+LJeSY3s9TUKWplG5wF+0+RVBHaJ5IxJQbeCjhrY+g5eFTuD7pevac6bzGbLlsq7UWnnn/uzExkZF7nY5a1mBre0fX5ZGleTXKrl+/ptBdCp6Vak2feUDrMQCboY0+Px586GH88Id/CM9/9Ru4efMmioWiUBdc94Q5RKJxJOJJrfGF2RlU2ZSs13Su6IbnNRmwLP07NsvIlp9fXBBaiCJzr99BgRkGVe4XdLMDyZAplIqprAhHExJEvHD/YmOE1yJd+ETUsEl5/vx5TE7m8Kk//TPc2toVfioZi2J+ms2SRU3RUAS/e+e2rs+5uWlcuXUPlWIeMxNpDB0f7q1tYXIygZmpSbS7A2Syk2/ysikWE2PSarb0fvpvOo/7fcTjcaGSBsy7YHbHgUDNxkGzN9C6JpOddTh14qSEc7rlGYC5Xyqj1Wy+icWg5sstm+I5tUs2gxOxiAKaydYn952TVX4fER5DiboKs2x3JKqzQdLvdiSou85ADVLes+qtuvIWiLri56432YBxdBzka3P/5d5NoZQCuZpvgYCua97DPF6/N12hLATCx+ncZQMg4EdI6CKvkch7LZ37rEU6k9EUFAV5Nr0oaDIngyHdiVhUYdoMMKVAzGuf9wOy6enGZ8OE+xSPlU5rNk0o4rIpys8bDgaRjoSQTkRgxKP4s5dfwfqdHfzMO07jxPQECs0OKt0+rIClsF/X7cEdtSUYh4ysck+GgT56o46EdD+bj/2Bsgf4Wb17ADNKBmomcH+nLsy1xLrzelJIdoBBnGx+B+C3Td1v+GtvfQw8AZcn1RkpTJqot0q5qkZDJkM2ul9rWkgjiyGmfYRSUTi+EfxN79pmXXjv5PsPhp4DnUo5zwcngkaOi2q1cRCSawnGxmBsXsrfvXEdl4stPP2+B/GT/8mP6hodjXz4+jcu4P/91Bfw2loeoYiJkD8Cn+NH0PWm7xrMguBnoDudn1/4Fq5Lfh/hTdfJTODNvnnH+OY3G64MATLJe/+npuzfRZ7nDyKmc/8+3LMPHe9cz/w1pzX8Tg9zkSBOLs8jYIcxu3IEL7xyEavrm2g5rhqIbIN4w31jZ/r3/458/DfGFRhXYFyBcQX+thUYi+l/2wqO//24AuMKjCswrsAPVgHD5/JB0vIZiDKElO7UXg/RQAALZNWallzgQZvYijZqrSYcPosHAmgPBnKskmNa2CvB8AfETx/6AugMRsJx0A9IdxVzuQKjARy6xckKJ3P8gMNJwYbuL978yCUnyqNUbyGdSIl77qfY7k05y6VFJzDDQ4OGgeNLC/jFn/3PcOr4UVy7/Bqe++wX8PLNNTSNEFw6wwZt+s7kDM2EfHjmqSfxxPkzSNhBvHzhJYUwfuhHfwyvXV/F//C//xYqdKAakDARMvwIUA/jcdBZdSBC8nPSbT/UQ6+Lo4tLePjcg3qgb7eaqJQr2NnZRqPTRZnBrb2uRHJxky0Lls+npgGd2HSS7+4XJSxzOiCXSiKbSXnMWTp6fQw7jIpJbAQM9AeeAEZBgMJPvV6VA5KBq0SEUNDrDvooFisSOeLJFPymhd5ggFKxgm6ziUTIElKFrlCKUeQaLyzMi8tMMZIOXIrePOYqBeJ2D7GoJ7R74+OGRItSpS6xYZLogpGDfKGkwLfJiQk5Kil20nFKvjPFIrqF+RDOB3ROHdAlvb23i2KpJEE3GY9LXKb7lwI/xX2KHWw4UIwK2UFs7e4JffMT/+jjiE5k8cn/69+IH0xnPhsUdGsS+QGXYYs1VEtlCfRE+UQinKqYRLlSgxmKSXwhV5lifqnRwl6jhQ7DMYke4fRD1Ea33ZcITRGbzskEg0oTSaGOOE3A9UxRgYGXdNLakTCmF+excuoEjhw/ismpKWyu3cVn/+wz+JEf/WEdx2/9zr/FtTeuSKDjvznk63e65I0bePzRx1AsV7G1m1dQYb3TQbPZ8CYhRi4y8Qh+9ud+Bq+8+gpe+u4V1ZfOZg9VYCFAUWkwkBswaNrCHLFRwzPHJg/F/X6/K8d3NpWUsLhI4T+WUPNl9c5dcaWJUSnXqihWKmSzoGUMNEXACZKQEUDYb+rasPymsBHJTBpvXL+KWovyEbMI6O4mQ5liphdky72AQZX1fhs+ogKcEXLpGP7Hf/Hf4tjSArbW1nD9yhvY2dpCp9314EqugQbPz34Brs/AO9/7BB5+7GHtB69deh0vXHgJt9e2FWZoS48zUKh3JGhzufISpqgqHnKAUyc+HYfleuHBckALReBd4zE7hEw6qXpbZggf+dAzCIZMXHzlZbnjKU7yOmct3/HoQ1hamsf6+l3Vn5MUbACw4cRpBgZhLi0sIBmLqznAc7u9taXm0bWrV7GzvSMBntz5RDIlJyyvv9MnTsulvbe3i26nJ9HTu56icrUTU9MbDuRaplN1Z28XO+UiKhRSxZhPyKluW2REBxFkk/KAd8zmB1nRFGbZHCC6hcLn7OwsHjz3IIKROD73/Ddx+dZtVLluXBeRoKljSGoPACqFIpr9vgR18seJCTl7bAVhO6J9ZX5uGjdur6LRGyKbywllQsc19y4el9azAhi5bgOIRMNYXlzGzVs3UCyW1TjVeg6HvUBbTny0mui3e2DwIRFgtUZTOCvx68mlN3nygYaY90CCn5lolWxWbvuwZaou87NzCEci2NraFsKKwmwqndJnY4hssbAPZ8h7hk9IMjbShgMKyBS9uf96DnTWTQit4UD3QBc+nSc66xm8yl/XanUJqjwWToPweA6bBVw/bI7y5sa/w/uwx/L2AnspnOrfmt45ZF25d3LtHgqubI5wnVkB/0Foq8cC5wQDpw34mtwPKazzff1+NqvZzPWEZ/7g3pWKhGCHfBhFbHzn9l1cvryKD88l8NCRJQzMkCZu1NxgV8LtYjhswh0aiJo5ZQ8wgLQ9bOl1fS4nRnq6pzmuo7pycx46npjO/ZLXGVFl8VhU+CleD9z3DcLGGXQcY8irF2RK0Z+vx2NnQ4H4HDaXGObLP2MDkO50vjebFxTvw5Ew+N1Hz+XE0QD9GgXyvvYeGgMoqlPc5/QV9zA2nBicWqlUNVGlDJdwBD064PfL2C/VsFurIHPfCfz0z/0EjiwuYvPuPXSaPVy+dguffP6CJ6ZHTQR9EfiHfoRGpq7VOgYY+Ile8b7n4bF7SBauVlbVCyFWg9MDput/+nsiqnsdfYkDhk88dg8R400/HX4dMs0Puebf7xvAH0RM5153KJ6z/ny/Q3c611444OJdJ1Zw3/EjWNveVVL0967ewGahhA4PwbQANsM4wSdwz/hrXIFxBcYVGFdgXIG3twLjm83bW9/xq48rMK7AuALjChxWgPbmg/H/iD8Am8JXb4CEZWFlcgrxYAhx4hYoTnaaqHfaaLsDdCgkDProOUMJrK1aA7YdgePzXIR0clEk13gw38she3aIlG0h4Lrot/uw/Qxn9AnFMHBc+ZboZHIDPrku6aLjw6jBUWtQ2LAQNC04Ejc6ctETc/Fz/+lP4F2PP4pvf/2r+PxXv4UbezX0Q3H4LRu9VgXhwAiDbhcffPJ+/Oov/CPUd7dw6aUXsb2+iYcfeQz3Pfgw/rd/8zt48cptdBgA6qcbboTgCApi45i/+L2GTyGp5EjzyxPfgGwyidnpKT2gM4CvUiqjUq14D77uEKblg+X3RrjJv/bEKUtoCgp/vf5QogobDImwLZYxWcF0rAqJIPGrJ+GbY+pkqAf8BqqVsgRjimQUaUKhsEQdusAYtBeOxREIEmtBLIBPQkG31UQ0xBDDoUQWCtQ5nudETGINMTrkqVN4oOgmcaHZRSZJ919GwgidgJ1ODzt7+xI50omEuPjd/kDBfRTiGZZH9jof2MlTpnDGAEM6DMkHJtO63e1ifXNT55oj9hSpycqn8MVGAsfIxaY+CHakGlwolZDJZvD4e9+D+ZUV7N29g63NTRSLJcTCHrqBek+n3cLO1ibyu7sSohhISRGA4j4bD0ErpPNTKlfkeK40muiMXMD0hOhuq43cZAZduTdHGByE1HH90YFK/ABZ3cTY0GaYm5yUIDc1OanwXHLS2VRYOXpETOnLV17Hj/zYD+M7L72IP3nuc9jc3JBTkXUhtscZ+SXKvu9978HxY8fxqU9+Gldev6aGC4MlKZzW6Hpu94S2eOq978Lla1exuVOU0E98A68RCs8BnyleeyAQRMgkM74Hd0BnKa9EujyJduG6ZfMiLDGLa4rOVYrK2/tFhbzSvcrDo7PQtSx0zJGErlGnC//ARSQQRNDwa4KDiArH56LebAq1xGufIuOb4otriDmNEREcLmyKafEoAoaLmVwaH/nwszrfW5tb2MvnJXISy0QmuWMwPNiPUqUqZ/WxpTkcW16QYL2xsYl8fh+d3shzBxOD0O3BsOhqJb/YL9QCxedGq6M60plOQbRVKXv/7VI099yzFNfpFo/HIh5aIuDHmRPHEbICuHb1GpqNmoT2sB1SM2J5eQlWyJJQyL2MDHK6bIVGID8/EsHczIxwSVyLbI6xwUZnNaczKFax8bS1sYGtzXXhftqtARbmpuQgZjOpWW9pvXG6gBkIRDxUyNmnqD/k+7goVasYugxYNJCJRYXJYYPJQzTQHe9xoSnMcbKH2A0K2nRKU8iem5/HI488IjxG2wH+3Z9+ES+/dgWFckWObO5ZbBxxDwzR2T9yEA9HPDcxUTGWielMWngqNppyuUl89stfwk6rjcncBOxgWIIgxWc6yCkIc++stxrwm0GsLM7h4YcexYULL2hyhEKn5Q/AIM6GExkjR4x7w3Hhc72fLTKbKZxyOiaRxOzEhPaN7X0Gqbr6PMlMSjgRNuscsu99fk2t0AFOvBODPznBQUGWIjj3P64/XiPMn4hpHdA5TXHfp70lJMa2x44mg1wap+HDYDRCrzvQHj8xOSVUEEOPY7G4GgSrq7e1t3FPp1hPZApdx4eOa4Uluy46XTZPBt415TiIJxM6d8Tr8Iu165PhrsBMA1E7or2Wrn6xyBNEvpgeBofNW+5ZB4G3vMl2urz+A9rf2ahhE9IOGAgFDQSzaVwrlvH1r7+IJ6I+PHp8GWY8id4BoolX4mjIvIAqhj1mHkwhlkxhEOih3q3JfBwwvJBcCt4U080g79+cTvLc99xv+DmZh8AfcjzzXh6OaK0xRDlObI1tocXz02xjOPBc6awDMTm8LxT3ixJ6mRfA65lCOlEvHn8/quZwo17DkE18Nr+5/8DR8XLx8RrgfY5iOhvKXI+cJuNESTTKGrLx08buzj72yzVMHVnCMz/5MSwcW8Qms0t2dhEJxbC2uYfPfONlvHp3B6GohaARga9vwB556Ky6McQg4DnMuXY9Ff3gUZ8NPX0c77/VrNZUxcHkG4NIJaZ7CC6FllKTdjxc1lu/FNh8wEo/5Kf/Td/o/iBiutzwB1+HyBdOlvD3g4EAstEQzi9N4+TKEtZ39iSeswl3d6+ABsOX6WKnuaLPu8hwrG+MnzzGFRhXYFyBcQXe9gqMbzZve4nHbzCuwLgC4wqMK6AKmHzK88aPKaZHfH4EnREydhhH5+YRp1sMBirVMqrNOjqjIbrGCM1hX2I6qagUBUHx1o7Ab4ZQrtWFDaHbnE98EYt8CIrpLp599zuQCNnY3diR44/Ca6/neE5LstWHAzR7PaTTGRQpGA1HqDXb6Ijb4FNYmOnzCxfjdxlI2MG5MyfxjnNnsHrtDbx28x6K/QCGwaj36DbowDKGOLYwhX/6Kx/HfceWceHPv4wbly4hFU/ggQfOo9Lu41/99u+hPAT6dJcKw+JD0goizPFrPuxTsKZLP+ZxylkTOkjJcSeDlUI3RQL+PYpodODx+ZdmyVCYorhfggYf/vV3yGP1+dUg4O9TdKOrlS5ZCiAem506lSteOPEG4kOPRmKkjyiGKYjVh4lsFql0WuIhxRUiI3ymJbRDsVwTMofMVzpCKQBOTWQlxNMpOjWV04N9q8NQt76aCL1eR8J6p91GuVxRcGPEtuSsj0ZjcntSQ9rfL4hRSxe/PvPBgzzfh79HMVKiKEUsy5I7ksfHkD2O4QvJUaHoHhcLnXWgs5oiFl2h9WpFKIZDITCeiEuECVgmshNZJJJJYQDozC8VKsJKkFFMMbNZr6JcLIrjTJRHbsJDTVC8pNueYjGDaw/rxlBKulzpNqVQuLu7L8GNwhbFYaKI6K4jXqPabGrqIMF6JONyN/Lv8phikQj67Q4alYqEvqX5eZw8eRRWyMQ7n3gMF168gDeuvIHN7S2UKmTgD9DuDmGZNj74wffgE5/4BD73+S/ij/7406ju7SMbj2EiN6FQvj7PfSqLvUoFaxsb6A4HqDfoLnYRCNEpS6yAD4bfgusz4fdTYOrDN2rDAp31dL6S1x9AzA4iFAC67bYmDOgSHxys847j8XgZ6OfzW2I7txl8p3RiPzs18A9dmA4Ddf36wfPSHXTlrGRjh4Jib8DJioMgPOYEECMVIN9ogKPRGFaWF9Fue6GyFLoazTpKjaaacRSM+84ITYYB8rNYQXS6fficPiIGkIuGlX9AEZOBmXRs001KAY+M+WA4rPNmBDzUQr3RRLXRkGaVncwqBPfe6qqc95w8iEVj+qwU2NgwMU2fQh9LbIoBan5RjKdYf2RxFhPZjK5HHmedQcxDVw54BlaKFW0YsKwALLqKiaHIZrRG1jc2sL69K7f6Mx94GkePHZVY26hWUCvvY/3uXbTbxD9R1CMTPYVysaK1Pj+/gMHAwRvXqfcSvQAAIABJREFUruONm6ukKaE5pKhN568Pi3MzSJE/zgaMUCNc78R/BOXmPWQx83joTGdjjkGm9z90HmceeQRzyQS+9cILqHT6+Nqrr+Pi1ZsolMrwsaFIZEqvKwGbExVsJD5w7BiyiYTwXO1GA06vr3NMtzGv84vXrmCXv2cHEY3E9Z5sTonp7CN3eaRaEd1zfGER73z8CXzt61/F1n5eDVi6z3n+mg7vNT0FsfJewuuKaKCFiUlMJdOIBoNIReNqao6GDna2t5TPQEf6oWDIJozb63nZIDYd8rZEdAbrsgHE+pG9TtZ/rdEQ698Os3EY1PmheBhmnZ2RxHvu3RR0yeLnfpZO8718wpKxGUf2NkX0THYCc7PzKJYqePmllz3utM8nZr2Pjul+W/sHX5+vw2uZr8m9k2I891TWipz0jnjpBw1WNm46XVTKNZw4dkrX6drGmnBYzBfh2pMbPhDQPZaubyLSuNdzXbOhQrGYzR82Q0zfSMG708dWsNls40/+8FM4Z/tw/9IcApEY/OGo9meoCdtEq1VGr91HxJxEIplGz99DtV1W8KZthdUM5nlW08RHNMlA1zgFbg4ksKb8NV3xXJh0jDMX4TDc0gz64Df9avjwONnoYA3YBGAjtMJGWKevaQ3iZ+jA53tyD2CNqDuz+dNrNNU47gXYePAanx4txRPT+WfCxgVt3X/Z7OW5432ZTU425lz4EU9P4Pi5s5i+bwlb+ztYX72t4NaZ3JyCwZ/76nfw+kYBwaiFAGwYfQNh19L+0KSYTmC6j+MxvDvzWy5vwovi+KFLnaWSds3ffvN/FNM9Id6l74FtB6LpKagfkucOJvwOxfRDZ/pbXet/1Xe7fD2vrcCvvyw9eJOCXD+8n3JdsUHDhgW5/FyXE8kUVnJZzCds7UE7hRLsRBI3NzZxayevvWnEfBGGtqvnNBbTx08d4wqMKzCuwLgCb38FxmL621/j8TuMKzCuwLgC4wrwESoQomdUwlSYD6N8cB+NkAyHsTg9JecYxdECGcbOEA6D3RhB5gzRZYCXQrO858SgGZBrrNWmsOxxTuliPDKXw/xUDplEEg+fO4t2o427t++iXKnDNfzo9kcKI/X5iGUYihF75uw5VOtNppGhVK2hwB/lsifu0nnKB2LiCXodud6WZ6Y0Il6sN9EhB9fvl4jLIDlyXv/nf/5f4n2PP4JvfOnzWH3jshAxKwuLGu1+8eJlfOkbr6JLkWMyI6c0A/OOzc0hGbTRbjKcsK73JBedgX0SqhxHrOZKqSRcCBsHfDCnWE7mssPAzGQU/BB0qAkdEwpJRCCnng666ekZJNNp3Lh6DeVSEW2JTTSnHXApdJyQoEVRma8vkbndUZ1mpnNYWlqUqNAWGsFU8KMVDqPRamN9YxP7pRJK1YaCGKczWSzPL6BcLot/Ttcjf00WMNEFFLyDQQvtTgf7+TwazQaCBwgBCl/8zBTTKW5QlO602hK+KYyJCdzlCD8kVpZLZRSKJQlvFDjIGZ7M5RCLxxVcu7GxIYRJJkW8CFnrI8TDIbm808kUtjc30Om0MJ2b0hg/ncfUICh40w0cMOkOb6jeoUAQszMzElA8BrvXmPAEJT8CxAsQyTIYYGt3F4ViESE7hOkZsuyXFBLIY2nXGhJlyKsms7fZoS/WUOAja14mFqbTQr3bQyYehx0JYb9YQKVWU+NAYkwwDB/d4VwzwwHOP3AfPvzs03KBb2zcE6qHtdvY2sPqvW1s7BZgmkE8+o5z+PBHPobf+M1/ja3dAiaiNjKxMCKJKIKRCFaOH8f7n/0gbty8hf/zt34XdjCkMD82wjiN0Hd86A4NdBwDvnAUTsBzz0f8I5juEH4MMTc1iaW5GYnSW+v31BDp9Ee6TuYWZsXTbtGZ3+srD6HZ6QN+Cx3DQJvnKBCQkGmxySSn8EiBtkKHqBnjuU8povEakbAjwcqvQFEiVHzuEEdCYczMTqNSKcnBvrWzjeGoj86I+4vXUOLr9BwHjjjBdO/zDwfwOS7imkCgABlSQ4R4GgrNw35fTQZ+fiI6yEOnw5vNEjaI2IhZXFrA6ZMnxWWn05yqNIVMCkQUrtQcZABlp43d7S00Bg5sMrPp/HRd5FIJBQzzNRutltZIsdoQgoceXK4BTmlQsCPFhw2fVCYtYZXNmEqzi4l0Go899ohc4cSKEJ9y/Oiy8hMont+8sao1ODudw85eAeFgGA89eE4NsG++8G289N3XEfAZCMdiyE1kdFyTmTQiFJpHQzl8hbAJeKGWPDau78PwQDYCeayLS8t46PHHEZmcxNrrr+NPPv2cRPqGA2wxeFIYEFuII04O0Jlt8boyfDhx5IiEWziO9iUyxgv5fXH2y3U65130QkG0+e/8pljpdOazWeGx54lS8aPV7+D4/Aoee+wxfOWrX0a+WEDMDiMRicG0Ahi4fbQHXTJ6kLBNJONJWPBhcXZOIjrX/6g/hCs+uR/NOhEyhmpCZ79CcLtd/T0itrjPeFMYI+FAuFY4vdDpdzEEp1A8dzT3LNeloNrRREs8GsGg20PEDqvhR1E6v78Pw+/XPsLmTbHMvIKmsETEhLDJk0ym5Jje292Tk5171NTkBILmCP1uS/cwrlE/0Voj18Oa9Hrai3kNCAOk/aunaaVsNo2FuXkJ769duoxEkiHOFPf5nrauYa5h/ptDrJawXWqshJSfwYka7o1EQGVSaWDYR6VcEKLKH4niuT/6Q6R6XZycm9K+HSBajAI83fQGm1NltBptGKOwwpx94QDqHW9KygrQuW9qSorYIl63bKJQTGduASdTiG3nZ+T54udk85j1ikRiqNcq6HbqCs0msoZiPK9Pj/nu8cUppvsQUANTuSuGD1E2Lw6mp7gXl/IFdNlsHAzRRk/vyXuvGtoKiOb3G4YasEQFcWKC+xibrMpp6PQUULy4fATHTp8Bu483Nu8gX9qHyywPv4nJ3Ayu3rqDT33lAlb3G7CjPPYwnO4I5sgvBnvP58C1fBgxLPZgT3xTTKe0Tq79m+gXb9LhAPRyGNiihgobQ2qxC0J+YFQ/+C7WQ8AYqj9/5rEdiu1/vZBOod4zxXsQmbf8EHaPUwY+jIZ9TSbGbFtB2O1eWw394wsLODI7jaTpQ6m4j71yBWY0hvVCEWvFEtpsynLSj1OHbG44BOiNv8YVGFdgXIFxBcYVeHsrML7ZvL31Hb/6uALjCowrMK7AQQWCRsSlW4rOMAomFKj58BS0/Ao2o+BYKpX0IEzBkQ/hZIXTI0UxiQ/0fGDkGD1F+YgZkMuNAZdkuc7nMvjgk4/g2Q88jYX5BXzhi1/GF5//C5TrLVSbXXSGQJfPy/4AUpEgUiEgm4jixH1n5DidmpqB37LEf763sYlvv/gyXr92Vc73QMACSa59cX9pmqWD2I9RgOPFQwzoSGsNsDw3g5s3LuLLz30av/m//K8IGSMcIcc4EkN+bx9XrtxEqdpRqOR73/2YQs2IBjm6tIxoKITdnR3cuXNHDvHp6WmJHPw1x+n39/ZRLZcxoGvWgIRluucj5L32h4il06h1u2j3+gdBnF4IGkWNXC6H84+cx9zKCn77N35DnOj9Ckf5XcTCIUSjttyAfEAmXiFqBVWTW6urqLW6EumWl+axuDinh/Gd/J5EPCIbiAZZW9+QaE3X5XaxgmF/iOlECrY/5DkqibOgiNzvolyrCPERtG0Px9BsyG1PEWbiUKCo1iWMRmNRCfl0fbNpQrEtYBiIhqOaGgiHIhKz1IRoNNHt94XWSGYycotWGnXs5vPYLxUk4oYsPxzDpwbGieVFLC0yADSBmzeuoVGr4twDD2BqOof9QgFDTkZ0O28KYQyhozM2kyDKwZQ4TAGJTkyuSYplFGYVpurjlICN9c0N3Ll7F+vbe3Konz17Gg/cfx/QH2HQ7MLyWcJqMPSP7mqF4FLI9fv0emx+0L3e7vRQb5Cx20Cz09L10BuMEIql0BsCN27cxN7ODrKpBP7lf//P8O1vfgMmhjhyZFFOaAbJ3bxzF39x4RVs7lbQ6vdghqKa1PAHDCRi/z97bxYsSXpf953as/Z9ufve+/Q0ZsUAIAQQEADSALiBMsVFwcWiaVK0FZYVCvnBjDC9POjBIT4oZIYohyRLCoIEhiAAEsBgn8EsmOnu6e7pvfvue+17VVZlpuOcvE2OGaQwND16qhtxp7vn1q3K+vL7vqw8//P/HXLYbXTIGA4G8Z4nnsCnPvVJuZi/+sdfwqUzZ7F97wHsgalMgc5wjJ1aAw+OKmh7vPClMiqghDAGYS8+e4xzq8s4tTCHVrWC+3duu4ImuxsKBXzy4x9GMGxgv1zG9sER7m9uYuvgEAPaCkNhdB2/cDJc2xRZiC4CO0T43CeiOQVXFpnojGZIMM89OzZiRgiZRAyJSAQhdsC0+yIWUHAmx9wf9MPx2JpvFATJ1yfnm65dil/sPiCWiG7+gemgNxyj2e2jM3CFUJvSDwVEuikZ6hkIIBUOSmhmAcyxbAWIMtCR63x+dgbTpSIyqYR+5rqBR1rDCvOk2OzYqFYqchizK4MiHo9BznMiNuRztdEZ9lBvNTEcEhthqQBEFzZFQh47518ynVEHRq5QQKvZxMLSElZWVrC+vo5vfOPbKJcrmJ4uEfQgfESrST62g4W5AqrtvjBa3MdmZ0poNZoKX2RBS1ikRFI6GNFSHE9iNShCGyFDfGwWyVigIwpJQYcU22wKlURisKskhL2DA9y4eQv+SBSrMzPY3t3V/snnZ5YBi3UUIomc4LpWyKM/ILwNCxjnz5+XaL+5sYGt3T0c1JtodrpA2BAiiK/L16PAz3MU5P7t9Ungbfe7eHztLN7/3HP4wy8+j0qljNlcCdlkUiPMImsiYaiAQWd4NBLXMfGLe9qgN8CQRUiK5CeFHXLQiUKhoEvRmNcil4OubcAVMNlJxBFnyDbd0nQu+70YOZaETwq17GTpdlrqXiD/nuefoi+LkLwWcm8gNoXXLwqkvA4RjcV5ILY6O0YYNjm2VYAQ0oTdT2YfyXgIsE2x1enAZ54GC4Qs5rK7guiZoTkQpmVkkhve1/ktFXI4d/YMIkYEL730Co4qTWTSBQntQraw6MrroAI7iQhx2esBI6D3yge1el3thaunT+GxCxdwsLeHL/3RF7QXcC+89eZVHN7dxrmVEkr5FLx6E5YKCsQHMXiV773Z6gvFk8xlwRIEBWsVL8wxjFAUESMGa8TPA30VYyybe9UIiURU3R+81nF9sKBBHNny0gq2NzdgDVgkZbdbWJ0uLDbQrc9rFK91PXaEEXnFrouw+3O+N3ZOMVSbxeD93QO0ai2Mh2N4Apb2dI6RACqch16PujbSLCbA0d5A8Z5dYvwZn7NYmsLK6dOIptO4+/ABDqtHCvLl2mbwejJTECP8+Rdexk7dRCwehi9IDM0QzviEba89zi+MHTtuXHTKo1t9l3v+9m9XTH9EfjkJi3n7J9YT4st/6kPs2/Esf/njKKSP/0xIp5jOz3Tu6vAqGJVfPps1BD+Gww7CfhZQifUD5qencWFlFaloGKNOGwflIyH6uraNnWoNe/U62qMRxpzzzJ5hFoTZnegbkzuPyQhMRmAyApMReNdHYHKxedeHePICkxGYjMBkBCYjwBFI+lKOadOlaLnYEXJhfXSMuS4nioYUIejMo6uQbmfeGPGbjjne9Pm8QTl3eQMa9XvgGTPYrCex4tRcCT/5iQ/hb33gA9je2cFn//B5vHxzHV0GtdHH6Qti5OENrgd+jOG3e8I4dCma+DwSWGPJBB577KIC+q7eeAuvXb6CgC8II5aQa5Z8aCIh6JKn2OPx0hXKkFITHseHJx8/gxdeehH/4n/5bfyr3/13yMWDiIcCYptXqy1C2jGbjWNudg6XLl3C/s6e3MO9fhfVWg3NVlviOd9fIZ9DJB6TYMIQTboMiVCgoEwRIxmLyz328MEDCc3hWALlZkt/UlimSEdOscu8ZVCcH7OzM7h3/64mpJAvsajccsRf8HF0xfdaHXhGY0yXShJjKBqlMikXqQFHnN+N7S3dozNcj47M3nAgoYcoB7osydK2Bg56zR7CRgQWnbNEb0RCqLUacpYNyOr18jhc5zzdz/xQQnZtr91X9wFFfgoxFC/7vaEYs9P5NJbmFiU4HR4cyZXOG3K25tNIZ5DpHotic38XO3t7EvAawwFOzxURoLM8GMCTT17C2dNnhSOggHWwtyPh8NLFi+KRd7odiUwmWf3mQI7meDwpvjk7K4h4oChBcYYIGWIRctmMRL6D4yOkMmmF0u3u7+P2nXs4qA1g216sLU9hcb6glMqwE0AiGlcHBIUoBjzK6SfDn0fPQfGlVqsKG6JzZoR0HhkU6A0aOKi18cb129jY2sJUNo21xTn8ws98Bv/b//y/48KZBfzIxz6ix4/HNizHg/WtXVx56y5eeesuBuMxsvGsiyOwB4hFQ+iObRw02prbhVwC04UCivEEfuGnP4NXvvENNMsUSf3iZ29V6rhzcIhjhmBG48LxzCZzaJXpphygmM0g4HHQatYUTrk4U0TECOLHf/zTKhK8decW7ty9j82dXRzX6kLbDEcWTGI+vAEks3k57tn6T8GOkQvsCKHQRcGOcz8cCqCQiCKfSWuOj02GNgbFxKcjm2sk0GOgZgCReARjx/07XapEW1CYpyPYpkO+30XYCGHQ60osrbe76I48OKq30Wh3tE7N0Vjzm4U/oguILiIDmeed+1Y2nRJf/ca167hx/RocsuBNEz/03vcinUjovPL9UCSnAMk11+10NX/Y8UABletJ3GaqpXJZWu46toYwPWM0Ow30e5wnDNI1MD9fxPSMy82mc5ZrMBFPaL987bXvY39/X0HBVFobbWJtiLrwotzoYrmUQS6fQa/TR454mEBIwafddltc6enpKZxeOaU5cuvGLRyXD8FkCg+LG7SO+z0SDoOBkIRHisnUQunMZ4cHUTjcKCjisuuo2eqg1m5LFH3yzFl88IMfxB9/6YtyoJL7LzGejn3y0T2Q+5x4HF4fjisV7XNrp1bVIcB9PBw2tH5eu/YWHJ+L6xmPuPJcjAVRMVGyriWSelFptbBSmsKTly7hlVdfxajfk3ObrHMXe+VHJp2Ui7/fYSHNhRARs8LsBrqeOQd4faI7nPx/ivfEVPGRFKO5d/N6QPYWUVIs+nHvHmssHI0Zi2XeUADdIdErQ8QTRHrF0ecYVavqiODxhmMxBCJEQA1USOO85zrjNYL5FhRqk8m05hQDLOlO57ngcdL5zGsAYVyipnD+cH6Nx8jk8igUmSUxVI4Dzx3XDYu2VfLQyfx2GODrVRGIQn293qaHHqFQ1HURsxuBYxwIqFOIx8ZOHi+xRd0OjsrHEtCzxQLC8aiuZeSt33zrJr78x19C3Ahjda4An21h7+EWTs0XkUtGkIoYElVZuPRyjnl8wr61egMVAPxBA0Y8BnM8RG/QFb4k4A/DhwCsoaX1Nxr00e21YI2HCEeYGWKoy0s4Le4zpoVctoBmo4Zsgkgdt6DFQoVCL71efc7gGmLXGcNdWTxXJxZRXLou0hHP4E8LzXoLx/tVegUQibsBrTx/HCM6xDmnea0gSonPzy4Z7mPJJAt5LD+yhmggls7A8nlxXK0oiJbnhOiiaCKFSCqLV9+8gS+88Ar2G6bek+0PY8BqqlBt9Cqw1MchoTudn1H+XED/i59C3xHr/G0BtH/Vp9h3IqbT3u4GnPIofe7nJ4elUVfs117ODBbTVMfNwOyow2lpahqnlpaQikYAFk66fRXIbX8AbdvGRqWM/XpdYd4OiyA2sT58HXOib0xuOyYjMBmByQhMRuBdH4HJxeZdH+LJC0xGYDICkxGYjABHwA+/MC+8QSSSRaADCmNknFquizAedm/MGfTFmyLX9UdhwotUIoNGpwtKEvyi2cxjDSWgea0xlmeK+Nt/6324cO4sXn7lFXzrWy+i3GczPZ1fQYwdLyxvUEKOz2chFCBmwUGFCBiJJjTSeVDMJHV8XTqd+0NhLSgg8UabdjiKJ24rMZESbE/mcQ7ktP3g00/h9z7/PP7lb/8Wvvz5zyGdiGPY62PnkBgDE9N0RK8sY3tzU25rigsf+ugPo9qq4uUr17F1WBGilOj3YoriRhJ7+2Xkcmk5oGempiXCdVsdJOMJYQiISCF2gILPeOTIPSsnP/nNg6GCVfNxin3EUNAhF5YjjuIfQ0F5PihW0gFOLjkF43DAkIBPF3GlVhWehQWKXr/nCtt0gCvAzCNhJ55KSkyhy5fHbA5HGPaGiIeTYssSrXFweIhcMQdPwIdGqyERgmI1hUW681kQOTiqoGsBUwkDSwsLJwiFoJz1FNz7na6C9brNFva3GAZa0/s4feo0Dg4PhEAxYjHUu1083NuTQDY7Ow1z1Mc//cf/EKtLc7h+7U2NvwQhOoXbLbQbTeTzeZw5fVpuOL4n4lkYaMpjpEOenQvXrl3DoD3ExfPn9RgK6XSSM4SOoaccw72DQ2SzGdSbNTGSd3Z2JJAnUwnk8nlxd7uNNvyWFzOlGQWEMpw0X8iruKG2/BNMLdEyO7tkntf0/iOxqMsHZlCt14+B7cFRs4Nmt4fHVpfwiz//s8B4iH/9u/9SQavvf+5ZnD93Tm7Fw+MKqrUWekMLdx5sYHN3H9VmSy7j6VQSqwtzSGQz2D46wvVbd9AfjTU3Pv7B55Ciy/7uHezuHKE1GKHnOHIG9smjpgDtC2E4tJGxw7DHfUQDBhKJOAajHnr9FtLZBGbmprlg5UBmeO69e/fgjG0VSIhRoJhMsXQ4Zj6CjWw+hzbniYpIAZYw1M1CAVzc54CBtcUpnV8X+2QII8H5zQIbsTRcz6Mx8SdeROMxDMcD4UvoEuX6Yz4DAx+HzCJgLoDHo/lAVAwzFBCIIJkrIV8qiSXOghKFT+KHGBjKOcDzxkLOd771Lbz0ne8qc4AqHMNKe10icYB0iIHCrnuYX8Sg8PiCfh53RK/HAhQRIWNyg+EiSijO0mVMQW5MKE3EA5/hRT6bx/LKMh67cFEsdDKZb968ictXr+Dw8EhiNvEUxMVQjOexT09N6TjZpdDt9OXK/sQnflTjt7O1i+PjQ0yVpiS6P7h3X052HsPa8or2uu2Nbc0HTs5HhbpEOql1w/3v4fpDCeYMO+X+kiKeZjDQsdCNzzXAdcH9gc/BMYynUnjt+k1UOx1hR1g0ZSGLx8m1ILb0eCSnebPtOsJZfDUdR+d5ZXFWgcx7u1t4cH9PbmnD40Ei4kE0woKtmxdhUIRleHW7LeTH2tKyChmxcBjmcABrNHZd934DB+WWxEsK1LwqcPxZzFAIo+NBKMRQZj8ODo6E26IwzWBcdjTRwZ1KJ9EfddFo1SRkE9dDt7nhcwVWdqAQt0JXOoscPD90YHOOdxst9Nod5JNp5IsFbO/vCnNGcZd7FUVcdmgRcRWhOGy4c2o0ZAAvVADp9frY3d6VgJtOpTA1xaKog1qjJpGVhVZeE4ktYrGAWBPuLTx3q6urOD46ENaH12oirLjm2HkTjcXR6Y/RZwZExNC+K8GbRQSuT+ZV2ra+t3d3sLG9ib/3y7+ID3/0I7hx6xb+4+9/Fldv3NK+cGZ5FtOFvM4VcW+vfPsV5JM+FcaKmRRSLNKyy4oh1okE/CxcxBn0HcTxcQW2rkHswurrnPi8LIwF4PMQDxOC2e+hfHwIn5fzBYhEDDAHg0VIdtB0u333d7wezBUz8HncLhchTrRCPfCRV8/8iLGl4F6OFcecewDPB+cr0TgU1elI31rf0Wsn0oaKdQqNVeFv7CJkKJiHQlobDIrWukwm9W8xx1X9CWDo2AorZiGDj2exKp7OwBuO4ruvXcaXv/kaKl0HoagByxvCYMSMCsKIHBUS+D5OmE86xj+7XrBTgVz8k/3z0f//T306fSeC+w8S07Vv2yxv8VS5rnQFWPNb/z7JfuH7t0ag3WFkDRD1e7E0PSU0W71SQXXvAMmQgTb39WAIA78HxwMTbRZxOPnoyAcRRXyt0UTfmNx2TEZgMgKTEZiMwLs+ApOLzbs+xJMXmIzAZAQmIzAZgZMRcPwBck59Qm6wnZvONqIYwn4GhIXRpMtoZCNJ5nU2L2HgsFyRcBU1Iqj02ghHMhIhvORZ+6FwUI9lipHMlmA66e7de4CjWlOiNwXn7sAUT5PuclvuX4qRlkLg4gYxKeSSknkekMCvIFDiQnmDLUHKdvEuch769B0ko5Wc3AFDF71IheO4dPECfuWXfwnf/uY3ceWNV12UDTmuPd48j+W8pOBMPjD/JNbG4/eiZ/dR77XhDfgkXHR7A3T7dBr6dQNPMflHf+RH5Ih86cUXce3KDQn9iVhE4iSF6LE5kgty86gOiwiWQhanV5fltOZNNu9VKbjzi+46iusUYyiwU1iicEtnOoUGogwomLHIQZ4z0QDEJFDco4hCl57cd2zxtx0YEYaAWq4I7AANhuP1TeTSBbmrxZE2h2JXJ1NJBUiyRZ8iFZ2zFJQpZPKLRYNf+/u/ig+87/24cvUKXnvjdbkp+R52trblHK5IqBxibnZGLlyK/URFTM3OYGiNcePmTTDc0g4Z+KlP/wg+/rEP4+nnnsTx1kP8yRf+GPt7e0JwcMzaxBxEDKytrOr12YLPAg6dvnQLLi8v4/yFC0Kp/PZv/68wBw7+y8/8lIRCPpbs3LSKCTzGkVyeFAWrjZrEEoqJFGBj8aiEGp63frurQID5mVk562v1mlznrrOXLGwTx8fHYr1zrnh8Hj1XOBpR8YGvTfSDJxBCKBoXO9uxHPzKL/0CvvH1r4opXa/VkEomsLa2itXVNfhDYVSqDcp7yOaLcqVev3ETd+/eRqdaRSGXxRPPPIPs9DRee/NNfOFr34ARCuITP/Q0Kvt7KCYTSDB0MhrFcbWOtx5sYLveRIviiEGBMYLIKAjPyBGv2GIYnj3E2DFXHacNAAAgAElEQVQxtkegHBwOB+GMR+gObYk+C6USzO5A6KKgL4jxcATLHqEP88Q17mCukMFj584gkYgJ48K1OTc3g6efehLVShm7W5vY2trA7s42Dg/r6HTHCPoZ5MuiCNBgt4IfSGfpeeT5HQv5pAKasgcYWErikINUwiNkzOrKqrALheIMnnnvB7C0tIJQIg4jnVYwIjnG3nzOld3EWvbhi7//Wfzuv/g9vHXzFiIBYDh09DoRn7IAFdYb9vgQNyI6xxSKY5GIm2UQj0sQ5f/nKvCdhBFTQFXhMBBENpvAM8+9B4uLc8LJsOvizatXJWJzHra7blGQTnm6bMPhCM6eP4uDw30hdjgnics4qNRBvempSxdw8eJFXL58GY1aXcIr+e6cpL1uT3vio24YCuu1cgVzc7MK6uXrEf+SSjKsdE572/r6Q4ULZ3NpVxyEAyMclHBcq7e1N2SzUXUaHRzVMBx64DfI3bdQG7pFB/Gc3RhEnT/uufyih5XnlF9DS40dEh+TsRBOrRSwNFNCKuzTec4T2VUsqltADOtuV/xxYkXY2dPr0HUfVrgp974H9+5pP2D+gAk/Hh5UYcRS4lpr3+ceqOwMFyFBRjfd99wvuR/m88z7iLqoFaKFDAOZQlYZFiwyWCyOMIyU1w540Ol1Vcjhn7zIcM1zPXNPqx+VNb/C3qA6H0YeG9FEQnuDUCq2I6QX9xTuv/zifsDuomKhpOPlfrp3eIhWf4DlYgmLy4so16rYOzpAKpVRB4zETMcdbzruD8vHer7lxUUVlYg9Yvg117+bqcGumLDQS8dHFeRzGbn5uc83GBzL63iYnREU1oPio9dbDbnTKewSs7V9WBGLfWVxBu+5eBFRI4TD3R2EHAsPbt7EY6eWcXZ5EWa3jX67hSFDV9u83keUA1AoshgUErar3evB9joSnft94ly8CPoNhENRRFlcMAdia1vjgRAj8QSLO0ldq4jb6vaGqNVa6hxIxgxEDHZBRRAMGdpX+bmD/maK2fwkwIwQvjeeW3b6CEFn0/HPgOuQijHHBxXEInEkM67TXKHhI+5nltaHmPqjkYpIxK9JO39bmDY59sFIWKgiol1oKmCPBVdDIpvD2BvAN7/3Bl546So6Yx8C0bDMASPLRsAXcHFKKvoQE+aDLWe8u8+9PSD0kZiugqzW6V/99YN+rv3v5Lr9Vz2LcljIb2ejzSMxnQVClmtO3PPqjvK6n7/anRoKXMPZDMIBnlcv7NEQtf19LGRL+ow4ZOeiY2O/2UadnTweXm886r7yEvNkT5jpk7uOyQhMRmAyApMRePdHYCKmv/tjPHmFyQhMRmAyApMRkCKkTlx4bI8C2qIUyAM+OCYD4hzXDUd8AzVvrxdL8wti5VbrdQl/ZJf6Qgb6xEwQ3cLW9CDdhwTajoRq4E093WYUaSlkU4tKxpNoD/oSkIlsITOVt5DBUFiOyWScTrG++Kp0PQ5PQtN4gQz6PQhH6JWCnOXm2IOx6AuCHSDkOIg5Hswmcji35gp+fH22aJePD4RPCUcMOZcpmtQadTFgGbQ2Ozcrd+NwPITtG8OI8cbdkdDCY5idm8eHP/whnD5zFm/dvInD/UM5o+/euYdBd8D7TwlwRpAhniPEQh4kolF88r/4UeQyOdy9c0eiC0UyitkMLiVuga5cCkG8sXfDEH1yOpJbzp8HQuSbp1BvNvR7uWxWgYZ0FFIQoOBOx3aVeBUvQx8d1BsN9yZeiANHDmM53zxuMCddfeTf04mbSSYkLFMwoNM9m0njsQuPyR1Px24+mxHS4M7t20LfkM3O8EMyailADvo9DDpdcZrPnDkjBy2fh4UR3qz7QgGM7LHcq9lSHv/8n/8Ovv2tF2D4LISDwMb9B2JaEwESi0SFaCDuhSIHXbY8bgWltsiU9+DMmbM4e+4cXn3tNfzbf/fvEY+kcPr0WbnS6fZ95tlnhHvY2NhAtVbV+yA3vdl08TwUwSjC8E+6bil6UIQj5zYaoeA2dF2MnHdEplhjtJot4XQY9MdQwUwmLRGbflG6HVmI4O+QE07hhOIOOxTIJH7z+jW5aek0VReB7RVeIJeMo93rqkAyOzunoki333fnG49BCAq/mOk+sumNkAJ+r1+9hVzIxtnFOZxaWMBUroDd3X28cuU6Hpbr6Ck0lb8TAxy6q0cgzsmGqRDGkHjVIwwsU5idoMfByuqK5jddmVeuv4WHm9uuaOzxImOEMF/K4PzamkTzYj6PwbCPu/fvYH9vVyziUNAv5/XAHGK/bKq4xrkbJNLCSzFf+H4J09FSUfN1t0ynMRAJOTh1eglPPfUerCwvSyCeW5iHn2uUDtteD8FwBD4/udJRGD0Td9+4jM2dbczMzQkBRYxFcWZOIiyd6ZvbO3j15VeEdyEGZG52VsG2FJ5ZJGg3utjc2FYxi50VzGAQzkhBvn7hLCjakaHOcyamNdnWARbTIkIIZRJxWN02ht2u5iwDSbkW6I4NU8jk2qOw74E6TOgQJwrj8OhQYi9FPYYlenx+TM/MYWlpQQWq69evS2ienprG0uISUskkNtY3sPHwodarZTnY3NpB3AiKvc55RbRHwOuXQMY9mhx6FjrIb280q9g4KEvkS8Y8CPgdmOR4BzgPw9qvBqMhsrmcWPIUtel2prAr5vYJR57rj7gLzvPjI7p8iZViUcTAhfNck2fVDZInqz6dRqfXgmn2df1gpwu/OE69dltiZ9gIopRncS+ptVarVDR+VYXDdjCybTSHpvARdL4S7cE5xcMyh8RkBWAYEQmoZKlPz8wil81jOGChoicxmuG0rXYXtXYP/RNMj2OOYPL9DYbCQwlDMh6LC0/XNYuaxHMQAxMLGYgaBhrHVWxsbsBhCKffq32DwrwCWjl+g4H2Au5Vx4eHKBQKQhtxTyLihZ003KtZTBg5Njx08o7GcpfHid8xR6hU66hUa9rnuX8ViyUcHx2i02uLE09hnWPL/YwucQYZU1Dne50plXQcCnZuNNUFQ+c3r6PMHjh34TwuXLyI3/u//jVubu7A7xmjVMyjkC+gWCwoyDqXSaLbqONgaxNf/9MXkQ47+PiHnoPhddCsVsjrUDGHYcMcdyNK/FtAhQVmlxCTw26ATruHsUn3sw/W2FFBWcx9e4Ry+UBdSdlcRl0RUmwdLwamhc2NPWHG/B4LYcOvec/OH+6PFNO5ltgJwGs9UWPElNGRzsIlw7sptvMaxCIL92mzP0IilkQyE9F5YeGAc5dfvDay2Mz1wXmiQFbOF+YmjIiJGyvE1ojG4A0bCIZD6qhgEZJ7e7pQRHdk44UXr+DF129h5PMjEAvD8oRgEglEdAozJIibk1nAo4wXbgZvF7v/Ii/9B30w/f9LTPdZLFy6x8XxpKGBbnJXUOfnKUvjkE7F4ffaWF1aUIh2s1bBoNdGyOdBl0Wb9hCWaSHIORzw4aDZRHVgCvvCjkM2E7GAYI56E33jB53cyc8nIzAZgckITEbgbzwCk4vN33gIJ08wGYHJCExGYDIC72gEAsqHckPhAMQYXAcfzK4bapgKBlBkEGOvj1g8geWlZZSrVdy6fxdDy6aRF/F4Co0hhVL3eSi684aUQV28maT/kyI7FZBENCI+KgUfCnlkclKs000t9XcFi5JTbMKgGERBzmZwmaXf1/N7XKb7iAI/bBSncxI1+RX0BpAKxBCxg0gEI5ibmUWzWcPVy28gmYqj1+sgloxicWke2VxWN8zdgevyZqgchfXvvnJFTNaE4cBQy7gXSyvzeO655zA9PSOxgJiW1159DVub29jd2RPiIZ/LodPqiBlOdAFvuL1kjC7M4fzZM2g0mtjd2dFxJpMphdK1WkSZFFCamsbhwYGENWIbyDR3ITdshyejPIpOj8fpCuF00NOpTvGdInOVPFeye+lEJ02Zbf1HFfgZyudzzwkD7ShGdnp9PYZiMoVMCsy8wWcb/EgnzkLUCIpHHg0FJHDzZ5XjY4k2MWJjyJGl088cydlJ4ZtOWssa4X3PPSdRnwGTIwZ1DnuMOlMAm+P14IMf+TD+4W/9T/jWH30O9aNthP0elA8P5dqmkE5cw9bGpsS1T3/yUxKZKRK9/vobePHFF9Ht9VGamtI4HBwcCj30gR/6MHLZIv7gDz+HhzsHmJ+ZghHwYO/wWMLG6lwRszMzcohSoKGQks1khJyhO5jvnwgL4RqGrltRyARpiR6Jq+1WS4I/sRbpVFo/f+SEp0BI4ZJCB5ElFCmJieE4zMzOo95qCWXAuR9PJhCJJ1UwscamBDkXWWHLLTk/Py9HLcNxdys1xOgInCrBZ4TgCfqxs7uNh3cfIET2dMDAdDqMYjqh9TqwABJuD6pNdQEcNhqIRBNy3DL7gOtFWG14JZBR5B6O3DDNfDICBMMYebzikbNj4cLF8yr8JIMBZNhyMuhje2tLRYVys4t2q4Og30IiEZKjOBwJ46Mf+wjyxRkdJ9dtsZBDLBp28SJ0kwJYfuoDuH/tGv7DZz8vcYu8/I/8+KewfOY0IhTmOZdNE/VmS+PN0FN2kPjhw8Pb97H3YBNbD9cVnNkfmugwlJTu4aCBSJCFBJ+c18SCtLo9dE06zqNIk/9tOVhYWEQmmVJIL53hnAcUlShKs4BFfFQ4GpbIWWERp9NW4Ukhpx6iHoIKxMzGkvANR+jU6nIKhyIM9KQQ79VxD0w6bjm/gNNnTuHHf+zT+M5L38Xdu3ck4utxRFXEoligaJ7J4OHDDVy+fA0mvHjs1AIWZmflSFehzeeHY1niqbNwQXGeIuX+7j4SsTjSiRQsc6wAYb62aQ5ccXA8VNBnPEkcThSl6Zy47MxdKJRyKgyEjCDC8TD8DEkcUwR0u1p43tQ9wz3c61FuAQt6Dx/uSMRcXVvG/NIccosLiBcK6nBy2m1Uj4+RSmfQ7raFqXqE1xixSDQaqcDJ0GsKwxSIeY5ZfOJ7JarkUZdNxxqjz0DQCFFBxDvFkUykxSH3R+PwRxPwhAyt0eDIxrDewPrDTdy4cRO7u7vKt2i0uqi2RuiaJ7sqwyFZTGAwJ4u93J9YaCTcKMjQ2ABC/gBS8QSW5uZRYmfBiKHDXTTaLRyWj7C373YXTBWzyOfyEuQ5j4xQQKHV5N1z/h0fHev51lZXxaAnYmr38BBDx4ee6Qqz0zMzCjyuVhvY2dkVO/2Xf/lX8OKL38UXv/hFVHttFFNpnDu9ptwOFq8oLB8dHklQZzdTLpvTnFjf3lE48MrCggp+LGqyAHThscd0naSYnsnnMTVVEHKJxTO6zHn+vR4H9nCAVqWMG5evotes4eMfej8SRgCN42OhQQgDadabeq9E/3CtEFnEwqk3FIRDod9k5gHRSUM0KlzDlsYjk06gUj3CYNBBNBoWL50NDcEAxW4v9nZdNz7soT43CD8XDktA5z5P/jvXC/fRWJLXJYrpPu2fZNhTWGf3B6eqCq8jXj8p+rO6zy8GgLqdB0KisRvP59H85jWTewzXExFOXG8U+rnvcu6x2K6CwElIcbpQwHGziz/9zmW8fuMB2EpD7MsYxDYpxlOcexYQ3OL1SQCpsHSuoP523Is6YH6Ao/wdfaZ7x850mige4ctcIZ1O8ke+eDrwGZQbDPkU5JxORDHsd1Cr1zEYjHTdTvkcFI04woGQ1n7HtnF7dwe7DOZlFxqd+AoznTjT3+m5mzxuMgKTEZiMwGQE/mYjMBHT/2bjN/ntyQhMRmAyApMReKcjQGc61Q8b8DOoy+dBxOtBwPFhrjSFpy8+jng4Kofv/MIi8sUiXn39dbz42iuwvT74GRgYNNAeuFgFuZzYwkwHoMejG1WKJsQ1sM07GmL7tam/ExvDMMQxA+TGFgZeD0YBP4JhBnzWEeTNutiwZBX7EA0GxXRlOF2n2RT/mFiatbVlObR5g22NbNgjD3odBmOOhA5osbX94ADxJAPvHKQzKWRyGXFPKTi1O220xA8OoNboYvuoDJ9tYz4VwlPnz+HihfOYmZsRXuT4uIz9w0M5s69fu46dvbI4qudPn0EiltDP6QokFkbcYgaNehlQZ8mFTgHEHJoSvv0MXx2ZCAVDyGRycupSzE0kEohF4+J0U2ikYBAk9obFCSFcg3oeCrj8wEABkO5Hog/cgERXMKq3Oy7LGo4E5Hg8gRFdg3T4kY1ummj3BxLGWDQQQoBIBLrIh0OhVoj/IT+ajlCKllP5HBaXluQ429jbx365IjZ2PBjS71CUIO+5PxwIf8LnZ8CkN+jV6yYzGfyjf/qP8NG/89PYuXYFt69+H43ykcS1VqOhcEPOxbnpWczPzQnnQtGMgZCfe/55vPLy62LGp9MJ3Ln3AM3WELFoBGunT+PXfu3X8a1vfxv/8fkvolGrSTTmMRPbcX5tDtlMFkdk2QvNYOn549GoOgDoSqUwRBc0RY8enb7BoAJYKcYQT8Fx5bklooLOX/6b3QS1SvUEP0H8kCPxmMWeB+ub6PRGEisb7a4bxMZA0IUFoQso/iibYMzAyzb6dFKafZxaXYXf8WI6NwUjHEc0mUYgbGB9fxeXb95AtVVHrdWB4QMiQS/mp7I4d+YULj5+CUsrp3BYbeKzz/8xtg6PxYq3x0CpkESCIYJcixQyxzZy8RhmCll1MZBF32rVcVRrwxcO4fSFc3jm/c8hnIjj5u1bONjYgrdnotPs46haE/YhFA7qXJ86RWxRAv1hT10fZ86dRSQaxnA0xNTUFPKlvARSFnzoHuf5jUSmsPngPr7/+uv6WWlmBnMrK4jEYhhRdNe41nB4eKhCHMUyhhVyzO/c35Z7Nh41JO6WazU02n14gkEVqJLJmBy+vb4ptzaLKRQtw36Xed4bjhBPJCSckZM8GLhdMfxmJ03Q60Epl0SpVBLTpCq3dF+CZSRsaD+joOgGD0fhGXvR7/YlzjG8mS5gCphkprMaw44F7olrp1bw/g+8Dy+/8jIOD/YlsgsfNLK17krTec29vZ0DtDsuRz+fjiGnYE9H4iUF84jBY6A7fazXpGC8e1BTqHKKfH8HYr/3BgMMeJ4zETneU5kEStNF5ApZzKwsIjNbEgZERRWH+wGd6MwraKPWaCjskSgkF3NEbBRzHSLosmtkwH2zoz2E55gO3g7RDl4vIkYIQXjQb6s/wt3vTKKWCNVxxUwKje44ArY1kgjaa7e0l7EIwYIFBWMjHFE3huXzIcKwWHiRLBYRTufgswHPyJYYXW+2JaDfvv4WNu+vKwB1Z/sYR/WW1pnXY2OsecBrExEXbMoCEqGAuP4sBLEQybBUdoMQzcJrErnguVhcaycVS6CQy2FkjxSyqfBR00QiHtMew/2PXVgSpG1bOCcWZihwcz+eKhWxsLCgzp69wyMd216FRY8RVpbmsbq8JHf1xsYmpqdm8Kv/9a/ixo0bEtPL9ZrCcvOZLPwBn0Rwzl9eEFiIdsM1PcILPdzZVzF0dWHBzUgYDlAsFPDMe5/F62+8jm9+81vqriJqqlwu6xyygMA55wYfW8BwgMrBLjYfHuDZx9ewMJXFqNfFiEUVFkg77rWFjHx2l9Eh3mg1FSzCzwSs0FNMZ/dHvVpXgXRqqohshtkdfQxNhsMyHJVL2gOf31BoZ73WETrLZjCr2T/JYaBgfxKMeYJ3Y3FQYcV0kwfdzABe21ykTUDrjYVfn+3yyB2v+WfOc3WX+CmmM7eFa9btGOI1mggZCvh8DJ+TrHmy4Il6CUXCmpMs1LGgns4XsH1cw5989zKu3d+Rc93yGxjaDG6HXOyuM32kLhMWDUZiJLki/iPh/J2gXd7px7lHj/vBorxH3Yj6QOGuSn12cwFW/F9cXKwPeNDtNZGIRbXnsfDLz1U0OszkkphJJ4FmT/tqJJtFczTCre1t7DZaYMqEh0UQFhFUsJ0w0/+653Hy+MkITEZgMgKTEfjrj8BETP/rj9nkNyYjMBmByQhMRuD/ywicYF7IDw5YQCzgQ4Q3mDYwX5zGh97/AbRbbbx19w5WVlZ1A/vmzbdwb3Md3gBt7V7xnm3HC4/XL0cYwzZ5w0jHmoc3kRSBbUvt26NBFyGvF17HwvueegKGFzje38dxpYJKt48eHaJ0plmmXIvFdBqnlhclfIT8XqR5U+c4cjoe7u5LCJ2eKklkofObOAcKSAO6hNWqbGPQ74qf3W7V4fN7xGGlINEdWmj3GKbKQL4e+ibELV5aKeHpCxfw5OoKTs/MIBGOotluYXN7G1vb28KndLo9bO/s4qjWxWypoBZ7MlIp+rKln9gIOp+75MS2ajiuVyXXhcOGxAMKTBwrihB0NCeTaYkaFNDpSia+gMKgy3el+sNjG0kYobhdbXfUch8OBuX47PQHuvmNkh07GklQE/v1JOxwaWlJovDB8TE6DFkMheQwo+uW4n0unRSvnOPEW2uKURTTGRBIYaHVbEvQYPAYhf5Of4i9cgW1lhsQmYxGJFwmkwkVEDr9LrxkdNOd53WEBHL8fnz4Ix/Er/+3v46502uo7+/g3rU3sfXgnkSp7Y0t3Lh+A+lkGp/5iZ9UgCnZ5XwPDDX9/d//rAI7z509Jwf8q99/Aw4CYkLbngB+53f+D82Bf/Pv/wOuvXVLolxS/PokogaZypZQK1Rw+t0O8pmMnL6cQxRrx44lFyJRF7UqBXIiHIISrYibSUvksVCv1vQ7dM5znCmi0d3OcaeQNlXKKkT36LiCRCpHVQW7RxUMObkCIRRK0xJjanT4yjEdwur8jATxavlQOQE+y4N8NAev5UWr28dxu4WNgz3c3tpAi+Ksx80miIW9mJubwjNPP4kf/dSncempZ/D6G1fxT/7H38LOUR222cPy7Cx+5md/CtOzM2AcHNptdA8O0KlUYATcrAQWBUxrJPY1kTzFmWmtw2t31/HaG2+heXyEoGOh3nExLUszWSwtzmDtzKpCNzk/GRyazqX1Olz3nK9k8fPvnU5LuAm6hwP+IC5//XUFCCYSKbmz6S4l2qJRa0h85uPYIVCpVLU+uK64VnoM8ez2EDICyOczEsXFjvH6EIpEEI0lhJ64cuUaHm7tYzh0A1uplBObw+flwmOQK4stibhPHQG9viNkSdALpKMBTOVSKOTy6DSaEo+YgzA7NaW5RHGMxY/xiAWxEDxOEB5vwEWDOI7E03qzjrE1UlfLcNhXoCyFaW8gAmvcUaCqi5ngPuWFPxSAESHCJoBGvYlEPIpEIq3iDIUxzl0WyygehiicerwSArlnsDPFtDw69lgoJFe3inRGWCGt586tYWVtWSJ2OGqokJidKsAXMbRWx4MuBp02mq2Ginc904RJ0c/vVwAouw0kOorT41EINNnhDDSm45lOcTnned54TVDoooVENIF+13TBFqqtOiquUlh81LnEItpwMFBhYGQOMej1tc8wo4HvkTx0CuregIu54tyJ5vPw+II42NnD5t0H2NrYwvbWNh4+3ML6xh7KVY69jeHAzdag2BsKeF08h8Xzzmhdn1zpIa9HhU8y13m9IPrK8VEstdFmTgWLbNy5bVudPPlEEvlsCqurSygW8kLBdFotnU/mRnButJp1IcT4PrknsojQ6bS1ZzHcmuLvDl3t8KE3grqSiNEKBQMYDIb6ZuGTnTScHxTXuT4puvK9VRstFX6yiQSW5ueEk2m3Ke7XsbG1hZ2jMgJeL0q5jOYkkUSPX3wciWQSX/ij57WXPf30U+rUYKdUo9lQFxHn63hsot2oIxL0I5eIYXN9GwuFNJZmi/DZFvqtpvIVNMeGQ4nLRH1xjeq6H/C7oZPC8FgS04f9oa4LRIf5SHRx2MHjcsu57gMhA5blxeFRBc1GX90WLDByDlPo5vWHz0fnv3tNd1QA5vWNX5znLHSxs4BBspzDHCuOXdxwkV0j20X+8HGPCg+uO9zll/PxnJuPhG0+N7/5nBTpvUQ8hVwEDHFP7FLJlKYVTv6V772JuzvHMFhAdPzompY44cQaeRwL1oiysssmHxOrogLC/5uZ/khcfycIl3fyMe8Hi+nsiOGxuMI+v9yxdaV1/o0FKF4fBn0WQC3kM2nlmIyINgr5sTQ3hSyRbOWaPvOYPh/KvR4eHFdQ6Q1hs2vAz7BYfo5hHxtj3CdfkxGYjMBkBCYjMBmBd3cEJhebd3d8J88+GYHJCExGYDICj0bARY/LqSdsBBEL5GYOx4gZEazML6LSqOKgWkYmkxWLtNHtYMDAP59HYgNvyoKegII4CWKx2IpN0ZKWdzr+lLhlycHcaVQl+iRDQfz3/+C/QTTow/e/9xJu3bylQNJYNq+bcvI4edOfTSaxMDeHTruJRr0mUU0BaOGwuKx0lDFYbTAcCaNBZipRKMEI28NDclAOBz0Fgh4cVuSQDwbpegQGIxu9oS1neToVQ35qFjOzMzh/dhGPnTqNXDCC3nEd+9u72D/YR7VeExOZmBE6nA9qLXQHFlZnpxAJhuQKpwNPDG1zJNHOHzHQNLsY2pYbeBmLqQ2dzkeymykQKFgzaLjuOOIHyDIXrsV1zlF06PQ6YlRTLIjS1WyNVZQI+cmhtXUeiA1JGuTF0lndVUAqxRwWQwrFgl632qgrDJRt+XzdRqMuMX2Kbs+wIYc4xS2Kw0QU0HFJgYFhqo+CGMm3J9+2dxK6RyElEPRLtCRWgEgMoXO8HiQyKdgeB93BEKtnz+G/+vVfwYUn3oNgOIjG/h5uX76C1156Uc7fna0d3Lx+G8lECh/76Idx6eLj2NzY0jkcj2zcu3dPDlaidiiqEpcQT6bkor3zcAs//MMfEo//zWtXsbN/IOGmmMvKOVo+PsZwOEIpn0UqFndd93TNDd33S1GxzXBXnw+pdFqu21a7L4e54fMhk4yjmM8hHAqh02q7DlrLRpwhhycFDYrrfM1knM5hijkjZAsltPsmHmzvK7yWWIpILCH3Kwsg0XgMj58/hycvnsX8TAnXrr6BG9dvCj1hdl2n5nGjiXq3g95oiL5to2NbCnU0DL9ZbEwAACAASURBVJ9QNol4GPMzM/jJz3wGn/jRT+K1Vy/jH/z6fwfLCSAVDeLTn/gQPvqJjyKSTMi1Scb39t3buHf7JtqNhuYp2cksIsQTKVSqVWzvlvFgfQe7+4fw+gIoZDPodFsY+aM4vbyMUiGFWCImNMTYHqNcrSjA9sLFC5hfXtRcIvaBPGL+3EUHOIhH4xKp/+9/9n+KAU4MyPzCgvjL9x7cQ/m4omIShT+GCFKlp/jFuUpO+OHxERyfDSNmSKQX65e4IYb5BvyYmp6FPxDE9Rtv4a3bm2h0+ohHghIXO92BwhuL2YwETd9oiKhhYdjvSUz3eIOIhQ0kokFE6PqFo3kjYS3kRzadFq6GIl9v0BPz2zIpwIeQiKf0nDznDA5m0UtCteUW69rtlrAxpuXDzHRK65qYCz43MRahcADeoB/RWEzPS4wTO1u45jg/3X2MnQxjubr5+4+cuXLjUnBUt4tXa1hCYiIuPFCxVFLxUGx2isdkPwcZ2DhSwcJFZ9hi3HMvGdsOIuGYhH12UPCmhHgeMqvZbcC9iR0I3Nb5HsJhhviSiU+efABDk1iYgZunYHnhIzaD2B4K2X4PgkRlOLZcruZw4AZ4jkyXfd0fuOI33c4svASCMELslokilc7BazuotdvY297BG99/A5ev3sLG5q6KbkTfsCBCQd/nZ/gjryNePRfn+Hg8gNfLjIYAgl4/vMRQmGO3MEach98nzAXzCXiBGNKpzn3PsoSzorM9YNvIphJYW1nCwtyMmO/spOCYB1gkcCwF8BKdZdtjhZCyoMKuIwrqvCZxj+SaWlw9JecuMV/sqiKCins1Cwg8t3RPLy4sSkjm+zs6Pka5XIMFCtAhOKMRwkE/Cvkitrd2xHDnvnhUrap4za4sFkLohr908SKuXLmM3e0dfOpTn9K4Hx8cuoXBEbMUGBxqottto9VswIMgnrqwgnGvrTyF2WIBBhnZ9RoscygEDjFM5LYTXcNiCrunbJ/XRXrpGsiQbzLKHV1H2NXh2LyOmBKuuU4oVCdSGcSiKaxv7GJ9fVeceDrkOS/5mUIoF26sJ25ufp7g+uJnAFcEdx/D/y/hnMVGgkXYyRGOSVx3vMxe8WvdPHKkPxLS+W/9zOcWp5TVos8JDB0lA4/FrpA6w1jUIjctkU4jU5rBjQcb+OrL17BTaauIxyyM/sjFBXGe057P4gN3KhkPTrJd/rIA0j8TtX9AAOk7+fD6CGHzSJz/iyI9P6exs5B/CvJ1guHjKKtzhEx/Z6wwembfJGJhPPvke5QRsb+7jW6rgWQsBs/IQopFA68H6weHOOq2sdcaoDGyhPtRYWpMfBl3aVrhJ1+TEZiMwGQEJiMwGYF3dwQmF5t3d3wnzz4ZgckITEZgMgInI/AIkckm6qDHp2DCgOORuE7RhoF2I4/rOiMnnK3/3kAQtt+LEejAchT6GbQY/umKW7xhpBTMQCuK6SfN/OI1eyyKF20FGv4Pv/kbEtO/+41v4P7tO5jO5/HUpScUQEreaSwaRYPsccsWy1xBbN0OPP4ggtGonF4UOSgkDy23RZ/Kjz9A1EBAfFMyP3lDa42IioDak+mXDgWAaCyslnKyXBcWZnD2/AWsrq254Z3HFWzfeYij7T3hJog24E06BSeKsgyJO26bEpCfffwxpONxoR7IJg8FQmjU63K0xjMpNEd9iTMUhiSS+PxiDTcbTfFu6VLvjUwFXAZ9Af2+Qg9Bl3pIglytXnHZ8yx2+P2IhIMKvlPbOcfZdoQv4WhTiCOagsWISMhQmKVYvhQfGE7qZdBrSM45HgcFwHQyoceQ70tePZ2h/OLzU6Ag7oXBqXK9+/xqYzdN9ybZrZt4JTr1Bz0FtdK5Go5FkSvm5AYNGEH8yI9/Gn/vN34DCNAGOcbt738fX/n8F1E5PBDCgGLS5cvX0Wz2MJ1PSwCi0MVjymbzyGZZzOEcc5nwFMwKxSL65hDfeelFNNudkyBaNehLkOFY8BztbG1j2DcxM5XHdLEk0Y7zlgGD/DuxNHT719nCroDaiFx1dPixyMSgxzjFTzpNR2OhXjjmyXgCUT6W7mGLEgrdfJz2YzmzHQbzUlSygHAijWxpBv6QgcFoJMGNaJ3TaysS7Q/397B+9wauX7uj8D14/Gj2TNT6Joa2rTBgipXEmVBbCgUdxAy/BMOwP4j3vfdZvO+59+H+vS38m3/1b1HKF5FKxnHpwirCYb/ODe3YJkMAqxWUa2XNLYpS+VzWFVXsEHa2dnG4V0HAE8BsMYvlhRKSuQLW9w6xuLaG02fOYHdvTwUenmeeX4Z2hiIhLK0uw0fUg9+HbCGPAMeM2ASfTw5eipeZRAqvff4rOt/VSh3egF/CKcMdufZyuQJickRHMTU9g/n5BWQYVOgPYHd7C+1OHYRx8PUp/B8KvXQkLn0snoQvEJQoWa62JeRQ5BQkwuPTPJ+bnUMuEUX3+BDOsCc3NNcGu0PocpU4FwiiO+zj4HBfc7fRqrtCnTWU+Mh9jc87HowR8gQQj9IBa2qN0KVOIc/jseAPeBBLRJHNppHLZTA1XdK4sMjEuUnECB3JgVBAryMHuAREl+lMvAqLNArCHY3cee/zCfXEggX3BwUHMlCTjHQWL04CT4ki4nuhEE/OOdFSXPdcPxQeVeQkbsXnl+tcwiEd5DYQJ+7Cx64ZS65ohWjS2e/3IRKOImhQ8GUxIKAuGgqffN1H4Y5U5JiB0bMchOMxtygwJNPahp97hU23qpsTwMBIisl8T3S4hkJ0+BMhYqhzIWzEEArF9P921zfx0ksv4cq1W7h96y4Oj2vC5HAPpOOcRROuRyMU1n4tuy2Lwyx0YYSo4UPUCMHwuVkdzthla7coqDsOTM4sYlSYJxEg8smBeTL2RIiBaB1yw1nwZRdXJIJELIZcMoGpQladCxzGne0tIV4URBsxtG6JCZtbnEU0m8H83LzCvBnITCf67voG1u/fU8ZCv9dXcZFFxenpae1FRPkQIVYoFHHhwkWk0xmsr2/g6pVrGA9G2NrakaCZyeWwtbcnxA9d6UROnT61prn2/PNfwMrcLD7+tz+GjYf38fD+AznMOYd4Xau3m2i1m2Ll94YOHluZwvxUHh5rhOlCDvFQEI3ysetcDwTg93hgDvpynDNgVmK048h/rM8JvOJbbpcCC48sWvPcE+9C3BpRLSyAG+EY4rEMjo7r2N11OfsUuB+xu+lO1/XKYMcWr52mcGLsFGChmYUjFXw5p+lK52cS4uJYDPJyb2HXiruXcw3zcVxfvGzy8QwKfiS089/miK74kdYfC2QsEvC6y2BlrhmGxy6triGWyePr3/s+vvbqNdSGNoLhMIY2Zxn3blrwWYQ24bXHQhpJTqYb/CQL5S/7EPpOnOk/2HX+5wiZtz/fo7/z99UxppyIR2K67YbMC8HkCJ/H3AQfCxr2WPvXpccuqBBV3t9Fv1nXPKmUa1gq5ZDN53Dt/gaGfqA6tFDpmxioy4NXRNcFPx6bE31jcucxGYHJCExGYDIC7/oITC427/oQT15gMgKTEZiMwGQEOAI+NeC7wjlvPEPegMIJeZNNgYJuZzpDGQJKQd1mKzTd5mTQUhyn88/rQ5BpoGPHFWno6fS6ji6KbXKG0TXppUPN0M14MujHUxfOCfOytbEtJ/W5lUU8+dhjODxyWc+DXg9bB0fiHVMTMfhafg8Glo3uGHIJUwist1ynPG/giXvw+RxhNhxiO7wOjJAjMT0Vi2C6lHUFdods6yJOnz6NtbVTyOULErmbrY748Jub26hXm+i0u2qhJ9+YAaDdfl/hajSOmxYwV8rhpz/zk3J2U3SnoM73Svc8b8abnS7awwEOa1Ux0ymwk/HbHwwlvNHVTUHLPHHdFZIZCbQU7Hnjzy+yl7udJgJeG9FwSIFxFEAoztMVzXHgnxS+KPJGI1ExvCkiUGCieMCf8yaa55BiB8VPChb8OVndEiTGYzcUER4x1imUkV2vpu8ToYLOVwaxmSZFCwr3CYn2gZBfbu3jCh3gQzGUA0YI8VRCLF4KhZ/4sU/jkz/7d9Um3i2X8Qef/Ry+/qUX8Es/97O4cP4Mrl19E1994Zu4/2BLbO94xMCptVPi4KcyaWEJKDzxPFAgpMAxMzOjG/a3br0l8T4tvjTQ7jSF1uB7plCyt7cntMtMaQpThQI8to1EJAZnNEa/05PzttrpoDboo5BLyNVPkZOoCRZIKDRwHrPjgAL8aGhq5cRiUUTCFNOJe6HoOUDQz/lnS0yHN4Cx48PjTz+L2cUVxDM5HJQr2N7ZwfrDdezsbKFaPVawKbXNQsIvoTwaSyLgC6HT5XENMHC8EpMoBtNx3DP7qNfKSMQNhcPNTJXktK+Wqzg6qKDXMZGMZ5BOxhENeXHmsbNoNxu4fe+OROJQNKQOjkw+i0Ihj+s3buHu3bvotIFELIWzCyVcWF1AMpZAs9ZEudVEyxzi0tNP4f7DLeztbWNuZQkXHr+IU6dWkSvk4TcCElR3D/a0dtdOrSFazLmCbruNo91d8ayP9w+Rc1zXbSadw9de+JqCQO8/eCDhLZ3JShQno7g4NYXl5VWx89M81/0udjceotdpCbVC/nSj1UK5WsPB4bEEKxZZuGYlbHt8cvoKGeL1IxFPaH051giHmxsKniT7PF8ouqglFkp6fa0vCsycu7aHTlgKnF20u3QYd3RuST3hetD76xPRRFwE9wViSsKYnc1gYbGEuflZrKytak0VijmFjDqhgIRAITOEpRhrj6XzVUGd7Pix6M51JUXeGFCsVJlo7IrWrqOUeA5LyA064YfjoY6Xx855T6Gcjm8X6cA9keuBTOiAEBsuF9plhJPSwfEiMz7F4xv20azXVYyjuOgWHJLqrqE4TDczJz6LaBSc+U1xXIxqcBxsVNodZHJ5OdkpUhIjohBIr+scZkcLH0z3srIRun0EAgxxNeT2T6XSKkiVa23cevM6vvLVb+Hll19GpT7U74WDxLRQpOU5ZjGAnQwuS5uFQn7xZ7AsXWvSkRCSzIXwB+Ejq5vrk8z1dhv1bhc9ewzT64HJrisxrm19s0DM4qYCfFlMsUzYIxYQiLBxdG3KpmNYmp3B0tK8MD2dbtt1hi/OI18qIJ1NY2FtDaNYWHuKr98DyIQPBtHc3cX+w4fab1m42HjwEPv7hxLR5+cXJfjT7X3+/GN44oknVHC4ceMtfO/FV3B8UEOz3UYw6MPs3JyY6ZVmC8VcChfOnsLMzDT29g/wjW+/hkLCwKmlZcTDQRxu7yIiBzxd+CM4fuKY2JE0QMDngeH34vELZ5FJxBQ+GQ8bCiHd3VyHweOH4+6Rto1cOu0Wm5kTQDRLgAU0kvNZyCDXfiRUCIV0Fhssh4UhzgMfuj0Tewdl9HoWctlpudXdIi3Dft2gThcz5LLiOfeJ5eJ6cEM7+VHDda5LVFdQsFeYOHLL+WVEXeQZ14grlLuIFz7eRboEVHTlvOFiE87F71d3DD97uMV0rlFLQZ0rp88gEEvgC1/7Dr59+RYG3qBCSgdvE9M97PiQmO6G7f7nFNMffbr9S4V3sdFZOCJL3h0Hjh5xRvKqM+id3+w44/g6lgwL8XAYUQYvGyFMZ9L67Lexs4vpZES8+N1aF7FiBoedDtaPaqj3BgogdT+TEWHUm+gbk9uOyQhMRmAyApMReNdHYHKxedeHePICkxGYjMBkBCYjwBEIwHcipnsR9AURpEuRt1YnAaK86afowxtXspQ9ZM8KCTBw28M9NkLwImJ54bU9uomla/PPxXS+Cl3TY7E3eRNL1+NMOoXza8votxp48HATlUYHEcOPTNxAtdFB34ZC7HhBDDgU0j2IxwzdIA8G9MT7UMoWhId4sLUF0xkhmyggbISA4Ai2b4ixTYQAbwZtvf7j5x/D+XPn0GrUJT4l4klkszmX+Ur3e72Jw8MjhRc2Ol1U+j1Uuz20KIi33RZ6mt9NtnG7ZnBM51N47pmnYA6GONjdk6DNG1M6YwM+Hw6PyhJiBmK+B2D4/a4DkjervGmnkDW2EDPCErzJBeYXxRMK7y631UK/25YAQvwN3ZB05enDAgWlUEiCNnEGFOwpyMTCESwuLmq8qtWqRDEKEP6wgXA05gq9bMenEDZgKz6FYlMoArpg6RKle4/fxE3cunNfYkA+m3Rvvj0U60ISkukajifjcgweHB/p2FlEocgnVydb3T1AoVTEpfdckvBz+/Zt3H6wj5Thw9/96b+DfDaH8uER7t+9hzu37lLlkLOQhY5iviBXJhnbFNPZkaDCRq+LfC6PSDyG3rCHdC4rpzoRAEeVIxyXj10shteLaq0uJ/F0sYhCNoug14eZYgkh3uQT3UPWvWXCGw4gkojqtelY5nuiO5//pmOYjtFuq6NzzPNL0ZQdAhReOG4M1xuNiCDwY2pmGsWpWSX8PvHe9+Go2sSVN6/hS1/+U+wfHshZzG+qmEMy5h1LAX1EIh2Xe/CPLGRiEeTyeWSyRcTTWRjxpETXzd0tPNi8j8Goi7mlOcwvzks83t07QL83Qr8/xv0H25ozv/jzP4dP/8LP4fqrr+Frf/on2N7dkWiUSieRLxbkWv7qN1+Vo/fc0gyeefIJXDhzTkiUjYcbePPNqzg4OuQbRi6fwUuv3cBP/NjH8Pf/yT/GwtoqunXy5duwKPZS5PV7Ma5Xsb2zjXKt7jKJKbLv7Cggcn97D2HbxtLSMn7zN39T854Bt3/w+edx9+49dWp0+wO0uz2tFYoxLJJcuvQ4Tq8sIUmkA5FOo5EEd4ZEEkvEeZErFNFstrG7s4u9vX0x2DkHOHmtkSU3JQtIlhfoDAcIksctJEMIQb+LanLGNonawr/wPHdUyCK/m/h7rltHbGwLY/jCHnScHnaP2GUQwuxcAbl8DssrS3j80uNYW11FLBVnajAsFuL6PZgjvj+3QMdCGYuVWuODvgQqVwT3SQjUvsuimJchoG6GAueki70Z63jpCuf+xUKG4yfz3nWaux1BkLhMdArFciKawkZUhTgK51yYJFfw913WNJFfI3jMNsbDLoaDvtYxj5EIGgnpRMpQtFRQpyXHLl3r/Psj4ZPHRZF6NLLV5ULwBYX2SMRAJEYGOwMj3aIBRW9zOJbgZo09iEbjCIdjiETiCEdi2D04wuf+6Mv47kuv4+btQ2FTiDdi0SoQoJhOB757TMyZ8HrJtiZGxEV7MCQzQISZ14sUEUKhMPx873RlU7g3DDS7PexXK2jx3NgW2uMROsTg8Dkp6FIQZIGCDnizL2GeKCYiedxAY2Bg2gh7gfn5kjpCzl84i/c8cUndGiwmtnsdtLttdWTQDR0iVmY8UoAyg2VZGOb1qlKuYHNzA406GfY21k6d0blikYEudSKo7ty5h++/cQVvXb+DYR8qxsZDLO5FVHgMRSNIptl1lUG308O1a2+hXOsJDRNyHJyeL8Fv2yhkMhKZ+/z/0ahEb/47SGG9UcfK8jzmZ6bcvJJ4FONBH3dv3lAAMMX2iLI9xpgqFoQFMxU2zetGEEG/4RZzbMeds8T6jIjaccDhZ5cREUEeXwjbe0fY2S0jEctiaFJwd4v4xMFw3jximatQo/nuzrVHQvqfdXLwsRTieZ7Y4UEWPnFrOiaijbh23CK13O9CHLnufJ2Tk+ICX5vfLBoJydXtCPNWbzYlpr/3/R+ELxrHZ//ku3jl+h04zGUwIq6YzosdC7BcI0Qb2aYc3y6S6j+vM/3tn3IfoWX4J9+TjBEniBeK5z51GToS1dm1EVJ+RFRrg8WiJ8+exkKpBC+zGyi++zzoddsolnKab1VioAIBvHbzFq7ee4habwB6LIb8jz6tTDAvk7uOyQhMRmAyApMRePdHYCKmv/tjPHmFyQhMRmAyApMRoMArqVpxoQrQFBqAN5kiptB1eeLIJffY4Q0snZ8e+IjqoPn8hLc+bvYkUEpo8UD8VZNt/3ruk/Zhnx+LpQyeuvg4UtEIpnM5bK8/xJtXr2O/XMOQbcZeIBL2IBL2C11BoYIKNoVoBlPmMnmEQxE5SHmjPBpaaLU6iEZjCh8ky/i4tgvb00c2l5IISiGdyJjnnnkWS4tL2NvZUWgfsQy93lBhol2K5nShd7oYmjaGXmC9UsZxr4OhZYMmR76vmOGTACQ+PIMLh46QJNZwiE6r52ISFGTnAYnP/OIYRLweLC8siEv9yHlKoXzQGyjUlEWLTDYrfrkrMJkwiCMwwsIFEHFjSMyDmNMMnaPgQNeoMBVGWC5pumbv3LqFYqGEZ595GvFYAuXKMY4Pj1wOu8+LrhjhI1gUj9mRQIc73Zvk5tK5Z5oqBvSHQywszGJpeQnrGxv63XQ6icHAFAqCx04ERCDIMMiCihLNdhPlchndfg9j25Kbj05q3rQfHh1JPCbWod3vSzwis7zZ6sEZW1iYmdF7a9abaDdbEuHIrqYbnAI8iw8MOwyFw6i2GgpTTQTDiMSjqDRqmJ6dVRgmCwXlWhVH5WOhBMZjG3Xxz31YmytiOl+QIz2fzSISCMGmyEpXMIXSEEPTKDI6J6GKbmAhXeEUm+X019xTyUljSgGMj2dRhKgNyx5heraEJ598Snz0b3znO7j85nV8//YGfKMRUskYZuZmsLi0pHlZPjrE+oMHKhYQQ3PpPRclQPksdlPEkU7lEAhEMBzRIT3CYDxCf9RH3xxgffchhvYQbRZ+ajXN5cEQaA9PXJ3jsXjcH/3oR3Hl6nVs7u6p4HVqcQEXTp0SruXqWzclbH3shz6Ac2fPCh9x+84doXumGcCbiCsQsFY5QtgI4Duv38TPfeaT+Pnf/HVEfD688MUv4oUXvoZKtaKQPq6rWqOK4cBGty9LL+JxvxuYGoqgyOwFx8bG+oHc2+T5/+qv/hpOPfss9je38O0//Qq+/JVv4M2bD4UKoTbFwlXMABZnSoh7PXJHPnb+PH744x/HxSeexKDdwfrDB/CyAOQLChlDhjaZ0JvrG9jd3sVoYKqrg/O93evBErLKQLfTx7A3gM/jV7gu95lkJI5up4WNh+uotA+RCESQIxIqk0QkEkKv10atXoYTsjEMmfAawLlz5/Dss8/g9NmzKEyVJDCxwDIUy7qntUKHO+cL0US9XtfFnIRd5rC6LejAPWFAP0JPvF0Eo+uWv+86colooeBOYJEbzOgLB+EjZ4j4Bj7Wcl263CtZSGAQYChIHrxHXQAcXL+wNK4YLS56twnL7MLwcx82XLwGxXc5410XO8VMFgM4/80xeeLjky4QPpdXa4HrJBkJS2RlAC3XbzafQSab1rFy76IwTFc6O1w8IG/dQTpNpFNR3Tn376/jWy++ii999UXc32nqNeZKUXUTEA0j7NRJB9UjzIeXPHQWgceOjp37IouYlPTDjCzmdYbBi8q4CCISjYqPflRvomEO0BqbqA8GaI9MzT/iMFx3rU+ifDocQDYWURmaSBabQZkeKKS5M3IQYWdJlB0Bjjj5Tz/zDH7iZ34az/7whzB0xnjzpRfVuXSwu4lGrarCLvcTBkCTP57LZE4KFg7WVk6r8OKBH7lCSSirF1/8Hr72ta/j6o072D9s6joTCfhh2jaW/x/23jxYsvM873u6+/Q5vW+3777NvmKAwRA7QRAgQVKiKFESSTu2IjqyJMp2xbGSSiwpduJKqSrlcipLSXKVJcelSIqihStIcRNBSiBA7IN19rmz3Dt3730/3ae7T+p5vm4QSdn6S+BffauGQ8zc6T79nu98557nfd7fc3gR//zX/zke+fGP4crVy/jy//PH+O73nsXeXg0P3HMYd9ZuYOB2kUtmcHBhCbNTU2qmNhn86jhqhLNmrXoN8D2FSx89fADpZAyzU1kkYw5uXbuCS2++pRDKoesiFYupISBKkG721JItTdaYqRCutT663Ta6vQ7icQd2NCKcW6PZxtBn+LCLYrGBbGZGn3WMWRmL6WN8kHFamyYOrw92ycbXzDioV8GmnCIgDslyTJMIAzWm+TMMm1n8EotdAaRjd7qZ5pAjnYgYMtODQTWTGI7M+wkb6gwv/thPfRLNno8vfOcHuLK+hWDEQce30fGJv2PzxRLSjhMwoaGn+/aPUkx/N9LlPy6oDxCJRdWQo+AvRBzxN/A1mRINh5GMxnDmxAlNYyzPzeLuU6eEjasUCgqAjzo2fHgIh0NwEnH0QhYq3R6e+u7TeOHCNdS6npByvG+9a8Bm8nP3pAKTCkwqMKnApALvaQUmYvp7Wt7Ji08qMKnApAKTCowrEIFFyUVOYwrpDG/jw69GsCk6hIISVCi8UjDWw2HAPBbSVel5gg0grFcxuBgrEDTIAyryxliKWMzG6tIS7j93r8bF3UZLLj+32cL6rZtYv30H1VYX3WBAo+hHDh7GzPSUnNXlclEOKIqZFIHoYiVDle9GfZiiLJEfFMIrlZJG8JcXpnH00AE5KSmokxlLRzfxEzdu3tbnowZaqdZRbbTQprDudoUZaHc8tP0BKsM+ulYQAbqUu57c0DbH/8XoBewQQD0qZhnGPAPq+BWzLeSTFF7p9uLzflCiRDab1S8ebzKVQiadkhP8ypUrqFSrEo75IE9RjUIRv/iwz/BO1xvg4FRa3NlkIo1kKi4nJ3nndIE64bCpQzAk9jadgXQ+Ukhm+CDPLd2VRPTwczC8k8I7HeFEh8ixGwxKzCdrlwI+R9uzUzkJlMsHlpHLT8kBzB9S2vU2irv7YrNTrGBgZDyWEH6EQhFF9N1CQY5R1p34CrLUKRo5EQfHjh7X5yuVqxLZudbosKcLnMJ6rVJFOGRhcWkJnVZrxJoPSgihWEKhn4GKbDyQ/83QRArtcloT+1EpodrpgphjZewGA8inYzh98iSW5udRL1WEHaDLjo0EiqwUbeudBroDimPGISzHPnnLoRCSEmJNmGGE4iJggiGJ4/EhrjyFTTrHC6UC1u5sYavSlYAzEzf8XTaBKPrEYglxk9kUBeOt1QAAIABJREFUIVqnUNhDqVhWs+Khhx4SFiMQ4hqlu5EoCQskKLQbxLtQNKer2cPSgSW8eeF1XFlbR6vTl4OUYakrSwextHIAv//UlxG0g2j7RhSyfR93HzmKv//pz+DAwhJ+63/938TuX1peGdUggLXbN3G7uC+UE3nPbNTQscjjm09b2Kr0MJu2cfjQAdVo484etvfKCNtBpBIWtktdoRbmc5bWfbnO5pOPfCaGdDwBzr5kpzJYXT0gB++LL7yoz5lIpfDY409IYH3qm0/j0s0tGjyRjAKNtnHfsnbxkJlUSSVtfPCDD+Ozv/zLmD10CE/9wR/gz//882rscJpibmYeczOziEdjaDWa2FzfwM2bN1DaL9D8j5BnasprjbgPOrh9P6gmDkNuuaZ3d3clmqdScUSjNvxAHx23hVK5gFqjgtxMAmfedxJ3nTuNUydPYWFxHvF0WmJgqVRUdgLXKAVtrhPuksJm9fsKJWXYIfdbOu+npnIGJ8NAy4Fx5/Ka5CZAcczw1IN6LQZXqqEjNjv3a6JIhvApIo940/xeutu5z6kBqDVt3OgSu7l5DtkjM7gXfg+nG7rtNiJ2RNcF0Ve8B3AbY2YGF/pY7K9UayNkC4/JsNeZU8Evfv5Bt42E5cMKUEilw91T4437EUU8uuR5J6E7eTAMiI0+M7sIy4phZ3sfL790Hj94/mVcuLyOnWIXgVBcjTkFonY6hoXNTIkR9oZ15RpXjchs7/e193P/IbbECfRgDV0EBz1EQ44msXzPZC/QfV5tuXKk051edV20iRvROALdzcwCGYItx2Q4iJlMEk4opHXF/YGTQAOvpwYB732tvq/9X2GX4RDmlmbxE5/8OH7hH/0KUvNzYvX77abQU51mYxSy3EPEDiOT4wRKiiNQui+//uqrsO2ocDlvX7wi9vnzL7yKUsVMbvB++vM/+xN4+/JFPPj+h/GZz/0ilhbm8Me//3/ht37n97CxUcDBpTn8V//ks7h64RJeee4F7G9XcXR1HocWF5TT0eJeOaCDm82wLmq1CpJE1TSqWFmex+kTx7C8MIdMKiZXOkOj6Vx3QmxyRTT1k0oR/8NJNqJWROPX2hqfj4Hnoj/ooV6vwI7YiMTohB+iUKzg1u1duK6PXH4RlXJNzRWeO64rit38UuOIyCIw3LmvDAk1Mrl6zWWi64RrlGgfroeAH9TUgzdgyLdtmtsUjhU6agT3SMQ2LnjhkMw5M9gXgwti02j9zh2Ff0/PzKHeauORD30Y5y9exjeefxPFVhdWJIpGP4COH8KAHQWedyJh2LCmmC50DPnhPxpn+rjZNsa8GBf/D+UFQWfYVBBmbihcFXcBVpfHSjE9nYgrw4aosFw6LSRQp9XWxA7zVhgqO/C6CPgeaq0mnGwWTi6Hbz//Azz72iXs1VrKiuHPD2yMDYcTZ/rkyWNSgUkFJhWYVOC9r8BETH/vazx5h0kFJhWYVGBSAYaOigZNQcUynNORGKKxarpjGYLn9RBzwhKwhj1Xjl0+34bJTA0EkIg6mJtfQa3ZlqPacSwkknEFOdKXzQfocDiIxdkZ1Kt1dCmOhiwcPXyUCg227mxiv1BCsdnCVq2BiBXC4lQOBw+sigVd2N/BztamxBiGvdHdTLdjrd7QgzEZxBRDU5ksFubnkE0k5NTj+D+dluMHbPJn6d5ttV2EnRgY8VmtN/WLo8wUFFyyw/0g/LCF9tBHh00Dn/zrgZit09msxsQdm867oLAfjXpLjO98Jo2FuTmsLi0in8kKzUKMiNdzJcpReGFdKfhwNJ4P9BRiyrUaym3ytenNDCj0K0whJgTYtoV4LIpEPIFUNC5hkGIusQpGlI3JSSi3q+vq9SQMsOlQraIszMZQ30NlMpaII5XOCiFAMZ2Iklw2LZcmsTLEStAhSTGX+IPZhXlcvnoZlm1hfmlRn5f1rDGUtVrXsVAkoHTCYxJzPRhEJB4T15dND4qFahC4rsQ5ogrIrqZznZY94meG/SHqPN5iUU50rg8KJgdWV9UIYc1r9arcvLFYXOxmitNcr3vFAtxuH3t0zHW7KLZdBEM+UomYgiwTyYREYbonWZdo2EG7XodNsVEhuxRpAugzKM4OiSdPMZCfk8gRCnf8DGS2U8AkCoFIHTZ6dD5HYjvFBaIwhqEgirUK7mxvoVAqqfHS73ECgvQaH7lMVGGmmWxWdfAZiTscilfM9+U0wX5pD9G0I/d5s9pGaGgh7kQRBh3G5nwyFI5dnJ3CjsLvKLBvbe8iGUvj4Qcfxo//2CdwY2sDv/snf4DrO0TeDDTC/+j7zuHHH38c5VIFf/aFL+Do/BKq5QoOHTmCdDaDqzeu48qdDQWVMiCTAltw4GHYbcMJ0enMAFzDWhaSJGhCKYmNochCpAgbPY4TVPOF+QB0B/Pa9To91CsNtDpNCVZsouzt7RmHL3ysHjyoAFGey2qziUabkyI9eHT++8bp26i7RkAl2z+TwIljS3ASKbz48hW5v+NWCMOQpbV2ZHkaH33i/Xjgvvs07fDMX/011q5dx0xuGhtrGwj6IblmgyGKvI4aF9TjyLGm8E1Rvu22NI3T6bVQrRXR6XINOlhZXcRdZ0/invvO4OjJoxKKeU1xTxI/Wo5jg1wheoniLsVvOkIp7EnsDlua1KAAyGuH55/riY1IXkcK3H0X1mLMQWfAIkUqhegq6HAgsXtAhA27QhTFKG6zOUU8zGi/iNi2jo2SnkXxkFM3zG8QE5rcd9J8bMRsuuoZGmrwLfwLOtMl8I9ETbp033HwUtQXf9kI/8SX9HsdBHotxB2K0X29PpssBMSY1+T+FoUTiSFIxJidQDAUwVtvXsJ3n34Gr725hv2Kq4wK+DYikbT2Ar4+px/GzHU2q/hnFPPVuFBzwTQG+CWHP53JIQ92oMcrCNlkGqlIHL0O7wKsRhDlVhvt/gDNQR91XvdcCOEwR7Ek+vKc8Prx+y5m0wlMJZLKmeD90AmTyQ2JjeTCJzKmoVJvNdDqddELBJGcyuL+B87gxz7xCXzmH/y8grHJzCcySBIwa2yM3fCaTWxfX0On5eL69RtYPXhY6/9b3/oOvvrNp3FrY0d7diYWwUP334P//d/+FqrFItJzM0imEvit3/5t/OEf/alQN7yHhENx/Ob/+KvIJZL48p9+HrevXofXaiFHpI4TVVBvKOwglkgoCNuJkB8eQLVWwqDv4uzdd+HE0cPIZ1OIhEO4fvEirlx8Szx1t9lA3HGQm0pLoDZuZ17NbCJzDbLpE5DzeQBOMXhy7bO5Wqu3UG9wcqGHUpmTDhamZ+YNqmWEYuGa/OEUhrkeWGPu25oo0j1o1GwaYZK4P9rhCNwO1zaRb6YhOnZs83i456v5HSOjf5QpMhKXKaTz3so/ZwOX+zj3stzUNDr9Po6euRvf+uvn8IMLN9D2LQScCNoIwx0G9XOFhGuuyz6d6T1N3Jn7pAlp/099/W0FkJq9wzTZxoic8YQLN7gQXei+h7A/RNQKyzDBn5eExBsy3yaosFG6zxkCzn09z9ySOJv45n6p0F+GfEdtlCoVBDmtkUripQuXcWl9Fw2vjyEb+j6RSxTt/4YPPvlpfFKBSQUmFZhUYFKBv6UKTMT0v6VCTl5mUoFJBSYVmFTgb66AHQjQdKexbPJBKfzwi85FijB0KVGI4egvhXM+hEUxxGwyjtX5WSzM8OE9g0YvgEK1jmarrgdbulQDfHTumdFuPqTRHX3rThkr0wkszS9gdnoWWxvbKBbKiCWSqA8GOL+2hp5cvhYS0QjuO3MKuVQcVsAXozVKVsRwgHajoeC3mfwUFubnFbpJoYrCHt3YFCZLpbK42eR202VdLJcQkPveRq3VQaPTRW8IjW23un20xfcmzoXHbgRiCk98eOexr66s4NFH3y+HFhsFdCK++tKLKJUKWJiexvHDh5FLpdCuN1DkSHirialMWuJCpVaRK16iCcV5Mo+HRC7YEqoLxTKcmCPHM0XGWMSROKcQNv6bgY9aqYaohKegBEBhHULk7g4k4vFhn4J/LpszDt54XEx0uiX5QE37Htm7TjQm1jfFu3aziVQyKTcuhXK+Dt+XzZBcPo/VQ6t469JFvPn2JSSSFOSJhQghEgwh6USQpPPficDz+vq3FLAYHsiQUooHRELwwZ6sc7p06eym67BSKcud6Ho9NDttCV6xEQeeAhVrTMGNZ2J6Jm8CUCWckN9Pcb6rc0onPcVdKxwT756qBdEMU9NT+kWmtjNi4RL5cf6VlxUSS/FnJjcldymtuxQM2p0WovGIwtQocFIwoEhpWNIG5SIBT3gAojPo8qULtyfhjJ8hGovDTsSNiMDzSxduv496rYa9nX3TAIkYVzsFI65VDjQw6I4BumxqBUIWCoVdcf+7XbLBKZplMZudRdyOqybpVAZzC3PY3t+BO+jCSUSwtbeH62s34fV8ZNJZHFg9jGjMQb1V1Dkl0oWC+6kTJ7AwN49r165hY3MTB1cPivdfKjfQp3uSorkdRjqV0Dmhy9OxQ3B7La09BRZyTyB6KZtFJpV+hz/MdaUwzG5PkyRcfwqvjFBgt4RaYVArneFcF3SfsjHGtUjRXPsPQwYDvjBR5VpVgb3RZEJrJRQOaW0RR8R1Q83Kthgs6GEwDGI6n0etXDbu2MFAGQNLc3M4fOAg4pEodra3sb21LYRNrdVQc4n6GdcpkRQUd/k7hXCK/KlEHO1OU5iS/qCLkDVELpfEyVPH8dDDD+LoqWMIJ2MK22WziNeAUCy+yQygHksn+dgNyxpICKfj3DfNFX6vxEJdn0ZzGvPR6YaluD7mllPUkohOFjXDTxneaV5IbmA/SMSLqaE8sBQilRlB1ILg6AgEhnL1Ek3S97poNupoNeqaHuGekUwkNRXCkF2eR+4zEqRHYiRryy+iayg6Kr9hFAyp62Q0QcBrttvuIiIm/OjatYyTfsBjCfD8EyETwfzCMnZ2Svj+sy/hG99+ATfW1uF2XH0mnhOijsjS5rUkvAczGbQHDrS2jNvfMxkJfH2K6W1mXNCpzut0gGBgoPtIlE3RdBrJSAyDzlANRTZT9ipVNHoe2h7F9C46fHNhy3hPYZeFuSJBxO0AMvEIYgx97nlqRPBexH2bbH2eWDY4IrGYJnXKrC/3CJ7jSAQrK8v4xX/0D/CRD39IyKdmvY793V1NKqTiCczOzKBRreG73/423njtTTV577v/QVTYDHruRVy+dhOdnrmmHj53Fv/zv/5NHDt6COdfehHX12+r+fOlr3xTe9+nPvMJ7O+V8X/++z/Gv/z1f4yf/PRnsPX6myhsbOHZp7+LnfVNDBSozeYtxfSkmgbJZALDwAD7e9u4sb6JA8tzePDcXTh8YAXZZAydRh0X3ngNA7eNeqWIqG1rysSyuHYNz1wN+lFTywxYcCUxPJfXKln7PfS8IeLJHOYXDmKvUMMPnn0V2VweXdc1mBa6y0dBoQKljNzVQ07IhSim8xozk2KcoOA6YJCoaTLH0Ki10Gy0MfCJqTOTPrz2NEHBNdT3NNFF8Z0vzX2Na0j3YGaTMJR0lBGgCaiBj0Quh1h2Ct/43ku4fGcb3aCFfjiCbtCRmO5RNGdjSYg6OtO7utY4NfajEtPHTa3xZx5fk+a8BGEPh5hlfgFd6I4tkdxR04tu+hHGLBTC7Ztr6Gqaivc7C7F4RM1p3k94jrxOG0nb0vWGaBQt+Li2V0Oh2UU/CPSDAXSloyvsdaJvTB5IJhWYVGBSgUkF3vMKTG4273mJJ28wqcCkApMKTCrACljkN1A6JuOUY/3CAFDkIwJgiLA/QD4VQZtuUG+AmXQS544cwn0nT2A+n1M43+3tPbyxtimsRrfnSuAgg5MiMn9ZwwEiwSEi5KwHwzh94giOHjmKa1ev4ebabbnX8rNzCMTj2KiUsdNo4PbWngTHf/h3fhoff+KDyCQT2NvcQnF3WyFo3WYDdjgIJ2yh33Ul3EXtKJptF6VaA+VaE+VqTeGhFFn2SyX0MUQ8lUaNrO9WR25XiofdgY8ORc1AEMEwUQ5BoUZsjypbDwGfTq0QFhcW8f77H9Jn4kN4o9XEhauXhERJx+OYyeb0wFmv13SMObJkicgZUjygW8+gGww33JEwSZFBosCgj1Q6JfcmhUXiaZaWFpHNZiS8kyPernfUIGg22+9wpCk0Cm3ARkjI8NwpiBULBfF3KXTqeCg8Dcl+9yS2UQQjjqVRr8lxTTHBCGEUPIZ6WM7lc4gnEyhWSrh67brG3dvdIeZn88jEoohajlzzCjekADgSETnRQMGNHHq6HtlAaLdaEgn5vRTEKHTV2XgJhyQuUgShOETUC8Uwcu7pPicPnliYkMb9ffS8rmrZ7RKv4urBnsxl20mg0+4hnc6Ik97xeqizidLzEEvGsLyygJgTxVe/8nWJuyvTU5ibzkvwYFAc11qr3dDrT+WnVH82CCgiUFinUEORmNWhwMIGBkUJBjmy5nTMS5C1HYRjMfgWnf02pqdyEouJb6hVyvqcnBhwGUTZ9cz4++j6o4huj+rVaNRgOXS9u0DfRzaexXR2BjErJkGa35tIJVBuVOCHA2AcZrleE7bI7VFQpBiU0LUxlYphZiqDzc11hQbPzs1LnC5WqigymNYb4M5OCe1GC3E7iFzMER88l85IEOPEQiAUwCBIZzXF9LBh+jPIMWwhEUvIwUkhioIwxX4ytPmZjecXqpkwIm2GApNZbcn1zyYYr09SB1hbYXUo+FIw5mRJ19UaIRaJ+J4Bo4etIBqtugI7OeVATEinYxpVRENxGsXkNATRo+BDZyVRT8REMRiT0xtRB006RiNGOPd63KtMgCVFU7K0KSZTaKIbfXdvB8mkjcNHl3H85FGcvvsuHDt1CvFMGt2+h+39fXQ7roRuZaaOAit5LfAalfA9FgIpnrNJJmQFA0DpBh0qt4INGsrgvObHoZ4U81g/vgb1XZMrSpVcnTn9f+PeJT4lAD8wYoYPTcAnESe8rriWWo0a4hFb4YH9ngu3zfDdhqZn2CRKptNIJxIKi9YEkj9UM0CNJV7XowYBPyddz3IAO46u/bEQSUczrws2JRp1s04YVM3rVvx7Ibb6Oo9EVuXz89jZKeKb33kOz73wGi5d3oTv+YgSdaT3NngPCvxsehnO/EjAZ4ArBXoy5xUQzT2Wyq0RRvk7xXfuHWqMcn8M25hJpRAhz7s3wNzMnNzxm7sFVFod1JnRQLc+m2jKxjDZCHx/uuzTEUd4Ey5aTabQXe4NhMoI8xzQjUxRNxYFr+6W10Wr34U78NS87Xb7uOvMYfziZ38OiVgElWIRO9s72Nvd0b4yNzer/ef69TWti+nZOTz22ON4/Y238MWnvolrN9b1w8vy4jw++/f/Lj73T/8xvvP1r+GLX/kqNnZ3hM9ZXlnCz/5nP4OP/cSTOP/ya/jNf/mb+OzP/z38w3/6zzAghquwj8//0R/h2hsXEA876HWH2Nza188BnFRiOGw0Gcet9du4dPsOMvEwPvLofXjg3jNIJ6OIxyLYvH0LF159zSBr+j0kEzGJ6RS22ZhXqC9DPNn4GbHJ+bMBO0BshgnT5gcRtCI4dvosZg8cx+vPvoxLl66gWiqN7gnmPPOaZdNyLIbzNTjVQmFeUwmc6rIYWsrAWUcZKsRTNaodgwMbmEYL14e+R2t2qH2MzWQGaXOtcB/nfcXcpx3Yjj3KJAig2WnpPnbk9Gls1zp46pnz2CyWtdd7wTB6gTC6wyB6AUsB7CEe26CL4Lud6Uxe/Vt0phuw3Hg/MDXhnst9Xs1f31eDh8gmThuw2UmEUywUQCYcgk30l8UgbTakmJswUKMr7Nia/Lpx7bppLrCpQEwOG1nch7gRcR8N+HAYOkvWfiYDNxTC2xvb2Cg10B746FtBTVz0ewPuERN9Y/LYManApAKTCkwq8J5XYHKzec9LPHmDSQUmFZhUYFIBPYJRTKf7L2gjSpcgn4QpelDY6vdwcCaP//xnPojXXz2PNy5v4OSRk/jA3fdiKZ1Br9vEja0bePXyFbyxUYZL4Uh8U18CJWnsadvGFIMkA2S7mge60/fcpQCyl156VQ98KwyenJpCZioLJ53Axc1t/NvPf0vi2K/98s/hodMnUdqrYO3qLbRqNYOaoOOLJvVhD36PYnoUVtBBrdZGsdZEo9NDq9cTC73VdVFptxCkC9yJyJVOsZcMcaIihhxDpshGAY6hWhyP7rrI+UMsZZPIpxII00VpWUhFk3pNctQ3CkVc39+BJ9c3b91SDDQmnbEdLGenMKAYGPAwlc0Yp53tyPVL0YyiD01sYh8HSRQglqaFZqupkMRcLotcNqtGAceue00jDDQ7rtz0jbaLarOFtutRkdcvioH5/BRqpbLh7yYSGHiezgddZ0RN8HPz4bdULkmkmKJDmw/LdF2H6fYbalyf7HQJUBjKfSkMyQDI5TJqgAy8H4YgiuMcIIeW0w0U9T3UylW95thNSNQHxdd6tWZc8e0OEmkiZThiT23Fl6BH5zkf4OkYpJBLnjUbGBTSDA+XQiRLznNIZMQQCNoIDIKYSecljBYaDazt7+FmoQg3CMzN5zGVSOPtNy9jKh7H8eUl2OEAWiPcy1Q6JTRMp9OUcEsxkIgAnlrH4Qi8LVc8mx4ScsjDp3A8cqeThS42L0MeiaMFJDRO56ck9tDhTZwDzzGFRDnh22256yl+cbGHLAqmpv5URchMZx0ZdZqMJhC1Yxi4fbRbdGQHJdYbTjYwoEWZwY8SDYeaFqBYdeXyVa3LdDKOfreJUGAgNncmn5cItFus4K3LV1Bq9bA8lcVM3JLTkMGnVtBCrcGg0z7SmRSy6Ri8Po/blauYZecG4kSiYkrTlU0HNEVF8pbpyqcjM2JbsEcOfTYy+FUqNCV0Ly+tvuNQ51prNBjW2ZHoymuR9aXLl/gZ/qJ7l+IwneLVWkWBDPFEUlMAdLZbjo1jx47KoU53b2FvD7VyCQOK/xT4yMHn9UD3uR/AkOiqQB89zzRnhn2K/3QYR2DzfJAVX95Bb9jGkeNLOPfAPTh2+gRmFhdhx5PCQrFZUq6W4fd9iVBjnIPc52I0G0FaUyRqxBnEk3GPjsJEtXcEMFADbyhhnn/Ea4Brhp+LNfHIYea3jtpeigMYZVVwhqXTIf7JQpji+ei1jVmaYv0AA68Dmz1N7gWdNjrNphzgPDY2RZxoXEgKr9eCP2TjjefYhJ6yxlyachxTQOz7CmzlxcsmHdcqHcBCxdhEqwTQc7mv2YR7gDGQgZCZvrCsIWLRIDKJFMIDG3/0x1/Bl595HdfWiwgyhDRi8iM4tSE0zGAoxBWvGaFuuNeEfxi8SpGf/HkhmCI2bE4KdF1de6wf93Reo2wqRoNB5IlkImbH6yGfm4Jtx7BTqqDiemj0fZTdnhqsbOpQYOQ9kQ1E4rzSnFphboPnwqN6GSSDvo+YHYHNb1U2BDMPQugGhuhZAXgUkBl+yTDLYg2z+TgeuvsklmbzSETjwnixUXrr9rrO9dETxxWmzSmZU6dP4J6zZxWGe/7VN7BxexOFnT3ldJw9dxahRBLf+N6zeP3qdU1X8Vz95Mcfx3/5q7+I+x48h+99+zv4P/7Nb+Nzv/RP8DM//1+gvLMJJ9jFrWuXUbh1G+WNXVx++youvH0dVsDC0kxeUyEdhPD27dvYKleQiobw+L0n8ei9pzE7l0V2Pg87EMQbf/0CNq9dR9QOIB7jPcQ0XsbXABv0dD1zfXBKRjgtn0HKXU0U9QY+6i0XmalZnDz3IPqtLl556WXcuXFbU0G8L7FRxzVAMZ33V+6ZDEBPxhPKGGBTjnsOBWHD92eGiBHUa1U2LQ2qiKghMt1lGNAVxHtvWN/LBh6/NGXU6yoUmLg64sGi8aSmAsrlAqazcbzvAx/An/zlC/jWa9dRdTlNQ5wdgSdAHxa6ATaPghLRA4MuW2NqMLDZxf3SoJvMRMo4C0GtGebUjJA2/+mfTjl+YkKd1bzmHgI22XhfDKLrthHnPqesCRsH5uZkZnAbDU0P0BSQjCdNc3rQUzAqRXTm3HCPVMOfk1NRW0il0s4e+m1XocVWNILtehVFGhmCYczGU5hKJhCCabol0hn0HQcvXL6CC5t7KHf76Cv8OGgCy/v9ib4xeeyYVGBSgUkFJhV4zyswudm85yWevMGkApMKTCowqYAqQDF9yEC/CGJWBGG5Hek0Ano9Fw+dOob/5V99Dt/42pfw1F+ex9mzj+DBE3djWKlje/c2bhXX8fraGq5WhmKFmkg58tSBRBBYTMSxlEjD9odIRSPo+32cOncGpVoZFy5ewfz8LM4cP4bpTBqz+SwWVubw6o07+JV//bt6OP21X/gMZqM23nj1Em7f3EXEokBMXjUNpEMErQFS0bDCsPpdH5VKG2UKgN4AXd9HvdNBrd1Ghw5LjuXTrdofGMyCobJKXGYTQH9Od1YAGLgtLNpBnDuwjENzs4gSbdHuoFKpwmXoaDaHK5vbuLy/p/F9SoTdPt3fPiKBAKacCObSGXRqDNIcYHV5WYKs2OUUBno9CQt8sKdLnA47OXdbhl08ftinkE4OO13U7UpNolePPPR2G/uVOvbKNZTrTbR7nhzG/CwHVlYw7PXkSo6FwwgHyGKXrCehwYQWQggc1mFubk4hbEI5jALfbD5ghxiayHBGOk3DYpnzd4oHvZ4vEV8u4pHjlsIAhY9YPKp3q5SKEjKEcInFhA6gUE4+NxnSRFWk0rmR67UvrIAm5EMUCExQHF3nlhVBr0OublNuwSjFMpuiCF2ebbmlGfpGrvhsLCdHZKXbxZXdHby1tYWddgfxeBixQBj1ahNH89M4fuAAum4T5VJBzNil2RkkkxF4fVefgeIwne50pPI4xbjm+3DKgBkANkUjOvToKzcCSdfto9ly0VSYH/ETEeRyuVEQHk19RlDltAFF1Xq9LgQPOd+sHRmmaRa9AAAgAElEQVTzFMf5mhRRe/3eKETRluAWGAbQqNYlptPx6UTpmA/JYRlipkE8ZlyAgwGiUQrfAzz3/MtodOggtpFwAnBCQ7nl5xYWEIrGsVOq4bkXX0YbwL2HVjEVC4FzBpy06Pb62N6rwB0EsLKyiOXZHDrtOvb2CwhZjqZAQuGIXL3tTlfXhuoxHGBudhoRx1JIbzxKPjgVYNNo468bN3Ylap8+fcagQmxHEx77hYLqwaZAgI7siIO26yr89tSZu1AqFOQO7nZa2Nnd0d/ZsajyAOgQ7w2G+MhHPoKjRw9j4/Y6bt9Yk/OXTS0K6WTxU0DmZxsGIhgSeRBlqHBLYiyFXseKwe9bsIJheF0XpcoOkjkL9z5wGuceuRerRw8jksyg4w3RaFGsY3Ouj6BctryGjBPasIoNK5nXCNcQWc90w46vMwV1DuiWVVoC3FZLUzGcyKB7NpPJSIhnV4IhmcTfvCOmC+EyEtMNXQWtRkvvH4nH6QE2iBl/KPd5xA7B4b7puQgQH+N20GGDrOup+ZJKZnRe2VhgA5BYFDas5FbllNEIFRUKOhIhqfunUlntW3SBq9kU4LuyoUKM0QCBYVj7TW/Y07FbEeIkIohHA0gnQkhGY2hsVPCb/+bf4dsXtnCn2MWME8U0z2mAiAg6Wo2Az4BmXjOaGnG5r5jraewOdzmt0uuKq8+JGgYtq7a8nimmc/qIgcP+EFOOgxQd9J6ryZxQyMF+vYn6wEdjGESF2C9xxOnW7SPk9xU6GubETDiiNV5323DZ0Asb7n6OoZmejyD56n0ywwNoBwbo2UH4joVBAEKblAtVrMymMGX5OHP8EI4cOopjx06g2ezg9TffQqfv4Z777lUQcsNt4Oy9d+HQoYNoN5polKsobO3i2tuXcef2lpq6ZFS/sVlBg3smRVzfxyc++hD+2a/+Au5/4B58+y++hX/3O7+PX/vv/gc88VOfwu23X0N8ykYyYaFbKOH1Z57HX37taVx8aw1RK4Ll6ZwmXzbrbbx6ex0110U2buOhY8t4/5mjWD44h6nVeSzMzOHac6/h5e/+NfK5OGJRTkeZ++pwQPHbIHm4BxJBls1n9N9E1LAO3OwZ5l2q1MXVPnriLvHSr1y+ghsXr8BttTUtx71QDVrda4BCsaBmDXE4fF3+YhOWDXVeV7pnBULCiVUrTV0XbPIFgwxUpqAPTdDxumQ+hd8H6nWzB5tpg4ECvsN2QPz5DPMVNnewuXETd59cwYMfehL/6vf+HN+/soX20OBPNE/CbIOgjV4wjj7nTAYugj5zCIgYksVAja6xmD5mmXMNm6abuZeOm3D/8Z9QOTnDZit7btwLOIlCpJivpmW9UUYuEkM+7mAum8L9d50Gui72tzbhEOHl9ZFKppVP0ey1EY6EhZZjl6zDGgyHcFIJ+JEwsrksOqU6vHoL4aCDQDSCi1sb2CjuIxtP4ejMEubZWA+Zn13YvPAcB89duIjX17dRcD14nFJgVkvYRt11J/rG5LFjUoFJBSYVmFTgPa/A5Gbznpd48gaTCkwqMKnApAKsQNxJ+nRjSdilGxaG80x+ZrPewvJsCrlMBpbfVQDc8uwULH+IvZ2SxNpk0sH5i+uodTzkkkkjggUCWJmextL0NGLkb0ccTGdzGBCT4fdx8/o1rG9sKMQzm01LJGF4XtN1FQCXyudx5dotFNpdHcvp40cwPzMtEY2hbV6nJYdwYb+Inh/A1OwsSvUWitUm6m0j5/NGquBCohuIBxnwF0fMQxpBZ7iinGB0o/V7Gm2mQ3x2dlp8+JAPRHxgKpVGhmGXYVs88J2dHexTnKOLixz5SEQuSYqBqVRSnFy6r2PxuISDnY0NHF1eQjaVFNqEgh0FLoqhFKgazSaCfMj1+2IVG3duQ45x1pHnhqJQi9iBRhPRCAMfjSOartBINKp/T5GBzYBava2AuEa9KaHQsYhQseQyk8PdCkkkJxOW4gGFqbHwR7F6/DDPh2N+GYHdiMbEx/B79ODfNy7Pdwec8c/578e/3mFBj0ILx4IB/41x6TOccYyoMIa7dxjSI0wH35siA4VI/n8T0Gjc9XTvE53BcDk6xYnBiCdTCtKl85gO7XKlinKlYhjSwrKYULW+1xPygsxoIjCSPF/k7QvXYEIWea7oto0n4sYl7/X0Z1w0RFmoNgzX41Uj1zpFR4o2FgZ9utyN43dc03EAHuvIP1NQbDD4TvAkRVauMb4XhfWOS8EppHVMEZF/z387NTUlVjxFpO3tbezv70ugXFiY17mhQM/zuru3jzKFUuIpiKYQjsfXeuHfMzCUyCHWt1gsYmZmRp+3XC6rzlw3PEYhOywL7XoTm3c25UrmeqJoxWNgQfi94/NudlZOFzCrwJVDmO0RrlU/GoZLp3ONYlYA6Thd/44c2VxTXAMUUDt0jwcDyEQjqjHPHaUuon/oeufx7e8XUK1Vda2R3c6wUv754UOHlAGwcWcT1XJZzm0KXhTT2dShAM3vm8pNj8J56UylK5MuU4bluQq7jSVtNNtNPPT+B/HIE4/h6MnjiPG9+56uSeKE2BQj/sMIzTxdITmV5aYeYZN4jikycs3VKlX0uz2k4imFuxLrQfYw9zO+lrjZ6YwmNvi5lQHASRG6q0GhkAx1BnKa9cdzKxHQ555Ht6lxYgfsINxBD33fU2ZAs16DxYwFXj/NNrxGU5MurEU0kUAim0E4ETOcYx5Lpy2BTQ56oVbMr3FjgNcT9wiuyZ6aeNxTbDVG2Hwy2RC8Hshdd7Xf8djYIWWIYyabx95eEd//q+fwxa98FzfW9oTcStP9HU2CUbnClPsm5JCipED7CqUcH4t5XPr/ByyaehuBcrw/yckb8uGR7UyGvx9EOuxgKpZUGCmv3UKljBZZ6wEfDZ6LHpszzGhgZgAnFca4KU6WEG3iIWo7SESiOg8KJ/aHYvmzcUAHNs+fmN98HR+IEQOFINqNqjTRRreHg4vzOH38uGpL9BYbzHedPgE/4GFvfwchO6CpjKnDh5FfWEYinlKD0bHjiBHVEQbCMznsbm3ilVdeweULbwnb84HHHsPDH/gAXjp/Hv/Tf/8bWmMf+8hHdB8gO//cw4/gyMmT+PIf/xn+6Hf+A2w/gulMTm7v3FRWOR+8EcbjEQSJ8whzOiugHJCPfOhx3Hf2HtQL+zj/4gvCgTA4OxVxlG3CZizXAR3oXMe6d7Q76PX7SKXSJpiaiLbhUJMozBvQfrazi26nh3QiB/R5LZpm0zhQU+G2REFRvE0l39lff9i8Mtedrr0hESf8mYHN6zaCrFUkgrATNteW2ab0RawWhfs+0UYUtX0gk0opgLg76OP25hZiqTSOnzmLC2vr+Mr3X0Gp0YbFIPNgWA1HNgQkmMs4zjXLRhdDa42TvBsYoBNgE4/fFVSDkdMkP8xMCGgv4X5FVz6Fbf2dwhBIZwsKjeS6baGEwhYRZLZ+RXmPj9mYzeWRz6aRz+VQ2d8XHs/XvlPWfY/CdrPRNKguNsE8T+eG+yHrz/11dnYOhUIRd+5sqZnHa5r3H04kFetN1XNhegoz03k1bhyFdw/RD9twpnJ4/doaLm1soszJrtHPDx1mxEwCSCcPHZMKTCowqcCkAj+CCkzE9B9BkSdvManApAKTCkwqAIQDtuadyRsliiHEJ0C/rwc9O2hhLp9BNpvHwkwCP/axJ3H3iRPoNpt46/XXcfXKFYmPz75wHoNwAkeWV955GD2wsoxcNmOC7bw+DpD/nYrj5tp1vPji80glUzh08IAEpXKpqBF3SSWWhVKtrjDBa1v7cpp+8JH7cezQAThWCI1aGfvbmyiVKli/s4OOB2RzKbiDIUJ2DAWKRN5ADnY5m+U2C8oVqPgrCs8UhShuMRyxRxdxX2Lg8cMH8Imf/iSalTIqhQLWr65hb3NbgjcfPClgRzhyHgohqaCziETFOtETloWZmVlEY1GFPPLhlA+h/V4Xc3mO8jOk0wgD4shallzHY0GbzlE+cFcp/pYr6HGkXSF/HVTrDbn+59JJZNNRjWTzmGORONKZjB6G6XrnZ6UztUUHfbEkZi9dl/y8/HsKTGwcUGigU5mCBN3TpVIJ7kjMoJB78OBBiY4MYBy7pCmUEbFA8ZYuVBNaahzo7xa3+PkksPXoyDM/zozF5HEo2tilSyFXmWzCP1OAJLN6FPbJNTkSxYh64XGxZmLnkgkeJJImLAWeTlrLNg7VYDiMFsWZtisMCR/y6dAenyu+d084iC6iDJnjMbA54FHM9ITJ4Xvx2CgEkcVNYYh4nnHQKAUNn4IIP59MwxR7qaEaBzKd+9RyiM/g6mOd2QAxEwjGKcvPwf+WA12CJPnpXeF0EqptDK2Oq8A7Hj9rP67pWCxkPfgaa2s3JNZS+OD3cJ1JGB/xx8NOFBG6NgMhce8p2FH0J8qAa8fghdr6nYIKmzliBnOKIhBQU4BTCeTuUiBnIGQiEdPnpRuYDRCuFzaTKKDV61VxoekcHgfPsiFgxyIYhIOodV0sJFKG8U8MEwV5Ho9jnPysFa8hns9YnIG7IdSbDdWRojnFLtZJQh051Q7d1D2UKmWJ5qurq5q62NkrIhwKYnpqSudZgZbkl4vh31ETj/XjxETP66DbZaOECApXKIn5pQxOnzmND33kQzj1wP2wIhYataoaHpzxYDgorxuH61AL3WBd2LCQwM3lIaepae5RLK9XqwqtTCV4jh19fsPbH0iQp/CcncprDYj8EmQIMpnrBiNBt68aNhTj2Bgjp4uqLF3xbOqFucaGcPsufFIlGAhJ6y0GsPm/nQ4Km9vo1hoIDRk+GEEinUaEopsVQle78FDHyPaFGkuj8FFdz3TC8u3ojB0MRpx0Cs6cIjA4JAUPKwDWg9upIxalCE3eeR9hO4JMbgbNpounn34Gn//St3HjdkUiXzpOtEYM/QEFRu7Rpq7Dfk9YGgqU/OK6eTc+yjiKuRWYRu54vxljNCS283wN+4YHDcAeBhAPhjCdSCGfzpo157ZR63TQGvTQ4uRIx0WDIabEJoUjiNhRBdcOgkO4zDIYDsXhTzMzgA0E5kS026jxfsAprEFf540NzGHP07mOhm3EnShct4VwLKy9nXsYJ08y6Ywa11kilTIpTOczmJ/Lw3KCeP3119XIZRDr1NQsIpEkMpkp5Nn8TUYwe/owMlM5ocEoalfKReHGiJda37yDr/3F1/Dmm2/iox99EgcOrOKVl1+WwH/48GG89frb+PqXv4NOtY9sNIpMJomZ2WndY4ia4jRQOBzEwHOFTKKg/uEPPoYH33cOs9m0rsWXnvsBrl+6hCinshIJZSFQMHd7zJkISMje3ttDtVaXQJ3KpMU0j7ORE0/qWr958yYuXLiEdrONlaVVCc2eZ+4HbDxzXzN5BKa5O87a0H+/C5fEBpAZbRoiTCe47+t8cUKD54/N7nfC1jWBZ9Au6UQSHTXqh7ofEE/DPZXrYK/SwJn33YfuEPjDz38Ve62uwn4Ddgxe0EZ3EFAGC69MIk04uUChmWK6oDKBIbxAH90AUUgD0wgjg5zXaqej4+caChP5ZjYRrUn+YleJ+2ePCCVATPuZXBaz+QwyiagJMh6L62FHqD42PCrFAgIUudlA67oS3fnaXbenCY5g2EHYMUx67mnValXXUZbZL8S1KYPFXHM8Xu6tOzu7+vmEf8efAWamcohw32DTvz9EZmkRb9y4iYu3NlAkDowN41BIE0QTMX3yxDGpwKQCkwpMKvCjqMBETP9RVHnyHpMKTCowqcCkAoiGoqMMKx+RCD1zdIq1kUun8KFHH8ATH3ocTz72qB5A6S/dvXET+xvrWLt+DS/84HncvLWBoRXH3/s7nxJqgY6mcqUkPEa9VpU7tFCoIJtM4NFH7pG41WrW8elPfRpnz92LbqOBt8+fxxadXxIWPVy8fBVX127h6lYJoeEQp08eRTabElc9n0tje/MOnn/+FfSC5OL2FCpHDELIiaJJsckbIszgOAoxdLKJR20CDflATVHOZWgc3bKOLWH/4OoyPv2pn8bPfe6X8M0/+1N8/amv4da1GyjtFkyDgK7miIPV+XmD78hkhTCp1mq4tbGhh9wDy8uYnZuTSEG+OAVKOpltx5L7loIjg/PoqOYxUEzP5/NYXlrCrVu39DC7s7OHSrVm+L8MDYWPeCSClYUZnDtzGgtzM3rQv7O1KWc+BVgKyxSxKEzEYwns7e+juF+U0M5jpQhhnH0mvJCiqed1JaLzOPi+EoFDIbmeH3vsMf3+0ksvyZE2OzuL+fl5CekXLlxAoVDC3OyseOB8XT5oj13WFNj4YM7j4v8fuwTHr8/3GIvAPDYxhoSaN45ChcSNwlIlJtBhOvR/6DSlQEKhNxZTA4NCRKlawvbOtsLlyNilgNslksaO6PsonFC4oRubExdE8dBZnqBAHwqi1+tKLOaBUKSkwMrPRaGUQovhWpsmAY/RMJhlQFYwJ8V0I6qzUcM/pBj4Q3GPteBnpuuPn4+vwXMyFgSFyBi5EPm+/D5iKYh9YJioxvkZHtvraTKA54u1u+uuu/SZLl26pLXF/8+/52urWePRQd3S+qfgzIaAOP0BOvQN9/qHmIy+RHS62k2TJTYS/8lo76jRQCQHHfG9HrnYvjAKFLP5/WxWkMVO/Met2zc1GUF3K8MnW+2m9gM2nsh3ZzBwKh3Tdcdriw0kCl4U4HhO+cW1w89SqVXNtTIcSPinCD0/M6sgQJ6fBAX8cBi7e7soVSt6Dx4jJ1/osCcqhRgjunEb9YaEP7o/uUazDFgNBU34rk9uegdut42u10EqHce9953Fkx97EgvLi3DiUVQaDDRuqGHD/2azgs0Jhk6OG0fjNa/1rvU7aij5A60PYmO41oiFoFO91+lIdFXoMS/QUAj5qSkJUBIzhbdgeKe5TngRs4lBnr1wEKNQUPKYec4pBKqJEwwgnorrc1XrFUwzjyIUQml3B2sXL8PveQpMVg0YHtv30CFeilM1dO9TrOThcN/UdIUJPyU3nQ0vXmuxqHHpE8XE4x1PXnDdKZvBp6DYMw0rNb9iiMYzqDVdPP/CeXzpqe/hzYsbyMZDsOj8DsfQdT0heMIWUU507rPJ5SIWMY2zsZg+diqPRfR3C+njpt349q69xWfINJ36AyEnYpzWIA5HhPwA4hSR2fz1XFTZUHKJB2sJZcTSC2/FnAiuTSeIDqdhfCAZiSHJfcQ3EzQMxeWeyUwQNsh4nNybKYiSPc3piHQ8iWA4gFKnCi8wQN9j82KATDKN+ZkZZV0MvZ4yCjiJRAdyOpXSvrizvYfdnSI6bU8ZC3Q571fLOHVqBQ889CAee+KDSB05CItILeJOBp4wNLVaVQHF3MvJAb9w6SJefukl7O/tYX9nH5vXd1HZaUn4PrA4oyYWMVIU/dnwTKcT8Lod7O/sYtDrYmVxFufuvgsPnL0HR08x02Qfz3zzW9i+dgPhIUyoZyKu9aK1HQxgfXsTxVJZznSK/rz+2YBeWVpRja5cvIQ333hLzb5UOqubFevOJg33ADqqKaqb3Anj2h7voQYJZjAp42kqTgwFeA3J1U0+u1mXFK61XsncH01/8TrJptJmX+bPDkNfTVROQJGL7jtJ3P3gw3jt7Yv46vefR9/zMQhaGFpERdno+Zwg4d2auBdmxvgIEr/FaRA1i4nB80yIc9hcw2r2KHjCB3c9E23AXIO+msC83CmM27x38+cP7tvBAJ584hF8+IkPCP3TqNfx2quvytjAyQPWpss9jrkoo2YY/fK8jvjzSo/otzjvEy3YsYSmYIhcUy6DFVbjlM1N1oH7OwO9+XMMp634AxXvD/x73ou4v60uLSLHqbteFzvVGmYOHsBr19bw9u07qLhdseOVKcCmsC87w+RrUoFJBSYVmFRgUoH3tAKTm817Wt7Ji08qMKnApAKTCowrEIDlU1jjQ5xFhqwVRDgEnDl5HP/yX/wGHn7icVx55SX8h9/7XXzv6R+gVq4Z05dYwEA6mcDjD79PTrJnn3sO6xt30Op6GnnmQ5TN0fAw3boR3H1qWQ+Ejz76fnzys5/F+htv4rXnnkWrTp6vLcc23c57hSK+9Z3v4Xapo4fSVCKC/FQGx48dxbEjh1EpF3D+lVdx77334s23L+LWxh56w6F4t8QC2JZxfvOBmC5NCugSu4ImKK/HUf9QEFPpNN539m58+md/Bp/45E+iFwzi/DN/hX/xG7+O9a2CuK+JUBAr8/MSmMR9zWZHwiuws7UtsaTqdhC3bX0fxQGKsRT66CQsl4uksKLe6iCVSmBxcQHT03nhGnZ39ozLlU5PhewN5Nxr9j1YgQByiaQcxvmpHLLJOKJ82u4zuM0gFShqUhDna9BBNzszq4f5cqmsh+XsiLfMB2N+PxsidBZ3uh2JK3SeU8jl31GIpUuaYuTi4qKWx+bmpj43j4Gfe21tDTdu3NDDNV2UFCjH4oWca+8SQil+jEUP4yj0/z8O9vH39/pE/xhHqcFVMOzQ/G5cvUYwNKGDRoDgn9MxOxZCOBlw/tKa1mU+aSMRJyoigkw2h0Qypc9C8YXiHN3S/CK2gO/BIFC6EiniEmdi0DVk6NYlKEjwpxDXacvhxxoafjpxQUZApGgjNzJFb661EYaHjl66UilQjMV01psOZYPBMOx8CqU6P5x8iESEQykQJTQMoM0gRJehkkYkomBE0Zvn68Mf/jCOHDmCt99+W+eEIjvP2bh5wvNJx2CxUpZ4xM9HUfMdJALr/C4nL8XnVnMUbmrbRkCk6MRmTdhRUCP/jEiY8ZobIwLGKJ6xw5THc+DAATnN+b38xc/I7+P79NCVsBdjeClD7wJ0YRr0Aq8dNWR6Xf1/1lOIm1RSLvDF2XkU9wsolYrCKlFML1fKEtzlzicqqUnhbfAOd5yuSgpPPOeL8wsS5rmuKIZ7nGywgpraYGOGlu17z92ND330Q7jrzBl0+q6crUKEjJpyOqaRWzY4ZEPFuGV5fbHxwv/maxpUvGGOc2HR8W2HTCgfmdDNRt1w+YVmseUU5bXGz8DPzgYeBXIJsyGTr2AmE8K6Dvh3CjQlk51Bip4nxz5du8wuIKO93W7i8KGDqBR28fYbb4iNnI7Gkc/mJHpSwGfzqTvwhK6ie9cIgabBJsFSmJ3AO80x7qlsuJhgR4gVz4cXHiePW6JnKKA8C07ncDpiZnYJfd/Ccy++hs9/8dt46dWrGPpEfcXAfqgVsmV57/foQmczgp/P1C0ej4kV/W7RfCykv7sRxdq8G/kxFt2JXPFDbBX7OgeOH0A2FkM0GBKHnOdkYXFBzbd2j8HODbRcOoaJMDI1Z6O3xTVpBdEeehJCo5aNCJ37JilV1zXd2BTvOc3EonDNCt7RH8IJWcgmkogkY9hpFFDvtgy9pg9E7QjmZmawyIwO28Kw30HIH6BU2MNMPq+13e/5KBYq2NraQ7lUVRhzyBnAosmZuKWorftcfn4W+dlZzCzM4djpkzh+5jTmDh1STcXCj8fR2N/HrevXcPvmOrZv7eL2pXXcXltXuGe9WVdD1XUZCNxCLBZBMs6Qb+h+Xdwr4NDqHM6dOYMfe/LDmD33Plz5q2fw9J98Hneu35QjPpKIw2ezkW7piI29YhGNNhEjtq4/Ys1Wl5Zx9133YG5qGndu38bli5ewu7sLyw6Lq841zwkZiuBshlEZj8XipsFJBj6Lx31X6Bfy9YcSedmwZuMCWj8+omxkMojTNUHDbGCJaq8msmmoMneF6DE2cjhlwOu43fUQiKeweOoMKm4fT33z26i02mj32GGJwg9H4VFI53Vootc18cH7C4V03seJgeN/e30mU/QRiZpmOvMWKKUnw5YyWXjtMiRYsD0GX4eCSMUcZJIp1Z4htcl4BA+cuwfZTBKlYhEb6+so7Re0L5NxzuYk6yfRnNNIbBCPwsEppvOL9/M6MXCBII4cO66fU3i/M4iykCYKKL7zi850/gxQrdbVpJORYGpK96Ku29HPf8lIRPeZG9s7mD96FG9cu463bt5Cud3GkAszaGnSaOJMnzx3TCowqcCkApMK/CgqMBHTfxRVnrzHpAKTCkwqMKkARWXfciISBskB748euJLxGO45c0Tcz+3NDfjDPsolV6P6VgCIRSgmBtFuDTCXjGAhmcWdnT0JTNlYFOl0UiPoKweWsbi8iPz0FI4eOYQvfeGL+MZ3XsDZYys4dXgVc1N5pJNJCUMUHzmqfvXmTXzxqa/h+lZVD6lHD69ImGnW64hFbEznc5idnsHP/vTP4IVXXsG1mxuotbrYLVbkeqV4SUFR2A9xsg1XmK5BcWzh4757z+JXPvdLeOLxDwrdcOXqZXz+z/8Mzz33AzQaHPm2YZOVa9mYyuZ0fAxH5A1ar8sHZASQTCR03PFoTA/DFEFrjYa+j1iauYU5HD1+BK+/+QZ2ChVxgDkmz7/nA7M+V2+gB3FiGDgqTm1lOpnCsYOH5Ain4Oq1GziwMIu9nU29D922sVgChf2CxE0Kp0a47I7cz3QOJ7XCKRjQ3WdQGCXU6nUhLcboELrjx0xyfjb+OUUyvvehQ4ckuPPP7ty5I1GT70W+7NgpOsYqjPEj4wA1/vnYMThGMYyd6mNHOx/C1eyQeGbG2iX4UJAeoxvorA6H5RSkoNbvesYxPjq/obBhVJMlyxF1iQHiPRtHX7tNl39P4h8d+TwG5ezS3UghdyRiUwljEB09gmxS8PtYU7mk6w0dQzqdUvjd2GkvoUI62tAIMHRL0vEoUc+El1Ko4RdrzFqqIRCi+9GwfSmQ8rXpxOaxc02t39lEs917J1SWggZ/8f0olhQKBZw6dUqYBjZFxiGQdA6+W3Bsddpoux1NAFD0pODE2vH7KZzQOU6BRGxiYlWiFLlSOh6KK/w+ibUICEFBFyMFqXFzRHzuESZgjDbi31MQPnHihFz2rOXGxgYKpaLG/V263NO2XOZidmxs8YgAACAASURBVDuOkAoU04lhoUhUbzQQpRNdOQRROSIt1o9YFQbudUdMf9tCp9sVF58M5vzMtHjIFJRZVzYoNEng+6ovGx4MA2ZjoFE3LnxyygPBIbq9DmqNKqbn8vjxT/w43vfAObnDu8MeAuEgwsSVhC3DGu51hVWiw5SdRbmyR/UCxXRxvamkDzQ5Q3Gq026JX5xKxBFzIgoFrVTKEvYcuvKjcVrBkaT73zO4HorpY3QS15KuuxFaSSK378shr+ZT0JKgTgWX/55NPKK7GAQ7lcvg5ZdeVF7FytwC8tmsQUqMGj+WTYZ1CB2P4nsbAbp834VoUtMoZLIa+D5a35ywoFgJNnoM/5/HTEGd64WM7WiQiA4GOuYAK4oLl2/gq19/Gs++cAFNN4hUOoFmoy2sC/czon58oj36fA1znXK/Hu/hf5OYPt6HxhMu/JfvZD7w4qbgzzDUbhd9ZhMwDJj7dpvTAq6ag8zH4OeUEM5chLCteRUKsK5L1AYDSvto9U2D0AlasHhddXtmgiZsaV0wGJKTWnTwqwkXCArvEnciiFoOwtEwip0KitUSGm0PHuM82AxMJHFsZRVLczPo9Tj14GNlyUxWMBuhUqpj2GdTg8fEXIMA4mkH27sb2NjcVk4E7x8hhp4GA2h6ATS8IOIJB2fPLOHsfedw9NgRLCwu4sDBA0jMzXFsBcN+CH4/jEHHg7e9hTtbd1Snza11XF+7hlJpX3gsirSNahXVYkE/B9A1ff+5e9XYXqcj+aXzKGzuiqkWckKqQyjiyKlfazdVG2KLOB0SsR3Mz87h7Om7cXBpBX02DhtNlEoFlGoV7O1TFGY4LtFBzA8hGouNX07H8JwNTN7JYLSfj6abWHpisthUtXl9UnBnLsMIS6SgWgbwjjBrcnN3GVLNPIosem4PLTbjhn1YbDAvrSK8sIy/+Ktn8fKF64hHLQWcB2y60sPwhkya4WVgmGVsRJmfDwC2mCSqUzYf9BAcci0YDBRxZZ7BoavpxpyWfCKKdCyiMFXiqeZmppXnwVyQnttVZkwsbOlnoSqbpIGg2O68v+s+zUyWd+HVzN7Nj28m4/gzASeU9jVBWMXM3Lz2Tn5fLpvFsePHMTc3j9fOv44XXnhBjQ9OQHEP557O8FL+vLG9syMDxPxMHs1qRfe/S7duY/nkSbx94zbWCiW0aWYQ4oYhqUE2Myb6xuSZY1KBSQUmFZhU4D2vwORm856XePIGkwpMKjCpwKQCrEAqmfE7LtEHQYV98nGQghYfzBgeyoe+uE23N/EsPbieeXC1g0AiSuEviXB/gMQggKMHD+LQkcO46+4zOHT8CNx+Fzdu30S1UVPQKB+4XnjuOfzFd17A4bkUPvz+R5Aj6qHbk1MzHLHR8T28feUqnn3+DRTcAaJOCD/2sY9if28fVy5fgtel+BpCJpPCTzz5GB5+/6MY+Bb+/e//Id6+fM2MWlPcEHPcl5uLD4F0hzWbdT1o0iH+yMMP4cEH78farVv48y98CQOvi367gUK9g8V8ElEnjGHfR63Rgd8figsapMsuaInlTUfv6sqyxEdykCnU1Wt1PYTzAde4/X3ML84gkoigWCkilcpIwOTD6F6xAm8YRCYSQn/I4zQMaQoDxJLM5KcxMz2rP+NDc6teQdwJCZdD0Uoj7ZTzR47YMSuYjFkjIBmX81hQ4u/buzty8HKEn80TnluKlBSMx+7xsVhO99rCwoIevq9evarPx/ekQCkhgOdBrtQRJehd4aNjMZ3uYiPaGlzL2DU6Piayw4lFEdF4FAY7FtMlNI9G9+lephhOQTIUZDPCOKYls8lc7SuYrdlpyr3J+rdabAiMHN8U0UYCA49XrPWACQilOEuhmXWUQzQQ0GemE2847CObyckRyeBIhbPNTOvfjpsCGtMfOev1udlAgOFuU6DRhATd9qNfrC/PixGrTbAea8paEfVDwZ0NjFKlis3tPa114nrE3x8FPrJhs13v4OjCNJYXF0dOYIPUGXPV+b4KNO0a1zXxJM0Wrwk6DSNyd9K9SQmPNeRn5vcHg2Gt8bHbl+IQ68hraW56WqI41wtrwbUz/jzcLyi4jDEnFKboPOfvFNfpmucxDJnNkIjjwNyU9pi9rW3ViFMVFAwL+/soFYr6vKmRm1QNCzLhs1ns7+6h22zDQAwAj25qippRw4UnbqBcrbwzvcFGFF+f62KMviEnXE5WryfBik0Yb0AhqoVhYIh77r0bn/q7P6tG2H6lID4+z2lvSOerUgUllPL91RYbEsfA80zmP7ESQ+EZuLIHzEmgMKx03YEwDYlYVNfPzu629g4ee3oqj4BDh6dhNQtRxYkFheX25VTnGuVfUDyXUPeucODxtRiLJgzqgSz7QR+pdFK5FPVqEc8889dIRaOYn5sTH5qNBgr5DCEUKooZCKGgwjXlsh41ewxz3LCqzUSJrYYF16qalmwmCIlhkD+65gMhOFYAnXpZDvjM1Cyu3riDz3/5G/jOs2+hVPPgMEzZisK2GYDI0EdfjQm6c2O2LdwJayen/TgwcnQc4/3O7AEjRv1oD2IteFz8nvF0BVdwk9iTcFiiIfE6tcI+oiFLeRYBiuOakDCTTcImJRP6vI1mCwWubZ6PaBTNwQBuv6/6RemmHwwNCknTAyafI8IcC659hdnWxdHOpdJIxuJAnw72AQLRAMKOjXarq4aC2+S9po90PI752bzufewfirvNRgbRUx0GMPuwbYZJs3EywMx8DrfW17CxeWfEaGfwZw/JdApOPIJytarshXrTgxOLYHYujkoDGAQsxGMEjLDpE8CJw6v4qZ/4JI4cPoTFY0cxjBnuu9dqoN9qYGttDVcYbuq6WF5cQGl/F9cvX5Y7mdfs9voGBq0uhh2y8rsgpIwtnQDDSO0wGh1X64b7Ce+PGm8b+Goy8Dw4oTAOrqxqve6X9rG5dUfNP05YEd3Eho347aGwmlBk2fc8NifHTG+DZ+FlQg47m1adFvfxAZxoUg2mcSORkxPisBNTxA53AMJUrawsq1G5v7+nRujyoYOILizg+1dv4uvPvmquw1BA64ATeBLV2eRi8K5lfl5iYKiIauOGFMV034c1HPAHE90vcokYDqyuaOKnXGKT3sfsdB6ri4uIhC10GQBMjjrDlzWt05HZgSJ9j1NSva4Y5vF4QtMUvEY5PcUPwmkd4r3GmShCsIVMCCx/XiuVK9je2x01d03Tjg1yHjvrnMtN4fKlK9ja2sbBg4fw8Y9/HN/73vc0EZVMprWfs+FGhBb5/HGbizSAt66vSUynK31tZ09iOgNIB8zWcMnOH8e9Tn72nlRgUoFJBSYVmFTgvavAREx/72o7eeVJBSYVmFRgUoF3VWDasnwKgjErIrYnHeghPyB++vvvvR8L83PodztYWlhQqCMFMz7Uzs3OvIN9aNRqKO/tIhwOodfvYengKpK5DNa37uDK9WuoNKom+LDZgtdrYyY/j4HbwkeeeALpeALtGkeIOyjXK9ivlbBXLuPWxi7WSx1E7KDYoPVaA+ViQaJAt0+OuIMH7jmB//q/+W9x4cp1/N9/8me4cvOWHHsM5esPerDtMFYWljA7Oy0uc7VSkiihsFWKM5YZP27VysLbUMiYoRt7dVniZq1Sk1OZo86Owh5t4+R1GNTY0TEQtSJ8A/nJjaYeMiWykMNMZ9awh7vP3YWwE5Jwy/FqoT68Adp8wCSfOsqg0ORInKNgZfilYzeesCCDPhhBGLGtdzixoWD4HbHIoA18iQ9G9Dac2bHgxVNONx4fZ6dnprGwOK8HaArlFPfH7NmxSEwxkw/ffF2OgPNr7EjmvzMMVsMQHwt5Y7zCuznpfB0eA/9u7ATkf1NQpgAnIUx5cUTy9OXu5Q9Bxtk7CmIbuQspgFLgE/IkxDoYIZgOQjJv2YQQ7zkACeU8PoqAPB/8Ig6G3896xuKsD0UqYkz4XsbBTEYu3b9jAZmOP7qnKWiO8TJ8Lf4biddymtM5b8RECeShoERs1i2eiIsFzvemvCo+9ygQUUKsLPLEY/R0vKwNBdQmESAtFw6d4qm04TF3OjpGithunyG7IYnaFKrHCBWiiCh2U5Dn93//uWdx+PBB4QQYYsemBD9rNEoxLqwAYX4f14tEa3ootY4M231E3tFn57QKpxPYZOHUAt+X76cAXMcxjPNK5Z1JCQozPB/8ohBDMdqP2vCsIPIhSIwBhUnXYHYyqTQ6rZZqrekC/p3XE66A2Ad+0Z056BoOsta6P5ArM5qIo9Fqyr2+Xyyi6/EaM0IZ1wuxOGQ083wVS0W54omzSiZiphHTbqLruVheXcKTH/swHv7AI7Aca4R9MYGbBENQTFf7iBo6XaVEmfucpAhJiOUXXdUDNn+8rsR0isSOHZbAzsA+CsQ31tZQLBQUQkoneiSZhBVNoD/iQPN1xoHF40kGrePRWuF1wokYk1VAgZ0cfl7vDsJ2WPXhqnfskBqVzz/7fdy5s46Tx48p74B7I68n4yynIZ7NP4Mr4gQI8UcSt3ndKriT15FBISnMU8xkOr0N13rc1GMjSw0AZmZUyhh2Xdz1wAO4ff0mvvDFb+CZ5y5ip9QCrLBEPwSJlDDO1TE3OhTw5cimiKyG2mjKRGUfYYk0dfKu+9i4qTdusmn6ZIyJUtOFEwa+hG42RekUp4AeJpiD65xNl2DAcKkDAWVpcJ/jiea6YhgwPyNxNn06bXmlkFPPZiavobYrfFbf9Fbgh8NIZNMSkhkILcGS7mBeZySTDPpIJmO6Z7Jp67keOq0Oup2ujiOd4lQGg5AtMcvpxOZ6C4ejCIUiGAw4fcBmJrEgfeztb6sxydwMueH7fWWQEEtFwZh7UI/CdDaL9Y2bGPpBtMi0HhpEEM8vJw7iyRycRAL5XBwDhHDm7pM4d/YMDh9cFRKIx+21W2pG7G1vweu4Cpgloq2ws4eN67fQrjHXoY5rN29gt1Rg7wBWzEG17iKeMiG1zUZXk112KAC31RHmJhOPYnVxCd1OS9kFbHIxyJh7azIZl3DMzxR1omg0arr2eJ6Y08AQX57zWJQ1tTTlMjOdR63GCSO6s7kmPf0MYkKUKTCbiQM2g3gP4R7Bn3fYrKyUy5iZm8XSoYO4VW3gCz94Fa7fQ6Ppyk3O+3mrOzQNi4iDRrODZqujZpljW5ro4znl9cyvsO9r8oy/xx0bRw8e0FRcJpnE9etXxTln841BvFz/JuXXNJj4Wv8ve28WLNl1ZuetnOfMm3eequrWgCoABEASJHuSWqZIdktNqtW01JJs2ZZliwo9OPRmP9gRfvWDHxwOPdhhhW1ZLTtadKulHkh2U82hQQJsYiLmAqpQ861bdx5ynjMd39p5CogOv6Kf8iIqUHUrK/Ocffbe5571r/9bnlXTohGF3RHdG9M9oFgmuyKhDl076awxQwOEfOzuzNPUFNmVDAWzM7r3um2/NyHBFFbB64WfS8i/oHCLoaLvvf1Xf/VX9dOfvqzt7YcOa+aUeC3Fz1Iuq2I2pdNGXbunZ1o4d05v3bmnt+/e1xnZDSk8+Yyz78UzfWP29DEbgdkIzEZgNgKf+AjMbjaf+BDPPmA2ArMRmI3AbAQYgSU5E1D5OFFsPLhNlI0lVMhn9Jc+/3O6eO6cw/4IQDvBUb2/7we0Srnih0+EE3imp2fHur3zQGftlkrFrN3PJ/WGhXHcozy4dwZwdOP6q7/0OdVOj7VUndeINu54wm7N/qivzqCrOw+2dX+/pVY3MHxBEPAQT5jYE5cu6nPPP+8gv+P9XV198in99LU3defefXWHY7v1EDgQGRCwcHjjxK2dntg56gDURsOCFgFrtFObA9tsqttua3llRRsbaxZO9h7tWSwkMA38AIxQBABE0kjwxT2bweE7DvxrnG88NSK22sE97Orv/L3/0IIHzuO7d+85SI0x5KEUdzDvgZMPERNRDjckQqt57+PRY6c73QFGkzx2OvOqjzjGEW6BY0AcRfw2N7sXmNu4O0E5cG1gECPAEiqKmMq1jNrgI+Y2IlkkqiJS8TqzqwsFi6uInh/HuETiVeQCj9jikcgeiWGRcI9A6e+FhLbgasYlaAxKLASmRkgdTN/24odHcotqHkPTyn0tcYJbRO/37FCEV+4CSBZWeghs5KEeXjyiuUMSEdoQDrqEhAaMCx+AKJkFT4B4iAgHj3cq5k8cGBCcuoiHYBw4dj6Dz2J8Ee8Ip0UwplhiXrfxAzkjQkKwacSKD+5au/KTCYd9wgvuDwjKS1vojByVXM8oCDViZUfOQgc/Dga6cOGCnn/+eV+vb33rW1pYWrDoiaMZnEvAZiBCEVI6MgbnI1QPKJ3p3JvysEPxIuG2/p1HD+3Wr87PqTYtghVLJc8fxoH1gkMSFAPrLaoWILT3RkN1YmOd9buaG080VymE0D+48YOp+IdDOpOxQO71Q4HF1wi0z8DHgZDMmqPoYb03HnACdMAkUmmdnp1YFCpXyl5DzLflpSULbThOWX/M/1SC0NOsDk+OtH94okIxq5//pef117/2a3rymafUbNcF0x9XOuuQYgBjaEF9GjDL+cFYdjmIqYvj1W7XvgsFZD6wD5VLRYt4hDce7O/a4c98Wlla0tLKstKFYuALw+KPR3kAH+GMcMlGBRyH+zJ3E7EpIojOCwJCEfupESLcI/TG3F3UrNf03e98y+7XZ555WnPzVQuJOHY5l8f5Bf2BBr2Bj5e17XOahgLzvhwDzuKoAwKjLUUMhEm79BHSwaJMsT+9Tkfn1taULlT0h7//LX3z3/6pbt07tos1m88qlUX4pQAb9j2ESAoSidhYcd58HPjz3iMIQPzY18dRFtG3vYamhbMI8RWFohrNw/Vz9YNOArIYRmaSgyuJ4TS3g1jK0NUDv54CwzTEGvcxiBiHwQ7hdY/sNudew38OtaaAY+U0pZNmQ0NcxamkA2vpwuHcmOtjmO3xpErZjCrFghJKWoxvNzsuvrAdJtMJpdIxxRPw0BMaTSgYMg5pKZbScMR7uZJjBvfDh9tKZ1Ke5wHZFbN4z/6D0E3xKJNNuwPlrbfe8h7S7XVUKc9ZNM6Wiqp1Orp9976xH4Uc3TJtJRIZlecX3Fm2NF/S2uqCrmxd0NXLV3w+h/v7evON171+YZSnYildefJprV+9qr3DA91/9x3t7h8YwXTr7n27zSlgj8cxY14Iuu21u8qmMhr1uv5eMZ9Vu0m+wdhYOS5VoZCz2N/v0bmR0UK16r0UvRhcCsV448wymXDfAEtVnVOjeaYRfPs+nVghIJa5wbiwl5CXEXVSUXhgz2hRlEsljcLpjkb60Zvv6q2dYw1SZAtQVJVo+lpZ29Df/Ppv6Nq1a/r+D36k//u3f9d/l0nGlU/HzcBPGrtEA8HQe0EhndF8peIcFMI7ucdiEuA4cKOzRjMUAyjKjAZef6z70YhiC8UFMGsFI5HcgWfRPCB/mq2m8gWuc9ZrjO9zj4sCrNkf6IJhCcDaHzsrJGYkDvc7dzJ1Ol5DhULJ48leA0rs4cNHxgxxfwtFJn52SVlMp0vx6OxEHX4WyWb1yvsf6P3tXdXZQ6ZoJTIZxlz02ddsBGYjMBuB2QjMRuATHoHZzeYTHuDZ289GYDYCsxGYjUAYgVImTWqig9EQ0uF9ZgjR0kQbS8tmYuKoxt0IkqCFu3w01iQG9iS4eRFBQCbsnp74wZ6AM56b2oOxOnBJEUpDPpsxHVe2VtS0cDDSsAtOJq3leUK2UnbG94ZjFRY2denSZb39/g29d/OWhW5et766omtPXDZX9Pq776rd6enB/pGDDPPFsmKxhB/yEMgJ48IhjtOvXju10ysVT5hdXCoWNFcJTPGAIxlYVLJgN3XejxFIuj0LhTxw41bjQfP05NRca7tpq1WLv4gJwQcWs/BnN7mRIgn93Bc+bec0rt3T0zM/oPJlMXXqHMNlhphu5qoDw4Lrmq/H4Z5gJKboheDERNr/KPwyvDpu1yhCYxDVMxZYQ2BmcJIiwOBQ5nscC++Pg5jXR+J4xASPXOfRayOsRxS4GDlC/zwvnSOxg93O48DYDi7aIDzx/emAWRQMzvQgWPOVsJhuRSE424Pf0yK+uelGwIQxZx72YFJ3Ox53mObVypyWFhc1P09QaiEEhyIgJ3HKTSw+tDsdi7+NRtO/QMOAZ8G9jNiOazgRS3gOMJeMuUDU8zxO2CVJYYF5gojP8TKOCPscH635iO2I4QjNCJccrx3iiGrTUFZEHRc6LIhOgjjvrgZnFk7nRRDv+YzI5c91pROCY2CMOBe+B14FZzqve/vtt+3qDpiMMPYO6bMjP+kiQSi2TMNdcVgnAvrBYiscaM6bNcXcPz22+xFhLvD54RgH5nvkBuYSwV3H/cg4I2LRyUGBYMDcAw2A4JRLG3vB2mFzcGhhDoEsnCPjxnGSw8B50lnh80fInIq3zBuHSprNOzEmBfSDUSjxpOcgaB7CUMk+OD461N079zSZDDXsU0TK6tbdbeM4nv30k/ryr3xRz//c51RdXtDB/iPFkjEHF1rMn87b6So10icKdmVdjgb86tuZzhxFzE4TGppKKevx6mjnwX07xLnGCJvkFSwuLyuRzao9RUY4QNnIp6GLPMyvqBjma2/H/TAEPKdTLmi6MyIW1gFOXfY5rmIhndKHH7yvF77/Pa2sLunS5UuqzM+5K8ScfwTkZMpCKJ0RiLrGWAUpfRqqG2GKuEzBmc8v3KvGKiUCFohuAuaBA2fbHeXyBT359HN69eXX9C//r/9XL71+V61OX/lsyjz8eJKAXPa9gDAJ4ZgBaxKbDC1AMnfCXpT2dWY+UqSJClGPuzumN3TWkOdElKeACM6xcg0pDuEpn+YZDAg/xqXMfYz9CVd+LK5yNq8SwbaI36BfCBlFzE1TNJGOdg/Ub3eVnID9wvlPATRlhMwkmdQgHtP20b72G011GJcs+QDhfsH9Eyc2n5mLx7W5sKhCJu+11Gl1fW05Z9zomRwiet/881KlZJRI15xw9ryMRfV2p23mPyGzzAE6VcqFolEpMPEJW6WbgzVcLhVcFN7fP/Dc4hdF8QoYtEJGo1Ti8RjhHud6NJtd1VsttXHn1081Gfa0OD+v9Y3ziiUzap6e6satD5VR3/dmsGcrm+e0fumyEmRLUKgtV7S0sqLT2pnuP3io7Yfb2t3dMxaNYzMyrD90kYuiE4i1Qaflz4+NEXszoUA5GPnfcAvLZdIWlAMGJRSUKUKGIiU5FGGPajVrlMKUHOJEj3lvd1hyKmWHfCj4TezYn5ur6uj4wIxvCurcjt+9dVfXH+ypMZI6EymbkHpjaXUhq1/58pf0977xj8x9/4Nv/hv91r/67RDgmUyomCUHImQAeC91ITPcl1n3FJrYi4ydKxV9DKBbWOv8e8LgKQpzn2A/5F5Cbgf7zOr6eS0urdhxTmGWew/7uovDsYSLZbyOvSl0S42Np/G93EVocj4wNsjddfzbsN+P7W7nFWSPsK+z73ptpzO+P3I8/J5F5XkF0qxV9894S+cvqD4a6YU339Hd/SOPVygmJT2/J6TDz75mIzAbgdkIzEZgNgKf8AjMbjaf8ADP3n42ArMRmI3AbATCCCSK6UkI0EOYDc50xJRJf6D4cKJKMWvnFw+2FnV4NAU1MPwoOCuO0wnchqT1pYoytP3Wmqo1ug7WtPAy7fFF5Earo0X40taWNjc2FBuPNOq1VMDNlUpoa+uynvn8z+vitaf1L//Fv9Lv/N63dHB4oFI2p1w6pXwmraW5ina27zu4rjMaGxGRyQbWsF2Ho6G67ZYfmAktJWQU51c+G9x6xWLerq/TWl2dXl+Lc2WtrK5qd3dXp2d1bZ0/5zC64dTJGzAbwekduYjt2E2CREAEGVosiVjVPIQGQTmj6lxBmiAMBUE04odHwiiCJg/hCKi4oC1jBcKCHYaIivw9wX6IO2Z0W3gKD8tTcrPPfTRCKMfdiBg3srgF9xaRCUEZQcGC7TAEiX48rC9iokd4GY6fv7dEPw0XjN7TItbHWOF2aU9FuIibHb0/YnoQyANuJeJ6g6PoD7oWQYMDFJEshLeB3rDAi3uUQEAHhyKshWNCaEDI5fwQYPu4DXM5XzOwPqsrq1paWjCaADEzcl7jos4XCg5fw5ENfgjcC2NNx8He3q6RQEYSDfsWvnBg4wp00WQ4dvAdjmbcnqAHcAGHkMhIzMFZDw868G45aAL3uHbMFYRZfxtZIxHcvAiRCIkOPgR1wyIxDz84ghHMmVugVaKwUcYBxzc4Fc6PceYaIKxHRQ8fl3E/cOaD4B0F9oUQyYB0iYocFoPsbA3IGl7vQgxFCP9bjp0gSrN5fG78H2EuzPf8lBUf3NqRKG839VRwdchkInQhwBc2C18xFyciAYfzQgzCCUlArUM2caFORSF3H0wd9gwcDnbm01mtrmKlZDGNawryZnNj3YUVCmt02dx4/4Zu3rip4bCrbDapZrujK1e39Ctf+xV94Re+oHIFJEZfR0f7GuLMnoTiT1ibtkl7PXGNcWrDSrbQawZ0QBUh6eJadqHEwnPfxY5HD7dVb9Q8L2Hhsw9m8nlNEkl31nBNmCuMOd04xtqYvRyKGh5u89cDu53Xs1YcDIrTdgiPOu3iaAJ283CgV156UTevX9fFSxe0vLas6vKi8ykYM/YG5lcGtNFgqF6rO3XAh6JWCBwNbnSKQIGrn7T7lfUKVgQBLxTLgisdgZfrVaksKl1a0L/+f76pP/jWizo6bRqxxfVPZ/JSLK1OF1wMGQbsZxTQAt6FYgdr38KyQ6RDqHCElfqocDMtuk1v6JFjPRLToz3JRToXwcL+N5oMXFTkM2DcF0GwUHAbx/z7Yjbn68iaTWVzDtCcJMLevfvgoRLDsUrZfAiAHdIFlVVlfl6JfEbNfl/3Dva0c3pq1AVdDbj92Q+5y476I43ZowmSLleUYyyYMaOwNyKMKzZSdaGsO4oOfgAAIABJREFUJO70VExrm2sWpUE/IahncyUlUjkdn5wEbBFiu+cMBeOkO7C6zab29g8CbiqZsuMZ53cUzu0yVCwukhR65E6QgVKdc6G4nEtrvlrRXIWcD6b10MXkNiHJKUT8vh4dHKvXbFkkX6rkHQxupTsWCxgph/UyD6oqVxdVLhd8DyU7YXdvz0VpVhT7zXjI/BpY8KeLjHk7HoI3G7uYvTA/r+ocAZgl32vfffst1RtNkUOcoxicTXu9ROIvojX3zuGIfWKs9IRCagg45nUUQdgT+eLcti5t+V7C/SCXz/GTkHYe7erg7EwTrg/FiMqcFitF3X74SLnkWJ/99LO68pnPeG3ef/8D3b+/rVQi7fFJETJLIcf3MDpsxuoOBu48AQvDWN69e8fC+vnz5+1Mh9lP91uACI2Nxuq02x4fJi8Fd+5dYyVVKM8ZD0UHDkXkUjl0B9XO6u6CYD9iLbAmow43Oiu49nx1Wg2lU3EVslnz58O6Tngu80WRj8LwycmZsV2bm5u+Txwfw6oPHTrNRkNJCvy9lkpzFV165lnVhgP96Rvv6cHRiWwZ4B5IsbvvwN6ZvjF78JiNwGwEZiMwG4FPfARmN5tPfIhnHzAbgdkIzEZgNgIegXw8KLfTtmCjMcAMDAbqEljmRNLA37UYwW9wmoPwtHBNm7UUGn+l9YWKnn76mk5PznTr3gN1ewOVi3mVqvN2auHCgvG5uT6vyxcv6uKlLfNOH9y7r1btVMNuRyurG5rfvKhhOqdv/94f6KevvKbj01MfV7VQUDmX0ajfVatW0+rqqt2oPLBNlHQbPqI5IV2075cK8EDTGva7FriqlYoq5aIdagiTtVZH43hCq9WKVtfWjeaoNxp2sSLEI3oguvv04Z4izhPw1Wz6gZUgRHjXQXQMIlgIirQTyw/snL8flqeO4CA8J+woxfHPAzHt29FXhHHhz5FD3C3bCFocD4OPmI7sZNE9XAyEPcLZ3Po9idmFzv8RcwI6JW4RPrg6JxZoI7RLJKpb8InHH7vUHztA4eo+do0HFzXvGYntHOvHBXX+XfT6jwtckdMdcTadTjr0MRIF7U4fI6IFtyBiHYggBEQHsCGCpBB2Q5gpWAMchQuLS6ouLWtufkFrq8sOleQa4e7DIez389inApM8m9HewaFdroxfOkMgaGDqgukgcPTUobINtRstOyb5XrvZUq1GGGnDzj4clYiXRcIKC0Vf8+OjExefiqWyf1mAR+hP4yrt+T2CCBwEfk7O4gthrLBoYZqDDrEbPwjVOAE5T/4NWB6EaX59JIAHJzHnxnpgDr7xxht+/cLCogVmhOY0yIEIp+NQ0Y++oiIQx2SeMK51i61BzGSe8pmMOefnQkY6/VEgLcW3RNxdAITc8ppCMW9RjfnJPEHgMnYikVRjAA6mo4RRwAbfT7MGAsYGQTYqOhFAibsRYR3xF6G72+/YDYlozvyhYMAY4ay8cHHLAlV1ZSV03BA2iqscfjkM7Hpdf/SdP9GD7TsWbS9dOaev/fqv6Zf/2lc0vzyv5vG+Ts5OIHbrrF4L68d7XXLqmueYg4gbSyUstsJlCMAPKUHhcNqF4N6RyUTdTtt5E5yXOxpw4NL5YIe4NGY9UeywrMryjlv0w1nM/EXQ5L1cOvO88Qqx2OsOAmaVBWkwOVnl0hklhiOd7O/rtZ/8RMnYROvrqypUiqosziuRTavrcQzsasR02iCG3TD/HOBJ0GI6Y0GdQhHiHnMgm8t7rHFjm2fuwkJiWqQLBa9MJqdJIqMXX35Hv/Nv/1i37hypmIubca0JImNaMdH10Q/z0jWKaYCAcJCH83JxzeifkDUQdbVE+05UJItmctS98XGx3W5+mOisJTo02FfGQ2VyGYfz0gWzRMglnTStjkadnmIUtMYTu8FzpbIGGqveIdR4pH6zpflSScvVeb+GvYH5gJieKuTVGvR1f39P9W5XzUFPTZz6YKQSCc1XqirlS0ZsqNf1vx8OmPtpFXIFC6Ynp8fq9AhTLmtpeU6DcV/LaysuXNTqLYvpheKckS+Ei8aTcVWqFXcjEObNPO+2Wjo5PNTRyYmLtAvsh/G4i4w9QlFrNY9tqz9QG9c+aJ5B3ygmio9bq4v++4X5BZXLJQvsFKMQtRcXFlxcrNVO1Wy29eGND1zQY79uO+Q1qYXFBa9XRPPGWUO9AQ7snIVb1rPnLUz/bFZlXOHVqqrz8y4q3r17i8AADXtdfw4FAoTiK5cv6xd/4Re9tl95+x3t3r+v7//gxzrcOzCHvJBNK42YP5n4ngz7nz96Y+0HBJAL3vx8M+2EooDE+y+tLrnYdeHiRd83P/zwjvfizXPrmpureHotLiw5lPb111/1mp6fr+rw6FC1s5q548Viyfsma5DePgrarO1et69Gu6M+gaLToGTfK46PtbGxofX1DR0dHXq9I6ZTQGLvJa8FJziBxCHIeuxujzsPdvwzy8LCQuiEGw1C8Xh5WQf7+9PuslAgZt+P7sMElbKX8F6Esfd7bV9r0FcUObherDXWFC59EGk7O7suxiwvr/jz3U3Qp3OKtThSKZMy0iZJ98DCojrxmF65cUcPT+sakmlCJ5p/FnA3yUzfmD12zEZgNgKzEZiNwCc+ArObzSc+xLMPmI3AbARmIzAbAY9ALjlBWOUBkodg+OVJB7INNO7CKZ8okwwCkaEkDn7jUZQQrqQqBPjFsxbTeTheLpf0G1/7muq1mv70xZf8wHjt4pY++9nPaG1tXYuL85pbmHdL8q27d9Vo1v2wdnB4qEePdnTzxnWLnM2edNzp+0GsWp4L4VvDkbEFCEOdRk3FdMrhpN1+CEscT2J2q+GYQlqv5HMq5HLmjxIwCtaFdnv+jKCGkxdXKe3SnBcPwSlck7mMRXK47GMeypNJPzzCVecLkdJu40wQQP2IOA0fjLAnvC6I4gg44YHWAZZTdnc0+4bjgQUqRCLElshJaRyBx/sj5yVCh0NEQW9YUMYxGh5U+fiAa0hrZOcq1wfHHwF+QUwM3JjgROYFkXPcIkMqYGF8nBHvfTB4jBb5uAgekAyIUuG9ood1i65TNAcP5IgTQZwNjtWPv0dAlfTNArYLPYGLcBh44oPQqs+xjoSQkrdwiHhbnitrrjrn/8PEpZtgcXlVpcq8UmBC/Fnw67sWMGmdx/HHF9faAabJhGr1plLprN3FGIqZC7Cul+arHksKHL4msJwTSfW7sNZrajVaFngO9w90985dbT946DFGvDeShHUzovOibNSJ2/sHAwvmXGc+B/c14xQ5v12EQHigEMSY21FIQOT4cZEFMYl/d3JyEuY64vQUmxNhdHA5PvHEE3Y7vvDCCz7+bDbvAEREUQRJzi1C+QT3bsAKPQ6qZR5N8QAOfzQag+kNGoduBljKoAVafk/CQSkiha6B4ISEXd/tDpTLpZVOgzkIKBEwFMxdxL5at2lHaBlUQzptERDhCLGuVCx5ftORgeB+eHxk8c3BeOOhGp2GxVD2K0Rc1h/j86lPfUr5UlGbG5t67vOfU3l9Q2c7O9q9fdtuStAFMJp3th/qrbde17e//YcaT0b62q//dX3t639Da1vn1GrVdbS/o3qzrrn5ivclzxnc0bhdQeUwN6Z7DhiDXLmsCaKs/xaJOIjpXu/TohOO2YcPH1qwIpcB8RtBHJcqghszNJEOwX/MV/YVF4LAjLDngH6w0OWdJWAtRoGtPxwFccviZDoXuP3prCadrm69f10PPrylZ55+Ujk45bmUYpmUYDz0x3C+yXiYKA2+COxWK3SRcL4RXor9o95sObiQ+YCQTtEmk80bXeXCmBEkfQfaMv9yhaK2d0/0P/0vv6Wf/Oy+hfqVxbLxJuMBvl/mQnBis2f5y50tY41jnEvoUjGS6P9HTI/2WRc0Pvbrz4vpvK3ne6+nzHiiSjZrkbXZ67gQks6C3ShoE254LK7OWV2N41MN2j2jwyjUpelkada0d3SsZqfp4N+lalVL8/PKJNMOzW012oIInWYfyOW0f3aiHvfRZNKOZAI5u+2OKqWyluYXfQ9CxKdTolFjLYAuyXrtUcSr1U+95i5e3FC727DLm/pXvdkR5uFcrugQ0bNGQ5lcwHdRQCnm8p6DiOmEWiIew05nrTEvPvv8Z0PR7+TYew7zLUZFPJlQvd1WCyxLIW/E2o3333cnDfsQxwVCZh4kDKK9sxnOq1qp6q233nRhFmH5w3u31Oh0tLq25nyTtZUVny/zF+f97Tt3dH97W/sHB84gSGYyRsG1+0NdffopLS0v6s6du4pPhkaltFsdHewfustscaGqL3z+C/rrX/2qFp56Sivliv7H//a/03e++wMdn9ZVSCW0PAfiJudiH4HJuNuRzrudfhgDiiOIxhP2s9BRxlKsNepaXl3W4vKiu5YINt66eEEbm5vhPm4EGQz3rt7/4LqefvKafvGX/7JRc6+//Ir3FwT1wC4D00KAbcHieqvZ0TGdUP2eMwaq3GPicRdhlglyX1zU4eGhrwvGAt6CvI7oZwH2EfbBk5NTF2VqzZb6oGoyae9/fFUpBlUqqrEeEwk1mnSBBOxPEMinHQDToj+fwz2SORjQc6FTjTniHAiyQiYTr293lE2Lh1HeCZ/JPY0CBmHyoLvq3LtKJb33cM9i+pj9Phn3z2cgeqaDM/vBezYCsxGYjcBsBGYj8ImOwExM/0SHd/bmsxGYjcBsBGYj8HgE8tkJghqCcRYxFzdqp6vEaKK1aknddt9typVMUrksLfpBSKZVnjbjK1euaH39nHrDiYURHlz/0s//gupnNb304os6PjjUxa0tXdi64If8vf09vffB+3rnvfdU6w/sHOsNR0YcYEwE87KyUFQ6X9KNB3ua4OBOpINjdzJRBswHnGbcb9m03eZHzY4yMUJR5yzoEBtXziFMxC1k52lfL2T9QI/IhTjG9xEgeNjFmUywGGIRYadVO76kyaBvpzwP4Ii8oGYIMeRY7Aqbok/8gInDfCosW1RGcCdAcYCIjqss4AAQHSPxOgg/wZFpdjnioDEOQSydQiV8vDi2e6MQMBnwFwTL4egM14IHbodhAtkmHJTCQx7kRnDIh9Z+nJ6ImbCnP2KaR8GZvDa0ewenc2Clpn28H+ee+6l4enAfF7WiAkIk1vJnM/UZi2lxwazuKau90YBnO1AyBaIibpwHxwjju1Ipqbo4r0Kp4FDQcrWs9Y01nTt/TvNLi0qm4X3jDEdux1UZhGeC6Lq9tosgqDd2+U4DTXNZ8B10DfRVB9uC0zeZdmjl9ISVTsJBZvzGZkjTnYDrHJnUrvLxRKUCBZmEXesffvihfvb6GxbWOe9KZU6JGIG0caMfEFnM6E3Tbh9QKIiNCIAI7y5GcF18jcGoBJwI14f1gghr5Ek8bqHj43OHceW6uijEHIzBuq3aJXrr1q1pIQR8UCho2GUcD0WNECxL4SSI6YiWLlhNZ920NjQVbinYhIJVsQjmKGB3zItGMCEIz3MfZEhKlbmSkScUS5j/EcPY7GrmHs7RaYhsORdcl4R1mtVbmbMwh5DOIuT8T85OXXBrWuxrqj3s6tylC3rymU9pfnHBrmPGcH5+wePA7z/35S+rnM/r7jvv6ujRrpbWN9y58NPvfU+/+zv/RvlCWvXmiba2NvX3/8F/qqc+/7w67YZO9ncsmOLeBZ1Rq9ddEGFtZdKEGyec9QCfmesUz6aUKOQ8B1E7KYhwfmQKsMfg+Ga+7ezsuLC4tLSklfU1dViXmhjbADaGomF8ytYPmJjQVYFD2sKrUSchmJBuATIPEN9gIYdQTSYMzP6i96iUEqofHOid11+Xun394i98wUGMsXRCHYINUwkXAChK8HnJcUyjXl+9Rtt/rlTnLJDz5WtweupCJeOLA3Ztbc3FqcPDI69vikmsRVzq4GsQ/V589W39s//93+jefleldFLlQl5JJZSKJe2iBhvGWNI9g4BuJAbolVjg4AeiO3sbnRFhD40KSR/vmPnzYnq013if4l7FXtrrq5pKa9MdRyntHR+q0WuZiY/zen1lWYNmS0PE6lbHx7m6vKqFxUWdtVraOdpXrdNVZ9hVPEanSUKVYknVUsWO7/pZXWf1hgt6C8srVFB1cHqm7nAYuicmMRdjx4OxOzMooiqdCIGuI6nd6Fg4Zt7ADB+z33da2rq4rn6/41DdWn2g0SRuxzAdSAS39kZ95fNpO5DpeGB+4nCmQgP2hcIB94bBoOduG8JuKXJSlCrNzWlpadH38XQ2q1g8FH0RVVmH2w8eGDPCHsP+NOiyv3an2RQDz4FCLq+7D+5paXFJ+0cHqrfqOiFMtdPXuaWKPvfcs9pcXXfBMRELnH4c9vtHhw6nLC3M68a9+/rD772gIV1To75aA6mQlMr5lFq9sQa9kRZLOVUqWRcGV5eW9eUvfVG//o++oR/+zu/oe9/+ju7twIEnAyalSinw4plj+QRzLeZgWIRm9nT/rENXTTp0yjDmH955oOc//6wOjo7U6rT17HPPamFpUccnR8aBUchjnuDKv3Pnti5undfP/8pXdLSzoxe+80f64MYN71+5PJz0vOLxFGkoDs51yHOn4+BV7ifzOPs7HRfXvJ5Wlj332T+5NhQel5eXvI4oMJ8cn6jRarpoDvsfd/zx2akFeOY29wWL77G4C5LeI4YD34vo0mLtsAdxHaN7EMgmCtJ8cXwRIoxrT3E0BHmHjAruJ/Vaw79nb2btRT8P0CHYPjtWZWFe6cqcSutr+tmNm3r7zraa5OXQ0USBkPo+N6LZ12wEZiMwG4HZCMxG4BMegdnN5hMe4Nnbz0ZgNgKzEZiNQBiBhOITfOY40nOJpJK02A8GWqxW9fUvfUmDdkvtWk3nNzfMYaU9GHGPhy2chISXpSolvX9woAd7u9p79EiTAQzkuBEFONvttoM9jsjEh8Zj5rRe3DqnRCqmnYNjnZ42lU/GVM3DDE4rnszqrNXVpSeuqdsdan/vQPXGmZKxkeZzOS3PV7RQLql+eqyjwzMLAPliKTjBcaInYhaNEbRwMFeKBXU7LYt5PHiGYE4cU2Nlsjml0hm1u4hTI6UyOeMARt2Ohr2OUTEI2M12y2z2To9zjxl7QJt6CLVE5ApYDMTxiA8OwzwZz1nI7PeDkIsoxq8giBGYCc86uJFRqXHQ8V7BnY1GR0s8D82hqBAcwCkHSH6c0x2wGCAUglBbLAZGLYIp5+rxR1yCoR4PD8YWVRHv4JJPhXT+fcTRxvGLEMu5Rrx0i7GI86F1O0yk6U8uZhrDVJ2ibhD6LW5NxWIEyBAgiN4z1OLyvKrzZQvmCIvZfE7lCvz6Za1vrjlMrVItaxwP3GxcuH2KCmZnD820RsgcJzLq9wbuJkBIoMhCoSZO1wWM9UHfuBbwGiAoQHP4egwJ9MO9j/syphTIXyS8YXDdI1SUi2UV8wQIBrc4eBfO3+5/hIpOX3fv3tXrr7+ut958R932QIVcRZqEooS57jCmp6GIjGkUIvoYXUG3wNRhy+fy/iAL+L1d86OR3wOnYTTmXG/WYiTWI5ZQEIk+LzgN83bhU9BBpIlY6Iwjgh3zgOt9dnbiAlDoIAhoHd4HpI4LC/0QsFouFy3Y4pqlYMM85Xrz2VwTCjx0n4CumMT4PnOFOZ8OQuiwb3eysnCipfgoCDMI0YiBTIwIY0NxyniaTNpiFG7Loca69uw1feXXflWf+eJfUXl+Xke3buknP3lJ712/PuULS5cvX7YL+Cc/flGnxyd66to1C4O//+9+X7FJQs99+kkNxi198Yu/rF/+G1/VfLmkw91tHZ8deq0RRMsFZqy9LhRTluDVRMqFJH4hJsdZk3FCVScaDxCHwzpDyMuk0hbtYPC/++51rzeE9FIFJIYUmzq6bUL3eMN9HoXOExztdJTQ6QByZepSN/qF749DcYN/xzRzdgJrOl9SIV/UsNPT/Rs39MGbb2ltYUmfeuoJC9aJbErtUV+0G8UyYLGYa0PFBxONun31mx2fW3Vh3hkEVEoIHqSYwXVBGAZnwjyMAnDp7gidD2RRlD2P33rnun73W9/X91+9qc4goXKhosRkYtRKPpn2XYeuEYRoBHVXZEDbWEx3Lepx0Gm0vUTz/s+70v33FBMfB/SGXADnTUwDSGPDkS6U53Rxccn4kAf7jzTUSEOGeTzU8uKCxp2e4v2RRoSLKq7VpRWlcjndf/RIJ42G4oW8OsOOef+JxER5BNZ8yY5wOhUI2WXvzxVKml9Z0e37D3R8dmZRk7loMbrZdodVG3F70FY8l3YXy7A3NI4pPpHWCU6uFNVu1lQpF1TIZ7R/sKvT05qqcwtaXFzReJJQq9n1POgM20bCVGBoU6Ab9DRXLqtcKnt/oAjMOYIsotjc7HbUd9fLRBevnFd1oWLndmwUUyZFt0neewoC+e7OjlqNpvcBXOjw3V0EyuUsCBOQC2N8fWNDhyeH2t7d1tHJgQsHsSFdbQmHtbIesqmM79PAinDBt+lMImg6l1F5eUnZSlk/evV6yA6ZdmS4iJiKqUzyZyyu43pPxWRCV5/Y0EKlGkKPGbO1NYfhcr4nR8dqNxra23mop7euKIOgG5O2H2yrdnaqbDql+bmqf4FwoeBwcHTo+0uukFe+CJd8onqrYQGcYlUyk1Z1fk5PP/WU7zvpdML3Fdbnw4fbeu+96+aJL4CCKc6p1x+p0YSXTzGIe3Xc2TAl309KLtzvPHrkvW95eVmLS0v+fDBzCN1cA+6HFLIQzStzFV29elXluTm1Oi3df3BPu7uPfB8tlSjuMtdj7qY4Ojh05wjzAeMB16LVBEUU+PPONqDQ4J9lQkg548ZnIZyDeKGAwHrne6x17q3hXkWYdNvXnk4u9vPFcl7r589p66mnFK+U9e9f+jP9+I13tF9jvw77HAWgdqs90zdmDx6zEZiNwGwEZiPwiY/A7GbziQ/x7ANmIzAbgdkIzEaAEchMxfQk3FweyOzkHevquQv67//r/wZJXL/1f/4fbh8/OjjQ/v6ehc8nnrishaUlO6ZuPnyoF96/qd54os3lebXqTbvcEQMJM4UpDct47+jUDrGLmytuiY/ZIVjTWaOpdGKiYjqufCyhTnOoRDqmhcUVXX36Gd2+fc+C1GQ41NL8nC5f2FSv2VCv3bQrFTREMonQPEWlaKJMImHWKOJTx47ioQVAByhOJjo4OHSYJA+OtJrjtk2m0xYfhyME7b6y6aQfxCkGIDoh6CHa4CzGEYqAFbmwcYzZWWxHOYJxCAAjnC8RyyibL3oMeAjlwZJWcztLB33lCzk/tAZsR8ASRMGPhG9ajAYEAWqj3/P78gAcsc15IAf3YhHVWA35c3AcIiAGpAhuV3ARKYufiCC8hwV4h8YFEZM/c+zmY6fTdjoj4oM4ceeBQw4DDga3Y6sVHsIR63EpIwAQhobwa0f3dIwQRjlOHuwJPuQBnRb3J69e0bnzm9rYgE07Z1G+022rjeDDwzqC7Ai3enBBm6uM2GZcyVCdXkft3kDpTEmTGCiMYNKNQtwcaDgVqV2YGI3sAAUHMhxOAhvcIgHX0z5/1wVAanhskFEnzOMQ3kdYKOc06PXUqDXMw0WAoAvgGMzBzVt67eWf6cMbtx1UitieLxZ9XTr9noP2EPgoLkRzJLre8Jsj3ApjymtwQ0cce64jcw+HM9eCr6ggEnHpKXogwCPQmOs/pr0ft+FU0CGAccqetjMdQ3MyFFIQxXA1Iorzfvl81iIpY8PcdRHHDlg46BNjK/isiG3OHOh2mZ8TNVttzS/A3c34upvfP+0SyKQSak/RRMxJulgQaxHU7ZLHBUtAYyJuLvHS6ornLXifi5cvaRQbaWVjTVefeVYL5y7Y1b194wN9+4++rVr9REdHB7r5wQ3vDd3WUJl4Sqs4cClijIaany9pbrGidD6lr/76r+nCU086oPhw96E6nWZgkU8LXVyPXrtjkRtHK45g5gTzI5fNK5nPqjnuq88co7hEiCjdFYrZgQxqAUfwjQ8/1NbFSypWyupRdEhnXThCiI7EdApPZhpPYt5zwOGAAQHZQeYDTu7AECe4NqFkhqJcKuxD0z2HOVpir6k39O4bb+rB7Tt65tpVO5DZZ9LFrHoaKY6YTscJbvRuVxMc4v2RJv0QRgtCJ5OnUJiwaMZ1BXmM6xa8C47bRvPMGRqMF4G0c9UFLSyu6uS4qd//gz/Rv/jt7+j+2djiJMLlkP1lNFaWPQhudrujAmGPGOsRtZkhFtFjLhCwxuHA8wIKFZFoHsjxAa0V1jpCegjz9bqi4EBBN0keAcGTSaW4N81VtZwv6BiW+Nmp1i9sKJ3P6vD4QOvLq5pjnSaSOt490MHuvuccBajjs7rRLalSUdt7O2qPe0rl2QtSilGM7A+Vjqd8XqyTk3ZfpXxWx92emoOR8SOZWFxtihaxuBZzRaWKebUmPe2d1Lz3mnE/iTn4dHNtReVCTscHuxp0G7qwseG9hfV84cKW1tfPq90mIPfUQbLFubya7aayUzQHmCUc0MxdsFD7+/t2g69urLv7p9Zs6PDoyMWpb/yTf6xf+4//vv7dH31fv/XP/jf97a/+ioXy/+F//l+VioV8jS88c03PP/es3r99Ty+98rrOrSzrlz73WWeObG8/tHsf8RZUVyqbdAD0ytKi8xC2793XD//ke9p7dKBKqaSnnnzS13Rza0vXnn1G7eFAN+/f08bVK/raf/EPdXDrlh3br778U/O8rzxxReura+q0mnq0s+MKC0XPN15/3aIxjncK33/rb/9tfeErX3aA+Ns//IEePnig6++8p8VC2UaBncND3b59X5PxQGsEVC+v+B7se6sLZl2Vq/Pm1T/YfuC5BTZlkoipOxyoPN17Svm8u364TyBmP/30U1pdWdG7776nt9561/eBZCoUdvsDgsJZ3zHfc9XrqZBKO0Q1wnRROGJ+litVjye/52cJ9lKqa/B8AAAgAElEQVSwMey53HsR19kvKIx0em3fB9lbo2BqkGYVI67WHa7MXsf8pIDMfGCfZ98GKYNQzv7c6HQdwM69mP0XgX9lZUVXrlz2zy3sAzjl+Rw+v9Pu6uDgIPxsUQoufYol4yHooZEWNjZ12Grp+6/9THcODtWGn5ZMeS9ptbszZvrskWM2ArMRmI3AbAT+QkZgJqb/hQzz7ENmIzAbgdkIzEYASIPFMCxOdlTGlU+nVchktbKwqHwqrdv37wRX8whxMOGAwrkK2I118z9xNt68eVvPPP0pPfXkVbu1tu/d087DB3YuLS8uqlgqaGd3T2P4n72Ojs7OdNZoqdbqOjS0UMiqWiyoEA+cYTAPJydnU3dk3OFehVzWAXY4W+u1Uz9IV8slP/TysNruwL1GdMGVHFcum/PrESFAF2QyoX36YP/AYgIPqlk40haUE/6sVBK0AcI03sRp8OUQJ1rKx4ToaFcyhQfc5f688ED+mB9uLEMQY1HHQ3heEH8/jieIfm8+9nhkIYaHaEQhoy+m78uDczqDUJ1Tt9dxKzeXyzoT2BYcwhwT7GOwG3zhiEOZnyJDIn67XXKJjBK0occCXgZkB4IO55dKJfwwz/HAc4a7TgGCB3LOj0IBnOn+oGNsBIgWHqx5CL9w4YI2L5z3A3s2R5hZ3M48xFm44RwD58X7WrRHPLViBhs5FCAYTx7WabUfjvpBTEPc5nrwCwMu1wtkj5EluFAnqpSWHHbL+FDOQJi2+G76RkCa8NkEZEboG1x8iIW0/tuJnyQwLeBtEuAokskQ4NpHnJsy7Pkzbt7pPEDwtbiO4zqddGBfp9HWaz99VS/96CXtPtq1uJLLIJymHcwJw9boCoSGqfscQZK56sIH6I3JxMJlVCSJ3KKMDUKz5+FwaKE9wl+Eaxx+8RVhe6rVBc8rs4RHo1DQSaddbEEoZT0i/BKOx0SlwBNx1L030KkAE5csAjA9CEQWLcM6w4Ft7vlgaN4wYbGxRFLLq0vu2Kg3GxbaKLCQXRCbjNQZdSyuM/bHR0c+F4opoBQWFoLzGR774tKCCxJ3bt/WtSev+vNu3bypmzc+1CSZ18//8lf0V3/1ryldyKrVq+v6jdf1+3/4u/rw+nUtVZd0detTyihnV/DCXEXVak5Hp9t678N39Q/+yTd09dlPWYzGgXt2cqIkay0F13vgzhYc4h1CimG2pzKhWDUOTH2yCcagUtJxsTJSsbjFWDp84D0nY2Q4NHR0fGhecqkyp/zcnBKpVBDYbE+frvVpR4BxMg5JjLtY0aw3LKRT5GCuGpVDVwEscXITQFkR/lfIWxCPD0fKJVLae7RjzBZc5i996a8aB7J57pxGcfIxEsa7eM7z+eAhOj27eePDiXLFPFU3TZJgl3A6943toSiYTuaVTpU8Zt1eXansSO3+mWKJsVZWN1UorOiN1+/on//zf6s3r99TB/d+JuOiEGUIigzkbzDPcB/jxGaOe10zr+KsBLAvwaHucFMKk3YrT4OX4buDYpqGr4YsCLYwXMrD6fm0XQydr4JhiU0RYUmNCdxstZTOpVVdqLoLptVuaK5S0Ve+9GV3Erz201d0/b3rZnyzd0/iSe3tH2kELiUeV5NA5Gk4cJL7Ips7HH3CP4c9nw8IGIq7zX7P4aVQ4hUL9wNcwWx7mVzeTnGwVOxTzJlKqaC5Qk7VYt5B263jEyUmIy1V5x0uyR69ce6cMvmCQ5S5j+WLIFAqLnqxNxD6yx5DEYt5yvEQNEvhmHXM/eK0dqb9wyP95m/+pr76G7+hH/3kz/TNb35TX//6b+jzn3te/9U//adq1roiL/Yb/+V/ri/+lf9AP/jBD/SH3/q2Ll+6ouee+7T+6Lvf1Z0Hjyycn7U6ysJtT8V1ZeuCnnvmGRFG8dbPfqaz2qnW19btIGcOfv7nf0FXfvEXVT53XkMQQtvb6ozGevJzn9eIvTQ20b03f6bXX/6ptrYu6JkvfMF77vsv/1TvvvOW78sv/fhHOjs5dS5GIjbRp55+Sue2zqvTbqlxeuJzvHv7tpJK6fLWRZ2eNTwuly5eVKGQ160PP9Q777zr/YTCYybL/TBh1zfCMvcAiqQUGGG7u8jb6frnAvZXCoBgyubn57W+vu69dmfnkecr/+7Rzr4Wl5f8mbDO2RsHdLpNA0X5eYbOMT6Hz+NnAAJYKRZQ8OCLa8mXMwhyOR0dH2tn56HxS8wDhxjTIdBu+/PBj/n+mklrb29PzWZLPRj4xYJWlpf8cxIFBATxer2pk1rd908EeRzrBJQi9HP8USA1gdcPd3bMyp+fpyBX8M9YzkmZTNSonRqNBiO/3R2ol0zqB++8pQ92D9Ub0b3DPTtutz29V7OfuGcjMBuB2QjMRmA2Ap/0CMxuNp/0CM/efzYCsxGYjcBsBIIAIU0QARFVYP2GwMWEW9F5gEUgcjsvTF+wMPDAEZwSieCMymWVnjJjN0pzunjhvBbmq5qMR2q3m3aNra2tONyr1x9obWNDDx/t6vsvvKDrd+5bEZ6fm/PDHMFuhWTMDj9ELB7iggAbUC0IoQgGcFt5kEMQxAmGwIvTGoQIbiykFZzkEe4C8dCc9HTaD760TdcbdbNEeU3EJufv+YpCODlX2MmgPXhA5QEzEijtBJ7iUCJn7seFzIjji+vZ6JZpCKbDJqdMcj7LLlDErQHt0y0/QCNgI/JzTex0RyRKGD6ibD7jc8ddhoCOwIboy/dw4XMNjTyI5nfEU/fnwhkn9I+gwimehn83AZ4R+MQgJDg8uMUIxHyPgFC+h9CN0IqIns7FtbK6qCeuXjY3H+EAFygCGGK3A03hORP+h2sf1y4CEuiQdAg3G/YGapzUNZi2kCPQRc54rp/nHHz1Po75pIPyonFFRESUsriP6JXIh+hHO1yDIIEoTZCcz80i0lCFYt6CBuIovF/cxggdzPUgpuM5ZB2k7EaHcdxtd9Vt9zSesrKZAxQAcEjCdEdgaXdaHiO6JJaqCxYJH97f1k9e+ql+/OOX7IKfry56/MHMMLcIvHXY55SbT5t+ENIJFw2t+J1OELZZa5Fjmz8bjTKdP39+K4uQF4/n2hhiyMiFL8b99OTETuOou8GdCYj3RjAE/vnH+dQIIol0QK0wJ71XsBcgxMaTQWAH0TGeeN0x3zO5nLr9rlq4IilKUDQY9EOo73Cg3rBhUciM9FJRy8srOn/hnMMPowBajo+9p1Gr6cGD+z4Hrs7+ziNlUnk1OtJJc6RzV67qL3/li/rLX/oF9VXT7Vvv6u3XXtUP//2PFe+ntbawaRwHIn6zfah0rqdCNa+/+41/rNLSojrNpo4OD9SGCU73BosHJykZB3RUdLouHGRSFAMCigXnKUXAXmys037HWJK5fEGVXE65eMLYGDAQu3uPdHR6rEyhoEwhr1SxoFgyZVzCwAgoxC+CYXHHTjn0ZkeP1W211e8hpFNYIbQWG3joaDBRnELRMOwXiOkIupN2V+nxRA8fbOvVn72udC6rn/ulX/Q6KFYrUzGXfSUEKhoPobiLB4j3fQoHFHbmSkoTVhob+hhYo7FJRplUWalEwBQp0VEi3VN3eKxxYqj5hXUNh0X98Afv6Zv/+gXd3z1TvJDzgFIQoUAA3oVxQRz3w46xTxxWwLQY8RIAO9Pg25gLCXHmFsIwr2Xtwwaf4l1YN5yHxkNpNFCOPIVuRxr1lGcvTaWMPaE7Ayc+85QgXQq87AeIomQtbGxuuHNm5+GOX1PKl9Xt9czixpVLtkJnJNViSbVgzFOgowDNWmBuTvFSmUTSoiRIrjoBo92uw0gR44cuTFHgG7OAlI5n7OqfCDRaYLEvzZV1beuCrm2d19H2jo52H2ljeUVHR4fe9xdXllWqzvm9+QzuW0fTgpSRY2FgvIe4C8ZremQeOCI76zWbzfnPdhgvL2v39EzbBwd67ukndPWJK3r7rTfVbrS1urqo5eVFY44e7e7q+OhEpRJIrrJe+9lbOu30VSGfJJ32NaKwcHFzUxcvnHM32fX333eBgKwAXPJPXLumz/3czylTqei42dbu7p7zJg5qdS0srejC5Se0sraiex9c143r76pULGj93KbzF/bu31ezUfN9+IM797VUSCuTCjg3OhxSaTIFJuaEc59nTPK5klaWV/Spa89q7eJF3bt1S2+99ppu3Lip3b1dF1EQxCn+co/a3Ny0QxyBmzkOYorx4t4cdf1QuGD8enRPgY3LZC26M2dcBM1mLazDlGd8EdNPT09cQMrx81IKNn3ofuFcKJTykxgFUgI/+WI9u9CVSlrcZk93t5KzFVIWp800n6KMuN8ilPM6xPUH29v+Pd+DsY6xwI0f/Ezj+5eM/0KMd2cVORX+OWTgz+F8+bkJUb5eb+nKlUseU9Yp15EiTZVcBd87Ru4CbDQ6SsxV9IN339bbDx6p3Q/dPNzj2nSizMT02VPHbARmIzAbgdkI/AWMwExM/wsY5NlHzEZgNgKzEZiNgJ/hJrh4CV10aB6hgvGE3eU8rOFzpvV8cWHRjk0QEwgvuUzaD7g4S2n/n4snVaTVPZsOgZKIIzF46XEHfCZyWQuI5zfXVKs39MbN2zo4rVlspz2ZB9IQSNdXMZGwILJ7VrfoEkJJ5/3QFyEq/PCYmQrCU2wFgoqD6qYhfTxMum3aYYsBIYELjQflCKsSXOFBoEKUsDt66gizq3kaGhmFaDIm5rQ61G3g9+QzIhE4QnZEwrpFdBvEg8jN8T1Gt9hRCesUoTGEjyF6wGHH0cZ1MJ98KiwHoRq0THAg4n7P57IWrhGKeTiPkCaIjjzc8wAfxgHhlvPjs8LMN6LGju2EEggRiRBEGbM7dKz+FOdCWB4P6AgHOIeXVhZ17anL2rp8zs5hxAUe1BEbWgiuU/EXpz3vb56z/f7BLc+fzVaHlQyreTC2sPdYTEda8nnDUg6MfSNwwDiYtR6ce4/fF92zP1YasTODoB+zkI/QhIjIsRkjgWs3n7Wz3yG2aYL8kmHemXUf2NWIbukk7v2EBu2+mrWmHcI9RFVnPQZ3Olz2QrngOd/uti0Wcz3On9vU2vKa2cBwdP/0By/oxRd/andvHsZyrhDCYxHVCGfz3ERQG1lQdcdENjt12oPWSfrPxlVMw1xp/Y+6F6KCTFSkeVxwiBjSw7HnFsKJHeQw2R0WGUS2gIhBYMy7WOUw3GRyipdJ+LobtUPgKW5gc8FB4QQEEtgTX126JMZDDUYDleZKarYbanY6SqR4jzCHGDO6XUrFnPnh1554wrgozp/3QNQ8PDr0OIAq6HRa2tvdU61+pgf371t0XqjOaXNzS9uPzvTy27fUT6T03Gee0d/6e7+uX/7y55QoxM0efuH3v6tXvv+y9rYRIUeeE6VsT09/+pz+k3/0n2njiSdV7/ZUq52p02jaWUy1A8wVZRryHtgHmS+xccxCOtcUIYl9gI6IUTKmDvz42FjldEZ50CDjsRYqMLK7ur99T+1uVwsry0oVcsaFjGNgdWDMU5BJ2bXNxKJwx/p1dwD5Dd2O98xCNuAcKJb1QaXQdUEHwySw7BHc6PZATE/2Bpp0uvrwxk1dv3lD57Yu6OrTTylDVwt4mVz2cRfIdDG58EMRgfXYajTM1p5bmlehnCcjUoNex8WkyShpV3oiHpjaydRQSrY1UE1KjpUvzGvnUVvf+sPX9JOX7uikNVCuUtIkGYqw9tVbKQ+c64D9mSps0yIjRTw7/l0wmOaqAnIZhywJ1ybpBjGTKQjwjIXl6G5H40FP1XJeeRzEbHTDvou/IClyhaILGOw9FMIQNhGy6/WacVUUqI7PQFb1tbY0bxEWBy/hi50OayKtARiyRFpt9lE760dTFjxdNmOjUUCMbayvOc/hrNFQrdVSi+sNvkgT/98osTHIEsRugiVZUyMySbVQLujKhXO6ev68jrcf6nD3kS6sb8Cc1uHRscrVihZXl432YU3iKEb0555Wrzf8fx9bnEIdazNAr+B/w7TnPFnrZH+wj1AkTSKqzld1bnNdS4sLRiUNu33lcmlzxo8OQ/cIexeu6mQiY2d8vUVRd6i5Kb+croql6pxDVClaI8AvL84bD/VwZ08XL23pytUnjBfZOzpWb8R4TNTq9XRab2pxadXdUa36qXFJgQUed6dSs9FQtZDzzxfsQ7l0Qk8+cUlrK8sqlvKhMyuZ1ObmhjbW17W/t6dCoWJ8yaQ/0cLKiq6/+65ufvCBu9W4X7GvInojaBMSzP/B4nA/5/fsjdG9HHGZnx34OYROLO7BCO9ROHTUacZ7cu6RSB0V4enYMe5lGu7N6xkXcGiM7cnpid8PbFHIT5FFcIwGjWbD159Q0hXCfz+Wl4FgHxkB+D8COMfG7zmWCLXme+4UIcffLy0s+55KsTDcd7i/Uqgn9LrhebO1taXt7e3QVZRKecwYH362wCSxsFBVMR/c8Z32QKX1Vf3gvXf0xt1ttXpDmy64j3bBZs3E9Nkjx2wEZiMwG4HZCPwFjMBMTP8LGOTZR8xGYDYCsxGYjUB4znZQIzIRIh5twsmU+cX84vcLlYo+95nPumX+/evvaX9v1w5oHg79oIngPZiYORsC6+A2I1amjEfp0lrfG6hUyiuVjKnV7quOU4l/a0EkoVwmYwEdG2A1l1OpkNejoxN/TjaV1NLCvMU1hxjiMk+lzLS1qDoVVTgH4yemzsZI9DaGA2zDaGSUhIPTpoKhhejR6LGYHonkdoDZsBsE4OiBlIdeHo4jd7BdueBcpo7eyNUbMayDuzoeXJTgShwSGh5aOT5rxby/YiHUa8S5pe1WRYCyqxvBFTkEp3K3awfewuKCw1Ddcm7e6al6uFjjHEtwmVv5tRYdC05o3KEJHPYpi1VRu7ZRJSlkzoBkccjnMPDcg1M9FCXm5+d07clruvbUVa2fW1E6i2u8GwIjp0453pfx4PUIuIxtaPVGlGA8A9LF13Ek5Y3NgOM9ddTj1Da+hWDQEOhqlEU6Y9HQ7myLaoxJ4CVzmqMhGIrggEZ8ZxbY3UoAKWxlf5v3SZqnjOvec346DszX6HqYU57JKz6Jq9vqqH5Ss8uy3WwpnUxPOeUEsI7cKRCJ6TgVEXooLvALgWllZU21s7p++mev6PXX39Tx0alKxYoZuRQQWo2WBdLgNmYehuIHY8gSRARDFOEXc9Wi6nhsB2Mk9kRzKNrPIvEnWivMLgQT3gO3N+8fFZCiLowQNpq0kBKCJgmTDMz7dqftoLoUQjyDjQgUudEdRtuzANlpd8yX7o4GqpQyyhaSxvGkMin/n3Mq5Qqq5IsW9XAFr66sqTxXMre73gzz+PDwwHMHHANCE3MMB+np2YmxDowzc+fwpKuz9kSjVEatTkNXrl3QP/zG39HmpQ278E8Pz3Tj1ff0oz9+QT9+8VUdnZzo0lZZf/M3v6K//4//obr9iR7uH6heg9dORWboIgsrCBGIjAYE5uCIZ38ETaTpXA/dOolsRtkqbGUpNhgqhUA6HquAqLW7o3sP7ilXLGjj/Dmli3klKVhMQPBQEBv6fS2o0jlBZwmFGrvEyXkYq5DNOgAZhykIiyYdNcmksnlEccT0XkAgESQLKiedU/voVK++8oruPnygZz79nC5cvmSh9KR2plwJV3nIdvAc4NwmIUgX2bXTbOusfqZCuei5nUzQ+UFBYSSNcP7SMZObFt16miTaGsbApoBeyemNt+7r937vz3T3dlt9pZWbK2gcD4GqSLq2lrPWcZizb7M2LZDDPw97EGI6hYKoY8jrF9ev98uE8TZ8BdTEdH9jc6UbKS5tri1raa4iqoatxpl6nbbnMmupzTxOpd0BAY+/0ay7K4F9DqwY9T1wS4vzc0Y2EbbI+iVclCDeSTKpbiypHgGqdtiH4gtCOvcqjiwZk3EiDqlGmGx31CEYlP2PTALQVyNyGqT+cKg2CK0ReR90fHEt4irlC1osFtRvtBTvtXTlwgXfOx7t7rsgsrl1TslsxscADoliyvHxqQtR7IoWV+2A57NCaCR7KdeR/ZPxAPsRdbxwH+Y9WHPcf954+x0tVgo+FgrtFJQQc5m33D8IuqUowP0kRdfMaGKkEPsfuB26GdzB0QcVA84qYQQUDu4LF7c8JkenZ0pmc5pfWlYyk9WDnR2NJzF3oqTiMc2VS2Z90xXG3sN9YGW+6oLaXIWiZFbPfApm+bLvWfxccnJ87OOlEI07e2V5Tbdv31btKHDHH4cbT1FZiMQLCwueS/DW+T+CcbjfzfvfsJ9SPGNvxJXNuSCUR1i3gKQK7203eC732MXOGsOVHwnsiOy8t4O9CUHv9309vO5d5AyFf4d/djr+dxSCuO8z/wl65brxGo6Tn2t4TfTzB8eBI58vfs/ncOy8NhQAQ5A1/z+3fs7nxuspLnDc3F8otiDqc56XLl3SzZs3/b3oHhShxwij5t6XSSXDZ06Sqp7f1PffeUtv3t+xMx1sIPdd5mDPs3/2NRuB2QjMRmA2ArMR+GRHYHaz+WTHd/busxGYjcBsBGYjMB2BZDIO2SIwtkGnpJLKEdoG7iCWUCVfsKB+9fIlt8rfu3tb7WbTbjEERosysNQHE5WLBTvRCaYkBA4hnQcwhAqEiFKlaHdoq9O3eMDDOM40+Mow2OfLRSVGQ1VpO87lBa+Th0seNKNALR4eeQDkQREBiD8/DutEjEEg4nymCJao7ZqHUx4IeZCMBG+ODbGQh8zIycUDZPRAi0Pu41iW6LN46ER8RPyOji96mLXD2S32MNZR2IJQDIecooNFL1ugg3PcQjfiMy5ozgWO+BSl4Wi/x4I7InNCtXrdY7q2saZyqRwe8E+PQ8ijyTMfCaX8Gdd5wHiEwgCfDRYmuPeDC5kOA66R2ea2rU+UyaZVrsCvJlRw3g/0ywS3ra1pfrGq/qirRqsWGO5TJz8HYPzDlNvN+ETXBhc51yYKbPWxKKFsKmtB0YIwAi1t4dNxMw/dc2doLrSRPO4cQAwP1z0Uc3AN02EQzpEqCGPPr8eBpR5vONORyzVgjIIrPWKgg8lBTMsqNxX5ERdrJzXVTs7s2k3EEg7zY/4jbuF0R1BodXHmEV45URyXfyqpUrGszY1zWlxcVr830ssvv6o/+8nLdrlm04GH3u0QShqKOea6WxgNczILhsZ4jykHX7LgwXkgfiD2RHOZ8Yu6Nj7eicF7DWFpT5EBCLfuDpiGsnp+U6xIhXXK5zJP+S8ExrYsbIJBAHMBbxtxC1yPUU4tHJ5nDggEx4PzN1MqqlxMaWVtXoUSwXlZC0BcQ7oHCrmSoRYU41jHlblycER2WxbRnVnAa3M5YzpqZydaWlpWLp8xfup4Z1eHe0dqtcYqL6yrurquB4+2tbd7X5//wpOar+a1ND+vhZV1pUcp3bm9rT/+7vf16os/0vnLC/qP/sHX9fTzn9bpWVv7BydGRHkPBG8zHHoPxGEbkDSRpMthhbHs9YIA5twEwoSrFeVLBfUaLSNeQL10mg2HJD7a3bGYvbF1XulC3uLhYEwAMMW9scea9RI5rDl38E39TsfrtJzPK4+7NCY1p0Uzrg0iGdsI6wDnP/+GcM/NxWUd3H+oH/7Jn+jw9ESf/cLndfnqE0a8IKZnCzkX9hC3ghgN6iUexO6JLO4ZN5NKOLR5AoPc4mRa8QnXnL0EBBFdLG0pOdAg1lZxrqhme6QfvvCWvvOd13V0GFc6X5SycNApEAWMGOdqId2YIHj8iODBok6xAla6xfRpsSyUy8IOwZUwpmTa2WI8E9x3ih90UqRTqhRy2jq3oUohr0GnrbPTI9VOjkOYYqevVrfv+xDu68XFhYDhOTq0iIxozrrmXsPa5V7B/kjhBgH+7LSmFqGi/aH6U/c8f0mRgC4sCpmIwJwTAitj1KeLAZ46523EStL1hD6s6tKc3++0fmZMlMBt0ZXQH7pAiERKgsdqMa3z7LvzVT3a3fP8OXdxS6W5OdWaobjCvuGw4NHQ85MvRG+O4axe1/b2ThDE211VmK/5ovd2OrUiYdZzkWLGYKh33/9A1QIM95LKdI6lM77XHOJGrzcVj4cC2eLiqjY2NlSrNeyIpigCA57iGIIz91A6LEII9tDsdvYCJu9pvaE+xfOFRRVKFR2dnrprDcTR/FzFQaEE5+ICTyUTdtFPJiP/jLG2thq6VBYW/Ge6Cx5ub+vR7iN1Om3/THJyfKJioeQiQLfZ8d6GsI2T29d1PPbvjUbpdPyLfSj6vRE4i4suONg5fnLyOKSbvZFfkTDOvhztqcwb9jHGi9cwxrzu8PBIjVZrWmituLiBe55urjLFjblKuBdMEUcUWZl33HvZgylgrm9s6uBg33gcrgPFGAoh7m5yjkLKxdnOcOSOlmql5C4YshtYz/yswRi4sJkPQeFRAdUhp9msOwCiMFTQXxRuGSsXYEolFUvh3zHvKeD3uu0QkporqbC6qu+++bre29n1z3aJCfcaimQxtUaDmb4xe/KYjcBsBGYjMBuBT3wEZjebT3yIZx8wG4HZCMxGYDYCjEA6lZjgwMb5h6sOEQnmaxIBLZHSQrms5lndTkQkPR7UYJyXCwWdnp0a84IWspgv2sXmB3swBAgwkTia5nuBeW0xezyxu7M7GKjXH1pk4EEN/vqk31Meh1wu76CsCLuCWMLDKg/ECCN2diVTfliNvocg7RsoKjLu5Kn7ktdGYnokNkc89aitmQfoyHkVMBhDZR2UGYRHviIhH/cWD9h8Ng+ikTM+cgRzfBbTcbfGpi5URNspcsVuzKiYAVaHc7OQgbYVkCfRMfC9yOnNm/HgbfcbyAjap3tddwHYzZ7LPHZ1G2uTQDgPoXeITjjNCRvl92aiD/p2HcNdRvxFMMWdSADkha1zunT5ss6dP6+5CuJx0ixs/5tuW61OU71B1+8TufM5ZsaE93d9xup24CG7Xd44niCOGz1j3nbaQp4VqGmHgRn0RrogqoXxSOcyj1vZ+VNM7n8AACAASURBVPcI6sbfjPh7uO6Md+CzIsobAeNBDkGGvBaRgI9i3vBXnAvO3EjABPMB05lATY4NRnq72VWz1nDgXKvecJeAWf2FvIVg/p/NZRziiYgDViaVy2iciNm5XClXVZ2b18I8otVEb73xjt5++10H1PW6fbPry8WSjz3qluD8mVcZ+LqEzeFSx1U6GHjcOH/mK0IPog1zjfn4UYt+87EDkWOEj46w9vFCFGsiKk5EwlLkTucz+HzEMRyHfH51YV7pbO7x9UbAQmgdDLje4I6karWiK1cvaWFpwXgIREuUzmQmqfmFqlm/w3FcqWxBnUkQsGBXc4z8HpRLq90yi/fcxYvKlYuqHR3q7t07DkslQBhXezWZU/3wTNsP9tUfpzS/vunre/2d19So7alRP9Sl8+e1ubKmamVRueqSPrx7Wy9+74+0uD6nr//dr7oT4+i4pXYLFngIr4SlD88bhBV7GQ74yB4NygpRlTGMQh3pgpgkkka90CnSbTQ1XyhqbX5B9+/e1Y9e+FOfz7PPf0aLqyuKZ9OaxBPGDw0HoQPBiByQOUmCnTNBSAMtNRorR7Ao159r3uup0ajbeUsRYm6uYp6zi1DJmPE4dBVtLq3qw7ff1Z/+yfc0ikmffv4zuvrUk0rls3ZJs84JS3VxbxoIHIUBO9h4SCcKex6c8KYGvbaF6ny2oGQ84yDe8QhROKbRpK9EdqJJcqDCXFnbj070nT9+WS++dFP1RlLF8px6seFUKI/E9LAsje+YiulgnkxtcQbCtHPFbHhv5l7L/F0UzAgaxrgKnP3TLglE34W5OWVTEa9+pFEfVE5LpwTAttrqDMa+XhQJcdVSbNvd3fEBrYL/qsFO77oLIKAzAoqpkC+6cLX94KEOj07UJkxx2l3jribjVhLeO7Pp0OERmNuh6yiERVOwmu5hk5h6w5GW1jbMUQe3QvcFe3Oz3dJZreFiSmYiLZVKqmaT7lAwB/z42KLz0tqq1s+dcwGKe3N5bk7Xrl51oeTG+ze0f3CoJFko8YSDRrd39pSKTfwexXLJBT3We9gfumo2mi64cfyEsOLuPtrfC6GW8YQ7Q+gtQDSt1eqq11pKgigplrW6uuY1QcYJwbbjWChy4pinoM7C4R4AnoiOMnPoxxMdnZzqpFYzcqZEl1U8roODQ62trmlzY80F9pXlZZXKJYvlD+4/cNYJcx+BmUII656iXoRj8Z5OMZjMEcWNadrY2NTR3r4F4sitHe4hgxC8mcv5OvH3kWjO/ykGOIR0ise6d++e99lqtfrY6c21ZvzYvyI0Fq9h73QROJ323MFZ3mJPz+bdNUPBlnMhoBqES6lY0urqqu8BHAufwfWhGEwBlH2ELiZwPA8ePNDDnUfOHGEfJtQdYTvjQgZZMUlNUmmRBgODHxwVX8ViQMbQnce9OZPMqDJF5zEW/jkkFnOhlvOJEDGB6U7WSt/nasTedMwoxHc7oQOtUl7QpJjXt159TR8e7mk4iWkyDOYBEElnvfZM35g9dsxGYDYCsxGYjcAnPgKzm80nPsSzD5iNwGwEZiMwG4EgVWiC8J1KgDZIKksoJ7rmcGi28XJ1TklarztdjXu9wNakvTsW84PxQmUutETPzfnB2WIf7nHc6qmk27MtOmG1i8eC6KeYea/oxzxYN9twamnRD7xZHgzz2VwQFKeuMAfMTQXaiFGOCBY5wS0AmUEdwjRhyUbCIy7B4MAOzj++Pi5ARg+PfFbkXOe1uOoiIZ1/E+FgeJDktdHD5Ueu0uCMjtipFoONWoHhPQpOdESFKdbFgjJhnXbBhiIB5+AHfQSb4SBgIFLJwO8eDC2G+aEXkd8NBYSbfuTUxhlooSnAve3eQ5BGZODa2Uk+Hlqoc7haEgd1XssrK9qAl7u0pI2NdW1srKnAg3Y8pnY9BLIZrYIzfNg3Ux2WOk52o3AcljoK7j7QLlOcDWKUQ1H5j9BRsCC4Se3ID2K62b5G2uAeR9yOhZDBKa6H34ESYBxsZMXh7l8ERILBwY05MDuYQNrElIOPQBACMQP7HrGEL8Qyjg/xCmHOTn0HovbNdeYXjuR+p2vnOAGk7WbbHRm4NhHbEdGZQ8wRHNfMbz4rlowpnklpaO58CHpFLCwV53TlyhNqNTr64P2bevWV17Wzs6d8Nq+VpWUVCghcwcmPyx7xBRcnwlDUCcH5MI8jdi8iB2OJ8IdAEqF1cBKydiJxByGSYwVnwnsUigW383MNmCuIPO1Wy3OAz6JARpHGSASKVXQesEdk0lMhbGhhu1QqGP0DO3dtc12bF87pyctbxlAgHPeaDe0f7qnTbYc5jMCTLTi8sBeLW0wagAmyYzY42xGNeO3i0qLH9fA4IAvWNzd8TvOlikqxrB58eE/vvv2BdvaOQpBnKqVa7Ugat9VpnOqzzz3jrIdhf4jcrFFspGFsoI2La/rKV/+K9o8OdXrUVGwCuiShEd0Z/YGZ7ojHhF4O+DNFHkcPTNxdQzGINYf6y9qZENqHmFkuqttsab5Y0kKpYlf6G2+8bsbxc89/RpliXqO4jPtAPMXljqDGXDLVmm4UBwmPLVqST0GHEKIm2BfmIsWgvf1d1WtnWlleMpeeuYJIyXVaqFRVTqb12o9e0uuvvmau9rWnn9LGhfNs8naxKhl3R5B52xbww/oLawgX9sjiKagSug3AzbAf00HizIUhc4a9G/ySlC4klS1lFEtn9OY7t/Sd776id97bV7eHmF7RADHducDTAqL3gvBn9nT+c/EtYqZP2ftmpk9zJsQ9YRraynynBYVCFwUQCmM4cDdWViyIN05PNXRgakdz7pAo6Oz0WAeHB+r0hw6CLVKYSaf1/7H3Xk+S3feV50nvfVZmZVV1me5qDzQaDRCObkiREiFyREoTMZJiRtLG7kobGxujh42N2Mf5D+Z5dkJrYnakMTKUKIoCQZCwhAca7X1XV5ev9D5v3jQb5/zubfbMO/CyWYgOdFdlZeb93d/93fyd7/l+Tqvd1Jog9nM6g8PyAepV42Jn2DWvEfLB6W7men/z+i05fInL4vlSIPNoqPWULm26/lWA9ftxcHDoFEk4l4zznwG2DJIlf9/iNUVxPcbrIYooEWghCs19VMuH6FRr6gxbXSihWalobtKN3en2sL23pzDbo8fXEYlFMcYYx9aPy2l/7/59fPrpJeFeuJb0LRvVVhfWGJiLh/DMhfM6BoZissimYuOEBRITku33THBkcRGlYgkb9+5qTaQjulQomu6pIanvHrQ7Pczl804WCMvwHjzYeohWtw1/2ORbCPUWCioQlLB8FsiPHTumMWchvt5ooN3paDxZLIvG43iw8UDiN4OcG42aChx8jOsC55rHIiLX/4ebD3T/CYYCWv+SqaTjgGcGhQn2ZFfdysoy6uXKo4BPF/nG+z7PK1EmvB/cv39fv8Pv0/HO13EL5VyDLl68qDHlPdJ1tfN1+TmAiBiuy3Sh8zPE5cuXNX/5WArj/JxD3B2DWuk2V/eZl+YAGzs72wpn5zVt7tkezT2K6CyAE9HTqNfkRq/0WVAlLs6LLO/baRZiTVcbf4/FVQrmvCe4n5f4Xnmd83s8Pj6e13rQF9Br8O+umO4WWDkX3L9zHHhsNDfwOHlcpsjAMFV2HPA8h5CIZ9CajvH3H32KjXpFWKOJbT4bMIekPbJm+sZs2zEbgdkIzEZgNgKf+wjMbjaf+xDPXmA2ArMRmI3AbARcMZ2iRtDn8NKJHKHgTJEuFEApn8f3fv07ONzdQaNSRb1SxWG1po1yaS6PpcUlCQPcKHMDyI2eca81tMmkKMINLzdniZThjHJjTLYMXbfc6PX6A23SyValK73f7Ung5BeFcDmZHeY4N4LivNIRKHHauOHlABS/eWRaoumu8xElYdrNuWHkl+uK5uO5wXRduPw5hURuNl0XsMGsmMAwl4suBjgF8EDgkXvcFY4lnjsBX/wdCbSTMYIUVCUOmecx/GA9Qn9nkCMDB/U8DqaF7GY6ud3NPN/vxHFaC5HjcMPVWq7wSrJxR3I46ntEu0hsHxv+sGyeht8ejUUwP1+UaD5XLCJHPnA+j0w2jTg5vcOhzmGPjOZOW6IzhU2OD59H549hmWNbIgHfs9x7DKikc3doC+dgmMyGsW34yF6dNxcLIwTJGI6r3Gec6E7oqIRqnh8KDsRwCNli3OqPRDa63eXitxWu5wauKbyNgaPExDg4CwZjsshjOg6ME9FF47CwIGGZxQr4HGY1RfSenI3TkQmiNAGkEyEP3ODayWTkoFiI9AE8AR+s6QiekF9uUYoltWodc/ki5oh7GbCQEcXmxhYuX7qKymFF/6bgMho6SJtASMJnu9uWqM3rikKIrhUGwToMXJ5f/ox/3IBSHh8fwz8ulohCOK8jYQfEMp5ItKZoJKRNJKJxoYOSc8d1yFN0N+F5Q53raIyBjT7Nk8UjC1g8cgSL80Uxi2PFOQwwQefhJgKRCDInj+Pg6lV8dvGi3KYPHmygUq0hm82L1btbOVCwaL1WQTAcxPETx3Hu3JNaI3iuWRCrN5sS3Avz8xLbUnSsLyzh2idX8fprb2BvtwxrOMb+IZm/bSwtzOOF555GPORHeXdbourO1hYOKweYK83hpa+/iGe/8ixCyQAq1TKmFrsQos66QYa+w/bm9UIkkBgkJnpAvOlH3SXsJmHQcoCqloo3FJQ8owmSkSgmQxtvv/mGBM1TZ85g7dhRjH0eWNOxOMgskgR8Qbl+6TxnVZHPL+KLl91BAYmuARYBRkMJmhScKWzv7myjWq1goVRU+K8JKjTdCitLS7CqTbz16mvYerCJE6dP48jqMrx0BwcN2ikYjWBIJy+7VhzM1eMdNTpeoqrEi7cxJO+701FRwudlIS+g66Tb7yKejCIcj6CwtIBm18Lr73yMV3/+GR487MLjDSCeSML2sBBjBDUnNEHrtgR1R0znmvA4TkvvR1wqpQyrYDFxwpg5DgoToINeIn8Q8UgY2WQKkWAQtcNDjRP56cVCHoV8Dt1OR7z8PoXXaASZXE7Xm/AW/QHyc1lYvQG2tjbVZUGnNNcy/kkkiHsxWK+rly7rWggFIyoEsiBBMd0icorNNcwG4PsE72l9BByxUlibCc9rEJFASAUEFXe55pikBASE1aKgbDjlEb8fqVgcTAW5cfmqhHXiVoh4KddqGHum4vAXF0u6/4ajEWFIbt68hf1yEx4PsR/AYDRFX/EZU8T8XhTnUnJ6F0olbNzfUKcD146VI0tIxRMS0MmK5xi3Wy20Gx0kiLIKhlS4JOaIa0Q4FFHnkgmDJQ+9hp29PbYcIBgLqfuCY8t1i0I8Q60XSiU8ff48Pv30E9DlTXd5JpuVAMw1jc919coVFay4LnFOs5DH+x07rwz3XqwfreWH5bLWXt7fWZAgksTcMyhUmwDRfqcrHJyHxR+v91FRnfcF3uPczwcUiynyP/nkk4/EaFd4dj9HXL9+XcgTFwXDceOa6TLIuVZSTKfA/tlnn2mchGMSf82LwZCYGyLuDE6La3KxOI+HDzextbWtAm3MCSPl++H6zf9zfJRr4vWhNwVSwhmFUSjMyc0uNEunoz9uVxz/z++7XWPuc+kznxNwzY4rIq44znwc7wPCtzgdgBLcg0G9Bt8v34dbkOax8vfE+Q+agOxgIILDfg8/+ewKHjZroCF+Omb3DbtYpjNm+mzLMRuB2QjMRmA2Al/ICMzE9C9kmGcvMhuB2QjMRmA2AjSNB+lQpEAMr/AuSkYjtzQYwHKpgCdOnkatfIi5dBaL8yVtQre2th6J3dxocSNH1zQ3oHSo9xgwVqnIBcd2cG7U2MLOzSc3o2R/8/eE2BgZgZWCRSqZ0PNzA8zfIS+VX3Rw8w83wW77NF2d/HrkrOIGOhKRqOwGYfJ9UWzkY1weuitQu8x0bqhdMZ2vyfdi0DFExfyKge463V0x120Vd93rFDsfD3Q0oi7xJl7jUHcxJhSIxPAeK3yPxQwKFeR50yWrDa8TgGra13k6bIzogPTR7RwSm7bd7giNwWOlCJnNZcUzJe9cm2I6OukAF14niBA3/7ksSgvzcifzWDn+5J7StS4WtG0218aFb1z8tMuzKMAx4bmSnuHzyJGpcRKflyzgqRGcp3T3BuTANwIa9HfhJIh6oThIDA0LBELihOXmlHgyNCxbinYcP7e4IPa504lAQcVFCFF0U0Ai0TwMmdXvms09iy78Mu97JDcqzzMFF76G4XPDuEm9HgmGFIYUNtfpo8+fT6bws/hBwVOFgqHEMPe5Ob6c86YwYIN9EcF4BIEYRQkTnMr53Gq0kcvNIRFN6jWIf7l3ZwNvv/UO6tUGMukM/D7DhFdArDA9PuNidooVPCd8b24RiO+d4g3nqxswxzHmsbvFHoox+4f7mod0prOYQoGLRScK1RSpYokYcukcGu0Ghv2hGOcS2B02fSqZQqE0h8l0hLniHM6ffwonnjqHUGEOnl4Hlc1NbD7cxO7eHvb29/X8589fwF/8xV/g+vWbOHH8pI6Fzm66rSl03nlwR2iSeDQid/vR9TUcP3FCxR0iZSg47+zvI53L4sTJM9jcfojSwqL6Bt5+41386O/+Abu7BxKp6Nzk+z21fgzFXA47D+4jE49ie/MeOq06fAEPzpw7iZd/8DJWTiyjZXW0NkV8YYT9IdjETjiByVx3RkNL858ImpE10txXngDTKdU1YZAs/kDIXN+eqQTndDyNTDIhpMSrP/2pztv5Z59BOpeR6M5+DhafOBfZHUHxMuQNynVsjW1hWXidKACXAvh4ovBMFXn4OmIs76FSPlAxzF1LhW6aTLB+dB2VzS28/dPX0G60cP7pp5Et5FFu1BCKRuAJ+JHKZSXIegM+EyhLR7qDeOB547wZDnqwOj0EvT6MBhaqZXLHG8JmsPODoZLVahnzSyVEk0kcPXkaW4c1/MNP38Lrb1/BXtlGLBZBJJpEf9gDlzQXwyEev5N14BZIVRTl2qhuFCd3wSmeCtdFF7ikc4e3znWJiJfxWPctiug+dvSw6EZMD3FXvG5ZIHbCFhVGTFGeQnU0IpSVEGEDE7bbqNcV7soibj6XleuW3RoshqVSaRw7ehS3bt7Ewe4+bHti3MVc89jBwC4ddgB5yEIfoT8kqsNvUF9836MxPAzz9gb0Xj1TZiIM0B/04WPRJMyOjZDuk5xrDJrl8SUiUSzPz+PapWuYz+c0N1iEHk5GEvATqRRKR5ZwWKvg4fYWVldX5aa+c+cO7m8dqGCRiAZhTzxoD2wUUxGk53L403/1p3jiK1/B//Fv/g3eeu013QvOnj6l4s7tmzclZBNpVTksC/lSyM9p7W3Vm2jUKCZDaBcWk/b298D14eDgQNfqySdOq5DJzwd9dZYFzX1+MsHKyhGsLq/g6rUrODw4wJNPPKH1i8LzzvYO8tms4yw391yKsbx/8/ej7BJIkP/NtXyCbD6HnZ0dZPN5kx0xHpuQThWXTdGVxZDRwASHkr/uuq/5nHRZu4I11w4Xe8XX5bzgY128C9dv/g4LMOTDU7znc1ar1Uf3EF5HvJ/wd1ZWVtTJ5QabMvvFHo0RDEcRoeGA6J2DA73G8eMndJ/d3NzU77uoFc5Jvg6Pw8XTENHDbpJUnF1FULGbP+dr8lh4D3Dfm/sZRzgXzjGn0M3H83Xkfg8Z44D75RoB3PfgCuj8DOYiodQZ4pgSut2O1iV2KKmrDn7sdzr42dXr2O40FTDvnRj0Gq+JoQNem33qno3AbARmIzAbgdkIfJ4jMBPTP8/RnT33bARmIzAbgdkIPBqBgM8/JXOU4aOJcBjxYABTeyjsSCkewYWzT6BdrWBi2yjm54QhITedLjC6J9mCTbYzN1su9kRuql4P/f5Am1yKBNygcbMn/nImI+GdoiC5qtyI8Yv/dh1PdGy77l+5yqdTvZ7boszXovDlOr/klibPmlgYCr9O27OEXwch4B70I2HHQHklXLqbSsO4dd3P5v/8cv//+OMfb4Xmz10X2OOiOo+Tm0yKORSK5MYUQ1xPahjpEtWnCIaIc/ErFFObV4fXbhx6fcBDUW9ohG4Y13o8GcfK8gpOnDqJxSOLcupJeOaGd0pRnAxiwx/m9/l3CnrtbkevK068XPohFQ/E7h0aF79x3BsUiBkTM04UjOQiZzgoXaU8QgeVYgsdYLjkYnA7gr7CR+VstCVQuxz4Sr0hgcjldbvfd88DRfJBt2dCz4jWsemGp/ueBQITzvmrAoZf751MX3toSUhjIYVCPd3ybJnnuaGYpXPFc+PxSNTg/OGxUCSj65TFDOJOKPyDggMFQAr1DBFkO32nq2BBifYMn3OQO+QFhxIRRJIxiZWhkCnOUDAnI91L5sXUo2BSctmvXb6OSxcvod8jqzmKeDylQER/gNdGzHRv0AHLLg8iYFigcQoE7r/5PV4jFIgp/PCcUqSisMIizvbeNg4rhyrUJJJ0ShqHJgXisc3r04eF+UVMWdmZGqwQw20pBnH86CB99rmnUZyfw7VrV7B/cCC3d1mu1hDq9Qbu3d9Ao9ESAoRYjFJpEXsHFSTiKczPL6Ld7mHQ7SMRDiIa9AP+vubjM08/hUaroS4JFnsohrEwFIpGUWu20LeGOPf0Bdy9dx8ffPwh3n//IjYf7KLbHZo56VybnPIBrx8RXwCB6RSn14/COyVnvIJ4Iogvf+15fO3bX8M0BLQHRqALUP1kcWhMZrcJjqSDVV0vDPPzkesfMGGj8GDEa5XIpuFIQiLHV+sMgGQygUG7i4VCETeuX8c//uQfUSqV8LVvfEOu9E6/KzGbAZuc23Sfe2lFH02EWiDKhJx95hZQRWRXBF21ElZHYznYoxSJeeWLUU/MyFDrXbvdNI7YRBKf/vJ9fPLuByjk83jq/HnU2y0MRkMUSyUF44ZjMbT6HTlkObd4XRH3JI67s+7QWT8djpCJJzEdT3G4d4Dy/oF42sW5PB5ubaBWq2Bh5QiOnTyLVK6EOw/28Lc/eR2vv3sFPTuIbCapwE9ipjiO7vXshgY/Wl+4ELodPQxkdboDjDhnMFYcfcaMknEe8vvAFZVrPe9JvvEUQQY+s7vK70OcIYosEjjB1BJliTIa9NG3hwgnYlhaWRaLm+eO7u3dnR2Jx2TR817IdUYYJzGkoefjOLcaDezvH2JkTxGNJSSm9ygSTsfw8DWnE/RY1OP9lAUxFokHQ0yJMPN4EQ2GEPYzyBUYsdsn4NU8oqPdw24MivEjU7Aj751zgxCgbCqtYxRWBROhVJqdNgoL8/jar30T7334ETYfbuP3fu/35Kz+4Q9/iA8/+kjrwMLiAvL5OaysreL7//yfwzNfQHAyxn/6t/8WP3/lFSGWTp46ifliETtbD7Fx/z5ymaxE+Q/f/wiJWAyFbEEdAHyvvDYoxrIAQizT1sMtnH3iCXW65Atz+Kd/8C/R73fwt3/+H3D75i11RvEcvPwb38G1a9ew9eChil+5TBqLC0UVOIkvIque94ozZ84IJWK62kyR1r23CO3Fddlm105HHV9cL+icJq+eCBwWP9wiJLsYQj6zXgb95r7u8s1dLAo/PxDzQiwLRWuueUJhxWJ44YUX8Pzzz8tF/2d/9mdCtrgYGD6X7i0+nxkPfj4Jh/W+l5eXdcw8DnYLlMtVjXMskUAilZaYzs9IdLkTw2OK0XSee2HZY/3+sxfO63NSuVzW++Lf+doU0FlAYp4BOfIuwoVz3EXhqFjKgp0Tikrh38XbUeTnc/H1o6GI1nnhvJwinzveLDawgECXPee+W8Dl4/h9t/OJOKoCC3blMuKxNAYBH965s4HNZlPXLT8vKpjXH0Rz2J/pG7O9x2wEZiMwG4HZCHzuIzC72XzuQzx7gdkIzEZgNgKzEZCg4fFP1apLgcfnRZByEdvGvT4cXyrhS+eeRLfRRIsbPwZTaeMItcJzkyUhkzxkB6niuoDJGKbQRbchOaH8opPLZZ5SpaBYEY9FJTBzsymMwnQigVxt5U6AqHAp5EUPBo8ERaIquPnmJo+P40aSIrQ2bg4LnK/pusYfF8RdZzl/5r6Gu9l0kS1G/CHn3CBS3J+7Qrvr4nLxL3z+x0X7x3EvIaIfKA2J42AEIz0PGeRiuE/k7qPAQra3OS8mBJCCNV2z9miA7qCNcCSITDqN0sICVlaXUVpc0JiKpz0kfsWMO3+ZjllhTvj7dPTruT2GzSypij+3EQqEkM1kHO50A7VaVZvxx8PZXBSFXPv2UI+lU5ICB4VHOU4phjEQUCF2IYNzIdKBetlkKjFd4adOaCDfR3dgSRCRK9Xh4osn65wb4TUoRBBlwvlGJy2DEhmI6/NLOJHwqTlIx+dQYaFivI/HYh9TEGDRhoWFZqMhhzHdqZw74h5TEGXBhQKY5qzfCF5Dy4j/xEoQ96OxNO5wCu00yPJ5yGpnACq/WKwYekYSRoWdIV+fDkl7Iif2eDQV/iERTyKbzqJZa+K9X76Pa9eu6/u57JyEjUSCeKMJPOR3+w0Ch+PjzneKITxHFDFc5yGFdIo3fKzL/A1FgrBGFmLxqEQoFsJYjOC8pTi0sLCIfD6LQmFe2ABiLQ4O9vHJJ59IJOccoXCydGQBq6tL+Nlrr+DevR1E4wGFrvK1eezdXh/hUBRnz55DwE9hy8Lu7iE8HvKBAwpc3S3vIx4NYCWXw7defh6rqytYW1mWQz7JAMutbWzt7IhpvbJ2DNZ4ivc//hifXbmBDy7dg9Xvo8Pr3GbxzxSmdKLogHQ43MFpQAJkKhIEJkOEgyOcPbuK3/juN/HsS0+jPxrgoFbWGEe9RtBW94Yyi831yeuR1x+7Lygms/jEgiAvX4/Hr/wDlsYo4AmJ4/Uhm04J71KcK+Lnr/0c77z9No6ur+PLX/2q3ND1ThPRJEMtTZYDxVWK5EOid/qWHhNkqDBFdge1YvX6aPBaHFgSiTOphJygPIfMo+C1ZPKU0gAAIABJREFUy6IVhUUKZMy8+OCtd3D7yjWsrazi/DMX5NalizlfLMDHQqnXg3sPNuRuzs3NIZ3J6NrjMQorxQ4La2gwI9E4rN4QW5tb2NvallhdKhXQaJZhj/ooHVnF0upxjKYRXLx6Hz957Zf48NJdWAgilUrotekO5ni6668pgJiCAtdqXefu+urkWRgEjENZZzcKH+MzQYYs+tKRTid60OtBVOiUoMKxPROD4OJ8cHFe7vrM4x0yVDseQ7E0L8QGryEWNXgN9bsD4WGIhGERM5lgyLTBgDHLgwGjnVYb1WoNxcIijh47AXs8wf3NTRzUqvAEAxjQlc5uDhZCeX4YkmyZNZAuf75PFoD53vle/V4WGhgg61c2BbtauE7zHsB7mX8KZKMJielTOtETMd0PLNsUQ32hIL700otI5wuIJVO6Fl9//XV88sklED+1vn4U68ePaz3mPH3yqafQ7rXxyk9/iurhoVzWLMQdHh5g76CKVmeII6UC/vW//t9x5Jln8b/9wR/CO56om4YZJio6OusOi+W8f7OD5NnnnkOz1RR+aDQdo9Npod1qaK1kcfjUqVP44z/+E9y7exc//tGPsLO1rbU1HApiaWERqyvLuk/x++zWqNarKBTntbbzPs81mudKc5QdGk54cSqTVYFexUwWOHt9FUS1tofDiITCKgLp80HPhGoazFdY9wQWDOhq57Vz+/Zt/YzzgmIx/+4WJCl6c448XrzkPHY74tzuJI4/v8fn4Lzjusnj6nS66sRjZkQkFpdLne+Fwrhts9NuqC6zhmVjyA6TI0t4/unzWo9ZIK1UTNGSoaoMSQ742fHFwrYJ8n5UeHY66vg+3W4pE5hsMHsU/XksdJrz3Pc7fdMd5iCs+BmKX3HmabgcdrdIPJlo3XGLujw+rWWYotVq6Fh5XQxDAbx16zbu1+sYmqVU13lwJqbPNhyzEZiNwGwEZiPwBY3ATEz/ggZ69jKzEZiNwGwE/v8+Ah74p2SVU0gPMPxuMkJgMkYyEMDRxRKeOHEcm3fuSmjoNDsSeujCjMXjEh25URpPx7CsvhAf3Fyzz5tiK3EV3JS5uBHXvZ1JpST40fXM156I9T0UCzUYCksYpavPoFa8JoCRGBBnUygRnDxsBnU6HGx+j9gX4hPIBqbI6365Avjj/+dm8HGH+q/c6CYAzHwZN7YruDuKkMQfV2B3RXb+jkQ5Op6d8E25t8djSEzn34VPMWIyX4KOTfNYw3KnUEanHsUtFg4oUNAtycelMwkcW1/F8uqiRFCFdnqmYplTLHFZ2RRKqZMr6FRhpYY1Lven3NVTeMQ+9jtFDDLPfRK/+P96vaYWeIO9IS4kaIT/MZ26dHSTT28YsI/G1+EbK1jV6TKggCTHvSt6Pt4BINe9TyKSuKrOeAvhQxe4w1gXEsbF+jgMY74Uj5V/KFwrwpCFA3KZ6S6mwG+PVfShKEJBJ0IHXjKpP+LkDg1SSIKBE9aqAgwLABJXvRIWxzZd6SO56yim0xHMjg3icPT646k4v3SfC/nBcFYWLII+cYM5/prjAWJ3IqA4qq4OPt7jF2KFAnq9XMP1azexvbUjPEQ2ncGEghFDaX0MmDQBqW4+AMfJDSul2ELhRDxhR+DhnOS8kpDTa+P3/+D3ceLLL+j4WMoxkbiQ2zVMgZ5zKBpHc+M+Dvb2JfLcvnMHhweH2N/fR7lcwekz6+h0GnLN83ifOv+k+MicH8X5kr43Gk2RzRdw6+ZdvP/+p6hVW7D6IxzUaqi3WlobUtEwFlIp/Mmf/gssrxxBIU9mckeO04dbW6g1mojFU4ilUtjeL+Nnb7yFDz+5ir0arwPSUvwITAPwg8UTwOMjPon4Dw+8Uy/8E/7cB+9ogOG4j1zCi3/ylXP4ze99E0dPLKNr9VCu1VVsCvF6lSyuMojOMUMt+W8FHnum6HZ64vGTZ+3haweCOjdjo6xrTaLIzHWHRZN0Io3/9B//M+7du4enzj+Np559BlOfFx2rj3g6KZGVYaJEaRGpRQG+3+vD4poQNtgYivOhgF+idvXgEFavh0QsKjcvrzq61inks0imNXE6Rpw87b6Fix98hIOtHRxdW8PZJ5/UeyTvnkgQdhB1+j3c3bintZZudXLoOb25/rJ4IJZ0vYl4KIRMPI2JDRzuH+Jwbw+eKbn6CViDFrx+YGX9JNL5JWzutPDmu5f15/5OGVOuw8m4M9fJhKej2Kw9yhWgUE4x3b3unVwKXmfs0FFosVMI1VrMrAVWO7jGspBBh7nPh0QkggTRGVzLWKzTvcCgqHgP4P1JiyvXKq8HnUFfIbC5fE4oHRaeKKZzvjMrgRgdBuFSTCdujJ0AfI9mufOoQ6bZbqFUOoLjJ86g3e3i6o2baHa7CCcSaPW7Wj9Gzhqie5M9VqAxzyeLHSZ41YuQF2DpjvAaOtJH7D6ZjtX9wHsOx4IC/Hw6g2QsCluFCV7TIyG+BsO+rqlMcR7FxWWsHT+Jeq2O9z94X/ercCRkAjjDYWG8KKKyCWN1dVE4JnYzWNYE3eEYqVQMK0dKsIYjPNzcxu//7vfhCUXwxiuvIp/NYdAdqDDAkEzed+m8J86JnwPY1cLuhkqFz28hEiY6yMyl0nwJuWxe1wwFcatvqaOnfHCo64xiOj8L8E+XfPZ2C3O5vEF2KZSW64vpPhKOiAgwR9zt9XvI5QsKUjUnyKNOOGV40BhAwTyVEppIodUjW1e5m5VCQd1FgfFeQBc511AWKynQawzDhtvussN57+B8pBDPn3NMKUDz84mLSNJ9gfct57OJxOrJBLV6A91+X/ccBZLbLBCY4HUK43TU92x+1phivpDD+tFVZDJZWIO+fkZ0G+njnKsBdmgQA+XgVnjNcoz43l3cjPt5xKD0TPYMO2X4Pnl/19wPRcRMN2sdO26IeRvq2mTxRPdldeNMhUPqDfo6/ywysWuKWSMs2uzv7eqzxPLyUfQ8Hrx66SJul8sKvYUoMqYQ1idAffY1G4HZCMxGYDYCsxH4nEdgdrP5nAd49vSzEZiNwGwEZiPgjkBwSvGAwlLQA4S8EwS50cUUc4k4VhdL2N/aRoThalOPnIbcPAeCIQkw3Ghy80+xZzhgaBZb3BnQaRyr3PxSeKK45/I8I3T8iTsiPU5iOtWDIDdwbGFmKNbQfhT0KbGUmzon3FPCooQsE7Zo+MYRpBIJOZEpaHJTrW3cI2HcoFr4R+GYDr7FdXa5IrAbWCkpXQLQWCL046K5O3Jui7WLEnBRMW6rNH9OQYWisXkbBu8ioZuOfb8JT2U4W7PdliYg9vbIFk+XwgkDQck4X107giefOoNsNqX3X65UFBDnC/jkxDO/x50rBV2KHmNpSEb8ltfVcdnTJu7Vc1OQ5/twOajcKHODryLG4+5wiiiTiTbrLorHOD4pKprQ11+59vxybfe6PTnXAiyoENngnAeNP9va+T06DxW6aFrwXR4+N/BuoUNYGaJjPEZIpQhPUU4bfzrUiYXweyXw8BjZTk4HO+cHg2xbzTb63b7+PUfGNzE6FL0pdDlBjHIDyx1Khrth1nMspgyVpOtd35jIFUhRRu9zSDFk4PCmOS5hExA6GCCeTaF4pAR/0G+cnLaNRDxuij8DC9FIVIJpt90V6iWfyQvzcvvWHdy+dRexSMxcA3T1+YNGTHTGhPOFX5pXzri6hSG3i4L/5t9ZTKg1qvhX/+v/gtPPXhDKg25hOij5u9VyGfs7O/p3Ip3G7r17uHLliuEFE5ETj+Ng/wD1Rh3f++5vIhz04+2335ID9YWXXkQ8GVNIaCgckZM0mUzT041f/PxNvPXmuxjbDHX1YJdzddAHpcT5dBKLxTye+cpp5Rs899yzEl0pznEuxJNpxNNZ1JptvP7O+3j1F++i0mwjEI6Iu5uiwDuQ+givfwz4uXaY8oCPfN5JGIGpFyE6ZIcNLOQC+P53XsKvfetFJFMR9K0eWu2egv7s4QA+CvGcRUK7jOVOp7hEMVMhh4dlif1kuVMU9AdDJhST4r3m4hjDfk/Fv4X5kjT5//Dnfynh78Uvv4SjJ47DmtCtPEEoxiBLH3qdDixmTJD5DdMd059MYDHAgo5PIoxCQRWwWrWqxPSYGOtxielcL7ku8H2R9c1ASa57jVoNW/cfoNtsIZfNYnFpSZ0RRIdAHUIBlGtV1BsNFXoopLMLgAK/1ia/cdMe7u/LlZ5LZxHwhNGqtVCrlGEPu4iwZoQBguEA1k8/CV8wg/c/uYefvPYhLt14iJY1hj8SgT9KYc8W2oRrEfE/FOU0Z9WFYuIUWHDjuiXRmsKnvul2G5gxlqYnvY9V0pG46MlwGJl4HFEy+Ln+MLCZLmauCUT+hEOYenywiMVivYXHxvBdQEx+fu1sb+t88bpMxpOIhEImvFTdUVGFYTMM1O83RTrbGigLJBpLIjdXxGG1gW2KsIk44ukMyvU6/KEwOl06oCcGKzWeqBCsIqlpNdIaFqW4LtF8YhzpFFR5r1G2BnStEOeRTyQRoct9yOBTium2BGzmZ+yXDzGwpwjG05grLeq6FZaDId6D3qNgT67RLNCyUBePRyRWs2hwf2MLB40uvv3tf4Lf//3fwV6liv/8f/5fOHPmJB5sbKJeIX5pSa5iFiW53hGlwhyUTreNQnFOIcmV9gCd/hCpqAfJWFCBxGtrq5jLz6kLaHd3D9dv3FSQ88BmAWuMpYWiGO1E9UwZtNnrIZtJC0/EDjYK2ix0ihNPPIsKmDYCoZBQSFyDuZZzvnIuUzznROGxqfPJbwJ+KdTzy73HuSKzew9370sUxulS5xhSNOf5fjzAk/9mAZNfrsju8twpxlOI5x+uvcSy8P1TsOaYsYuk2x3oeCiKqzjKexiLtQymlevc+bwkxnkQSeKXgkFzf/P6dMz8Hb4HIa0CpsAq7r/mRlCfy/jF9+UW+13cC933LMLz/8TWmM9CQL3RVOFeOTQhzlGv1i7eoxjqysIax5f3P4Zi82OMsC/OZziK/Z1WU2v5yvJRVCwLP/rgA9zcP1SGAOcxV1ge+4yZPtt1zEZgNgKzEZiNwBcxAjMx/YsY5dlrzEZgNgKzEZiNADye6JRiEqneUT83+V4EGHRpW8iEQlg7UsJ4YCGViCMSDImNOqIgoDDHoXig5JGur63IGSjmMjncDMlkgB0FDm6KHTFdQaUUfOlgV0iYX4K6hN9AAB1riEarLZc7N20UD4XVGAwecc35PWI/iDjgz7gx5GOj4bAEV7nAnfDM/3bz7Arqj7vNXU63u+l2hUsKF6647mI2XPHdiO0MizTcbXfzKqGYaA5H0JQzTC5019VtUCDjyUjYFQodYpFPDd6FjFluoOkqnC8VhcJYOrKETC4tdzqmY/HoKaTLJcbwOiEfKFiN5VKnu0yIFTofaSH1MKTTFb3pkJ8Yt10g8IjzKnSK8xwU4CX+OGGALr6FxyicjGUJNROPJ/Sa3NC7LeIU5igsUrR1iwquU//xwobCSVkQoSjymJPf8KoNeoMOVQmN3e4jLjpd3hQ2OK6cI3JhB+g8NQUCCgR0CIeDYb1/itSNetPgG/w+JFNZc8xOaClFdHZRcAKOOA8ZAsqXJmuewp0YzsaZTjHd5dnbli2sAEUeBocGgmGJr81uB6lCDqsnjiGSiKLTbKHZqKt1nkIqwyY5tgwiZMGBgZ+peFJ4lcloirfefEcOdXK54Q3AFwhL6HTd5o+Hj3LOu2P6+Dx15ybPU9/q4mvf+iqW144I70JcAQsc/N2t7W3cvnVLQg3FWAoqu3QZer04d+4czp8/j067I3f6N7/xDQWA/vs/+zO89967OHnmJI6uH0V30NN8XT9xAkePruOwXMNbb72DK59dw+72PqwB0SEcUy8i/iCWi3NywdY6u3Kp/s7v/EBz5+LFi0gk03jyqQuIpTK4fO0m/uG1N/DJtbu0GCOdzqLcaiEVz2Bqm+ICvDYmPgsTj8EX+TxBhKZxBBn7OBygazXwxHoe//Kf/RpeevEcRuMeet0O2i1LwhMxNRRKKeROhUAigserP5rD/Z6CAilgFYvz8DuFDbqH6XrmOaOYfu/2LT3+hedekJv/b374YySSSXzl619DcXEBjV5HYqkCmmMRCaMNitPtDkJ00dK5y3Uu4IOXa57TOeCnOMhiDK8lDzsubIyGAyQScXHs67Uq9nZ3lZXAObW3u4fy3gEGnZ7OIYWz4jxxGQzHHalodVgpP3L4siOBTtVoPKa1l05gin+1ahU5OoaTWWDsQ6PSRL1SgW13EAyMkEj4EU1EsXzsJLr9AP7xtU/x4198ho2dOlVsBGIRgDmzYxsRX0hjpEYhXV/slHHQLk7XCcV0osZ8HiO9UWD0cIw9JtvAGGSd4OPJGCG/F7l4UmI6/bkWg0KJqOD6xA4fzu9YRC7xdq8nHIuXTl46nUNBpOgsHk+wvb0llX7CsE+GwRKHQhSTzWvUp+JRKBRQYYNzgoU0BVkzVyEQRLXelJub2Bh2LVRqLQVibm3vCgVkiqserclG/JxonrCIGguGEKSDnU52V0yfjmEAQtD5ZlGFHQLE2fgwQTIekRNY6/l0hHqriXpngMHYh7n5JaTSKZw+c0ZBqoflMgZW3zDY7aEwT3Qnk7PNc0B3MzMOmt0eXnzxeXzr29/Ag4eb+Pf/7t8hHosLPcR8h/n5BbmKHXYYDstVbG1vIZaIolAs4sHDDTT7NrqDEVjnyyZDePLscZw9c1pYkmq1jivXbuDSjQdOEXSClVIe586eQjwaQ7fZRLvZRLNeRyadVAGH2BCiUXgu1YVGIdfJu+BcZWGS7mm6ulWc9vuVTyH0GO+z6rwyhVwz8Vh8NaHablHcRbLx+bnuUfymmM77Cj+j8PtukDU/a7i/x7WVz+PiUx7lDDjB13wsxXSuGRTTiW8hf5/3Yf4snkw4iDeWlhgmblBg7rruiv6c9+o0ImqMxWxx3w3WzHw+MZ8/+HjXmc413e1OMvVf45Cn0cAtoFLwZyAqMS+6fw0tBVP3+n2h3vg+Dg4PNQe5dvB6YAEjwNd1cl/02UZh430Vn/h5jvc3iukMIP2b9z7ErYND1uwRYncIvBjYw5mYPttvzEZgNgKzEZiNwBcyAjMx/QsZ5tmLzEZgNgKzEZiNgM+XJLwbfs8U0YAPUYbF2Ra8YxtL2RSeOnMSg04HdJNzQ7W9vYtWpyNBgmL59s4uYuEQnjhxTIKUx+OTkE7shRxJDGFzBFJXePZNp6hVK8JoJOIUxX3aNA7oUBuN0OkN5FRzBUSJ0w6qhGeMGz4KA7FI9JHbXI5H6jByrJF/bTAuj389jnmhm4w/56bYFc/dzSd/hz+nU9XdgLsC7+Muaz7ObaN2BePHXcKPu9y9ZDtLdKfTnUL62Ajn4oV7EImFEImG5bDj/+eKBaysrqBUmjfMW5vFBKJF+HsGYUPEicHQuKGJBh/D8ynkjN8nV5uKBBTY1UnA/5uWdzm4GXqm7gJyp42wQFGKbkq6pimsC9/i8Uj0pEBAsS2VNAGV4RDFXshJL249z4+EOeN4FzefSAcHq/NfnQ++r/FIQh6LKuZ4jHNdYofzbxYOKFS7KB8WTOhSHAwsuUrluhQKxYgHFMqCPjrUwxKlrIEtEalSrkq4UJhpNGoEeI2lw5EXdobCvCumMxzO8LgppnO+8nUptBPfMBiwaDGC1+OXQMVuCIrp6eIcjp05iWQ2pXC9yqEJbwyHA5jK3TdVqCHRJFZvANuyEI8lsXJkFbdu3caHH3ykoEOPlwifmK4zV9wx89J0GbAo4HZDuGPsij2Psgs8NtLFFNaOrSIWj0lAJDaAwg7dmDs7O/8Vj52/T+Hl7NmzeOaZZ/Sz27duC0fD4MVP3/8AN25cR3GhgBe/8gJSmSQoAZYWS+Kvb23vYP+gjPFwgo8++AQP7j9E0BfWGLHYVcplkU3Gcf/hXbRbTXz729/S/Ltx4xbyc0Vc+NLzqNbb+Nmbv8TlO/clFgZDUcQTOVQ7HWDqR8AXFCt94u1j5OljDFvXkc8bRsSbQsgTgNWsYzJq4ZsvncJ/93u/gSdOL6NR20ezQeGur+KHJ+ARS59Cp4oknIvqlvHoWul22486X5IJ4lA8un7ozmVgL4+XAuubb7yOdCKB733/t3H10mX84hdvYK5QxItf+SqyhQJqnSYsFmMmY7nIfdMxDra20Saixx9QCKA3HsWErOdYVGx+vj6dyVwrx5aFyZA4hR2Jjgvz81haXBCSaW93R0UNXtMPH2yiUq6oE4OiLV3Kx9aP6VxLZLOHqJJlzLVgYsJ2ia+hQMmFg6gdPo4hvuw0ioXjsLpjVParaNfr8HiIfpqitJBELBlHrnAEu4cD/PDv38dP372Fw6aNUCQGbzSIsY/r6ghhT0CBqm6OAwVt/t0NL+b1y7lMt7bfw/XKrOO85nyUc9V9wSHh+bE1HhSY88kkUswqoKO72xWugo+RwMoOlkgIg9EE7X4fNoN7GVYc9MtRS0QF1xrO/3g0obGmjM9rm4UOFtHoGGdAKFEvsWhYnGrOj+FoKGcxiymWbavAEg5HUas3MRyOsbq2jsvXrsG2WXAh7oyZBxTyecxm3aeYLn76yHRAUECnXMqCyyMxHV4E6EDm9ejxIBL0IZ+hy3qMgdXDaGLOYXc4RX8cwOLyURVG+HqNRl3iqNAgHqhTK5NJSZxmcCzv3eSFHxweqLshn8uiMJdHs1HD5YsXYQ8nKi4wR4GKaLPVRiqZVk7Kg80t3N24j2Q6gVQmhUarrucv1/tIpRN4/rkn8MyFJxCNhHF4UMbWzh4+u3wNtzYOFTtBbfvE2iKefvKsAnNZKG1Wq9je2lLoamGugHAo4GQ/QO7oSDgitI3QVPwcwgwKrvsOAk6ceYeXz2vZdFyZAjPRPOaW8issme6dDmvcvYfT4c711P0s4Irs/OzBwrb7eo93TD1ewOTvcx3jteYWlt3PE8r7CId1fvh/5cOwy8md90SOudkBChc3mCM+P88jxX0+J++rzOdQF5fTLeei5dzigIuZIxedv0N8Dd8HRXR2BnJNuH79ul7AskcKRe22O0LKpdMZrYUPHjzUOre+voZYNKp7mz5/Pdbpx+ts0O/pnMX5mSUcxvKRozjoUUx/Hzf2DtRgwjWMxRh+tps502f7jdkIzEZgNgKzEfgiRmAmpn8Rozx7jdkIzEZgNgKzEYDfn2GmF4J0EZHjOqUrfYCID1hfKuG58+ewt72NUNAvEfHBgy30+gMU5osK+drd20ciEsKTx49hbA0ML5Zihp8tykZM56bNdXNxU0eBgCLQcNBDmpgBn0cCQKPTxdQfgIeCIR3t9kioEG4Ctalz3FbcMFIo5ebycbeZyQ+cCCNg8ADmdvq4iO7+nWI8N8ruJth9fy6n3bjizQbSxWc8vpl0v+8yUl2xUzgABrU5YaniXAtrYNr36cqkyE3BnMJaIp2UazAUDSOdS4tDGwhx00zRNy6MC99jq90U01ybfYdNToF80Dciu8RvcrLJYvZ7JThwfMRsFf7AehQgRusnBQqOIV2LfH6OF1m+fD6OIV3/Emi9PiN0eX16bK3WkJhOpzfHiA5Znh8KAHTjEavA12VRQMFnVE8eEy4oq/EYGAYq5jkD/oSPoaBgWOUStzluzgZeYjpF6CnkNhTqZWzcipwjKi54PTrv3MGTma72eb9xqBNTwPeys7Wr4D7iLsj2jhBNNCafl1z7sEGJWGT1moC3Cdvwp2OJ3wwMlPAnUY8OU3JuR/rD92AL6zDCYGyjtLaCY0+cRDgeEWqmWitLIA0GiCsy4YIcax0f2f/2CH5fEHO5gji2t27cwHvvfwTbZoaAySZ4fH65wXdqtycKgJxlio88T8TVOI5EzrdAyIveqI31k0eRyeZw795dzc383JyuKV6PDJzlsEcixA1EMBrbQvXQqcnnu3H9Nq5fvoXq3oFE9aFtYe34Kr7z3V/HfGkOXasDj28Kr9+rgMZkKo1ja8ckpv/y7V+iVe+I95tJpZGOxRW82bEtzafSfFEBsGwHWF45ikQ6hzd++SF+9uZ7GEwAfyACjz+KaSCM0cSnAkpQRZ4xxt4ubE8PI48pSvm8IYS8KUS8YditGuI+C7/zvZfwu7/9dRSzIezv3EejUkej2gON/9liHtm5nMaBXQe9blsoD4qmFGfJJ05EYxLmKMhxLWu3uwoFDEeiOHXqtH7vZ6/+FEdX1/DyD34bb732Gj79+CJKS0t45vkXkJ6bQ5tsZM9EXT0Sw+wBdjc20aUbN2Zc5r5EHJNYGAH+nOIgueDBkARVuz9QCOn25gOUy4co5uewtFgSQqhaq2BtdQ0Hh/sKCmWhhOsExTmuJRT8eW3RqVut1+SadYuNYj2nknKe2hSSHXetqR2NEPSHMOiMUNmvYdjvIhL2IhqbYnEpBV/Qh0R6Hnfu1/A3f/8h3rn4AC3Lj2A0iUkIGPmG7KeAf+wVhUd0LV776hoiV/xX4c7q8OH17vnVWsN/U0wXDpvFI3YOjIcIeHxIRkJIRiOIssjqBJJyzFhQYKcIQxwR8MGeetFndxGd3gzB5mXNa4KuZXYwTSYoFRe05hG/xDVNAaf04PJ69XkQi4YkqHt9U6FkWCDw+Iyoq3wPbwCdTg8723uIROJYXz+FS5ev6jwEI2GtKxxvrjPD8VACo8/vIfEfwYlP6DSWHCmkM7hUYroTUOvn3+2hkDCxYADFfAZ+3xTNVh2DYQ++UAAjTxD9SQhzpWWt+SyOERNiApYDupa5dmZzGfStASrVMlaWl3Hh2Wfw7nvv4ubNGxJKUyxqk5vdZ7cGOesW8rkitrd21WU0N1dQkXzv4BC7B/sgSTsajyA/P4duv4N2f4yvfvU5fP/738Hiwjw2HtzHxYuXsPlwB4fVGg7LDTRrXezXu0glYjixtoxCJqMCPcu9ZKY36zXlRYRCfjnFeQ9goYmdGLxnkifOnBCeN4ZFNl2yAAAgAElEQVRpcr2jQM2OG85fOtP5Owrx5vXKQqep4ig4+HE3uluQdNdKN6DTFZ753BwD/vvxAqYJ3jTBtPwdtzvNvee7IaT8HEERno91i8P8N0Vnng++Z2YluMK7wqrDYRU/VGhXmLdhqLvdYML/ODk0fIxbSHUL+VyruZ7zsw27iiikv/fe++qwWV1dxcrKisT+jz/5GDu7u5h6fSqIN5pNVCsVvVcea6PZgs8XxKlT64+OUzkmjqj+SMxn8XE6VWYB59DS4ipqtoW/fe+XuLK9h+FoqmI2x5+Fn5mYPttwzEZgNgKzEZiNwBcxAjMx/YsY5dlrzEZgNgKzEZiNADze1JTOcPLS/dMx/BghOLUR9QGL+SyOry7LmT6Xyyp8cWd3T060ZCojZy9da8loGGfWVtBtNdU6TJ4w2+DZ2kwkAh18rmOYm7WQ3492syFxgq4/YgDoHO6Rcx4MIRKLG64027f5x9kki5vuBLRJnKEQ6bRuy6FFLACdjBRW+UdiuhNcJ1HddKtzM8hNJzfXDPg0SBTTMs2wNn5fbdF0kvM/vabjrnRcwRSeuGlniCQ38kIVKOyTrla21tt6Dm5syZunsEHBnCIHHcLJdBLZbAbpbBrRZExMY4bG8f8Ml+P7MCGbhilMBzfd/r0uf0a0DTEIzkFRSHXc4xQbOA4K4xSPnngX834ovqtwQpd0KIhYNG7Y2u2OhE0eJ88xnX1ET0iGoLjEYFhHXLcsE5jIYgjFRjneEgmJ5xwhCqMcN4pXdGaqmOGMOSVfjtvjLfIcI4YBcux4fuRAnZiAUp57nkMytRVeKDGFoqnBDqgAMrRh0S1OeYci2lSRpBLwPBMy/snOTahwUK83hDZpdzqIp1IKZaQAT4GNAaGBUESMXxVi+F5tS3NUTn92ERAXwWNjcKkKJrZQLa0WnYNDzflQLIZjT57GkeNHMRhb6Pc66HbayhPweMiG5pjyfRoRna/EDgsiLjrtLhYWltDrdvHxx5+hUmlTjpRH17D2jTBBkYdzg+IMrxPOP4rfbseCiz1i0GJxIY/LNz5FMpuQSLNxf0Ms9PX1Y1g7dgzPPvcC7ly/KudmOp0018h0gsuXL2Nzc1NC4ebGPva2yiikEwj7I2j3Wnjy/BP49Zd/DdEkQ1stBCN+jMZD9PodZHM5FHIF3LxxC59+9KlQO5lU9lEnA8/lwEPeuOG6N5sMdVzAsfVTuHNvE3/149dw6fpddU5M/VH0Rx60rSFC0ZRczgFiozDExNvD2GdhRJc6MS8s/HgSiCCEab+NUsqPP/rdb+O7v3YB/mkbOxu3UT2ooF7uot7sYvHYKpZWV5DT2mahphyCuv7O8E/bHqBUmBcmge/RHhoxnQVEssafvfCMrq+PP/gAJ06cwPlnvoQf/uVf4vad+1g/dQrnn30WiWwWfXK7PUCnR0xKQML03oNNTAYWCum0kEnjcAAWcynE1qaj0695wSKO1e1hbA21ZlJw5CxIJxkYzLkwwEKphFu3b4lvn0pnkM/P6T2rQEU2f7erfxPv0Gq1JKjRjc4ODTpTFfg8ZfYAw5BZsOAa00fAF0K/Y6OyX5cDNRn3IxCyUShG0e13kcsv48qNPfzdP36Ki7cOMJhE4YskMA6MgRCdw1NgQGWeRaSp1jAVr1z3rSa1+RmPKeD1aZ3hH4msXMe0/o4xpVjqmSAWDCMVi5AigynDJpnvEfCr00Mia2+AHt3lLGAGwxh7PRp7lugk4GvdNOsZvwr5AtrNrooiXB/9LHZqXSVOxodYJIRAgMKpbdYCDwuAY7OGktMNH9rNDmrVJlLJDIrFBWw8eIh2p4sIme6xmATynpArlu6ZbBYi0inijcAz8T7ipdNBT+GflznxGKRXjft9pGMRxAI+zGXTCIV8aDZr6HSbCEZCsD1BHLaGSGXn5Trm+aXAzCLJYDhQvgGLkdQ0mRnRaNZw5vQZfPM3fl0dFW+/9ZbGepE4IOVT9FGYKymkstXsoFJpCNfCBYgOe66XRDsNJ7aCi9P5DOyJjSPLS/jB7/wAK2tHUK0e4O7du9jY2JQwm0zl0Gx2sLtzgEvX7+Ow1kQ06FcY8VwmjfXVVb0+sUUBr1dFDV77KiqwC4D3VGK5lJFh8EGc07xv8F7K+xBv88TT8DgNV9y594wMNqfXt80cZ8FReR+mSM57iET7ZFLiM3/XDRN1nef8OYVmPl5F3sfQbo9+xoL1yNzzKZCbokZI90e+V35P3VzZtJO1MFFhkOsf5yTXcnYD8ItC/H+bv+KaAJwbgYoyfD/uMfD/bsceP3OQj042+kcffayxObp2VDkLPD4WA/0M3GZhmliXgwN9z/3M4rrYFxYWhPjivYbjxnXDRcnw/TEwPchivWXp3CyUjqAN4Ceffozru3uw7KkKYuoAJKpHd9rZ12wEZiMwG4HZCMxG4PMdgdnN5vMd39mzz0ZgNgKzEZiNwKMRiE65uaQz3U9hwstN/hQBbvA8QCoSQCGXxbHVVQmu1VrduLWCoUcuOuIbEn4f2o2GEDDUColRMGF9DP8aK0AuHomg2+1pQ0Y+LdEX3JAxCJBt2nS6+8ie1qbVB78Y02QXk5nNtvuABFq6/oRzkYOZojlda3QuGwGZgrIJODU/Y1CZaRL3KJTOgEQcJMiEjF1ulv3weojvYHCpcaNROObrUvQzbdXGiUa3mNnEGlwK3dhEktBhHkvEJbIQH1EsFLG0uIhYNCLXLwUsuqF9wYDGzhV3KPYwXJHO5hGFNxUIDHKBQpMcajzWIFvX6eg2gqw+LFDod/7wmClA0QUvAUphfobFLnFdyAQT7sfx4OadPNdem0GGDZ1foV4oUA8c9IvjHKcYJ9FtYsLc6Nwc9HpGDFBomnFJGxGD3QleOc4V0uiI6BTReMxy5pGhSvdeKCzhnsIgx9gUXchQpphuzjdd8eaUmYIGX4Ot43TvUWgnviLo88rNOLRsiao8DrLh+RxsX8+kM3KRU+TY2tkReihCQTGZFL5A6AbhAYImHFaYGsuI4MQgsTCg/xveON2svcFQ4mq1UkPfspFMZzC/uIBjZ08iNZdBucbwyrZQIBxbD8biMFMgUqCbRUyNLcGfLmCGXdKNzGMjbefu3YdotcmFN3NOqBwHV0AXJvES7UZLCAS6q3mOycClsEE00OraGhZWivjRT/4akWRUDlPOn7NnnsDJU6eQKy1g7ew5vP+PP5EQVa0ciKn+/PPPqZPhg/fewzu//BgbGwfIJsNYX15DNp3F7sEeUtkklteWMPWMsLSygOMn1wEv0RYepLMZdQewE6DTbGMul0epWJKQwwBMushrnYEeS5xTrd5ALl/E/MIy3nrnA/zNj3+O7b2aMCQ9e4JwPI3+kI7goOaub8yYU7L2h5j6CchgcCMdxyF4xn6EKSA3alhM+/E//+Fv4de//jRGvQq2797G4Q654jXsHlZROrqKYydPYHGhhMnYRrV8iEatitGQIq3UKomtFLpqlapxpnfIUS/L5f/ss1/S4zbv3cf6sTUVGP/fP/8L7JXLeOrZL+GJC08jQpSFPYQ1tmENB8JlTYZD1Pb34R2NkBFLP4CBdwqLXO0AxT4/kixSxVMSkQfs2LENhqbdpLO+ovmt5xrzPc7hyuWrGsdUNoX5xXnNd4pYnJ/sPKFYSIGU1yADDznnyW+OJhNyTwdDEa1NXHtq9apY8gFvUEicw90KrH4X4QCLXEPM5RlMWENpfh0ffnYfP/zFFdzYagLeBIKhGCa+EbyRsRzYdp+FSJONwPVNaxx5H8JbUbw3/Hvq7lylKXJzPWAnFO8NZKeDBTqFmQbkoE5GopjYA/RaTYA88EgEyVhCIifX0Q6LbxTjiQfxB5hVq/XGCJRGXOW1zjWOBYRGzQROssgbIQ5G/HYo1yAY4NozEp6JXSXU/8lTd4tbfJ7RiNcnEInG1ZHFgNfDcgWxeFLFChafKajSJa6CmIeBtywehFW8Gsmtz7VxIrmRj6HATTGdx55LJhDmdZWMqfjcaTfR6bYkiI68flQ6FmKpLOLxFJqdtoqGRLmwcGsQXiMVBlmkI8bj9OkzEk6vX7+pwOTSfEnH3Wu3VPwlwoj3g/L+IdKZrO6fvAa4prAo0LctBMWkt3FvcwNHVo/g+7/9Awnqe/tbqFQOJXTzpr+/e6DrslFv69/37m/gyq0HqDdZwLURDwVwanURK4uLKB8eqFONa6Cc2Q5TXN024pQzlJkFXwu1Rg2ry6sIhoNoNhoSpLkG8v/8jME1lp8XeBz8avcYaO5V0Zf3Ft3j2IUipFlASDV21bCQxAIl13gx12HwSPxiUUEFIYtziQIzO2SMaM8Qbs4rFjH4tb21bYrp6ZTmA4+VhRrTNWZc8qZg74c9svQ5xRTHiBIz84zPzyKz+3nADQBXMUoxISxIQh1aXFv5e3yPXE9u375jgn4BZLM5FY6JNWK4Ku/l/JzC64+fpTqdtsR+cur5OYzjaErgxn3Pzz1EI2UyBvXjZqfwfkMjBgs+Vq+PXK6IUTiM165dx51yVV2KQd6LvT5lCFgqa82+ZiMwG4HZCMxGYDYCn+8IzG42n+/4zp59NgKzEZiNwGwEHo1AYMqNXZihntyAssV9SEfuEAmfD8u5NMaDAQr5jJAHFJC5mVJwXSKObr+nFuFiJicMBz2Gj7AodIoHGM5IlzrD7franNHpHI9HEQmFxZlmKCA3j9wsaiMpXAVdlcBoOBbD14iJdFwbjAo3wnTTRqNhPZaPGdO16vMgFPCCLfJUJrw+HhGFEwa3MaAsiCFFFQoa9AFOKb5O4Q8Qn0KHeR/2sCfxx7bohDYCMV1nEkS95LjG1K7NY8rmM+IOc6OZy2WQIoM4FpWgzk1rOMw4RA96/Z7+WHS/T8YYcFNOpzVdmMEQen26jdnebdxcxH6QWW7KAB6MPFN0JxZGFBGn3kdsZ8nMFM55TETAyFQ5wng0VIGBjHYhQgI+bbLFfJWT3Yi63OxSCBh2e3Kly+1Pbn2nI5cjxztXmEOuOCdnX9dho3MuUAkiE5y/L7wKETNe8zoue5Ysc+q/DMIbim/uk6OSqAeKfKDg7bj9XGFNTlU5wH/Fx5XrXCgTt1PBvG9rMJBgFPZ6MBxSHDEfofj9Vqut95FKZZHN5lWQoCi0ubUlQZ3iejqTVpAe5x6fh0LLoNdHKhnXnKxWyoiGgsjncxpbig+cBAyB5XwigmXvoIpmu41kJoul5SXMLxbg8QP1Rk3jSLklEjVhumKvM5zQ6YJwsUJ8ff6dhQ3Om1y2gPsbW+j2hnJ2s7BDcafb7iIWTSCfL2B//8AE9UbCcjc3GjWxb1kgsUdDZPI5fHzpI0yCI3zr5W/LHcqTQZGvWFjA2toxDHoWPvnkUxxbW8PB/g4e3L+Lp548i7NnTqJSPsBbb76OK1cuSVhdWlgTsonzO1/Mi/P/YPuh/v70hfNCEgkhQ2d0KGLEW8sgF2KRuNi8jXYdvrBfCBmGYba7LUTjCeTyJfStCf76b36C9z+8hCHxIGTGhyOYkHsvxMYEPh/XBb+Y9SyCEWlB1nV/0EM+m0WvUUM8HIDdaWE+5cUf/9EP8M2XLqBd2cPGzRtoHB7Knd5odZCcL2D1+DHMF4tsCEGrUUerXtX1Qw4w5wJDEtW5MvWg2WwbHvwEKBZLKJVK8E+BRrmC8+fPSTD6qx/9CIPpBKeeOocj6+sIEiHDjo2xjXa7iWG/hwBFKApiLF45zP9x0I9RyA+PQgS9CHj9yKZziBG7wwBmrh3scmA4Y6MukT2VSKJRrmNpYRm3btxGrdFAIp9EYXEOoUgI7VZbnQUrR5blPq01migUCkLUsKARYPAsxfRYFP5QWPkBLLiwsEgsEa/pXocdKz70Ox2U97YRD/twZD4LD6+dSBF//cpb+C/v3sZm20Y8nEAqEIPHM4Lt7WPsm2DqpQBpRDmKaxPFXZvuII6pshqIdOHCSlY5C7XCeFHIDoiJjmEfockYuXhMQivd6F4W3ni9qxjll5NZRdpoVNcinbADrg+TiTqdeGwsXpElzzWQ6zPRE3TkUtzn7xIlw3BLhkJS+GTBt9/rKgSWaB2yvLnm8N7Ca1j8bhbWWPmiuzmTRd+yVDBi0Y5oFAb7Kmh4YIGBsuxGoTDM4sbuYVnrIQVeFjgo7HNNpXjJ9YFdCYloVAK6jpn33XhMwjjvf8lUihUk3Nvdwelz55BIZ3H99l0FePP+xeemcKty5tBCr9PWvYhL6XjE7iyGWs8Jy9a3B/AGfeqW4rizMMn7AceDnUcU0tu9DsrVMmqtBtrDPnojC7uHB/jub72M//5/+h+FInu4sYHqwaHE1bAvhLAniHa1hVqlprWGayzXT3YH3by7iZ3dQ2RiYawscc0IIhmLObgvxWero0jnRrkgE4PNmU5xWDnEcGAjGo+q8EkevEJq2bHEQjfHj4V65r/Ag+bAdPIQb8V7S6dlMDIsePecwFG+DguRXMP4uhSV+X73Dg/Q7nXVfSJM0tTcX4SUYZHFcbyzY4pOb47ZfKmkMds7OMCVq1cQ1ZqeEjaIj2PRMplMqXhBxB1FajfDxQ305j2B1yvPhQwMwpUZZB75+zxmFj64Hre7XVSrVUQjcd1HaGRgsYyFEhZPWMR69dVXce36dRVZ+Jw+nwetno1MKoqA34Nme6D7WzIeVHgx3e28TtQFEAqZooETCusGhDMUNRoMwjflWHgQny/g1csX8cnGQ3QHNkIsULNwNRqxl2imb8x2HrMRmI3AbARmI/C5j8DsZvO5D/HsBWYjMBuB2QjMRsCMgH9KkTrs8yHi9SFMpizdi54pluZyOL1+FMNWS+It3XlshY/GwmKmpzJpCaIU9TCiK/xXQokbJOnyy7kJPGQQI/EDIcMH5WaRG0Nu/igwcPPJdn0X3UInLr/c53LZoHJnO8xd/pwbO7fdmUIYW/MJx2g1W8DUh3CESJeANuf+QFjCh1zmlLmmdEv2YY27tAHC4x3DstroCI2QQjKRkzuvMDeH0sI8SosLKBYLhmfOALRYGH6KYD6PChBya3c76PW7cklz09vrUcQ0zOAR8SMsFgQD8kjS3Ux0yxRknvOPcd9S7CAKgGNKsd0b8mMwHWJE5jYLEuQMM6CPTkY61SUuDTHoduV+45mgkEAAhkESMBQ2gDA5vuGInNVDOpWJpOkPFITJ5yBegKKF+OdDi+o1YqmERDfK2XI+27bEL7HRA0GJzAx2PCQCyLbVzs5W8SBFECdskD5DYV4oolGoIvM4GsXewy2hOyg2yKkn5q1B27CwwC83QFFdAuZbj9xxfRYhrAES4ZA40xRbWbwh2oYuPLrtph6ynmNieRcch/TGg01s7+xIOCEeYXFxUcIGj7vTaiEa5vsJCtPCsaRzU6xYinEUc8djhKNxhOMJdPtD9AaWRLtsLot4IoLx2FI4X6vZlABBgZJFBgqUbpid0EI8l+yk8JjwV74f/j0aiir8b3trTyIuRXAWEtKpnHEjDk1wI/EyBv9CUZKUJLolWbjqod5u4erNqzh57hSiqYRErGPHTqDR7OD6tVuIhKOYmytid3sH5586JxH5jV+8hng0hO997zs4ffI4dnce4vrVK2g2WvD6GIgaweLSIgqlAqKJGO4+uIe+1VdBicdiqEpezBfmxQK3ehauX7uBdqsrx2+ukJWTtdWo4aB6iHA0hEQ6g6PrZ/APr7yGv/27N/Bwq2xyFwJh/Z9CKOeVEEbKYqDT0cwFFpzUsUAhNBaB1alhNCWqaorVoh9/8oe/ja8/fwHNwz08uHUDrUoVnXpTwX7BbAqr68cwN5fX73c7LYV9RgI+hNmZ0u8L/RIK0u0Z0lyiCM+OgPnSgoTSdq0uMf3C0+fR7PXww1deQSAWxdMvPoe1UycRSSblPG62G+i2Wxj2+hKNfSwOWAO51Ily8kQC8Kfi8PiJkyCyJihUTiqRkmDX73Zg9Rhmu4t7t28ptHF14Qjy6RzSiSzuye1bR6KQQG6RhY6oBFwWcwr5osQzokd4bXCesiODqCM/Gc5ido8xlGPci2wmjWatrPUFU3YPBdVhsPNgA1O7h4VcEkfnl+DtB/BfXnkbf/7hTWx0LKSCCeR8zLawMfT1YXsZrBmAPaGYbnjpBuji3Cco6rLjZzSW4OnVCj2VmM1uJ3Yu+fm9oYUAMTPhkNArFM8DLHAShWVbCDGYkfeTUFDrKtFjQ4qNY+P6lpjOa4XFXKFaiCHz6f2omEVBMB7R/UeBzfydUEjOdBaKa5Wy3P8MzFRQ7XCkx1GU9PjJZp8gnk6pePVwZwdXb1xXF898oSjxnyLyxB6paDjsD1SsY8Gs0euoS8nkc5huFQr6KkQ67HSGrmrtGRvUVCqRMKM3mSKdTum+0LK6+MbLL+PZF1/CxSvXcOnSNWzv7qHdacNiZ814LAc4izgxhjKzSOmPIJHMYjz16bH3tx+iP7KQyWWRSMT0/NagJ/GfnVG89rbKDdTaLcQjxC6NEI4H8PxXn8Ef/cn/gFPPXMCljz9GbW8fjUoV7UodqXAC8UAEzXJD9xjWrlnUyebyyBULuHLtGl576114vAG8dP6kzvnh7r4KAHTZ8/7J+4AbsslxcsNAXSSL4Zmzo4mYNb/G1YwnCwlBp5g8RWbhiDoRWs2Gur34GB4bRfFELG6wWRFzT+I6z46Zbqcr0X+ECZbXj+Ll3/xN3LhxQ1z3N19/HW9/8ClWlko4Ml/E/u4ebt/fwMDrx9cunMP3fuufotZsCB1z9949NBt1fPnF5/D8MxewtbmJjz76SCI1Pwe5nSNcN3n/UdC20+nFY7pz5w6WlpZQrzV1jEQwcZ0Vuo3nNpFEJpfTfbLXHeCDjz5UUZn3XrrS5+dLKmDt7e9rPeBnMBZ6rX5PRdCjR9ck7hMDxfdDjrr7GYyvR0c7348b2sqfsQh1sL+vzyIhnw/zc/PIZwrILB/BK599go/ubqDTHyKijBN2NAxmYvpsyzEbgdkIzEZgNgJfyAjMxPQvZJhnLzIbgdkIzEZgNgI+f3hK8Y2SaIht9tOJxPR4wIf1I0s4/8RpWI0mJhNbIXjcnJMbS7GGLjGKEdwURoNxiRBqDnaCPyVyO6FzrgBKQZxt7/w9N1SR3zPO4ynodHKZodwouwL642fK3dTxd4zI5tHjFCZm08Hrl8gm96CCOINy2bGFmi5vYiEoLFPXofDmCXjl+KYY1Rv0sHJsBefOP41TZ88hlkhL/Kawyo2mcdh3tRltt1umHEHx2mdYrlQ66TSk45moBYrX2/u7avGnu1NYjvEUqVgc4UAQ7UYTB3v7CIeiEusoVjO4LjOXQzKT0Wt3+j05oQ32xWBd6DBkuJePKBs6PskiptA9sBAKBeDzGH45ATH8NzfDdD6yU4CiLN2SbJf3jCYSOuiI5hjRPcnAThZYJH4RD0Oeuc+LEUULhaKR+Q2JH3THcoxZuKCYLpe4I4pTmKDllw46CqJ8LuJUwtEIwjF2JoRQ2T/EdDR+dJ5dDqzC5hhAqLBV4mUcgV24nalwJewUoEDC444woE4hn0GJCpwPFCYorJFNy3/TyZlIpSXmVWs1VCpV1Go1WMMh0qmUcRr7A+h1uppT8VhUiBcWJfhanE8U4igOGMY9mcgJTLw+YUboBuR1EQhy7GwFdVLAo1DDuUz0j/AuFPAcN75a5tmd0e8ZfIDjXKdDkg7vSrmCSqUmx+BoTJd9Rlx3IkfojpYbk/IlUTcUzPxetFsGA8GiyMQLOaXHHg+OrKzhpZe+jIcPt/HXf/1jHBzUUJhL6fq9cP4piZcfvP+BcBLf++5v4Py5J4S5Odzf11gdlOvIzxUUZMfugsXlRcDvEQucQZjNVkuORjGLKfmx+6Ddx9bDLSF3OE+iiQgy+SyiYY4hkMwk0e0PEEvk8H//P3+O1966hHbXlqDqC0QlLJOzzbkoB7OPz2sEex8vuolHLnWeJ7ork2Eef11jdawUxB//i+/jpWeeRLO8h92N+xi0OxgPDHs5lElhbmFe55kOZGIu6OKlQ5aCd7NWV6GBRZZoJCaXd683QCKV0TjQ6bz14AGG7R6+8pWXUO908NM330S2NI+nnn8WhaVFgCHJmKq4QXHS7ltst4GXqKphH/aAblAL3kgA8bkcAtEYvF4WFHl9xZBIJCWgsdOk12lid2sDVz+7jN2HhzizvoSnn3wag46Fh/e3tUYEUyFkS1mkMilToLFHyGZyTh6ELWRFKBxFOptFSKiOiRA0E3KNKdgGfMhlsug261pDJ2MvhtYYLWI/dnfQb1Mk9eDrz30ZnYMB/uqnb+M/fnIbG10byWACWXLAKaZ7jZg+FBOcyCXqs4I0OWK6EdRd5JQ6ajiXJ2M5jSWY+31Cj4UmI8S9HkSIP/F7EWf2RCCkIhoFddeZLua7z4dWu6NjssceTLwehIn/UOeM7SBevJiwgCXURkDucjrDuV4R88H8Ds7VRCSKerWGyuEhSvPz6nz4/9h70yZJr/NM787MN/c9q7L2rauqdzTQQGMjRRIEqKFEUtZCSQ57JsbLhCfsiAmHx+HxJ4e/yL/AMSHJjhnPxMjSjMcSJZKSSFGiSEICiIXdDTTQ+1bVtVdlZeW+b47reTOb8A8APmUFO9iorsrlvOc9J8/93M910wkSpvOGHIs+qCGvvLDp/Y6K5bI+vrulk1ZbZ5enNJlOWEHQdaV7bU5T8LRukmBY9XbLRHf2Igu0HOZaMBYIyvxhXlMwZW1gEBG6KeLy+hDrqRrfeXxfmZkpffXr/4kqzY72yQUolg3/gcMfTNtEMm4dZgjdGxubKpZqcvwRVWttPdjd11b+2AoP5pQfBj+zZnN96L4IO1Ik4lc0HlY4HlFyKqNXPv+KXnj1ijJTk4okEyoW6OwoqF4qy9uVov6wyrmCntzfUNLyOQZ6+62fWiDp1NysjgsnunH7vmKpjL76C1eUjMf05NGGvT/W2G7PzaCaqE0AACAASURBVNhg/WTNZD1hD+Z+MGzOcF01hJvlXrjdYKPCJP/PePF77YHb0UbXAz9PMY01lsciqJrfY+8adWPhLqczBQxOpVmXPxnV5StXbC0AYfO9P/9zXbv2oc2L0+urdj22t7d17aObxrGfjMVUoShCIdXfVyYV09riombSaVtXNjc2bKwpiLCX8dpZ42OxuP2doiqvZ8Rqp+PtwYOHtvYeHh6YqYHCl7nYyXgYotYSibQFHRs+qNt7ut9Z8XCY4YJYzn6ROzpQKp20z0sI5MZEDwWVyx3riKJHJmNjRkGAzzEUkOzzW6ejo3xRjWZHM+mYmo2aTi2d0uzUvJIL8/retff1zr2HqtRbCnjIPvBZcWvsTB+fN8YjMB6B8QiMR+CzGIGxmP5ZjPL4OcYjMB6B8QiMR0Aeb2AAD5oDdMjjlb/fk7fTNnfm+tysXnzukuonBanfwUboCh6evryOQTufuogd+U3kdQUTDM1wZV3BxIRUON0IBuBTEH7BG/CcnzgAW8t0Hzaqi5JBgOSwa47gYdAoj+2yv3++VY6ey3Wo0yaPjd5FB4BvMJGi3VA45DehDO6pOaxxLyIOg3PIpLV29pwuPX9F2YU5ef1+3bxzT482Nw1XUSicqIbjvN40jnWDwDra+81obamSbru3V4rHApqfT1moYjQRU3o6q9n5WU0m04ZH6FRq8nVx/3s0aHfUqFRNZCWoFQ6tN+RXNBVXOBnTwOdRrdVQs9GSM3Dk7dMBMDChC2EAaarXHgrpnZa57RBgRnx36Am0u8MeN8444q1hclrmRA/4/MZjrpUq5qrnGoYDQQvk5HcohsAXbwP5BUjvxTvqvmdEL5dvHHDFUwI6vYiZZcMcIFYhYIdBXfR7arSaJh4h5BEcZ+3qYFPMkemKJrw2vm/4B4/LlsWF/TSAbZi5igDx9OdhKlM4IKQVl2kk8rTroY7rnnDOUXgcxZUA8YVuAQbxZGtry9r3U+kJCwC1cbJCjGNiG2InIaIIEBaK6w/ae8PxjtPWgxjmdSyANBQJyR9y5A9QuDBvrz03z2kO+x6dCnUTh0ZheLggeX6+B/qI8W3U6lbUQLip1upWFOhiSAX50+urUq+b8A/KZm5u1kQZXPD5/JEJdrz2dDJpGQZtj0dlMACltrFvq42mtvZz6rZgFhP8OtDCfNpcwfnjos6dWdXcbNZeK67fleVlc7A/evhEVz+4LmoKmcmUXnz5ilITKXX7HYWiYTl+x5ynIKCYFycnBQvybDYQ9UKGpkBwh2t85syKubVzJyc2p2Aa//3bH+jeZk7dvlfhUFiOE1a75yKCwJIYj3/QM8wFPSvMfu53hDfcpaGAT4vzkzo+2FIuV9S5lYT+y//sG3ru3JpKuQPl9/ZMUPT2KYA5Sk5n5Q0G7H6hGwHcA8uanxDgGkiVsnWNJOIuVx/+OIJ6JBozRANzZ/PxhsKOo9dff11HxYJ+8tO3NbuyrIvPP6c4Dk+vx73nCCmmIIMbHZxSq2mvpVWvWXGOez4zO63kZFbBYNTY7LVGS9Fo3Apz4KLq9ZIO97a18eCB9p7saH1xUZ978VU9vPNIBztHxt2OTSY0vTSteCruIhnkUTIBAqioQqFk9xbOYAp1YE7AV8jxmbsV4Zl7PQgnHKSGP6h2E0573QpMjVpZ9WJerUpev/iF19Q46ehPf/hT/ccPN7TV6A3FdDjgbXV9LfUIg+z01RuQb+CGgJqYbveNmZ9dF645iOnE4d531wPWFwqCvn5fUZ9HUxSp+gT4EhYZUzIM/qalDkGpQz4284r7ElQN7PRWhwIenGzWMsfyKEwc9rudJayLcXBOFn7sCrUs6MWTExNawZuwPlGcQrjGmU6XEWx1/p15yX0d5LX0+9ra2dXmk2NlppJaWpixgiThzgQ2g2jC+WwdVIaICRr6gtc7wluZ6533iKAdoAgMVoaCXN0VfnGWR8KG9OKx1k+fViqT0P3HD3X1o7u68vIVeQJB1VoU8tzCH0G1aytLWpiZsq6Lw7193b17X+USAalJeX0hHZcqypWLhiJirnIdyEywHJAIeJKUMqmkBRSnJ1OanpvR0ulVza6taNBrqdnpmCsf8Z78ADo1/B5H7UpTD2/f0+O7j7S0sKiZmTk9frSh2/fvq9psqtZo2DoWT8S1vDinRDRmBQMQR64j3d3nmccjJriN9xA5wr9ZTsfw88Do76yj/Lzh6FJx6whrNromEvOpgf1h1BnHf9MpgMCMO3tjc9Nc7eBRENTB9pxUyyo066q3e3r20jlzrT+6/8DCr+kQo2sNMZ6wTvbwSCKloN/Rg8cbNp9AfMWjEUVA6bEPENbd6yuejCsWidtnEeZluVJ5GrhuYdzdrurNhhIxusIIxHZRNScn+admBCssEuI7zByB2c/8YfxYs1irCIE9yuVsPtAxBr7F8D9e2WcaPr6srq7q7Nmz5lz/4Y/f1Ps3bhu+JRkmmDqlpaUlK2CwdzGH6XJhD16en7W9EWd6NJxQcCJjYvrVx64znc8rroFBYzF9fN4Yj8B4BMYjMB6Bz2QExmL6ZzLM4ycZj8B4BMYjMB6Bn2NeHEXgWSNI4GjzSqcX5vXy88+pXa5YAF0PAdBQEn4TChFIRw4qvwfmLCxPVzJBrDJMiwcxfRimORTUCb8aMapHorobrmj2xGFQ3M8F+ZGQPuLr8mMjdieHYg7VbtAaQklA8gSM32nCiXcgL+zwXl0BP/gEqdGqm6AfikaVnZvX3Kk1TS0sKxRPKV9t6M6jDT3a2NTG1qYOj/MqV2vmyOeQ7gq4CL28R17HUGP2uOIQf3DI4uKzYEsQK4mYBdFNJMKaSsS0NJXVqdlZLUxOKoaQBJ7Ey+/21Bl01Xf68oX9CkRD8gR95syFHR8cBA2JgtDlitk+EwIN1dJqmeiL67EKTsIcqG4Ymbn7RggOrytOgHjhQA/WxWNYYhf7Ym3bhACak90xcQWXp4XCIg47bpGEsFcEZ2O5+v2KhiOGIECEx9V27+5dQ+XAqJ2ZnTGUQqVWsXE3xEQ85obMwfa1AoyL6nHHdyiqDx8fLIEJJrxfChBWXOFnESjdMFQuBEKUjYuD+94VWhHAGQtEegQWRFoYswRuIpLiCH9w/4EeP34seR2dOnVG6fTE0EHeckMe+z3VaxV7HMYEVAb/b7x/MCvMXfj2YAhiEQXCARffAG6IAFaEuiGigGIFQYCw5g0VEQqZux6xk3meTMQtsK1ZawpdMZ2cVKFY0s07dyzY0uM4mlmYV6XeMIGE34G/zL1zUiobmoSuEkIZF2ZnTGDdzR2Z8Ld7VDEBKBxxFIjAwB1YAYWxWliYMpwEeJk3Xn/NxPgn8I+PjxUJRTQ1NaMnT3b1lz/6qctND4f0wvNnNTMzIa/fo+x0VtmprF37VDptTn/Whn6np3q9YUUBrhUdAbVqVXNzWeXyRypUy7ry4ku6c++xvveDd7Wxk7frjADqQUzvgsIZWCeAK7i2FPINFGDS9ijQgb5JaWFuXvFoUIsL09p+ck9bGw918cysfvNXflGn5qdVPDpQJZ9Tr0k3hutKxjle4roaeqNuRQgES4Im65WKK2x6/XbtmOMI6SB3WKsQqVhzjg4OLVj5C1/6oja2t/XmO+9rcRUx/VllhmI9xUQwK3RgcK/zGjoUVGpVE+0RS31Bv7mLU4jpkbiOC0Xli2WlMhPG4UdArjcqKhVyyucOdbC5rclESi9fflHX37mu3N6xLUTRTEwzK3OKJqM27nCfM+mMNjc3dXBwZIUOrg9s8UqtaqzlcCymTHbS7SLp9Mxp6un2FAvHDTeFmE4hhNDXdr2s/MG2PvfCS2rk2/r2j9/Tt27taqc9UCIYV9oTtByKrtOykMRmiz2Be8AV1BDT3SKUuy+MCq/W7WKhyS7CyhXTaXwYKOZ4NUkAcrdjSCsE4lQsasIrznSKwbiZWQ+4F1mDyfLg3qRAQPHLkFNDpzUOdtZybhrwRIit3NvGQHf8Osnn7R6dSKft2rcQfAlrDoUN28X4sE+BheH+NjVy4FW5WlG5VNfc/IwVzhD1i6WiGo2m4adAbfGO2Tf5b17nqEhoxWaR+eFmTiCmc1+CBipZl4BPCds3HVUIkQyG9MKVK1o5tahHjx/qr/72xzp97rzqna5OKnX1LC/Eq2g4pFQ8bpz3AAHFjbrK5ap8vqB1WPgDUTWMLd+1MM9QmP40WYcTxVLGOp2iIBqy95TJZjQzN6NoMqF8taQHD+7Z7zKOhVLR8EOgjHrNjurFmo52DnS0d6hQIKSl5VNKT0yqXK/r8da2DnJH1hXE3oL4n4wEtbKwYEUMKywMPzeMCqGj4voI6zZyptu6gAvcAsfd/Y39jjXa8Gu8d7n8cTqRKJ7yJtOZjK2fXEOu70mhYCx2cGusy+wZpUrZ9q70VFZ7+we2PtBl4jC+Xq9hYsA9WXZDr6cL5y/oF774Bfud3//931cuf6yllWXL3KCo7wFDR1g0jm2/Vx46Nyw8XSam8/p5fIRr9iru1Vg0amM7NzOro6MD+5BheBsK3cMcEopu3AMUT11Hu4troTutMMSdUVTmcxnFORffkrc5R8bG3Nyc/eE97R8e6YAA0VZL2YmUnn/+eXus999/X48ePXpawKBobhkGGigRS0g9nzyJmGFePt7ZtWKWj3Gi7En3Wqs+1jfGR47xCIxHYDwC4xH41EdgvNl86kM8foLxCIxHYDwC4xEwacMXhL5hQVEjMR1nesjn0dnFRb1y5bIx05v1qolOiAgOh0Cf62JEMOPQGQ3GzdU8EtMRnEwgp2WcJxhyrhG/4Y7j5IK7SWjW0/ZthJCha310OB79HofMTzrVOWzyPQ74HJ7hYyOQhMJRhUJxDQauoz0cpI0b0bBgLHQEcF57aiKjlfV1La+dVSCW0uZ+Ttdv3tfH9x7p0dauDvM5c5OO3Na4BHE0cvjk+Qi+83jwCftMzEEEscIB/OYhsoaDKXiUcqOlDk57j5SMhDSTyWhlNqszS3NaX1rU7NSEspNpQ+m0ei31PF05Yb9CsbCFNZqrtdWV0/Or04DL7rJ/Xc4wZl3cuvBlEZfaOimc2IE6GotZ2KB1AwxdkASRmliCk5uDODolGIZ2x4R4igY4RaPRmIk5ON5wsCLGIkq41xIh3zFXPl+uMzRgwhPXFRcr/FWYvQj6uNMDoaCJTuZqBzeDKD/kJLveNVdYckVytzuB98NrB4HD4R+RmeceOdINB4RNGuyNF+wNxZKfdy2MMEAEkzIeBDISWItghthLyz5YINrYHz3eUKFQ0dTMkpYWV8y5h2sP1AS84DZIiQ7heTDsYc+HTUw3t70Pjjfvy1E8lZATChhehTC6EaYIJI7hZzw47UF21EwwxLENwqFUKprQjShDEaBRbej4oKhwCAEtpHuPHuvazY+NNb967oz2Dg+1kztRNpNUv9dRsew6BjOxsLl2yQyYyWa1uLig965dVblWVXfgUTIZ10Q2qUjM7dAw0SYS0srKsk6fXlfAF9D62prhKfZ393X75i0rNviDET1+vK+DfN5a/sFhrK3N69z500pPpEyEi8YJn3QLXVwvQyj4A4YU4v/5gq1fKVdNhO95emRQ6rU3vqKPbt3T7/0f/143bj02t78TCEm+kDq4mqFN0AWDuNZtKOzpCho/s4FriRAGmiQU8is7mdTx4bbqlSO9ePmsvv4PXtN0OqZS7lBNWNr1ugl9CF+zCws6ODo0XIvd5ybeeuxa41S3EMwA4rAbfIs4XTgpWIEJZ/qId4z4e+WlF3X3wQO9/f41La6t6OLlS4aQCcBEbjWtKEEniPUyMMfrdTUIecRBS0dFkPs9okAkJvkDOj4h5LGtxVOrWju9Zkzvaq2kSqWgykle+0+2FRh4dfn8JX30sxs62s7ZvemL+pVdnFIkEbW1GQGRsXn48KHy+RPNzc3b/OVCVesNCwWOWWhy1DqIwI9UyyU1KzXFwjHDsxBcC67I7+sr5Kebpq7nLz2nrbs7+rMfv6dv3z3UXg/ETlwpBTXot9Xzt4Ua3m5QcKMQYhRwE9JByiAks1aawP00kJTOlmFx0jpHPAr4vIr5vEr4vHIQHXsDxSJhpeMxE9pZwxA43XnXMQGVgirIG7pSwBtZcSYYctcc62iCle4WX8EycY9SdGJcKCjmjo6tqDgznbW5xfdYocjzQHgsFvMW8EtByT/MmLCQ6A5CuxvAy4LWbLVNUEc8xxkPYstwOqxrw0KNm//hBkez1vAcrAEIvLxW9l2ChQnCnZjM2P64s7Nj8x600PlzZ/TowV39+ff+UvPL6wJkVm10RE8CHQCGy/F51ESo7fdsfWcdTSQylvnQHRDu27NoSLpLEM55Da0GznQ38JTHYJ1kP0A0p9uKDqqT0onyxaK5p1nvKD5RkKIbBZRSp04uQFetelulQknBcEQLK6fkD0e0D3P7OGfudDBchNPa3jg1pdnpabsneP5RmDnFd/YWvmzvsrwI1l53nEYB1fw7ewYTggIKrw3MUiaS1C/99m/L0+nox9//vu7eu2cBndzDPAb7E/sDnyOs0WzY4YBgTGH51PKKPcfx4ZGbC0JWRrVq33NDa91iDQI9Du9EKqU/+dafGDd9bn7e1n5bDym02uecvs2hbqdv5gS6bgiPRkDnffK5qFAsGCsdsZ49nblIhxx7HYUZCkejPZD7li8KZDzXxYuXzIV+595dHRwe2r4Jg97mfCRsnylAW4Go4/2N8DkU20DJkCFinWO9nhYXF63Y+8Mf/tCKzhRveexSsWifGQjIZa3ok5uTiOuvb3ygWweHFtQM5sXr8dvaXe02x/rG+NgxHoHxCIxHYDwCn/oIjDebT32Ix08wHoHxCIxHYDwCJoQGIiZz+AdSiJZ4JA9czYjp8/N69cXnVTo8MswLbG47MPc6Jj4grrpMa5+8fVekHeqrT8OqaEE2hWR4CEYQR0znAEdbNIc0Dpkc5hAwrKV9iHkZCXIcPvk9DtR8jwMsIiBfHDw5UI4wGaFgWNFI0rjDBI0FAjjIuqo3ymhUmsimlZ5Ia3J2RuF4QuVaS/c39nT14/u6ee+RTspVWRweBQZEctAtHg1FGgdE9FDEdt32JnowDnwfgyIFBQ7zAxftEYiEtX2UV9NEE3eAGKew36upTFRrS3NaOzWvs2fWlErHLbzSMvAEhgCGreuwR9wctGUibBVRsIXYgZnUa642rguPi2jDIR8Xmh8xMBh6ilUwtryD8I/y4baRI8KDveDk2yBgsVhUwPGb0EzxAJ4vgifsWJzmOMt5Hh4XAd0wL7TdG6OVoE2XUc8YwGdGUEeEpJOBx0Tgd8PTunb9Ao4b+OeGjhKuOkQF2UQafRzCeeo6QC2wFnSIOfHbNt78FOMAkoSihyuou/c3AhsCEiIX4gGDVatUzWmHAxJBG4HqKHesRxs7kieslZV1cwIj1nBNKZrgcOcPbkAcrAgWCBIIYxQMjE+PyJpK2jWnMQJ8xGhugyExQWXI9oejzHzn/YISASUBygfMBaGqYF5wdOJcXFhaUrnR1HsfXJcvEtDC6or2j3NqDXyazqaVjCOEek1AT4VDFvoGTzoaDGtudl4/efMtPXi8qVA4oMWlec0ugAGJGee/Vq+guRkf92tf+7p1ZxRwJu7s6/joRB/dINDwpglGu/sn8nhcwb/RrCs7m9Xzz1/W6tqKBfFSpGLYueaG+EkkLDfAQvUGcgMAiyVjSE/NZOUEvCpVSpqanVez3dO/+8M/0btX76re7FvQKM70vtdvob3wnJmHfnWVDgwUAIdkblRXqAWB44pMfg1aNSWifb3xxSv6pa98QelYUOXjnDr1hvGc6+WqOUqnZucMS0MOAnOea8Nj4FKH/wyaAVfzyBlbrdR0fJSzgiEdFwjV3FN0N5y7cN66B659dEPLa6s698xFZWen7d47LuSNfY84CG8bjFKfQgzj1OladgDBseQRIGzWO33lCkV1HJ8uPHdZZy+eky/gU7lWVLVC4OmRDrf3pFZHZ5bW9Pj2Q20/2rGw1kgmpslF3O1BKzTBdGaNfvJky+6vqanpIX6Lro2uFYDoFGK94B4HTdWo1dQqV0ksULnUULFYsW6XQb+l6WxKy4vTOv/Mc/rwJ1f17R+9o+8+ONZe36tEKKHEgGJQSx2nZTzxXgM02FBMZykDzYN7GIY5eKdPBEgzSVhf3Y3ELZAROBr1+hQl+4HfJxfB51OaQiEoJe59K6JRU+u56LBIxETUVrPjomsIpxwiwwxjYuHVuOBZ170WVOkPsNY5yueOLXCRTpuZ6SlzEYPnsWyOAfdJWmXCZOtVy4xIwNYmM6HdsXndrDetUIeYT7GA8QWjQ1GVqjXFBIrQjDVzbtCnEwI8mCt8P13Dhp0YBJBSaKNjJR6PWU7Hxsa2FfO+8pUvWq7B4e62/vCP/kgOhbcoxbyIWt2B2hbK6TPkiKfXUQthvlCweyaZnrAwYev8oKOK9coHYzxmazIFWzYshHX2NwurprAZDtkfgrBbPXePQRBnvClUcu8gsLKn9FoUPyhyEubbVqvTkxMOq0NBgblOZxsdAqxbsMj9frUbLS3Oz1lYagDcEDkddC9ZXoLL6+YPeyvr8ydzVUa5KRZoTsdUMGifE5hjYV9Ab/z6r1sh++pbb+n6Bx/YnmRFJNAygYBhm3LHOZc1nqDAFHE7mipV+foeC1TGrc86BmbHsFA+x/YRCsqW0VGp2B5Kp0e+QNZF2x6bYFy60yLxmBWT+czUIjOh3TOuO9cEoRzkzYsvvWTFu3d++rYVItnLmKPNVsPmGoUtvjcSwHms0XiAdAHJcuHCRRufa9evWQcTmQ/WLQgGjXBiOjEcF0PEF51iXF/2SbAuKysrbkGITh5Je3v72tp6Yr/Hum6fu8ihofhOcdkf0qDrVXhqUj++fVO3D47U6Q0UBH/GGj7oq9ZtjfWN8bFjPALjERiPwHgEPvURGG82n/oQj59gPALjERiPwHgETEz3hwcDWtYJlETURhTutOX3SuszM+ZMP9nbM3cb+A8OtziqENM5FHKYNSxFtWViFG6p0Ze1afMfiAhDVjeHy3gyYYdjDp2jVm3QERxE+zjJaNHGkRiLufzlYHDoTHZdxyMciPF2g8GnTFW+b+KuE5JnQJQgiIiW2r2WQvGQ1s6uaXp+2oSDk0pFDx5v6YOP7+rh5q7qLVf4wDGJaoejCkdkiKM4oZA4KHESO37DOiCAIQ3hEMQZjKhruAHc6eAc+q4DLJlK6v6TXdWNh963lm6wLW2E1IEUDHoUS4S0srSg82cX9MzFs5pIpySE2haCBqgJZC0XwUALOGIXz+G3oDZ3vBGE+fAAZgUHKC5neK9IzS6WxD9kunsUDrmMcw7l4CdoWUeEpvOAwD34vIwrrHPGfySY5E/yT92AxmZ1HMMN0IbO3y3gjeC+eNwO9zifj/N5O8zDheV60rbOQdzEES8s5Z69F5yPJqYTsDrEviAw8AVqYoR3cXEtLgedecL3GXfeP+x2hHwe28ILEbH6fWPc4qSGwYzgsb+zq9nZGROFEMsRSbjsH9+8r62dY83NwQjP2hyE9AxrudVu2WtkkMMI1ogJnaa9Xsap1qiZ+z2eTCqWTssLl93xmvM8kYgrEU/amIz4/y6Opzp0aldM3CWkEzGd9wazuNtoWLEjPTEhXyiorcM9dbzS3MqSfOGgJqayisXjxkyHw1stltWCZdtsKbe/b/M0EozrzTd/pq2tPYUiBKQGFQM3NJc17nm701Cn17ECweuvf0Uzp9Z1/afv6e5Ht3SSL2lr60BHBwWtry0ZmmL3YM8ciYT4EnJ57vwZnT13RlPTuHEHJvwxblMz05qemTFHMMF8BNSaSFtDWB8oMzmpRqum/aN9C4w8tX5WP37zp/rJTz/W8QnomYCcYFTyBdXokifQNkE0HvbpmeVp+VpVC1O0wkO7a3iLcMBvaA/uzKm09I2vfk6//ItfUDzkVwmkRLWmQi6nwlFetUpNyVTK3KDJRNKupztnHBMD87mcBZNGIzFbR/gfiIi93X275oz5/MKCuV8Riubm5/TBRzd0895dnVpf04VLFy1kkWLL9s624W+44WORiIUP9+E6E3jaHxjbPhoN2z0CUqpQq2s3l1fH59VzL72k8889YyHJrU5dzUZF+cMDlfMnGjQ7mk1ltf1gSw9vPzI0ztzagrJLM/L6cYR6lEmntU+AbC7nFsisw2OIzOn3TUwER3V0lDPMxNmzZ+z9+7qEx9a1t5tTpdowzFGtWtD83KRevPKMltbP6dbfX9d3fvK+vvvwSHsDR/FAQrE+wZFNtX0tw4wIHDS1RUq2oLBEh4GLeIH9z9ji2HbdxK6AbkHWxjQfGJ886vMqMugr6nfsfkDkTUUjikdCCrCO0FFga6/HBHqKVk1wOgSqOj7V6g13XUfEJ8yWtXo4DnSbsGa5vHSpcJK3dSidShk+iLlMEYR1p1IqKxJFgG4Z7iWTSmsynYbbYoIra1m33TW3eq1aszUxGI1aqGuzh/jc1QCeNS5dujWcoIv7sLVw2OE0XBcp8Fhx1DNQtVp210yfR8fHOe3t5zQzM6tf+ZWvmph+sP1Ef/AHf6D9XEneQESxVNo6OhhfllArMhGS3e9a0a7X6Vsh2ePzq02lCtc8ex/dHm5F2LBhFFgRbxkD7lkD3w8d3xEwO1zebvtpDgdrF4Vc47vjSIbz0yXbwLGOsf7Aa/tuhbyOoF9OiHtnYCI585Rrnj840qlTy0pEQwoGXDa95XsMQ8a5DnyGgB1uGSXD/Y85zfrKz30ywJwCJa+ZkO3ZuTkTgtmT2Mt4z3QIGHII136rbTgVngNBOTMx4X5OyZ+okDtWMpYw1zxcccRz9lA6Bvg7rxHxmn97vLmh6blZW/8sJ4Md2etToVJWsVwRwe1cz2qNIlVNmYm0wqGI6o2ajfWzly/bPvnB1at6NqMHywAAIABJREFU8uSJccpZbxD9KcCw/jI3Rm53PnOx57phoYdW5GNO8/mKNcvEcopPIPHIh4kh3nMz9swBz+9RTOUepOuB37PXPRxfV6hv2b7HuI/MDRYEW61adgEh0J1WX5mlRf1sa0P3j/NDzIsbFE2hr9JpjPWN8bFjPALjERiPwHgEPvURGG82n/oQj59gPALjERiPwHgE3BFwBhzg/BzOHL+iIDi6HTmDns4sLOjFy5dUPc5L/a6JFggZHNC9jscEERO2cTgOHDtU4kj9OdfaPaiiWHIo5fDFgRNkCKImf+fA1mx3lCcAs9VWNhYZBor1Tfzh8DsKFhthP0YuNXv1Q1GEg6CJqDx/ty8vrkCfz3iuDu3jK4taPrOqfLWsj+/c09UPb2hj60DVhutsDjteC1tD6Rl0wd54FfH0FXd8CgddtzWCMwfSEO36cF6braG72XQFc9bh0uL989/8bDye0NbOvurtlurtpqrNusqNqsrNpsqIgN2+2obHGWh+LqxnL17QmdUlzU9PagKRL+g3AQmGL0UP8AQ4pBGOwFDwnIhPHOY5FCN+4MjjFZwUSybagBvBSY4rExwNmAQULsQhDtt+2v5jcbu2YDgQ/iqVqh3QEQm5BoiZOO0QB+HJEgqKiw0RiJ8zlEswYO3qCIw41PlZ3OzFcslcf4gciPSIFBMTGft7uVA0Ud/CCD9xSyKKIW7wRR2Dx7UiQadjzwtrl7nj4mXAEjRsLox6I3BPc71G3Q4IPYmYi7442tvT5OSkYSS4jrMz04rFErp3f0MffnRfgVDc8CjJZMLc53QBMO4IcThZEe3RInAWGnrAgxu7bE5/kBnp7LSCsZh6noGFOCJM4CTlPYwQNflcXkcHBNsWrECCqEY7v0uPd+cTBR3mGGGK4URM4VQCd5+mF+fNnT45PWXhc/V6TU2c7Lv7qpwU1apVtfXosZYXFrSytKYf/vBtBfxhZacnVamXVWuUlEzHNDU3qVDIMVYy6AaCKjOpCV392XXt7x7J74TUavD+e1o/fca46XsH+zo42DOXZCqd0NzCrPGAwV/ADCpXSub0xtl47uIFC/176623rQsl4HPs3qGXY25+UZVqUR7HY3zr5VPr+pu//Tv91Y+u6iBXMke4E4iq5/GbMFgCuRMMKBMP6Jd/4Yr8rZoewJE/oFDTM+fmwlxWR7kT1WtNTSYG+sYvfU6/8stfVjzkKLe7Yzzng+09He8fqlVv2jxFrIMhjKBs93cwZNexVChYIYA5YM50j9dY2k+ebNs8np+f1cLiokKRsELxqM3/D258qI9u39Xq6VU9f+WyZhfm7WdhNOOAR7yCMRyPRA3xwjVjvcqAHIKV75FqzM9CWY93d1XtdnTm0iWde/aCMe4Nr+XtqVzIq1GqWNEkHUro0a2Hun/rgdLpjNaeOaP07IQVDMGaMD+fbG4afoMCEcKcFaiGCAfmHHimo8OcqrWqVlfX1G93xFUqHBe0u32oVptupLaqlbxSybCeu3RGK/NL2ri/qz9/+7q+++BIu31HsWBCsUFA3W5LLU/DOmzU8lgIoYt4Yc8AD9a3AoStvEPONWImOKWRcItznH0mjHuYQE5Y06x1iOHkLgQCijP2fsdQMLipKR5w7SiSsTeBe6HgS3gv64WLmbLUU1s3eA5QTgiErGkU3RrNhu03SfYd67DpWpGFdeQ4f+x2AOHgTsQ0PTWlkM+vwvGxYXGS0bh1mtD54iK2Qpaj0PW4IdK1Tsuc8jjB642WoUE8fY8VZCkCm4A+oNyA097t8woF/Fag4v6iYHd8cmyC7drpdf36b/yGLl44rw9/+pa+9a1vaWPrWO2BT6F4TP5QRI4hitgb6vJ7Bobj0DDI2+P47bpWQZCB47CCtYs4IujSOgMoxNIVZl0bOOj7tm+DM5mZnTVRNo/TfRhwzViOuovYh2JhsFaOWvUOnCQT0/OlsroUURlTGP2I2RQkg2H1Om0L/T13+rTmZsit6Fq2xMiBzj5jnSD1uonFfHF/jXAvrLPsKaMAa/4+IACXog1ZMFZM6alSrVphh2tUq9fs/q6SWwDuJRCwfbLWaLr7pcP3/OZUpwshGU+YAM01RvxnnnTaXbsm7AkUpBDrv/Tl13TlFz6vUysrhnoCH/M33/+B3nnrbVtjeG2MF/si8296etr+H4E9l8/bz7PHEyzNHGQd4t9d93jDXgeFc8JIj4/z9m+MD0UxHtuK2d2uzRvWNv4NQR2hnNfv/rubAWMdXgPQR20bWytuZDL2b/zszLC7ZZRPw/dHAa4U6aqlkmq1unrtgabWVnXjYFcbpYIbANxx0W7s721blcZf4xEYj8B4BMYjMB6BT3cExpvNpzu+40cfj8B4BMYjMB6BpyPgDKzNmBZsXH2I6TigPANdPn1aV557Rid7+2rUynI8HPP7xkembRnkBwI27b7q8W8cmlz8yegLcR1Bg+8h+CLMwilGXHK/11G12bbHW5rJ6vTaqh3UEBlHXxYS5jhPhUgOjhymaeEeuaRGB0K4sE4XMahvyJNAIqGls2c1CEf0+PBAP3r3PT3Y3FWtRXAkkrNXjiFupDBiBs5CeZSKBJWNRzQRi7piVyplrd3W0t9DSG4YnxwXohmYe31zWKOBmIgejZhYYoF7A4/qrZYd2KutpmrthirthkrNuirNuonspXJLx3UCOaXZqbCePb+mV168orOnT5vr8pgQyVZN3Y7LSzdePOzgRMIO/FULvyu56IS+lM1OGxOZ0EGQCiZO+nmt8M5dJydoAsQRxBL4v51m2wRDnMT7+0d2CL/4zDkrGKAUIHpyHTiUE2J3ki/YtUeww4WHm4/DOIxorhEcWg7eXCcO8QgEXHNDZGSzbsBcv2ft7biy6XAwriwiyABWsys0mLBgog7Obtlr5o/xX8Nhc8YjhLlCi8uxjYRcJyfYIIo9sVjEwvQQVYxV3ekYdzYIyx3kRLevWqOjJzs5bW3va3V1RdnslOEacGG7OCOX4+wy+guGP3jmmWe0v79n4z/C2CQmJuSPxlRrNmxMcbWP3JRB0Arttu7fe2AuZ16PO4cDmpiYHIoZCIQBRQNxC55FsAIdM7U4R4ibnHBQS2dOq9Vp6Obt29ra3FKlWDC0QjQQVCIcUjqR1OLMnM6cPqMf/PXf2rievXBGi8tzJqQPPD1VGuQMNFRtVNVoNbS2uq5ivqijQ3IMfErG0yamn5wULQgTdjvFFXAUx/kjKzgEw37t7e9Zt0o2O6lKpaStnW0bry9/+cva2t7V1WvXVCqXlUoklYJ17fNobmZJxeKxWr2m3fuhcEzvvHdN71y7r0KpKT+BpQqo1RsomshoL3do60jYkX7tjc/pmdVFPbx3T++//4HypbqFM37+xedULBzp5v0tpfxtfeHV8/qtX/uasqmYth7e1+H2jo729lXKFSxU1YJjh4GFCLF0GNBpwSQD9WBFRvjbtaoF1iKobm/hsi9ZAWFxeUnhWFTBWFSReFxPtp/oZ9duaG19RS+9csW6UuAen+Dkt6BDj60ZAa9Ph/sHCvkD9nxgOBCGuZdBYuFKf/hkW8VWQ4lsVgury0pNphRLIIqFNei1dbR3oHqhrOn0pN79yTvK7eU1v7ikc5cvKJKJq95u2Lw3JzbrOYyrwcDm1wiF5CKSCPr0GjOedRbxlIyCSr5kc+EkX1arRREJYk1XHk9b2UxUZ1bXVDis6/vvf6Rv3T3Sk3ZfyUhKE8zZblu1XsWEa3/PB6PHDQ/Gld0bqE7nBeNBsOsQ10HnD/eWi7XqmyjNuhoJBkxMd8ApeSie4XOWvLxWCsDhoJIwq/2u4M28432YIE6Hj8djoYyInYwtrmB+huuAEMi9CBM6Egkrd3jkdpogglth2C06WPeLFW2pN/I6ve4eSOBjoWjdDmEnqGw6ow5c6l5fU9NTFujatsLBQF3PwAq7ONTBX/DgrHc4k4NOwO4N7iuuFSI26zOdMJFwULncoTmdc7kjlasl23dxWX/1a7+sV159VQ8/uKrf+73/UzsHRcXTGcmPAzkoH+HWAzA7HSs4DLqIpn27/l6HYGqP4WAobvBeWc+4f3vtrnU88f6Yn/ydThnWca4twjtsb0RmN5Da3alZm0d0LgKqRS50p6d2s6s2c5GOBPAmFOF9HuPZ06Vl3T7+oCFiQJitLy/o0oUz1plFx84I24JYzn6AeM4eixDtFiNBzESsWMTewX8zdiB6oqGosdAR7Y1NzzWrlK24wp5O9wRce5Av/B7ILh7r7sNNbe/sKgIaa3VRz7/yon7hS1/U4vyCrl27rvfffVc729tWeGB8JiYnNTkxaWvh7t6B/ul/+9/oS9/8poVrW+ZIq6O/+L//g77/H/7YCqV8fmEf5Ys8g5mZaXOU0/HwcGtbh0d5TSWjmpnJPsVMkeNhSCK/XxOZSXXbHcsmYW/lexSI2Sv5AmPGvgIWiPDg9fV1vfDCC/a567vf+a5hXRhHxot9e+SsN0zSMN+Dx8IZz73EY9n+Fo3ac/GH8QQbREAv1z4Vn1ByYU5v3r2l+2C1euRD8PmH+6Cr1qA31jfGJ4/xCIxHYDwC4xH41EdgvNl86kM8foLxCIxHYDwC4xFwR8AZwDr1wFftuWK60wchIj27uqqXLl9Ss1iyIDRCwSzskZZxx3V5mQu9P1C3hfiBcxKRwP1j4WC0iONE6/cNKcJhDFGWw9snnU78LC4qC/IUrM7mU6QLv2uO8FDIBFQEIQ6+HALdwDCPiarWnhwKKB7wydtpKRyLaWZ1Tf5kWn/6Nz/SezfvKNfoqOfFISlzZKZjEUUcr5x2U06rKafT10Q8oMWprNYQWcKwh7v2h/eOQxV8CK4xvsBF4FBDmOp3uiZWGKfWAX/jNURJMukeVhHUezB+/X55Ag5OLdXaTVXqDe3s76tcq+uk2lelgytwoFNL0/rc51/QKy+/pOlsRkd72yrkD00cAVuCeL+0MK/FhTlr39/Y2HBd/fJoenreWMGHuWM1DIniFjiM/44DFIckrrSGO844I3mPXCPc6vwd9+Ha6qoJScVS6amAgTBFx78x4HH1RyN2eEeEKBSLFoKGE3skpo+6EBBjuK4INFw7HheBAGd1q0lxw2cFCwQ2WLEnBZenD7LGNbG6oaWjbggcku5jwOR1nemNBs/RshdnSIBWy0LWKAggVk1MpExI4z3weicnMiaG8FzlSkO9vk+bT3Z0clLQ7Py8CTTAKBgvBDeeg989OTm2137lhcs6Ojoy/IJ1JoRD8iBcInoEXd42QbvM03Q6bWLI/v6BNjd3zM2HyIk4h0AWjyVMvMtkJuzv3p5jTGX4ytFkXHNLCzo4yemnV3+mjeOyZjNBFWpd46VPxgO6fH5dp0+tqVmtaXtjUwGf3wTy7e1d3bh5W8srC/rKL76mF166bLiXUrWgJoWdWsVcurzX3e09bW/tavPxFmUmBfwh1ap1haMx60549fOf1/TUpErFgvGVCXc9zB3YYyCl8TgINLn8sZ5sbhtPuVBynebgdGans8qkEvL5QqrVimo0q7r03LMKh6P64MObevOt69rcPlKtM1BzQBdAROFY0hjiE9lJnZwc6EvPn9e/+J/+Bz2+c0+/+7//rg4Ijp3I6De++rru3P5YvU5VnWZJF8+e0ldf+7ySkYAOt7dUKxRVL5ZVPC7atXKFURzNXis04fREIKTrolp1sT0+L3Of8L+Y/akNi1a8R4pC4URcgUjEWMh7B3u6efNjnTl3xgJJo7GojnKH1rWA05N5f3KcN5c43RU49RH9EDFjwaAiuEX7fZ1U69rc2VOVoMNsVpNzU0pOpjQ5lVEiEVGv3VS9XFGlWFa9WNHf/fDv5Ov7de78BS2ePSVPxK8mLmiQSYZN6lnXEOt0rVIxZ6x1EcEMB5+BksoaPkRoeLpSp95S+YS1oKxmmywER4EA3T4tpeIBLS0sqlP36a+v3tK37h5qo9lTIpxSxj8U0/tVe15fD9THwJAiYHoIJWQ9ojsJ9AMiJnkDrOsWPkqcgyFFXHGdzpwIHQP8O/sNfnbQV72+go5HiUhE6URMkWDQRErrRGk2bS4SBokrGNwVRTEvxcQhmgJ2P/sI19Sct5Ldp243UXSY68A623yKIguHg8MQbJ/6fXAxqMV9c/Izhn4E8oHHhG4c1YjUOLIR1Zuwz2s1lRGkrXDgt4IRxWSEaYpf5oAnWHog2wd5fNzaOOHhXFdqZeseIEx4anpa3/iVb+jVV17U9oP7+tf/6t/o0faB/JGEfIGoghFQWyFbT8CQUWzoturqtJpu0YH9KRASDnXCE5gbg767z7GusX9ZuDNifI8uIQKY2zZnRns7/0/1eJR3wdwlh4EigYfgYLquWrDkCfwd0EYmD+GmXF/HK2+AkvfAukPa9aa5oNv9ni6vr+nKsxfVAp3VbLj71jA3hb9z3dyCbtm9f/mMMexrYs1371uvIVhOcid2nznRkIXtWiGl27Gi88jdDpaJx/v45k37XHH6zBnrpLn+8W0Vq1Utn5rTP/jVr+vrv/qrymYy+tf/6l/r1s2b2tjYNNzb4sKCzp45Y4/97e/8uXK5iv7xf/XbevmVVwxx9uTJph7ef6RHN++pflxSwhz0AVsPrXurSjB2xAo0fJ/9kLFGvB45zLsd5jCBoX45DvMw4N63Q/MCz82eyrVgXPhvF4fXscdjvZqfm7O5/PGNj2yv5fEZNlBPfLn7ZdvlqQ+LXMx/t+PLxcrwfcshB38E/x98G7kC3Z6ioYSCkxP6wYfXdGt/T83OwAq8rKF+J6hSuzbWN8bHjvEIjEdgPALjEfjUR2C82XzqQzx+gvEIjEdgPALjERiJ6SEY2l246QNFfN6nYvrF5WW9euWyOpWqucTajYZ7uNaQIT5koZtrr+88DSA1x/EoVLLXNYHInNTwY2GeD4NLR+FhvA7357sW6oUTbeSG4udHLi6cW/wczmnESRND4nET0kfBZAjNsYBXywszmp1f0F6hrL+/fkM/+eihahwuPVIgHLUwMMfrUbtaVa9WVdzn1epUXCvZjDLhkGJhmOGIod0hQgVXJiKH30QPBA/EXIRez5DzjZsS4YEvfnYkMoRD0WHAoctZHYCS4Q+IA3Ns+i2kzhPw66hY0u3HD/U4X1G979HMTEYvvnhBr774gp5ZX9NJbk8bjx6qVDhRMOhXgmJAOGjOcsLQGD+wIKnkpKFjCoWSKrW6qrWGOQ4Rp2JR+MC4sbsmLJtjz4oirjsVsQUhYn5+3txyXF8ccIlkwoTgXC6nTgthwhWnQtGwYS44sNNCD6/YDt6h4NMDOs+FUIGTjXA7rimPS+BaJOwGvfE6AoQz9gcm6DMPuLYITiNmrisSIPxRuBg8FdMJxDThoY14UHfRJ0P+Pux6AkX5t0wmZcUPAj4REWD1MhYuD76rZDqrXL6gN9+8qljMp0vPPmNzBdHbH4A73zf2N25l3Mzrq6vKHR+qwX/ToIAQFokokUq7c2w4dptbO9aVAQceEebhfsHGeX4iYaIsRadQKOK6LEHHGGLBY89hQrXjseDeVrer7//126q2BrpwIa3Z2SldvvycISdAJGw93tTOky31uz1NTU6phSu062hze08XLlzQ+QtnFQj51eo0FYoGNZFJqj50+uPIhZmPAIYQTtdGKBDW0eGRhQe2Bz198bUvmZBaKJ7Iy/zvtMzVyrhwzfgz8HmGiB6v5peWFI3FrUhj9yuFl3RS167e0Ox8Vl5fT1/60hdNzKrVO/rh376lb/3Fj/RgY8+6QAggRYTzMresCNfUZNijf/ibv6Y3vvRlvfvuNf3bf/eHmoDHn4ip06nr9Oq8uvWS1pen9cVXXtBEPKLj3V0dgFvZ3rMA0mlQPKGAicoIm4hD7pz0q93pGZqogigF67dcEgGy6XTSxQQdHprIl06nNDE9pXAiYcIgbv3Hjx/r3IVzeu7yc9b5gJgOl511KpudUCFfdJEQA+Q/j40L6I2wHwGy5+YQxJI6PC4YWzpJYSWT1PT8jCan0vL5BmoiMtYbhqLZfbKjD352Q4uzyzp7/oKS0xm1PD3VEE4JzB0MTADl3vRSvKtWXTHdh7jeswIpSCwmbndYZKpXavJ2fKqVGyoVa5b1EImGFI8hiHcViXg1lZ5QvxXQ31y7rT+7d6hHja6iwaRSvpgx02u9mvqegeFiqCASQkhxCbW8BSKq3bb1abQfmJjucQV143NbAYvMAb8idC5w37ebJt4RPGuu9IBjQvpEMqE43UpeMEodGxcKaqlMyu5B9h/cxyNWO87kcqEkx0PRccpERUIlq+WyIaPAl3Ad2OvanZYFebKec48iYFJwoTuItd5yQsB6gbFoty0weG1tzca50WwNcTYyZy6dSbV60xAjdJq4uQ9w9KOG7bBuoaFgTcgqY1IuFzWZzbh4NJjkzZpyJ3lNzczom7/5G/rcK6/o8d27+r/+zb/Vx3c21aUwFIwpHEvJ57gYI/ZuAkhDQZ+ChOw6jgLhsHHMaTlA0OXxOxQhQJuAYsKNDqvcK+sIYnMHD8Zazfs0rFi7/bSgbl1pbgK2BlbQlQa43ltdterklvTUN4C7o3Kjpg5BzuGQFVOYdxSpYIGHvT699vlXtHZqWdVywfYzOhxG4vCoK4n7yQqidIuNmPs8/VBEtlBXj0etat1d77kPCDUdYmCYd9bhFgpqdXXVHO7Xrl+3/19coogOk10KRkI4qrWTO1RmalIrS8v67nd+oHKlbl0Hp1fmNJVJWKcVBeXrH36gHEWZcNg1Ejg+G6+T46qCfa8WJzLKJAhI91pxFawLeyUdfQTdul0Rbvcb6CNSBizPIeCYE5593OOlUO8W/yjEUIztD3r2PHS78NgUlWMx9taw9vf2rNi7unZKV65c0fHhka59+IEmMll7v7ZGMIeHXR3cfeyL7Kejf2d+jALgEeSZH4yffc7pgIvpKxqKy59J63vXr+rW3oHhg5yBK7pTQBpjXsZnjvEIjEdgPALjEfgsRmAspn8Wozx+jvEIjEdgPALjETBnOuIAAaQBON8IxjjTPQOdXVzQF155SR2CQbttY/yCMen1Oy7iBSedCaABdZu4thGHf+5MHwklHBT5uVF4GFiHUZswl4CDmQXQIeaHQyYomoOdwEJzFjv2B+cVzsGRkI5wB2uU38eNZWK9V1qYm9Lc7JSe7O3qJ+9e062dE1VaHUViIVXbHQUiURPMEBjifp8SAUeziZjWZiY0l4opyOEd4alVM2Ea8Ra33oitixDmMsrbw7DRvglWbo+76wDngGqBdF1EeK8iOOudkNTtqVNrqtNomdiAeEc7Pg7B2ESGvD7tF/PaKZxoB4RArWlYj/WVrL7++ht69cXnrRX/9s0bqpZLJkAF/F5DmExk0iaOw6nWwGcueJzNiEnVCi3zLRPeU3HYq12Xm4yg3un8/3AGhJyN+PAj1ioBkvxO4aSgTqerRp333zWBAsEA8SAYCT8V5qOJuOE7jF87xEnQsl8quGLiKFiOx0eEaLZadt0ZD5yNI3arYYTa7uGdOcOcooCBEMUYMx8QGxDTmSOIKO5ju05KvkYM2XLZxcxYeCsc3GjMhCXQBbzGeCKp2bl5E/t+9KOfaP8op/X1VWNj4/Ks1xvKHx9b6zxsfNyziG+IcDNTk+ZyNdwQ7F3DzLjzFsfr/YePTEh0fH4d5Ip2/8DDXTm1opXVNSs8MFZbO3uGrOG1tpp1cy23Oi3jkS8szmtlZckwSV/7xtfU7zdd5EEgaO74g/191XFUNxry9AdKJNLa3T9SvtDQzu6h5uYXlJ5IWQcIAaH8/eBwX++8847NjYsXLujM+poVUHa3d3W4f6hGvWHjubiyrHOXLuknb76pk/yxIW/OnzurqeykvY8RW5y5t/nkibH65xcXVSiVlUimTVhkHUgl4xaA2251deXFZ3V8BCLGRfZceOY5HR4W9Qd/+Mf63g/etFDggeM1/nMwEtXucU4Bn+Qn8HMyrX/2z/+5nrn0vL7z7/8f7W5ta5/OjeNDfeW1z6nXLGkqFdazZ9eUTUQtgHTz7n09uf/I0Dtn19eUTMVtfoBBwlnJ4gFnmzlBGCiYIcIaKR4i9uN+LpWLhuehIDQ1ldb88rKccMSY2Fyz/ElOp8+e1tr6mnVEsC7V6OpR38aV+5F1jfHgejO2rHvWUUMBLxTRzOyidvcPtb2/b4GdA8ejxeUFnVpbUiyGo7+i4smJ4SvojHn8YFPLC2taPLWiYDKqarepUrVsgYY8PoeKCGx0umGaLXM9W/gv6A0Y2c22IZ9YOygg1Es1det0rRB43NHA41U8EVEqFVEoNFAoyHVMqFv36Ycf3NWf3T3Ug3pHYSeupCdqoc+1QdXE9JATNIey1+NYxwmFQzqayMkAAWJCnnGy0Gvt3Q6DN6mhwKt2jIfuJy+x3Va/3ZLj6SsIkzvoNzE9Q2YDzl5zzQ6s0IhgHiJANhazDhrWcfIb6NaxsGQLyfTa/KUrx8JxWy0TylnrXXGRoiitPO7r6/YJSu66XHME8WH3Ee8Bvj64LAshjidtG2A9M1a7oc5w5fdsnbOAbfBBjH2f8QwqGqIrC9xOdxj86WaP0PkBn71YKVmQQrle0UHuWFMzs/qtf/if6gu/+BXdeftt/ct/+bu6ev/YOqH8fgR1UFl0RvXc4oNXFurJGNEx4BZxHbVgiNcokkvxMLkadDEEDLcz6ILL8VuWA4K1hV/XG0+d6azJcPnd3IqgfAG/yhTm2jjDfRY8yl7J9WccCBlvgb3xkEsKM58Cekf1StXWLPaplOPXSy88Z5iXNhi0MpiSlu2j1t1Vrz/N3uC/TWge7gufxI+wDlPgSMUSJlKXCfSmA4KsE/6fTAo6mnDFE4o+LHyyRvG++LziFsU9avU6Oi5X9GBrX0uTCR3ljs1VzvUml4LiD/d5OpO2+bazt6frH91TUwNNxoNW8JzMTMoL0aZbJJBKAAAgAElEQVTbVwQ+PJ8LHI9hbChScz+6yC+uu9Tptlx8HrkbgYAmKMQVCtYx1WoTlh6wcGQLDm+3rbj76PFDRYIhy6tAlDf0W7GkPXBN1YYyyZgunpq3/cJCVIOgclxX/CiglLlpuBsLWHf3TsaZrr9PhsDybxaA6vOpWAAL5lEimho60z/U7YNDt/uPQqXHUYOi1JiZPj5xjEdgPALjERiPwGcwAmMx/TMY5PFTjEdgPALjERiPAKdF/wBHXMDjVYhQS4/kELrmGWhtdkavff5V9Wt1bGbmhjT3XL8zbNP32gGVluNeyw3y5JBqh+zhH0O8CLGqa4dBfj4+DNOyw+3QCeeiOzomUvKzHO4Qy12BAwHAPeQino7C80asTx53xP6cmp1WcnJC+7lDvfnOu7r9aMdEjEZHCkccY/V2Bz5zk0cRoSNBpUMBTcYimkknlQw68nLQ5bDveK3tHPGHgzouLztkIth2EIM4oOMg67sJWwgwZmGE+2vWdfeAbOF4kge9rtuXD8FjQDCf1G27AWBef0DBeFRNOPLqq+P3qtCq68lBTju5sgY+R6dnp/TGl1/RlecvG+rlYH9bxfyRvVYcv3EclR5pa2tbtWrTxFw43JFoXI1624RWr3eggIODs228V3PP8z5wm3nd8FDDjrQ7rmjhD7guc8dv7jbeL+5xkCscoHnviBO8QZyGcJH5fYR1np+hsGIIAkWvb25HXNMIxrnjvPqDrrFrEWnqtcZTXiu/iPBsolgo7LrmDVsxMA40IpF1LQQCJjbgQqdTwM0X/OTHqIHgMfN+cAETMEhxI51CVI6qbaJexxzys3OzSmdShoR48OChPvzoprn9F5eWFYpEVavWLJiVhydEEqd7s1E1R/ip5SUT5y0ENhCw12z5AR4ZvuDJ1rbhfSK4tOtNhXGjplPKzsyYMAaKYndvT7dv37X3h7OWKcV84/kQhGLRsNbXTikSCejSMxe1v7ujgjn4W3avcH8g6JeKFR0dHWticsIN/vM5qjVaWlhcHoalVuy18YWwi3Oa3187dUqXn31WqyvLVijY2901VyP35AuvvKxnXn5Zv/O//i/muuV5ENOZM8z5c+fO6vRp8AiHevjosQ6OjhVLJFQoVrSwtCQf7lZDP3mNY//o4X29/MpzSiej2j/YMVcqSJqZmUV9cOOO/uiP/0LvXr9jQisYqkanq1A8onqtagxmiiwvvfiiLj97SbVSVfnDnB4/vKfdg31dWJ7S2sKUFrIJLWbTSgQdKwiWDo9UOsqr02hqdnpa0VhYzXbTeM7GdMZp7A8oEouZ2FiqVCyEMxwJWUAo4ngNV/MwHHBmZkoT09OqUsCC+98DZ9HR6tqKMdX5uxVCPG6nDq8ZtyiiIZkDrI1w2lkrHPUVo0PI49Xk5Iy2d/a1sfnEgiph7s8tzOn8hdPKTqXNdUonBQJnKBjW9as3lMlMa2l1VZFMQvVeyxXTwSoZ1gM3OWKz61QedLvInIaSGpig3rKuo2a1rgodP+WGasWG1KULBEyXT7F4WKlMWOEwSKieouGIfP2IfvzRA337/p7uVTrye2JKKGL7Q31QU9/bV8CLixvUjNfWQcR05jWiNgWM0bruViB7JlRz91rwpR+hFuEfJb2nAeuMFXoR6XzmTE/QdRIJKxmLuO50x2fCOOKmE3T50qxxrXZHpWrFCowIpxQ6EYszqbSNC50lCJuME3O63qhbDoB13kTA/xBM2bO1rs0+KK8JudzT/EwymTbcFZgrliF+jrWAL9Y/nzMMQ24x3/i+R30L5XRdwX6Pz7jmljsKw9z2O+Z+WO1uS41WUx7Hq5NKQXsHR8pOT+ub//g/1xu/8U09+Ls39Tu/87/p+iNyTfqGjwEUBloF7jkIoRj5EI7XkC8NurFAZAVZrx0TuU049Tt231MYoIiBnMyawtptIiuB4Yj/w32Ql8r+bIxy1lHWWYoOJkJ77dqzbyDO83wEjDfoHOq01e61rcDEus5zJoIhKwZnIhGdWpxXqXBsSBq6J0ZjaONIJ8DQfT7qXBoFlH8yRNMyMYIhzUxnrRigIEWomq1dvGY+b9CRw/rJ7+NO54tCPfu97Tdd9rqA4rG4Xct8vmhFCT6fzExN2/7IHsp6RuGN8UAYz58UVG00NaBzr9+1LAn2YcR3915w+fSNdlN+ursCPsWjYQWHSDm6K1gzGPeBZ6Djw0PxuQZMVLlKoHdDlWrTOn5YZ7gmFFLv3r1jIduw01MpN7idJytXK6pUa6LbIRGNWJGK4hpFxEaj+bQg4Rau3RBSu2daLcsT4L3TjcYXj/nJ0FcrZAy4jxHT0wplJ/RXH1zXrf0DCEgKeskacKxbbSymj08c4xEYj8B4BMYj8FmMwFhM/yxGefwc4xEYj8B4BMYjYGK6Bweh16eQx2uubJzpHKVXsll95bUvqF9vaIBQZCxSjoE9E9M5IHOw4oAb9IVNoDBhedhubaImTvYR8gX2eK9nIiKiBYc1c+kND+uIP4iGHJoROnFPcUDmZ/kyl/PQ5c7v0CaNaMIBGNfn7Oys0lNTerR/oL+/dk33n2ypUm8rHvKqWu8p4PMoEfYqOzmhZYRTWKHtlrr1mtRpm0gDlxd8BQKtLxhQx/C9iGyOHc55Xg7TPbAkJkhSXHBFgVGrtCFTTBwCXYA2glDtogAQ0wk8DXgcE7QQISycMhZTjwC4ZsPC6hDWBwGfcsWiNncPdVCsq9H1ampqQq88u64rz19SOh5VtVKwPwjqMVx6Pq8hWUqFijm85xeWNDGRNTEdJ2uv07IAQ/AFiMijwsQI9TLiyI66CBC+EZcmMxMWXjZisoMkCYWiJriAbOj2uyYi41I3tykFhGFBBfccojQfbmi9x8mImI54nM/nTDDygroBkTIMN/P5CCLFDV532+GrVRPDEeBGnHTrfBiiaXChM5/4GiFkzKk+ZOwaWsOY/m7IKQxi8B6I1lxPOMlT05MmVB/nj805fOOjmzrItzSRiiqZgBeLyBRUMAAmw+Ubw7+ulUvKpF18DPMAhAbv0es45nw8yh2pWK4oNTGhWCKlBhgjHPVwuJMphaIxbe3u6tad+9rNlyxgMWCBjz4FzbEK77hp2Jf11RWdXT+lnSebxqpFfEQEJOgStz2iHsJhkU6NWAw91DobjvInSmXARbRVKJaGXQWEjCZ15sxprZ5a1dHhgc0fhJ1oOKS93W09uHfHxJeLl5/T1OKCfvbeu3rj9ddtzBDB7t65o43Hj7W0uKTLly+rUCirWOJPRa1uT9Oz8+ZQfPTosYmAoXBEmUxavV5VMzNpra8vq9momPt4cWFJ2eysjo5L+sEP39Jf/vVPdJgvqN6ROWinsgljsCMS8ofrkYjFFQOj5HWU29+1IpN30NPiRFRXLqzo/Mq84n6v2qWi2qWKsbZbtQbwEYVjYVXrVZtTSLgI6rjTw7G4gqGwMYr3dvds/UFM9zsUD9tWsErGwb6k5A0ElCuWdJSHtx2Q4/dpaWne5jQ8etZJRGHWCu6fVCatUCSidqdv4ishtxSZ2o2qfOpbwcvvC+lg/8jCg0EcsSZSGFlamlMqE1NvgPjftiJFLJ7Qd779l4rF07r0/POKZdNq9NsmvlqHhoXfNt17wuszZzpiqo/wXr9fYdzVFPAICc6f6CR3bHiXbq0rxxuW1wNT26twlEDPkMIhBNaOhahGgmn9/a0Nfef+ju6WcALHFFfE0FgN1dX39uSTK2bbtmD3n01s9XoEJbsdS5atwV7Rx5XthjjzehF3GXP2J/YWhHReq5+CoDwK+TwmEuOoThEwDI4p4JjLno4NnNJ8sb5SLASRBIIkwLoO3qrTVTqZMsxKu1G3IgnFWtY4rj3FEIp1ONytk0qs+z116Srq9K3wyLU0B3yc8Fjp8Dgv1i46N1h/KY6Ag+E1kN/A+zDXtj+gDkUWj8f2Em4S3i/3gaHChqHb4KlOink36NPx6qiQ0+4BgaRz+q3/4h/pjW9+U7sfXNf/+C/+Z314r6BkAg56UI0WXUcy7EcsHLLCA8WTTrNuhQOel4IeHR/m1O+0DX1l89sKGY7rzvayxsoc9YjMiKkUEZ7mncBEpwPIquhe1TptKy5Zp0ePa+VYQZa9AGZ5q9tRH0GaYNzBMBS011M6EtJMZsLwPSHHq1z+RCGfDEvGc3EPWmcYWRyBgAn4o2wWXufISc4eMOpc430kUnHFKJ5Y/oM7F0dFDn7HBPGuW2zisfnivmH/B8NknWUUxXt9K7rQzUBx3rI7KDCAFKu6WSD2s16Prbsrq6s6PDrU/v6+UmRlBAO2XjE3YLbzHphjhKQ2W3XB46dox7hTgKcwbG5/x6uHD+5bfgndILl8UceFqjb2ju3zyMWz60qn0oaAoTtpMpOy4m2pUteplQVNZScMScXnjGQiMcyWObG8DjqG6PDi2jBuoxD30T052nvZLzEsMJ6YHHif7MWMIwWfgMNcGTx1pv/VBzDTD9Tu0e3IPeBTu98di+nj88Z4BMYjMB6B8Qh8JiMwFtM/k2EeP8l4BMYjMB6B8Qh4vIEBbd9hn19hhAYca0MxfTGd1lffeE3dak3ddsOcfMjEoFR6uPQQExEo+gOFA9Gn7uFRQBmHL87YtMePDrsc2DhYckAbOcRGbdUc5Gmox407+t6otXgkprvYFI/9+0jI57Hm5uYsSO6wWNLfXPtQP3vwUPU2wtpAqbDP8CohDbSYTeq1z72kMytLiuPM6/fVNCGpYCzk/b0DE7eSqbS1qCP6GGs1EBw65PuuaxiH+VAwNmEIR6U5b11EgAX/ufqRapWSItGwIUFMWKG9f+gEx9VrgXvGMEeYQKTvG68dHAePfXCc1+P9Ez0sdBSPBxUPerW0OK/Ll85qZWlWXnVVKRUMxUObN2JCpVS11zk9PWtierPZsSDJfrelPi3XJrLBS8cu/3M3vb0WgglBDuBcq9Xt/cCExT3MvzcbLQWDYcMZOITodV0HLuIxIrqJZ7gTrWXdvVYIwggRiOpBHLKtluFKcLsjOMeiMWOKm+gCqxcBLxwxQQqESKFQNPc0mAVEdoQPF4OAYIiQ0TE3KXOPa4X45XL3HdUbTXMZ01kQiRF+6TV3MPgYRBlEAUS4icmkJicSKleKViS5/+CRHmwW5PMi5KY1OzNrQZkI0rhHYe4bNqHTNjxRxVypBCRSRPEqGAqZ+/EYjrjXUZqw00BQTQQlnPfgHRIpQ0Dce/hIt+7A9ZdmJtMKhhzjLOP4w0ncaTYU8Hi0MDOpi2fP6NaND3ThzBlz7iKmM2/C8PMjMVUbhIrWlJ2e0czSgjb3dvXWe9dNpGm2QPS0zR1MWiBM6bOnVrV6akX53JFmZ6a0vDAnv+PRrZs3dO3qVbsf1s+tKDM9Zdz23/qv/4kq+/tq1+r66MMP9d5771unwPzcvBrNthUB+n2Pqs2mzpy7qI9u3tJ71z7U4aErAKVSaX3tG3DS/bp08bQrgCN3+fwKBsJqtPra2c3p1r2HuvrRbV376IE8Drhl+OkIkAhaHpn2LRy9+IQHCgw8iga8atTKhoJ5/eVz+vzl85oMB1U5PFA1d6yQ11Gv2VGv21Y0HlGhXDCwCM550CMt5kI4ogiBq+2OiUjcHol41FzP8IG5j7MTaXOsUhih4HVSLikaZU4ONDs3Y1gUBEPmpmUrdDva2tlWZjJrLG9/IGLXP53OuOiJZk2Op6dyoaxGra3cwbHyxydq1d3ASJ4/k0kqlsQN7TW39Jnz56xQ8R//3z/V9OySrrz8sqLZlJoDIBrumkJobLPu3sOMUbvRUqVUNJd3NBBUKhZT2B8wMf1wd08Hu7smpgf6AYUCccj99lihiF/JNM50NO26OdoziRm9ffeJvvNgR3cKLXl6EcUGsKZ7anob6nsoMrqdSbRoGMCFhEor/VGLIfTSZaNbmCX3BfgwOqQCzIWAHCoXQ4bWYADfXXLUkwNaxetRMhIeCulRQ72YiX3oCKdThv0C9y1CsNul4XbdUAQjzhhWOWI69xd5DqCsbE2mowYxP+A3EduKoxSmPI76zY46jY7tYeFY1PjnCMmlelUnpbIyExMWPouIjEu9Ua2pVqmq3+3a9xBl6eApNWvyIER2u9atE6LTADcx6vVQuCaEtVQpWvGt5+npIH9kmJf1s2f0j/7pP9Hzr31J2x9/rP/un/33ur1R1VQ2pU5voFq9J6/XrzD7FusUvHcCTa0To2XjzrpDwYE11/BYVpBsupgdQ2YRKAp+xGNrNAI82JdR5w9riHv9/j/23jRW0vQ8z7tr3/c6+9J79+wLORuX4XA4IikrFiklUqxEVAwbsBzIihPDcewkcJA/cQIEDrL8iBEjsBEEiC0Jchxt0EoOSZEznKW7p6f35fTZlzq1r1+twfW8VSPmT/4N/7iOdNjTp+tUfd9b3/e+9d7P/Vy3z+Z0+OO98UQtw2z1NfQoEuCRdzxuClZ8biCTlj+NoIMDfzJWinuKggSc/2HfkFt5CpggfqZzua2r05wMiqPWYQDCbJqzMsPBzbAkHTIzfJxDSC1P1oUG6sh1mcVtveGzBuLz1va+NleXLKSzVqlaMYznB4PC5wKuI7oxwLWBIgPthQCPQI+gjphuQv1wqDNnz+jMmbO6efuWBZkShEsxJByKWKHVXPPRqDyva8WaXg/EEJ1kPnPnU+hlfYaXznEcHO5rc3PT1rOd/UMdntR0d/fECjtPXTins2fPWLAw45NJJ01YZ15AWKcYxXNznAuFvBV56URizPhMQIdILBq1+4Pjn40xazYhuhwf4+DyI1xoKY9BaLfPYtadwPo7CyDN6w+vOczLkOI4sB+/63Joj7y5vjHfcsxHYD4C8xGYj8CnPgLzxeZTH+L5C8xHYD4C8xGYjwAjEAzFJoi4cVyK/qDCk5FhXhDUV/NZ/aW33pTXaKrXaZjwjDqAyMAm2zbYOLlAW+Bg/ERA9pvQYIFWsNKNV+pc6bA9QRcMbCeO0y1oIieoGBywsWjENnAIHob3QLzFZWiCC+K2kcDt5+aMgqVeKOj8+Qsmzrz9/of69se3VeoPTcz0DTwFRn3FfBM9e35FT5/b1HOXL2g5n1WMtnHE/sFQ7WbXOMV3HzxSq9F2QvGEXf/YzsOxvH12HqATAv6gE3SnoV0IRhwLj0MInrnonZheUyqdEEGYCGywjPtDWLoIzY6V2uu0zfFKiB5CCmWIZDSmSDBk3Ol7+8fabo5UXC6aY7JWrWt1qaDXv/CSnnrivIlxx4cH9vuMQ6vZNjEulUorly3wlG6zjL+yDwfbm3YGDO24Zwx72NnGIqfQQNt7tWZutCwhfZ5nbG1c27TupzNZczcSjNfqtA2hYMIM/2eKDMzeoYnzbOYjIBEQ1An3G8vC13jOhw+37DWXlpfstRAknKjvwv4Q1WjPB7HCBp4xDloonm8qAsB9hx/uxAkco4j20RiOxoQJC40m3GrHjgbn4UI3e8ZR5hgQrWBgX7q4qVgsrFaro/uPHuvuvT21O30tryxoc3NdkVBELZ7LOMRBJWIRc+Yhdp4cHZtwSeEGAYm2/k6vZ879WCptomKrg8DjUyAcVigWUwym72SiO/cfav+wpGg8qitXLmgwHqlcrzrcRM9TACxROKhkKKiFbEYp0BaphDbWEbC7hi+KxOMmNJ9Wa2p3ezp7/qI+/8YX9WB7W//TP/k/dEKrvqnoBAT6LUAPgWshRREhZ+73z37mBT333FNqVMv64IMfaW9vT8tLS7ry9AVVmg0trSzriZdf0cnDR1rM53R0cKDbH98ygWV5ecUVbTpdtZod4yOvrKzp+sc3tbN/pAGJdPa++vSf/ee/pkIhpaeePK92q67KaWnqdhzL82BKRxWKxHX73kP99v/9B2p1m2p3hybWQQEfTSjU+E2cCoAcGg4UIZsg5New07JgxzdfuqwvvvCEllIJtUsnKu/vKyy/Ir6AZQeAVzgpnziRMAJ331Oz1bGCRzKdsbHkvCzMDzyC36dW0+UULC8umsO+43kq1xuqt1uKRMLqdFpaWioKBEw4ErL3put1iWw2BMjiyopS2awisbihF3ht05qHfROJx33mop5q5ZpODk/UqNbsnqGwlskQnAwOIqxkOmXhrsenp/qjP/mOnn3uRV1++hlFcykNaW0IgpxijvYMe8K4I3oiIvfaLctsCPv9JqZnuIfbHQuu3d1+bGJ6IpBULJLShOyFMcW9kPLFpIWP9nsNC4ZcWzqrd+7u6nfv7+h2pafJMC7+j+u85/c09rsASuY53KnMCaRRWIEIyIctJ2NzapuAjVsZtIp8iuGAjlAMo10IrRqH9FA+5uPJUCGOKRRUPp3SYj6jXCqlSIhCnAvSRHiMJ8nGGBi/H7HPHwpZmCq4D+ZJRPRwMOyctcOBBc2Sh8BRgt/hm/mdQiEFYQTyXCavTrUpr+3ZPIOQjtO64/Xs/qBQRg6CrRmBoBWZem2cwX0rWiDiIpzX6nU1vLY52w2PRv6CCe1OTAfzgsjJe8dd6g/61el3dFQp6bRe0yuff02/+p/8R8qfPa+bb/+5/uav/V0d1odaKGTU7uLEl5KJjKLhqMbTriuf8dgp1uJaH1luA3Mj1yBIEbcWwX+POEyXz2/BvBRBmCNxpzM3I7qDx+K64B4E/WadR2SoBILGROf5cf6DQbHFZ8ofpzAdjISY2q1gkorOxP6gcmB6KKSE+BwQtXvUOhKmqBw7BjIiolH7k+NkLeH9RBw2zFUqZWsZP2vwWaPfsTySSt3TpN8zxBldbIjm4F94nu3tHd24v60r60u6dPGCiecwxyl0IRqfnJZs3eF1mT95Teo7fG4xwwDdEtO8jmq9pkUQUvG4Dk+OTRQHu0PxKxKk8Dq295+5gUK2hXkGfTo8PLAOErjrFK55j1rtlpLJuK1rly9dsi6/w+OSHj4+0PZRRbVGW5lETGfX1wxbRnGAz1QcixX+hkPV6zVbQ7jGmcO4L7jeeC9BgXFfpNOZT7pD+CxiyDcf3XxtK5JwTPVa3ToQKCAyvnyOsQ6LgN/QUBRPwqG4woWc/vj6R7p7UnJiug9M01xMn+825iMwH4H5CMxH4Cc3AnMx/Sc31vNXmo/AfATmI/Bv9AgEQ9EJXFLa/U1Mx2k2Gig4GepMsaiffvNLajeq6rXqhpQw8SMUNCwHqIWZYAPvFUcxm2pcWHyxUZxtdGeuJ5zEjVbXXHFsbBNx3I5Ra72PmpCOEoRoPVY8BoMaJqlzVuGygrE9JJyLjV0qZcLk+ctPKJHO6+pHH+vtD67qcbkqEfiJ2D3wLDj10pk1/fzXPq9zK4sadVrKgQUgnI5jbLZ0elqx70qtqeOjEs3JSoVjhmShpRtxxAnhPXOvsrFGXME5TbEAYTdixx8xpAMbUiRLNsqDblvRmGPr8hx8O7HZygLGhcUZyiY4FYubqDnodhUC8xEIqtVq68HBsWojn7JLK1rfWNWjhw90clzVhfPreuP1l7W8VFSlXDKXMm3qjXrTcBuI3tlMTtEYx4oghSu3p2GfAFFwCLxnAds0c1x9nMUgFIxTPrFNtHGdpw5zXMfgYXAEJhMJ24hzLmy8GRd26rMsVkQYzo/nc2JNwDAviMyGTAn6FQ0H9O4772n34FDZfEFLq2uG2MCRj2ucaw4nvddtT938jrvMRr2PTu93bGWN+ya4Mf6cJ5otwgEFlfEEJx14EIcJwj1tBZ7h0MQSG4NgQMtLOT155ZyWlhZUrbf0ePdQDx5u6+CopkQybj9PJ5P2vsxY4bx3roU/ZKx6XKhJnI9WMBi7MQmEzIVcrtVVbTYVjEaVzGSNzz32B8zdvI0juDfQ+XPrunDxoo5OjnR4WlKr1dCkP1Q2FlM+ldC427UQxp/6ypt6vLOtJ599Rr3hUOVGU93BQI2Op3KlodHEp6WlVT3//DNaXCzqH/8v/0Rb23vG/eZYeT97/aE5E3OJrJYWi+q0mioUc9pYXVW1XNL+/o65t5974VktLC/q++/+yBXQJhMrHFw4u2noDc75zOamBZhSbHm8ta2th1tWNKOY02y2TbSh04AOBboS/vqvfktnzq5peXVBlUpJpdMTEzKNoy2fFbNWV9ZMZP3Bn//Q+Pq3Pr6p+zsnqvVASYCUQmT1mzOd62vQ7VigsAYjEwlfe3pDrz1zSYvplLxaRe1yWQkCFUNhpdMp9YY9nZRLFgIZDsdMeG002y4UkmO18MWUCVsIe7jZqxa2N1Qxn7fg1QHX6WhsLGOEx2rlVOlU0govBEf2vK5wyAZCXLd+La2tKJZK2X8fl05NULe5kZwK0A44V3tDu++OD46sM4S5BvyDFR4Tsel3QsWFJd2+d0/Xb9zSiy++pM0LFxXDmRySBhMCnRE1B+p7XZuLcHmPPIJGexpb145s3scRjbgOm/no4FDddk9hRRXwR2wexlmfSsWs2JRMBNXrNqy4tby4rjv7Zf3hrQe6cdBUfxRV0B9Xb+xT14d4HTB8igVTT0M8uRdtfiCY8se7YChAEXoJAingn7q0QdM4Ed0EW+7r4UB+/m6YmqCK2YwWclkraiEkIkgieFK4jMSi03u8Z10GXPP8iZMY/nQ2g3OXuYPOqZHhMLgGEYkZc8uGsHmfwFRPiURSy4vLqpfrmgzHJoRTAW33elY0gQuNUExgca1es+exc58WE7OptBUGSycl7e5uWzEnTogj66nNY2ErDtEJ4p/4LPC2C5oITJBvrE6/rb3SsRr9tr76ja/rP/x7f0/dUVB/9L//C/13/+h/Vd/vVz6bUasHdouAyKydA2sljn8KBpPJ4JNGJAsGN5Xb/Q/nSoEATMkn2STMv2R7UGxoNqf3MoVxx1mneOo6sSaGP4ETbmsAlny6CLimQy5XwdBKkYgKhZyJyRa8GotaEZkOsjguehBc0ah1hMyQcTyO16DjijULbAv3O+sD48dnEj5n8HmDtQqRm/UJJjlFrEw2rQpeUbQAACAASURBVOPDij0nxwkObmV52c6pXK7o8OhQ5VZPq7m0CoWs5RGwHqYzGXtu1giez8I4O56hnMBjcc3AkWedARfEMZarZVtzuWZl64TPfV4gYwBRmeBzQ9a5DjsGKxoL6+BgT4R8M25xcEVWZJDy+bwJ8gtTgb1cqWn/8FT1RkulhgsyXs6mdf78OcO49HtdbWxuGrIIlvsssJVj5Vg4Vr4RvymIcA1QOLemEdbrCbXggSsEjUcKByO2BtRrDTNCcF3wzbpOEZOCSL/dtWuM4qcvldS3b3ys+ycl9a37yVJ8rROMfqx/oz9sz09+PgLzEZiPwHwEfiIjMF9sfiLDPH+R+QjMR2A+AvMRYBuL0yrsCyiCa1N+E9NDgZGeWF7VV77wmhrVE/W7DRN9kUIsM4wItgAuJ3ArPaXiETUaVcN1IEKhmLDBYgNbq9VsAzcTKNiYplLJT0JKHVN3rGCYdvOx4RZCoZg0CajZ6NqGM0Y4H7tz31CBwFj9Yc844yubZ3T2iWf0zvs39Pvfflv7J2Vjd7Nzx0GHyy2fyepbf+WbeuryBTWqp6qdloyzu76yrMWFojnFHty7p7u372g4GKl0cmqO9Lg/ZKKNualDQWO+EkKJC5hzQThBTMCpjhDBxp5zh72M6w9XeSgc0KDTNvwDx+OY34GpQ8xFtiIIthC+/QHlcznbBCOiIfS78Lex9k7KqncHCiWS+vIbX1StUdGDe9s6Pj7RxsaSXnjxaS0tLpgD9eDwUPsHR1YAAHOSiMN3zttGvT/sKBh0SBk2z7Rvs8EHP8C58zNrRwdRMPFZMCYubVy1IA1w3XG+oGvYSBcLeRMwDKcAf35IsWMaSmpCQdzGDhHEcCq4M41BnVE+l1Yy5Nf1a1d19cZtdUd+LaysK5nNq+8N5HkdRcAcnB5ZQYIAPdx3oVhS3eFE9U5f/YnfXIyZRESpRNQEDoRzxAqOn2IMAjBufcQQjqHT86bdBu64EBVw2MFGX18pKpvLauwLqd72tL13pHsPHqnR6CiZTGh1aUmLxaIiYYpGfnPX43it1ut6sLVtwtCZ4oIWcKxaKB8JA1Kj3VEFoVZ+hRMJRRMJE7ObiPkDCkyEAkovvPis4YruPbhveJh2p6Ug6JdMVsVUSt1aXV6vo6+89WU92NlRazRWWz6Vmk3VOj01230LqEMIDfnDikUD+toXX9PVD97VSelUEwLjcBYSAjkGSzBWIpIwNzDHXmtVlY6BNAk5ISqfUWGhqONySbsHR4ZwoaDEXFBIg9aI2b25ubaqi+fOmTP4cPdAh3t7qtIZkUyZWINAyLghfnrdlj778me1dmZVMTo2klF5474qiFjRsDHyYZLn02kVEbSmwu9v/cvf0K07d3TSaOm45qnS6FmooSsgDYw1nwrjTO9bCOIT6wV9/vmntJBOqluvyD8YWBEN3AXvd7vfVhNONPckXGcfAl3PBEPuca5VAhSLCwVFIyG12ghKTRN9CUWlOIbwH0qkTISn4Ndo1A1VtbyyZBx+XM2I9FwrkXhEhcUFJbNpDehG6XvqUezr9uQfjBT3u0IAxTCQRo1azQnp4ZAhF3DmkiVBiCnFqNW1DV27el2PHu/o7NnzuvTUU0pvLKsbGKvVdfMHx4qOjeMXQZXwTIqLzGkU6pjn+l3c3C5DAaxMp9UzfPmgP7JQYMT0bCalpcWCEnG6hmBre4rFU2oMpG9f/Vjv3TtVYxTWOBxTre9TW/D+I5LXIlXCudKnQroT1J2QaAHFdDl1OlZYFfzqcMiOF4Z40CcNwGEEfEpECLomtJHAbFkGRi6VNEEWJzdFDuZWuluiCYT0sV3jJob3PDsf0Bjw0pmTEB8J9UX4RFg1HI/N0UObLzhoC26NJcxJ3mn3bN5i/aPYyJqGa9i6cuhUCYeMe43YW2/WrSvACnoRviN2fpw1HO16tWzZBMz9oFYosPkRYSkyDMfyj8DZ+BQgsBJWfNAnb9LXw/1d9YMD/eyv/Dv6lb/16zp6XNI//S//R33vT35g63EmX1RnMDTEGYU6Co+Up2Do0w01HNERBUoNURUkGQVqwp0nrjBpaKyA3U8I1AT0GkwJRA6C6MB1DTk0GasFeqnDr1hoKtopmCG6CCayTpo1kEhxeOMEN8csJBOBnCYssGdW5GQdDLiMC0I6vcHImmgoYCAocyyPHz82AZqOML5xlc/yMWbZHybw+53DHlFYGhlmpVppmRubx7GmWmG803HFg1jECmFcN51ex8R0Co7gekzEr9YstNi46dGY5WNw/yFym7MchBldbuRxMKZyaBUKN9xzdpHDXzdXe9gKJ2RcMHqcG+syx8LcUalUVWm5joUnz21aAKhh25pNe8zWzq4J/bwXjQ74orEK6ZTW11ftsxevxBxBoYHjm4n2vObsi7mP9d06sgidpejGZztQUNOxwyTBGPCZYGgF+LG7numeiHJvkaEzsHDbIJUbiuSJpDp+v35w86YelErq2Nrns7mYtW08F9PnG475CMxHYD4C8xH4CYzAXEz/CQzy/CXmIzAfgfkIzEfAtp4T2wxOfApNfIohqhPAGRzryuqG3vzCy2qcHqnTrlkIKRsxlGpIqPKFDcUBMiQWIbSt/klIp0OjIG8hokxMaMaVx6aNIDyEJGPXTkO7EBUGo4E6XtfE9HAwrmAgpl6XTZ5f8WhY7PuCobHCYZ/GvpEyhbw+/8ab+pPv/0i/9Tt/pN1y1bAEhqwJOcGYTeMXXvuMfvEXft7CFK9+8KHu3b2nTrOlxWJer7z0or78+he0vrqqrYeP9M4PfmCCPuMxZvMN9mTazs6Gn004KgDiCG5LnF1s6kEbWHin32eiO1+07HNesIBxtZpLbDAwkd3cdpQmcC9y7mxsfX4Ta/gQ0O12LCzQAj/9ATU6XZWrTZ3WmnrtlRdNjCTA7IMPr2lr67FWV5f12udeNRcyYsCdu/fMfRaNOBQN4qi9z2GfwhjRwPnAkrVQ0qEhSxCaEBTDIceFRczwBjjpx6qDNvHJQhPNQTzoKZ2Mm0PXiemI1D0XtIfj2RA8IRv/GeoHsSSdSpsgTldBLpNUxDfS461HunbjrvZLNfmjScVSGXtNFL1iJqlW5USxIHzjuAkeCkbU7I9Va/XV8JzTb7WYNpGWQNoZS984vXRaBBzGBhQA7mhDa0yxAxQqHIdfSkSCyqVjJqIgpre9oUqVpu4/fKyDk7I9ZnN1RefPnVGYi9Ev1Vs169AoV2va3j9SOBDQeTAfyaR8MHRxLhMI2uqo3ulq7A8qBNsZMWM0MsHFijQ47ydjXbh0QcWFBR0dH1mQbKfdUTGd0dnlZaXDUdVLJVXKp3r+sy8oWczr99/+nh6d1tRCrDAuMWGXhNvGFPSB6GjrjWefUelwV7VmQx5uVK6DCJ0bBPsi/BBKSfAlxYWeMW4H46G8sacg+QahkGrtluFPuBcRzcBxgH1iOqBgBXKG671erhhPOhKQIoGAMZtxisIbhk8NjgBRcfPMmvZLhwolEnrz629qcXnBxL7+oGcYFe53EBBBlEtyFiY+He3tmRDVHo7UHYxMwN7fO7Bw0/3dPRO7wCtUjksKTSZaWyjqqYvn7RoadpoadTrEYVphBnT30IdARBAigZdOTKeIg9t0POK6CYhQZHAudM30ejg9CbKdWKcCohXs61oLzM7EuhYsGFHSwkJRyVTSBD2EJ8R0ihPRZELJbFIhRPKYCywFiTFs9zTEadps2XMggjHXwlHudNo6PS2bWzSfL9q9ORyMlc3mdfv2HZ2clHT2zHmtXzin1PqSRrGQFWhAZNC1gYOb9wwuOMK5R4irNzCsSAJhrDdQvVIzgc4/8ev4uCTfhE4j11nE8fOeFXIZxWIh64wgXBVcDVCWdz66rffvllUZBjWIRdUYR9WeEJ4YlM9rKiBETZ+JutatYrEMjkvOWNGRA3omCh/bwqwDxvmOBAOGu/LROYV7m2uy01EmETdRlqDKON1AOG6DoHuiNicT5qhQQK0OiCUXnMmcxPw2GSL6ytzAFMcQu4dDMgSGrvtoipjiOucALXA4wpzXVLPRUiiEWz1oHS88HjGd4iJFVcRHiqesDUxKFJMR9xHZmQOZI7keeI1sOqkJgmuvKw8hE3RV1AUxT+i4Ib1xOFKcHAEQZyGp5bX08GhXwXREP/sf/IK++Su/rJ0b2/rv/8H/oB9+/0MrbKezefWGo0/CVumKoXsLdj44Lnjp8rnQVzqDmAlxpxMSToGNd2j6//beMFdOjeszC7tb0w3p5pj37l3lUwHv7VixoF/ZKB0PAUOprS0t6Nz6qp1HD1G43bSOI8OlEMA6Rc3YufvIWBnLH4gYgorxn4WR7+/v25jP8C68d1yzJuRznDzXyKFTZj+v1yrWfZDKFG0N4N6adcvV6UKQX5fPrdu/EVbKONXqVeuUy+cL9v5xb7SqmAlcxwJr9CzzxWHHgq67ACwO6z2YG+uCciHkjqVOQclvHXkU2zEZ8HvZbNaO334PrBr4n0bDrkvc6Jw76xn/zr/d3tpRjAIZ7xcMfnP6F1QsFqfXsvvsMfuaBba7LBHnSmec+F0K/nzNxor//sTYQIdAPD4V5fvus830sxyPsbDv8UT5ZFo56ySbaBQOqj4a6fvXP9LDU8R0aQTqzeezdXAyF9PnW475CMxHYD4C8xH4CYzAXEz/CQzy/CXmIzAfgfkIzEeATuTQxNxxOHcVsM17dDJRWENdWFvW66+8qEGXQMuKhe+BGwgEEFoR7UIWMDcaDRSNwFXFEes3wRiBiI0om3Y2mcFwyByBCCo4VEGXIERYm3QIHrlfHa+tQJT2Yhi7CE0xpdN5rSytmGjSaFRUq5XU85rmmFs/e0ZPP/+i/un/+S/13s1HGvvAPcB9Hys06puAHY2n9MbnPqPPv/aq/ugPf0/XP3pgKAzz1SEO+326sFrUW1/+nC6cv6D33nvPhIGwPygfwgoCyAAsiAv1m7nQTHgB8THd0Nu1BFN9ODQRhQ0rRQOcju1G3VrNCRMz1jtBh7C0QXYgZIM9CYUMY8Lv4LrDJQrL3W3OcbVJtUZLp5WqsumUXnrlZRWLBXNgPnr0UO+8e1WkNL7x5Zcs4HFnd0+VCsF1Mdu0IxYiBPh8Qw36bROcaE0HzYOwxvvVabZNdErEaPOPmevXAiUDfjVaHWO40sbfajYUDvmVz2VMHEVg52sAXmMawmYcfWt3d3xyxoTXBzljwW3hsBKxsPy8T4O+tg+OdfvBjsqNruKprDK5nJLxqHJJRLOJ4kG/Aj5XuKg2Oyo3u6p3Bur0Qer0FQuMzcXuOPQOmYBQbpv+GXO31zcnIMLVLDCO40NYIAsgHMA5GdLi4pL8oZiGE5853x/vHOje1o6FmC4Vcjq7ueaC+PxSo9VUfzBSrVFXvdE0QXUlk1bGePwTExHanqdGu6feaCJfMCI/YYLyqY/T0xASfXO3EjjKeEYTTsRAPKHocXFzUxfXNySvr/LhoY4OD7Syvqa/9PPf0D//zd/Qje1DdcY8d8jcrZMJbPqwFUia7ZL+va9+TZWTA915eF+nrZZ8IZjbaaUzORPIjo+P1e/0rchDZgGYHA+BEdENIdA3MaczXGgQxriTQW50ewNz0eI4dbGSBM5BvvApE3EBeFzTdH64zoeJIiBl1s5qZT2h9z58Xw+2T/TcZy7p/KVzunzlIoKLdb+sLi3aWFPMgucN+gjsxUJ+QaPhRItLq4YYKh2f6IMPPtQ7P3xH5dKpVpaWDZnEvRvzSyvFvInpgWFfXrOhQbelYa/tHNuRqOyunuDIdGeAKMR9Nxk59y1dNTjMuXYRXJnjCNiEPwxLGPZ5lftmODZRmBBLOkvSqZR133CN4HoFz0KBIhiNKJaMKRyLKJ52j6Ew02t2VD86dWGV7bbheCg48VoIuVwPFKHoMKG7pdXqWgcJhbR6vaG1tXUVlpcUyCc1jvGeOe42406BgUJou94wxAuiJ4W6aDCsTDKtXqenw71DE5tBN+zu7nHHOGe64ZUGdl2AEEmmovITMOp1DVVEZe79m/f07q2Sjjsj9QndDSbVmbj7LzzuTr2p5k//MTHdrb42TxI63GkLX3I2mZLfkBTkR/is2yDC+IVAZNCF0FEhm1U2HleAzI2gY3bHIqHpeMO/D2ns9xn/vjcY2GsyL3GeQ48QUBzkuJsdPgSXPZKydVRNnc3m2EblpfMghAu5bzkUzokctBBk5hqEdERyF1AdsrmS+ZYQSeZ+RHcXJD20a4mOA9zyG2tLxghvNmuqEaCJazmC2x2XvV8Tb6iR19ekN1AkxPU5UbVV1e7pqQobC/q5v/pv68s/+zP6+IM7+q//4f+sH11/aPdfMh4z9zjxBBRRLQx4KjJTRWB9oUDD/WteYcTnafAkgdoz1/lMhJ0JrdaNNu0s4Fd5fwzg5YbIBGver2Q4ooVMxvIU4pGwfBRiohEL9yRA+fToyHBSPIcV28kXmYr4iM2ssVZHpQ9tWghlreD6n3W4ISAbZiyZnOZ+kL0SNsF3JvRap1uQ4qDLBonH0588nqKqFTaGA9VqVesO415bWCwYoo77j7Ejc4PPNjDvw/6QyxKx9zNh1wnPa073aebIzNU9E/fNrW6dZa4zgvEzRNloZOfDOj9zkbs1y61LszVrJnTzPMZDl1Qqlaz4zXXI67GWMg4zsduuUysau3XfdROA95my8CMR+10ek6EDa1qMmP2+5aKA6yNcNxaz65XfRfTn9VxouXtO8Hi+4UjL2ZzNm5NoRCST/PDjm9oql9UD/wO2iCJKn/twjnmZ7znmIzAfgfkIzEfg0x+BuZj+6Y/x/BXmIzAfgfkIzEfA1IzABCE37PMbM53vIE7dUU9niwV9/uUXzOXdqJbMgW5t1Z+I6ciFLkhrMsY9hcvauZ5wbJur2vACI9cGTACl36+V1VUnilar041u3ITtRrthbs1CcVETX0i1aku5XEGXL14xzMLWowf6+OY1lavHWlxd0mdeeUUffPSR/uQ7V1XpeIolkoYsCYIg0Nhclxc313T+wllDAXx49QPd2z01N2rSLy1mYyY01JtdXd5Y0Jtf/ooJi7uPd7S8vCTfaGBoGcQ93MNsIo3dPnXYc54WdgkmZ+r4YrNJOzmONFzszVbTQj9pDbewLoSxjis6WGgZIZBgbwgB9DzDyLBhhzHLePEYHOa4n2FQn56e2pg+/5kXrLBx9tymbYqvXb+ud3/0rlbXVvXKa6/J7w9qe3vbHOUIPakUrelB9fsdjYZdJZO0qyPMDeV1PY36I7UbiOkDYwmDhgE9giBFsByiOo452sIZj1gUnnRUUUICQYdYWKNrr6eYwobccC/9vgWgISDEojFjaHP8/BwBJh72a6FYUH/i0637W7p975EUCOvChUtaWiio12lp0KpZQGO/1zERoN7uGjPbGyMU4f73KR6WCtm0Cwz0+iZizAQFxEcKGLwmQjUbf+f+deK/CRMUVkJBpeJhLS0tKprMGOs8FE9q/+hUV2/c1P7RiaKxiIq5tKFlAgFM0+55QcsglhRzWS0k44pN3Zp9hM+epzZufZx6PmIm/SK6d0g2gBUbPONqU5wxjjRCKIxhn88cuE9duqSNxSXVTo5VPjo0ZzrFqb/zD/6+fuv3fkffu/qxerg5QQyNfCZaI4bGcdTWj/Xi5hmFNFSpVlV70FcPgZ9CEQigMILR2DAffPgs5nJ2P7cIySWfgCIJohYc7tFYPYeeNtcqzG0c6Ok4QaAOT5GIImzC+/XrzNq6BRNXyxW1Gg2Vmj1VuiO751YXYoaeqDYZFxRnhD/wA1IiKmVSIaVBinhD1St9c2IW80GtLq8yPIqEoi5PwZjFIDTiFiiJ+313a0sZCjZ+qZhOGObFN/TUqpQ0aLcVDsJIDykST8DxNZc31wDXhQszQGd0XSMzYSkS4RrHbUzWAPiOoDLZjNLZnELRmDnTKRxUwbPUa3bfIqIipjOeFBbBQoFKQomkABSKhpXOpk1QG/WG6tZaGhleo2XZEeB+cPqWy6dqNusmaGUy2Snnv2+C7uHBsaGecKbmlhcVyiblT0TkC1PM8RmOKJVImpheq1TNmc7PEeToXIiGoiYynxyd2HvU64KY4fgdLx1UBMx4kE4U8XL5lN0nXa+jFOceT+jqvUf6wbU9bZ121Q6G1Y8k5fkiLnjX70APLniUYGJY6S5XwYRr+8bhTHeMX0u5nLHv4Zhz/YcpLoJ7oefCN9ZkODRUEAI7uRKgYEC1hGHSc8/5QUtFFIiEDfPisikCVoBoU/SgaDTFsYA6seLfgOIq4qvDdZhjmoKDddjgPI7YfNLt9JxTf5qZwdzPPcu1w1w9c0yToeA6GXrGbc9kXMAjHT2nBO12OlrIZeQbk1HRtTkgFCWkkiJmXPjxWcdEUbrdkyYIkSNVWxWdNis698xF/cxf/SU9/+aXdPf9m/obf+sf6votsF4ELDsXPAWiWYlr5trmfuWaZmwR9xGtrbwxce+DBWDbPOhuA8srHSOUkz9Bl5EL2Oa/We8oKrDe8zPOl86UfDpjaCQ/xXnE+eFA3VbDPS9rmb23dLTg4na8dfAndOUwfzIRI6oPh66YZTkbYGcMx9W3OZ3Xnom6/MnXDPcyKwLwMxcOOjK3eTgYmzLKZe+Lc5T77V4yZFEsZnipQNAhWiymmaLiNIMkm87a63BtWGFtOjfMRPsZBufHnfFcDxwrXzjT6aTBlU6uB8fJa/IZibWI459hVmbO8VmXhMO1OTTcLAR1JrjzGtbZBkrKxtRvRYeZ65/jm4WhO0a7y7Kx9TcctrV5JsrbNd7t2pjMxnQm8lNsYO3ldZmHmLPIzTja29dCJmurXSSb1jAa1Qd37+kRYrotQ0GNLAiZ7pS5mD7fdMxHYD4C8xGYj8CnPwJzMf3TH+P5K8xHYD4C8xGYj4CJ6ZqwGY74goqC+EBGwH2ngc4X8nrjtZeMn96qnzpXI842f1AT3HP4UH24j0fonyYc4fbC5WxCyXRzN3O74eREcEWIZPMH25tNNW3K4WhYTZjE/Y7Wz5zRoC/dunlX9UrDhN3ReKijclnH1YYWiml97a1XdfGJJ/S//bN/pluPquYMZSNMUSA9GSvjm2ghm9HlixeUy2dVq5Vto1ip1VQqVY3je+7shom7MNJjkbAuXbxs7vG3v/Nd4497vZbxVAkr5ItNKZtXNr6zje7MmWbYl6lIzEZ11nIOB3VhqagnnnjC3GWIKXu7exYwiPhmzvD+wMQwXINshH1juPRjC2aFj+qEadxsjg/NeTz97DMKhvwWcnj5icsaTkb6ztvf1c7Onj7z8gtaXd1Qo9HUweGx4RYWFhdda3qvbeIMwguu1UazoX53YCGOCDAuHBR3s9Tp9IyXjkhLYYDNdCqdUTZDUFtOkRC8eOdkc+PhxqjVRvRuqw23mUKKMXedWxPcD+Jtm4KCD452TrlMRqFoXLtHJX1w7ZYOjk61vLqojdU1NWsV9dp1Q1QgpOFiRdn1CDnsU7DAtelTxD9WOp1wzv/B0DnfcRASjtru2GYeUcsFDQ5MtKGLwUJYPc/EdLAEYd9YxXxBOQo6oaAiybRKtbrev/aR7u8emBiYi4eVSiadoI770TjbLRPgsqmElvNZZWIRc2R3vcEnYjpBoW3PietDbpZg2IQ0OgAQk3guhB+EVo4fBzBIi6cuXbRr+XhvT7VSSd1OW41uX7/+t39NV+/e1J+9e1XlRkM+Ahwt/Y/CRlCxUEyDdlPLVBoI1+R6m0wUgvUfRp6EVx00cSmXzumodGrjYHzbCagFBH+pN3QyCA7rM5t5PfP00/ry61/Sc88+ZUUVCh2GbTAcU8QKQZXDIy2triqQL2pUruj48bY5niuNqgbjgfZ2yiZ8cv9x3nxVqxUTQsG8NOpV6xYAh3Tn1h2dlk4NuQIa6LjaV8iP6EeY7FgtyBUBvxaSYT379JOKglxgDpsMTEhfymWkQU/l430Nuy1lknETTqOptDmXu21QHRTAGI+wcYH9gaDdh3RVcC8SJMy1x/UMFx6B2dzNiSSqnQLMC/w7+IR+39zSiI6IluCYcLUjXvE7Q3jpdPEgBKdSVmTyjSYaw/Qe4mLtmMv64qWLVrC5d++ebt++bbiZlZVlu68NmZTOWoDizvauISE2zp1VIB3TOOI6gQhsRtSPEyY8GatNSG2z5RyluGQnPg15zf5I/a6n46MTlQxnFFA8njBeMoUxQ6CAQQL1ks8qEQ2p1WlpZW1V8UxON7d29b0PHujWXl21cVCjaELDcMKKRJEAYjp+Y4f7monpnyy+/Gw0UCwUUiIa02IuqzbhnX1PQZ/P3kvmGVjpoF/8k7HLaQgF7TFcb/D1EYgpOHDdMm9GUyB4QjbGiPew8L0uaCLEX4dkIaODSQsH+WiM2KdPiqXcyy5vgWwJnOgRK5iVT0+t2MH9T2cE8yhzCGPGmCOQ4hSmKIZQ6QqtEbd+GL99aOOay6ZUOt63jg5D/kSjVlagOOd1CYgdKsR8kkyoC1Zr7KnZqas97Oq5V1/QT3/r39WFVz6r2x/e0i/9jf9U93ebioSd6E1RC263YUZwqDMn8LPxyP6OaE4xggI191ecQN5IRNkoXUABK3KCWqGwwxwBng2XNl9c/2CfKCqb8x3ECvcSORvRsCGkLAei23GZIX6fdWbxXiVjUcsFYc3jnuL3Z9eDKyT6zBlORxPFT7vvuAGmay9/ztzejDlf/PtsrbXnnHK/+TdOH24/c+tk4HArrttjYkVthHaeD9wPn1sQ+Y0FPl1n6FSg+ODCR11XGZ9pWP/5mRP0yV+gqOAQQdzvuNBZEzmWGVrFutbo/AiEFCM0dcqdnznM+WxgoaldOl/c63C89hHN57MiDiI3PyeDYoaHmx0Lj52x5Dk3xsc6rqaFhpngzlzPF9czY47znN/F4T4T9jn2WSFjcXHR/ptxopDP8S2RQshB8QAAIABJREFUG7K4aCHEdAblEklbJyKZlEaxmN67fUcPjkvqgLqxzgjGhnOZi+nzTcd8BOYjMB+B+Qh8+iMwF9M//TGev8J8BOYjMB+B+QgwAn7fJBIMWwApXGIYxb7R0JAXT6ys6K3XX5XXravbqhon2W/t1z779vlxXbm25WQ2bo5aNn2zTdxs84s4xX4ecZMNPmIUIs3u7q5t1BAfaDGvt1o6OD1VOhOV15GOaw47gjiHOOGZg3isJy9v6qe+9mU92tnW7//R91XvjBSOODcbBYGlaERns2mt5LK2mU6mEtrefizcpevr69o/ODAmORtYxEQCFdnk4pS7cuVJvf3224YeGQ09ra4uGI/chHKC66Zu+9lmmY0o/4ZoxUmyiUVwACXA5hQ8xurGml74zAva3Fg3Vzos7KODQ3PBHx0dqV4F3ZIxsRf8AoGECHI856xVG0EEDAOBbFtbW1rbWNXm5roC8KpzGXMSfnzzpo6Oji00knBC2N/lat2c2tlc3uFj+qA6XIAkhYxara6BNzDBBGY04r2FpQ0JhiMYrWfvDRtvNunpTFZLi4taX18xNyjdBWAmEBZc6NvI2MKNZlN9Y9YjvDgXIxza8NTVx/PiRl1ZLNq1EY7F5Q2lew+29PGt+xpP/FpfXTAWMoT+Po5GE8piCkfiAincbHvqeoj4Y416bRXyrpUfcRZhom183I45NRPxhDFwEUcROyjeIJB4Pc8KChQ2EK9HvY6ymYw2z5yVHx5zIqHOoK8bt+/q7uM946hz3rm0c0Hj4h/3PNXrNQVgMYdCysF2j4WtSNLrw/ceqk0ooDdQvdNTA0EjGDaxr08AJNcQHSGRkHNgDh1XfzzoKBUN6/zGhvLplOqVshqViolRh62u/vLX3lB2saBv/+AdPdo5sKBTCiwUu3BZjwcThRBK/D4txAgeDajHfURI62CkDnQbWvFHIyWsCyKgfDZrjnELRPWNje+9ee6cPvvyS3r51Ze1vL6oZDiqwvKigqOh7ty6oXt3bqtZqxqD+9zZMzqzseFEWyuo9FU5OqbKotXlJa2sFDh1vfPOlk5LJTXrVXsceBYTq8dj1etVKzolkgldunTJMg62d3a0f7BnbOJAKKpiMW+M7HK5pv3DE7tmlxcKWl4smls5HgwaziUZCWilmFPUL9VOj+w6KSKugz1IplRvt909YKHHYcVjcRO3YWPj5GWuQI2FPc5cwv0PgolrLoSAHgmrOXUgm8sabj3XkoUmcy/BZe/ZvTwk1dNEPkRlciQoLsVN7Oy2e+r3QCM5BzxomY2NNXOo7+7u6P79++b+RfijQ4QiBE7adrurx1uPtby8ostPPalx2KfmoOMCT0FfwF2fdrkg0NZrNXVaHYX8Llyw0+xMhfWAdh7v2nMlk2nDPOGmRQC2IzZBMaSFhZwyiZjdM2sb68oUinp4UNKfX7ura49KOsJ4HIlJiZw6Xl/+CWL0/4+Yjlg5HFiQbTaVViYWVatW1RjxPBiwIieFEzAwoEX8o7GWFovKpZPmZEfgR1Af9Huq16omhsL5T6SShjyiAARiggIEWl4s4tzAdAlRIHFC7GD6DWPeZUs4ZAfzIF1XTkClYLa/v2ecc3BMFDeY10yIRXIPBS2sFMGWQqIFLk+FdHBmTjh1bm4KkpOhK+LxflPUARPVqNWnCJ6g0omkLmxuqlYpaTjqqe21NQ6O9dqXPqc3f/GbSp/Z1NV3ruoX/trf13GdtYGipV/jAWK6z8HQwcdQzJxQfAornUjY/JYlyNaKtS7sNUFwayioodeV1yO7gKwQCmgUkUK2BphLHDe5n2f3ueIAHHp6bQghCAbU9/nUnYrKZIBQGBv2unYvId5zXxhvfcpZ40hBXc2yI3iTWS/o2ILHbsXTaSHGZWBwHTpnt4XzToVthObZmjxbMylMWnccAv3E4VZwVSNwk0OAED5zh1vw7DRQlHPjfnVCPt0OfsP1zMTtGd98xmafCex/gXRxHQwznjqvRwGCoAawa1wfs8K7dXsFAvZZhONnPZ2FmrKmzrjoPJ7H8rxkW8yc+Nb5Ny0isPbNglkRzWdFfcZp5jrnOfgdyywp5A0bYy71kMPYzBzvs78z1jOhfoaA4fksu8QKYeTrBNUbDeVPxDWMRPSjm7d0/+BYbYoBjCG4uz5z31xMn2865iMwH4H5CMxH4NMfgbmY/umP8fwV5iMwH4H5CMxHwDrg/ZNwMCy2uYjpyOMEveHQvbKxrre++KrqlUNpSECmC9SCET3GEeyjTd5v4lssFVMgEtSw35+iQGCoO3cWAYSwxE+Oj23j3Gm11On1VWm0DSGBU5AvkBiEWLIvJ4QtHg5oeXHR3MxsRiPxmNKZpPLFrLGc//Xv/an2T2vGa6dlv9sZyj8c68nlRb1y6bxyiZhtTnO5jHb3d9VqNZUvFrS/f2pBh6lUXNF43ERVhLGTk7IunL+o27fvWqhfwD/QlctnTSBE8GgRwklL+mioTqvt2Oq0cdOODubEROihiem0uuNsI1RxaX1VCytLJqAgrhh71PN0fHikRw8fmqiOSJdMpszpx79ZmNk0KIzNLBvocCBsLfl7e3ta21jTpSsXVKvXLDANVcZcj+ORujg2EymdOXvORBowELiVwU7gVp3gNJ0GpuI8hxGNAIFYT+eAudMj8NUD5q40wWk8diJeMqOl5QUtLhQNq1CtV9VsNE1EpxjBhhyxmt/DJW3IGn9AHsLACBwCAWiOvYqIBSoGxkAcAS+WVKXa0K0797S3d2j4hrXVFXXbbY2nbeyI/SGceQrIGyDCcC0OFQn6tLiQN5ERoRMxv1wBI9RX2pz0RXW7iO895/AzdyosZIS2hjn+QRIM2h1jtT/1zNMKWpAhjIOgHu8f6OHOvkr1trwhWJ6wUomUVpeW5RsMzT2KkA7eJOgjEM/hHwZgVyR1+kPjpre8vjyEpEDY2t/hphuaGYur3wk+uGtxdPqGPUUCExVSKeUzWUMONQyN1NVpq6eL51b1xltv6oc/elc37m7Z/QNuxURA626QlpMRvXjxkrIxROigBlx7PqnW7mp7/1i7+8cWELeeSymXzWh5aclElo2zZ7R++aKyq0tWnAE5sri4oNZpSe/++Q+1vfdYO48ea+vhrkaDrjKpoLGsz505Y4LZ3vaOHjwua9DtK6SeIjD2sxkVcylD+zzabRtahu9mvWH3OcUJBGCcv0cnx1ZAW1xetg4W3NyEdSLHpNIpE5bhQeM4xi2ZSmWUzWbMBUt46RMXL+p4f0e10qEKmYQKqYS8Vl0jr6PFQtbmo2Q2r5PTsjkuEU0Jp6XgFw0j0oUNh7Kzs2v3diTqEAv8N/c/15hhHKIRDcmYiEWsMOPY3B0T1JM8V9S50xGnmHPoyvDBrgYplHLnwTVYPq2qUe9Y0SeVSZqYDtMb/reF+7YJJu3Y/c71SzcPv8+99vjxYy0sLOnSlctSNKB6r2kiIPMuCCQKc6l0WvFQxBz+CFuUqPq9vnodTwF/kPRabW/t6NHDLcPHBMC1GB/cISYQHkHGLC8vqJBNWfGoiKi9uKTDSkPv3Xqo9+4eaqfiqR+KKpDMWkgsrnOKrJ8Ej6Lx4mZGfgY7gqo6HBjOqJBOGy/dazVpcTLWNu+lCO30uoaaYaUo5nPKpJNWNEnEYuZcR0znuqFIaw5xchzooEKo7hEqWZdfASViiWnHlOukYm7DoTweO4zXzAnt3MF061DDc+GNONMpAI9HfZvLGf8ZJ5siiKE1Aq6zxzoaKP5FyZPwWXdClzDr6TmnkwnjvFNo4JpBbEes73Y65sjPpTN2v6RiEVWrpxpP+ur0WgpEA/ryV9/Q619/S+3xWH/8Z+/ov/hH/1zdkZTN8H4zXPDyLVXU/oyFw5Y3kIrFVcjm7JuOKwKS6fYgA4Pcg2QiYtcoAjkhuwRRc/1RMGD9s660gMP1jAlunrrs6RpDeOfeJHBSU6c2nTljQ6XBvw9Y0W42xojvM2c6+CjGqwNXnMeGQ0rhlJ445zm/w9dMgMZF7dYV5wbnfuB7JkLbz+kgsZwOt7aPDNmDuB6wwgBvBM9HgYzCMmseazDivSFXuCwN7Tayx1M0sywYW+cckornMCzX1P09E/m535iTZq5zno+AWlBpo/HE5hjOi39n7pk55vkdCtYzLAufn1gnjcEfB4XnivV8zqArip/bGmNFm7Bdj7aOTwNCXccEn42mmKJu19a6GWJmcXnJPh/xd45xhtJhbHm92XNzfrNrnfdiljPCc4PXIlOBgrE/Gdc4GtV7t27r3t6RocQosHAfUljWZC6mzzcd8xGYj8B8BOYj8OmPwFxM//THeP4K8xGYj8B8BOYj4DaoEzaQSEeRQEDRQFBBNpAjT2eWF/XFV15Up3ZiIWhs/gnmQ5xgn+QX7dhj1eGCw+bNspkLKJFMmkCLSFxv1M0BjTtw/7hs7eNsrBD+CI9DBMflxGaN/0bg4H/YeKejYa0sLppLlE1rOB5VIps2J+gHH13XB9fvqDWQlnKgIfzyeoQOhvTaE5f10qVz6tVr2t3b1dLyornpjo6PtHdU1nG5ZZiGQp7XhWsMgiRpm93CwqLhDh5t7ysa6Ov5Zy7r0sXztuFs1BvmqhsNBiYA8gVCwYnpPhMbLJwLzAtORYL1RgOlClmlC1ktFIsWgMnGFZzL9qMtc6gb73TKM7W2eflUyOVtw83jCCpFjEgn0jo+OLDQO9joa5tr8gY9c/Ga6B1wqAGER1rmNzY3FQiFtb27Z25xQhERr4fDvh0zx2HO7WmIWt9c3hNRXInF3Yaff0f5YuOMYJFKpo0pnk459A4CliEyTFBwhQKEd1yLICsQJREuK7WquUMNKTR1FlpL/aivfCGnXL5ors5eb6Ct7R19dOOWmp2Bzq0tGNOdayMSjjr8BtUWWsftWvTMKZpOxrS0tGBiJCIAY8T7iUiKGEIxpkOQJS3+rZZzsIYcmgdGLh0BYGQmfboy/Prsyy+ak5sgzlAiquNqXdsHhzos19TCQcxYB0JaXVxSAIEBVEoy6TjBOF3HAyscjRUwRnqz01MFzMZwIn8kqpEvIA9Bineb6wau7jRbwLjNBCIiww9wdY7NMZ5Lp1WvVUxU5X6Kx8L6mb/8M7p6/Zo+vvfYnMQUvAirRQxCsH39hSt667MvqVWrqNFpG1t96Pep1u7o0faODo9OtbiyohefuqLLly7bNVNYX9PK2bMqri4bG/v+vTt6tPVIxwfH2nu4Y8WOUb9hQlkqkdFTT17SxuqCTk9O9PDBA7s36LbY3u0qFpzo8sV1421TaAv6xkrHYto6qKndaFgIZiwYNtQPjlkwHLw3rU7Hrhm42wr69dJrr+r5L72u4GSi+umJHm89soBWcwQTnBqLG3bg3t3bOn92Q7/4rW/pwY1ruvbD7ynin5g7fdzvmFsdMR2hbXFlQ/uHRzo4OrLOBK4dnsdCGsF2+AMmPoVBdVh3hXNYcr1xjRt3HXRFJGRO6BnuqGns8Y5SuH8RpRAUuYeseOk+4lv4sTlrHWandFpTtdo0IZu8huJC3jox/EGfYUtwxuPYPzx08wWohVlgIZ0quMlX1laUyCbVGfY0mowMRcLrwgovLhRVyGRtbuN+wn0M9sS6UcABeUMd7B1qb/fACl/cGwiShosx9y9ByQGtrS6pmM9YcGMmk1JhZUWVTl/X7z3Wj27t6N5RWx1/SIF4ygJ3YZE7L/6Mmf7/FdPBA3F9g3kppFPqNRua2HUiZRIJxSkmEPo6HqgAK53w3ERMwQCYmrF1J+CupniBmxqBF5Z5NE5qBmo5nHu6aiiEgiyJ2L2LO5ybxIVFum++ZjgMChwU/VhXyB9AACUQ8+iIoFbY3S5wlBfgd7huAsGQOawds9zhpkCWIOAixDqECIz+oa07IpAW7Rn37gRcDIggzwqd8UhUyUTUQjxb7brkGxoGLRIP6a2f+ape+fyr1qH027/7bf3m77ynQDhigdQUsriW7XTIUUBMj0TN4U+xj1yBVCxhSCL45ZVKWeVyWSMf3WUJBaOgX6LWuRMKuEDV2dpkAzRFQM2CK/k7XRa8zRYeagI4c7TfrYNjh2rCIc/f6QCjYMBYBnFsgxSjM8OyNXpEotq9xnvNsfM1Q5bM8Cx8VsBhzrqFGMwayWMsYwQHOFxwY8ITChxRHBc1Y0GnGCHak6mgbR1MI7tXk4mkreUcK/c7BXG6VWxdA/dC2Gy/9wmbfMYk/3FG+wwxYx1ahj1zuBZXcHHcdLq9Zgx7ntsV8oaGaeLnzGm4z2fjy3m1cLkroEw8agVD3OAztzmPRXDn+sTdPmPM83PGZ8Zan7nmZ3OU8dP9bk3HzY54zvPwPfs8xmvzeI5/JtzPzmfWiYaYTpB8j2JbNiNfIqH3b9/R7Z19NXt9TSxAnTBfAP1zMX2+6ZiPwHwE5iMwH4FPfwTmYvqnP8bzV5iPwHwE5iMwHwEn6kwQu4PyKxoMKR4IKgB2YuRpo5jX809f0thrKhKU0omYcaAJ7AsEogojwgykg8MjpYtZ9XC1Ecpp7tKODo5OVKk3bFNrrci0m8PGjccVi8eVS8aUSsRsE8hmMBhEkIb26tPA8xQO8FgEVgIaPcWSSYWTCd3f3dWf/eAdE3EHE5/y6Zi1ssP+Xcnn9fKVy9osZFQ+PNDB4YFhUHC4dnsdXb1xV9sndfUGYy3k4sqkwuZwDoYQkJNa3djU8XFJN+8/VnTc00vPXTaxkM0gG3fwLYT40Y5vPFxjjSMVOfGcP9mIm8MY/jE86VhIxSXQKGuGB0Co2T/Y1+72jrqttguumzrwCJ7DDbpQKNrzs7nGPQiPOhWN67R0YizYcCSozbOb5hom2O745NgESBAnuDIRJvLFBWOcN9tt1WsNQ9ogSuPCRmzGZe940C54D6Yr4rNz5yFyyLA0M34qj8U9D94A0QEhkGNFLDcX3NSZjnDElxOkZO8TLnGcndFY3DbrCDQI7vWGc7iCYEEEQ3Q4KZV1/cZNPd6tWAilsZoLBQvnQ4xwx4MQAjO7Zyx/eOfw47leYCQjWFGAGRm7uGu8dyMLBILmErVgSVzuU0wAwgliOhiJWDikz3z2BRMkvUFHoVjU+K9b+4fa2js0XjkFGL6ziZR1c8QCAWXjMfkmjpuLiIhwP8IlPvEZ7qQOS3jkkw/mPqkEpkEhavjdMSOmW6BfUAGczxpp0u9oMhraPZLPpg1PQAED1AjK1ksvvaitrcfq9HH5IzL6raiCiIUw98KV87q8vKJ6qaQ2YhCu9G5XB6cVKRjRa6++pCvPv6CzZ89qc2NThXRGjXZTx5Wyjk+OdPfOXb333lUT7k6OS6rVOR7pF37+a3r2uSeUSSYM13N8fKqPrn+sOzeumciOgzsRL2rotfTkk0/ozOYZE4Uq5YoVtg5PT5XP5PTK57+gxFh6/OChhl7fECQIkjiKu56nWrtp3QG/+Et/RV//1i/r8MEDnWw90vUP3rdjwumJkEmhhXvlwf27KuTS+umf+6YOH97X9r1bSsdCWsqnNfY6htZYKGRs4ts4e1HHpVNzvpdO6N4ARQGP2BW0CO7kukZkS8RwhgYsrNOC+ED1wESO0DGDKEgII2GTaZ2elEykZF7lPXEdPQh73C9TzAWiIUGNdAoMBqrWmqpUm+ZgJT9hZWXJ7nHun1AYxAbhxXVzhDO/goSy8GCvb+MA4zybz1pB0+zbfs6FENGB4Svo2NhYX1ez1rCA0WqZIp1n7uNYJG5iOj8vl6pqtJqKUdiCnTxFxODexvW8UMgbTom5NJGIKQIvORDR1nFZ79/e0a29iip9aRSMyheOqE+KpauQ2v04Cx41fAZCtrH2pXgopBS4FgJiYaUH/HYf0umB6ByNBJVNu5wCRH2uMX6X8XcPwU3N+0HnixMKCfSkOEFHSrVWnwaFEliMwMmbMnU8m0P9LwIvuX+ZuxhEc2P7QobjoeMDrr+tUTjADWeCSOvCIbmXreOGm9k4325+tT9NWA3Yfc7vEdzc6zYVJ5MjmbLwTuNw93oaDR1OLBym0BHUcOTRLqZmu64z5zb05td/SptnN3T9ww/1m7/9h7px61jZ3JJhf3gB42kzBoj6Jii7whDrEuPHdU1hC868BTq3Ghr6JgqlY4om43bvMn5c9/DG6biw98vex4krFhCcTX8QHVlTwX3WwcQ6g75OgdKQKTi9p3xz1pejgyOH2kLETSbMOU6RnXXEXOCE9/Izz4WLspYi+nKsXM9nzpyx8Yb3jZv7wLotBlqwjoWUjaMVOBIJ1WtNOz6ClTnuU8KbQyGtrKzYcdEBUy2X7flYc9PJpFqNph0/az5rTYT8C0ozQYrLbTsmw5xMwzxnr+fWkpFho2YMcopOdKPxd64LCyCdiv7cv8xZ/EmBgOfknDh23svZv9cpzg3HCvkm1u1CgcetvyG73ljLZoHb5oKfhpoafm4abMqx/riIb+71Qd/GlM9evD5jyzfi+gx1NBPNfxwnw5hYtxz3bCqlrtdVF9F/NFB7It3ePdA+6z2IJArffoeom4vp8y3HfATmIzAfgfkI/CRGYC6m/yRGef4a8xGYj8B8BOYjgLgzMaQIQhLhWGyEzSk90sXlRX3muSfUbZbln/SNa8smnLb3bKagVDKner2je/fvq7iyqAe7u9M2ZScK0L4dwBUXixk/uJiK2kYWQZngPULMZi3QwwGbwp61uPvHEw09TyEfzNyIicTE2IEUGAYC+tGNj/WDqx9bB3EkGlDYH1AiHDEu7Pm1VV1aW1HSPzHkQ61Rt41wYaGoZCalo+NjPTqs6rgCDiKgYj5t7m2c3D5/SCtr6+aMvvNgR75+X196+Sm9/MLT5qo7Ojy0QkCv07UwP8QzXPYWsskG3gT1oAkhtuEkwA5hxo/rL6scDPdwxJyoOF7B3SACIXzY7yFoe7jaZZtvRAXjlPYYF791DoAFQGysVE516cpFLa8umyv9+PjIRDCE1GgsZuJDBJExFle+UDRXJsI4AhkCBP/OMdrr4BycCgOIc+YiI8fS2vmdIMQxzkI92Xyj1fC7fHM+uL1xAzpnPniIgGEiQB3wnBRXEL8TydQnLeu8BscMQgOHKc8FrxqB/N79B7p585Gq3bFWF7NaWV0zvAsCIK+BGxlhB8HYcBEDQjuDxnTn4BhfzhXxHBGF4wPNwXvd63smGuC+pSDAvyO+24Z/MFI2nbBwzcm4r/EEBnNI/mjUxPQbdx+p2uoZpiUIDsQfUMzvVx4XbdCnfte53uH0cs3iEgfl4g3G8hAwcF7j4rRgtoAL+3RoYxNzEZEtsFUjhXlt3KsIiwkKUFHHgm83LaQQBysCI4iCz73+eZ3bXFOvgUuzZ+gbc22enGjSaFpgI/gFZLEOImAgomdfflV//Vf/mhLpjE7LFRPNqkeHevjxDW1tPdTDrUe69XBXeyctuy/DIb/a/ZEy4aD+2//mv9KVp67owd07+t7b39HNW3fVanuKaKDhoGtO6a+99VO6c/euMbmXl1asIHbv8bZOqnXFC0n9nb/7H+tr3/g5Ne/d17/6v35Dt27ctOsEh69x+ieOJ98eeHr2hRf0zGuv6saP3pWv29Ph9o4F+fKeUjDKZGAhgzFBHDtVIZ/RoNtSKhbW5tqScsmo8fBD/omx1ZkLFpbXDK2DM/fa1asWLmmhtFNX8gLhqSAUKLRF4wqHIq4zp9uza94xiScKRPwmOuIuPXNmUydHR1b04t8RwZn7QKQgPDLPgZugkwUHrIlUk4naHU/VetvE62QyroWFoqFeHCKF4qXfOhJA/DDvUIBjrHAzg6IhDDObyyoaCykYcQGbPC+/w/XDOZ07c87u6WqlrtNS2XjrgakzHUYHHUeddk/tTkehcMS4+YjK3GvwxdGfKX5m0tz/FCADanU9JQoLao8CuvFwT9ce7OuwMZQH1zmeUpv5jILjlO3snOBG9JZVZRDlwJokE4pQ1B2PLAQzgh5Ooc83MVE9FgtZUYLCCbgXxGzc+ojigwF4naGNC9+8N7wfxcVlQ3g1mi3LdUCcNLe55V64G84hOxDSKfg6J+/MbQzmxYRhn0O4IASD4eA1QFuY+5f5e+ost8IBuSPBkOVrcN68JigiBHUcztaFYmsFLz9QKhk3VjziOmPh1leCMSlwyoqNvgDcbpzNPb35lTf0+ltfsvN+9/s/1G//9h+oUvGpuLBuQjnoLetssfMAswK6yxUKGBfmVzpAmB9BKplbHi5+KGiBy4RNW2eF11MhX7CeAgRXvigsWD4FxXHE9ImVAg15Yhx6HMgE8xIiPPGp1WxPw6ydEE947t7egUonJRPOI9GYYojpFBJ4XroUpjx2a33j88O0yMxYcxwUkQjzxo1O9ghr0mGVgOq+1pYWlMum7TxZo86eO6dr12+o2W5pZWHR1kkCyLO5nC5cvGidO7fv3FEZMX4w0Praqjn3j/YPDavGJcL6S+cJRZpoPGrr5uz+Yx3l9zhG1i5ek8fTPUIHGp97tre37d85bs6ZtXvGNueceDzCNM/Dz/kZXSfnzp2z86W7zwWCT+yceU3LQgAjF5pdlxTV/sJBznPNus1m4zfLsZkFtvJ3Chk8n4WaWgCuE9xnfHWOx7q8ej17DHMOf/L3mWmC8+72u2aaeHB0rGq3o1PmETozWM+s6BzQaDimSDTXN+Z7jvkIzEdgPgLzEfjUR2C+2HzqQzx/gfkIzEdgPgLzEWAEQkH/xJyYExjlEXOmT0xMn+jZcxv6+lde1/72PeMiJ6LAYKR+FxdsRrFoSh/fvK/HezsajIaqewMTwtgcJxE2E1EVCjlzWqYzGRPGPZ7bQseG5j43fi4uZXNF9U2cBJuBoI7bHBEK9186X1CyUNRuqazvvPe+7jzedSJjNKxx31M6GtViNqNzq8taSCXkG/Y16HXU8bqGz4glosoVCkqmU/KHgirX6gDPlVteMeGP83+8taODo2PdvvvFwlFzAAAgAElEQVRQp6cNE7q/8dZr+tIrzxkvHQcoIhj26WEPoSwgr+M21DwWtx7/7hAgBM35rT28M+7LF3ICBws8G1HEW+cgdGF4hMDyc8aB8Yiaa/ov+KccHy5gBCja5MENrK6vaHlleerwrquPsIz4YM4x0uN8ara7OnPmrDGVEXWOT06E0w1xHRY97lKKHp+gCaYMWgtRNcd80Jy6MywMAgE/h+NsvGOc592ea0WfsqFN8IpGnZhOez8b8q4TDegAsHEBnkD7vDkWXVAd10c+lzWR4PHOrt778LruH3e1kIppeXVVEcPAUHQh7BTn/9BCcRnzYc+zoNlcNm+CdLVWM1GQTgjc+ubQxaVJMcMETa5VFzLHWNk3CAZvYB0Yzz11WeCafeKY/QpEozo4rer2wx0dVZryxvAZQCEEFfFNlAJXFPJpMsSZ6oLXEMyHODTJAvAGxlofgjCCIcszTyiNTOMZGeLplGSChnCmDxUg2I3rIxZVOBY1NygCKa5NnIrw9Z+6dEF/82//ui6e2dSj6x/q4HDPBEbQHDc+/FDR4VjZVFKlal3Vdldr587qMy9/VmeeeFLhfEH7N27r/u1bVvz56KNrhg0iwLI3GKra7tu5hnFM59IW9ruST+qb3/yGidDvvvOOdQY89eQVw0w8evBAh/v7Onf+nL717/+Kvvv2d3Xr5m173xnf3YMjHZcrWnv+Sf0/f/yvNeh6uv/d7+t7f/odXfvwqhWOVlZW7fG7h/smqEeSCe0dHqjdcwiMGKIP3THGMg9ZgYSAQFzWoFC6nbby2ZQGvbZiwZDWFvMq5hIK+caKhvxaXVpScaloobcr6xtqNZv64IMPdHhwYHgp3OeIf8Y8D0XUbrTVY7wpNoIamgbqMfbD8cDEzmgiYhglOih4fRfW1zNEE8Io1zVzGUWQbrtpc6CRnaYoCAJ32z0QITjto8rlKQ5Q6EHMDth9iuDYqLv7HOGOewExjHwH7jnE/GgcwQvxlWBCOk0Gdr+VT0vK5/LGAeeebDbaFvwKeYEiQdCPYMfvoGGOppzxht27FCksRBHkTAQMiF8Dr2vzS63VUn5pTeF0Xre3D/XDG4+0V+trQl6ELySPShGq8DQ80taaKfLGxPThUEQ3L+ayFoLrGw4UQNSGY03BLkxQMGKcZ90WhNLiPqbDBsc+4i73A+eIsIdgCqYGDEgmR04CnQQdJ4aPKOw50dFE2xnmxXgi7nvGsmY+oDuHc6d4PMO2OASHC2pEWHUoDeb6gM2hCIeMVa/bdzkWiOmwwC3ElhBKAn8R8X3KpOMWskqAI38SqErRyinUiPtDlSonxF1QB7Ni2je+8W/pc1/6ggne3/6DP9bv/s6fyudjzkzadQKDn2wM1kbeR59vbPMHa6vH+sDxgY4h84NCxFTUtlBMY8Q79/1MuOaYGQuEZwrKdBdZAClFbytMuP+2bgAQU6OBojF6daRWo/0Ja5tCBI7y7Z1dK+qC4bFQT9z4g77NaxQZut22zQG8Jdl01mHVppzyWUcGf4JHYQ5nLZpxvC2cOhy2e4LjvnLlij68es0wdH7jz/itwJrKZhwCLRDQ4+3HVrzl/aRDADc9BW2KTHROUCxnLkykCP6tW8ECsZs1lNehMMF5WABqr2effSi+ccyEnVOUICuGYg7vPWYCK3YQ2tnrfeKip/A248BzHSNkz85rY2PDnp9sBBPzuSbp8vgxjMwMxcLvUCiZ4VhcJoB77KxINAs2TYPSAcuGGWDKff9xFj1j6Yp2bj6bie48J8fONcIYcF3tlk514g0VjPjVpaMNdM9wov54YsWmoD9EIXCub8y3HfMRmI/AfATmI/Cpj8B8sfnUh3j+AvMRmI/AfATmI8AIgHhG2DFhKhBS1B+gD92csRdXF/XVN7+gRvXY8AjJWESZeEKVcl31atsCPz/86LYUjZoIVchEtLiwYKIaTixrewbJgUhAS7Ln2WbWeKSgQfoEgrlwN74Qo3GjazBUJOA3kdzPhjEQ0NrZsxqFo3r/5h394PoNldmQh2HAxtWpN5SOBHXlzLrWinlp0Fe3hWA8UigctI07XFdCS0GjXLhyWWfOn9fipStKrK7Z8Rw+eKh/9S9+S3/29nd1+96+uRDjQb9++Wff0ivPP2luM3jQ4DU4XgJbnft8YO5Ejp3vGT/dUB2I58GAkAo8wi09GN7EUTpOrmEfEHbg7rL5BKkyDcGzMTO2L0IIrzFQsZAzdygi3UnpRIuLRa2vr5qLFxYs4hnHhkAB5gVGa6PR0tLysonMuCNL5YqOTkomHeULeWWzOXtPTLTEeYYIw+Ya5rYxZccmAJpjEnFhylE1jjq4AzbKCFUD+OkdOzeCYp37k0JB0Ji4iEl8WYicCdsjQ1PMBGRQJuGAT/lcRpl0WuVaTR9c/1jXHhwbG52iTDyZMXSKtZ6PhvKNR8Zbhp886vVNJEJQwQULRgAxyR/k9RmzvgXk4VTFQWpIARylhlhBaDBjqLodQj99euL8uvKpiCL+saLhoCLxpGqdnu7vHmvrqKJ6d2jOcsYb4Y+gUMR0glDRbXClI6gjpsM373h0KYBxCckfhGsv+54Oy9SR/het+MHJSMAF/IbJ0P/L3psGSZad53lv5s19rcysvbq6q9dZeraeAQbAAANIAgiKoMUdBBmkCCpCIcp2OBQK2bItO/zH4bBlWz9kynZIluTQYhMCDQiUSIKUKADkgFhmX7t7eq2ufc99u3kz0/F8J2+jAZlSDMLAr8yOiq4ll5vnnntu3vd7v+dVNJEw16i5tUG8BIGJjbzP+WxGn/zoh1WZKejkYE/DYV/1RlWdXhvWjv6DT3zCuik2cFzi2Lx0UaNIVN9+6SVj03e60lI5q4cfeki3brxr4glzqotDOxHT7AL8fgIMZ7SyvGJC7tbWpl564x2VChn94s//jH7kk5/Uzta2vvD5z+vunTt2/L//mWf1ta/+oQl3a2tnTZCvbm8raDXVX87rv/3v/nsNak198+vf0KsvvWT4JDjf5BfgJt7e3bH3TCHh7uaGjSvOUxAgM3CTCwVzeu7uH6rZopgzVK3eUCwa0UPn19QiHLfWUiET1+pSSQtkF1BUKxSsUyVdzCmTy6tWrene+rqxf2FJW5AhwX3xlAlX+7sHqp/UbT7zO47Yfm9gTn6Wy4WFspLphPH/EaMinuO+g3uo1+oW+ju/UNFsuWwCXbtJoS6w98sayLxNpjIaBGP1YfYnEpopwT92rutUOqlKpWwi9Obmlo6PjzQ3N2/HFuJarVq3YxZUUmGmoFiCApELXAwDRPd2tt26FUM0d8cDX0y8eBwme9L6IXBVs26DRkFwZ64RXOuQTpwnxhoP++p2mna/Om7h+UWVl07r7v6JvvbKdd3dJ0MjrsZgrIGXAN5vwrIFSZqY7lzunGdYo1MUaop5ZbCb0zECEgeUVdSJ9wk6PnpuThKqiliLsEyBgfdN8YdCA45jxD3GBYxHKlOwgg95EeBeOM5Z68IxCcV0CnM4v8PfO2fvyLngQZ0EsuflWENERFznmDZnckCwIoIlWQXwsBG+WQ+HhhfhPMJ6ZespjHUT03mtiObmSraG4cAGZ0PhgHMa20IeRS/omeu3N+gbuufsuTP66Z/7GT3x1JO6e+OGvvS5L+qrX31Z+cKcer4To+lqoNgAm59sDIaUzh8c5sEYZ3Sgwcg5oSkyMx4UWU4vrirrwc73zfG9vbtr85IgVHjiBHVynFRrVdvvnCvMoW1FFldMwG4/0NBwb4bcSSRtneWcls3mHfpsOLb1JV8sKpVOmfOeAhHubwoBnW7LziP5dM6yOygaIC4TgMzrIBRvb2/fD81kG1jzQ/wKRZQwa4R1inWIAgs5DqlsRo1WWy3c3emUFVrpNCCc187LHBcUC+x87Lr1wLplMmnjpe/u7ti2gNziuEOsf+aZZ+z7F154Qbdu3dLKyooVDfi8cO7cOStwXb9+3b44fxribOIEDx3pITYlDFZlvnAfF1Ccstdhn7z99tu231gj2dawyBBy0kNkGQ523je3MAQ1ZLzzmDDglE6AMCiVtYGvMHQ0DCSdn5+/z1LnuOU+/M9+oMvvpMp8iGmvMxBQnmg8Yq50OlMI2ubTDngsvw82acpMn151TEdgOgLTEZiOwA9+BKZi+g9+jKevMB2B6QhMR2A6AgaU0NgJFnFTE3GE027vjXwVU3E9dfmSVpdnlU/H1IfX3Gjp+q1dbW8daSbuaaZQ1BNPXdHh0b4WVhbt4u/B8CycmYgYXHyHTE4uFLkh+NA6jtDOBTeOPbYjoB0dUasH43igRDKllbWz2m+09NVXXtON7T0TKnGWFvNZtQ4PlU94evLieZVwWnfa8nFO0sbvIeTHjHcaiUUM2QEDe25pWY889pjOnD1rjtdvvfiSvvhbv6M760fqjhx2+InVsj79qU+oUprRjXffNcwLuATwNEnQB9bePzYEinnOzcCN2OQY8fxtSNt9OmmiFBfJITLFBAhUE+sKcOPTbXdMqAD/EIruvBZjw0UvCAf3kmN1Oy0LKjx9ZtVEJlirXODi1ESkhn/ssAdp40n7fmAcZLAjdzc31en1NDs/p9XTZ0x06/p959QGTzJpO0c4J7QTsUDB0LYdnuxx9cS1tecyhpRBXKDtf3//wHAqiEbc1zlak+YyxuUZhqYZ53xI4GNOzbZzlXo4KEeBiWeIBXjl1jd3dPX2um5XfSv0IHxGLWDOsZbhiuPOhrlMl4PxjSeud4RX8ANc+CPc0xGBCxwuOyJCMHHMIW4Zz99CQGHi9gwHcqqS13Ilp0IiqnwmpXQ2p944qnv7Nd3Y3NdRs28hoqlsThr2LGMAMT2bTmhEwSBg3/PaiN8ITI6hDvoBmyl1F7aBQoMrMkzwF8yliTM9hcBn+IOxAoocERAxTghjzqQinjKgQ/pdzWYz1pWxdmpJ2XRcmzsbun3nrh66eEaFdFZrp1ZN2NjY29MezlNDlRDsmtKjDz+quVJZi/MLeulb39bu3o4L8BsPderMqj7ysY8pmy3od770Zf3Yj33K0ANf/OdfsE6Cn/v0z+hPf/JHdHh0pH/9O7+tO7fv6uT42NzC6XROO9u7euKJp/SRj3zE3sv61XfU2N3WH9+5bsf6T/34T2pxYUG/9+Uvq1mva2lh0eZhrV4z/A1hxt1eV+1+zwS9g4N9Y13jAEdsajSb2tjcUbPlOOuDQJorp3X50YcM/dOsndi8yqXiFmaZTcV1emVZjzz6sAJPhreBoR9uM0Ik40BoI8Jip9nT8dGJWvWmxgHHNp0YfbVbXSsgpdMJrZ5eMFRIq9UwlAcdBIiO6+v7qlY7yuYI7izo7Jk1FfJZh4Ya+IaKIsyU45UCAtkN1k3hRVVAEI0SnknYZcq6ezi23333pra2dnV2bVWzs3O2DylWgG1hfGZny8rlCMuEQQ36CHE8ZusD61UoSJrb2GM9wSkbVyRCFwxrmXN4D4cR6zjhuLFZigCO431MMGPHnOnw4TmOx/GkcrOLOmoN9I3Xb+qtWzvyoxG1xlEFoHEQ8CfHGesd66XRt0eBFUtnshllEzFF6VoaBsohYLIORmXHNr0bwaCndMY5ZRHgs7m0rV9s2+bmphUTS5NwZ9Y8Ey1jSXOmUyCjmEexxUJVY56tcwj6JvCOKaxR1GUcKPZROISLXTDsR68XGGIDVzahxjEvqcGQvIa+ienGRQ8Yb/c9Dmhb0yZdLya4Iy7b2gUzf2wc82wu5VA2iLZezEJYCTCmTWowHKgb9NXqt9XoNjWKjPUjn/yEfuIzn9GZlVN6+5vf1G/+xj/T9XfXVZk/r44/smI1wjkoHsp5vo+ozbklYeI6xwfzC8yVF0vYOaDWrKtcqmhldknqjtVptrW5s6P1kyMrQi6ks1qcnVU6g2DdsU4LV7R0iC/WdNe14NlrxJIxHRzuq1avG8rNikOxmOV3HB8c2j6zDiFDHLnCMPMUUX//YFe9Xkdrp89YaO6I4pKtUUkh6iIQs38okLiiiVvvQ6c034NXYY4jZjPnOW7ozgDZRJEX5BZBzBRUyWTY2Nq0UGvc5QjnuNMR8fOZnHWAgVdbmJ9X9eTI8grMwT8J43766ad1+fJlXb16VV/72tes0MLrwzvntdlufsZRDhud98CYgd8KneTMP871rhCSs/eGIP+pT33Kipaf//znTUjHGc7r8njwO24uueJr6DgPeelsB+fk8PMW93EFD/e5i+/ZbxQrXQh528aS12V7bt++bb9n2yk2cH/ey4PIHd7fYbWmlj+0wpd13FHUTsZ02A/UCkYaeVGNKWab8E+3HIkd09t0BKYjMB2B6QhMR+AHOwLTk80Pdnynzz4dgekITEdgOgKTEUACxnlrrcOTAEacgpGhr3zS04c/cEV/9T/5y9pcv6HP/dPP6+131hUZjbW2NKfHHn5EpeKsXYC1+7COI6pVq6pWa9b+zQWbObQnF29mRrS2eASDiIlR3M+11g/l9507bNDrK5uIyEPwiY4NEZOfnde19Q199dU3td/xFcMh5cWU5wK5UVUx4empi+etADDowAJ2TkPjg/faFgC6eua0YV9u3L2la/eO1emOlEtHlMzAPI5qa69tF309SRBE/+JnPqXn3/eUtu6t64033jCHNjfjhXrughSh2y5WLagOdWbkRBvc14RgamziPaKPYVEmF56436w9HkF1PLbHI5Aaw9z7Tgs4LeMMSrvT0nBM8KUDbCPVwqA9f/6cjeH21qY5VhlLLspBG+SyBduvjClCSDyZViyZ1t7hifaPj82Rd+6Ce/xxrWpsWXMS4jAzByX8cxjqQ0MROCELEalrLl3HymX/xUzUvLe5oW5nYK5a2/eTlnYnpKdNNDRm+YQ3jaOw0WybsIT7VENf3niobAakSVaH9ZZubmzr2r1DDcZRxTI5236CEKMa3hfgR76voAvmpeA4wKOhun1QLs7VHaJe+iAlJu47hG1c9bxXF/zJk+LIDdRr1VRKRHVhuaRKOqFSLmOisz/2tFPt6MbWofbqbfnRhHKFokbDnkaDjtKxoYnp4BL6Q0zhiPiBCedDcAgWQBi1OWGs9Iktn+MCzI3DJbhODraM45DdTUFmgMjH/8wvmMrjiNJ0cRiP2delpSVduXhRxVxSjfqRen7HXJ6Itwtz84YCOTw5URCRirOzKlYq5vjvNDsq5IuWl9CGe3v9hjl+186tGad9FB2bSMnY7m7tWVDpiy++aJihX/mVX9aVp6/o3evX9eXf+7Ju376lYmHGRHGER0Q6Qm1xpbIOwCQf+T0tzpW1vLCoF174hs6sLunc2jl7Dt7/bKXiQmThMo/Htg0cG8cnxzo+OdFJo2oiY4rw4mLBhLDBYKRYMmmYFwomK0tLqpSK6vc6aiHK97vyxoE0cmic0ysruvzEZSnuGbN/bn7OOOevvPKyjfeHnv2AuchhO9eOG6oeV9WsN81tPBzATHeudNT+ZMJTLp9QoZh14ZPjobGIG826hR8jXjKfCcetwFFGsAWpQOcNoZnhMZ9wDHQKYrx3eOmMGcIuQiXiOuvEzZsbuncPMX1ea2vnTKhCML63vmFuah4HegIBHfEdgR3UB2Icgi4Cmwnr0ZiFQNO5gbSNBowbHdEZhvcItAmBiTjoKd4I8Z3jnYrhUFEFWl5aVDyV1GGtoUE0oX4kqesbe/r2mze13woURD31JmL6dzAvLlvCZL1RYELyd8R0X5GBr1zcBVDSqRK3Y31sOQC4uRFuQdmQP0ExMZaIWSHn6PjY3OkU776TAeE6gHivvC/riIEhbp1SDq/lxEzyEyJufcNVa8JlVPlcwdYsCmxgRdqtjno9HN2ELruASuaouc3JXZgEbSNagwMx7j8dWJxXDdXiOn34gvdOUQDxPJdImZBOpwlOdTpqcHj7GqoV9HRSP1E8ndSv/oXP6hM/+qNWMfra735Zv/Nbv612d6jC3BmNown5AwI/CbbluelM6NnPhFVmMkl738zHZqupXHHGujn2Dg6USmeVy+StIANPn0KgufjtPBhRpZRTLssa+B0XeogqscIEnxdAvrjcWzv+KcQsLy/rkcuXLeB2Y3PTcCfgwBhnOsbaraaFZ2ezKa2sLNuY1Oon1iUXjyZ1sH90XzTnXMG5kcciFBtKZ4JnMbd2Pm8OddAjiNXcrOjcbto+LuRn1Gi3XIdPMkHqunUX7B3u69Rpilx5+zo5OrbCCOHI9SrHfUOrK4vKJJPa3dm+f+5C4OYchwud5+e4RYBmmxDOEdQPDw/vi9dXrlzRY489Zsfeyy+/bPfhPO3yRxw2JRxTRO1HH33URO4vfvGLNl8Q4rlR2C7PlO538/G70G0eBpsyfxmnsCgefth98H6MFZ0TobDPmPJ4tg8BPRTSXT5JzMaWMWeN4zHcz9AvhJwS9prLK12e0TCZ1Nt317VTqwsoFwXcwDW6AfKZ6hvTK4/pCExHYDoC0xH4gY/A9GTzAx/i6QtMR2A6AtMRmI4AI8B1N5Y1nNbxaMQ45TBsh4Gvs/Ml/dpf+qw+/emf0lsvfUP/8O/+fW3evaeVxSWtLKwoncwq4aXtwhBxFyRBm6BHyVAdMLm5+MLVxwXv0uKS+gPfVEQEgyEiAw5zMC/jiIUNEgQKUiQdHSlJmz+Yibk5THN6+eq7euXGHTVHnqKptLkmk+AH/J6Jn5fXVjWfyyqg/R7uqYmlLrwtV8yZKy5fzCsS93T15k29+c5t7R23rT0ZcbtD2CZjIunyhSX92i9/RvOFvF558UVr0w7RLVzkIqZzgWkCOo+3q8WJYD4RyK19e8Lhpe3dQZJxZDoGOaIpwjniUotAuGRS2XTGualxhI7GJsBw326vrY7fVjSKGEPIXNQwLw9dekjJZFzbW1uq1arOkWn6jmdhpwgkuLGTMVruRxpGPXUD3OkbqjebFlqYLWTNGdjpdW0bQy46783CPS0wb2zbaiz3JO3gE0fdRHxC0NrZAzEytvBE2u1DMd2Ed5AvuOO8uM0J5gMCe6/vXNYxnOnjgRKeVMznlC3kddjo6O1b93R750S1HqGZCSVSaRMKY95YCW+s6HCgQa+nZBT0ACiHkW0b6hVuWHP90aGA298A7VH5FDkIu8M5OnGtm0M8llIfNEWnqUIk0COrc5rPxFXKZEyQ84OoDlu+bu3XtF1rqReJKVMoaIzsNegoGR3YfKXIM8DZ23diOtvB+0a8sPlt89wJDOZIH39HTGfGmguYeTjBRow8T4No1OapzxxDjDNXuqdRu6PkcKRHVk9pvpDV0IfRPVYun9TcfMUKXF40bkG8PdAOuGBzWWXyBfX7A4cwqdV07tRp5VIZdZpNO3ZAACFWN7stHR4fmTBVzBUMM0LI50y5pA9+8Fmb0hubG5YpwH5h7MGlgH1YWTltXRGIxCBPcKHCAUesX5kpG0fY+MjRqDnREYyLhDEa9smA4ubKhlV+eLhvruBypaRYJq4x4qcF7KbNVY2M1+n3dFJFpCoY/udwf0/VowNFRoE5n219i46N/b60smwdI/vHBzp/9qy5kl979VULDn380UfNIc+4pOIZ7e3sa29nT+1mh+RYWaljFDExXONAmXRUp8+sWMfD/uGB0tm0FQE4LjPZjD03Rb1Go6pGveawHvGYiZzpSZggxzQFCNztCFiwwU3wmhQFETK5z/b2rjY3dgz7cubMWRdVOxpp496GFb5AQxGSzOsipKdSCTUaNcOG8GQ4uBEcU8mUBUDS9cDayxiyjQSOFvKFCUedQsXQHNg8PhGLKsoxNx4qHo9oZXnJCnLbB8eqwpnPFnXUHujFN2/p+sahBp6nTiwpxZKWHRFiXkJnOvwUxONcIqlyIWsFTPk9xelqQZCOxwwtlkmBrhqo1W5Y8OLsQkUVQ4mBtImbSL5/sK+d3V1bYwikRaT0fdaCQFHmR8QVrxzSiXUVt64LAx0OB4brYf21tdce45n7Gtd+s9kxAbHT7qrTHajTBVMG5gu396Qixlo/HrnOpAiu9py8mGOVs9Yx9sYoH/Tt+RGTQf1kkgkVUhlz4nu4dwPfOPzD6FjDWNTyNmrdhs5fvKC/9Gu/picef0K3rl7Xv/zCF/Tyt15UIpVXJFVSNJ52hV0FhscBg0WRLUZQK91GhCJHXOHlpHqiUmXWjsu9QwJOOZclVOv0ddLuqZJNWNEMLjiYoqQFwKbsfG4YozBA9oH/2XWcdwzTNhpbUeypK0/r3Nnzduy/9NJLeuutt22OUfCB6864g6KZny/r/e9/n5668qSKc7OEeei1r7ygl7/5os1VXg/hFtf23t6eCec4zjk+LLR7MLDzDfscUZsvCnKsobXaySSE1ZM/CswpHUuldOrsmj70Z/6MLn7gWcUpBKSStKnof/6b/6PefO0N+zxAEQ/sUz6d0rAPS531K2EO+VBQ5mf7HDBh9vM9nTvcB8GdzyAgh5599lnrpsH1fe3aNZsnbHMYLhriVhDVLSgWnFEqZa+DMM+c4TFhSDcF7pB1HjLrQwQLYxY69sP/HfOfXBqXyYJwzmcxxpLfua628aTLwBXOQ4E/dMWH2Dc+/7C9nMAyqZTyYHa6PcXyWUULBb1x85Zubu+q0fc1pCAcIyfFU7vbmuob08uO6QhMR2A6AtMR+IGPwPRk8wMf4ukLTEdgOgLTEZiOACNgBsahDLkA0xh3HBfFw0Ff55fK+m/+67+uD77vKb3xyrf0hc99Tgc7u1qaW1SpUFHgc0fPRJxkCn5vy0RgBA0c1biWCadqNpom+Fy8cMEEW8ITEW+5SONi04kYYCyi5jyGQ+4FPSUiI3PuLSwtaX1vXy+9c0ubJw35iaQi6ez9QMKcRsoq0Gopr9XyjFLRmAUb4hwEu0BIYT/oyx8NNbcwqzPnz5l7dPfwSNdv3tHG9o46vb6a3YFK5YIuPXRJH/3QBzSfzWp3/a5uXL1mbFBEMVAihlyBLz5hn1qbtRb4JrIAACAASURBVPFgnUs9DGZz+vp3B4WZQx2++iR8lIBPRPVuu20CQGwS1GfuPFyjUbi7A2Pn1prHxpY1dI1HQGJGFy+cN248+AuEOsS0gY9r2zMMx+HhsbLZnAlkuKKDaEzDaExbu3u6efuWBZQiTiG+EV4KSxaRidckkNJEf0PYjEw8RGBAnEeZ4YIcwZzxwDVcb7bsoALNwUU6Qirjj4AFUsDcvBPWvBMfsgoIKYNDPOiLWM5sKqZKpaiZ0qyqXV9v3rqnW9tH2m201FdciRTiZAxTsdJxxJuRhr2e8um8uWsREhDKs4WCiYUgDXBjmmg44aMjIuCRs1BMigG479lZ8ZT8YURjv6tM0NHDS2XNJSKqZNkvMYsErfsR3T1sauOkqQbO5FxWkehAo2FHiejA+O1AgoJR1AWOwtNHmvHYl47fjuhmjtZJESZi92CcQWC4mosZgH1EOGkcjysg7Bb2u4mfMmZ/mj2DOBWJ6nSprFw8amMyPzejXD6lbD6jsQUZyoTmMR0h8ZgK5bIx09fXN3Tv7qb2D6pazGf1/Ic+rHKhqMODfeMMo/I32k1t7+3Z+7h4/oy2tre1ND9nxQ5QLjiwEdrISkBs493jxAUhQtgl4iyc5DElIwTNEeG7BBzLeMJdv2d4CtaMCkgGf2CCMs+DKJxOJuT3fNWqx1YUmJ+bVWmuZA5wRpZKWafrG3al0++r2eqYOxlU1P7urtqNupKxqFKoiqCF0gmdObWilVPL2j7c0e2NuxYO+sTjj9s83FhfN3bzQmXW5uvplTMmpm+sb+j48ESjAUOYsuKKhSb3u0okRjp/Yc2Oi42tDUNJEe43O1fR7NysidqtVlMbG+tq1KsagwTx+1Y0IOQUlARdLBxzFBcQeOGkI5yx5lh2guf83LiJKZBxHC0uLtu+JUwYxBIIKitMTdbUQrFgKKb1jXUTLjO5jBU6EFR5jxSYXHYAXOicc9U2Gkon00on0krGk9Zd0el2rSiZTFqZVSO/a4GYM8WCQ+30+mr0AsVyJfmxjN65vakX37qhqj9WP5nWCEH9/wPzgjMdzEk2ntBcMac0BTC/pxj5CXJieiGTUi6LzD5CjLNjJpNP21zL53NW2AM1w/q3vbNrYuDC0rLNLcR0zjGMj+OZT7BPiPjG9ObkNzZBl4Jr6Lw2YTji+PHM+3odjnfb5nK3x3jQIUKXCfOZ8Oahw5SZsO4OXic6O0wPmBcL7eT49RHTQZfFjJNuRVkvpgTFRmPKDzWOjjitahCV9htVjeIR/cTP/ow+/Uu/pFPzC3rh9/+1vvTPflN7W7vK5EoaxTj7RW0sEecp6BGEPBr69nPCi6pePXGdBv2+dvf2VKnMWiBro9mZINBiqjablpOwurJk4Zm48Sl8IlKHKBHnQgf548bSgkcnuBH+JxSXvAMKWoR8UiDClX5Yq6naaqmUSuv82hk7JwcDx3SPxxjHgZ1b186d0ZX3vV/X3riqTotjK2nFerAt7APmqGHHJMOSsG1WnDC2eeZ+xgjnYgvzHg+tQ6PfD9QbDnRcbxh+ZHnttJ7/+Mf107/wGUXjCXnZrG68/Kr+q//yb+jNd65bUXihXNLCTFEJCsx0EhAQPqTTJmv/h2PD55dQcEY4x9kdCs5sG65vhHTmCmMa4mBC1jtjGbLK+Rs/U4zh7wjdrBE2tv2+PS9F7XAf8L5D1AtiNzfGJ3yeEO/yvSGkJq4TBkDGyWT7eW6Ee1zxzF/wNIjsFoxOR8dkX4cOdw6ARNQz1v9RtapINq1oLq9X3r2pu4fg8kYaWceXO1YGU8zL9KJjOgLTEZiOwHQEfggjMBXTfwiDPH2J6QhMR2A6AtMREGF96CTGCIYTDtc4Bpu539PyTF7/+V/9y3rmycvKJqN69+239PYbb2pnaxcdRKlERhpyQe2ZENjr90zIQTjodNomwiAUIzIZT5W2/x5YCoSjwOFDrAU9a1xz4AG4g3HuDnpNQzPAb19eXtEbN+7otRt3Vcc9nk4pkcmZgz0aDDSDgNntKhONaHXOXQDjkEM8sIvIqBM6onHPRKpkNqNSuaRiuaRxxAlUrQ5Bb4EFlCIGI0Tv3L6r29eummvchOMJd5SLSbjeXEyHzjKEZl4rZOUyt5zr0V2EGt91wlg34Z37m5PQCRO8F1jHQwLiBgPDBCAOcOsjOAa+uv2WOewN3UIvwAjhA0EhrZNjMARNF6A4GKlerZvLfeDjssRFKWOmp/JFjWJxdfyB3r52XXfv7WhheV7luTkT13BMUgTpddpqNeq2jYUcbf5ZjSbiMNuEsORC41IWnFprNKxgEr5Pfg/eBTGE3+OMpkNhGIxtLF043Iz6/si6GQb9juImpsctmG9+cUkDxXTj3rahIzaOquoOo4qlQVOA1BkrGY8aHmbY6ysNwz7imXBuYnoub7gHuLiGpSHI1ZjJI3Pk4RJHbMdFirMVxzhsZ38UUSTwFe82dLZSUFGBFgo5ZZMZJdIF9cZxrR82dO+wppNBIC+VkjzQOAjpjDX7HBQQLnTmAN0OSOXRiUruPuKZmI4WbKB97oE8OnJiOnOCw9IfumA/gke9qAnpPUS7Ed0TESV5PIWEcVRnZis6RUDtCN6zr5WVBcMngIgAreDh9o55GsDmnSmq2w/0zjs3Va931O/5insRffR9T2uBoMvJwsjxXG1U3eO9qKFTHDKBAkLU3MrO6SgL6UNUx8nMrVyevR+OSbglxzjHS6fbtrmbLTn3MPx9jisEJ/4Oq33E+kD3wAjnMniRmK0VrB+LC/PGmkZwb7VBVnS1fwjPuKVUJqtsrqhcLm+i4fVrN3V4UrU1pJCMKJ+JG//57OlVFWcKurtxR7VmDfyAPvr881pYmNPdO7dNeCzPFI1pvnZqTbWTunY3d7S/d2iIF8R0uMqMRY+iw7iv8xfOaH5p0VjprDW8jwSieiGveCKhbq+jg4M940cTkApOgoOSDh5+R4AzrHzWRb7MPWqhgBTw6AsBKZNULJYwRzHvvVQsO7RMMDLsAmNPEY6OH9Yi1rhCMa93rr1ja9HC0rwd2xS/EIqZbBa0nM3Z/mJ/7+/BpI9oPBiaO53nRChkO3DLg3ghfNTgQ+OhhTsnKIoppli2qFh2Rvf2jvX1V97UerWnAbgJXNMRgnnpqnAIKevAGAaKj8cqk32RTijBWkmIq4d4GTMROBn3FIf1ItzwZA0M1Wg27FgCz8McAlsCUgMHPQLk/NKSSqWyhdOCAaJoBvIJDI5z6PqmeSOmM3eNaR7BleuCNTnmzHVu3QI91WsNW+84ZOk26fp0l9ARAAeaNYWi48jWFAqRdL84FrvjqFtQJMWQaNSJ6cNAqWTCHM8wMCKDoaLDoeLGtsbJG9EoNpYfCXTcritVyOiv/Gd/Tc99/BOKDaXf+Af/SL/xjz+nXss3dFcqm7eiKJWV8syMirm0hj7oKd+6fOYrs4YXooiLkL9xb9PEXdZnm1eplNrdjrYIqU0lLeyTcWJMT6+u6vTpVbWaTXNad9ptex8WnO1NUGWuKcu6unpw/7sUy33rAGq32hYKTKF26dSKveci3VPwtW1sKKyB5/FsDQFP02g01W35WlhYsgIz/HWKPC70lALxkXWopJKIzZO+sojs/bBOsa2NesPOp3TTgAUDXXNcr+qwVtXSqVNK5XOWHzG7dEqZdFwLK8t67fWreu3V1+0zEON45tQpww01jo+sc2BoryUTnLmFTnHOeQjYrIWcs8NcAgo6BwcHtv9DV3f4mYHxD9321sUVi1kh2B1rLhsgRALx+YAv/sZxzvqcTrmsklDY55gOHeesH7xOWOywuRgGm3uuG4Pn4ti1LrsJ+gzhHMf/E088YffBRc/2h7i+8PNM+N5Zo4e+b8x09n1+bk7DZErfePtt3Tk4sm6qcdSz864dK1PMy/SSYzoC0xGYjsB0BH4IIzAV038Igzx9iekITEdgOgLTEUBEz44RXxB0YK3iv6X1HmfnUj6rP/+Zn9RiqaAnH76kheUlrd+8qRe+9jVtb+8oXyyag280lEa9kfyeu5jENUpYF8IHF7QI5T2/q8Dv24VlBiY22A2cabi+jK2eUN+Xmt2x9qvH6oyahlBYyBZ17sx5vXLtll6/c09+MmEOKBz08U5Xi+mEFvM5aTAwUQmkw0wxpxL4jYl4EIxpq48bIxgHoh8gsniGOClVKg4PIgSwkTm0292ucV+P9/dVn1y8WgCXsXadqE4AmCsMOPEQwRphJnTwIaI691jEnLlwxXmMCefGU/dNgeA+oxHsZJnQ32627LnMlZtJmzDW6RFMGjNmMM8Xi+MVd6iCpSVE07ROTo4sRJHXiIwjxvc1jvsY0WJkQYU8L8zwRCat7ExJt+9t65W33lUil9PswpIhMxBzIqOB+u2Weu2mIWhKpaJK5Yo5rjv9gfp0FhjKQyYKITwhWHMBz82JgAj+mMGjVhxBKMBhyGMRH+DT5mdK8kcxG2+/31Fk5CuXjGthrmKCjry4tnb39c7dDe0c19SAEBSLm5Mwggtv4uI30QgkxnhoLnPXrp6UB3YElnHgHHhsB8I+89IKHLG4iemOzx2xQNFgDOZopFi/o3IyrnIyZmI6IZ6EcAbytHVU1cbBsY7aHY0QqeOwYQONIhP3Hm7h4QTpY5q5E0PtxiQxggmFHvetBao6z75Bhxlz87ezcVCPEVkR/QgmtALRyIRXHJNRxIwg0NJMUY+eXVM+Bfv8WJVSwbo6bty+qUKpqBQOTljyvZ6F97Y7XW1u7WHWVt6KS2WVcxnNlkrWEWFBuV5UXtwzwaoDOsDQB1Fz8Lpw2biNNe5bxO7QPY2ImDfu9sicqTiqrZvB9gH7Z6REMWviF10rFnwb8dS0ue+Eed/vm5iHGJmB15tMaAaXaBy3e1u7O/uGlul2fR0eNU1EO3/poutcSGV0dFLVrdt3dVRtKBKMTKAt5ZNaOzWvC2trymXSuv7O27YeJFJxPfH0kzp1etmOo4P9HXmIrp2uTi+sqF2rq3pwooP9QxNTU+mcYvGkOeEpDoxHA83Nz+rsubPGye71O4a0gcvNWCJgWshvt600xaVgoHq1Znz/0syMjSt5DKy7FrsAZJ9xxt0cJRDYzVlEL4oSzBsej/uWDhmQGbCd6Q5BrGbN4FauVGwNgWVPYRPGOI5uwzkx340f7ml2bt5CDZkTLmizLb/bNaQKr4VIaJ0k2YwV23gv7B/uy/stlitK5wqKp7OKp/Nq9Xy9+s67+va1LVVZT1IZGarIsCgwzJ0L2wPTBQ86mdRCIStv0Jc3GiidRABHVEaMo2joy4uMVSzmXcGs1bFii+N0O9EbgZcxQ8Cl64hCKe0rrAEU3+DdUwwMsyB476y3nKsQuJlfbj/hck4qkUzbc7WaHfU6dE/wt6EVxqgXEeTsxPRJ2LThxFxbCYUDHP+sNaw/1hUTiZqUyDHItsLgTlAUG7OqRhT0+lZkwbEtb6RILFAv6Kg76uryU5f1H/6nf01nH3pYd67d1t/99X+oL/3Wv7I1JgWejc6riQOfcylYFgpSxmRPJFQplTU/O2fHrkcwbKutfNZhhAwBluTx7PsTK1zMVmbt2CWDg/yB1VMrVjTa2txU9eTECgcWdhlxnUCEdlrJMBqTF09L0YTiFnrt690bN6wTgnl+9uxZ204E2m6nbXPJ4Y4SWlictw6Ru3fvamtzQ4Vs0c4BdLixpnPONhE/7tm+YF4szC7Y8cf+cYK1p+FgqNrJiZ3vKLbk8zPufJCM691bN62Y+PGf+kmtrq3pd7/wRX0dVE4cJNWyNnb27fWW5+d0amnJMGQUqZu1uhbn6FRxXHPEdN4b5/8wgJWfbR9MUCycc0JMi2GFrJDu+ObMEY4ByycZkWtAp4sTzDlOuVn2xyCwDiGOe3IQELspKjCH+ZyVy+dse3ltuoQo0LLeWGGD9XsSOMrnCwvZtpwTl1XD+oRpgCJAGOQaOv7hpfOaHPdbW1v3+ez87ILFndhvGTgT9z/bXJpdUNfz9EfvXNPd42PrNORzj7nSKRJOxfTpJcd0BKYjMB2B6Qj8EEZgKqb/EAZ5+hLTEZiOwHQEpiOAu7wwtgA2HOSxiBLRsWK408dDrZaK+tGPfkS1vR1defRhfei557S/s6WXX/yWDo6PFCNsEeh6EFHjAFd00i7kEQwQKGbKiNUlY3nv7GxrdrbsnHy+Ew5wf2MqB0+Ag3rge6o1hlo/3NWgMFKt3tRTp87o3Oo5vbO+rTfWN9XiASlPCb+nSrevxxZmtIwjF7zEOGbt5AhkxULWLjqNzT7C1fhAGzg82cAFoabSsIOT9j3CCO5MLpLZJpyXYUBq6EoPL1BNAp1wSPneLpYnbnRz3U+Cu7ig7rUJtHMBdxa2OvAnLe5OgOdiGBcuF6lwdHGBc7GMKIlrm2A5nPDRMa7TvolMiE2ZbFIVHHqphDGnufDHmW7uRryflnzpbGMI+rjfQRogvhTKszpodPXKOzd12OwpV5rTTKlsDPrxoKdhry0FfceMLeaVL5Ys5K7rjyy4jc4FMAKw2xHduFjG5caVPEWLkGUbtoYjROAgRVjhd4aZwLGayKhHJ4LfUwQURSquxUpZi/Nz5hA9ODzSzfV72q81dNIJ5COfpdJSPK3+OGJOSNyys/mMhoOe4xNPxAvjzU9YzcZrNmH7vqx9/2cXjsZcAcESsaKSF/hKaqz5bEblXFaFdFp5OgUiER1Wa9raP9BBo6UhjIJU0hzjPXhJUQpSIBecID5R0P+tpYa5c/+vhksIhXVewj02FomZUEg7PkiTEaQS4zI7oZuARjozxr6vxZmi3v/EZa3OVdQ43NfY75sgfPfeXS0sLypBCC5u9wmr3QTyDkgBz1zYuLlBkeQyWROFcPjDpAZT4vd9C+gM4NuPxoYg4MsQGYY3cvxetsvcrhO0UfgeEXEcEoj9gQAZaAiRwGVZ2rEI0sHdzwX7Itbu7e+p3esql8soj5CeiKlar6rTqVvnBY9PJbMq5Bf05JOPa/nMaX3zWy/rpNnSSb2hw+qJWs22Bv2BRgOXwXBqoaBHL17Q6aUlvfHtbxtWI51P68LlSzp7cU29QUd3b99Up1HXTDqjnJfQAPG23Vf1pKY+z5MrKBJPqNHpqM1aMfBNtF47c9qc6AO/a+JdsZAz4bFWPTGBmvWEbAqwWH63Z/ilfC5vghRFO7/bUSadUjSedIIuTv9gZAIbwq5Dk7iinoW8ttuan6XwNKduu2MoDJenELP9wD5iVlGUwDGfSKWsY8MVcaK27jDvi8ZuTtpY8RqMvRelg4T+hwmqxMKiPVsreW7WJnAzhP1SOMkVCvJiScUteJMi2IFeeOOGrtV7GqeTGsWTCiKeIaZ4HsT0uO8rEwRaTCR0br6smN81ZzpFCKuWwhWPIUD7isci5rJOxlOKjKMadAeqHdfU7/SVSWetGESRqFqrKZrwNLswp2gypt7QV8AkU0TxSMyCe1ljOUeZ+5fFkXNfIuHCOZttJZIppTNZY/S3ml1bQ8kXaLe75j7HWY7bljEwPNTkUKYgi6Dp1hGJkGP+59Xv/6yxOeUzZE8QnDsaK51IuTBaC0vm6fqS11e3X1M8I/38L/28PvWLv6hsJq/f+dLv6//4B7+pV1676TIs7HgbWGYJRU1jwj+w8rhzU0wp8gVicZcxMsHLJFMJV6QFQcMYjcEz0cFELkXcjg3O5ya8J5OGJqJjifvn0q7gtbe7a0UuuOwssZj8S6V5Xbr0sK0D/+bf/IHNyYXFBRN+KagimHM8LCwsaGESrMnawRoCE31utqxza2ftORHrrTAxHqlFFkowUC6fN5F5fnbezvWdVtuQTH1wRMORCdEUi5iHmdyMZaukMwltb29bh9eVj3xEa+fO6cZrr+nNt962bAQQUxSmHNM9r/Pnzpsh4M0337L1cHlxyTjoFjrOfp24vcPzW/h5gHM/84r5hDgdouxsPK0wFdxH1YTCPM/BschnC5clkrJtoFiFOxwHOm5x8DEcyxQhHuT7h0V9PluEqJewgMx2ubXZTVKHNUJMd10cvF9el++5H9vMuTIMR4XZbgXTSfGA52D7rBDDe6Kbasznpr5mZmbVHI/1R+/e0Hq1Zhkl4ANBpHXpyJiK6dNLjukITEdgOgLTEfghjMBUTP8hDPL0JaYjMB2B6QhMRwCJIWXyGrx03H8wqDOxiHK4tcplffSZp7Tx7rs6d2pZF9bOaGd7UwdH+/JScY1j2MM9c4h5QdSwAJsbG+ZSLpZKml2Yt4t72Jt7u3taXV21i15Yxrgq4RLDDaYlu91sy0O+HCe1164qshBXrdbWE8unlPHSunVQ1U2C7oa+Rt5Y2YGvC5701KlZ5XHI0mecyqkOP7nXUSxOkKYLS+NCkItMwvLA0OB042YuRXeFeb+l2jFwnduQADmcl1wYGwN3gkjoTtxcCJCOL04Yp8MAOPzKyN4ff+NxnXbPLqTvO9MDONKIU05MxyUGyoWL4Uq5ZPxp3G840ShCDALYt2n5HdzlYwvdQ0BPZ5NKpWGoE2yHM65rrlRc/4Q2InKC4cHNyQUtdYhR4KuPWA5X3kvrzv6J3nz3noZeSvMLi8aojo4Gigz7Fu4Jm50wRVynQ8XUHUg+TtnAN5SAubxxHE9ay42Bz1hNLuIR6RBs2AeNZtPcfaEA0QVLkc5aKCaBeWBOMgTOlgpamK0YTxhxbPfgQHvHVR02ffW5F0xsDwE7ogFu6ZinLDmtbBOOzInj33ULfGcfPyh8hMf+A9K6E74m+0kDX4nRSMVkQsVUcoInwE0dMwf19v6+DsgCQCBOZ9SdIFgYjZgQ1CPGPX8vtwf5w3QqsN9CMR2hzlz0NMsjphNeG4Pv3tPYD3RudUkfe/YZnZqt6Gh7U/1Gw5QtRCsUMi+BoJYyLADCTogQ4HuEEeYaQgpIlXanbfuzXCpb90av21P1+NjY5TiBQ55vuM/ZHhPGH8AcITjyOI4ZkAR0dNgxIpdjMPbGatTqinkJx0mvt1UoFO2+uFApxiF8tTpt5fJZ5WYK2t7elD8caG3tlMoLc0oXiipkijq7elZX3vchVQ9P9D/8zb+l/WpVg/FYtSYomLbNLXYsOI1cKqaHz57RlUce0c3XXpffbVrY4yNPXdaVDzwlP+jppZe/peO9fa3MzatzVFVKMWXiKeOyt3u+FEsoIFAPhNBgYK598BhLi/PWicN+ocg1P1exboPDgz0dHR5a2Gw+Mxl/OM8eXS5xY7WDlhl0uyoYBzxtLl/XQdBTq9NREDADXGcDjmMyFvh/cWFOc5WSdbvg8udmmCqCjCkwIt5ZeOOJ6q2mrdF04iCI8zcQR5wFWJebrZZxyFmzMmmQGS4EFpGN++LMZg7y+FQ6beI7GCU6UfhCxI0ncMpnbY19e2NHL9zcFVs1SqY0xq3M8Qvzn+MMF3kw0Jl8ThfmK9YNQl6BYbmou6STiqQStGhYRgLiaiqesrUs6A3VbfU0CsaGv0H85lwDbiqZTWlucV79wNdR40R0JlEEyCazLF7qgR9D/KVoHI/ZuYqiENuMgA5DHjxMu92ztZvCJO+d44OCa3/QtwIXj0fAdqu+++I0ZI51OPgUwgxvgaAesZ8Dw8HElPJiKnhxjUHTwKcHF0V48ojCK5kOXXX8us5eXNJ//Ff+Iz383Id1uLWnv/e//xN94V98TSfVnhWvTU0WxxXrHq/vkFJue1yPiwn8hm+LGkoG4ZqdwP6lw4XXZR2nIs1+DwNTZ2eKdj+ejUDRknUGcMqPKBmPmwjdabdMLKcIRHdF0O3r9NIp427zPC+++KIJv/Pz8yYGs+4gqDOnTp8+rZWVU1bEW1+/Z0V35uKVp57QuTOnVatWtb2zY8ULLx63jgoQXeXZWVuDEMd5btzY8ainZqNhRQlc+KyP8P6Tmbyaxlh36CTWOV6bx1mHWSJhn09YBy9duqSNjQ177ueee84c9H/wB3+g/YNDRRMpXThz2lj8FuBLYWoSsB6iW3i+EJsSYqu4Lzdeh7WVzwohT51zZSjQcz+Ea8aH10BM39jc0mtvvWWYtT/90edtfQW1wzruwp6dKB52jli3wKRbK+yQC1nsoVM9/DuP4f6I6WxHGOYadtqFbHzuE67zVnwLC9V8XgRdREQAEdy+r8rMnOrjof7w2nXdPqmamE4wOGscBY3+aDDVN97LB4LpfacjMB2B6QhMR+D7GoHpyeb7Grbpg6YjMB2B6QhMR+C9jkA0kjK7aioRN2e6p5ES46ESGulUuaSPf+hZNQ8O5A19Dfs9BYO+hXni/oulkxp7ET3zzDN6+sknzWH5yiuv6ujkWCurqyYq3Lx5W9vbe6rXmnaxDwoGDAmOJVyGCEoIh6PB0Jy4hWxBHfUUzIyUSHoqBnHt3N3VreOGTkZS34vKHwcqDId6upTUEysLGrSa6vuBkoWycbarhGZxH3jF8fj9i00ufrnghafMVSD/zLk+cZk5rcoxzE20EoK6u9DEKc6FJEIAooCxeefn7feILFwMGxt3cjHrWNLOje5y5WA/W5TnRHhHbJ/wyXs9w19w0QoD/dy5sxYAx8X1uzfeVb1eNTEw8ANz9PMkoHKKpYJSFDXAi0QRSYaGe+B1eCUcv5FRxByMcS+huBfVeDhQq9NQo91TprKk1tDTH734hg7qHVXm5pXPZc3xDK9eY0LhIoaGwZXeGYzU6gXqB86NjFORsXSYFEJYRw4BwnsegvjJ3W8RZ2y48Kf93tjYuPcRX1NpwyBEGGsNlYhGVMymTSDMpVN2sd/q9rS9f6jdk7a6jCWt7ZGYieljL26YAFjhUcL7JoWR0B0dcmO/V0h/8OdQcA8dpLg3wQZ5IEa8qDK481NJzeTzE6Gwr639PR1U6wrAWODmjkTUAytkpJaI4mPcnn/y0fhgeN+D97q/XfY8UcMAgB8yV7mJ6Qh4DieTiEU16ncMbfDQmVP68NNPGocYwgAAIABJREFUaqFYUOPwQPL76raaVrQheI9NyRfy5nIM+bshy5fXJxiP3yP6sH84buBOg3KpU+xqt2w+mVibzdg+Noe1FabcMRO6/pnj5pCdCC+ISBxnhkmIu6LWcNjTCeG46ZwJYPVay1AjiO4nxh2XKrNldftdKxQFkbGFTF553xX9xM//nNYefdTE2XatpeZBVfXuQO++9Kr+/v/5j42H3Or3bR3odHsmbrP/CLWkwLBYKuvKpQtqbN7T2O+oPejo/KMX9aHnn1Mql9Rrr7+i9Vu3lUum1dg71EymqMpMWb3eQPVmTxSBusOh2n3fRNVOq2nFLbaX/wmhnYVhv7xo4Zk400FksJ7k01nlsjlDZCAEm1CNa9MnXtdhkxBdO12KCYGJ6X2KTjGCBp0rGkewCzB1gaxZEEcTPzLHF/uGQp/jdiM2p0xE3DvYtzXYsaUdO9k6Niy00AU7cszi0I2IddHhYgwDAQJpODKkD3OJ/URWRrfvuhvoArHjORoztjru651mR1+/dkdbjZ76oKlSWRPTKVilCLsOhor3urowW9b5+VnFex3riBmOBxpRNMykFM+mFYm5DAGKjsl4QulkxtBikVHU3lsiTkCpTGxttFtKZ1IqlGdUb9Z1cHQAR8VEyxwFwb7j/LNuU2SIeNLs3Jx12zAWdAC49XpsTnT2eTQC9gh+etcwVdYpYugM50TnH6No4cKs0/wG4XQippvAjuTN+Nm6R9eJlKOUHYkqlaR4kbHzQkA3UCoif9RWMB7ox37yT+mzf+FXVLpwQb/3W7+r//Xv/F967Y2b8hDSlbTtjSXCdcF12BjvnZOECe2Oa+4QLyC8KIz0zZ3PEesKymMhcw7Zj4jQIFUk5ZIp62ZiDSnm89YZwLwldJdjmc6IXDatXqdv2CS6lWazaa1USioXi/a6CNLcCAtlPWB+cd7jXMBaFBaNcaRz4+9nz5wxtzMubBjhINno0iBMmvlG5xNFm2vXrtrzriwvWwGZ4h1zmIBzzu2W2ZF2yCewZGG+SXieZs3ie14Dd/f58+dtHSRE9Pnnn7fff+UrX9HdjU0dNbvWqfToQxftecKQ0LCAyHmecxrHGX/nffEznwu4jxPvKXA77Fj4mcMhyRL2+owVc5PPKRxzhxQTjk8s4PPy+XN2P2OqE0I+CS0Nj9+wMy50kCPGM/48H1+8jutYYZVxbvXwKzQLhJ9dwnMQf+dzDs8ZPgeP5TVdwdqaOiz0mPcUiulfu3rNxHSK5ImI5wr7iqg96E71jff6AX16/+kITEdgOgLTEXjPIzA92bznIZs+YDoC0xGYjsB0BL6fEUjF82Ocz3BDs8m44pGxiebjINCF+bI+/ec+pRTuyo17qp8cKZdJqdlpqtqqy0sR2DjU6upplWZKunDhos6dO2cOPzjYO7u75kiKJ1N647XXtb29q37biWMgSwg9BXOQTaWN7Z1QTLPFimYWSvJzQ23cu6VkJ9DGnW3tNQdqegmdBL4a7YZmY54+dnpWjy3Na397y1r0M4U5KZFWtdVSh4vudMZ47Ag9CJtju/ALu/JDpnnUBXTyz8IinZ8P1WAwHJiYjvDCBScXlwjpXFgiBNCmzkVsKLCHaJfQDc8FJxevCD7Wdm0BfFx4utBGnhN3FyIRAYU87+L8vLGXzcnXaGhj854hGhAcQYcQPjoaB0pnU5qfn1U6g6DSM/c6AjYcaYIhR33fxDqE9QROSxyhtg1cyPdUb3WVX1hVLF/Rt1+/rut3NuUlUoZLSCW56Efw7juRDqEsEle7H6jR8dX14dMPDf/hUBEOBc77RRiCP4xosLS8bKJMyGJlrBANGC/GKl8sWDCdiXYIxKNA0VFg4YNz5aIqpRknGozG2tja1eZBVW2CW+MJBV78ATE9aXgIQg3Di/0HCyShyy4UHrjPvyVmgwQyHIPDvETYR8FAgCBw0WYTCZWLBUOiII5t7u5pD7c2iIR0RkPcd4gK8JshR/D/v0NMd10JTuj6k26gOBhHOh3syYzHjADqxPSkF9GYTo3+QGeX5vXY+bMqZ9JWBChm0qofHdu8OqrXNBgNzGlema3YmILbwaGKwMPxuLOzq1JpxtzhFhCazZo7EvGGwD9QQyA9cEDTbUDRxCFeXOgs89jESMMB4K5FdKd45RzpzH9e19Am+YJ6zRN1Wh2lcWErahxs/oZTut5smCA7vziv4+qx9vf3NIzK5vsv/+pntfrMM6ofnWjn1h3dvnFHb755Vevr2zqpN7V3eKxCpaIGAcj9vnVRxGNRzWSSysUTig4DzebzeuL8WelkX/GRr3qrpvxsUZevPK6182s2Hvu7ezra3dfevQ3l0wWV8mX1mf8tHMNDdXCCd/uGEBn6XcMWkS0AfglkEUL38tKCVpYXbH/dvnXLOkcQ/XKZnOUZEPyKA5/w0QwdENmMiZuEQTbA0wwcUokGE8J0Qfvc7wYYjZRFNM7lLIiYNYsiR61at7UXTAziGdxnMB2wu1u4iK3gRbCo209grNifVlichCXDdMctz7qEeI4g6/Y5TuiI6xzoMw8ShuAA35HKZExURyhmzUT8rwdjXd091NXNPdUpxKQz8lGvwW/gjocZ3W7qwlxF5+fn5XVbTky34s9IXjJh55iIZUVIjUZd8ZgLsx2P4PDjDs47dBZCtd+37hcKTxQXCd9l7cnms5oD48HaCVplUiDlfdD9YDgcK1Swpg3suYLh2DoxEKvNezsiuNUVA61LxBz7rtCFQx0ME3gXQ8BwqDLvqd1MzjcgX/p0CSBMghgbDZUaBVopz7qCMogPW0sDJTKUFXsqVrL67F/88/rgRz6keD6v/+lv/bo+/4Wv6KQKzz6pYBg3l/s4SscAwcRhToMT0V3B2IWDInhSGGWdpXAD1iVEghlvng6RaMxCuDlf0EXRaXdMcKcICx6MMGDWIbA7nDN5Feb2wkxZC/MLOjzcV7zf1plyQXOlkq3rJycOE/LYY4/ZMke3GGPIuY4uDgpEOMzpnIBbjlud+drvOlGcogVjTLcbnSaNVtM6LA6PqoaN+9Vf/awuP/KovvnNb+rOndvm/m41mpYfsruzo9Uzazo4OrICA0Gfhk+brFNhKCfnaNY63OYI2pyfmNv8PsS/7ewdaLfW0HNPPmbzZX9/354rFNFD0ZrzG7/j+UJXOM9jzxeL25zhviGOJcSsMEYhUsW9Jt1urpgVusZZ83lNtw4M7FzqEHFuDX5QBA+3nd+F5z3rZpq413k9Hs928Jw8nrWe5wtxMeF6wO95ju+Mx3e2jcIhHTL8vTIzq9pwqK9cvao7E2c6yDPWdzoyppiX7+cT+vQx0xGYjsB0BKYj8F5HYCqmv9cRm95/OgLTEZiOwHQEvq8RyKVnxj141bTCx6JKelJkODIx8OJCRT/7439Wg0Zdh1v37O9p3OhcaPe7avTaauMW6400W1pVuTJvjkXE3HwxZ6Fijz79hC4//aQiuA4zSX3jt/+l/vkXftMu2J58/LK52W7cuKZBb6D3PfZ+feDJD6nebKrldfSl3/pNPXX6om68c1vVYVR7/UA3tnctkHOtmNZPPPmQHl0s6976HTWaLcWTsIzTanT6qrfa5obCtZkrFgy50cA9Dl4hgViA2zFq3yM446LHhecPA+NCy4va+wCPYdiSSOR+SzUXy1yYc8HMxXCIyAjZo1x0hpxSayX3CO1DFHNuMC6SeT4u3hF2LECs177fOj47O2tCBKFiJlbTkh+Nqn58IsLBeEwyFTNWLSGkrXZDzVbDLmqRT7hI7rc7pr/y/sEgIMbDltUQ/nBU/eFYiXxFqdKCNg6reunNazqoNlUsl00sQEhrdxyvHTE9GksJyQ73tR+M5PeH8s3N6bYN4QYhCRc844MAPDc7Z4KtE9MdjoXHuNb3sbFv4WAHwwFJZg64S2EnKs2VZ0yMzGdz5gRd39jRxt6Rmn1fY5zysYQFGo4INEzEFEVQsBoIzkznlPvelvXw5+/CqUzEbHOVmviFoxFmemBiehz2/XiodCymcqFg4XyEGm7u7mjn6Eg9RPNUytzyAV0JyFcGSHahsn+iUP4nCOnf5ZifBMkZRsWg6ojpIImG1nngOknGGvZ6Wi7N6KEzq6rkskpFpHI+qza4k9FQNfZj4CufKxjGAwGUOYv4yHyxcLhBYCGauWze9iNIIo7lVrOpk2pVkVjUHKLsS8Q33MvM9wcFGpy+zWbDnosbDmn2Rxhax7xy2ICh0tGhCZvMVc+cv664xHukswW0AlzrucWKnn3/+3T+4Us6Pj40x/kwltCb125ofX3TdhpTp9cLjGN+XKtrv9O27hdbq3Dd+r4iuCyjERXSSa0tLunpS+fk1Q6UCHqqNqvqDnoqVIp6+LFHjE9cKhR199YdfeuFbyg6jCiZSKvfH6rnB4ZI6g+lRrerEV08ngN8kHVgSKN+W6PhwJBNa2unTeTe3tpSp9PS0A8ck9qLO9wD40kRKu4pFfNcYCloEBPI4vZ6XQRcY3E7J3uIMULA53hrc+yPZesBS1e1Sohox45DcwJP0EuhW5UCY61Wt8BJK6h4IKBcdwFzAQyKsaER4Fstw7mwPYSXhp0N3b4LXGTfptNZFWeKtk7acWSM67G6imq/4+vVG3e02+iqhwiIO9bCfLOK4Jpt1HRuHjF9Tl63o3G/a+5p5rgFDJvQiw6ftswF3MYp0FAW5OmZE77X9w03w/aynYiNCPKtpivaIRbyfsgDoHgbYo5gT7OdhgDL5w0p1Gi0TFA3MdpCWse23nEIgnoJ37OdL+zLCekOpQJFBh47hduooYZYU3CJD+BKT7jThKHS+bOQTuvM0qKFo7pOHbYfV36gVCGh933waf3Cr/yC4dK++fIr+l/+t3+k19+4rQFpxF5CydSMsvm86q26Y7+bK51Xm4jpk6KhdT/gaCZg3IsaCx3nN7gWhHIKCXQejby4uedjUc7hA/U6XWXSSQvNBecyHOD4dp0x2XTWhPlGt6Ef+/gn9fjlx3TtrTdU276r07MzKmTThiRhnWH8QZfw/UMPPWTub86bHAeM5/r6hqrVptbWlq0Yz/m3UW1YwYn70KViIdWTEFKKTcfHx4Y/euLJJ6zwTFCm4VbobDk6tvMr3Vsw1mGPp5Kgj9L2uYMxCvEo/I4bcz90kYddVGw384IiEV88/1NPPWXZBHDfeU883+bmphXZcaOHnwHCzJAwq8UyI0A69X0T63lcmDsRbhPrAa/NXLUC0SR7JXShh+cv5jez6sHOkrCIHJ5vWFdDET98/rCIHOa+8Hz8LXTss0/CrqTwGGGsDPtDHwRInQkiLBT6QQWNDHE3Nmf6ycDXV6++ozt27iFgF7OCZ6aLqZj+fX1Enz5oOgLTEZiOwHQE3uMITMX09zhg07tPR2A6AtMRmI7A9zcCiVh6jJjDhTWhczGNFEOC8gfKeTFduXRGD50+pW6jqh44g2RC2XxGbb+rzf09VVttJTNZdZoRpZJ53Ts60uVL5/TcB99PFqPWN+4YiuTZZ5/R4tK8VpbmzR3rLczLi4x08+UX9fo3/lj9Tk/l3Jx2b+3p1Tff1FZtR616oM/82Y9ZyNy9akfvbO/pxs6+6RyPL+X0s+9/SmdLBW1u3dVJrS7fxwEVUyDwAwNDPHBhykUvF4FhOze/C2+GMEC0QcjA9TxBU8Ah78KjBnMCpgLXIo56RPBMRrl0RtF4TMMJkxinp6E3Jg40Q+mC55iINeGFMBfA4cWpcVSNuT4w7jkX9lywgiQw/vnkYpcLXNrqa4jpMwSOEiYJNxu1BBFlZE5Cuvpxn4NeGfQIefVceFwqrTFierulwO86dnokJl9xxQuz6nsJvfzmdV29t2ds2nJlRuNIRMfVqhUl/GFE0XhEEUT5aEzjiKdR4DAVvCjCQShQMAYIiubSBy8DDoLxRdDBiQoKwoJhR4aqABPgXOkIPEMT0wnArZRyOrW8ZO+X1v6dvX1t7x+p0YWZH0ep1ZA2fUMauPBO0AmGG3kgIC5sww9b2MP9/r2OcAsgtS9ZqCpiepQWfFQ0wkijUc3kC1YgYB/tHuxr9+hQ7UGgcSIJEF8jnLlMegT2wGT1P/EWYmhCgSP8/0G3unVKTFAdjtowQakwVoyzhwN+pGG/r/li3pzpS+WSxt2ujWEkCDRTmdHtjU0rSCAOIWJyo1iCqP2gCzEM10N8Cvm4iDKE8uLuzRXyarSb3yUY2eNxxwoMRse+EFwZI8QZRCs7LnB5MjaTAsFqpaRup6fDg0MXtgk6wfMsgBDRsTxb0cqpFT1y+WE98tgj9rM/9NXuD/TSm9f1yptXtQk+qtpQq9FWt+tbgag96CuJsxWESCJhxwXBhLhxQYuUMhnN5nJazGd0NhdXIYbgGajT76jjd1WqlPXM01f00KVLOj481mvffskc9FCP2m0QHyPr4KDoAn6Iikk2lzSMBB5MilwIlmBJmNu46QsU3Todu8+g7zuXdzyhdrtjWCYqCQkPMjcC+sRJGvWUSIH+CNRqU1TDMe2wLWERI3S3wmxnrWDfzs0tCKEbwdK6SiJR2yfs+5VTSy77wQT3E9s3rOfsFPazHcPs725XxULJzZWxTCjE8c2N56HIQgdBi+KcudYT9nsEb/ahZUfgQI/HVR0M9c76Pd3dP9EJBThQQoWcMrmcRhQvGw2dmSvp/OKcEgSf+gN5thaDUnEFBNbSbCFnwjWCPecbBOzewFez21UVBreJ+mn3uEmQIgXFdCqpYqFgrnQKQOQ/MB95j8xpxoO5ihDK+WFvb9/2C9sfjyU0wpFO0QCsDKKgIS9cwLRtn8nLFPVYUxHQQT2N1We9o3hKXQ2/uTHZ+zZuHLsU5x49tWzZJK160/ZrJB61cw5dJBceOa+f/czP6kd++s9pb2dHf/2/+Bv6w2+8o95gZEK9IriiCyahUwwfcT4wvJLDl/Ea3ykawjmPKhVzYaMUeihc8j9CKE55HhdLEDzqkCME8aZiSQstdRR2J5riUA+RU7O5vC5euKiPfex5W0vGg76K8YjG/Za2N+4ZpgUxmvnBPEZEPnPmjG0XczLEh9Alw3i6zpiCejjix1EryoUFNgJHCSPmHMK6QqGNMFgbt0lh2uGIOAZTDnVmHWlDK0onEzl7X2wHnwfY54j9iPI4wjmWyHTh7+E6xv1dB09E8/Nzhn9h+65fv36f+c4xwbzhcYjjPC9zKkS88LxhWCjHBcHmHHeuayRlnwXCkFJ+F3bw8J4Q1/k5PLe6NdIJ6dw3xM+FxXsrolNUmgjg3D8MPX9QeA9RaK5DxQnl3MLPKOG6wnNx47GGCorF7Ct0u7ui3sg6a0Ix/djv6ytXr2m9VrPODG8UtYJfNBZXs9+e6hvf38f06aOmIzAdgekITEfgPYzA9GTzHgZretfpCExHYDoC0xH4/kfAi3hjeKpJHNpmAqQFfaRRb6Cs5+nKpVUlRyOluH4fBZqZKchL0KofVaFSVmluVjOzc3r9tbf14suvauuwq6gXV6WQUj7Dhd9QvQHiQlynF3P66Z/6CT0JXx2Gczar0uopxTJptXb3de3r39a/+he/r8PjQ719Z11z5aief/IpXbzwqN7e3NfvvfSGbu0cKJf09NRqSZ9CZEtI+wfbavf66nYRr3HUZkzIQADCDYZzDXcozjMuOHGZhcF6OKvNOxiJyMOhORHXEQwQcRFBQAaEApYJFLg4edREJOR3oevcgr4QMmi7noi698VeWqyNY4rgE7iLfbAJA9ziMduJtMHDtgYzE75Wu9VSu9FUKhY3/IE52hMwihF1hsZQBfkQGY/MjWkt+OZQjCiJMx5GMko7YtwAQcHXYBRRszdUNF1QrFDW9bubev3du6p3uspXykpkMobNqDFmOOTMvRg1ER43qBcl9NV9XAmdb4gjbhxdmzpjwQW7OdWHQxt7buZuw7mKyJdKGpsdFnwSDMHQN1Eml05ocXZOpZmCXfDX6k0d1+uqd3rycX7GEsZLNx6xEVDceDG+3EKxGpHXYAffi1Mx1vF331xZgqaEiIn7yEiM+JjW97ELj5yfrRizF57tYfXEuNlD+NMEGnq0dSCmmwLx73Smh9sXbrdt+/egX2xOTdjy4d+duBE4MZ1jEnFuONRMJq2H1k6bmN5t1DWmUJGgMFJRs9cjh9aNC8LeRJBCKALz4dArjrENxgWsEH9DFcWlDpogm8sonnSYHro5YDyHhQtDXgRu/3J/ujYIqWT/mpMdISYes3mZzWQ0U5xROiLt7x+o1+2bkInQhCCKUxjRnq6WfDFvqKW9g13t7u9pdq6ii48+rhubh7q1saejo6pq5sLuaxiM1SJEc9hVLlMyUdNNT7A7OIFHSnqeMrG4PNA5fkePl3NaqeTt2OGARpSkOMU+Xl5aNOG7eVI1bMQQtEura0GgsQTdOWARCCONKpPNKBgF1tnCTucYTqfjSibjJuaa89PwDr66rY4dH4jPCOQI9Qjv2WTSsgrGI8RCxnGseIpAZlkehOMUO54SjmxezzBSoCMIEuXY8zxlcwUrcJnL1DIKerYfWGs4luCJE0TZbNat6EWnC8OE4IjwboU4E3w9mxeguFgjYdcb4oQ5OSkI8nu2xfBVk3XACW5xO0Zg13eCkbarVd3aOdTWSVNN9kUuo2Q6Yx0Dg25Ly6WiHjq1pDRu6UEw2T+u64ValoVnpshiSMmDF03xKuap7fd00qgb/gOcGHOw1aJTamyBwK5bJaLZtKdCOmFYEQtnzaSUtFBpUDjOIZxJEcJb18H+oYWY4kiPxelsiFpnAEUD0DVkfjA+iOusO5w+RnRfUNijOwcMyljqDlzhhQIAAjDBmd9BHWU0k8vo0vycOrVj2z/GXKfrJDrW/PKCPv6jP6JP/viPKlMs6HP/zxf163/v/9bO7qFioG/ihGGnFYyi6oD0iUUd2gakjPG2Juuhieo2tWm0si4WwngpqHLe4BzB76yDZvIYw/5Y4GtM3X4wyYAgSFLWMcSxMlspm8O/VCzqw889Z8XHr7/wx5op5LU0X9Gg1zHMCk8aoqKYF4jOd++u25xjX7B+PHjuYD6DgMqmM+q1+y6gmE4GWOEcO4YdGlhxByF9hrWuB+IsULlStvWNMTY3OechBOtEXL1uR72O6wgJi3uhc5w1D6c5Qv/a2tr9gFLOUWwPxxHzns8GdIyxluGwp9BE0TssJHF8UoQMRXLux+eN0MFtxfjJ+fHBsE+eny+OPT6jhMGozDF+Hxaq2T6EfOYqr+UCz53IHZ7vOF6say2ZnGRZhMVltw6Gn2HCgn4o3ocFVfe8LsiW+7MNFEnCU2d4DgqRMk6UpwPLnUnLxYoO+z199doN3QPlxrwb81mJY0MajMOz0Pf/eXX6yOkITEdgOgLTEZiOwL9vBKZi+r9vhKZ/n47AdASmIzAdgf9fRiAmz66mcSvjXkMnR3hKRz1dPndaP/fjP6abb72hlblZXX7okqrVY129ftUYxs98+IN6/APv182rV/W3//bfMWHu9Np5vfTabe0fnCgejWhpoai5Slb3NnblKarHH3tIqaRzYJ9bO6dMoaBWu23c52Gnr2tvX9XO3pbu7Td07nRSl0+f1dzcst64t6PX723rpNVTQmM9sVrWn7qwprjfVr1TUxSu9yCmRCKrKHzvTtewAFwAchGMwBcKuqGoEbZzmwA+CV8MW6pxEZqjmktCnITptH1xC111oRgQhnqFTjseh1gTPhf35wLU8A6TQFQL9JqIvjwuvNCfKYFuQSxzrf/GXJ+EPSaiMXOUEhI6vzBv422sdXi2ck7vXretTDpljkJc6gh8iCmpeFxpnPBRcAUDdXq+6h1f0XReiWJZW0d1vXVzXff2T8xpTYGjg+se4RFH3RjcwdCKIDg049GEY8xPxs4Fq+J0jpqIEaJswuIEbxahFTHObmHQK0LcMFAy4SlD8CdOyU7LtrNcyCufc6ItBQhcqPV2Rx3mCmF6JO/hBjcsDwWS72ahc7H/vbfwd/8ve2/yZEt6nvc9eTJPnnmqU/Md+/bc6Aa6iQbQBMARFDg6REVQjhAZXDjCC2/8F9gL7+yNwxFcKOyVV7LDtGVREiVRtiSSIAmiATQb7Al9+96+870115nnIR2/98uvbrHVGMgGsLBOdVRUV90zZH755Zcnn/d5f8/5f/P/7wQtWObO8U0YKiUOMCqI4+UCwahN4zS3eh1zxPYnhGMqFdMQtZyY9YPEdL9d50X082I6f/ccXr9fvj3fYV44XwMF84VKcWRol+21upqVsubDoeIgUK1ctDn8YG9fAd0C6Zuau9AY2XObW2trTWMSgyBgToFrsXMkgIPuOgpA31AlAP9AFsF59jDCzuOgOx9ux0/EGeaEVK2WLZRzs9k0IW7Q6ThhrdHUpctXHE5kMNAQh3SQKBvD315qOBqYUxfkkgn55ar6i5yOe1MT0cEXzaZzE5xxQtIZkEFMojCwXJiLGrFxOZ1oOZkolwlVzERaTHpqZkNd22qqXERUzdjjYAATWFqMs/BKTIgn5wHBcTZCtF+Ysxw3PtMuQCgPQ+Xhks8mGg0HJlKXyuCVKJYldk7gjOY877baxuAmHJmf8+nMufaVaDLs23mM4AcqhGPDfGIMEchdcS00p7bjTs+VLxRsW3C9w1dHwGV+IlbyOoauoEiBSCbc28612zptWWdLo1F1BT46kSow2ynEBZpOEdXoVoKH77p3bL1EAJ/CsnYMZQt0RuikADCfG/KJYl+lWle1UdeEAt9srtv7h7rx8EAtCg4UYhgP9nM60matqBeuXlWZsQevBEpnTKAwYmCkGRkQYCZKRbcOISLGkfqpmD6AHT2fp/te1O72Ra03NzQZjnRydKRB61QjsFeGlipqd3dHly9dcuG847EqlZKWs3nqJh6o3QGBBDs6tvUAMT0TRorivCajsQnqiO3GSKdg6l3pgWOks7VTRHTc6cZJdyxqjgMCPmI0KFKaAAAgAElEQVTyVqOqzXxORw/vW1sNqKsRRcR6RV/8mS/pt373d7T5zLP6V7//f+j3/pd/ojv3HhjaxtaniByQgnHjXdaHEdvTThh3C3lWXLSOnRTnspgZVo15yrW5Wi6qwRpbKmkxpUvk2HIxnr6wrkuXLuidt99VqzNRrZJXlFlqa2NdTz7xhJ689oSeuvak3n7rLbVbLZsHcM+ZJ/VGw4RY5h1zBvGX/79z5456PRj9C3N4gyTyxTi/7jG/uA6WCKqdzExMp9OBfwfxwsJs6Kl+37j1zL0wzjpOPQWLycS++cKdvrW5aTz1Qbert9561x7vg8ER3M+jVNh+xPHzmBVeh9dDyKaIhoBunRlR5NzxcyfQ+5BORH7LAqm4oGcfBuqRY55H7vEuPNZ3A/lCM+/pcTS8B19e1HeYJlcX9iGgHxXIz6NbvGjO33gc6wniP38/z0e30OF83v5GocA75/01yAv63qHO8XbFBifqU7BhUWpUmzocD/XH372uexR0AykCSJaEmlDEScubP5IPrqsXWY3AagRWI7AagdUIfI8RWInpq6mxGoHVCKxGYDUCP5ERiIMwQbw1O9JyoVw2o3IuUjmKdG1nQ7/5q7+ihzc/1Geef1aVQl5f/8tv670P3lNzs6arzz4lbl1v37qnu7eu66dfe02NtYY+uHHf+MKISlvrTT117bJ63YHefvtdfXjjpgvF42Y2E6kznJjYu4YImAT68N5DZRZTfe61n9J8cqKdalOD4VSvf3BX1w9PjVEdJ9KT9aJ+8ZlLqkZLHfVPlC+WVIyrqhTqJghNxhML3MMtxk2hc6eX7CYYcdvfsNJK7W8eLYguFcu56c4VciZsc/Pq3Vu8FuIWvGl+so/e4YVw4pzZTvxFiGRfEZu4sOP05IYU4dKZTOGbu5t/BGhuUPPF/FnrOn/j5tceB595NjWBEu51rV6115zQ4r90YifCeev0WPVaxYIOkT9nuIUR63OxijmCBhNzshKGN5gulavUVFrf1MPTrv7qvRv67p199eZwwHOaBaF9IxhZ+CQsfXMTRkaXWRoc2Ln63U0/4pdj0RvnO/1yYjXO8ceOSfsnsDTccVs4XmLht7CtDfWihXPVR6Bqyiaa9AcjtbpdjUEK4H43HndgQtcsFfW9uODf27e3e3zP39ymx6dYas40ScqON5gafvIQ3Hn8nsmoUi6rXK4aNgXsQGcABmdurvQk49j7btdc98L3+/LjZo8/50r3rnUvmPDvXhxzr5eYUx5Hc4QbdTnX7tqantjZNr77oNVWs15VKR/rww8/tA6D5tbWmegDR5hCiBdeLCxvMbdzxWF4sLw7MZdzAsY27zkZDzWFaZ06n53bkjnv0DgWAolbm+0LXRGI+RvHWRMRYZiXS0WVCnnt7x2q04Uz3NTGxqY5TDtdFzDI+UKBaDqfKBuFWltvKMyGOjk5Vn8619FAGs5DE09RtKMg6wo+dEIUyupyftEpYCj/dN7RYTKbiyjeQpBRuJgpWIy0USmrlAdnkVEhjlTKZ1XIhVZICQggTuZ23OHnD7tdzSYzFbKxOXRxYC8zWS0JJ06cEG9IjNDxmvOFnAjzpBMEnjpje7B/aMWfne0dmyWEPHJuhkGi1vGhnQsmXsllNNAVE4EbsVOIjIecwqxbE1xHBpzzmTqdnhUPO92BiuWKtre3rRsA0bzbIQSSjhBXKMIBy/qIYxeBHXG9VCzY2m2IpvlSk/HMMBvJgv1xbHy2nzUP8cwjH7xLHcHQi4ZsW6lYVrleVTYXaxZIh92hPtw71IPTjrnGQysU8HoTrZXyep7Q5UpR0Xyh1t6BkslMxSgn4Dd0K1Bd45gGiKdBYlkdp/2u9k97ao9minKhrl7a0he/+EW98vJPadjtaQ77HFd9f6hbNz7U9evv6fT0UGuNmp64clXHR4d2XGq1qhUaKRJwPQCr49byyIp1rJUUEdxaJU1GnD+u8MZ6YUGjFCQC1kmHeCGAFDySIbqmY0PFMI4b9bp2drYUg7aCQz4eW4dRbzBWvpTXF770qn7jN/++rj79lN54/wP99//D7+nGzbtU94whb2kJEdel2IoddCPlsqF6nbaNU73qOnmsa4Bl2TqlwLcF9rjxgE6jpdYreX3mxef17NNPqVouqXtyols3b+rk+EQXtzf1qRefN6xYLo/QPtHxyaG5/KuVsmGLLl64oE6nrZsf3NCjh48sKLTZ3FC5XrdCEOczX8wTxG8CO6Mop42NphWSfPeSX4P4/Wy9SwLNJhRe3VrKGOJIR/Ct1uu2X6CgrKiYzdpaxb8z3lxPmYeEYNerNSuqLKYzPXz4wK79XsBmXfOueNYoRGRfHHLFWxeazOOdKD49C+u0AhLFkXMIN/6f1+GcZZ8Q5nk+88ljU+hM4f8R5HmMc567IjvXddBbNtX5PJaWRs4jV6x4YIHlKTrLinWuyOW31V8n3GeStLsjAR8V2XnP64Pf8cGlfJbgc4n7LDJ2XSlpJx5ziDHxhX7Gwn+5AhvPGdn6USQHIV/Wh4eH+osPb+kBRTwrRoN4c10cs7P+qB9wYVz982oEViOwGoHVCKxG4BOMwEpM/wSDt3rqagRWI7AagdUI/PAjEAVBwo1R1r5xpnMDtLQQ0mapqN/8pZ9XJQo17nU1Gw11dNzSabetfCmr5s6G4lJJ5XJD5XxsQWp2/75YOvF3udST167p0596SXv7+/pXf/iHeuuv39bmxoY56vaPOuoMxqpXcLoWdNIbq93tG8f3q195VZ2TA11a39FJu69v3rynm8dtc/yVM6Gu1cr6xeeuqJaXDgcnxtGt5Oqq5WsWzojYDboAdjDiOSgJbnDNlT0cnoVzeTyLjQEsYG7czZWIwzo0Meujbc6Mrm+J5qbV33zzPO9Wd4JGimRJmeKeUcpNNI5TXpubdLuRhV9M8Bgu1ciFguUKedsmj9/gGCEyItRacCoO4wxEGOd+hYE7GgzMccgdLO5DhJDpeGROdQR23JG4w034XEhxpapiY13H/bHe+vCuvntnT3udoSZw0eO8kihnzmtuzEEWIKThPoXBnqRccIdRcagAw9OkXBsnLaIPunA8br5xuqJJ8RjEnyTj8DZw0zMpN53OCOYgbl3erwEWpFi0bgPY+GBnFBEeKMewJtTyTOin+OGQL54Ne97F9/3ODDzzHhlDTwKSBsG1uNT5iYJGmGsZ8YEQ19lMnUFfk+nMtgfhDSwQX2B1vt+HufPt+edRLzYU1j7/uIXfb7N/jhVscOcKdEmkyWioy1ubunbxAlBe9VsnqpaK5ki9c/eucsWyao01m8e9Xt9EG0QYNpBz1Y2/KbN2niCeeG6wE38KJly1Tk+tcwCRGLa2ickE0BJwmUPcY7vBCcDNR0yPjcHshNilOeFh7OIAB8XB8xCGee1Ot692r2/nAXiUcqVg4bSERDYaNfueziY67Q5082FLxx0Cckcm+EbMIdzmxp3Oacx7MffZP+YYBQKQKBaIFyiLYEWhaTZQMZtVEeRHmFExG6pWyqlWLqgQgfqZKiSBwebmzMaWToBwmSiXus2VzWmwDAw5hJCZy3O+uuIWBQQfJAxGi/P78NCtR2sNQoYTC3mkQIPQ2W2dWKApBTiOseEsAhyleXOC0xkSZAhELiibA/VBB0tiImKvN1CvP1C3NzA+sXO+BzptnarV7auQBedTNNSMw0nEdnbiSGdcXRZE3gKLcf+O+4iCcLgpVrmykBfMEc8IlyXQEyyQsZZTtyyvz++gOSgoIGomUaRxEmrvtKtbe4c6ItA0DJSJePWFyoWsXn7hOTXLRc26PZ082lN2GagcM4c5tqj3GdHLU6pV1Rn2NZhMdO/gRI86A1WaDb3y8vN65eWXdOnKFet8uv7d6+q3ey43oljRaNDXjQ++q7t3bqoQZ7W1vqH9vUfa2d7SGutLPnaiaYr14Jy2ZSvDmrtQHyeyhXNGmowReq0CpjnXGoqNrJEIv0tpYliXuY0rcxtXNZgSkDlXd7a0s7Wp6aCrKViQQBqO+vb4J56+ql/+ta/q5c+9qjv3H+j/+oN/oX/+b18XDTtRDuCUy4gwOjodCqboE44cajIivFKq1coajWeOGZ4JXCcBayTFlCi0ENHtjTV96qmrJqZfvLCjOERkH+jo4ED37941kZdck2atZoGbOMTffPOvTBim6EJHAdcA0GTjIXOva8e7Vm9YcWGY8v2ZM+eLm3a+p4GX3jXNT48NYX65YNCFwgDIFp1XY3OGI/RaJsDmphXiKdZ6xIsPaGaJZv1F2LfiaQAznU4LxP2eE9lTjrgvXnqx2iNYHgvfbl776/to5MJ2LRMFAT/FlXkR2nPPfdGJbWW7KVBaQbLAOe2Kzd7pzXv6YgKv49d8XwDmccaMTwsK/j2di91dHzwOhtfxyBn/OcZ3tvnrB//O4yhssJ3nw1H5u+en+6ICz+M9EP859r6Dy28z28f5QvdNo95UMVfW+48e6C8/vKV75CnwHhTWF4Erxq+c6T/8B/PVI1cjsBqB1QisRuDvPAIrMf3vPHSrJ65GYDUCqxFYjcDfZgSyQZhwU24OqVxsXFSQCMEi0LXdLf3uP/h15ZKlbr1/3cTOYqmgBQ7iONLa1rpzvObLenB7T++/e93cqASVHZwc2eu9+pnPaHdnR994/XV99723TQDkNYYgDbIF45dHmYVmiXQ6WOi0PVB7NNZT23VtrZX14tPP6c7DA33j5h09GjjnVjUI9OLOln762gXlwolOZj0TlwoqqZqrmHAwmyJ+EJLXN/cnArWxVGkZxy14LgTMO9R8+Bjjxw0wwjUisomjOLJTxjmCNPgM/mYM45SZ7oSAmf2dG1fvtnN4DscVPhN4PSMaBMNiYUIYrxMh7BULyqdCukM7EIIamuiG+xR8AQITjl8T1QmPNV54YuzxciFvwjpO7/kEZnLfhGEEXgu0hN+8gHecUZArKMgXNVxkdOe4rffvPtKtg7baM9zpJQVxwVzgjCXfuKCBCwQpMJgPLF5MDwgDTRm9Jpgj2J59pe70VHO3fFbkvExkt9g4v3FZIhJn7KcLw0VHq1WqKlfKhvI4bbdNSEPkguGOyMhPdCXbHx+8Z7gVJ6SeCaof5aZ/ZOuMv56S1C3b1ZivCOop/xymMzzovAtaRCAYjAaazpbGq05C5xI0p/3f2PcffEaed56fF9PdJj9GN/jfKDQgqOC0nk1GWgP9s9YwkXc5HafbzHmd1drmtmbzpYk7fLONsMspUDAfwKtYICPBnFvbJpSenp7o6OjYXM+FHA5hqd/tKheFhmtBFAIxAvbkvAjE313hJGPOaBAkjr/rxEXE0zjOKFdat3MExy4Fr9NWW+PZTNVaTZsba6rXK+Z2HwzAlCy0tb1u58Cj/SPd2WvpoE1HycxCfpkDxqrPhBos5xbcOQW/b+7tVExHSE/FdH6yP2POERjDoElwbMehGqWCGpWiic/BcqIwmRlfPR+BHSqpSqcIIhiBo2iZYazT4VRxqay1RsPEdATUXM4JYYjLw+EgZXTn1Wp1jB0dhTk7P5i3HAtzDY8G1mUSx3k7lweDUepUjWwfwZnAUs/li8ZtZ38RV+mSYCwoRBC8jOjKekfRhHEdjGeqlwnZrLsi4GJuQj8iGcdm0Heu9gXCLOtooaDpaKYwoEhCQY+A4RQNkaKA2LdquewYyxRQLHTVoYM8RgtUD4UTEENhvqzhTLp/eKr7xyfqjkbGQuc0KcShXn3lBTVKeQ1PTjWDK79YKrsMlSMEk86IKNAQQbpc0v39R5osl7p/2FVUqegXfuXn9aUvv6Y4yqrTG+idt9/T2+++p739YyvwNqs1VYsFO47TYVelXNa6XYb9njaaa6oWCVp1XTas7bC5h8ORibpsIG5z5inFDxy+8+kCDdvGnu2YIKazdpB/sQw0WYDR4vHkDVCsAFEirVcreuLiBa3Xa4b0GXe6JvJPpiNt7W7qC1/6vF56+dPqDUf6d3/yNf37r31Tx+2JBQ1zXfDFOpAj5ta3I+2Cjn0WdT4ONZov7VqVs1DxwPj0YL563a6J95996Rl9+vnnVauUtOAaN+M8QGiVFd8e3H9gXV0Uhz73uVfN3X/37l3rZkBMZ/0Y9gc2t+s1itScq7HtY6fXNde4hSWnRUEvQCPSE/YJAoXCkhd0/XWSayevTZEoyGRt/Ll+d9ptjS1MPKe1xpoVxZmTXSu+gRea2XOi2IVdM7/JI7DOqWXGIZrmAzsfEbl5Xx/U6c5R50L328Ma67fF499Am3lx3fPUWbM9yg2Bm3/n8491mOXztq6xvx4PwzZzzHgvL5TzPhTNGCvfLec7PGwNTbNUPJ6G18YNzhrjt9O7zH2h4DzOxvIa0uwWXo/znzFlm/xrn+WLpMfLFzx4L0R01gmPz+E9/XrvxnFs8w9cV7lQ1YdHB/ra9Q90p9M1wwDFXo4B2K1pQll+9bUagdUIrEZgNQKrEfjxjsDqYvPjHd/Vq69GYDUCqxFYjUA6AtV8OUE05iYPUdZc6fO5SnGsF69d0X/21V/S4PhERXij45HanZa55Jrbm8rkYj06OtXxaVfvvPm+8klort2DowN1h30TDl565mlziX/7r95QMZ/R9va6YRCWyUxrzYY5yRCbEEky+ZreuflIt+/vqZzM9Es/9wU9d+1p/clffkt/dv1D9YJI2UxGtSCjLzz5hD69Xddi1lUvJHwvUjTLqhqVlAXFsgCR4By3hLQhFhIUiBAKRqKPeA1LvMBNPS3mhD0uzO2GaMcN+2jkREa+zjvSTDBPGejcWHITzQ0pf/fsU4R7bqy58UVU4YubXsTvfAERM3HoALmQs+lsYaIvOBNETp7LlwmF5oKLVEwD1HAG4r4zpzfdBAjw4DTgPoeIflVDOuRxTw8G6rRPjEvOcCAuGQ/ZuLIFQ5P0YBRnCzoezfXunYe6/uBYp7NESVyUsgXjkScJwtBUSubm8sXth3j+WOp1LjYftkoBwIoOXtzmJjwVqxgreyzO2iBleaciuoXipWI6oj2iYrlQUq1eM9RFq9NVdzgwhrJx8m2MnBbm4K3/8Zd31Hnm+Mc+JhXSOR584Zk1ZAdiuoVYurlkrusotuIT9QTY+jg/ERMRD6wV/hz65gctNH7bzrvTvTOR93ospp8X1J3T2iF76FRIVCsWVS0UrLNEC0Tmhcrlop5/7jlN5omOT9uGcCCUFwEdMYUcAV6VAsU4DUHEScwXjGnOBbYLIc46VxDmstk0iI9zIudQFoSwpgF7Ntet+BOZoGTdFiB5YK+zrZlE+VykTKFh+4b4eXJyYsxj3vvy5UvmQgeNgsgLigMEQ6FYMLHu6PhUvcFUw6UUh6wHofGykRQJiOzOxorzJS2zkRYUW8DgMFcR0heBwmVgojpHeRpmbI0A6RMvlypFGdWLedVKeeUto3higjqeaNBXG42qtuoVVeAFg5To9TUczjQGNZSKaFbgwOFeq9g2IzbRIYOLm3HAQX54eKj5LEmF6pwV35jnbBUcb8MoBfCapyYM2jpAt8+U3xNlotgc6riizalseQSJibY4nBEWGUvn+O9qOBipWqtoY2PDChwnrZMzly7dMYiR5mAGC8Fahji+DKwLo1gsubXIOMtjQ6EgWCK0MdWcm9UFoXqx0K2HIKGcUE7xNV9qKMpX1BvNtH/S0sHpqSGSxgj72UivvHRVFzbXNel2FFHsG4y1GM1MTGcckyjQYDS0AE6Cf3nucXesz3/5Nf3mP/qHKtXqeuett9Xq9vQnf/rn+uDWPR13h3agCziiOUfykTaqBTXKBdXLFcMN0a0TIzKyHRRKmPtj8jZcscbCRWHImzDOukVXDqI7bluQLkuN4aODewEPspQVheD140ifEngdJKqXS7rQXNN6o27BwbPxRNPRxDIwytW8vvDFz+tzr71qhZH/8Gd/bkL6owM6E1J8VgRWAxybu9YYl78El585NbTzs8waUCxoNFuYmE8xdbNZtzBduPz7Dx8qWMx17YnLhl8D29Q+PbVjH8YFBVFB/eHYzsf9/T0LUoYtT9gwGSC+w4e1bzSk0LPUhd0Ldnz6di4M7LzlHPfCrc9SYE4gzCIcN5ugXqpnvHFEXe+M5nkU6cazhcbTua0tiPgw/ykYGzYqG9s12gce+/BbyzhJlpqm/HurNyzolKLIO047aChiOUe3d8V7R7YXo/m7BfemXHQnwsMrD1z4dxRZdwnP4/85F7yz3AV4JmcCNK/jRWvWc9ZH/sY55TvlCEBl/+kK8kK4FWXPhXv7313mikPDeXf9R/M/vIPedwV89LX4HIJA7j+z8Hj/Wh91xSO8s89+W7xxwM8F1gPWu1KxYs70B522/vi739XtVseK5DGFkcR10EwS+jdWX6sRWI3AagRWI7AagR/vCKwuNj/e8V29+moEViOwGoHVCKQj0Kw0EsRlczajHC5mxl0uhBlVokgX1je0Xatos94wEej+o4eGA1jbWNdpf6Cbdx4qyMWGTdjMw1fOGbMYFMJuc13NtYaFng1wX4lAwFCbG+vKFfM6Oj7U3XsPzVb35NNPaf3CFd0/ONX+3p6S4Yl+7Su/qHK+pP/7j/5Y37r7QONs1m7OLpTK+tnnn9UTlVjDwYmGRci/gcKhVM4UjX+cBHOF2chcteA4ep2OsrmcivmCOTgdn9SJuji1EVENo0JrdyY0ZzquQbjCKBrc/CIoIG4jkHPzaQx02KfWdu1eC0cc4hQiFI7TyWRk2ASEB25MCW+kHZ73HnBDvlikYmFZmSxYi9i+rV3cRDQXAIkwzU2rC3V0Tjr+xg06QgloHFzpsJcRSsqlvCrFnKbDgU6O9jWn2wCH3mxhPOQgzJgLGEHogDDCQkWDJNLbtx7qnbv7OpksNc8WtAzzSqwosVCQzB32wlg+YFScC9l/eQwJvyMCUShBkn580+9cxNaCjzAUhposUzd4KlobC9yEdXJxcV4mysd5E34zUWgiV7vXMz52lMWtiTCCgOhc8F5Y8MfWbcsP/lhlPu8gSdEzgaGCGC8rGnBs7QGp0B6GikBfBJnHrFqOV4q6+GEWl/OYF7+N5//m3H9uHB+P8bmxdrAHE0DzUaTNRkPlQqzpeKjJYGiO4N2dLb3yyk/prXfe1+HxqQb9gYnfoD0QbSrVivHR2522iY7jmSvusO+sB4ypBVIijgcysRHhF2Yyx9azgxG62FAcrnbMCTyMIisKUQBy8x9HJvMWXMJcU8Um/iL6IfrG+bwV4vJFOlvmGva75hxmf0bjuc0TC6HMhnYe0gkQWUHBiZjWH7GUBvO5poiVHBtjTLt5iqAWLgITiRHT+fsyH7uAYUSx+VzFIFAll1UpFykKlkoWE8W5QMVCZMJkNlhqo1zS5c0N6wSYglVpdRUXKEoFGg2H6nTJaCDYs2a5BowfhQS484iAzFWQV6fHbXPzsk4g0FKMwXnL2Ng5Q4cBIu0Zuzkx3AgdBhhup4jnnEvIxGQbwDnHBW8ZDE7087gHCj7FUkmVas3m6En7xIRCO0dYMwwthfs8cSGOCMCI6VFs22RiIWuRCYUuzNCYzGmwJttpWB/rknGOZId+WdhYUgSI4pJK5TWF2aJG07lOuh3tHR/puN+1XIQXn9nVp559WsN2S4vR2MJiuaoQWs16Df+e/StVyiZw3773wLjp//nv/CM99+KL+vDOXd3fP9DeSUv//mtf11HHobRY0x2OaKmCZtrIZbRepYujqWtXLhsWK+H4h1KpULR99Nx0Al1tiaNwYUVTh1/C8UzNjOOAmD5ZgnnJaAaua74wMR3BcjAZ2/Vhs1bRUxd3tQlPnPnc61mxiSFCpH/qmSf0hZ9+VaVKQd968w39m//wF7r1oG3dRLnQvY/CyNZ5OkOKuVBra2Xt7GyoXCpo/8EjO882N7e0trZu3PB2u2PFy+ZaU/VazVBQFpzN9YxjmLAfU9tf9muy4DyKDQnF8+/fv6dsmDXhm+thPkdRDNf3wgTu4WioWrWmZ552xfLbt287pEkptnOUrAATfEkfJjQ2zfvg3KAI55EvHinC37m2sRawsmVwjFuuA11Bbv1NQLiAF7MuJocd4pxijvI+FC/YR4oD/M77LKZzcQHL5tzctu6vFM3m110flu23xYvpFgRMIC5ZBVmyH2ITwNl2j54573b3aCxeF7HaB/e6zwUUHOdWUOR1CQLmmsb5vb+/b+dLvY6YHp7lrTjylseVuXXVZbe4HBdzlKdXB3ftcKw1/k53Eb85hz3np+uUcQz4mXW1sRYZKsi62lyegp27VhB21x7+32N4rOiXXmf9Nc6utzxnvrRQ8pPpVH/2wQ3d6TgxPUpYx1hvLZj3B1+If5iL5+oxqxFYjcBqBFYjsBqB7zMCq4vNanqsRmA1AqsRWI3AT2QEcplcgkBCyB7OU9zpBQQrhMHBQIVMVp+6dlnDdkfHuPXmDmNhRuB8pHqjoGazYYF9BPQVcgUTP6eTmRYzuN0ZY5cSZNftgmxIVKs1VCiWtH94aC5DUAJb2zvauLijcrOuTDJXd++OPvPsMzrcO9Afv/7Xut5qq4uTPBPrU9u7+pkXntFmOFe/f6RRBZfgUtlBqFKAcyyjJFyaCxyRgRtCWtwRB3G0cdNrLnBzXHMj6MRAxAovBpoLfDQ0Nz5iom/f9sFhHBwEK25OB8OB3Xx6NznOM246HUaBG+uC3UTjAOYGv4YjGPFtjKt5oR5BjGvrKlcryheLqTDsnLZss/Hfx0PHwJ1MzNnm29SNXxxFJqQ7tHCgaqmgOJtRs1Y20aTXOTUUyMJC2hB6XCBZvV4199+jo0MV600t81V99/6h3vjgrh52xppHeS2jvBKCFZOFhTGGCWGqCHo4Ng0ec05MPy/8ukKA48S6sLKzdvIUmxPgcJzNDa2CgOhwBc6ZjpiOeG1O9UyoUrliosloMlXH5iGt8lkTHRFqfDu7f4/zAr8Xqc01/gHXxwQAACAASURBVD2+zovp3PIjKJ9Rz9N0UkQdExkQm9NQRsSf88K9ue9Td/v3O4G9E/2jznSe8xjzwric/zJZ3/6AmMQxQZShWAVSCcQDAhnbicgWRhkTko6OQH3Qju8c4x5ngNiNMNXudEzs9cKND8c1eYa5n3KGCbN1OQA5E2N9VgDbw7HwQb0pft0EWs4x1guCKzkHQL0gui/D2IpEFMHAG3iOcLff1Xw2VTZF/0QZt8ejBZiiQBeaVV3a3jLkEdsZhQTklUxEfnR4pPZ4rP12W32EK2Yq+BeOZJIxdJUX05Gsl4WM5qBGCCadL1UIAisispbRiUH3TLmSt+/FfKJ+u2vIq8tb67q2e0G1XN6QOojsMLcpluHotU6bQs7EMsQ3c/sHMjcu5/+jh/u6ffuOOZ9xdMJIZ63iG2ctx9YQTuZCndm5zrwyd+d0rvE0de3SEZHNKQiz1tkCisQEd3NRO9HbCllhRgXwFmGkIYXN1HHLaxqmiv21EzXNNUCcH7niGwKa6XRWuKD+5dZQy5SgkIVIaJgNCih0MBCeiuiMUDe3QGsQHUESKc6VFOfo2ClZ0eq009Leyb5Gy4WuXWjoc5/9jCaDvoVhwrXfZE2aLXR0fKRsIVZ/OFStUbfi5Y3be6rUi/rt3/0dhbmC3vvghqZJRt948y19450PXGgsbGtcz3KBshXNtJZNVM9nVcoX9OILz2s6HCqwYgeIM9jjsPgHts7Q8WDjE2YthJk5jDA5NYQLqBV46XKYF8aM8OrJzIKJuc71YYsniZ7Y2dKzVy6ZQ759dGB/u3r1qhWis4W8PvPKi9q9uKWbt97Xn/z567r1oGXIKPIHkEQR0Jv1ptbX11StlFTII24HKpdj1/00nFjgr4XRUuQK4aszhx36ytA+05kLEl7O1et2DMVG6CoiK/uFmD5JQnX7I7VbHR0c7lnQMtdEjuvO9rbhdujUQqzmGkqxeHdnN80mOXHXnzBxBbChY2zTAUNh2qNR/PpsOSCpi5u1mzXAIUzGavd7amxtGjaH7owE5rsVyxIrtPFZgrWAbaBTxmO3rJhEwWA+SzMbchqPKC7hdg/t/WztTPEsLhw5tuf4Ndevv/z06yTHmk421ih3Dse2nZYNwPik5ymvw2t7lAxFGR7z+Lrjz4ulHTcex78jzFuxpwD27nGB9rzj/DxaxdZUyoCsFem+eFa775Jjm/xruU4G97t35PssFstdSTuqzr+HK346xrwfN789vhDi1xe6mFqnzClpmov1rXsP9XDYM2Y66+2CTo4gs8K8/EQ+0a/eZDUCqxFYjcBqBFZi+moOrEZgNQKrEViNwE9kBNYr6wmuKTgZiHOB5ooQM+cLlaNQzz9xRWswVxHGAmk6n5hYEOCGvbSrzQu7Go569u+PHt7Xo/sPdHrYVmvAzXpWT17Y0YWdSyYuIK7DHh0Nx8oXSiaAt7tdnbRaJq6sbTXV3FwzwXZ89Ehf/KlXdOP6Db3+3i09nE3VXSYqRAV99uoT+vy1y6rOBxqMTjQqB4YLKE5yKilvGJmE0DbvxkoIRHU3v2AT+H9uRK1dHCapM3TZlwlXIB+KeUNlcPPOP5+51hBOptO01d45bj1PlBtkbjQZz/NhZ7M5YagOHYDgwU00jzXOdpDRGFTIdKF6c8241eYIxg1YKJrDbL6cm0A3HY1t33htbtR5TW6EcdtXeU2EkdlEszGc+J42cMeW4VpPUnb6QP3BWJOpE6ir1ZIJU0etluob28o1tnXnuKtvvHdLH+63NI8KEkz1KGtCejCfKJgPrfiAGLrMxOaK9cNnBnZu7u1W3ztZXcu/F7TtsbgDcXKHGY1S1I1peSlaBbHJCdfYkZ3jPwvuoQDqI2NhgMPJ1LjQNt6Ir5ErjJwXIM4L6udFko87sZyYznYn9tPtFYJ1yn1P3ZH+A5oFjKaOd4pR5wV1p72nE+p7nMXnHX7+uf5vvtWeYLfzHwgdc/+xmI4VG050oRDr8sVdw1Yc7u/pYP+RiSAIhI6VTgfE0o45nRHlUsnmIGI3c6jb6djvfCEI+XnFucE8RUBCEGu3WlZsQmBDOGZ7cDFbpwFz+cwb6cRXjwLw550F2FK0g6MLNsoKIrEVvHiN4WhgQjpdFjEuWBAyuCgDHOkZVcsFbW9uaLNeU7Net20yVm+5ojv3Hujrb3xbndFI7clEXYKECWykA8LmaKTMAnEHdnpG8yDROFpokcwVLRLFS6mgjOKA4h+cff5tpiSTqFwtWkfNdDzQvD9RIchoq1bWxWZT65WiKuFS1TJIJ8ISW6nIFtl8ZRsRIekgYDwpYoG6ODo8NQcwRYhsNmdFBdAgfp6W8jmV6QBI0VHMhOFkov5gpCkudBzq5uClEBFbBgLFOSYM48w5YQJhGgpLkQ5BfYHgymtOJynaZSG8wDa3QodvIaxYrNV0YiCqLQjcdFgpXOTm7A3A1OSsQEeRxLpkUmGP2Y8LF/hJIRdpMZtLCwo9IB8ilfIVKxxSTGsP2rrz8J5t52uvPqsnrlzUCO42oalRrOV8oXbrVMsMxYSFLl++rIPDY3V6PV29dk2f/+kvmhv89oNH2j9p69/9xTe014X/X1KYL2owXag1YM2a6GIp1gs766rFkQ73HunizrbW6w0LoGXttOKpFQfmNs8pXuCCh1XOCOHkJYR0Pp27rgFDV8gFkAqxMFFvPFV/OHDO6dlca9WKnr5yUVv1moatlloHB1qrlfX8Cy/qz17/jnqTiZ5+9pq2d5q69+iWrt+4qTDMaX2jrkF/qsU0UL22pp3NHW1trKtYiLXgujc41WhId0NW1554VgdHxzo9bVsob7FUMZo6c4GCGWI4qB8zFeOkH49YnO0Y2rVkONRiGSjI5o25T6GKrq44inX/3j0NBkNduHjRisN0cYFGM3f6cHg2X3PZ2LoxcL3PpmDIHDsfIZrCEAVzz91nfWGeUVhywcTuMaxN/A5PP8nFmlAQmzKysjmZo2Bg4zozlzpz1CNKvHvaFZ2ci5tCK8K/K/ZlzsRq3p/rp1/b+H8vsp9frr1ozEDasQc1Y85wF5rtf/J6fPPFOQ9OiXMPXrp1ekwmtl9WiLJrluvs8M/ndb2Q/XGivr+unV1D7ZLkrovnt8dz3v010K6XafHAfy7hmPnihQ9N9dgbnu8LCF6c990tHvXiiyDsr5kG4GQl0v7egUCix+tr+s7BsfZGAxfebni0jLJxXr3xYKVv/EQ+1a/eZDUCqxFYjcB/2iOwutj8p338V3u/GoHVCKxG4Cc2AtkgRoE0pxcOuHxMa/1S08FAa7mcvvLlL6mey2kDR+Cgb/xxnI7LMFBvOlZ3NNRJ61Snhx0T2BATtutrFuqHGLpWq2l3G2ZrpE67pdPWqXYvXNCVq1f0wc0bunv/ngXRlSoVE5ePT1qa9nqqBYl+57d+Q3/9V9/R67f29GA0E7e8W/WGvvjUU/rU1oZyo5ams5b6ZRAAc9WSsorKm5C5iKQwD54ATineZ8c092K5cxcTdHbOMZ0kdoPIjW0xl1eMK9G7kdMb1/Ot29yE8nrn2aXe3eudodzQ9gfd9Ebcie+4HREkctzsZiLbhvv3HipfKprwRos6rnTEBmvXRkBHABsOjX1MyzmMWhxthIKCJ0BczOeyhsYYdFtqt461sVazMMVkOdWS9vLxRN0BN/4L23cKBmx/t99TdWNLudqmHnUn+uZ7t/XBwxPNsgUl2bzj0ePznU8kxHRa8XGthwU5z6DjlRsKJf2J5muie4p1cTf1DhniH4NANV0SmEgQoXOCoxMgeNq4Lx+L4/wKEoMxQYAfjsYmrIPGccxbnvS9nefeCf79TiwT0hHkU/a6CTKI6TYH6IFPXekUB8z16QRzePReELfj/0OI6eed6d9LTGczzhNq3FR089V9ufBBukkadVykkfq9jrlCc7msCZ2D8VKNel1h6ByG7J8VhtKiT6/f13g+VSlXsDlh4niKKUB0sa4No0xEJg7x3gh0xv9PWccUfyhMOS76zB3jFPaMu/YMJWDoIrAnjNnMXOEZhSbcOcb+3Njc/GQUkayYPwhQdMe8/OKnVMzHOrx3R8kUN37eFVeGQz3aP9be8bHmIFoKJR32ehrxPplISYaY1kjhMjSnpLklM0sNAzpUFoakyiWBcog+IGEY1Yy0yEjd8UBxERdpwTpAQJBMByMT3zcLeV1qVPTkVkXNUi6FGCAMxrb7NhYhHSp545i3CAMdDFMxOmuFgvFkahgECkwuVNJ1dFBgoHOEccYVy8yjGAcT3LAjymi+BC0UaYmbFcGP7AMLZCXEMeMKTfOZeoiFoKsqFWULBRNFh+OxTtodc/SDT8rmHDrHcjgXc+PRWwE1DdU1dyoBvIY4cp0mVvwhawInPO9p2CzPfgfHsVCpnNd8MlVEVG6SFdjkTBI6x3K1rIXmenR4X/c7PV3ZyOsLn3tFuTDUoN3RbDg2MZ1CRqVWMQc04/H++/fNof/Ci8/os5//rEq1ho47fb19/UP9P1/7C42glWVjt3YVSupPZpoMu9qMpa98+gU9d+WCvvYnX1O3PdbnX35GlWJR8/FIw17f3PYU6RZLRFmHpbJCB9cUw44sbH5zzLjmjOZzY6bjisel3h1NTEwfzpYqhtIzly/pmatXlFOi00cP1T05ts4bAjYfnPZ1ulhod2tNT127oCgXaDgeqFQsGa5lMefsiBUsQy2nCy2mEy0XI8A3ygScp+BMsqo2trV/1FYmCC1bYnN7VyenLT18tG/udtYawoTZN+ZmEQRQGNo1AWQZ3xQj6aSwIlsm1I2bN7W+1lRjrWGrMvOWdYO5w7xGnLdiECg1XOW8HmNGp5d9g2xxSC+3XtnHjDO3NEWmUgkM2tSuY7auFAq2Rh2cHuth60SjuRN3WZvqlap9k98wG08NzwOqh4IFaxTXFraFa6erN1p/hIn6rJNMX48+QlAmh4FxoVDoA0G9S5tt8aIxPzmP8vnimcv8fOAn70RxDMQNf2d8t7e37Rxn/xHsnRucQlkahpx5zDs/zyr3Tv3z16qPFod5zUq1bK/FZxW/LbZGpzkuHCO2ydbvtEPFB616BjrbxRjw+n4beOx5NrsfD7bfh7f7XBiuBewzc6LZaOro8FihsirtbOnrt+/pbrttx4EAbwrArPszAParr9UIrEZgNQKrEViNwI95BFYXmx/zAK9efjUCqxFYjcBqBNwIBIqSGPEW4Rg+dYSIEioZj7RWKuhXfvEXVOH32VQ3P3hfe3uHhhKYBFLfhJtEs+VC+YCbssh4yp99+RUTZA729kwQo70cd+EYVEmY0Wmrp0o1VpQNTOw57U3NOVsuhkpwj06nulwr6O//xq/q3/3xn+rbd47UiUJN4IGXa/rStSf1RL0qDdtaJhONskt7nVpcUS5DKOJUi0yiuACewbWTg1DgxhtkCq3tiNZ8ISR4V5k5LXEkIv4QLOaFYRP4XPhkDpxGwYWQ4cY8Pj42TAP/ZoFo84UFVHpRndcEG4AA1WismehkBQmQM2Bl5kvbTn4acgJXOiJ/Ksri/GLbjdmefnsRH+HTUCo+ezNZaLmYajGDezwwB2QxG2o2Hlp7P+L0cIQQDTM1VqngbvQRI/PVhpJCRY86I71544Fu7J1qpKymAZgEhM1EUQAwYWai8gx5PQAnQMs54qkTmh3cFlekQ7fQAYCbEWkDEYrOBERotIUloaapCG5iuonXDvdialUqpiOU4LTN53FUlw1jgQMT4yxjiMMZ9Iy958d8gvo4t/rHnf/mCvSw2NTRhzP97PmIQTiXcTunQrbJNqmYbucTAmPKnv1h1hj/2ufd+16E+sFiuhPS2RZwHCZqzl0gHMI6uQCI6OPJXIViWcsl7F5X/MEhbe5hBJ98TtPxTLl81vBMFGhwSzOnEWvokkCgmYxGJpghStHRgAiOCxTBGM4/Dn2O9ZlABCPdB/1ZMSqrJSzzJc7/xMQvF8RL0ClhlVkbSxjfOLN3Gg0TyvaPjvTM7oZ+5at/z1zED2/f1LAL5z0xQefw+ES5YknrO7uGeNk7OdVBZ2BO4QQkQgYEBmJuaMWRAERRsNA4M9GSbIUFbnXCSQkjdUUfCkiKMprC0WdWpPMb4Z2uHUT3IqikXKKdcqgr201VyiUrCi2mM3Px97sdE+AvXrigCxcu6Oj4WJ12WyFCr7HqOxYI6wtnxhZOltZdAkOeIghrE49DiETcxS2Ny1NBZI7s6RSsC+uw4xtT4KB4gXhHAYT5OoJtPploOqOAEKhZq1ngZpuQ2RRlEjKPrLDo+MngQgpx3rBdfOE+N2HRCieI6cwhh4CxU96csmnxx5pKcHY7zMtwMFAc5VXJV5RZsh65EGNQONkCxcS5hpOhhoOWmmtVlXKxOcZ5f7ArnPtRHClfLOj48Ej9/tAwLNeefFKf/dznFUQ53ds70Pt3H+j//ctvOuxGGGkG7iSb12A613wy1Fpmpn/4Sz+jX/uFn9X/+fv/VG/89XX92s981uZU5+RUYIxwqFsg5jLRNM2rYNwtXDhF7bh5nxjLfTCeGKoKIX1q6yti+kjlcknNWlUXNzdUBiXSbmkKvqRcMkH4waMDPTjuKlsuavfipra2msoXEIMD5fIEoUYa9EaKo6IVnBaTuaG6ksVY2SxdVQjVMwvYzRfX1OmNbF0ulst66uln7Bp9+/Y93XvwQA8PjnTY6qpZzOrS7gVzTtP9kRA8a90fEyuK5HM5raWC+vvXrxvGhVwNrhUEjrqCiizrgOsq5ymiLX+r12uq1Ora2NrWaDrTw0d79ngwR6wXiLjMZQsjTgVqQ6TBrE8S26b19XUdHR3pO+++rfudoRUpKNWWsoE2G1Vd2N6x7QuTjBX2i6xpc7bF7M82T32ZkQIR83MyxzHOOeWKkOfxJ2yHd4ifx6R4QdkjVLj205lBMCoInW6/o+FwdHY9Zo303Wk8h/3g99FobEgs37njuPAzWye5rmSyGUWZrBWBF7OlZoupFUQo5lj4tH0io0sro4QK84KCG2Udt5feme7H1AepeiY8f2fcfdGAfWS8PVKL/+cYgfGiQGprhbns+ZwWWs4CF1mK7RQuWZs47owy+0x3AiL72lpTrdO2clFBle0t/ZvvvKH39vY1T6SsfT7I2HycrpjpP8xHgtVjViOwGoHVCKxG4BOOwEpM/4QDuHr6agRWI7AagdUI/JAjEAaJ8aYRwUAdRLE5sjWbKJ8N9ctffk3rlZLee+st3X90aK4wQwdIqhQK2t5a12Q+VWOrquOTY+XinPIxHNchypBK5lqLNIXV2++byLC/f2gOxkIxVrVG6GBJjUZTa2trFszX3tvTb//6V9GL9L/+wR/qzfvHOlwEptG+sLGmn3/ymjbzebXaxyrl8sqFBbvBzdcKKlRLdqMLSgaWKjeFxnemHTnFuCBW0MLODbIXibwAyA0pQpATpVzYGc/EHUsrOj8dE9gJh9w0e1Y6Yj1CK85x2sJxiuL0c23nBAyyPQ6zQPs5wru5yUAShKG6g74JDQRr8ho+uNEcaPOZ1jc3DRuBwNjv9gxJgEhP6GuhBCpjruMTN7bNRl2lfFbd0xMTcXJwyxMwHognC9uutbW6udN4H2VjdWeJIRKuPzzW+w+PdTxeGCoBdi0O4OlkqDBwjkNkDmUoGsDE5p6bm2yc5yab2/jYmHqBw+7/HQjEZg8CgRZamJP1ccamcbqNB+4e70PYXDu/w7ogeCNwoXAyroiHgQWpfa8579yZ5hYk5C4NTXNs8NR4nrqCvSvdv5J/SXtsKqazHeAMbAtNOHT82rPnpKpiSmT5/idiykb56Ka71/XiNNsO85Yui8ecXMfHRUh3z2bMjWtNZkCaBYCTvzMYmtCBmM2Xn+uGYUBgiiMbS1AIFHUQL+1xiKUcryXFlIzK2ZwLm1suTaDNxJGyuK6ziFYu1NdwUaCH4lj9btf40GCIlnZeAeHOamZCktLQ3FALgk9BQ4BRWC5Uzsdaq5ZVyma1ICh4udTl7Q09ee0JCxTud1pqn57qlLmNa7LWUH1tTVG+qPv7+5omge7t7avVH2g0XRiKyPIHgshx41njCjkN5iN1el0LWrROCA4ph5H8hFzBGOTMB5v/NsYUexyOKKLIxbkezBRqoGKc0VZzXdViUYvhWJNeX8FsJnpjqqWyLuzu2FqDa5niY5iLNV0u1B32rQgXBqHiMGsFDjuDosjCKXuDkSFicoWciWzO3UvAowsSDPkPZM50bsJunElsW9hc8B4Ie4iig17f1psBqCgKV2QNkKcwHDtRHTWY05ypTZDmjEIVIaZODHTbxdwKHaYHPnZaUGS8CB61+ZkWz4ynHJFP0bPuGsS46XBs22sNHQsXZBxooVoVwXih0aivZr2ieqViOBnLLWDdmc/U7vcBuFsQJvuKaH3tyaf01DPPqjcY6vb9h3pwdKK//uCG+rOFdf2EoMSCjHoI8qOBdqux/ot/8Gv61a/8nP63f/L7+pd/9DU9vVXRa6++qs7JiWaEnoI2soDMyOYWCBRDhVAks0BbaRll1RkOrcjhMCKBFTSGw4kms6WtkYT/XgWNAgcfdAzzmIJvqWz/RpfCw8NjggBUa4BRKtkaOp5QsKJoQbGWHI+8K0ImstyPMJOoXq8oGwXq9Tq2DubzVUO8cP1BFAUVxjWw1e7Y9Ym5z3hEBOyWy66jwJjYU5uTiOiGBEk52Vyf7ty5o+PeTM1KThcv7JgIzZjkYnJCFuZK53ynuMbrGaalWLISI0WIqV3/KErzPCegU2iiAMx4Gfc7kGOwTyZqrq87hM/Bgd588031ZzNV6zU73vkYxn3erslci7l2dzptVSpVm5dcK1l3vMjvCjuuIwSnP/z+XExXkwvgdOHd7prgKD4u98O2LQjUp8DFvuYINqV4mrFz3rrSgkizJeOW5oFYmCmv49YH3gtTAT/RjimOWHcOoaluCtl1jc8JrNMU+OYCg+SugTzOzicScRPm1cytSRmuqqEVqHicOx6hFcmYg8ZbDwKbk2uNNVdQS5F0/ORzAtvouvQev499XoGbnnFB7Bx71hvrEkvHe0huDPsPmsa6+TKO176U5UHQScFm1yoNjaJQ//z1v9TbD/as0ENPEAU6ik8rMf2H/Ey+ethqBFYjsBqB1Qh8ohFYiemfaPhWT16NwGoEViOwGoEfegRCJblC3hybtOTGAeGjGYVLXNxjvfTEJWvFjpOhCWPckJcLJbupxmKKqBTEgXYub+reo3t2Y44QYKzTIFS5VFazsab15oYTCbKhCTxc6B7tPVBzvaHLzz2nxs6OlqOp9m/eVX19Q8986il985/9U/3e//7P9ObDUx0vpHwho1d31/UzFy+qsFzqBHE+V1Z1XlR/0FN2p6D6paYmo4k6Rx23TxbgOZVnXBPkyU0y24nriptHH5yImGD8eDlUwxzX24IW8uRMTHeCJg5gxEE4wYjkCE7uRpV95hsuOzfctJGDT0DI4suzpXkfzyhl/HH20n5u3GRjDyPeO6Y7YgO85OramoW3CnRDt2cYDwQpMAjZXGQ4mNFkoMl0ZA6+cj6nPmiOycSctIhZw8FQAR0E1YoxeEH0cCO+gOU8W+h4NNPNvRO9dWdfj7pjZWnrR7DORBpxU206jBPDOc7sqxFZUt6zc/g5VMVjkcGJzmfuQfuF0EPX9g6j/KNf3++D0GMa+eNHWWDp9/nyYroPaPOOcN9BcOY+/zhre/q6JpeYAPMYteKf9zd+nomvP/RZ+LEPRMBAYOa1mQuGYZlOjGGNAOznhncimhCDkIQwAqLCnMRZRXHOhBjOyam5H+GCh2coBufEdciYlGbjXI9pl4SVRCgYzCbK4jU0lEJiYnoETkYLDcYDYyXjiLem/uVC1UJR2+sbihLp+PBQrW5XMypkYVZxma6Rmbkbq/lY89HQOOnlXKyXnn1an37uWeuGOXj4wIRXOiMofiE6Ir4bSmMwNKGwWK5Y/kKcL5gbMi6V9ejgUA/3D3Vw3DK+vrH9Ke4g/OUKKpSLGs9n6vR7adeJE30QvqzHImCsZ1ZEApFiTnWrvCBEuXlrUy4zVza30GQ8VDVfUg3RcrpQLpEq2dgCJLMB3OuKCYH98VDD6VhhPpbiUNPl3DorMoiSC8KQF3YehzmHjQFpNBgNNTE+tBPjEFLBsJjgxd8sBtiJ2VkY78Ws4XBA7xiqo1K1tQ7WPQVNeOO4q6NcrMFkrKPTltr9gY3HeDZRbzTXcIrYbtAlE/6YD/NkYd0zrKWw+j2yyiNfDJl1zh2Moh9mXYgyGJFRf2Ds68iaKebKmZjINQSsVqxkNtM6OQ+VsiFICM3kfSkqtPo9c8vDyAeZg+u32dxQrdG0zI2TdlfjRaKb9++rNZ7avmYQ3sFhGNd9pk89sav/6nd/Sz/10gv6n/7H39Offv0dlSLp2ctburK7oyqiYNrpY2L6dGbOa4odrOGIrvMg0OlopNNeX4Px0IrQ7M50OtdoODfRu1zM6KlrT+jKhQuWuTGFAU4XCIGO2ay2t7dMGO8OeiZKElCNexuRl2sA3Uu2/RnnknedRxn1B337vbnWsOtRr9+zzg7WYsaD42EFwySxAjLnO7+zvnPN8w5pzzq3Y5qGdXL94VyEFc8XGI/9o1PVKiVd3N217igEakMYKdAYR/tk4s6ptCMnly8YiojCAmKv55n7NZPnUrx1GCSHCeLbh282Gg3rNNnfB0+zULlStoKQdUFQyEhZ9owN+8Ax4lqEYE9RgM8p7C/CPtfbKOs6J2asW1ZMdHkm7hrvrsW8tw9T9gK1R7exnXY9wyGf7ichvmcFXdbmtMDkkSiOE++Y7azRLBj8jXUbwZ/Cp62PFuLrEGl+zHkPvqwrLg1DZ9t4f+v8WZKLMLLiNyK2DxTlORgReM+7d+/aXGLb7Yr7MTkiPhSV85gAa8aY9Z/jybY6bBfh3uTbDN22GqKL9ccVpe24OPCK/gAAIABJREFU0RGThrBSqG3U1tVZzvUvv/ktvQtDXYFlUNgKRVFrRj/j6ms1AqsRWI3AagRWI/DjHYHVxebHO76rV1+NwGoEViOwGgEvEAZKuDGLMqGiJHSCOszkbKj5dKRrO+vKhhntrBe1u76meqWsPA5VuMNTxzwuFnIqlbM6OjnUhd1dC858+HBPh0cndqMLqzdfKqnRXNPla1etFf36B+/r/qP7+szLn9HFp57Uhw/u6+71W7pY39DLL31aWoz0tX/xB/r9P/263rh/qsPpUpVypC8/sasv717QtNPWMEmUC4sqDrOaL2cKd/JqPrGh5Wyp1qNTTYcEf7kgRHfjCoqFAC7CzgruRnZGEJu7sXaiyNTEc+diczxgHIPc5zqsAaI5bjEnOnAjSps0Ahw38JaZCboCV+sysDZohDgTN9KAL3OCp2xkY5by3nDozZXmcA3+JhW8Bo4wxDTBOa9Uzek4JAASJy835+h9UaAwxi2eqNfvGFqHzgFNJopw4c0X6p22NewPTVxl/+Bsn7ROHA81X9AsE6m3CPTh/qn+6uYD3TvtKwMCBHdZmNV4NrUxMME2CUyQRUz3+8LP8+3yHxWe/c29P/lMuOVm32mUn+grxZd/z9fwLfHnxfSPhoB+og049+Qfxf7wcpyTiHuOG+5EHMQOcw7CCE65vH4//L79jXEH20HFhfMAQdbEp0gR7smUa+yRL9YFYK5ldy74IFSnhQQK4oyJhyYmLxy2h/lHBwfCOGovzkV6N4LFXJ9++intbGyo22oZnuO409XpdK5xJnROa9BI5AAU6GQZ68L6mjZqZb322Vf005/7rJaTie7cvKHxYKBeu6VOq2ViOgIQgnCn23WCYzZrwYkb21uKcnnjird7AwuqPDg+UW80MZcksucCgRceeJy1AEkEZBfO6kRBJ6QHmhNKGnOecs4jwkdOybbCkWNp23ewUBLi1B1ZV085GyuPoBrFqnCe4c4ErWLsaZAJXbX7HQtAhcmOHMfYUsCM0whe3MYEKs85/rxH4vjyowlFrESNSl5rtbp1/ZiYjvs/zlsGQiEfqVItqGDM/IWtEQlYGtvnnFqnp4KTD8KhUq+aYN8bDTWYjMwxP5hO1O5NdNKZqNUdWkEQvAXrJWtjq4sbe2ZivptLOIwDw6JY44GFK7KWJZogaObhxSPa5UxMphi7nM6sIJLPOgf9ZDJTFdb9MtHGel2bzTUrEuIURyAdjofqDgcaTRYqF8maQHgG0YFbP2vu/Ql5AJlIj45O1aMgwdoehprhtrYKSKJf/tnX9F//l7+tbLDUf/vf/Hf68G7bMGT5SPr8i89oHXTYkvwQd25xbQDRhQvb5n8QALnSg5MTC8lk42GFm9DIeZFkbF5VSjk73mvVmqbjkaZw6c0N7K4ZIFG63Y6tecwh1mLvmnbXH8c2t/ejoyMtFCLqs110J7EWWEdDhmKmc5pb3gNFLyuqubWYa4cXaX0bju9Ggstv4q9db5Yaj2Gwh+ZsR7g+OTmx7QDVwheir53fKSKK5/IeXjwGnTae4Gx2QZ2ONZ63ecO2ci3z1zWuh/y/55i7QNLYsCRcO+kQ+JvFWF/AclcK3pfH8pMx4fX5ajab9k2RAJc/+4opIFm66xTb/NEgUc8K5zrItnpmuheNjameisc41SlMMMKeVw6uinH2rncrXOUIgAb/5or5oFNAKxm4hayINNPAu8X9Pvmx5O9gWNh+Hkuhge2xYguifBpgajiWYlFbW1u23Tdv3rT9Y1x9B5K/HvDTF1mt2G05JEWHRUrzZHgNMxtw3gaBFVX4ncecL0C7QszcnmefneD1V9fUS5b612+8qffpuiCHx4oR9J9Iw8V8pW/8qD5krF5nNQKrEViNwGoEvvc932psViOwGoHVCKxGYDUCP4kRiMOQrn58jSqEORPTNZ+qHEcqx6E+/cJTeubqBXXbB9rZXNfO5oYGnZ5Oj1sqFsqqlerqd9pazkba3tzUpcuXDY9w/8EjndJmPpvrtN3WSbejzd0dfeqVz+iD2/f1zrvvqlzL64WXntd0KX3r23+t7mlLP/e5V7WWjRX3W+bifP3OXX37Xkv747katZx+7ukrem1rW92DfWXKZUsJzLSlKM5oWk9U2qkozmQ1Ohlo0nduPc9A5WYU9ywCkL9ZhOlszk5avWmLNsHbt1GnN58WYuaY6S7MDAciOAsnpiMwGOIbIWOBgzYxIYYbTBPDs7HdGCMgcBPKzalHuPjQMUQtY7oiomSciMJjEbEQsxZJoMFoZEgcgujGOMyNkYxgkjHHfxhntEjAJeC+z6pElwC8eHAooGFwb44IHISXvVDJRMmOY+hWKppHsXqLjG4dnOqND+7p1n5LyzhrYnqQzZnwiFBmgiMinonpzk3nx/ijYvr5OfxRdrkP6vxRiM8/jJjuHeVebPLuSLbx4xx83+v8Oy8qnH+Ma/Vnhniq7Sc7g12OweOAXF8Q8EKGF7O8EOPf34vqtO/nwAEYo35miCZEM+b6GVub340vHJkAhbDsmO+Yh2EkU+wJlCB8lnMWMLyYTBXMlspnpHwYEJFo7nOEUkSn+XSujXpFP/v5z5kI02qdmPCOFvzdvQN998GeCXPlQt5c5xwP0B0EQ26v1XTt8kU9c+2qcmFG7ZMTDQkT7fc1HPRNfK1Uyhac2e3i7HUi7ng614XLl8xFfvvePcsG6A9G1tHhhXTE3ZGF1QbK5yI714AewN/mBEZO9+vFfLFUvVZLxTUkMP7NFX1cgc6JlzMtLEQX13Q2FcSR4IuZUCXWMdyZmYzrUAkSDQY9dRAMYcODpiC0MxMoH4aqUHjMZU20B2vSHoPhITgxY0Ge2diFh24266qXqy6sF0Esl1chm7MsAjT/fDFrHQIzxqjVNtxOHpE/zpuYjlhZKBZUrlbNnc4YzJEHwXFkEk3nifqDhQ4OT9UfDAwJVa83rLgI973d7du8GAz6rgsiWWo8nTlsFS70LOJaxhjiJh9mECBBiSHuL81xDvKEpcRY8AupGiEsS7VyUZuNiop5t64y4nQTdXtdK5jgaoedTpHWHRMcs+49Zkmg7nCsmXUghBovFhpTEGWCJEv9+t/7Of3Wb3xVd27e1D/+x/+zRhOZG525f2GtYmgi5mmOjoI4Z+s76BATTdOirKF5xiNzvHshl+1EVEcABpnEOYBwTsHBAn0XsONdAZXiGE50xjWMYjsPvDDqC7/emczvPjCbc8TlFzh3uF+v6BDjOsNa4AVqHxTqBdDzAi3bgAjNdQVRnue5LqmFHUPE9Gqlaj+7nY4J7RSLeT+KeKwxjrntzgP2nb/zHnRC8GGCecD2+u3wRTlEbr/dXA/9drkuJidSIxabmJ4FDefzHSgYPC632vwtFKxrwIvw/tpK+CffbFO/3zVsDM50an2eFe4d/PzOl3esc255hrsPD7UONa7Flq/iBHsT0zk2zIs0ZJTxAo/lPhs4kRpxnuczvsPRwFB3dg6kYrp3s/v1mtf2znaeQzCrDxJFLPcFrYF1iLl5wDfHEWc6+7W3t3fGpD8vonth/byYTsmUfeFxjKkdQ/jpdNfwWYmg2eHwjDVv2JtMxh7r3f1uDF1HT6VUUzdZ6o/efEsfHJ1YsQlnOjUkioGTNBr2k10VV89ejcBqBFYjsBqB1Qh8/xFYVW5XM2Q1AqsRWI3AagR+IiNQycaJiXJJRtUiQnRG40FXcZBorVzUF199SRd31nT39vtq1hA5Cnpwf1+tk5a21tdULlZ199ZtXdje1KuffdWCPfcODkwYqTeams4Xev/GDV2/eVOT+VLPPP+MXv+rd+wm/cmnL6lUzungpKfj9lC1alnXdjf06OZNbcWJnn76aX3z5i29cb+l4/lczUZJX3risl5db2p0eqr67o76/bEGj/qKC1l1cwNF9VjFXFGZYaJkCpM8slZl74xD0PI37s6Z7hy1hq5A1OPGmfBS45Zzo4ho5viojq+NmD4zxjK/4x7mJtRjXAIHX7AbUPiqiD448QkdZTvsRt5a+N1jvDMQZzrvjVDkHXzW4m1OsTywYuP3cuOMejhHaLD3cIDxDMiEyKEY2MZ8IWdiJNzmaIEzfanJYGjoAoQnthmcwnQ20fbOtrKFgoZJoNZkqTtHbb35wV1dv3+kOexmmNO5nAXLIbza1yLd07Q1/bwb0u+Xv5n3YvX5Ce0d6fZvPwJnuvNS/4APVyme5ePEdL+NHxX8P+4VvWj9HxUHvODD+/zgzflBm2uijBMUQRU4h6pHEfgiDEgI/g2ho1KumDCCWAaGoVQoqlmv6urOlkaDnuET2t2eE4RSHMtshoiKgJgztzDiHoKYhfTiFg0jm+eDxUQn07HG86VqhZya5Yo2ywVV40gxhZXZ3PjguSjS8Ulbly9u6dMvf9r4ycPJSFE+NlzQO7fv69vv3FC327f9q8D1H4y0Vq3qyUs7KuezhogpF3Jaq1UsEHkyHGgxA58wM4EPBne5XLVsAc673qBvbuuNzS3rAiEwD+GVtcf4wzCVEYGmM41wCWcQp0sqV4sWXAsuxoX3BYa64LU4lLhBO+2OK45xjtMlYGGfSy3niLQLE8MnnMcuIVRLwhA5Tjie4S6HoSsyMOgwoylYUODi3MxlFcQuHwEHZ4FQTstLjUyoa49mmgWBSoWsmms1NXA7N9ZUq1bNbd46PtFyNle9WjOxfDwdabKYiIooBbYA5/1gaCGeRdym2ZyJuzZ3UjxFCL4DF7YcY5nfKdjl47KOT1q2/8y5Wr1mxQcwEyCsON0ODw+tiGBzEMevHSPHxjYsUS6v0Wyp/eNj9QYTh23BiU3OA8UM1lxlbJ6tVwoaL+S6bUARiWJfQZVKyYqbk8nQBHGG2QS/fNHcwQs6JECwRFlNEZwpDlGszMVWJBnNCLdmfZ7puaev6eqFXd26eVPvvf2u4bk2mxsqFwrqt3smpJszHTZ73mV9ED6LS5siFPsGv93lBIQuewE8EucLQjpF1WRuTnQKUQ4xAoqL4g1cb8TSmSE0cNIH5AfM3bXno0Kv54wzbXzxzIvOfq3iOXkyLeZL9Xr9s7BJih98e5HYF928iMw2cI3humIBpDNQUsxNfrrAcDBAI86LFCmFI9vjQawoacyhwHA/BLFO7LziXHNFA/YbwZVtRFS+fPmK4d329h6l+SFw2os2HgjeFMY4Hq4oQIaAzsIyvWvfjwNuba6Dfj20gNTRyN6P98JJj5iOiO5c5zPNpg6B49du56Z2xXJ/LT7PVPeOb+/aHg0Gdg3n9Twyh0KLd3JzXeTaauuIhesydysO1wK+JxXTWTcsMJriS4qR8W55vy38dAGmj9+P/bVuCZAxdIilznS23RcUfMHFF1F84eKj12F/HC3zIcXxeJc9JgO+fSGH7eR6wk/G1f9O0YHnso9WDJ0tVMxXDPPyR995WzfOxHRQZQ77Pl4FkP7Aa/7qAasRWI3AagRWI/DJR+BHcAv2yTdi9QqrEViNwGoEViPw//8RqGbiBDdzpFD1YtXEH8R0LaeKw0CfefaqJsNTZZKJhcP1un0dngythfnqbsPc6aPhRL/ya7+q5saGjgkGPDlVsVhRvd601vHbt+/ovfev6733b+rLX/yC7t2/Z+7wst30F5WnbZ8wvPHExKlpt63ntxva3d7Wv/6z1/XG3QOdLuZaW6votSuX9LmNpnLLpXaeelJ7+yd69MEDZXIZDQpjVXaqipXVrDVRHCA25K1VutNq280g4aOIHIgAdtNPW3fqjPM3oyamI3LBSTbZaWnuXHfzTZu4E9NNBDGuqLuRR2GKQpzAoTHPAwLD5gvVGvUzB6AXcq3F30Qex8RGxOIGlRb7tabjn8KP5UaWDcbdjsHS3G6gVQj4ROiHOz2jNX2hTBYWjXOqZ7MZE/AyoDdw0Y6nGvUG5m4HI4GQcnF32woF1XrVXKT9+VKDZaj93lhv3Xqgd2890DQTaQp3O23hR0Axj+ACLcUFBPLFftl+IJCl3QD+Jv57ic5ecP44Zvrf9sz7pGK638YfJKZ/VJg4/7yz5/7ImOkczsfj6ceE401HxKVLl2ysD44PjI9cq9Rs3uLi7Q/7KmTzds6+/NyTGnRaunf3vo7bXSs7EC7Mc8eTuZbWLZE1J3WFYg6IoFLZzk2+Wp229k4PtdclQDirp69s65lLV7RbX1eJ7RtPNSfkl7mWyejo9FTZQk5xtaBctWRO3hv3H2r/lG6TuXrDuabdiZ3zoF267a5eeuFZNWoVdU+PTfgv5XNW7CmAW5rPTDQG24BTk0rF5vaOyuWKFck63Y5G47EajTVDiiAGM7dwryN4IQRS1FpargEIisjcwXEa1AluBpyIxzwR3IhQhCDJtuG6NFHOmM0EK85M7EJAHM5xPwcazxeajSYOdWIFJoeX4jUJdKZIiSoMeoR92qoTulxVsVS0gNB8JrLg0uEA5vRC2VysIHJhu1Ecq1gumVDpXNCRxsORTo6OTCwnw4LXoJgGzWKKX558CguPXVohzfAf07kTfbNZW68M20Goci42hBNFCc7feqOhOMqZCI9wbpisLCzqWHE+d4aB4Fgg7JlbORXleDzzEzG6VKtpNJfeeOst7R117X3zYUbFOFSlXFSF/c45F/jl3R0rruDeBYFyenxia3M+jpXLEbKcNXc76y7rD89BoCPo2VzSONNZT0HP5BCDEaxnhq6h+GE8bY4B61yva5iqcqEoUCc4+8EQIYan4Q5ngb8e6WM5EYZlSbTMLG2smWuMq3HTLaOWAinhm05AP8/bNiQTLvDZxAVe4tjFUW70LodE8eKnF3oRZr1L/aOcb19kNUF8PNWAoFoCbxljxPA09JO/+a4hLwR7/Ar7xvWFEGKPEmP+Wphsur38G9dKmOm2rqdFJH4SMMvxGY7HLnDcOj7IdsjYecn1C2cz16yXXnpJ9XrdwkX5/cKFC9rd3bXthPP94MGDM/e5Of4zhNfCRU9Dp1N8DddL5p13T/NY9pf99M5xJya7grJz3081HlHceNzlc96pzeO9S505znXYi93sM6/NOPljcNbVBlooLcT75/MYxtmz6j2ay1AzljdgyRRnAjj/7hEr7JsPM/f4lPMu8TNxPc1Y8Z8ffHHFcDQpDswXZ7xwfv56enatTp3pfhvMVZ92HvjChS9UMF4WcorZYjy29e9x5wFjNFchX1ZnMde//c7b5kzHIECBlYIXBdrRcrHSN/62H2xWj1+NwGoEViOwGoG/9QisLjZ/6yFbPWE1AqsRWI3AagT+LiNQUZiAeCHADhcqfF+coVn02mSqZy5tqJSXJsOuCvlQYRCpXCrqqSev6tq1p88CDl/8qc+a4PruO++q0+mqVKpq7+GBvvn6t3V4cKRqsazj42N95Re+YiIUDnEwBAgc3JR1+l39f+y92ZNl15ndt+48DznXPGHiAE4A2SSb3RLVg8Ww1HK33LKswbIcCkXYr370fyGHHxzhJz1JtmVZkuWWeoC6wQEkQYIAARCswlSoKSvnzDvP9zp+a5+dSKIHMkyQjQDvRSCqKvPmuefss88+eda3vt+6vfNQ3cVMl89t6EqtoK21NX3tO9/Xd968p+3+UJtbq/rSjcv69MqK1iolnbt+TXce7Ort197WJDVVdiuvxz/9uNJj6eEb95WepezA46H8+PDIYnoJVyGOcosNc3N5EdOjS83M2jTux5zZuTxMWyhJmApwT+30UxCOS4XiaUgdAjpCHaNJ8CPiAg/ACFARKeIH+jNYkSigDMbBiVar17S5teUxQTTgf8QgRK9iqRKcZKOJw/oYO5zpbhvPpCxuTBdTO9UR/eEpl3JZu2SH7a6drCetjt2b9UZdV69csDMRXkRvNNI8V1S+vqruPKOX376nl27dVm+BMz2rfKWswXCshRnZBlAbDYSgzr/f60x/L1rAD/zhqf90mhqHYnTOT//6STAvDk07wxSO5ySeg59kL/4sNEwUJ6KogchmHslP+4J1n8wVo1kcSocY3VG9XNev/uqvGtHz0ksv6dabt3xslWLFn8oc9YjPxlotERsK/meowThw/Y02ShzotVJBVy5f1EqzqZXmimoVAoYLRlIgiD3YfqDdwx3N0hNtnVvX5XMXtFKuKjddaIGAzPWMKgj6KJ1SqVZVe9hXZzrQpcduaKd9pGe++Zrubu8rn9SnKHlduXJZjz/yiPZ2H+rq5csWzR8+uKtCLqPN9TVvjzUC5AN/Z67ixO31+sqCyJhOXCjDFY3oA0ZiMgWjUfb1gsMcnAaOWcIREQiDe3pq52sQQBcWVBHK3XkyDyxks4SzSEHh5c6U5F+8F6GZwtSIxNNCWcetrhnTnAOKg1yTuNwzmZQqFu7z7gZALCP498L58xb0OZ8ECc8GIw07XQvIhVJJaxvr7vKBUX5wdOjwSSNBUriYQYogLM+dgTDs9+w6rzUbGqem6oz6ms4QdNPKpbMW7xHfYdevNldPkRXgWeCP510oG+nw5NgiPB0OdLGwv0W6Yii6jEca46gn0LJS8ToKMmoyxX2M2F8OXUCDgfp9XKvsT1OlRlNvvHXHn3nt+nX/PCGobLNRq6lerZnLvL664nWYMWfuMpas2YE1Hfjq+XzGLmwHghKii7s4YU8jUOMit1uY3AkClznPsLczcKtBdTB2ueCe57RRoKQTw/+H8F7GNTDf6UAKmRkI6Nyv4LMjFJ+0T7RIzYOgG3MM3NkApiuwv+mkiFgmijW8grudUNuUOyhmc9bO0DnBdoPwGcKueSFYMqZkBDCuwbkckC783e7/NG5lMCmhSMJ4cEyMg8NUk/BOXPTMW+ZmzFuIKBEL6PmCRXVET2cnuFBqwndyHEkYKmNrt/fMn4eYPx4Htj3dLKwp3FPZX0I3uVa57zNnzm1u6OjoyIWfeqOhc1tbLoDx3oPDA3dNICLTecI8cRhvRGclxdowjgFHwnsZB65V1vaw5iWs+ExadUJ/jSWhmyIUrSNSJYrOwVXNuZP3gxdzL7r4o1geBXR+jmv4tGicMOcpoPG9mHdyFsnFNp27QjZLIqbH7bB/0cUfBfSI3onOb/6M+Bu2W282XJDha7GAEtd89i0K3XGsYjEl3p9O73ezMHZnnehcW9HxH131RuAl4+4CYVIoire34Jif25neXsx+REwH88Ic59o5Gfbfh5viT3tTXf78cgSWI7AcgeUIfNhHYHmz+bCf4eXxLUdgOQLLEfiAjEBZWhQzBetudlsTqgmrO5NSMbfQl77wlH7zN76k77/4bf/7iSce0RNPPKFLl64olcrp7bfe0c7BoarrW3rhpZd0++137Bgdj2Z69eWbuvXGndA6jhs8X9Tf+a3f0ubaulpHx2qftMxMPjw40PburnpaaFzKqlEva/jwrv7aF76o7d0TfeOHb+hOu6PLl87pc1cu6Ho2rVo2rcr6mg5bPe1sH6g/Hahxta4v/doXVUoV9Pr3bqp1cBKCRpMwL/PHCwgiocWbB1HEK0QHCweI63ayBpQAD/Qhuw7ZF7EliCF2nhE+BwYjl1fHIWfBRYhQASMUhzosW1xuCFGxFZs/7Uw88+IB/Ojk2A+x1TqO/uZpS7cFFnAuuay2ts6HwsD+gUY9BLS8ysW8xUZC0FAIewNYvDygjwwhxuGbnUu9o5YO9vbUATWTzdt1fOXilnr9jjnrsKWz5Zpqm+c1TBf18pv39Pyrt9SaLDRcZJTHBTyaWCS2HG7XbeK+/HPEdN4WxZD4IB8P+9TR/X6Izgk7+i+6pKLj7qxT7724llA4+fG/gv1Zx/Qjjvb3CfOCIBfDA/lMQu2YXzjPK+WKnn76aV29elUvv/yybr5x0x0SuUwQ82Krf6d9qGpaKsPTny00noUgznw6pWaZ7oQtb+PJj31cvW5Pg25P4+HQTu9+p2s0EWNWKud1+dpFlco5ZRYp9U/a6oFAIbQwEebZt3ypoJXNNR12WupORyqtNvTa26/rxR8+0MHxWKWsVMmltFWu6unPPOUwxsP9PQvK08lYs8nIgcYI+nCnjT7K44wNWIRGvamHD3fV7nQtViPmuig2HltMj6zibr/nay+6cYuFgq8vjov3IjLWKmVNpiN/BqItrmpEWvAi1XIoSpSKgRft+QMWIUvXSRAscWOmsgVtXXpEe0ctbW/fN16H7pCJRVNpY2PdRQOut5OjQ+3t7Bp30qjWXJRE/AIzAt7k5PA4rEesxVlQQSkNRkNnUCC60w3EGsacKJfKKoEy6Q09fuPhWFl46/m03ekIo4wpaxoObNjp9+7e1cXzF1Qts+oj8FH8IF1W/oyIsTAOA7Z3seDx5D0IphRjKGBQbcyS0ZDOGqfhoEHWmUQIR8yzmJjP6bgDKmSuc+fP6/HHH1e/N/AY4EAHbwNShPOEa3t//8BrGm7i6CJ24cCiPiIyTOqZxyiw/4MrGRc8xUQc8UM77qcODUX855oxqsOhpAjwAQ0UXd9ZipDm0heD+BzKV6HIYRf21AUW1HfWdHBaFhST4pazACYETPYC05zQzULBhVSKOBa4TY8JhTGKTUYpmb/PfSAUyaKoGkXc+G/mPLx9ikZRLI4isl3Pxg8hilY9XxlL7hHRse18jgRvEkVS9jOKwS5GTXA0F+zmT2dCMYPrJoqosVAaEVORux0FYwRYF/KqZY2HfZ0cHXnsmDsUB167+baAS33s8qY219f9XvaRfeOapQMkOqHdeZJgYjj2s/eN2PnENRCLtaHg8G73zqnjfMGYFP0ZhAODGuEz4vrvrrIkOwQRPaJWzDfv90/zSryOct7obkl+b4hrgX+PSJzrdCjQnXG2G4sOMPbZYaMOCAADFYp5kXkeOwiioz3uI8fF62z4Z2T0g4Jjn3zdJMWE+HOMZQxmDbfpsA9n73WxoAyQLmQchN+JIl4mOusj791dFQmzPxYX4n4zbnwm95ZqGWb6zMz0W3sHHjPEdL5Hh8jYK83ytRyB5QgsR2CzUdvCAAAgAElEQVQ5AssR+NmOwPJm87Md3+XWlyOwHIHlCCxHIBkBfIeFbEH5dN4BbITojYcDjac9bdRK+gd//3dUyOLS6+gTT35EVy+ft7BydHii46OWjk/aqtZXden6Y/qX//u/0jNfe0md7tBBcTzkwxjm7xNYt5mMHjt/Xjeu39Dx4aEmg4Hqtap2j4719oP7wh82SKVUxtg7m+t//G9/V6PuTP/+68/ptZ1dVepVPX35vD65Wte029Ysk9PC3OSUuuOemlfq+vJv/ooq2Ypeeu5F3b71VhDgYKg6WDRtMQzXOX83AxdneuK2gjFs13kipiNeIZaEB3D+n1q8c7hcNqt8IWdCOgIAAk2eEEClNZ0EVjviEg/mCGJRTLewkfDSY5u2ObHjUWABE1iKwzxpuY4P87jOn/jIx+wU3n1wX8NuXxW7XXPet+mcsMK5HZPlSsUP7ohPJRIJZ1P1jls6OTpRZzAUklGpXNC1K5eUSs1VKObUhekOzhVnc6muNx8e6rmXXtPhYKrRPKNcpaoh+0TBgP2f4UQOLsDodIvCQXSq/4jAnDis/5So/j6J6Zy7Hyem2zHqcxkEBl5RtDv77x+3OPx57z11Ub5PAaSzcWAbWyQbUGpaqFoKoYGdYUelHPMzrdEU93Ze1XL4HqGy4GEQhKfjgbKzoTtNeC+uUAL6Ll+4ZDdwpVI1muHB3Qc6OtjXoB94xaBMWicngbddqWjr/Lq2LmypWMorm4LHPVchk7PgChMcIRoxlrk4nAx03G6rttLUcfdEP3zjHR2cdIQBtJTPaaVe1Eq+qk2cqocHunDhnPEbzUYNMInZ7u3WiRr1mt3yiOyI6Yg2gwSlcnLctlsb1y6CLJ9//vx5i3OcY9ARoBU45wilFj1HCOcjFYplb9coivax9nb31IU5PZhbsL5xecMFLaYmhTTOgxEPIETApCShwwjvc2W0SOdVKNdUqpRVrsD+HuvOvXva3d9XtVbRxUsXXZgjQLVDAZGiWbEcOl9mkxB6ievZ+QtTC8LMUdz1uWLBYjVOY4Q1jjUUAAlMDZkNFh/HCMkj9SZDcbLtKkV0nky1urKiXqere+/c0fVr1wLvPcFLsS4iHOPat0u1VPK+nhweqN/tBcZ60rnjwk68XlMps9vpCvC4GpWFOOeJdtqtkkpnjZAJrPOCjo9bPjZCZAPru+PCHAVYf70aQhs5N6wtKytN4zp6nY4m06HnOc5lY3YS0T7gJsiaKJ2Kon3Y7sOw7uIWNw7GpJbAaQdlFJzIISiT64Z7Q8TzMOYcj0OnwQPR8eMqRyimTMG94BS3KMs25x4L7iW44S2qUuSzSBkKL2GbAZOBkzeDOJ+ImbG4Gx3nMQCStQZ2f7jHgCgKGR0+kkw2OO7pKMvlLLgTQMn2+Rm6VhCe43oVhWa2FZ3RoZNgIM5TsVRWFq5+EjAZAy5PC59J0ZTPj+NvzFIrnNNGo+ZQa5dbjZOf66TT1Z2DtkqSPvOJJzx9uB4jxz06vjke9i868Pk+923GJYr5EYlGsQXBmD/5fPYnuss53igCeyrasc71EkRjM8fpwkruAbFowL+55qOIHZEp3KvhxtPBwb6wDoC0SS9SPg6uFYowXE/MfRfUk5+xOz8JEqfbgQ4Y5hgFqVg0iUL1n4VjiSJ4PG/x9wXWGeZVdJHH42UMCCKNxxDvY/w8/8d7b+xsoKsOrBTHFINHI5YmFivituP5iufjbMElzLGUqgSQzmf6vRde1M3dfbfzLcX0H/fbxPL7yxFYjsByBJYj8H6PwFJMf79HdLm95QgsR2A5AssR+DNHoJovLnDmLWhlXyxUhI+Ka3vcU72U0ZMfv6Hf+LVf0a/+ytOq1YpqHx9qd3dH3W4fDcQO9HqlqdX6hr76x1/Ty6/eVG801u7ekdq9nnEAtXpDqVxe2w931RtNVQahksa9LYsavcFYR+2exfRUJqWNSl7reel3fuM3lJ7k9SfPfUcv7myrstbUZ69f0uOVoiatY80zOUE6rjXWddg50vnHNvSV3/pNVbIlPfsfntVLL7xkVx/iIS5tRDrEEcRDBBkUnvBgiTMdoT3rB2KY6Tx6IowHLEn4H8EE8RmnIeFdOCMDP5n29ASfgdCIYLNInT64Z3KZU4d8FERAOPAAj7CBwwznuV2nuezpg3YIiQviBizg648+YsHkwTt3Ner2tVav22U6m07cUo/DHMxL4BfP7MK33I8INJnq5OhYR62WFlmQMQWl5zB203bPZgtZdccz9WYpzQtV3T/s6Vuvvq6HJ30tQACkc5owR8AkcOLNAkgEbGsn74rTwcoXkC5/scT9k12UUVQ46647K2jbIUmU5BkXXmxFPyvsR47sWUH/vYL/T7ZHf/G73o9AVQv9Dph9l0kfBScfE67ixOjHKPO+WNiI4pMFlMVMOZBK46FxHxfOn9PFi5ccJAwehAyE0XCgnYe7WiDyGAETxDCvCYkgmMqlNcvMlSZwFORQvmi3tVEdtaoqxZIKFKkWC3ednNtYNzbqle+/rIO9Ax13ey5Cbaw0tL6+6gBNnNnRRbu1teW14mCPMMKW+dj1es2CWUBgwEQenSI+QG8wybiOcYyCX8IRzLVtwWwYHKsuglFkcngoYmRa3U5P5XJFIwpgCW+51+24+EexoVatWOAGO4NAVa9WHQhKEGoIvwwBfezPZEwopZVAXbx0SU98/KM66bZ15/497eztaTybhFwIhDdjmVKaEOA5m6tWrph/jqDFPvI+MCszOOkIpDDCE/wHn+85kSB8LKjOk3WKNcdzYqEJou4iFIwIQ2X2EHjJpUpRIOCtAuaEfYmOXFzkFCtiaOLDBw806uPYDdsClRIxInbyj4eq4YbOBLwGgnzs4rGojHiOI5zxq9dcaGFtzeULmtjJPbQYbN71eKL+gHDl+o8Ut/hsChelcskYGsYorMcwd8Kcx/GLSz52yXB+wHpQMGA9paAyHI1dJAGRwt9B/VAYoGj57jUz872H4qpFSi1UKhYcCA1aZzKfKJ/JeR4oxRqNZBzEdvaT91++ctniNus5/HledAyFz+CUh+Ky1yl+erqwU537TsCz8D3QJmmv+6xXIFII5nQGR4Jd4X1xLQhIKVjvaQvMxyehuyEEYNYDcihhxrOdIISP/XVQTty76PJgO9Va3Y57iuUBM9b1ObTwS7Bosu5w3hCEuXZ9rJ2u37++vqaVej0U46YTC8x0giAoU9BpNhrqdNqJqCv/TOgcA7HCPZSiC9iyEN7tbhxQNolrOq668R7K3OEVhX3+ftZNn80FhApDlM+VLRqfZc9HYTgWOPhdwV0nCQrMTniK5sWCFpnUaSGj02qr22oHVFOxpPbJibt6OI/c1zmmVqftwre7yugkqYa1Eh49x8lxsbbxPQdGG10UjpdzFMPHo2vcGQdJMYUOAuZuRNTEAgxzhr+DTYqsdf7tQlEu5wJLnFO+Zo2hCgWA2B3BMUeMjwt6SWHoLAs+GhFid0dww/e12lzX3qCvP3jlh3rr6FjVasUGipOTtn8PWDrT34/fLpbbWI7AcgSWI7AcgR83Aksx/ceN0PL7yxFYjsByBJYj8L6MQDadXhAwBisWSYIQQUSnxXysS1tN/dd/57/Q3/0nf18rubmODx6q32vppHWi8YjAw1WlFhm9fettHd4/0A9e/qEOj060urGho3ZXrV5PF69cVnVlRd/41vN6uHuocxe3dLC/p96AEE/a3tN+4MzneJiHU5xXYTZWedbXZx79iG6ce0Qvvfq6nr/7jjLNsp66fkmPVYqad9taEMQ3laqrGzrpt7R+saanP/cJaZrSS99+Wdv3trW5uakaIWTjiYXrXC48hFqQTNivqEB26uXg5dLSHEJGs2n458FlCTMX4QMGsvWLxNlcyOft3ASzgKCOixERPrRMBzGuUMr74TY66HhA59927p2ceL/KCJKVih/eEY14yDW3mSA93HCTsRprq0Y37DzY1qjT0Vq9qWa97tZxxCjEdDAEuNgRZSycgW8haCyTVbvV1uFJWzMDoOdKL2aqlHO6eOG8csW8jnsDDeYppSorenDc09dfuqm7h10XQhbZghYEq8KqZtzmoQgRX+91a0fH9/sxSf//iOnRzXdWTI9CC/t01m35fuzj2W249PI+/Cbn6+On3rkQCjoa9r0thM16rW6R1ViXYd8okPkY4TUpiFgmDP9ZpqSLIy2NNNPUjH63JFiYtrBeyPv/SrGoRrmq7GymS5tbWq81dLC9IyHiEpq7gCM9UyafUSYfroG9vT2HD4ZA0LAt/ozsaTjMiIt2iJNXgLCbClgHB/OCWmC8KYilQbEkHSeEVxYKQWRGoEbsBdtil3M/FJwyOdWbK77GwLzgwmYIOC6EZq4fBFswVKxZyKc4P3G183UEXtzVgVs9VXN9VVevXzfnfPdgX61uxwGiHFt00ONAB6UzGY2Nd6EowefiKgftYhwIx4GjGhHcYjqu5+BmRdAEoTFNgiWDsLoI5xCMBK5wTxqXAr1+mdPMcM2Tc2exMrCx2S7b4hwjxiHmce20W51QTElyI+I1yGDz+SNY6ZmwVvkaYx9cgAlCMa5r1trpaKgN1i2EwCw4qiSwcgj/vmgnOho5InAuD387CJ5eK3FdpzMWtCeEqFpoZfuho4S1GFGR82VB26iRij+LQoi7OmDtDxENCQtdWOxmR70+ZMI6vUiFQMhcIeAsut1Q4OQ8MHCddl+NZkCRNJurms/B3jCn2B7hn13v04VLlzQcDOzUphDCOUxn3u1E4lxRLAn3iIVyON+5vmJY6RlcVkQ1cX/wviUIkSh2RjE9jCm+b8JYQzAuYxcd79GRHNdD9pf3RMyIHfEE/DImCOkUZgdj5QnqBn9TonctFC/8clzGItzvpmNfB/wMXRbMc/jwHFsM5Iz74+DsJNwzurB5T0S5RNRKFHULhVLoakvE3OiUZr8jEzzeUxH1OS7eG/jdYH4oiATUjOdJuuD3MEYRTxPvA2yHIjVOeF7OTUlwX9x76fjKV0oOTN/b3zeKCAMCgbUUBV3UTK5L7uGc93v37+mk1XIhiIIfxWuc6YwNYjrXWhS3+WyOn2N7N7A0FM/eiwByWCi/nyX3sNBtExBzkR0fxyLOoVgwc0Ev4a/zJ8U1rxRnglljMSP+yfvimLJdFzoSl/u7cyyjYwLe66s6HA31xz98U++0W6FrgwBSOmEIln8/bmc/9f1wuYHlCCxHYDkCyxH4sI/AT//s9GEfoeXxLUdgOQLLEViOwPsyAmnEdERkhFKEF8QkzVUp5fSJjz2qf/a//jNdubiq7ds3dXK0q2oZ51VRmVxRxUpdg+5Iz/6HP9L//S/+L+UzJW1unVOn39Mb7zxQbzTUtetXVK7V9c3nn9eEwMJMPrhRNVMuLZ0/d06PP/ao6rWKdnZ29XBnT7NBV+X5QOuFkr78mS/rB7du66u331IrNdMnrpzTFy5vKTMcuF1/MFmo1FjVeDFRfSWrjY2Ghr2R7r6zrcloqosXL4b27FEQaHBrI3jEtnA7FDNJmF2Sj4mYjgCXTxNAGAQVnq15kM1kg5ieskBHWF81COdDRKAEJbAILmn+bYzCfGLHpx+EYV04+JFY0BB6xgM7AgUP4jx4x9C3yEvF9TnCeVsr2014cnCo/klLjVJVjWrlVEyf4mpk/xzMl7K41Gu13W2wUm8YhXHcams4m6rb6yifSalWzuv8uU3jJA7bHU0yOVXWL2qnNdQz335Rb2wfaZ7JapEt2tGeyhDgRygf7tPgkIyiRHwwP/uA/n5M0p9ETHd3xRl0y1l2bSyeRBHg7D79TJzpHygxfeE5Zbb4dBYcueBJ5nMjQJhrCNApBL44fpZizwh9ZsCnNMfJTG4AbkfEbcTb1Fy0tqA7sp0CPP5USrV8QVv1pqrZnDabK3r82g3VSkUdH+/ppH2oFEWfdFrb29tGssC2Zr5vbG74Wgn6b+gImbNv/owggPKCxex54Ws2OHp5uUOBfZtMEvEqhLGak+5rrGzEBsfTG01UIKw0Cxd57nFBGLdgixuXkMjJVHfv3rGjtlqpam19Tc1G045U9tFCNCz2Qd/7RuYBYnp30DfuBKcq40+BErGrlEPM76rf7aqYL5hnbpf7ZKQpAKZkPQK7chaZYlezUVPB2Yzr/PT6S5Ajp47npEvBiJLke/xpPM+ZTAC7VsmNOBPc6LGd4U4l4BJxHf43Qi3r28TnPDQuIHTmNU5EdYofnhfgTNx1lAsFjsVUJXfXDD3Odt4mblkyJdgf0DLtViths4OdCUGcQfhMK18oumuAs82csKxrATpgPHCUcxyIr5VKyeHI4/HASBjGmHWQ8x/U/oBnQYR3QYWVN7XwPo1BAJWKunT5kjqdnr77wvf8GUy5apXOi3wiLOcFKh63uJEeON0TYThmZDgE147zrPc1fHTCr3Z0M/MZuzr89MC0jueGP6OIGd3BUZz2dfsjPwNyJuX7R8Rucd4turswHoR1ri3G1QXW+dz3QH+OjwkkG2t6uKd5LciSmVL02FKE4PvcQ5k+bIvjIeQ2vSD0mnDXtItXvV7HY0yRJN7vfC1ZFGcehaKWux2MuAkFDJzpvEIBGYd35fQeHR3YfJ+f4Z4ZHdVsOwr2sRjE9U4ILveoEBZKN1q4T0d8WnSlR2Gf7VJ45/xRwDBSic6GyUSH7RP1RgMHgxOIjKiemoVzFwKSQ+Gh2+l4LnOs24Sp93t2n9utXiavJe8uMhjuCNvr6+u+HqKYzjFFZ3xE+bwX0eLih3NUwjygaBCZ9ewzaydjuL+/722BrnFBPkHb8Pc4p0K3TtIpcWYOnhXX+Qy2G93osespztV4Tz08PNbayqbuHB3q23fu6yGcegoOZAJQdJPUmYyW+sb78QvRchvLEViOwHIEliPwF47A8maznCDLEViOwHIEliPwcxmBVDq1oJWeh2GwDHkEggXhc1l9/GOP6v/949+Xxi3df/NVuttVzmU17HZ1BLO4P9Tu9r7+0+8/o689803Vqg1dunxR93cPdO/hoRaLmWp1UAA57R8emheKOFUu5HR+c1Vf+OzT+uSTH3Nb+L2793Vve0et3kCjfluFWVfT47Z+8+lf12uvv6Nn3nhdu7O+PnppU798/aKyOM+mC03nWWWrdWUKGdVrGWVSE3W7Ax0dd5VOZ3Xp4kU/PPLAiTiTzwRnG1/jIdEolXxgqSLyO9CMtvB8Xilc2sEAe+qEtJCO8GEheZ5gExBrcLMHoQknXxAAAst1NBme4hP8kJyIJUGICYGmOM+DmJ4/RaOcOhJxpyK+lHJ+OB+0O+oeniiLQRjRKXEj5go5FcsUOrIWQYb9gfZ3di2mb61v2rHZgoM8n6vdOVG9XFApn9XaasN85r2jY43TWa1fekSHg7l+/+vP67U7O5qmcfEWNLV4lA0Bejwe260YHIt/2c50xPSzr7OiYXTZvZ9u+b/o4vwgOdNtKsUVbhE1CNC4mG0uTxyx0c1tjTIZx+hq9lznP7Q6XNBgZxBpcfWmFxaAJwvmcIJLmi/EDAazUcvl1SgUdX5lRZ/9xCd1bm1Vndah+t0TzUSxaazDw0Nfm8xr883LpdPw1FM53SJwwHv4F2ToNfyHUGx+9LsWftzXdvqCN8kjHOHkngYn93RmZAbiFz81oNCFKAjOIBNCPfleCCYOSBhwMWxva2vT+9jthoBHOnlA0UzHQ00Rwqc4gmHkpCzIUdhCqEQ0Y89BOYCHofsFIZ1uFDqCEObMweZ6ouuFwh7YDhYhji85Z3aEEzaJEzYV+PesH5GZbqGWAkOS/8D3Odd02LiAt5C57GdzA/60MBvyIXBcI1zD0AaPwiuKdhbeLfyGKwC8FNz9eqPusUYotAE1zfrTcwAy7nRQICBP2F4QhgmAnnpc+DoYGAc80hWQDt0IUTTG3W20FPOYVTc+JXluh49zYWEh88tR8Qg45VvgfBgjUEaERlNMIqiUc4NwztrMMTH+o/FQ5y6c1xMf/Yjn5ms3b9rZDtf+sccf8bm7efOW5tOM2q2+50ipVDYaqFSu6PjoWMetkyASgycJ0O5kJwM2KVLD7N7OpDQjdDcRvKMzOf5pFrs7Jd7F0UQER+zM8PWojENQeZ0NrIxFxLjuMQ8ixgcUiMN9yRMw2gTHfCjYUAgZjgeqlmsuwjE12T5iMe9dXVsLHRXTkaajqUbToVKLtOd3p9txUR5kCi/2N7rqYwH7rLM5hoBGRr6d3cyPdPb0Ph1Z4dHBHwNCuWf7Pp0UIlzsJpQ1Bqhmw3zmFCCmxy6leG+IhSkvKRRlUint7u76c2MwKuz9I4pjo4HypaIun7/ggOLWwbHKdL7MQkEPUbrX7foz+J0CtM2IEHD2DYROvaoiWQAD0Dhd7zdMe84XYjrHH3Er7E88Bv4eCwfx62BeuEIZT36O4kIMlcXtzr6/+OIr/t65cxvOHfB1M6dAlvd7jY4bg/UCWxeKN2fDauM8i7kDZ0Ns43jH9/A9shAuX7yq1+7d1XfvP9TOEOyclE8l54TQ2dl0qW/8XH6rX37IcgSWI7AcgV/sEVjebH6xz//y6JcjsByB5Qj8/EYgJYvpuDBxlSJXIBAVsik98eg1ffU7X5OmXb30jT/W2uaapsO+vv21b+mF775qTES329Irr97WcWuoajmwN7vDsXrDwOXFFYZwNZksVEhL9aL0n/21L+uTn3hS186d02Iy1pu3buntt2+rC4plOtV4MlApNZLafX35yS/p9dvb+oM3XtfDaVePXVzTZy9tqYhLcjhTPl/RPF92i/5KNaP5tK8uYYjjucrlqi5dvmyMAg+s/G+NivC+dAhjJAgP0Y2Hy9ZJyw+m4AloyZ5P5skxIGb4kfnUDZozQzVttzciXXDKBl0PXQfRK2BexipXSxYt4sM7TtXYks3DKg+3CES8B1E7PvRHRyHvzxTzKjTK/rlJr6/O4Yn6Jyc62jtQt922a3JlbVWlSsmMV4t6na52Hz60aHdx85wfmo/bHQ0mMI7H2lytK5+RSsWAEThotdSfSisXrupouNAffOO7unl3V7MsQnrBTHvwDZQRQMpQLDmlpZ9xhXvy2lr8fhDTg1B/1rkZxfHwMQkm4cxHvVdI530/Cwf6n3eRfpDEdOYVXG/mFU5ajx0CSoJvCYiUIKh4PBNdOvmXhSJz0+cpZSYzGXyUjf9zbc/Mk57MCOaFRZ0yvgKncmo6VSGTViWb1SNXr2pjpan0dKzMYqpCrhiYy3345WUHUMZ5D3IiuK65xrJCPEJMn0xCqG4qA8sYATAI5ex7ZDtzLSJC4q7leuVaR0ClU4PuEb5Wr9Y1weWNsJqEF9LNEZzHgcGMYl+pVu3GRcyCM4/YtLNLOGpbpWLIM2i3jtTtHKlcKtiBjkvdWAPE30QItzN+MgmiWDpnwTkylo2hQDRNLYy/4RxR3OC8gW9iO4FoEwp0wdEbuk9YsxGgPd+iCxn8CUUv3j8LBQs6XxhPCgXss8VJih92ewdsw6lgy5halEeYxVUf+PBwtGHEO2PC6+DCaAcc5yurqxYGEcCHiNhme+PUbatahFs+0KA38HG6cEs+BecUXnSnY0EedAXnyQx8nL50GCDsJ/PA2QGJsz5mEoQ/w3928NI5gfM5Foxmc59T5gadCoybmfN0+ZRLFu53D3Y9xuvnNrS6vqorV6+osdJ0BxIB0xQjjg6P9LGPPeHixg9eeU0nBx3dJlR3/9D7u9JcMbIDBEi73bHjnQ4Hr02JSOskgqSbgqIUx4VTmftDdEsjShpblBS5OKYoMr9XAPZ17IyRrECi9Pp9n1fOL/+HdTG45/l7FFBxKvM5iMZ8jftfsUC4JpkpIViU8aMo0Kw1HGxNRwHj0Ov1/bOrqysqgOSh22Uys2i8mIFqy/tccgzsA3Oe+RpyD0JgZnRe+5ol8DwJBeW+y9eCuJ/RYDTxvfjsuh/54fHrbB/3OF+P94R3r5G0Q7YDI5317t33nN0max4/z7ZATpGrwjUJzomvcy9tbqwrXcjp9t07qhSKWq03dLi7779TYHFHD9faaOz5b6QNWQAEfw8IIB85iLhSLmk8pLDU9jgwZxgDCmsxBPS9HPhY9HdRLnHhm+GeYH3Y73hu+T6fzb4///z3/PvO5uaaWfYRFxMxLw60HYUCDOeUIgb/G//ioh3mAAqkATkXxzgy52P+CO/hXNPJce3KI3rYaevZ12/pzUN48SkHkLKOU3LoTsdLfePn95v98pOWI7AcgeUI/MKOwPJm8wt76pcHvhyB5QgsR+DnOwKZbHqB+MLDP1gT0eo9Gtg9/sSNq/pX//Zfau/eW/o//8W/1MVzK5qO+/rjP35eL774phCUqxXatAtau3BRdNjfeee+2ji8xwHLAAsd5ycPs5967JpuXN7Sr/+Vv+JQv9e//5Je/d6LOt7f9wPbKJ3Wg9aJsREbzYIu1Zr60hOf172dY/2bV1/RD472dHWjps9f2VAzldG8P1W9vqr+gnC0mVaKKFADdXmALpR0/uJlXbt2ze7Xvd1dB3MFzXBhpANCC+5SRB6HFg6G/hMnG2FiON8Jn+PBka8Fljpt6gvls0EQQrAOLdlBdrSQjsAwHKvfB+GC2/GcHbGxpZy2bx5ceaCOwWKIe/4cXOhJOzp76sBDxMaVhi7cuIJhTxPY5u2ujh/u6e3X3/Cx1SpVbWxt2rxZqlT8sI1o1zo+MeP1wtY5H+9hq213OsGj642aMuJ4Fy4eIJYPEU2rq7p/1NUz33xRbz48lvJFTdJ5jUBFZBHqOafgGPiJn86Z/pP8wvOTiOnRkfxnCenxikIYOPv9n9WV9kES0xEc5/OUwIZwPZpxTXhnIrYhqDKnI0YCh/+fGiPa9RdSaZFWeoqUCo4k5AigvptJPgfJQWgj3RMlXbywFbjQWZzAI19nuJTziDfTmVarayELYDRMwvKCizzuRxDiwr9zCWaAAtTe5fIAACAASURBVBWBkrPFRIQLMi8sUqczdjwbtzQa+ZrBdTkZj/yeSrlikY7rEQF/tbmi7qCrFNkCuOgTwQgRL4hIM19Dm5tbFtVfeeUV9UYzi9yLWXAjr62tW7Tf29tWr3us9fUQsIioSDgx4jZueONHkiA/F/FSWTOqCWa06GjxEDQNYxp47YjKnCKzv+0YDs7Z+LIYGNFUCNcJhgMR391FXkdg1IeAZTuv6SZBXE3E2uhKZ5tRTH9XZCR8Fbd+2A7FjeiUpSvFAt5krL3dPZ+/5kpTa+vrPg8cWxDmMx7rnLE5IVOCPAde5syf5kbM7H4+PZeJCzu60l0EWyxUyAWB2C50Y4fCyhPKAYHxH0T/wPHGhe8i0ILiQii4hYIEHvSFytWKj+Gtu7dVqpT11Oee0kc//jE1Vhrm+RcpXhbzXvMDw32qYb+vQaev1158Ta+++EMXXym8MrccaDsaef23QxoxHYGfQkU6Cba2sz50VFCMzOYLxoic5Xi/99o7Kyif/V4Yi9ABkE7n1E/uXbGbKTqtz55bPof7DuOEcByd6oi87rRawOVnfZAOjw5c+OBehOPcQac43ylOINZzHp1fkPZ9ADSQhVgXkULxMoZoRl56KFIFJrmL2ZVKwM9Mp+7mYE4G0VbqD1gbRqccdGeaJKGskS8eBfk4d2LBlD+5j3IOgyAMTz+sF/FeEseHf8fOAPAuzFn2KwSXpvXJp57SX/3P/7py9ape/f739fv/5t+qWa0pRRfadKZKoZSsCwGZwpoG0oUgV7A5ZCF0+30RQt6o15xfAJOfYw0891BkiCGhUTRnPOK5p2AQM1bMc3/P7wiMaexwY/woXty9e9cCNyGgsOzjsXttjMW95JphH9h+7FKIAj0/w9f4GcaEcSIPwB1+STAs55RzA9Jua+OC1q5d0b/6+lf1nTff1nQWxPQFlUFyGMbDn+R2/7O6LS+3uxyB5QgsR2A5Ar8gI7C82fyCnOjlYS5HYDkCyxH4yx6BQiG3sMizSKmYzTsoEMxLKZfRxmpd//S/+4d66cXn9eyz39FqLaNyYaZOd6rhKKscaIRcWjeuXdJnn/6cdvb29MILL+jOw0OLRs1G2YF4w/FCjz92XX/j176kR65f1Qvf+pZeeeG7ah0caDocq5LPq1arKAWjNJt36/3WWkmPbF3UU5c/qf2Tvv75N57VM7duqVnK6gtXV3S1saJZZ6SV5qbaY2k8GqieniqrsXq4HGsNPfrERyymw2Xe39uzA8xuVR74wUGEx367Vs8iEwKbGN5v2mLQu2J6YMoi3ONwt3NwMEycvTysB97weDRVv9c3EmI4GjjYrLnasBgQX3aWJgIBD6yHJwj9QSBB8IzilYPFKmU1NlZ09SOPaTKbaNYfKjWdqX/U0luvv6Htu/ctVq5vbliwKlcq6g0HoZV7NDbmYA3Oc6mswXii7pCwMymzgAvPWND+X9XG+QtKF6vqztN69fYDPfPci3pr50SpQlmTdFYDi4F5Czg4khGaPihiOs7A9/JlI9+VMY/O3rPX289KWP8giekcb4YA2WDUPg3f9bGbrRxZzvYC2zXs6yLpLIgCFYG7dhlOQANMlUnRaYJYQs4C6QUzFXJZba42tLbW1Na5TTWaVQfdnnRaGo4Rj1PGIsxGE9VyjYBfGo/dGYJoncuxDlSDM3Uw0HA4Pg1GDOGxuNHHGk9xOYdQUofvZbIWkHAlI0JxnY2HI4t2FtMrFTvJuVZx8G6sr2tnd1u5IuIfQjPuy6wRS8G9H9jNq2sbFqKfeeZZPTjuqIToVMh5e416w0U4OnOKpbTW1lfUqFQ16PVVyhcsmmUWKfOCGVHc0EGggx+8sOiGep7NZ4MoPJu6+IDw63DQBMtgJzpHnvBMwh+BHR8c94F/b+b1lBwK1pWABYkCPGPgkGQ73QN2w6K2cU1sLmB8HH5qgk9GszEO7+D8xqnudZIwwcXcIqeFUnPGJyoUCy74BaF8aiGRfWCpxLnLcZ+02nbRU1RkXzhX3s/ka3xup90O3QkUSRLBleICjmm6pmgO8p4kIavhOgsc9VAcCEIuXQmMu7sV6Bry+c0YvcLYI/iCeBmMBw6KvXzjir7wy1/U5atXIKaoUiv7vOzv72oyGWltdc0c7aPDA9G79Z9+74/0+iu3Hbi7ulpzcaDVYt+D+5/5A2s+uOVDB4G7v+xYZx4Hxnk6X9KYUN2kuyKuR7GQwLGE4u2ZDpzE6e5zG7MMZiljhXhFkZi/R5c2240M9iiKcjynomg65W40rumN9TUXZo9axzraP1R30PM55B4FDxwxnfli1rZTS1KeA8zPaq1mdI9DO405C4UkC/wO9maehnsoX0NkZ7uc626vF75OgKg7EgKLPrrROZ6zzvTYtcXXz2JOoiufeUR3QShgM5cp6oR5Egsr7qBIRP/oko/YmIcPH/p7X/7KX9ff+kf/UJWtDQ3aLf1P//3/4EL25sqa5uOJyvkiA+31Jh4jhSI6bpibBHsPCD4lVB3BOgdmZXjKjGcfTnFGdGaQKTCbeR2LRYcYHBrPKQiZGEh8FgETOesxaDv+POfB6Knpu+PJPCiTRTAl+4TA4IBjYXxC8Siw9qOQDzqGfzNvEP+NpprN7H4PczSt1ea6PvUrX9I///3/oG+89poGFCAXYS1in5cBpH/Zv+0vP385AssRWI7AL8YILMX0X4zzvDzK5QgsR2A5An/pIwB+mJsOQnoFdEE2hyKi+XioyXioIvgBeJqEgklq1lK6sLWqc5sXlM8V1G33tVJtanjS1uu3blrogdm9efG8ts6f0yKdVr1Z1+c+/1ndfudtfeubz2ln+74unt9SEbzBbKLzm5u6fu26GqubypYqur99V4XMWJnhVI/UrqgznOv/eOFb+vcvvaz5qKfPXq7rk5evanDQVb22os4YJ+VYzcxcxfRMRJNOab/f2NTWuXN+4OOBstvrajoJyAOHLyYP1ghzRiYkQkUM+sssCGsMiBdEnYB6QYSaaGZO8tRs6CBiJCLJDCFo5gd8nLDgEUBsrK42LdAhB5k5br5vEAERFU46QUgyFgCxIhHIcP7hnCzWy0pXihrPxkqNZ2qWKqpk8zrc3dP23Xt2wINbQFDHObi9u+PiAUiB8WikXCrj0MQcwYlZ3LFjjbotra/UpFl4OL76yKMqVFfUnkqvvHlP//Hr39UbOyfKFEpGvSCm4/CzBJeyhPWBEdMRzSKqgvMRhRO7FBNXZRQbojh19s/380J8v8T093Lgf5p9pEDjKz0o5cGpiHjLvHdnBixuzivs4OQ9VlMRN9HhpxrPhsqmUipl86oXi1opFFTP5lScL5SZTtQoFvTYtStaX2vopHWktY1Vc5UPjg80mo4dWsp6kMsVlU9VLMrgaGT+owVGtyqCPqJ3p9czWiIKilyjDgDOLlQq43EPLlcEqHq94b93QLCUSuZ+R1wB15CxIkpb0Lx+7ZreevN1zeZkJyCmBwEYlzgYI8TjUOgq6rlvPa/9g65KpbzW1lb9PcRCgoCrtar3J5NfuIBAmCiBv6BNCELNp7OqlaoeQ1Ahpx0AsNjH8NqxMSOKBhACY4s4GdE70U3Kz8cHg1hwC0GlCUvbLuGZhWyvYQjGFsoXPi6L5+mUxXQ7+WFSm8IUOxQSpArhk+A3wHqQKwGOxGJkECD5POY2RTrwFZsbm94O4rf/TLocEPYREjOZvErFcJ739vYtpOPo53NBXSAIRuEfEbrVPg5zE+F/PPb3cH4zOSjcGKfB2ujBSJ861N1lYUwPgakw6cHodF3U8PwF/ZPLWfBn/oHfWKTlkFigNZ//0hf0mc8+pRlrGv8vZgFbJAThkc/J448/5vV01O7quWee1a2Xf6BqsaJHH33MRcq779w1C7t90lW7zXwByxEKFoyLayAJvoUP5yvFRlPTRbgWLYI7NDo5dwnaKmYDxDXtLKIkYF5Y12t208fOk1hEBJNDMQjMGcJ0o9nwPYh5aLQY55d5gzg7GqiQT+vypQuqV2tmpN+/c0+D0dBjyPg5HDQRu/21fM6dEO1e1/fTSrXm64P7WxSnmZNcywFPlA7FljSu8eJpTgJ4FO7NvChCsE+LVNZrkhn4STEKwZ61Ibqho4s7Zp1wzfK5cb2neyVwvekQYZ4GPJExQEkHTnRlIzbH4jY/D8ufecvvMJ/5/Of0xKc+oVK9pv/tf/5f9PDefa3WGirnCw71NS5lvnAAa+hsS/v64DgLlbLzULg/B05+goxLhP1wzw9dE/ydgiK/lwyGg1CIyILnolstdL8Rzgo2JhZgoggej/kUJZew5GOxgDGKrnz+RBynm8vzwGHLhJanE9c6+JeAzopO9lj4iCG2YLzIQcABf3LS9vmEmb529ar+7be/qde2H2hEZ9+cLg2Y/hONwq+ay9dyBJYjsByB5QgsR+BnOgLLm83PdHiXG1+OwHIEliOwHIE4AvnwDKcS/M9sTovJTIvpVMVMSoXUXKPpTF948oYevX5BeCrzdh3mLJKUShXt7R7qnTfe1uikpclwoKvXrmnj/Ja2LpzXxcuXtba5oeNOS8998xt65+4dCyqPPXrDLc/ZbNrhfQTywS+/ePGKxpOZHj58oGo1p+7ega7ULmieKeqZm6/qP774ilrHLX3yQlOf+8h1tXYOVchVNZlnjF1ZK+ZUzqW0yKR1PBqpDY+5VvVD/8rqijmwPOTycOd2aQLqSnBPc36AnQxHFl7sYsxmHUBqJIa5ohnlc7i30ppMRxr2+m4JR2gJLlBQMP6XhcHJGJYpLOmJNrfW7crl4RzhLp8vqoConUpZ7AghkQFdwAO9eaSJQ51tFktFZYs5HQ8JNpwqO0/rwuaGrmydl8ZT7Ww/1PHRocV+8AWIZ3fu3lW/P7RLFzGF4yDsMJsrmOWeTs01G/f18ceuazEbGoGztrWlaSqnca6s27vH+r2vf0dv7PcCb7tY19j+4/BgjwhpBMUHBPPyXjHdokIinLhAkThx47yPLtAfwcIkbNe/aHWIv6AxK3AMU07wnyn4+pEwHrZwinFPJeiD0w9PHLTJm/xTqHv+MwRt+ltGWpzZjt/w7objO9/Fxb/7+fFr6dRC6dlU6QXuXATYwLzHTYrQhLDKfEGgCqbnZD+8A0lGQOBlKJMHzVDUeq2hc80VbVRrauA6BXlAwONsqrVGQxsbq3r5+y/q4uWLmi6mOumcKJ3LmE8+XaRVba6qUWkavzQYhLA/5ioIAa4zBH6ulVana8cvwhbMZjOM8zltbKy50yNcPxPPcbo/EIo7LYTMUhDUzD8nbC9gJQhFvHjxoj7xyU/p1q0f6GvP/iflC1lV4EYjgDvoMqAgarW6misreun7r+j+/W21YAxznA61LKvZDLxj1oLmek2XL5yz4302GqtermoyGvt/0FmM8/HRUXDe5nMe8wHOeRQ+rx0hGBM3NeffhaBpcPXyP2uTBXW71tMWySl6cEwW3BH0jKcBv5D1ebNbF8dwgnBwjgI4CBzsLuYFATd03QTR0WJ/OhPc5CBLcB/j+F68K6aH4NCxA0M5b2Ze+1oLRUW2wWdP7QbP66TV8ZzjHFI4hK2OoHqSBHWCoeh2uu6+6VvQDO7Y4H6lyJnWfDpSnkImXO8kgDSFhTx2V6RTDkHd3Nw0/3tvd1/37993UcAioVJ2z3Pf4rqYpaTBdKSdwz070P/m7/62fukLn1e339VR68iCJdfDYNDTI49cV6fV8rm+fPmy0R7T9lAvPPdt7Wzv6GNPPqlPP/WUz3u33dGtW7d07949C+/D/jDJFelo0O+7qDlJcjTGk4WKtRXRj4BAHIoKAamzYF2lAJTNqFZr2F0fO5VikTBkdNBJAEqtaEY3hRRES9bnsy73GB5bbzbceUaoposmziJwNYTShHLZlO/JIXSSa3CsRqOmiYsboJqKxqe0Tk68P+ura54DXKMHB/u+p3IdcX1wrYE9Yg7CZ2eb4XohwDYEpUZG92AwdBcX90h+r2DNQ8znZ9kPfiA4pbnXBkd0IR+wJNyr+VzmHNd/LEAxr412GoBhY61Lwpfj9ZXgaHgfQjHHw59sKxwHWLa5Dg4PddztqFCpaH193QHtuNCZB41qTZPh2F0otWrVvzswz9OYBLxWp1wwa3c7LjCw/7kEIRSDUkNRPRTFKELZGc91Og2YGb7H7xERbcPaRmEk5r6cddnH7quIfIndKbGQEYVxcgpq9boODg5OcTYRoeMi/pTw5YAvqlQrun/vvj8/stW3trbMZcek8NoPX9c79w60Usvrk596Sm9ub+vF7R0dTkYuwnJfc+gvBZx4Y1v++r0cgeUILEdgOQLLEfgZjsBSTP8ZDu5y08sRWI7AcgSWI/DuCBC5x0O7w0LTmSDo4FCcIayk9PRjl/X0kx/VpXNrenDntjqtY4sSxWJF2XxJo2kQe2ajvs5trAf+MC52Hu55EE6lLLzsHxxY8Lp69aoFOzjffig3fzOntdVVO913Hj5UkSDA1ExTXFPjqdY3t/TO3p7+5Hs/0J27B7qxtaIvffq6jvaPQjBiumABqMwDdBY3ORrzWCOE51JO/fFIa5vr6k6Gmqfl8Llaveqf4QEYFm73pKX+SVsVu0rTGvVHqtUbmoFIAGWQz6mAo3uMkNTTeBCc+7lsPoQUwsWlnT9XUDqTs9AOW5mH4UajZCwKjF3a3xEcEIPGk6mFtRTMehyGlYpPTKfXtSMQZu/KalOIIIiRPNQ/3NtRvVzXudU1FTJZdY6OdLi76+NYXVlVqVDQgwcP3I5drTc95rg5g7sXqZ9ugIVS84kW474unFvVYtSzCEcgY7Zalyp1vXZnR3/wzRd193ioMU49mLP5ssV0xJWscRDBUfvheFFV4n9DNYKwHUM5T38riwmzCJghrPPdP98V0xEhcVGClUCIHI0GWqTmnnfI77gUUXpxWoMI4HzQGQJqqdfvKq+8ipWSRgR7am5xxmLafK56rW5O9UwpDQcDFYvlUHjhujPiI4i3XHOIGRuNmubdloM/3VmRInRz7gBOo03yBWMzLCDlC0Y3gShANLKwP59rtVbV+mpTW+t1Y5o6Jy312m0dHxyoQgdIrWY3McU0rikEUgeQGjGTsWhMsWZnd0/ZTF4Xzl3WxWuhY+Ttt98OSJWVVTOsgyMZgTccM9OLfYzc6kq9ZpELAc5hh4i/xicFl32jvuLtsg0EvMhgRxxFiLpx44Y+/vGP6+bNm3rhpe+qVq04ZDM4PHG9jtXudi0kXb9+3SHGzz77rF68eVvdwUhIe6VsSpVSzk5UiguPPXpdW1sb/jdFK/IYKGCRp4C4x+cyl4xuwMWaCqIz55EZxf4jArtIWSpppdl0oWo0DKGSo37fx8c5Rqzj3BZLZXeg9PpDZbLgQ9I6OjmyAFsqEygZnOdGODAvcgGzgaAbgy6Z4w4hTYRFFwMRaWfSyIU4hFFc/gHNAdYGVyz7gqCXL+YsmrbaLYeFgk4BAUORxNiebF6D4STgbLw2BpetGdaLuY83z34t5u5AYPyYCy4gJM5sRNxu98SCerGYC50TixDWzJi6WDLG4Z7zPWc6XxjBwzXBPEB0/uznPqfz589p+/49Pbh3T/3xQA/2dnTYa+uvfeXX9bf/7u9K2Yz2D/ftSkfAnwwJUpVDIhESLeZm0rp+7REVldc3nv26/vW//nc+F7/9239DX/nKV+xAPjzcVzqT0vHhobdDdwli/MnxsQa9rufEg3v39fbtu5rPc2qd9FxIis7/MNZTu+zX1tf0xS/+st+/v7PrIqjPJeigMyz2IV+naDDnvhc6Dxg/u6HTKRcxmGeI6I1aw7x+MgUo0lJoYK2iSMNYc28LRdmy71HGvIP1cncCwwSWaOE1jW4C9uPo6MgBnMzBOgVbd3JlzNLn+/v7hy6gMGf5bIvM06mFeLqpjo6PdXB4pIIDXwksLWswohiEqB2uzbgWM/+5Xlirube5G4VC12Qa8gAUCkt8LsVj7tesuf1RYKGzndjpwnxk+xTx2GbEnESB22M4GiX36Zy7aLi2nZ1g/FJwlHNsDLADxBOcDWszHRQI2BwvaxX8dPBM3NeNUCFUVAtnm7AvXEOcL84B1wgFPQJ+MRfwohC1trah4WD8I5z9OD7sh4V00EaLuY+X8xwwR+GeFoND2S/mK+cjYnJ8jSfFNwoLXIuddsddAxb7E7Y9x8z3CCS++2BHR4OUrm82dO7yVf+edr/T0l53qEFiTKBUQ2EklFGWr+UILEdgOQLLEViOwM92BJY3m5/t+C63vhyB5QgsR2A5AskIBDGddE2C0+CgZ4KTdTZTOZvRr3/hKX3q8RsqZhbae3DPQvXq2qpyxaK6g7G6Q/ioU00GPV04f86t7jwE057Mw2jkEfOQiGBUa9Q1GozVBmuC4ZJW48k4hO0hHPX6frCsVIs6f+EChHO7rfvDoZ5/4UV998WbqlXq+qVPXZcmCw37A6XnaYfu0XKOwJzPpMQhZQtZLXIp3d/dUaZSVKaUM37m0rXLFqhxLS6mcw3aHe3cva8Ht++Yg7pSaZqx3B+N1On27MTMZzOqlEoWSPqdrk6OjzQY9H2clqjZlgsSCGI4wOHMIkRN1VwtWXlF4EYE5JnSCIRS2e8dTaZumUaAxPs6nIw8pogdOOqba00LEcPJRK+//rrGg5EqhaJK+bwWk4mGnZ7l30a9bmcpYlYQ8ytBYIItjdN1ERyclVJZ02Ffq7WiLp1b1cO7bxtjkSsV1SNgslDT23sn+oPnvqd7rammubT686xUqGhK8GuAw5tl/OES03H62ob9HjE92sF/nJhuCd6cZIRo43yYhzmch7gNR57PFtks1C/sOtUMHnlG0LXdCTGThouxRgh7xTCPcHSCPWGeI5SUylVvfzKeOlzUnOmkYFLI4yDNuDsiNRmqOJ+onEKgTDlkFqyRxRvmGmKLGeEldfsD7zd89GouuKTpWPnI9at6/PoVZRdTrdYrun//gfr9nsV8hDo4yghSOzt76nVHqtXgZBMOXNcGHP90SsdHxxY+q5W6r9/aatFBfLgjed/q6prHA4EG4ceFKIdfwvCdWERGZGX+ksI7myJ0BSY67lVE0+g+j4F+XAOIR0F0HVloQgTCYYx7GM40CCXWJsQwih/sa/h5xKyq9wt+8u07d3X37kN1++Q0VHT10nmtr69aOCwXC6okQjJidXR6k5uA29T7gJCVsMot8KVSp+F+VintNA9u61KR4kFwv3JsELZxyiJ4OphwOFS5UjW2hHwGglQRkff39zSZJmx6NxaE7gy7dM3yDggRxtUCnBnnYEgokYUOGxYxxhZHaRBtU16zXBQol1xI83jCo6dTyYznRCZLinaMX78Xul0qlXooMCbu+dMcg6SgwBz1vqRTLhThUA+oE1jOlvs1GIJOOfIaxX5ZzCuVXITFxM25d9YEb7eIGjAlrXbHTPLrjzziK/rB3TvG16xsrKg3GXpd+9t/73f1q7/+Ze0c7DqUEzG9yrYpSk0ndvu7M4JjTGe1urauG1cf08HDPf37f/f/6BvffE71Zk1f+OIXdf3GNZUqpeDipqBcyLs4haDOfbOYz/nf48FE7XZP+7sn6nVGOjg41N7ejtrtjq8bfv748FiHhwcOzzV7fDp3satUKPnexNeNXJnMVCpUfA4Zt3ano26/5yWM+wfnjPPN/RPhGVTRdBKuKeZWQJWxNiQMfYocdGBlsy4EUpRIZUMoNveQEIaLgDxRtUyAaF6dVsfnJAfWJJt29xqYG7ohKCCzXiBWb547H5z3Cc6Ma5lzdkJeSDrj/QUHVKvTXZU9LTqGaztw35kvrIdB3A0uauZbQKKEzAMXFilOU8TySr7QZDFKulfIM+l5XYlhrV4nMBFwXBSX+MUkeXF9MMbTcQgCtoM7k/U54XU2f4DPMqaFz0uucYv0yZrNORi5G4XoifFp+Ohw1Pe+If5TsOl22p4DjCG/G1GYoaOEezvFts2N8y4wOuA4CRdm/ru7JZfz9c4xuThAYYHuhQR/4zEcjcPvVP1QJPL1w16HC84/z/rLz7BORqwO3RW7u0cuDDQaFVWqVWoo7jSi0DDOpPTO7p72ez0dDcxId6F2Mgmh15Ml5mX53LEcgeUILEdgOQI/hxFYiuk/h0FefsRyBJYjsByB5QhIBagotNLPFyG0DQGFB7f5TOvVin77r/+aPvfkExp3T3S0+xCIiUqVisbTmfaOjtXpjTQY9VWvFHTp8iUdHxzq4OjQAhsPZLxwjYECQAhAsDICAaSABXf5YdgPn3ZFBt5quVrSxuamjtsnfgBvNJt66+239NzzL2u2yOlTj5/Txa0LOjk6tljBfsMohpPrSD+EyEJWk8VM9w921Nxc1/mrF7R2fksra2vhsW6xcAhXdpHS4cNdvfnDm3p4975q+YpFwknCR+bBFvFzpVG3k7XbauvB/btu3cdFXy4FR/lwNDbeoFyqWnRB0Oz3u6pU88ZJILQN+kPhJIQb3VxZtftzd3/P+BUeZhH4potZEF2zWbdZN1dXVG+AtcjqzTfeUK/TsTsTLA/GwTFhgPBlaXlnH5JAu2IJ120+BPaxg4T5ZeFO04Eg5TTRer2svGZmUCNADdF2cxXdurur3/vaC3rQRWXMaKScFjkc9knw3Ryx613My4fiWopcleRg3ouCCVJDwtyNxBXQE6cO9QB/SaWzLhQhhKQyiKaEJyIUw62dGhfEGZmDVDLCw1NfyKZFxNRCWb1hX5lCLnCcw0c68A+BpNcfBPHHKKDEpQt+AGQQ3OEcIbG4o0nm7evKSkWPXLrg6+zu9q7dxYVSQVBLEOgJrd1c39Tx8ZFquMQb8IBz6rZaGnS6qpVLalTKzlG4eH7TYhXXB9epxfRCwe5GijjwcxGKbr1xT5vrVV27dtUCEN9DTD5/4aLqjaYGg7b2D/btfLQjOgnisyiXByOFWJq3iBmdp7glYaPjxs9lbKJzXwAAIABJREFUEZwD/iCKxAhcfBavKJ5zDblwMJ9bYOLruI3ZZgiaRJANohxiWhTHYggf+8C+IDodHZ9YwCf/YGtz0xo4RYRSIa8ZotfxcYLICIJWxC34up5OLeTHgEHOY3TD4tq00DbCUQsyooK2bjZ9uVw0UolrmxfHi5ieo4sgT1fMzB0PxXLFTvdO+9i5EBRsIgICkS3yqqNz1YGinu/BBY5QFwsPiK0Ik8w5BFT44xSJ6o26RetYnECQxImOYItLPqIsKJpybuhGwp4b0Ry4bPl6dMwzTyie8DVEWcREunPs5kXUx/1rCsnUgjrOZa6ZgPkohkImGR1muRPyOrfzl+Mgg6LXGxjpAiv85KSrUa+rzfW6ait1u9JztZL+m3/yj/XUFz6rBzsUiPrBYZ/L+r5At0+73bJA3eq0VSyXtb62obXGmln4nPt72w887gjBCKHpXBhrAmUJ6qUg5W6BfN7rNYVrwrkJty6XGy4GwNPfebit/qDvewkiMOib+w/u6+H9bW0/eKDt+9sOw6YQyrEjqHMejg6PHYDKmDTrDa/3XZAyk5G7ETyfk3PG8RESmsuAGsq4uG0sD9keo6QLBLE4lzWejPUkZHikfV+KhRnmPZz1WrXmfcVt79sL0ylBDdkNv1hoe/uhHu7suADPte/cCkJ+tVC1WvM9EgwMmBfQIRQTKDrWqmW7sllDY9YAzm9exUK4xkPhE2E6QVYl3WGxs8HrB0UpSfXVqq97xgAnPe/h+5Epznvieh9/Ptwyg9t9NgnhzPwM60VAT4VAz9DpEYRsh38mbvWQQ4FJIQTtUtihUE4hirnvbIcJvPhOyE6p1jzWHDcFtRuP3NAjj97QanPFqJjvffcF3b79js+f1/ikABIQTyFIlGstopLc7ZAOjHauzRjEy5zeWN/QqDsI3UMU15z5EkJr2WkQQBwP6zbrkxE947E7CPg9hiI/v58VKerV6nrtrbd02O9pv9vWIciu0UTzbJ6Nu3OEIlhvMlrqGx+KX5SWB7EcgeUILEfggz0Cy5vNB/v8LPduOQLLEViOwIdmBApptFbE9CDCFREmeHjSTBdWG/p7v/M39dilLU06Jxr3OxoNEAQDS70/miiVKag/7Cubnmul2bBLjbZ/s7798BucnohQhVzBgWkI5jwHg0aJYYh2QSKCDcAL5C1ywQc/abct9l25es2c3W88/31t75zo8YtNPf2ZT+l4/zAI8OmscumMyoWCUgSM4gDLwMYd66Tf1SMffUJPPvUJFWsVjWZTP7wjCMA93Wiuaj4c6+5bb+vlF17UpDe0yytfKhmhgLAGx7bZqGttpaH2yYnu3H7bD5fmJzcadl7h4ERQx4m5ubVloXM4BPUwVakEl32h/mCofn+kQrGsrXMXzFq/9cYbFt8JwzPnNGGuIjggjqysraheb2rQG+rhg20jJAg9C4R2xgwxBOZ1YMuaLY0jDldr8nDPeCMsDRHBsylVywUNWocqpKa6sLFi5z0O+frqunLlFb108x393le/o4ddWNk5i+nzVF5Tg7opqSDCwfb9cGBe/IuXGa8Jz9y6ePLrGGJUgir30Tq8M34tcJzf5ZcjcEMgDoGCYbs4+GfmlmsxtSsys5jbAY5oAm8XlyHZAWUXZ6oW6LrjsUbTqQqZjGqE0JbKFtRhFJuDjKM9EbsINEQ8oehjJro/S7qwUtdf+czHtblS1927d3R/e0e15opWNzZ0eHyiu/fuWYz96BMfUevk2O7XWqmkHOiXfs9z/fjgWN12VxcvrGtjfe0UkxAdoYjCUUhCdKHL4tbrb+mjH33MYZ+sA7dv31ar3Va1WbcoOez21GqFQhkdHoQ2Ij41m3ULdAh6LsYtFhauENg3N7eC4JRKq1Aou0gHyiMK3wjNMfiQffN4JEGdkVGMmI4ob+HIUbqhUhEdwewPIq1DWWFF8/563V0fCGLGuDgUUcZUMWZbm6AXBhZXYyBqFOUjroT3sy98nfGK2ASEQAqLrAudbt+u4NUmnSgFVQslr4XDQeiOicGRuGfTmawFzm5noGKl7PUD97rfOx566oZ64bvXp/nnCKTJXHERKLKjY1BpUvxk8WRsjHbo9jzfa/WahTYX7ZL9RmhGZOccM4ahA6lkx3sQOcNnMu4ImZFtzXg4FDaVSnjZgdvOdprNpr/HWDKJCSFNpRdGUbHumaeOIO0iDGJ61oUF1mrWOcaTfAxjOfI5z2/W+0G/q1Ixq3wpr+FipqtPPKp/9E//sa49+ojubt/TaDjw9ZPC2Uz3UCqtYb/neXvrzTeMJHn8sce9kILDmXCMYFUSnFmn29FkPgmBuojPuNmZTwitCKqedGHlCHiioucwTmkKFpwfM8fBgMH7J8NjPjf6DKRZtVTRcDDUg7sPPNc8dp2er5vgrs6p2Wz4ZxBfvW+g21hTymV3jQXsUViXGGOmBwVYOly4H/M+xhUkifE8hZzfj7BOsQAUG6Is57PqLqeSO7XCPGdMwDTRWVJyMeTo8FDdXl9rG+suhNGRRiGIbYOD4nrd2z/QSattdzb7Bau+WimfdgYYVZQUn3y+E/c5RTXGIAQZj90RFAr0oQODn6FDjVelQc5B00U0xHR+jn3kZ+n2iG72iEHh582Vp2iVzdudHvKC0y5mUThjDOgOMC6mVPI6HoOB2R73aYRzjzXFlFJB89RCnW4YLxj/pULulF3ua5Xz4VDlnG5cv65PfuITeuzRR/0zf/iHf6hXXn7FhS9Cb3kP48E1Gq61gHKLTPpQ3OJ3u1AsZN3hmAkNrVVqyqXAjIXPjIW3sFyEbpZQEGRt6vm883nuZMAYUSqpTMEkk9FwNtULP3hF00xas3xeO6229rtDCWNDARE+jF1r0FvqGx+aJ4flgSxHYDkCyxH44I7A8mbzwT03yz1bjsByBJYj8KEagZDXGfAWxVzBXPD5eKTcfKqLaw39g//yb+nGuXVNusfKzCYa9DoW+sa0WCulUrlm0SmTmtsNh8DLQzyCGo43BCj4r7zAHgS3IQ/4hMPhmkOzDO5C+J7HB0d+mENQxg2YLxVVJTjwyiULXN9/+aZe+N5r2mjW9OVffdrOWcJALX7g1jaXF1FR5oz3JyN1R0M9+tEn9Plf+WUVquBSxjo6PlKn1Va1VNblrfMqZnI62N7Rc3/yVbWPYPROVSiXjUnhQRW3Z7UMz7iuTrulB/fu2okHl7TZaPo4ePA0/mCRCu53t0/j/Osom4FhO7GwMBxOVKuv6PKVa8a9vPKDH1gAzZaK3h74BrZHqB+iOCIOIiKi5uHufhBSjeSQH+Z58Gcf7TADd0NgKGLbYuZzQ7s+4Y+j2Vid6VAdC3NzDVp9TcdTNSol5VMpXbtc06c+/QkVqqv61os39QdffUH7nblyiJ+LtGYLHIvwwhFskdooinx4xHSE9CCmgzoJLepBeEpgAUk3Q6K7n4kgfXdJmKfSmhBcyxxnLi6k6Wig1GziboAMYzad6eK5TdUrJTtVHdQ3Glp4QkgGf4Bg1OkP7NwmDBL3M6GX9WbTAhTYlNv3H6heRXgfeV5FUQQ8URtMQDajJx+9rqc/ckPz8UDv3HnHrtBHn3hChVJF3//BD/XW3Qe6cmFdj1y7YXavsxMQMFOym5YCwMPtHW1v7+jy5Yt2l0dXZgzIjLgExBcclghW+/v7+sxnPmNhke+/8cYbevvOfeGdL5azyouwz6mRHL0eAhcFuJS5wEaagOuoVr1O4LBHZK7XGkHYG+HqhK0dhHbmfnRLsw/mATtEMQiy/J1XFIi4xrhWcMBacDRmJWXxyyJ8Ou1AZI7V4jPICATOdOCec3wIaWQ6sM+472OA5ynGJHG6nhX0gzis04BU/m1cBE7WxcIsZDt2K2Vzt0s5hDy6WzoW9QOSIbDGs/mCRePWSccYJwRK1nHEOepnrFcUaOwE5tgTwRlR18gHgkwR15NtIiLb4Y1QagRF1vggpny317NwjNCKCIpTn2+AJ0FU5xy7aMf6axxNxms961Doupi5iwcBstUCZQJup6hGo6kKoqnXr+mpQIwgzDrGMSMw0tmRyabc7YT4zDzF2R2cxOx3wmOH520xfeLuC9Y4EDjcSzhP3V5Lrc6JO3RWttb0pV/7sr7yO39TpWpVe/t7RmtkCbUdDDUjQ8CZGlMdnxzrm89/2+vwpz71qYBhGgw9D1lbwZkgLrq4YeZ4mLsOlgTfw70oKdq4+8r/z+xiZw7ggIfDzTpD0YSC8mzMPTXtdZ9/8/etjU3fU1+/eUt7u3sJ43uRhEqPdLB/pGIJLFTR85SgSYR2jt3CqAspgdfP9xnb4PAn9DLgqSiok+URuh9wFiMej9xBgFsZ0RhhmaIImJdquexzS1mXOcs1vUizT8ydlJ3lLKmE/CLUHp0ce7sgQljjKEBTXERoJzz1wb0HqtXK7pBx9475+gHhFDtY2B7XQaOx4j85lhBYm/XxuGMnQb3kuEmzndQ8KSiE69cBqNWqixjMb66FEHAc3OrMa76GmB7yF/g311EoJMUiXsxaYL5yXbhYRogo+QsU1+Gk0zlXKKhar3ps7IyfzXT58iUL8DjzKVhhOGCMuQbpyGF819fWLbpzzdy8+UNfQ+RrkC/g4l7S9cK6QRGQ42LO8+r1+74WON8c16VLl7ytl199xV0blXLVBSeuvSigG/XktSvMW673TqftsQV7RQEIMwX7w/7C4ef/m3fuqbHWUG1zQ7d39nT/qK2F16kctCqL9u1Bf6lvfKieHpYHsxyB5QgsR+CDOQLLm80H87ws92o5AssRWI7Ah24EsgqYF1r+Eb1pRV8Q7Dcda6tR0X/1W1/RxdWaeoe7yongSQLt0posFuqPpn6Qt0upVHC7MgIKQvqD+9t+wMVtBqIE4eHunbt+yK7XmsaXGCOQCD52uw1G6pzQnt+zKNLp99RYaaqAiL22aowMLfF/8uy3NF9k9Ve/8DE7eduHxw5KxC0Yws/SfngtlIvmjPfGQ21evKDP/fIXVayGwEY4yLs7u+bj3rh8VbViWd3DY/3JH/6Req2OH3YRDnA18kCPoInwWSkF9+fJ0aGPFXcd4hyiiQX16dRiRAHchMX9jHqdY81nE4fsIUzgWm4013Th0mWlswX98Nbr2tvfV31tza3uPLAa9DIPYjqO0GqxrEl/pAPEdB7SB4PANkXgwolsUc7o+yQwbqYe4uCYALWx2dj9yUQn47EO+wTNTUD8GBNTK6dVyxf02U/f0Oe/+DkNpmn90Ve/q2e/9apag5Ty5bJGs5TmqZwmU0jJ0BvwpsPU/bCI6WAvENMDB96HlYjpUVA3FSNx7oWj/tO/riGmz5TRlKBEXLy00cOXnwyl+VSltFQp5PVLT31aK42q+t2O3emIaLCO6/VaEF7KFWUWad19547eeeeu59fFixe0tXXOXOmH2w/1+htvam1jI4TwtbsWYi2azWfqDAbKzBcODj63UlE+A4ZoZDF+6/wFHZ609K3vvqRWb6KnnnzEEwcdxcGpCFfzuVng8I+Pj450cHys1fVNGxkdVlosGptwygfv9+2ORbThT65rAjzJCWAcwAXcf7jn63plraZituTrFEGs02nZmR4FVt6PSIT7Eof2bMZoM+vSQcQcB/Y570PU4xWd5zFwFIGW6xLhjM9mf9g3+OzsOy7OnMXMkYVKRGAL8sOAYaBIRaAmgaqIywiehE0eHR16feOFoAXiZGtrMyCZEpE+ImbOCoBnue0IfXwvBoEGsff/Y+9NY2077/O+Z8/zfPY+8zn33Jn3XpIiKVKkJJqWJVuS5yRGkyKO2yJtUeRDmw/9VKBABwRBg8ZGkcKIYaRAHcMW7NS15UGUbc2kJJKiON1L3nk8wz7Tnuex+P3fvUjaCZoAgQDieh/i4B6es4e13vWud+31/J//74F778RUnL1sV4gQTwJc+10TBz33qBPTCTZkPAaqt5qq1htqNhpayGaUSuIM/0BI9xzxFATYZk9stLDLmdPU21YKPRQbcVvjSg74Aubq7s2OOWzrdDKtQCik/f2DGWfeb8UcBDcKPrxWo153CAyc6tGwrekEIx8fE2AdNN48ax3Hgm/2l44LGOVW6DCxDn5+0IoruJ4RCrlOuMBnhGo3T2xcDPMydp1PFA/MRTtR10I1O7aGFpcK8od86o76Kq2t6LkXntfm2VOqtZou+BYnM0IsIbGs/x8S03/4xht2HTp79jSy8YwzPrVziuIyYirzhbnCdnDd8zjViI/gXrzwUCdo9+ULcdmimONX1ETtoMY4gXHRN+mcGimdzLgQydHYwlo5XnSJUPhxQupYgXBEyVRauzt7dp7QRcF7WBF4hkJy7m3G1D3PC1XlWsN2EYKMMx1RHIGbfQhHYzbncY3zXPaRogwFDUR9nPKch2wLhXE6Nuj2wH0NZ53PCRSKeD/mr7mc+66wxdoBnqZaq9ux2Tp50pj/l995Vxvra1ZoDMyCkT0uuCeQ8zy+isVFE4opqDmuN/gTV7jni04GK2JoavOAecVx5pvPLBSBeC5jYWv1zGXOeeHlLpizezpVu9W18w00DvvJOuGc4I417/BFzrFNoY/HwHdnPhseJkKHBAG5Ix0dHtpnnWKxYOPHGkmnBUK6sfpnSBbLUKAThs9niOOttp0DrM/8/5iQYkPmEcALEi7pQlbBy3U7to4RSMs84Hmsxytrq7p85YoOjo4US6TtXPfCW5mvXk4F84rPH8wHC6X1+Q3BxOtQpGNd5ZuuIrZh97il4lJWhbVVXX+wowdHdY3ZTubE1EotavW6c33jobuDmO/QfATmIzAfgY/eCMwvNh+9YzLfovkIzEdgPgIP5QjgJ+QGitsdbuZwpvtwOY8GykaD+rnPvqB8PKhaeVuBUd9ucj2e+HG1oe5woqWloqEOLJhsPNKNG7csSGxhoaC11TW7OcTZSnsxAsr6+qbdRHIzBr+TmzFu6HwTx0PFuYWrCsaooUmGfWOmP/axx01Q+PbLr2rnoK6nzy7rzMktVfYPTfxDGDZsgU/mFiRQE1Z7fzpRMpvR6UcesQAwQvR2d3d1uH+gQi6nR889olI2r2Gnp69/9avqt7v2OuwnYhni6mjYNzehGTBHbC+ComNGW0ggXPKZS4yWeHNuTxEmfeq16xqPcBz2jacdJng0nlI8mdJIfm3v7Oq4WlVpZUW5XMFu3nsDJ3rgzEUECOFSDEXUqFRN0DXHIaxWgtr6A7V7Xds3c6NNx9aW3+nBsx+YmD60ToKpegSIhqPKZNNaKyVVykS0tppTIhhUIV9SaWVdN+/u6csvvqwfvHNX3bHD3YDU9QeiGo0d1x3BhHDNh0lMx3r44VBVz/lqzGGTZGbs+Q/VDyYmEzjMC18UaqbBMNm4hgEKE1BJAOmgZ8zxQjym9aWiHrtwXiG/1KhXFQm7oE1/KKhMJqVGq6VwMKxUNKHbN27p/v0dFQg+PLFhOJCd/UNDI/Q7TeuKwD3pOQthIjMnmUPm2h50FPGPtVgqGELC8Y+l40rVkC8+f1hnzpxQj8DaqBOwooTUgRIa9I3pa1xyf0CJTM46HpiPiEaFQsFEMv6OIIRozRe/Q3RBUERA9dzaiDuI1oQgTgi09cucpLVaRZ1OzwoJznE+nolQdLAETWiCm+0FDnJu8vp8IaZ5jlVPpGZdQcj1GMkeyxzBifUHxzCFv0QUcdahXth3hCiOIzgMxDLOPcQzAvdM3OV86sFoh1MfMRcvDlLOL4QoxoPtsgyIoRO4XDDxBxOGsUJYZpt5P4RkJ/f5XDcJImYwoB7dDCPcsgETxhHUvEKBdQRMfSYYBwMRKzqWDw5VOTpWNpVQJpUwZjrb8oGgOzUMFm57b/vYdw9ngZBriIvxxHGdx/D+nRsYlzlrZjyeMEExHk1YoQl8AwIyDH86JSh6RHCtGypmaA7dXAYGeMQE+d3dHTWbbZufpVLRXg9UFKGNiI50GiBIIuaCAOJftp8xYjtA3tgcYGxxziN8m/PeoSoshzRgFSET/lh/wZ2UD/aVLeT0k5//rC48fkH1XtM6lNZPndRgOta1WzdNpKcbIRGOKh4KKxYKm7DOOs98Kh/u2zmVzWcNhcQ4sT4gZIK6GY4nxk237oNZEc5E5Jmr2uF9woY6o0AgH2voQP4AKwhImYB1hlHwgIkNzoag6XwmZ9kdjWpN927dsoJJLBq1a7V1R7AWT6TFpWXD0ZAIaeJtKKRCvmCMdZzFtWrNcCLwyxF2DbEzwwBx7hIUSpC3YVImsmDecCRmHSZcm/iZ4+SwPRP1O13Fo3E7P3Cmh/whBUIBc15P/E5MN+zYxAnNzHsTw+n2GI9t/XCIkrGFqRIIznYcHVVULOSVJjfAJwsp9rIOvIIYSBq+CoWivRbjYFgXgolnCBrLHkglFI+GXbDx0OFJvEIS84rzj3Px/a4uPgdxzGfYFCtGEHDaH6hWa9o1njlrgrIVqyh4E+Y6eL+AyOcaj+3Oc/ni3OWbwiBdGnQQtJodJZN0noSsgLaQL5oLnXlMMYV/WQv5TMQYcn6y33QwBKzSC1LHFZwo4HM8rbBOYPBsvcIMgKhPoZ2OQIoHmXzOjAQ9QszTaft8xILGusCYMCd4PF0hlsGBsD/rweLzBucc1zWKLPxr63+vo0pzoHQxo3SpqHfv7mi30tAExo7l8fhsTjfnzvSH8h5ivlPzEZiPwHwEPmojMBfTP2pHZL498xGYj8B8BB7SEUAb5oYOBTroDyoSDJiTNjgeKuH36bOffFIbxax6tSMLIfVb6KTPRL39o4ZqrYFOn17Vic0NE6pwbV69es1EpEfOnzen4s7OrrkYubkkuGplec0Eb1rVEbrMLYYL0RfQYmnZ2v256Yev3Ox0DFeyuLykk6dPmXD5+puX9da7t3SmFNePf/qTOtjZVRDkic+JOOA5wMMIdxjCE87PUEiZhaK2d3bMyYkA0Ov0tFgs6umPPanNlVXFAkF98+tfV7/V0bDfM3EFAcREh8lIozEhqbBlcZwHzXVuiANEZU3NlegC1vx2g8sfhr2Oxv2OBbMhKsTiSSVSGU1AIfRgYk9MjGp3e1o7sTkLZ+yp23dCUoyCAM7yZktJ2rdHY6VS7iaY8Mhqo2ku43avr5FGaoLS8RHEF5AvQLs5/OewYvGI4qmIEvmkFlZK2tzaMHG2EA4pU8iqX6urUW+p1uzptTeu6sVvvKYrtw40hEMbiak3mJpTEcEMURQxHc7NLAPuITg7ZpIm83smfv4VMR1lZ+rEdCeOeugX34cCSBkPnyaBoBWBQESEpmNF6OYAbeGbaHNpUWdPbCgTj6jTrGs47CkcITx0YN0MBO/evnvPXI25ZFadessEjPPnzluL/utvvKk3L9/QOBjUej5uQhRMb8Qzthd34sLCgr0WAtkxIuDY5RDgDHWt/wj3DgUEcgKBPZ/LKwPrmQDBUFCDbs/yEQY9Hj9SLJnScOo30cUTsRHEvM4SzmHEdMQdBCWEdP5FCDOesYmhEcPYICg2+iMrvCFIHR2BLuorM2NvI7JxRnlCLwIfghNiq3c+mpA6ceGZnmDtidYUyvgZZIzHDPZwJmwXf6vVK4qFncCJ29dDc7CNbDMimxfI6W0//8/jLCB5Jprx2Gs3rtuYIN4zJoyBF3DovT/b+GFHuPGcjV8t53zndArgNpchfRDTp4hnQcSokQnTPMf4x4ZFoZgGOzllnQh1cFddCieEXYKaCJmo5xUdLPdhPLHX8MR0b0wcGzpsLnPE6f6gp1q7ZggTREnmTTAUtrXJggxHMLlxyYJ7QXyELx1Up93V3sGhFYOyyaSKhZzWVxbVaeNibZn7nPdhzWRdM2TPoO+KqaOhoT4QOBFe6QCgk8fESNA9OHItBHFoPHZwXjiq+dkyM+hEYq0cO0QJwmI47Jzi27s7yhcL+rm//bN69oXn1J8M1B70Fc+k7N833nzL3NfhQEiZeFKFdNoEdTI1uJ7g5ia3oz+kwBK2bBDek7Ek08IESdbJUMjwYdYp0uoYPsRY1VGc4ykrerGMGPosEpQCuL1ZJ8ZWaMUdHg9FlYwnFQmENCVYdDhScqGosPx69603dbi/b2gQijkIs5lczqROC5p2KcW6RqdT+VCba+s6sblpYaY72zva2d3V7Xs7SiXDVkzFuU3h6vDgQIcUpKc+E99j8YR1glGMuHbtpvaPa+aipvAcAAlDB0UP9BSYqrDaDdYo1gbjWElBnxU12HcrRA0QpPu2roJNYzM5dhwzE3B9zANXTAH7w/9n4PNrauMJUoU5wbjSPce8sBDaiJtD3jnJ+kzRhs8PiMilYkG5LK9DD5XrdrAA0dm64eGg+P/3w0M/lDPwvpuePIRG2wrkXnHKy2nwzmnmMGsZ3TUfDh/20FIc90Sc7oOAarW6Wq2O4vGwfeZiuwrZghVGcaODnzOUVTRhn3eY4/E4YaUI9z3jwGP6Z/sQ2i0wlM8pgYAVdiwAns6hQt4Kgojh1jE36/rg/Cc4HcSW4/c7zJ6dy8PhLBB+aIUa6zpgzSdXAnF9NnYcQ4qSdMgMxgN1uNal0ppEI3rj+n3tVRuiWswahZjOnOkM5gGkD8EHpfkuzEdgPgLzEfjIj8BcTP/IH6L5Bs5HYD4C8xF4OEYg6PdPQwFuqt0NLs70EAze6UhxTfWJx88ZMz0yHWjYbandqNrNOYJcbyT1Bn5dePSkiFdDCBmNJxbMR1jg0tKi4RvK5X0TnxDb7YY2FDHB4+DgwHHUxyMTW3BL4cxuN9u6v72tU2dOKxyPKldc0OLKEuRTtZtN7e4d6Fsv/0AL0YB+4QufUaW8Z25xBHXcUgFaqhMp52ofDS0kq0a4XySiB7s7qjeadlOOkEgA6aMXLurUxgktZDJ66/UfGoe9DX7DMAdOPKVdfDzum8M8Gg0ZP50YznQmZTfZ3PjjUMXnyo2sORLhjYI70NBc7wgKsKr5bvcHqjfB2QQ18ftVqdaCca0yAAAgAElEQVS1trFurHUX8jVVLp+10DSC8djH4KCvZDSm/EJBzW5P93d29GBvT9VGlzQ5hWOIslNFkyHj++aLoBRyKhQLWl5eslDUbGFBkURCY9yTqYSGN67q2pUrdkzTmYKqzZ5effOqvvODd3Vru6KhP6hAJG5ieigStXnCfphfzYoID88XBRGcsc4n7ELZbCftU5njM7vwUQ/8QtaA9/+OL8szrdDgl0MOjUeadDvyT0ZaSSd1ceuETq2vKOibqNOsmQDabNVU3t+zsMREJqW9/aoFJa4trpgIwTfzAMEDVBJiZz63oJXVJQumpUOCuUdhqtPpmoMUcYhzrdlqaG1lRa12S7VawwQfCiB9E7gQsJyzEsF0sViwNv9UImGBiQH/1ARFhKJAKKw2KIWQE+08d6kxv2eoAxy8iE2e4MTvPWGJn0Gs5LI5RcMxVTtdc87jRqXQhiiNY9kJwB+8BvviHKpwkbsmxCL2e65qQ4nMcgMYH4S1W7dumaCGuM2644UqOla3c77XGzXlUkkTqTyuOu9taxhu1J4rZjmhzzHE6UDx3K3sy/LysgmCb739lgnoPJ/nmHBNV8ms8MD7eqgLDzXDv14oJ4Kvz8ITnZiOq7zdaWlALoLAb8jGxhPTEWMR38cgIPwhc3/yM+ME2kfgJ0A0zEQyT9xnPcLhas7b0ciEM8NDwbGPONY04ifzawSsKOz46mwTYY+pdNa2Ge45nOdmywmcpeKyzp49ZyipN69c1e7BkQXfbm2uKhkNa2fnvjnSYaEXCjlzlducY50bO/42400RqLCAO3fqmN+tlhVt4clHYnF7nhVVhiPrCmBf7Hy0IkvE8Ee8LmIi453J5uQLBnV0fKTC4oJ+8qc/p0+88KymoYCO6zW7tpAHce/efTXqTevOGHeHCuPgZ45bEKTrFogn4xauSQgn5wbv5zA1EStQQSKikEWHVZ8upP7QHN2469muZCppRQf2iSKFIYYmXcud4GD22l01a00NOgOFyFtgX7sDvfbKq1peXNLS4rL298uG6XnkkXNaXlm2997c3FQCXEmvp2QyZRkHv/e7v68/f/HPlUoktb66asi1mzfvaDr1qz0IKZUYq7iQVjIZMwc6xRr2qVQoGG6GgGDOg/L+ob79nVd1b6+hxWJaSwtpK6AQgInQT4cCYnCnRSj51Ap6iOm+AGHIrkhE8QOBGNGXtccKUnLIEMP52LlCIcmFyFI04jpfKC1YgRo3PeeyFzLK4ygSGmue0PSZw9y6SqZ0+jTt8awhxVJBowFBxBSCk1YUQYB3IjnnnDu3vbB0r7hlnWChsBWSQLaRF8D5ibjsOdetW4d9ts6x4PvdJ14XheeW97pD3DlGJ4lfrVbDPvcwX2KRqBr1hiZji6y2LhxwLowbRRXGDLQVYa+G1xtiOphYIK8542H2R8BXZRRPxXV8XNPt+3eUSKYUT8Sso4QOFlzquNOZe3y2CKPID5l7LqjaK5CyxvLZjE4NnPhgguh+oyDC+LH/3poLso9cmXg6g7tA8XxBx622vvX6FW0fVTUJ+KxbwfBV/SEzfa5vPDwfl+Z7Mh+B+QjMR+AjOwLzi81H9tDMN2w+AvMRmI/AwzUCiVh86ti5hKDhTA/OnOkDlZIxldJRXdxaV2Q61OJC1hjP3Cjm8guKp9IWtPjxZ57V7Zs3def2bW1sbMycX9LRccUEPhiuhM0hLIB9sBvm6VQ7O3smRFjYHxzgYFirK2vaPzjQQaVi9qvsQt5u7hvNhnZ2d7R1YlNPPv6Yvva1r+nm3X394o8/pYV0UsflXfnH4B9wSo3Uxu0+nhjbPZ3LaxtBP51Rlp8R1OsNCzZEmMmm0jqxtq6VUgnQrOrVqmEuSrmsoS4ISJQ58rn5HCmeiCqViKvf7yqVTtqNOWPITS03rog/nniAEJ6LR1U7PLSQQBAvjXZHlUZLwUhU0VjS3PeMIyLn6dOnTQTkphXBDvGwcnyoB7euKzwcKJ9NKRSNqtHpqo4w4/crUyhoYXlJyUxaoWhExaVFLS0vCVA2TmNuirn5HiBaNbsWPFo7PNK439W9e7fsGFHEWNk4pYNaW9/4/g/1vTeuabfaV3casG3GST8gSWwm0CEscHP+MH2hQ45QZAjsI4BtFsbmCaHmaMSE6iNU1znBEUo9li/FKJPdAxz/oXUjJAl7HA1NLF6NhfWxs6e1mM9YOGgsjEu4rQe7D3RcPTZsTwe2b8ivM2fOqLSwpKA/ZOIHggpiBm5C3qaQL1q3wa2bdzQYIhLh2GybOxx3Lt0mxeKCOT5TBD3GE8arNgyHz6+bt+7pzt0HKuQR1ZLmluTDJxkCMNwpCyAmsZ+IJxaQi7Aq2Xsg7jM+iEoIWczVDyNMPNSBh1FAqAIzE40mFA5FtbS+rmvXrtk3IjzOdLBQoFIYb8aL10UsRPDidRDJstm0EvGYMblZh3CC83j+7mFT7t6961ybs2BeT9RnmxDTWSMCQb/Onzmt26AzjP3btXHI5wsmLuN+pbDiifEe+sFzmiK4WVhwLKadvZ33eeYfnis2F0AEzbjRVniZMb690FZjzk8nhi8xh3E0YmvOaDxUr9VRvQYGCMa4Q8g4YT9gBTmwHnST5BcWbE0YEnZIZwxYh9HIsCPsc7lcdh00Pt8sqNE53L1x5ferq6s2BjwWQTSby2hlbUW5hbyd58wPuNEIyxak3Grp+MiJxcsr69rYPGHH8ObNW4YGCUeiSidj2lhdUjadfD9IEpcxx9EbG44zIrrXCcAxRchkXD3XOsIgIaGMT7fdVaNWM8esMchhWs/CJlk384W8qrWKYbxWVldVa9RtPU5mU7r45CU9/onHlSsW5EO4TXJdaRluKx5J6MU//TNdffuKBZCGfX6tLC7q8ccfUzaXNoEcTMf+4b4JvJl0xgIdGV8rEM+Y+9lMXpVazXjztXrdxofCJs500DU4hxGwq9WKEumYqtVj2w/U+Fa9TV614uGoDveP9Nbrb+j6tasmuJ45fVZ7eyCTxnrkwnk98sh5G2OEzo9/4uOKnDxpzvb2zVv6jf/j1/W9735X586ctfXiW995RUNF9MUXntLpc2e0f7injc1NE73rzbqCAZ91pLUbiNR9E2LBqu3u7euddy6bQJtKpu36hjsaMZwCH2gXOsrikbi5x8kPIYSc66LL9GWdDJuQa2iisQvfdeGhGZuPFNEN1YOrO5GwsYwm4lpZX7WOCwohXveah3Sh6O7ChUfvF+B4XrcDjx1GP+d5zNzb++Ud93PQhbI6AdwVybxsA352rHNyHFxBzkO2UThGa47Hk3Zd8DpNDLGDUxtEyiz02DBJH+qU4RzxXO9uLQ1agR5BnDWH7VwuLds5d1A+sDEBN2Xn2RDnfczGBpGddahF8X06UTRCxWJiqCq2j2N17tx5Pfep57S3v68//cqfWhfEEATVaOjc4VMCSdt2bQCl12o2lEnE7fMcRSQ+exg7n7ByrmnjiRWOYLhTUBgN6ajwKZGI2nG2awJFCcJV40nFUml95otf1OtX39O/+co3dWfngE9L1h3ImFGsndDqMP+aj8B8BOYjMB+B+Qj8iEdgfrH5EQ/w/OXnIzAfgfkIzEfAjYDf55tyAwh6AV5rGJcVoZWdpmIBv07kE3r8zJaeeeIxPf/s0/L7aAs/MmdrdzA0h/TGiZN6+6239OprrykRT1pwIMIPN8EICjj4CBp888031W61TDjiBjs5E6PMkUk7P2J+NKLDoyOVD44srAxcSwjswaBv7vKzZ87qF774WXOo/8vf/Nd67tyKHjt3Rn5uOsdjQwo0EI3h73I3bY63qGqdjqKJhKFKdvcPdHRwbG5M3HTVo2NNRyOdP31SiwsFEcKXTaUUDwZUrxyp3ahZS3PYwgA7JpRmUkklku7m25AMM0d6iIA/7OyO/WICVzYWVf34SK1WV61uT7VWWwRV5kslE/r7CAixhI3BysqKjZ2JCubQDVnYabW8o1SYANSwsdCP6w35w2GtnNjSibNnlC8VNfH71O51zKlqgiDu1kFPsVjE2s99o6lq5SMd3S+b63XQ66pRrZgQlCsuam3rtI5aA734re/r66+8rXJjaIx1AkjHU78VJ7ygQgQ2j4X9cJxLPk1g/OIFBsWAhGGC0AcfyTCcuzZ3XOcz0YW+hLEL2EPoGo9hRRO+N+HgKwmeggC8VleleEjnT2xY8SeMMBHFXes3lzToIVx8FClg0WfyeYVDIEOcaxzhhaIU20VxB/GKbaMIhqjDdAP7wMYhpCCE9OleeLCjYDimbN6JsQja04lPlVrdHMbJeNyEVvPa40AGRWHcas7ToeKx6PtCbLVWM9HcY34jKu7vV0wE2thYfp8X7onczAvEUoR3XNxgZbbLBxZEeu7Uadvu119/XeXDiiFIopGgTp7cstdBkGVdWl9ft+dbUakCQqNnTHEEMQ9ZwljwWNYZfueJx2wH22o85ZlIxvz1wgfhKb975bIajaadL8WFojl+EdspmuCQ3dnes+IZAhTIBNzdbDffViCIRQzR44noHxbMOT5eQcYT3tgW63TxEy7qChVgTDiAcKkJY2zUqjquHCkaxKkLWsZZOnmeudwlw0UhzO7t7lvxEAcqczOXTFno7aDfMzEdwZ9xoEjhuXvZBop+iHDMK7YBQZvHsWZz3FfXlrVQWrAuiwfbO7p75656vYEWikUVFory+4J6/fUf2nMLCyUrFMK7RnS3IMNQSNFwUKe3NrSQz1ghZ2fngbmUPaGSMeA9KWIY/sTPlrugSo6biZ/yKUlRMZOzbp9Rf2hdQ2C6TPBj5hpygmKN6wyY+hzHH+cv869ar6nV72jz3KZ+8ud+Sk8885Stww3L5YDZHtP9uw/0x3/4R7pz/aZCU5/hXtZXVvTMMx/XJz/9nAYTREm/bt6+oWvvXbXxvHTpURs3QhjBdrAmLi0u2r5zHXiw/UB7e2Vzji+tLJvzmg4S5uLB0YG6/a6KrNujkbrtnuKhmJLRpA7Lh/r+y9/Xg7v3deb0aStUb52gWNHTjZvXdX/7vtrdrjp9aTAJ6alHV7R16pRa9YbKO2VdvrYnDft6/JHTGvvCuvzeTX3muSf1P/2T/0X+Exua7m7LH8VF7tM0GlG/WdPxnVva26aDoGm4D7YLJjmVFQpLdIY06y6oldl4fHCsu7fv6u71O3ZesNawPiHGgkhjLnK+c41nDjJvQRNZgCbdJKGQ2nSAWXCtQyDRacA6SndCGvTYeGifH9gm7xxm8uPI5jndmajuCeOslWS/8PrMLbBs9eqRksm4EimwNR+cd17IKPvjncteV82HQ4ztXLdsAXoIZrHTswKZd357+CdDMM2QUax9vLaHUKLDhGwM3OmcX8xLhPOl0pKtdft7+zZ/jUHeoSsmqmw669b42frVaTJWcPp7CoR8MwxL38TyhYWiHrl4Xs1OV9euvWeFDApAIJeYc7Z22L6MbIzohIuEfYYbMkQYnWoU+sBxGV4uZqikpaUlW99BjLH2s3+ddtu2K19Y0FJpWYlUVv3RSFtPfVyv/OAH+p//6a/ph1euiJ6X4YSLaNCY6e05M/3h+Kg034v5CMxHYD4CH/ERmIvpH/EDNN+8+QjMR2A+Ag/LCMBMZ18iYfinIYc8nU407nWUCAb0/FOP6u//7Z/Tua0NZRMx7e0+0O3bd0T4KA7rVq9vQt1gMNYrr76iQX+kbCZjqBPC0hDgaMnP5nLWzowofVyp2Y3b4uKiiR/WYt/rm8CO4FBvNnRUqare6Zq7ydqNp1MNJlOV8ln91PPP6onHLun//NVfVdzn0+c+9YyhaYbdDpANQ56MEblHYxP8/cGQJn6HU2l2+trZLatarSufzSmVSmr/4FDl45qW4jFdunBWy6WiijBlNVXtcF913IMB3GFR+S38a6J4BMZwwMQg2tkRpxBvwD4gQCGs4C7rd9pKhSMW5AiyoNHuajSVkpmsCqWSIvGYhaOlkhlr28f9tV/eV7NRN4Z0Fsdvq6V27UjxwFTDQVeVel2NXk+JTFZrJ7dUWltTCCcnN/04igMMAZxT3ONDw43AXW8cV9Q+qCnQHSmsgHqdlgXF5fIFRZNpLW6e1G61rT/5+kv6xitv67A90YBOhVgC46CJ6YazNoY8LtuH5SxgP8Cz+DXxB8yF7UMEYPYhoCMy8O2KTybewTlGOEKDgPVPCz5zm3kyGXU17HcUC4W0tJBVIZXSqNdVLDDVQiqpKHzaEaiKgCJRAvlooe875yOBk7Tigz4IRy1AFiErArM6nbL2f9jECFHgPginRDg3hjiCycAF5YZhE4/HqjVa6vRHSqdzFkjo88MOdqGFON45iAjVtPFb+Chhj4j/3bY54S3IEhfi1OE4EBE91va9e/e0Xa4qnU5qa33JXoe/4chEIEVMQgBHkKFIVG+39d6tu9qrVJWdsbMRTCuVqomhdLUsLy2Zg/LmrbsmsqdiMa2vL5pTH/G03+3auYTAY2tHo2GoGI957iEIPNc1Ip4nWn/Yic324Wq+deuGIRZAcbAeOWf8RIM+gldL9+5v23mUSKSsCwX3JsF/jJ17L8R1h//wglA9N/q/61/vMd6ZY4+h8NEfmuMbAcvESE1UyjmX/KDftbUBIZJjgJs3EAxZrsLRYdWyE7o4uuFEFwqKUxARaBaY0jLhFYEM0Q7h3l4rGtVCccHQIMw9b/649wkrm89YsRDsy/FRxRzW8LmXllasGEqHUbPVdsGSs7BEBL2tk6dsHrzx5pu6dfOmzmxt6O133lJ5t6ytU1v6mZ/7eRPiXn/1VRNJwVAZEwmu9cR1QxBGe2zFx5aJ73RsDIasPYxxUBq7MNgh4inOYJz6dICA5RgMlEjFbb8JSeTc3d0vq1Jv6Jkfe1r/6X/9y7rw8SfVqVS1e3Bg1wTW3rdef0v/5ku/r5279407b+GvAb8efeySfvk//weaBqYWtnzj5g298847FkR56eIl6yRivJjD3U7XnMRcrxiv+w8eqNNt68TJkzp34bwJyMeViitIhoI6qh4rm8uq3+mZuzubyKpVa+m1772m737nu1bY+ru/9Hf1pS/9jm7fu6tWs6tKp69Wf6hQYKJknHWeQNigFcV6nb5i4Zh63ZF67Z5i4Yh6Y798oah++Zd+Xv/ZP/pvJBjiFO+qh+oOujZWYFBqlSP1Wg0lEkkXDurHuQ03e2JBmJFkSt12R4Nm267n7UZbD+7d05W3rtj5t7u9Y2iadCJu6xm/QzDmMwXzEBE3oICdtzD3EcQ9YZ7ONBdsObSulyDdVSuLmgZ8hhz5sCht7m9COWcCt1eYMdzUFPZ/xNYSh2pqW5cHfPhIzK1HnnPcY50jXnsZAvzOE/s9lJVdGcypDvKF0FGCTv229tq1gIIZ6znCMd1wMwHdOk7IngkE7bjbmhwJKA7rfuS45B4qiDXs6PDYBceGCdl1wcB0CvIz1yDPCQ66pd1tKhQJ2vuSXwJ+iMdx7pYPjwyt1+tLqXRYsUTUwl0pZrIOM99S6Yw51m/euaHF5ZJW19ZsvfYKfPxMDgdYPEJ46XJBcGc/OCfB87GfxWJJSyvr8k9DmvYGCp3Y0rV3Luu/++//R7302uuaEj7q87tCBAVnqrjzr/kIzEdgPgLzEZiPwI94BOYXmx/xAM9ffj4C8xGYj8B8BNwIhP2BqXE3QxEX5jWdKh4MGeM5EfDpFz//OX3isQuaDjra372vw4N9c8vi4u2PJ5B1jU/uCwR1/do1VSt1E6ZwcHosYpyG4CW4IcPdhKOSG2c4n9zM1qo1uxlMJOMmZHKjR6Bmp9+3AFE0W0RiuMDxSEhPXTyvn3zheb39g9f00kuv6uc//ZSW8xnVjw7M5bd17qwWNzZ0d3dHb79zRaFITKOpT93hSK0ubremCUzc6HMjzzYcHhN419WZtUU9euERJcJBhcYDTbrtmdNubMIZfGowE7B0vXZtcxuGQiIAj3+Nus2Ntghq6wnffSJKezuC9FihWFRpeLvxhLF2aWdPp9ImwDebdZV39zQc9JSBIR0OG7vXr6H8o556BJrKp1gqpUQur3AiKR8hY3CUuXHV1BAR8NwRqAK+qQUSUmToEHx2cCxfs694KGKiRzqbNuf+yB80Mf3q/bJe/M6reuvmA9UGUw2DMfkjcfVHY3O/oiQj0iIt89/D8zUT04177tyuJqRQMZh985eAz2cFJxRExGcEN0TAwaBrMXcMSTIUUDIcMOc5hZlSIWfoDY36Ir4TARxcEBMCQcbC3zhuuBqNwRtQbzBQf+y6K2DyGprE78IjabPnGIAX6nQ7zl2Mq3M8diiJRt3OM0Qx5n4fIZIOg3DEthVhCKwSBREKPogn5sCc8YMDAb8F7iIAMRBsr8Nq+E0oRXRhGxG+Do8qtm2EMvI7x/t3eBSEctzrXljnXr2t+0d1wwYQFhwLBZWOBu15uM8RJhGREGrv7ZZVrrYU8vu0kIjp3LlTzsFsYz9xAZQwl4fD913MCLvsN6+DOx0xj8d47mtEYwRctg8hi/0g6DIWgaseMwctYpZz0Q4NLRWPxrW3v2cdALyOOUUNKwICgXIbhQlE8KiNtzHGbRMdAsnr5PB+Rujz2OccS7aRrhuczYiXuULOhFFebyGbV7fTVqtJd0/OXNBslyF5qJj5fZpOONOn5rTG/RqEu8waHsPlnjZXrRfeeOfOHUN1gIZgLEqLJS0tL9t5zbHC7c1zKBqybiBOm5NePsN0WddMLK67d+9ZRwFziQIOx2VtbUNbW1taW1+3ouFXv/pV3bpxw3BYrEMUABi7Z597zkS9/TIFzaqdLyBTWi26A9z7efgN5tIssdPEdE5JhFyuI7D8wVMwFxCdERKZr7jEYwmCksfmauaY7R8imkvPf+7TeuHzP6ZAPKLd3T0dHNd08dFLOv/0J7Vz9Yb+xf/+a7p19YaSXC96fTXrNW2dOqG/9/f/nvqTvvGpK9WqCZhgwpgTK8vLOnFi01zGhGcy1qAx7t69o2+/9JL29st64skn9IUvfsHGunxwoEarYdcKCiBc9xCh11fW1al39b2XvqeXv/1d3bt117IFwJ7duAFyq2Xvl8nEFE1QuI1pc3NFW1sbStD5VKmqVq2rmC8qqJCuX7uha9fuqtMdWBDspUsXdPLcacPdUPDbP9pTb+SCVXP5jPK5rCIBOmpckCqjDZucrg3WDbI82E46SOJ0UCRSNu7b97Z19b339Mp3v2fdYic3N82hznnG9Z91ifnONX8ymtp1DtEYFjeIGM4TzolQwBVDmBNcO/NLCybGfhBCHHQhuWzbeGrrIKcYf3f89ImFodJ5w+sxh5gLNIklEjH5giE715hTXpcK89GtvbL5z9+8jhde13OZu+wDPs+AP3HBv1z7XJCp69by3Oy4v1knEeAt2JigYQsOpgPCb90aXHe99/KKjpwf/J6xgdHO63jbx+cUCnhsI+sx1xlQYq12X8121wr8wZDP8FytdlcJQ89NdP6Rszr3yHltnTypla0TShZLdr0iW2ba7+rGnVuGRSqUipYhw77xbYG/4ZB1y7SaTesm5DyMgTQajawox7rOYzPJrErZkhUyiqdO6vW33tb/8L/+ml5587IF0drnoSl4qb5dTh+ezwvzPZmPwHwE5iMwH4GP6gjMLzYf1SMz3675CMxHYD4CD9kIhDzMSyRmHFTEvUQkoumgJ/90rM994mldPLWhxtG+bl2/akIdN9eBcESjqV/+cFS+YFjDyVR75T1Vm21zbeMiRWzhgoZgYCFdmprowBeCngvUGjkOcBAHV1CdftduuXBvI6Qj2ptoZKGHI0NQbK4s62c+84I2l4r60r/+bZ3Ip3R2Y129es1cnBcef0yPPPExPSjv6VsvvazS8prKB8faKR+o0e6rjYsKtzhhjNOJMumU3ezulvcUDfh04fxZlbJp+TpNRTUxrIS70RyaiJ5OIbrRrj0yF60Fds1Y21Of30LvcPjBnjXiSq9vAhk3lRaml4grnIhrhAhLmF4samLV8eGBmo2aCaU8njA5+O2427PphCbDnrmfcbWncnlNgyE1+wN1EJ0IIEXsC/hNFEOMnxBWpolS8ZgVISaDvnq1uibNjiKIjLGo3UzTYTDyBbV+5oJeu3JTf/SXL+vde2W1p35NQnH5QhFz+bOPCHa4DFG2uPF/mL7c8XFOxADHEdf5zDdr0aJYIicT+RCZJ7BsCZl1c9M3du49sB/LhZwK6bgVMBAgYmBDxo6hjq2SEFuHUumamxGXaywa16DvnJMIQnRidAjP9XOcHE6Ix4IIQKACyUTRBJEbrrkJRD5cvR212y3DK/D/tCnAvKd4hMMdYQb+cTAQMncv0xYsE45RwnJ7uKKnBruxucY5yTaBDcGN7zmrEY6NU9ztuqLDjB/vscQRl9y2OMwK4le101O52dNxd6iVWNCc1MPeUKlUTIuLRRM+EV0Q4kAZWdEoGlU6zvYlTQBnzuGWRIxjuxC6eG1QJAf1lkrpuC5dumRc7g/jXTynqYd6YDthLuO8TljnBSLuwAon0ThInaxhktLJjK7fvKZmo2VFAxeQ6lzirmDY1XQyUDLlcBZeGKonAn6YjW7iMOCMWdGBscGVSm5Eu0uxIqj1jXXl81nHrg6DfRhZlwpivzfmiHoULxnzRCKteCqpZrujYb9v88pHIGcoZEUMEDDm3h0OzT2dyWXt96x17HO+ULDtYVsQn3kPXN6EmE5M9LPeoNk+R63QuVcu68H29gz7YGRk43dHo0kLZKbouF8+sDUS9zgiqXVBSCoWi7YvLhSV4NCwrcM40VMpEEItO55so3fNCBIW7QuqNzs+zH+wXMx9ViDCoA2RYR0erMVOYKXoweuUD/eVL+b06BMXFU4Fdfn6Ld2625AvGNA//sf/hT75xZ/R9rs39Gv/9J/p/u17yqXSqtea2t0ta311QV/82c8rGPUbtz2Vo2gU0ivff1Wv/uaPWDIAACAASURBVOCyrROnt5a0vrKm06dP2vUNgR0m+h99+Y+smHvm3Bn99M98XufOn3eFk05bkVhY7S7n31S5TE6LC0u68d5N/dmXv6LLb11Wt9lRv0sWx9TO3epwqnQipNOn1rS0WrQi6Mr6srY2N6wodVAu670rV0Xqdj5dMFTMe+/dMKY+HU6pTFqFUkGrGysqLBXV6DYED2hIISgRUz6TlX/q0CR8Ged8OlG71bGCjDn/TRTt2blHcRikzXgwUeXoWNfefdeE9s31dSu4IWQPei5LhFBLuq3ABKWSKct/oGuNawiBoJwj4QAwrKmd+4j5kXjUxgrx1iveeeGXYErM9R6iOOjQKsYuD4BN+iA02NamCTimgHysd7jGZ6HI7KOx9oNB6/hpNlwWDOsd5zVrm4npAfBuiOlOPKebhaBoiqmsHS5UlY4kHPN8XnHnHmwmzkeumBaUS6HVclfcZw7CjG09s89AQ1fgGvTs9Zi3bt+H9rpsE47wdpsOmKlSuaSC4aCtGayHrJ2LiyUVFgry+wJaXltWPlfQ4tamMomUwlwGQFSFIvbelgcyGatWbThEGZ1Wk7EZHBgDV5xwjnivOErHIAU6OhZA8/A5kOMIz51QXCIfMstLeu3yFf3W731Z795+IIAyNla+gKFrpnNm+sP0cWm+L/MRmI/AfAQ+siMwF9M/sodmvmHzEZiPwHwEHq4RCDrfrTmTuBGDbRnHndltazLq6+LGui6e3lS3XtX2vTt2U4dwEkskFYwm5AtG1OoPVGs2Va3VTdhdWliwG9JOx4mFJrYgiEwnFvoJCgVRD1HICe0BwySMJiMNxgNzpo0RNi3MMWAhaw6tMTRcSSoe1Scfu6jPP/8pHd6/q73bN7SczajfqKvbbiq/VNLW+fMaaKo3335HW6fP691rN+273u6rN5qYcMN+c8ONEzOTSanf66hydKilpZKeuvSIooOuAsO+iae4zHCjJuJw1oMmNKBVWjAhblykgNl2Gys2nVE6kzHEyqTXVxzshoPQyI+46vebSIJTncfhqK3XKuq1WyaIZVNgKHyqHByoenRowiOuezjG6WxBjGoNBjsCbDCkSDKheNIJjghKiGEaDURyWCToV9A/1QhXe7ejIAKDjzbwpB3HA1rrYyltnL6ol354Wf/PV1/W9Z2qhuAOwjEpGFJ/iJAKA5p9Rsg0oLjt08PyZXLfdNa6b50FUytGGOIFF7mJ6WP7OcDxR8DxIQiFlE2mVMjlzKGdScYUDdIeP5y14A/NNWsYfcT08cjmU7PVMgEjn8urkINZPVC/01c0GrcAQ8LdWrhXKeRMnGsQ4QYhI5NKG16FOWFfM9wFj2NOwtvntVvdjglpzXZLx5WqEtG4tefjQO202sZPR/RcLC2akGkM4bE7z5jfZBg4xMBYg55zbHs4hA8L1B5HHCHNY+tybnFuO5do14pM7bFUrrcUg/sbCKrRaAtzKLglBDJzqc5c57wWIj8iNevO+wIXhTYTaekUQYAHqbGtWrurUjZlYZofdqB6LlNPjGObDDPhQvEMY4H4Z7zw4cjwJ1sntt4vBty7f0/tVts6bnK5vDlvGRce2+k0LEeC8ebc87jmhmkIOsHMc6t7oYWei5X/N8TEaGTbMpVfBZyi+ZwJ+RE/DtGgFdg8PrMVbhDxRyMLIE3E0youliwc2Nj5CHomLhKWS0hh28YJBNWlSxd16mMfM3zVa9//vm7cvGnrLl1DnMWtdsuc3zhp6VAiO8IbO+amccw7bVu3sfxyXAyTYWz6jro9eOAw6aPW+UCRhgIRx41wUL69AEePHe8VHygq4FjnXzoevCIEkxCWPAHI9WbT2NwUYS2WAjE2FFSKtS8WM+QSAiR4HsaVfeb9yodlra6v6Pyl0zqsH+hr335VD8pjnTy1oH/+z/+JYtmCvvMXX9c3//Ib8o99ioUiuvdgTzt7+7pwekU/+ws/reJSUZFUzAoXN27c1osvfk3vvXdLqWRcW+uLhlCCsc62wDdnPn3lK3+mK1euqlAs6LGPXdAm7uBU0rntA7h2mR9cTyKKhePavrujl7/5sq6/d8Oc2hRXKpWayrWWYT0+/tRFPfX049o8talkOmnoGTo3svG4KoeH+tbXv62dBzvKpHIa9yfa3S6r1SazIKfS0qK2zpzUysaKzj5xCZabuv22BmPnuGfdC0ydMx2EUCAI217G26YQY0LxiDWgr26rbetXCiRMOGZrEc54jpkLEwd9xGMH6nW7dkzLe2UrlBGETFfC/v6+kvGklhZd1gLzAYGd8xxxG6QK2SleaKiFXbL2INAGgnZ8UykXYso5wRefXzg3PIGdghRIKJtrPtfFwtxGGObLO0dZY6ywORy+n3HAz14xzhjss+wMhHU+v7D/FMH4F/GfL4o73tqISM7/u89W5DsQakHXDu/hsw4QUEv1Rt3WXcJCwTZZJoLP8c27A0Jvw9b5wf8nEhktFPNaWltWDDyPn5DyjNbW12xdSiQTdoxyxQUlYjCAgqoeH6t6eGjXAkR9nsM4cV6Ou1M16y0L9bXPM3Qb9vvWkcN6R7ENpjsVK7qYDG8F7836qOhYohOkrYPDfTX5XJFO6+b2jt68dlvlSlt9CtOWBxGwuTAX0x+WT0rz/ZiPwHwE5iPw0R6Bh+fO9KM9zvOtm4/AfATmI/A3fgTC3IsajgBna9DYzIgJ40HPsBSr2Yy2VksatJpqVI9d63YkqkQqo0AkrtZgpKNGw3i/nV7PHFmntk7ZjdvR0bE5RHkDBCWEDW4eEQocTgHRh3u+oInRg/FQvqALgMS1jTsdp7UFfHHTjEjEzatvYuiHT1x4RJ9//pPav3NDCVrE93Z1eFBWfzJSZrGocDKpB9t7SuUWdOP2fQs+xIE99Qet/Zj9ZpsRoTLphNKpuPb3y4ZyeeETH9dqMqbgoKdOs6F+v2su2VwuY4WCbg+RygmvIBcYkyBIFkR/2K2IJMZHHWs6GNhzGWMKBFO/z9AuOMv4FzxAMpFUiIBTBP2DssIBv4q5nN2Al3d2VK3WLDgMvmkslVG12VKl1ZVCYSWzOcVTaXs/xhUXMcKvHzc06A5u4oc9dVp1+aYDZdJRC0NDgOohuHZ6SuSKyhRX9LWXX9cff/N13TvsaEohAyHLHzQBDZEEhrZjRqO/+K2A8LB8WZgh+zMTyg3Dgkt7iqg+NXxG0C9FQ0ELFqXoFA75zRmbT2eUTMRtfCi+ILKDU8Dp3el1TLQMx8LmOjTO7XikXhdWtV+lhUUVC0UTqxu1psLBiKKJuPqTsRodBMyuCfDGrQ0EdOfuHXPknjixYagF/mYHBNK2BVyCPMANSSBtywQZ3o+5jpM2GWOuhYwLPho45ycimIlHJqJR9OrYccYVaS3/9o4Bc7N7gYE8ni8vJA9RC4EVgRth3EJ0o9H3BVncrsEIeIuhDo8P7fzhJIRtbYGBFAGikRmGIWAikjmyozEdHB6aW9vc+7hB/XCyP+Aj834evsUL8GXd4Jvfe05xb1tBquDu9tzLiOusVYigiI8nT55Us9kw5jsIBkQmY4lbGGraBN1uj2JhR6lkxEbHKy5478U4GeN5On3foc//45b2uM72WIS34dDc0GzPyvKiQuGgBZDGomHXrcIcnAU1UgAgQHB7Z1fJREprGxtMNnOJuoKjw1HgnLXwxtFY+WJB//Af/pc6+5kf19vf+Y5e/MM/1O3bt+34wlTm+MP5NiwNR9rYWq5Uxph5XTg2zoTcWkiyK4xSJEK0R/g0/jrs7FTaRNTREAxGwMYTIdWbF4iLvI7tv+BRD5TLEjI60d7enuqzsMUQ+xwIaiS/oUJwa1O8Sidi5oiNhcNWyOBnK3KauA8yp29zEcGTIMaz50/r0sfOq9Gp6OVXfqhG16enn76g/+of/bd69Xuv6Td/87c17LS1Uixp3B/pzt37dr48/8kn9Ev/yS8pV8yp0qrp1t07+ou//K4uX35XS6WCnnvm49rcWHdzkrVjMlYhn9fu7ra+8Y2v6/DwSMsrS9rYXFduIWeOcjp76ALIFnMKhsJq1VsK+sIKTIO6dvmaXv3+a4pFU1pbXdXNG7d0v9LW2ZNL+umf/bwuPPaI1k6sKl/MW+GZwinCbPe4om+8+Oe69u519btDHR9UdHRQMUF+c2tLlx57VFuntxTPpvTos08okolrd/e+esOuiaYU1ZLRlMIhOPs+Y72DHjJkmM/nRGhc0gTI4ganmwzGtz+oXDpjaCaOP+tODAxaKOw6IsztPFCz3jCBnXP55o0benB/2xzsuPKZJ/VazcR05kRpoWjXsTLzoF63ef/+OTSiSOW6wmKxxPudMi7o12cIGOaUJ4ZzPCj+4pxGgPe44F6HjZex4JAtFKqcA91zZPPenOtWTJiAw5sx4EcOjcS8ZZ95PRPCZ2G4nDhgbJj7htuya3vXhPNA0K9isWD5CNu727a+hKLOmU9FiE4BBH+yAhZXYJqv2hgQArq4sa7s8pIi0bBdZ8DAWQeKhVD7TLSOxCLW2levV0WuBZ/D2Adbd0JkDsjCgrvNiTrtvl0DWPe9wudx5ViVo4pdtzZWNzSaEpDbVbPVtAKiOf0tPHhouQm1o0M1CTxOhtTzSdtHHVU6Qyemz4KfyeSYi+kPyyel+X7MR2A+AvMR+GiPwMNzZ/rRHuf51s1HYD4C8xH4Gz8CEfRQbkLtPi6gSDCqMA6myVgRjZWOhFXKpdWqVw0TYnxQbvTCUQ3G0nGzrSaoiWjMxGla4GHr4nA7qhyp2WybYMhNMs/tDXryTR1H1EWfOlQGOsQYSd0/tRs1xHUEdYR1d6OMrjwyQRNhc9LraiES0d/63I8pG/FrKZNWtbyrvZ1t55JCuIvFVG+0tV+pqd0fmzAciiU0kd+Y7ISrwQum7R60SpzW+45zyp7dXNejGytaSiWssICwhjsXJyJi3WQ6MkHS2stDYcURwyNgGaTheGpifSAU1qg/sJtoQ334EFf7xsMe4VBGTDLmqs+EBfjC40Ffe9v35RsNtbq8pFQ8rsP9soWkhkJRFYolReMpdYdDDRDt4wlFU2n5aW/3+83xD2cZRjcius/GbKTpoK92qypfYKjiclbZXMqEkb39QyWSGaULi2r0p/qzr72kr33/XR20RvKxD5G4hhNcdwO7icblbggFfNu+wP+PmP4flk6K+/uDr3//xx/36A8ex0//9jv9u977r/7ur7+TeexniAzcvcbCnSCeT008xwEbCQYMYZRNJuw7ifDrk4XKJWIxC7ur16p2zOHqIwzjNqy3GyY6prJpEcEGwgS3OfsRjcRVyBWUTKY16AxUq9TtPIwlEhrgRvc5EYhvhB4clDdu3jIn8IVzp7RcKjlB0oTJoXWCECjIYxGuEBZ9QSkaj5h4U61UTbxD2AQt02k7rrgnOIMfYD4SqolIj/Dj3MQE7YVNQMFpifCDsIKAw7nu3K0yUQbRzNysolAWMCeuwz6NXSBhOKLasGfzlePAOYHgZGIW3GzEvZl4zPNwgRNoiJCFQ7LX6SkWcTgSRC/OQ8/1zOM8kd+bV14QqOcaZ/5SyPMHw4ZHodCF6xwxDPEOoXtlecX42Aj4Hked/WVbEKUsYJDCXkDKZpPmgDVnuE/2fI/FjJCNWEiRDnEX7vlCYcGeb5zybsfWgUazo/u7BybOnT+14RjWwZAhOnpdx3NmzBkPsFKsBweHxxaailjKOsZ7IeqCk+Bx5iqfBcJSTPmVX/kVpU6d1F/8wR/otZe/Z69XpNMlnbb5iSuYL9Z/FndwMRxb5gQCJvuGaGdu5dFItUbNiiU40U2Bt7DBsSFCCIzd2dnVzWu3jNe/ubHpkDZwnz+E2kD05vh5AijudDoE7jzYtTFMJ6ImapN30e/RFeFXLpfSYqFgRUjmPcIunR8I9DyHQgRCP4UJjufmyRN67vlP6tTZTXX7dd3bfqCxz69HLj6mMxcf0ysvfV//2z/7dfVbTZWyWQ26PR0fHSuWiOtTn35WP/XTX9BgOtSD8ra+8tW/1Gs/uCHfuKef/eJP6O/8rV9UaWFBrUZDA5jcoLV8fr351g/18ssvGf7nE889p63TJ41DzzWODoD940MlM0krFjdqLUVDMZUKS7p19ba+/Id/rOnYp5WVVb3++jtqDaZ66slzeubZJ5UpZLS4uqjVjVULl0ykUgognjZa+v7Xv6XbN+5ob2dfN6/fUavR0uLiks4/8ojOnD+nWDKuQCyk5Y0lZZcXtHewq2bHCdjRcEKpeFbjIfipnqq1isrlfRPVs9mMVldWtLS06PBShkAZGJqFDAmCMq9cvmzuc7o6CKLlXHccfpjesMIjSiWTymSzunPrjvb3DyyPgOLh9159Tfe39+SfTJROxcxtvb6yqqODQysMU2RBoAdfxnuDcjG2d4CC4QfXA4RsMiBYTyi6sQ3MZcsvmIXT2qNn644nrFtIsbnHZ4UCOofsPHLrKP/SCUNhwIphzDuu5RTDDcVCLgMoLgRmHNhOeMdNztphbn1QLc26EKoprK6tL1lH2vbOA43GUy2vLltQam4hb3x6Hh8IBbR5ckurJ7c0nZ0n4XRKU1ureurW6xp0u85N3mi44Fgf5wCdGwEdHOzr3t17JoIThGo89uFA7VZXt+/sq90a2trMOe4wNq4AQMcUYfGtXteON2u7dU3x+Q9MXTho5zvnY78/VsIPXcin5bWs8surevP6fd0pV9QdTYwvzzVhOLDuqn//Bf5v/Cfy+QDMR2A+AvMRmI/Af+wIzC82/7EjOH/+fATmIzAfgfkI/AeNQESacvPPlx+sQDBsYgCiNYFk/vFIxVxGtVpV0yGCKs5uv7nGB+OJ+nDRfTjLXds6zjBuLLmh7IAbgRkaihhrF+GNm1ZEKBPLps5tjnsMJ7bPh2u3414Hsco88wQmTu3mFIGIsK1IQAr5fCIydS0d0Xopo5Nrq5r0uxp0upqg/tKyHoLl7tONO3eVWSgpVSgasgRmepVANLyciBmGqKmq13UiEVpSeCpd3FzWJYQtnH/dlmq1iomL2UxKyVTcRCTHe6f1O2btzNw04k6PxZP2jaOt3aorHAqYCHZcrVjrvbFYo7j3aDcfGSMd9rVvPFGrUbPxz2XSxl9tt5rq9YcW9BpJJNyN73Rs4n0IXint2YhfYC9icbvJH/V6itGS7pcChF0SVtmpa6SucotpQw+wofv7RyouriuWKej29oH+6C++rdfeva3OxK8prtNQTIPx1NjWYGfCMzY2xPBJwB3390XLvyJrW4znTOr+QMj2fuM9Cwf9B4K6+WDfF0j+LUmc4DTnlZ09zEWg8jjHrPfqMwbdsb95hRr+wji7/7fy0fsyPE819zkhdhSRgnRp+AXlPwbCJZU07jzs/HgkonQqaT/DQIeLG42ETLgmFJEgxX6v68T3qAsZrLeaCoVDymRz8oeCVsTpD0CMID6DVIgQFatu1yEU2LSAcbkp0iRMHEJgRJxCHDyqNqzD4dxaSWdOnbR94gxGkIQbTTAq5wpCTqfbUiAcUCqVUC6XVbl8oIPygSEWspmMifIfxo7YCNNxwdgFCCp1QguheKPRVH0EokDQWMNeGJ8Vy2YOa4pkTRyqiJqRsAlQzHVEsA4II40smDWYWTCB6/jwyISjfC5nTGzOFyd4uYBbAlbBhfQN78TclwUWg6NivxkbHOwbGxu2/3du37bji1uXdQahzPtCWDaR39YVnznkOfdxuCMos9OISDiHs5msYVTYHkRVRGrQE+bQDcFmDpnAl0glbLy7ZD24M9M6PhD6GRPQFo16TdXjiqGk4EwXF4o29xBsYYUjXh5Vm7q/XzFe+8fObzlMg6YqFZ3wjgBrjHs5BARFA9aR9Y1NLZSKtrbgcDVxk4BH3Ol0Vvj9qjUbun79us6ePWudEt5+5RcWVCgUTNyjuMAcY+wK2ZxG3YEmI4Jaw64ziC4CK4qOFYnG1e13dFQ5tmIR2QsUCc6cO6vV9XXlSiVduHhRO3fu6l/9y9/U0f6xFRJwyTMnjbEMxqLXteIQmCNza1erOnnqlImDhJxStCwtFm0/QRTRARSPRQ2Fk01nbNxBaYCa4F+H9vHZ3xE5CdDsDfv6zE98Rp/5wk8qlo6qUjvQiM6RSET5fEHhcEyj0UT/8td/Q9/+5nfVaQ00HsGtHpvYvbS6phNnTqvebqsz6uu7L7+hZrWl5UxQP//5F/S5z35WIX9A9eNjO2comg4Hfb3+wx/ovetX9djjj+kLv/DzWj2xrtrxkerNujnlQbRwnSMQlkjjRAxMVFHvXb6m3/mt39F++dB+/4PXb1puw6nTy1oo5TT1TZTJZZQv5Oy5C4W8QhQ1RxNdvfKezal6taHjo7pikahObm1qeXXFitydfkfBaMjc6Cvrq5oGpHZvFso5Dck3CWrYpyA3VKV2qN29XTXbda2tLutTz39Sjz/xuILhkHZ3dy2EkmNZLC4aTuf+vQcmYBNCi3h8/949Xbt6VYcHB4qxlnGOpdL2d/BvbM/S4op2tvf027/3B3rj8m3FAz5l0nSsjbW4UFLLutqmWl1Z0urSkiKhgBUsTSy2Ql1QI3JPKLqTzTIEO9KzbgSQQxTfU4SPEqZrBSGHgTGnuuU/cC2gUDiesdvpInHXY68gx/nO56FRb+DWL5/PCgLMTeYuc5X1gWI4z2GN9jjorBdkkuTzefvcMBzRidZXJBHVyuqqFQcP9g8UjIR19txZrW9saHl93YwJ4FmYv5mFguKlkroHB6ocV+xzFB18zU7TChXMVdZAOj5YQxHHDdU1HBsuiaBQjgvjVK83LTD68LCiW7crVgiMRX3W0dHvTzToj21N5TMH6JohCKxoTAPyV2bX5bA9J6R40q1xvslQ8eDUihaPf/wZJQol/f5Xv6ZX372pTh8mfcDc+XQuTq00PP+aj8B8BOYjMB+B+Qj8aEdgfrH50Y7v/NXnIzAfgfkIzEdgNgIxk51xJwXNvYRbmZZgC6kCLDKdmDuJG0xcTQhSiMVmU8TR5AvYLZI5U/n11AnzLqoSFAjyEhLaRP1hT6lMRr1Ox27NgCPgwA4i3HNjO0EA6tlN3sAXNBEuHg7KD7MU0dHnUzLmVyETUijok38inT25Zgx1Ah4PdnflG46VC6UUV0TD/lhHtZp2j46UX1ySPxaXj/DUWEy7+4fG84wmEjo4OFK1XtN4OFKlSjDalGw2FRNhbS4WtbpcVDIRlc/PzWVY+UJG8STMZMcDRjRFHOj3YCgjeAUUi6cUi7o29E63rkg0qGa7adgICg4O9YD4TtDfUN12R4ulkqbDsRr1qol3UfjF3IwG/IqaAz2lRCqp8s62Dg/2TNDHwUrwmnl6aX8fczM9MlEFjjdOasJko1asGGkw7SoQ95sTdTqGpR6VPxBTfxrQ9Qf7+sp339T13T2NQ34NwWAECBDzyzf2yY/j3tLKfBrR1v7XMC+41j5Q1h2H192De7/H/e26DeAdMzOYX4aUmEmRnpjuyihewKn/fS6uJ6Z7+Alj5uKYJTBthg0htNGc5bjuTBB27sJet2MiuMOLMF+doO5Q6FMlfD6tJsJazCZN/EGcw/1aXFgwAbBDWz+4D0QEIzo4RAXvgahiDkfwKeBIBn1z6FJI4svCeGdCrBV5xhNz3B7X6touH2u/3hGyb4zXhb87lR0zNtV52F33hiecQ7mOR306fXLLWLmctwwz8wZxyOMI82rWSfEhtzfSuznRhyMTDd0+IDS5UFlDffDGtt1jewwZBjwPIRIRh/fECW2u9Rmf29AEZCV0O86BHouZYxd3IoJOMhnV0lJOiURA97abDvkxGNj5gwDEOYF4jTjkoZ1wSTL+EXP+D0xENsF9Nmc4/rijCbZk/BGNeR3EXe/Lc6RzjPhySAbOs4aSqbSFIjpB2QXw8a+5WXH3R6K2P+w9ojGCGS5QsEe4xvOLJXM5w/NG3KxVKyZGMV9Yr5h3FApBAQ17XXPaGp4kErb5VK/WDPsD5gWXPOfl6dOnTahkW5jH7AsuawRzChQ4Yxkj3L1sE++NAMf6HAkEFY9Ebe32AmDZ37t371rOgS8gK9DgaE+nUq6biDU/ENDR0aEJ7atLy+p3+8bvXyiWzDHL+1N4YA07f+Gi+uOh9vbL2i3vGo6itLhoovXTz39avnTazsnG3fv6jV/9F3rv8nuGIUJIpWiBA56iE2sb+4koaSGTQYfY4O8I75xLy8tLhgLBTesQIrh8/TMWd90yCXgNY9iPWH9b1qVAhxFdGLl8Vs//2PM6e+GcmqOeDls1xVMJE9wZp3AwZGG9l995R1/60v+r19+6rVZ7pECIoOiQhgqq0RlqEgjbmkcwaGI00umFsD791CU99cQThto42j+0AlIuQ+G5pveuvatGu6WnP/msPvGp5xRORnXcbGg0Has37JlLPByDsS9jpqdTWWUzBb175ap++//+XV1776a50+/c2jex/uTWsjKphFrNhhWTQEQhIgdZewY+CyrlxQzJYjkOAeO3UzAjDJv3qVaOrbgAToU5ReHGrkP+gLrNvjoNAjvh0AdUa+LMDysc9SueiurHfuJ5PfXMxzUJSHfu39Pt+/ete+yJp59RKlfQ0XHF8bsXl9VttvXu5cu6d+e2ouGQlpeWdP3qe3rz9be0vnnCwr83Nk/oU5/6cfUGY/3G//Vb+pM//6Zd61PpjAUlJ+MpK7SDuUpGw7p0aktbG6saIv73ukrGwta5wdyxYqg/YLkD7U7PinIU/xDTc2mKXVO1eh0rutn1+H0klEPNUejksw8iPdkuPIb1iHUDfnsmkVS30dTx4b6tedk8Tvm4yvv7Jlgvr65qcdl1VHBelpZKVtCmiPr0M0/r1MlTmvjGGvqGyhTTWt5YVTge1/V3rlhRgm0tFUtaX99UslBSq9nSzq07Oj6uWZ4DOJtqpaK9vX0rBPR6HRO4QWDxuYOxrzdadh7TTcP6VK3WXwRGtQAAIABJREFULTzWMhmGBAnTVeLXkLXdQpylTMynSNhnXQON5kCDTl/pWFjLiwUrZvAem+sntL23bZ/1xgSost77pgpQFItFNey1FQ6MlYjE9MILP6Urd7b1r778Fb1zf8c61yhEsJTyXNdnNf+aj8B8BOYjMB+B+Qj8aEdgfrH50Y7v/NXnIzAfgfkIzEdgNgJRF7lordrcVDsxHWeuz8QgRE8EQQQ13FzmEJ+FbeLAQqBBOOEu3Dr97X8cC9nkUkI57XuqwWRozjacu4loRDG4m52W4WPCPpnoFA8FVEoGtL6+ZO3OiyvLOnPujLm2cILDpUYIwkzf63RNGNrfK+vKlXf03Zde0u6d+zpbWtWZ0orqRxU92Cvrxt27mgSDShXyUjCiaSisZq+rUBSGc0SVas3EMQoKOH8RzGg5TwYDKmbSWl5eULGYVyIekc83hu5u+A+7CcehjBg7wT1PuBeu1aiCoZiCQW7MfRqM29ZOT0ECAQvmMo7dWqVi7eMIGjhJE7jACHgj2MzY1046RuxJEJKGuJtOqHZYVvX4UJlkVIVc1gQAuMJ8I07wXT2qmkMwSfDrqK+QD9F4qFa/qUkId2NO8XBK6VReaIxX72zrjfdu6LWbD7Tf7mgE49XEdFAudCj4FBhPFTQovBPTR9woz5jpdtT/upj+V84yJ48zn/66mO43Yd393s2d2ZzyCjPuD3/Fle6807Oizcx5yJExhznokQBzF8GY9vSezdtsIqbpeGQoBsz66MXhsM8VZqZSLhTW2aWCcsmEiYsIKggrHB9EW48J7XF2PcYuj/HCJRH2mBeGQaHwZN0U4Hecwxc1E3wRwvNgMrHw1/u7hxYy2IezbmKvz+bUykJKiQjBdYhmAcdMByFirfwww2FqRx17ejR2RSDO4Rlb2xAFkoklXkCojRkFjdm3iZgzJrH3NxOSZ19OWPc7VIu5Nl3QpRe2ycP4f8/JyetaYN6HwvzMKTka6WNPPKqf+uIL2jq7rr/zM//AnsNjEcJBFHjMXi88lNeg+MT5joMagRUGMAI3j/fCLD1BnXP32rUbhtc5f/68baMrCvhMaPbEdBdAOtY+iKN4wlylXhCmx0pmv3h9/oYgxZjwPP7OdhhDPRpVMpe34lyl0ZRfUz148ECtekPdwdg4zRTllgsZPfrISY1BPHW7Jrom41E7F0DzUDQMhWNWYIGlbfMr5EIWGbtsLmfuVtZbkFQc70w2Yw7hdq9r73lYG2ptOa/TsLkJV56J0gh8Hrvd+M+BgLnEGRteG2HRm+O8H2PInIqEoyZgc54tFIsKRUImHvJ+OJ0pih7Xqto/QgwcGv5loVQyobHebJjrvHpwrP07O2qPfCqmYjp1YtOY8+5ramsnxwHxmXNMdCbNQlnZLoRD5vhCvqB8Nm9dDI1W04onSQpIIIUmYw3Hjs3P7zoEpI6GajRqJso//vjjevzxxxSIhbVdOVLPP9XK+oqS0aix6IfttoXywh4v7+3r9u17umn5GlXVu1NNgmENxgE1eyNNCOcOTJT397WSCujJi+f0qWef0/rqqpr1pnVvgTXieH7n5ZfN9f3UJ57WU889o2gqoWq7oaEPf+7EuPII4Fxbce6mUxnDKL326g/1W7/1e3rjDfA4Pis0b6wWdeHsWU2GI929fVd7+0caTiZKhIJayKQs46Nn/H4Xbgmv3ON4m3AKux9kFx0s/oDK5T2FuN4HEdxTioaimgzpPhoZLieZjGsw7CiVjimd49oT1ZPPfEwrm2tqdto6rB6r1e9ZIWkNp3l/aLkOFARgqN+8ek2X33pbo0FPJ7dO6NLFR6yr5Pq1m9rb21X54FgLpSU9+dSzGox9+t3f/wP9yYtfVzgaVTSWsIJeJpmxjrXj4wNpPNSp1RWdObGuaECWBULmRzTEZwk6E7omotNhEInFFU/CpZ/8f+y92Y8k63nm92RGRkbuWVn70l1dvZw+5/DslEgebtLIkiXb0njgoQQD8oVvbcBjwLf+L+zrAeyRJY0HtI2xIIoaDimKFMlD8vDse59eq6tr6VqyKvctMo3f+8VXXZLHGAODvotqFKq6KpeIL774ouL3Pu/zWGGrkEPBntVw6gqdzPWL+QOAZ9YZ1iHOdbsWx7HBa+ZPISpYZ1I8GOjk+Miu1xRFKZx1+z2zkaOw+OzzN3X12jWzbeMc4zzYe3ygL33pSxYOSjfAcDZQUArMN5/XvX3nro4fH5lSnCDa5aUVBdlQp822Hj8+VPPkVPEIuyZZZgpdRFiKcRnpdlpqnZ4ZND84bqtDXA32ScyZnDScur/f8syHKLS/k+q1uqnqAfRcH+vVvKKQjI+pBcj22x1ViiWtLi1b5wd/hzBeFPEGo6F6FIljChwdC5ynSwXhw2wysMe//mvf1Af3H+kv3nxXd4/pJMkpCvL2N+FwMtRIk5RvpHce6QikI5COQDoCT30E0ovNUx/i9A3SEUhHIB2BdAQYgZwp05XAdIC6g2tmhwHkNAsJUkpnimmnBsLxf5fWmHCRmSmdeLzXEhsQNV9tB9RRpg/ikcJ8YIqxcj4v4b09GqqaL+jSQkMvP3dFv/Wbr2pjfUk3nrlpN8YA28LyinLlqk52H+uDN9/W+x98bDeg9+4+VKvd1cnxmbUwd0Z9hbNYW5WSfvOl5/Xycze1vbunz+58rs5gqC7UOBtq77SrTC6r+fmGgnyk7mCQ+DvnDVaxz8D+YautIJ5ooVHT1pUNra8tKchO1W2fKpuZaq5RsxtRbuatrXzGjWykIIt/eWiQm2CxxsKcsrmp8x4OcqYoxIKCT5TOgCPU/wAHVGTYugCVAHiAELytC5WKhgYqSxp2W5oM++YnjH8parg+arx4psEYb3oCQycG0yOgNwGYqLVjbmdHiiqRWY4U8iWtrlxWuzfR937wd/rhz9/Vg+Mz4Zw8pPU7CE11OwXeTrMG01Gm46Vs3QZA3//XafQExP79X5mXyt+D6f/+MzDpckggvTMzefInkgPCzLGZsjn8mscW+MpWodikOANcAHICZgaDkcDcxTCrcjHSXLWmWqVsAYao6nPTiSo5FN/5cx9njoEPpXNe2wCrrP3ew2oP3nkskBxYiQ0Klhpe4ZjLhgm0xiJpagUKzqfBZKLhGCA41QwlOp7lIYq+jJ0j5ANA1oHkHgahiLdiy3RqfsLAjm6LoEk8vB0wZci8ZQqA3wNvr1j3wNzDdG8J4vf1vJhj6n7U/FnbRmeD5AL3fIjmRQANpOXTBQ8DC516FDC1ubmhf/RbX9ULL9zQP/tn/6MBciAWY8QHj+HxgFEfHAq4RmlsauNuV/v7+wb/AEJPwkUnthZhi0AQIsptPM/9dvpwQLoFAHU+FBRVKVCebfD5B35cLh5bfy76n/mxRJEdks1QKOqw2TSFMh0hAHO86AnLZB6urTT03M0bZt3E+Y5Us1gqKErG0R1XCmFjs/9he9kmwLEv4DA+qNYBeFi+XLp82R7TPDvT22+/p15/rC88d103rl1RkVDaycSeS5gnc5YAUF/U8IUQb1PB+/Ez9o+1iO3Hu//srCO6PJaWFlWpVU2ZPp5NtbC4qFKlbN7KWJYw14HsFlQaxzpqnrjrxGiqIGYtLVqYJkUTD/RR1QJzgd/tTsuOL9vnVP9DC2qkkNI6a2uuNqfnnnnGFLtAPeaHC8WdWbCudVcADbHJQhHfaducy+dz+qM/+iMD6q1+V4e9jnK1soqVsjrNEx3s7GhGEZXAysHQbK+wSLn9+X29/9Ed3ds9se6bgoqazHKaZvKqVHIqBl2tNAp67ZUX9PWvfU3Xrl5Vt93W7du3bd4DZO/cu6PmWVONpQVtXruiGteaQl7lubptP8GNk3FWhahintlAda5lb7zxS/3b7/9Qj/Yeq1Yqqdvta2lh0ax36GTAB52qltkocQ2rl7XQqKjdObX5xjUG1TTdZRx3xoG5QKdNvQp4L2pv75F14lCcc4Uk7DooBOOrndHi4rzGs5FZRmVD1qaR5pfntLSyZLYdFAnQGD/3whd06fKmDk+ONRrj2T/V3qN9ffLhR3q4va0wyOjS+rpefukFfeUrX7Hz7vj4RIMh/v+BFIS6c29H//qvvqcf/eId+5uDcQAsLxDyK+n49FjxoGd/H1y9vKFyhBXaSNMRXuo1K4Izh7CO4fqLsn1+HgupQC0rDLkA5Wb77Dys1AWFuisX40MRiW3jHOCcYgwo8JgtURiqXqna9YP5PxoM1Or0bG4tLS9pYWlJS6srWl5eUqVWM+seJmFjYV7f/e53tfPokQHsV159WaVaUY9P9s0uqlzEvmtsdlWEgbLGANi5no2HnLt9nZw0dXp8qtPTrlodAl+lpYWayqXQutnarZ663ZFd/wK7VGbMSgqLq9pcQ9VKzdZJW18sDBlrrMDZhbWaWpivaq5WNlsqrn/9VkfDXl8zch5Oz3R0eGjbRSHm5LSpIUHXQUa90VRnvYmy+UAbSwU1aiWtLC3rC8+8onduP9Bfvf2B7p+embwiRz4Oge/5QK1BJ+Ub//4/etJHpCOQjkA6AukI/AeOQHqx+Q8cwPTp6QikI5COQDoC//9GAB0w4k2nSk9gOrYeCUR3t2gmenWfaBXNazSxcQEM4t+dPM6rjJ3MOIHp+DlnphoT2hnlDKajlI6HE/OofubSJb32hef1zNaqVpfxnu5rEmdNBdcZjKR8wfw372/v6NbtbR00Oxa4NxhNFEyB09hP8PqxCvgMB1N99fkr+s2v/rra3b7ee/8D8xK/fe+ujlpD2yHU9ajSwwJhohQHQK5Z9QZ9FcolLS/Oa9LtadBuqZDL6vLGqq5tXTaAPep3FWSmmm/UzIYBVSPWF9wcj8ZTez1UWUCTqFTU/FJDSyuLpkrnBp2bVIB6vV4364rt7W1Tja2trNhNL6o4VGgonFHhAvjw3p5mA/Mw1mSoLOYfU5S7x6ZQPW13rFCQL6H0XdPa6rpWlpdUwGfWWuOx1OhrNOlLofO1n4yk5ZUNTSah/uK739f33/pUR+2eYpR8Yc4p080PP2thnAbTsXvBw94Ulv/fQZ/AFvu1b1L4d0xHpojTq18ozFzA8+eWQQBtsznxfx65J1rQW+KrT6cCnu4Gk/FHB3xPxvY45mYlzGltcVHFMDCLjVLefQJAA0IvJwTMAZ4GCsML4Bo7FN8lQGGIzgygeRg6KxC8e5MARetoQDFOMCnZAon621mqAKJjs8xBHcr8sP3n/2He2ubZy9FkZMCSolYJYM8+AjESpbSdd/h3J2D/2tZV+/7s9PRcmcpYXQTcPNer6M+DMROFOT/3ak1T1SfqTR8IeVGlPpo4iG/qzUSdflGV7sfCQ1t/yHldG7cZgXxSVMjqYL9llh9ALMCV9223op2FCzoLEK9S9wULA/vkIQQO6JtPfOINDvgBjnn/Yv/zJzB9lIQFFmwuAe8BaJynPoTVQzYb5ySA0KvxLWwYgJ50CKAUp4h15+GODppt1SKsIjKmvmamEgQ8Hg5Ur1Z04/o166wBqPM65kUOAWP9tGIlc4v8iSdhsLv7ewageU+8j/FKp7MHYL2wuKAXXnxRb/z85/rhLz/Q737zK3r5hecsSLnVbJoFEe+DjQTqdKxjAOvAcgvpxPMdb3ezAHKKcB/U6oD60KxesL/xSnnOU0II6WoBrmH5EBUL5pnNz1mTeR2sYngOIDKcBSrkC+aXzTiy/rFd1WrFxsDDdAorFtqIbVYU2nEHpmNJQo7HYmPR1Na8nzueQ4OgFGvJnnBzN2eKfuA8z0Wl/bu/97v6wvPPq4ctzmlTfcaFiTmZqIi/emNehSBQr91Wt9VVrzNQ87ilW3ce6p0PP9XDoxPlM2UVinOu22DWV60Y68rGnK5c3jDfdfyw2RYgPufe0vKCgdfBsK98IdI8Yan1Kn46ti5gmbP9YFt50SGAhZorVNMh9dnnd7RrQZ4runTpsu7cu6tBt6/OoKPBZKzF6pwurayYVRB2aWEgVct5DVC9j8emSnfz2fngU9CzrpnxxDoOOC5YkFgeA8VWri+zmQULY31EBsf6+pr5ch8dPtYYRfF0YDDUAjKts2Bm+/b666+b8ppjymtgP8O2A7YxiRsN++p0W5YHcmlj3cAuVjAEXtPJ8dnn9/Tm2+/pF+98qO3Hpxb0nC+UFYV5VaIIE3Q1W2dm67JSq+jSyrxdi4NZbMXkhUbdbKJcuDkFRK7jqMYptgCmyTmgqJK3vyX46juMOF7MfwqfLgi4b/PPF+683ZAF/5J70u3Y9Xpz84opBijRNhYa1j1XrVXtb6LTVtsKKIw7avUPPv5YP3rjQwWzkb742vNaWlqwQsbu7iPlwsgg9vr6JXXaXR0fHal11rFOJmzbuDj0egOzX+lPp9bNRIrCYqOihUZV8/M1u7axZhBkyvtx/Muliq0RWAcxJlawHbhQUQo9FDMIL24OKbxmVQ2yWpgraH1lUYGwMepqTIdK80yT8VQLC3V1ul3ttAam9re/C7OMt1SpFrWxsaCcJlpdWdVyY0NvfXZXP779QPv9gXVhhXJF5wF+8fgWpR/pCKQjkI5AOgLpCDzlEUgvNk95gNOXT0cgHYF0BNIRSEbAeDee6cD0rPsK4EuU6cY5PRTlKyA962A7GnWDmdwAKjbv6ycw3fk8A4rMUz07s8AzbsIIbQzwtI5nmi8VdfPKpq5tbKhE2/+gp26no+ZZy+xhUH12R2M9bp7qCPsE/D+V1QA1IQpvIyPgUwJQQ5Wy0mYtr6/c3NTXf/2LqpQr+hf/4k8M5tTrczo8PtURdgHdgdAw5/I5C3vMYoeSzWowpo07p0ajrlIup1Gno3jU13ytoq3L61oh+I2badrGrVXahSKa+hY16mhs3uX4wvJ6+CHX5wmMm9Pi4oKp1oAOACtgE2OIty+Aa3lx0WAIcAK1McAEMAIMOT1rK0voIoWJCXYRbR0e7Ovhw8dqnnYVlXOq1MtmRbCwsKTNzS0LO6xXSgoVa9TrqN9taTQZKBflDCQM+xOVKg11elP99Q/+Tm98dF9t4AQWE0HOfOsnjO0Mf/qZedTbp5nUAgFjU8X9uz6slnIO0511yz/8mGYpsrj5QSEjKc+cT0zmkgPBeKu7F3NOMAlMx+DXBO9T5XNA5omp5q1DAiCddBg0yhUt1evaWF5RCAiYTDUdjwyo8brufQBlE43Zp6yDpqg7AZdeOc3xYu4DWAB6HlgDqfgAdhpwDbHcAZhnFeLFmw1MCcpxNG9jFJjMD6A3Pfz4nWMhEk9Nect+AuRDlP9kFUyehEkCFCl8uVDeWAuNBbMwoZgD9PGwHJjKuWkK1QSselWwY4n46Lrt5VwGdJr3tFmjOEgNnPGPcQ73zuYFAAWM8rDbvwaP9R/eNoXH8/qmfM7O1B+gGm6rkK8bOOI1fFgscxKIRacFH+wrzzerHM5N8xsvmLqS9cmKFPb6zooGGyW2k3OG7yleOECs831xELlkoBVA5sG4m2cOdPsPbwfBe/jiBWNoRTJgX4bg0ZEOjk+0u/9YdbocipGWl5dt3NvtM3XbLVtPAWn4LxP2hw0R9iV2HLDAiWNTB+dDAKCUwwJoONTtO7f10ksvaXll1axcKDrwnq12y2wmvvL66/r+97+vO/cf6n/47/87zTfqevToofZ3d63gwnFiXfJWOXfu3HEK2IKzyQH6U3jgZzyGfaPAwbjy/q4o4kJbmcuokpnjqNKxoSiUitYFgDc+AbEcf5TCKOcBeaxltXJNo4FTArPmUSgkbBS/ebYPFXrz9MS+d9YvrE3Om55ih3nqo1YOI3cdMgsnNMsO7AGnAdasEcwPO44CTB/b3Nra2tLm5mXzbe60e7YtQMQFuh1qFbPtwBsayzBCTvF5zuVLOjrt6N2PP9NH9+5rmimqWJlXf0QRq60Xt1Z1c2tVlVJk+8TxsNWJTpgwNJ92tpvFyualqZrP9PjwWP0+c3KmZqev1XyoYEZXACVgCmkTnXa6GsaxWeJgpfPOe++qPyB0ciJEz5fWVnV5Yy0JuJ2oVIxsTZ6wtlBUSjIknO2Yy4TgPEbxz4rNKkv+wBN1v2z+0RFBcZowTFTVgNdbt+9qMB6rUMypVCKXYFFXr26pWimpfdo0v/hfe/VV3b931/zNeZ12r6+oVNL6+rqKhcjg8c7DB+fXvHKlqnpjwSyQHjza12d37unW/Ue6u3tknURRqayccrq0smS2SCdHh1I80nKjpoV6VWFmakCd9Z2QZ2y8XJdMaH8LYPViBUpbT13IbblctGu978LxllTAcT45t3z3CUWdtbU1Wxe4Dls3Bkr2bMZA+40bzyhHmHhvYMeV48K4M84UvCkyUUyiuEtx4pdv31YuO9LG+qLB88dHLT3ab9pxKudDXbm8bNcGwnePzvoKs1jclKxTDajONZ/iAOdfThkL/2zUK1peatjxZftYEzgPONfZbstfaLXsd532wM2fSWzFmN6IgNmRXfN8ITvKZbU2X1ZE9kh/qHxAd1ZJq6urunHjuu7evau7O4/sjzfO/2yYVaHMHIrMCqhSZJvmNB0G+vlHt/TW7qEOR2Mpk1OBTj3U8MMu19aUb6Q3HukIpCOQjkA6Ak99BNKLzVMf4vQN0hFIRyAdgXQEbASymQSmZ+2mxwF1Fz7qfLARYnlf9MTv2mC6gxYepqMW4wbNPnmez5oCpNsnwZPYcUjTydhgejCRlupVg+mr8wsad3vqNTvKTLPqjYeKyhXlSkVt7+3qweMDtVFPGngkGA7784LG5sHtoGeQC6VxXzeWKvrmS8/oyy+/qPm5hv78T/9MzaMTPXfzpp698Zze/NWvdPfetrqDkd1k50sFs2vIRpHGs5la3Z7t3+JcXVmgXL9n4Wjry4u6vLKsuUrJWs3jPi34DWWDjHnWAnOAqOVaTfli0QLo8BmmDbxcLdvNOBDO2154hTM390AZ88X2kG0yOYdFFso4ABqENr7AyIO9HW1v76jd7trrv/DKi7q0tanOgCDDviZjB8FK+UBVgu7GQ1PUE4RKuz6FhTjOGiD65LP7+psf/1y3dg7Vn2Y0zoUaKNAIK5JZ1hTTGUTVHNsEpjvveH7o1NkGk87985MOhvPo0cRHPznlvGc6t9Z4rwPVn8D2c6164sHvfNANtF8AnTY7LZCTbcLjHuiMef3MFKdz5ZLm6zUt1ue03JhTFT/6TtfsiAymj4aaYtlioJ4Nm2qSmWkc4u/voLQHwkBFD4S93zb/5+ccO+/fbXDdw3S88gm3w2e5VDJ1rtku9LB+YfYmHuSzqanUsQxhJPkd4ATrGQv/RDGfQG22EkCJqhRltm8XwcbBB2Zy7p6rqnlCouaPvVVOorj2kNzbtXirAw/jveLcgyfgKNto25CEY3oI71dS/5pYJXhFObAWOxXUn6VyUY1GTYUSgY3kFIxsjHk9b/Hi/dtdscDZygCIANQAX84T/OTxggayM9PC0ClOKSrwvRVfUGUmcJ3tc1A+Tmxkina8eTwKXj9evijgOyC8xQ8/Z1u9etur2YH4eFdzbj4+OlK9hlrUqa7ZBsIw8XRmn+q1igHjHMpawFgYmM89liq2Xbm8+SVz3i6tLNuYALGuX7+u1fV17ezs2DhynJqnBGvO6/nnn9cPfvADg4Tf+ta3DKARUNnvdmzfGHt+x9jyekBDZ+OxaP/3KnvGFFDPOAPQ/BpFtgVKVl9oIWiWQhGWNPh+B8CyYmRFTI6TjRtALlEL859Bb6yzU/Ii3PgTPMpx4ZzA45ynAOldEcOdd3zPWFtmAQGzeOSHRVPbGxA2K7KkUyWxmuI1DGj2+wa0eR+bp6Oh7c9kNNGMnIQZtlkFbW1uam6upoPdR+oPB1ac6PVd909YLKs7muousPfBjlr9icT7Z3IKFOuVa5e0sVAxizL84SmYErI7JNyTImk+Z+pk1jSaDzjOqLXZnyphuQsLBlaLXFvwGp+rm184BbY+VjedjirVsnluf3zvkamSG6Ws5udKWlmcV61WcfHM2InUG4pyZEHMDMriF+/V6Obzn8O6RVagwl+ex1XrVeuMwiLHIDLrOuMX5EyZHpFD8vhI73/4mdrYhRUDlUsFXb1yRV987TVtrK1q0Gnp2uam5utVvfGTv7NyNvY/hydNdQYDXb58WVc2L+vk5Ei/+tWb5pXOekbhcGV1Q8tr65pmQ7X6Q93b2dPf/uxNnSYhs1Eub8X1TDxRr91SMQq1sjCnMmHa44Hy5J7zWkBs9oniD2skRf2QLoWCFXeOmydmi0beAPkonAfML67D7lykkyQwayjmHOszazlA/eJ1mjEhuwV1t3W0YLfT7Th7rSTMFHsv1v5mi66IrvIFLJ2y2j/uqhhNtbW5qigI9WjvRI9POqrksqqVAdaLVmzlePSZozGB7wVVKxWV8H/n2sG1azSyNZTiaqkQql53uRSHCAOwRiIMPSnysl2MdbvTN/sn/j7hmsH6jb0dr7kA/J7F6vYJnY1VJ8OBeco1MsjY302X1jessPDZ57d0eHxs58gYSyWCg0tFez5F6Csbq3ZOdU5Hpkx/a2dPj6zYkDVvfts/zdSbDFK+kd52pCOQjkA6AukIPPURSC82T32I0zdIRyAdgXQE0hEw1pbNPoHp58p0M9Uw1S4XJLsZMq/0RLVpNi8OoKKAM7qFwhc2D+hKwKpTtOOvDUyfajIDeBN2mnE2L4OJ5koFPbu1qY2lZc2AMIORsPcYxVNNs1n1JhPde7Srg+apxiDVINQolsH0YrlmYZuot/BzRtE5HrR0damor764pS9c27Qwrd3tHb3/1jsq5fL6J3/wn+vO53f09rvv6dHegYaT2OxeYoAO0r9cqIMT52G6vEBbeWAK5gJqxnpVl5eWtDo/pyKUZDxUpRgZBBqNBwbQsIipNeZsW05ap3q0t2dKv2rd+ZcyasAXbnz54GaeG3QUbaPhSOVyycLCAKReoYvPunnQx9iYZHXWPNaIv/SSAAAgAElEQVS9O5/rmHDGtWV9+auv67WvfU1zV7Y0JKzs4SM9eLCtO3dua9Rtq4z9xBTV9tgA0vqlS+aZTkjq3sGJvvNvfqif/OoTU0uOUEsHkSZWsACmowA2X5xE8W3mPTxKMwj7RVuWRL3s4DolGPfhVOpPgLqH6bwsvuuu7uLmms3JBPxivIPqPDEMMlDuQ0wNols4JiF9U00HA4VB1sJa52tVNapllfKR8iiJsYfIZDTsdhWa//vUAmYt7BNbkfHYFOEjDG3KRU0DGWhB7egV4Bwj85wF3qH4DgKDGUAOwIuH0KYgxPZlGhtoocBAVwRwxIom3YEBUUCws6hBMZkzOw12j9ekNR9QZh7QwDjU6QaLJhY+CiT0tiQE2brWe7ddvKSDjdlzYGZFgQuqaw82GWsAqvc19zYf3mrFW9q4g0JHiiv28DivCrcjl7y2V6ED0wG0KJ+vXLliNkZYjKA4vrx5WStrK7r7+R0Dn946he/ZJ69u5z288h8ofPPmTYNeu7t7ZpkDLPewm/H36nECRUdj543uX8sCVA3Oz8ySg6Dh8WRkwY2Mm98Xb3lzEeh7+5l/aPVixwArnymgcmQe2HP1mtmWeE92jhtvzfhiXWI/V2zbzvEBehLyB0ALcxFMS71u3+Af4Oro+NiU4gSAMj7WsZKM081nn7W14jvf+SuDY8BLQHq9VjUvbYp7F1X3zDkLVATmLi25DoABoY0T+wqoY5+AZ8BG5h6w7NHOrgWB2hxJuhHMToKC4jSjsJAo7CdY8xC0y/MoVNAZMVWr1bM8C1c0iQzy83pAee9xXiwU1R/07DFcVyx8NJ6cB2liqRGSOcD5nnPrpes8cMGnPNadr4GtmYBNjiuFlU63bRYndAw12z2ddR1sX11eMvud0+Mjg8ycn8zvSm1OhVJVg4l03O5qZ/9IOwcnavcB5gUVwqyevbSicjDVWbNpBVMKxdlcqG6/oxbqYCyncq7AQEhmlAutm6RaLFmBFi/0+VpZ85WyBn1nH4LaH3uOTq9nx73X7+md997TTnNknVBbl6taX2moViE8UhpRvO0PVMxXVK8uSrE734GqHCfmicFVjkkewEwnBcA4VrlaUrfTM/jfo5iDbVWUN8U6OSWA55Oztj69dU/Hnb7lcuBxv7V5RV989VVdvbJpnWiNakXdsxN9+N67WpiranFxydTst+/ft3m7eemSev2OPvzwA/O7D/M5s2NbXVvX5avXNLe0ompjUc1OT//nv/4r3XrwyLIECEyeL1ctfJWkaKDzYqOuKMDZbKQol1E8dJ04XAe4VpJRYDC8TJBozRTpuwf7Wlqc18rKsoWSkrfguxWA6Y8fP7ZzwnVFuMwG1nP+z6e3eqHQsb65qYc7O/YaWC4xZoxvt0uBP6P6XIVSkB7un6g/nKhR48+CUONZRnO1kl74wnPSZKaPPrqtg8MTLZTytj76sGbs3Dh3hkM6GjJWbGEcOO/4oFOADgiujRQXLDNgNrPzlkIYaxAFOl9UmqvP8XbWVRYVQ+sSYE0kPp51eA4P/h5WRAPlczkVQoLKYw2B65LKgPyCC4V+fHR4PkesOBNSWA2scIN13OrKvF2XBu1Yt/aO9M6jXd0nUBuLdeeJ4zqL4lHKN9LbjnQE0hFIRyAdgac+AunF5qkPcfoG6QikI5COQDoCjEBgMD2BkkAeQJw5njqrDANuhGYm/tQG1BEgPskedaAu0bJ7dbqFlzqUahwVmxfAIKALmF6Kchr1xioG0tbaiinTs1inZJwKlDDNTn+o485QrV7X1HlYjkwyOY1nWQ0nMxVLNXW6AwW5Ak4zKhTLGg5PVSuM9MLWgr708k198eWXVQ4jffLuBwpnGW0srenk6Fi3P7+tnd09DccTTfEpJwhvNFY2yuu02zNEXCpEZssQYlORyaga5bVcq2tjcUHLczVVotBa0IGx09nYQF1UihSVCubl2xv2LTCQAFZCyMzSggIF6uHAwT4fUAlM96pR4KHBL5RoWB+gBJ0AlrN243t4sKfbn3+mbC5jIP0bv/3bWiVgMBdpAihsnpqi9JNPPtLh3iNlJkPNRn0FmmppcVEra+vKF4qKCmXd3znQn/z5/6F3bj228DRuwEc8Mpe3cY6nzsvZKiLMF+/fkrkI092RNmW6+872nzlw7ofuvjkXoNvvfMeC82px8yUp4LiuCNzaHVg2FSL+0oBm4usSuweKC/mMVOT40AI/V1e1XLHXGXR7mgAL8IbFmoNiySQ2SwJAOqArj7UQUKTXUx9YXS5JKO8SYM0mAVW8/YdXLwMlOX4ebjqYlzMIisUAald87/EeAHai3HPWKSgpn5jJY/viYC6aWzdg5p89A3pEZkPkrRpQrRtAStTnAEVeC+DiFfO8lld78z3zz52FVjg7V2F7UO39swFRHqZ7pbZXhnuQTMEK+GNrQhja3L2oZDfbDbPgcOpkoCx2D0BwYBDQyQUELmjQc+GaXoHuLWMuAnZeh30BbKHQvn//vvb3DywymQITKm47P3I5U4C795w36xAH090+AU/NF948ySlOTA3eUljCcsPvn/dY9zDdK7J9wcv7s7NdXtFv6vQRCt+RWZegEgUqm7e7+Y3nbL8nk5HbVzk7HbYZ4M0YcHAKUVGZWU79rgvytLEBGqMarddNMesBOPOJ4gKPe/PNN21+mWJ/FhtMR1nKa/uwXNYT70vP8eP9LTQ5UcWzX6w3vB4dAKurKyqW8FMPbR2hQADXZDzpiABOM450STDf/Tyh6IoVEicyymymeW8wUr8/VKVSNaW8WciYBYorjLGN2EXwHs6eJ9bpmbO9AjbymkDjfIByH5+wJAw7HrvzKbHZ+HuhwFlv9UPhwtn/DOOZPtnZ0yfbu1a8K0aRivlQYWZk44/tDlAfyBhFJU0zoSbTrI5PO9p+dKA215moJMohS5WCgnikXrdjtmB01mDpRd5BTFdJPjCLLsBkuVCybAaCm6tRSfVS2SxZFhfqaswTvtuzY1uskEMQq9VB6Y4f/FAffPipTvtSLZJefOGSrlxaUbVSVBRmzd6kdXqqXnukzCSv2YQCtwOXzG+U2a5DgCJzaOPPfOz3ByqUCrY2cQwB773BwIoPjH+I5UwWW46xdvYe6+iso1weW6CyNjYu6blnb+ry+pptw3Q81OHuQ8vvuLZ52QpDn376uR483NFsSrYCMNbNfQJKj48PzXKkWKmovjCv2sKirj/7BVUbC/qL735P7390S4Vq2QpUlbCgPJWo6URRLlC5kLfCNuHQ2PPgo26FVruQuHlEBwBz24rR8dTmUbGUt3DQIMjbOuQLc5yL773/odm+vfLis7ZmmUd/u21rHHOP+UVhg0JMA9X9Efkkj+3vA9s21NZDChGBFuZKmswCbR+caa5WUD4YWdcA5y+e+TefeVbxcKp33/1I9x5sa6FctKIW24vFC90XvC/5K24/XPGINYvCPjZB/FXGdkX50KzyuM4wv7tYA1EEqGK5VLCCstlqBW49ts4PbMgo/potDoXaSMNhXzECgHyk6dip4rHWYu4C87EOYzx4Pu+F+h9LJUA6hYQYcUQws2B2Hosy/cFxS28nMJ3zJ8y4bibEFINJCtPTu450BNIRSEcgHYGnPwIpTH/6Y5y+QzoC6QikI5COALAqE8yAlWY9AEjP8DVQgNo1gZcgoHyi0uXm0GnNz1G5WaMoXzTggljZvNMTh2sDSLPYgAPwdzDoGQgtRaGmo7EppudKJfMPneFjbeq5kW0PLeEnPcD61AJEh3hKj6cK80Xh0o7tCV6vuSCy4E8eg6ftaNjU0lxe3/zSC/ov/uA/0db6JX389ru6fmlTraOmbn38qQ72D3R0fKJub6BpLqezQV+HrZbGhKshuOZG1m4WA9sf3M2rUaSlSlW1KNJqY07PXN1UZjLSwIBlrFwITHbe20BQwk2BPaedjuZM7Rk5OFgpu6DR01OdnjbthpgWcryHgWSA1+bZqYEPbtiBV6hxKXKgYHv08IEePtzW5a3L+urXv66169dMUU6bfzYqWhGC7R6N+trdvq+zowP1WyfKzmLzU19du6QgH6l51tUv33lf3/n+z7R3MjCANs3mbP8ngHT7dPDK7MkNdCd/ouCZnnEwA/hrRZOkcQElKaTGgV+cXh0UNOVvAlsBJnQp0LZu/gsmfk5KMhZeynvGBkzME9aIMG39U5s/QDugAvOSkNVVFLkiGDRnnM5sd3o9A+9lAwwlFROAMDOgHRtQQ90LXEDROkTlmsmabZBXTAM1AI1WUEi8twEcztd5agpSU5FjjwAkTZSEwCxTGU4BwnimO39vFKvMAwpUvCZA+CKktcyCRN0LGwNceH9wQAhzAbsLbI34HkDmwb9XiANSDE5jq9F11gYUvJyCnTPziWe6U9yjCL4Y8OqWRq/YBrwDR1EBA9x4LADXg3ve19t8+BBJr4rm/QjANABtNjFOib+0UDfo7ewVJokPOwDY2YU4WE3gLqGJOYOcqEKB1ai4sc+huOCtkkyJi2K6XD63hvFw/GKoqt8nlOnAYg6QV+D79/WBrN7i5qIa36ZhosQ/B7hT5zkPFO33ncIaNTAwi5MC5TRFRPPap+AWuXWA/QeC8xHliwqDyIAW84YxQy3srScuWrbwMwA78I18iVKprGYTOxbOpdjg5XkhIQlM5fV4DophH9Tqlfv++DEOvM/i0oLNHcYHINsD+LONBDYzv6fO/5z95f++IMI8xX7Hupa4BgT4N8cWzFypVW17KVwBiynOGuQ2D3fA3tDWRbpzAIfMWeaYqdAnsQq5vK1v3q7IOlRYdigQ2VxxwbAG6G3bsQ7q2nlqgaWZrN6+u623bt+3rifoIoen7Ni/Xa+AiFhtWXE5wL4m0nA80+lZV+PJTEFUgFQrR9Ft5goKM3gv3SM2k1CoBwpRz2Pz1Oub4jfinBuNlUclTDFiODJf9WF2LBJAeD+KEqxBrFuMO5ZrxydnBmtXGwW9/MI1XVpfNpC8stiwosmg29Xug109uPXALaGWxeBChFmSmSdAVr43UJ4UUShIMF/JZQCKAtTZL/y6WeaGhFbGMx2etHXYPDM7lkKF0MsFswiqVSvKWWNWT8PumdZWFrXUaOjB/fs6enykYX9kocnsx+rKsra2Nq2o96tf/Uonp22NsOvJzMxOZ/P6TS2ureudDz/Wg51dZcKCAdyFGvY1oVnpxOMh8nMrijbqVa0tLykP/I/yymAvx/HnusIxJQCaThUrgE40nQxUqRRNQU5Bj+3Hygh1+Ztvva+T9lC//tI1mz/eRgqbFz6Z+6jRT05OlQsLag1GarcG5vyNvzjXIYUUKgqql7nWS+3+WI1qXoPRwGA6HU9WVFxbN4uh7e1dbT/cUSnE7mbVLKEo7scTvOldwYxrn+VzJNZVFOvH8VjlYkUbG+vWWXNy0rRzyQJlhwM71hVCfQuR2Sc5+56pXR8YCx7j7cq43pHDYcXPMGeBrwB58htQpBMyS9YMa8vp2Zn9XcA5xnFhfvPXH+cw4oHl5QW9+MKzFoK+9/BYdx839eaDh3rQ6trfaFE2b8cFmN4d91O+kd51pCOQjkA6AukIPPURSC82T32I0zdIRyAdgXQE0hFgBIhAMzU6UI2bq4yDAQB1vKgBGUNuSEtluymaxC5MzgJKLYRUpuhVsWqq5uw0k8B0ZxXjbTJQQE1Qb4eB2XEYJI2B6bGCeGoe6gbwwJ+AzjCn5dVFtbpdNVs9s03hprA/oJ05NFX1EEsYfN6BNoOhCyGLCWujVTnW6kJdv/87r+uPv/Ut/eLHP1ajVNGrX3hRn7z/oe7dvqf79x/o0d6+soWiKgvzagHUT8/Um0zVGw5s3wB5WGmgaF6u17TamNew1VYxm9U3Xv+yylGoYb9j4XBhmLW29v6wq7lGTdW5uk6aJ+oOh1paXnWQdAroKZh69aTpwsq4WW232naD+4UXXrAbWeCgV3yiUjWF5XBsquu93R11u229+sXXzMv13s6OHh0ea21zS+tXrxqE4Sb7uWdv6Gh/V3vbd3V6tGd2NY3GotYubSkT5PXDn7yhP/v2X+jgbKbAvMIzEir/GeFtEG1unJ+EhzqPfCAFKmd6tw0tniuqvezce05zs58PXaClqSSnUxe6aipXYDYFlIE0RR3qwvOsiIONkHHzsYFjjncJpR7vhnouzKlUdCGQKPXxs1+uVs3SBkBnNjRm8+CsJAwWJgpYoCYgm9BBtosARd4XqMS+kgeKKpTx5/cGLLGHQcV+QdHL/73Klu+9By+QytnPZA0MY+nB+/MaPB4AafAbT2883g2kRqYIZBstRDTLPMYfmkKCq1tZzq8B9LHBfT7Ncxx1bWLVYoWfxOvd26QA9Wv1emIT47bN2WQ4iH8Rpjto7hS/Br+T/XAAPnNuFcP/vbr6oiUMzwPi8AG05f+Mo1fBl8oVC9MDgpeLzi6Gx3uVt1f/+23zBQ1vteL2m84WvI6dQprfcQz5nnFCxexteC7uA7N0PHKBqrxfVAC2tqxg5qG4L0r4+cvxAhozBzxw90UC36HAc+JR7Ip/nB9WQEINTzcPDBVLp7HlRXC8iuXSOYxnLQCeUlShQEBPkHnpJ8GqvlDgA0P5PwpzPvneACnrtBX+sI/CPmisMXM8zBk4ZF4CDoHpwGn+7x/vIbgfd2cP5JSsgGGqUoA85hzjjLrZikhjAlmHpqYFint7nIuh1bQhZYOcipWaWp1ekrEb2PF23vOuKOELKnyPT7gvyrAtfi5x7Zkl5wrFOG+jYx79FH+T+c//OV4AP9YG5rILNC1qlgt1a39XH+3sqN0H0M7sOjMeTAxe4tpF8wvLml2HLOw0MKBOkOJ4mrHQTCucJZHXdrwpJvJcC1J21k3WYQIUjWemSM9nsgopIsUz8/q28MdMVh1yJ/LYZcSuYGaF56mBYgKfo3ygfn+sa5eXrXA7Vy1Z/sWVS+u6urlpPuUPPr+rj9553/IfeD7zEyjL/KMgAih3auTAAmMZI8C2rRPYSHGcKKqzuzEZBbHibE4xMP+sq93DY7UHYysksCoMyImwnIJAc5Wi5mpYpEzt+tVuNlUMAKg5+xtiZWVJN65f09aVyzo9O9Vbb7+ls46D6b3hyMZ0FkTqxzO1KTyitA4LOmu1VS1WlKcQi2XQaKhhv2tQnfV+oVbTfKOm1cVF63KzNcxg+szmJOsBKvl8SHcUBUhX2GSfgeSsL7dv39Wnn9/XWKGe21q09QrYznqFYpxP50l+aOC61eqrNeKYRJovEZpMcXhqCm6ey7nFeUNOBvvKHDTrkyFdGRUtzM/b3yoUyO3vCcnsnBYWGi589OjQ9oMiEHCb9wHW00HDlLQOpam0sLBoKvvDgyOD3bbO83daHCeFTisPnncq2RtlZvYYzinOf861g8ePbV0yi6Ei6+fYwngZR/aFwrDZkiWe8Jxjdn3AXmnKPHd2MdeuX9FLLz6nW7du6f7tXd05ONGb2zu6f9o2mI4yfUpGSWaq4Wyc8o30tiMdgXQE0hFIR+Cpj0B6sXnqQ5y+QToC6QikI5COACOQV9Z0xblMYEqwEGUeN/sAcny9MzMVwrwmGSAmHs4YXTsggPISwD2cSSd4l+cjRSj6eEXsNGKUy8COnLJhoFmA64VTTmK1AVjA7xrggId1nqCsEIVeX7X6nLVHQzcOHh+YbYapGad48TqbDFq+Cf8DXGDXUa2U1RtP1O71LYwMQHJluaF/8p/+linK73zymb78ymtqlGs6PjzUu++9pw8/+lSjmbRyaUNBqayjVkun3a4G44mBA+CNQczhSJUoUqNS1bTXN3/3rcsbWqhVVCtFWmjUTAE3nRJKOVShiJZ9pv2DfQX5ooUK5nJsL3DRA9eMokJR1VpF77/7vg6OHms0HOvGjet65plnXDBjt6MJsI4CBCA5yBmwB9itX1q3wLMf/ewX+vj2PW1sbenXXn9dk9nM7DWWlxZUwF+3e6aDRw/MXmDj0pbmFtf04ae39Zd//QP96Je3NEFgV8LflcMGWkGuiU+7g6jnkNMse5xzPjY1zjPfwTTgsFlbGJCOTZkILDbQi1e0dTkwH/AhwFoDdedUUQb/chTGSCtdkYaijgeazNH1xUXzbzVcSbdAEpJrvsmEfGalRiFyNgDlogE0ij4AQQODM2ctgdLXQ/TuoOt8YLHeSdT/tg8Z1JATU5qfnBwnPvZlVarYZzhPZvO5toqCU8gDNTlWprongJQwUfOkHjolf4aOjIFthw8OBW65gELCRgv2ldZ9KzjkIhtbwKiBEuBF8uktScwKaTx2qv0EHnrFs1k9AMWScyVCTX4BjHuI+g9tTdhGb7PifL6dwt3DV6CfrQGJn7n3jPfBoxx/wKWz7nA2OHwFNhmgnM7MDx7ghKrVgfipvYd5dCd2NxbU2u8lHQEODLmihLPDofOBIgtrC2pirA04dqgwgemsN5xHsc2pJN+B95o4H2+8tPFL73aBUa5gxjHzhQbjT8kcNABeJLDUWddcBPz2eI7TiI4D1P3ObuJc8Z2Ums6V6XHswLx1cThLH6wWONbYvADUOWf883lNlKbMD+cvnrEgS/NIHuAZjfWTrBiHRQmdDHT+MMcBXShwUZoD0g8ODmw8vaqd4+KLJf5c84p79pWiJx1IdFQw1m6/Q1MDU/ekmFcpV+2YsJ4xjmZVUSrbWtXp9tRCYby8at0/w7Er/vgOAmArx41zCoslYF5E/gSe0NgiMY9GLnw3CqPzjhg/j918mrKU2Ph533fmCtDYihx2/eEcjZTJ59WdTHRCeCRe8SNsUAZqtc5srri5hfKd5cl9nQYENuYteJRwY6zH+Bf4XBCuhQShUsywIFS2x+WHcD21zhquQ3SnUBdj/aPYYrMp0CAkn4I114UsW4HGrsUur4QjMJyMdWNtVc9e37Lurel4YDkdK4sLlgWB1UuHjioU3FxHsfbIsRaxDpPl4exeOA9ykbNGGowpJDp/essRIOSVdYjw1TCvbBhpNJXO+iMdnbZ00Gyp2epoiB2QpuqxDuQCzVdLCvOBQejBaGpFhsVKSRW6BHIudHdpaUHLiwvq9tra3tlRVHRWMkfNU+0dneisM1RnPNMwA+gtqFSp29zh7wgKRdbrBQwf4Ik+tLErhzlVSyXzvK9XygZ/h/2esyTJZlU1YEzhNlAhnOHaZTY1zA3OP8bj/v1t3X2wqzgb6sUb61pZWbGuFz6xUkFNbgUqij/9gSnumScozNc21u29KFL5PAF82nke/z9rt23+co51e87GiXOZIgavB+wn26FWr5mNHOfmyfGxrVuVxBLMgsinMyv4cRwZZ45dvd6w6/LxUTMREFD4js2ChXOe51mHBkHAVhid2PnI9avecFZzFAju3Llrf4uRFWBZLhRyCHG3Lgk6Z1w3lVnRYe9CEZy1jlBorrvxxNadq1cv69q1TX300Ufa2z4yZfovHu5r17IJIoPprLt05HRGvZRvpLcd6QikI5COQDoCT30E0ovNUx/i9A3SEUhHIB2BdAQYgciwuOymx1rSsWIAHuOHrJnB7atbmxZgBeClJf/+/Xv65NNPdHh8pDgIVK7WdDqZKhPm7XUyE8TGKBpjU1Oh0oJsT4TKHQUdQYoZe68oh2pPDlDEDgAMpgNtrWypWq9ocWVRe/s7OjzcNw+ZXA7oQCAeijpuBgum0Fqcn9M//oPf1/7jQ/34Z2/q0d6R3QzWSwVdvbShL730spoHB7q8vKJGrW7q+e3th/rww4/1uHmmSmNe9YVF9eJYe48PdXx6ZpA5VyBgFGA2tpEqorTmhrKXeJDP1dWoldWolTRfR4FW08rCnEqlSKdnJ9rZeWjWK5VqTQUDXqjoUEzn7XvU9aenJ/rZT99QH3XebKbXXntZX/nK66rP1c1iAe4GxOqctay1G/AMDCzVKtp+tKu//enb+uCTh6otNvSFl65r/+hIm5ubWpiv69defF5LjYpODh5pFseaX1zXYWuov/zeD/Vv/vYNPe5LuBfkCkVNpoF5pM9mWWWmdAi4lFmDbATJmh+C88AnrA91pUEtg+eueGKqX+BomNOwh//r2IAZnQ6AcCA7+28BmsOBioqdZUIC5Hku+4q/OeAZZF+v452ccd70dDIAqmbA6r6NXy4zUzGXUbVUNHiIig5rIYA/beyjeGxQI5N4vfJ7wgKxQKBYg0IPcIcv/WwsrSwt2lwHEnlrAACMBc8lCkDfMu+V5n41AUaAWEf4aGOfAKz1XvlJeCJAExUsIJTHUmzgo9fpagqAzjtfWgPn+ELjT5uoxQ18nof/OusYg+JBYFYRzt5nZMGCgEhsMMyTOVHEe0sPr0p3oNop8FEhmj0ARYakSOD9w/n5aattYNyrfv0YeLX2RRsZ4Ca2Cc8++6y+8Y1v2HM+/fQzfX77jnoEJ0a0/8+sOOGVzV6VzFfCAFHz870BUlTY3ht+QpBrx84hfs4H2wVwbrUoNPET1NquCPGkeDBLAkGjBKa7YEz/uhdhsgfNXlXvQbtX8ptPe1JYQS2LkpTfMSY+2NOF0brCSq9P7kNs89MXp8zGAUBPPkOpbKp9nusV2eyfWasA+pNzzfaFQkJiN8Oemic/ymFTIvfU7XWSDhhny8I2sR9e0e3f33cx+I4G14HgPqybBNutJNSW7ymGYcUC3G63W2ZXxPWACYnCnPUWH3Vej7l0enqmATAc/+YkZIMioBXNknlJsQCLGq++d4UEAn7xOvddA5FGA9TVzj7Kbx9fUcniaW2+0UOntMXX2R9Ld/wczJzFM40HYyvYWYEpCCygtI33OaB/PNJgMlZ/PFZnNFZvHFvQNU06qGxFLgLFJGsYcVZEvkPHFOmm2LX+HSsoO3CeMWV63gC50Uhb6yhE54pF57MOtBwTvO2KazyPoOTZdGJdW1c3N3R1Y8MU6/32qXV0VSjg5cgPmSqsFDVMusiY81ZVYZuT7hNfjO8NwCoAACAASURBVAP4m2UYXUDWOUNBDvuUwN5nNhyqRvAn1wJyG4LQvj4+bWl770An7baNh1OQs/5nrDAElCULAOX9XL6oOlYjhYIVt8l9IHvEwllbLS2vrdrYPzrYt7yOZnug0SyjbJhTeW5OYVS0wFpsfdg/rHhYE0dYmQzxSY/NQx24Ox4Mtb66oksb6zprnmjn0Z4Vmwq5rHW+8DdLrRrZ12VU7JynSccC4aNAZc6PGzduWOHp+PjYPn0wqBUJuaYpo+ZJ09ak9dU1ra6v2drGa/iOGF7bF6g431DAMxcpHnEusB5zrLl2+vPOFOBRpLOzpjqttp3TnD9sL0GszGHGDCU7nQAcq0qlpmwmtDFi3nD+WfFxMLTX8mu9FRbxWm/RfTPT2vqatq5ds8c8ePBAn3/+ufmzo4T3282hvWj3ZcWd6Uz9EZ0uLpfDdZO4Ag0hxM88c01Xtjb0s5/9TId7Z3rY7Oid/WPt94cG0ymvs/7xvqe9Vso30tuOdATSEUhHIB2Bpz4C6cXmqQ9x+gbpCKQjkI5AOgKMQFGhxeJxwxjl8ga4MwC6SaxSlNdcrar/8o/+0NSQtVrVFGYff/SR7t69YwqyYTwxP9WDdlcxIHEqhbNAYTanXAa1p7vpjrEMAIiilkWNDFQ2WWesmQUrjh1k0Mx8sF+++ZIB0ctXLmlvb0fb2/fQD6tYDGEa1ubNDfNo0Nd7H++qHE71P/3z/1lf+0ff1E/+5u/0v/zzP9FPfvameckulHK6tNzQizdvar5a0+Jcw26SB/2+jptN3b3/UAfHTZXrc1paXTfl4t7BoY7aLYMUABP0+3iDW0t8QMt1rFG3q0ohUhl/9OzUAjA315d148ol1aslDfpdC9YTVgFA5ghrEpRjeec3nMvptHmmO3c/10cffqKTo7Hm5nJa31jWq6++ptdefdVudB8+3FG7daowlzV7E25sUV5zc95stU3hd9LpKqrUDUj827/5oT3vxeee1R/83n+szbUFDTtNuyk/bPb0o198oH/70zf1ycNDsSsq5M1zfWZmBDkD6ZBzbqRdvhtt2kClqWbAdICYQS1HdXmcg24cv6lyzAMCCgmuxeLCoNLMoPB4OjGwVMXfnpb6akklCiqBCz5DXcfYUMSh4EIhodNuO0BMy/kEsBDaMUB1h7KymM+rHAFeXLgr2wbELFcrKpRLBs2bpycaT2NNCLQr4a0/NN9XVKjAS14fReO1y1d1dWvLQC1gBYBCazzqwYcPH55btQAIHFdyMNp/UDTI55xP7LmFSd4FYAZY1QC7GRN86QFb2I5wGkxiFzoJIKHQAphF5ZwAMQ+FzebC7GtciCWQgv3AOoXigUGy0Ugd1L4JQAXsAG5s3iShtxe33cPzizDZ74+3HHFhj1MHK/N5OxY+tNLbo1ghJYpsjIBNBP4RHApM54OwzM8/v20KZ5SgbAsFCl6HffHQnH33KmqedxES8V7ANQaYsEyeh18vz2H/UIw+8c9+0jnB9nto73+PMtkr0nkff0x9UcAXHoBVQHAKDnzv993b7dQqFZuvvJa3urFihdm9OEU5CnSOJbYQzEPmdhCGign+Q8lMcC15BYl9j1fAG8Qyhe6TfbFuiMjZJ/nx4ffdTlvHzWMrMvliiPd794/1RRme9w+hugdmvpAACPRwzRcImEvzjYadF4yDKWix+koCTa1L5Ry6jTWeODW+f38gOepdF5hK9kDRvJdRAnOc3f4PbG6cj0EutMIs1xJTgSfvYXMdK4r+wDpI6PzhdQC8zqYpMNU8xywfhBr3huq1UC8HZn2EX7VZh/F+04kVes+6XZ11umoP+uoMRpajMCIEEvU4ixoXnzBvFjAWoZp03LDG2XiiDs+g9nb5I4QclwsFK3YQlozk3RUOCSbG8mhga6x1u7BOAsLjqXUacI1BfV4vl637ya7UhOvOYuvismIM28S8tBrbk0Kby7DAdiiB/Kj4p1MXSptYkJgFzGhkhUvsWXJmLRPZ9ZosEjqqsHdp9QY6ODrRo+NjtYYDBUFo13KKDtMModuElmYUj0aqR3nNF0sqs5ab97uUCwMHw8cjXbpyWXmuabt75pHOGGcoHhI4WiyD5HV8dKQCxUHrksOia2TPt0IsKnqutxQSegMtLMzp2tZljQYDddsOSFsoNeedYkX5rD12cWHB5hdzkznGOsEcY1304Jt1hJ+zNvFzQDRFGrJkUKcDz8vFsubm6hbgyvNdB4SztzLLqRIZHFktLS1azgPzkEJuu9N2nTJ46Vtx1NlNWZ4FazzrN11f05ldu3kPXq91RueEs6jh/VDAh7m82u2uHX/r4ODa0eta8RnLO87jhaVFe32D8ZOJlldWtHXtqr3OvbsPtP3w/nlnjr+GmW1fch33X73dku9Q4rV8dwnbeP3GlqJCYDA9G0dqTjL65fa+dhg3lOlZV3SkGD+eUZZKP9IRSEcgHYF0BNIReLojkF5snu74pq+ejkA6AukIpCOQjEBegWnpTBUVhIoCAuZQGccq5/Oaq1f1xVdf1e1bt0zB2xn01Op0LMwSv1JUgdxQK7kJxycWhTnwOYPCGYyayWqKKs6AbKLKA0rwzgRhWfiZVAozapRyWl6c0zPP3NS9+/dUrdW182hHDx4dmtq3WsyrMVfVyvKytja39PGHH+vj+9vKxrH+6z/+Y/1X/+1/o7Url/WLH/+N/uxP/le9+Ys3ddYaqBoE+se/+3UtN+a0t/vIVG+bl1Hcl3X33gP98q13ddbuaXl13YVztttqD4fqjPoa0wqfCw2gjA3qZM0SZ4rnOwGXUc7sSgqZqeYrRS3WyirkMs73fXlJZ72+GgvzunLlqur1mt0cm2qZoMx+X9vbD/RLtvO0p8XFOUWR8zv+6lde18svv2w38g/u39NgSLih85k+PDm0kNJCqazrz7+gZ155TaNsTj/46+/p//q//8JUid/46lf027/xdW0s1ZVXrKPDQ7394W396K1P9MHth2oOYhVqRXVQzuI5TVjYlMDVrHJywavYDXBjHWcJkZ3ZJ7DF4BFAGTAEUAkBHKHZA6GmR6EZJUmEphxHJU5RIpNRo17TQmPewFC1kFcUOJgOAOET4IbKFaUpPtc+YA0AB3xEvUcrOi+fzWAtkrdQPGCOa0EHZNLSXzYlLf8/a50K/3AKEFFUtEBIU95aUB9QPtbNZ57VH/7TPzRA8Z3vfMfUe2YTkUcJ2DLwxLZZ3m4CEQ0UsK8EkAJEUZoHodCnmwLdfOad/QcBnIBwYCpgCGUgVjC8IM/jnMMPHFDq/hBMChYJSGU/nE1J6HxtsTcJAjsfAfF8mDodiGhK9pmphxlTF87orEqANzzPg1Znq9I/t6u5qD7ke688x2AFMMoHMNV5X2fO4am9fwLaeR6/Zyx5Dq+P3YhX9nMM+L2zSnBQi+d6iONf1xcMfPilWc7EBOk29Pzzz9scePvtt+11PJjitbxVihtDBxX5MD9+ij2JObYHSB62e5U2j/Wqf74C7gG1dCrs7OzYV2chEqpUdJDOimyodc2Sx/nOOzCP5YcLhGQfmYdsFR0LFFOAnGaZRfcH8DNJ8rVQ6FzO1iobByw4CIlMCgPmbz/2obBZg2MnzWMrWDIGQDnvN89jvR8+Kn4P/i3wMAl89cDbeTcX7LxgvvNzFL8cL1S7fHL88XqmUGV2Q3L2Rs7uxgFvfobPOs/HFsasls6LCwQkEtrKcQ+tWIH9ly9A2XFOzhvWSWxwKCQ9eW13AcN6CAUu4aRsM/tMhw8FhULhiT+8qeNnMkV9p9O2fbbA0QzFMOYt8JW1dWRFLAtVTsKIGQd83znHOuOxcIPuZyWLTWYNTAJNuR5SQOR4EW5MwcSKhGbV48NNXSZEPpDyZIjMJrZvrlvFdVJQZMPHmu4b86u3sBLavWLzNg8DGeBlPEaEdHNOsyaGof2MuZhM+/MiJ3OCgh3XcNZPuoWA6RTezEYIqDsY2pruwjtdMDFAlPN+MJnqtN3R/vGJjtod9egeyIZmCdOfjDWx8Qy1yJpLMcVCcEfWmUQxIWd2ONKVrSuqzdX1cG9Pd+4/VKvb14zCRDavgG6BXKRe60wVrKuIEKBoPRzadYBrR7kYWdGT9zrce2yFjsVaSYUwq8WFeVOqM/acV/1+1wog3tvcg26AOZCZD+adt39hfWL8gensO8VU5rhlv0ynNoeLeWdt0++7XAK6zawwOxiYV72ztAJyRyrki+r1WCfdNWwUj0yBb572SfcG64jZYuVR0BfsbwLm8Px8w44L55nLT3HHr9GYs/UEX3nWkJJZ2rhiFu/Lug+Qn2vMu23hb6/pzK6D/B/P9nv3H+hgf0/FEueEpSPYfLlorXbxe7bPF0l9eDHX56XFeV2/cVWz7EQff/yx1pe3dDrJ6Ltvv6uPdw+sm6MYun3qDXsaW49H+pGOQDoC6QikI5COwNMdgfRi83THN331dATSEUhHIB2BZASyic0Lilpu6Mzmhdb48cggKb7kURjqrNsxz1Zu8HuEBnJTn8uqjzexBXU6mASSmE3wQo5N9YvdAmg2Q6giSkIgU87ZHwBXnTA6VK1Y1FK9oMvLVV1eXTSPz1+99ZZ51+7tP9b+UVu94VRRGOjG1qa++vrXTJ3105+8YX6o/U5PmSirl195Td/6w3+ql7/0ivYO9/XLv/m+/uWf/+/aebCvK2tz+tqXv6jxqG8qzpXlVW1evqJ+f6QPPvxEn9++p/EEBWJOPSxAokid8UBdU/2GQsY9RC1sNhgoUVHiT1UMMwqnY0WzWHOFUHOFvHIx7fPS0sKCHjebWt1Y13PPPWehYyitj4/w4x5a6BdKvHv37hmMLhMSWCpZZ8DG+rq+/rWva3Pzsm59/pn29nd11joxcIhtxHA8VLlW180XXtJzr3xRzU5ff/ovv603P7xjN/9feXFLL968puuXVrTSqGr30a7+7lcf6u3bj7Xb6pkaPVctq4PqmOMU5DUZT5WZzJRPYDo8Awo1y8SaBFNN7HszVzfYjjcuulng8IQEWvNBn9m8YWxQi9PhUCkWLUS0yLGuVlStVA2UCBCXAD2zOEjCMblp73b6piIEGACIUV9zY48Cz8Ns4AcwJMqjCkYt7uaewWsLmnTe0KgigXNYYKBgBabzeGChQdZM1kDPN3/zNwxIffvb3zYlIt7zPB8Aw1dvKwKY4b35Oe/nYTDKVGwgKCYZjJU0jsfW5p+h4BDl7XnYcTAPgJGAFQAQHRmlyKlY+UCBiIrbg10U7cASWvjNp71QsDnU6rTVMTsgpywFqJvFjanYQ436FG6wB3nix+0tRNgnHxTqPdeBnkAcxt6DJgAQXuc8xiBmEijr4bMVXBLLGX7HePhjCdj2kBQbH/NqnjlYynt4xTiP89Yezkfd+f8aHEyU1ICx4aCvxlxdV69etZ8Tfsf2Au798+2YJj7xHgxdtKHxinsed/F7H+bq5xD7y2uzP5y7/BzoxnE36IynPOcEBZFEacrPDYom6mrmVpAlN8AVXbyyM0hCZymQYEGUCbPiZ17ZTdHA5gHrahgabGOd9mMPMAS8etUor8u8Zn6wLby/Lyp4f3zfoeAvgL5o4UG6PwacI/beCfw2q4pEic4+sP/AZZThnENW7Eg6KjygRxHMNcTO5W7bXg946aCmU1H7fSXwEb93H3joOzHMpoVujQjf+sSfHLVy0mGBKpdzDEWuC6Ceqkc+gYX9Op9s3zHBunXWOlPz+Mi6dCzk0Qoe+GrnnKrZtjmwIh1rPJ+8b39EAXSo/myq24ePdTLsG2Q2qyYKTpmsiiHrHJY7kR0zlxvhilpcMFHVc15y7SuGgeJeyyBwrVY3QMo2o1rmPON9TXkOTKfQQmAnxzYJS0V9bWtbVNBxp2dqeYoJAF53zJyfvy9quJwB5oPzO2dtAQL74hY/63fx2x/RJuMU8mZdw/WQdSTSNBOo2elq9+hYx+2uhtOMptnQriMxfuu5QJV8oNxsrMmQueisgerlotmyAdbX1tY0v7RgVmr3H+6qO+TamjNf+izjHZU0HnRVnI6tuE4WCvuAQp11cX6uroUGNmoFffbRR6b4JoCavwvmanWz6ConGQdWFJw67/AQG7AEnHuYzu9ZRxlnH8zp7VpYl+w626OAzfUl6QSiGDYamQqeD4C32f2gEi8VbW5TeKJ7hjG08FeKMi6y1DpQLAQ4E9jr7+4+smO12FhQpVy2YhznDQVICjDAb58fQUFhaXFRYQRMdyHE5VLFgk3tfZJQZo7xZDJVtV6zc8AaJjiO1iEzUvOM9auluWrFOsgILDUIn3R8+C4hvz7zPqwxzEXOZbu2ss3zDW1ubWg46Zt1zLXNZ3XYj/XXb7+jj3YPNJpgceQ6a2bBTJ1h6pme3nikI5COQDoC6Qg8/RFIYfrTH+P0HdIRSEcgHYF0BBiBjLm72g0c9hIEkGZRzqKEs0AqEtliDfHDNc9np9g0TG7g0ymbclmC0wybm9bdQtcslDJvilyD0XhVDwdmDYNizOluZyrkQtVLRa3NVXRtdUHrSwvq9Xv65NPPNJnO1B301e4O1Opzw5jVl3/tNf1nv/8H+svvfFc/+eVbWqrVNJtMddZtGVC4du2qvvYbX9d/9Hu/o7WNVX348zf0w+//QL/42Y+00Khr8/KGjg6PTC2KDcXS4rJOT7u6e/eBms22qfJ6o7GBk7NhT20C66Ah2A0QCmc3ngS9Zc2qJsSndjRUPp5osRRpo1FVNZ/TjHDBaazueGShenU8YQki6w7U6/aUJZDSfGzHBtABsf1e30LBgOk89sb161pZWdat27c0nOCn3DVVXRShCgw1tQTFgsa5sh6fDbX9YFsHnaGqoSxYbWOxoWeurKlRjrR9f1tvfHBXnxz01J66gL1ZITKV4Qx/UzxyR7Gmw4m1/Ico1FF/B/ilTzXOxhpn8AXGHzdWZDYGdBjIlHmTMWG10qWVRa2vLFnHQT4zswKN2VqYN7/Z59txd3f5QFin3gbceGsCbtgHqESxX6lWDRqgmCRwlsea4nYmUyzycwLOgCbMSf7xPXPYCjzMPyxZUMj2Oub5DPQHYKEidcApo6gUKaoUzSf/9m3sSHLmnc7vsTkysJUEVfIVyOBh8HkwJ4UXujPoyuDY4P08jTUYDQ2khIWCeRYDF4G0nEuAGuw/OPdQHzNe+Du7kMCsqdFRI3vgAQExwIxKGQCH4p79ZZ9QprKNBlQD2+cpViKcp4niGfjjVcR+f4BGHqz7MEf2l/0C7ACqLfozUQxbseyCj/u5mjoB38BVg63JmDlV9MTmuxUwMs4P3H9wnL1Fi9n8XAg/9WDawfqJhv2+FbKAV7wvFhmASuaJFajwnU/Aog+FNSAHXGfNSkB3v/fE5sVvvwdJHtYCx9gP3tv7EXvFtIdPcYzaf2LHyuBtEsJ77reewHTgWL1WNwDYabtjDzhlchIOmY0C8/hnzHltcissvA/bIjIG4qkV31y4ois0mM88xwVbIMujcJ0L3hbCQ34fnoo61cN+X1y4CM/OFewT1ibnEc5rei93U/KjVB70ndIe1TV+/KHrKhjHzp6Fcy7PGjiO1Wm3bI5yTFnbGFNCc9l/th8AvLW1ZZ0aQD4U9ih5AXa8H2DQOpxm1DM5J5wNkB0XgGixZGCcx1mYaew8mjl/rIiQydp7ENJ51jy2wE5TORu8pJ7HmuJU4TZfgNgT1qSss0ThumfnVWhBpvf29nXa7TlF/5S8j5mFZZbCyOyryoXIOgas84Rzc5Z4rwO3WQezWbNp4XdkhtDRAmAniBRbGStCZ9xcoNMGX3nWOeY2hRuLTcjI1opKqWig2eZIjjnhOoTsHLPaprOjctZkLiwW6xVgOusSg0qHC5ZYHGu2OR4NLSB81BtoPOjb64RkhQDgsd3qD3V01tVRu68uBdR8UXEmp8l0rJBckwzh4qj7XSGhXi6ZKr3f7ZilyuLSoh4fHWvn4MhCrynCTDOhKdSDMFI87Coc9tUoZFWv4CvO3yU5u0bON+Y0X6+br/iD+3c1pdMIVT1KeMKCo7wp163zplBUqzvRyLz33fnL+sW54LMhOIbe9snnSvA7CmZcZ5kTdBZUqvi/O/BONxH2baw7fBAmuriwqPmFefs/lmDddsfOWbaDaz/zir9lmL/lsuvuebTzSHfv3LG5urF+yYoqHCPOK9YSzmNXAI1dAW401srKkoqlnE7PjpNzqmjnBseS8wBIz/l5etqy7i06PwDpQHnOD9fdAVQfKEeoPMUK0QU2sq4Ffs98s/Ujjs3mxtYUK/y5whZzi+PBmMwv1HV8emjb98zVF3R7/1jfe/9j3W+eKZ5lFWAZxyzIzjSIRynfSO860hFIRyAdgXQEnvoIpBebpz7E6RukI5COQDoC6QjYCEBKAeBALpSV2axC1FHgRexeJmPzLwU+mkIJK45EgQicqtdqzrqk39Gg29GQYM6ZVM0XVY64iQ40IMxtONRwOtNZv6c+EM6ggPPoNAV8mFctyqtRjLRcq+uw1XRBZPhjJ0Cn2e2qPt/Q7/zmb2jzyhX96Z/9mT7ffqRymNPmpXVnoQGE7Q+ULxb18muv6vd+77d1eXlRh3uPtP94T9/9zl9q0OuqdYptB0qvJa2urDEC2t/Hv3mkXDbUGUrMeKKuWdsMDaADUlACjmczp360m0wXLkd4m0ZjNaJQ15fmdGlpQcFkbOGi9OVb+cEUYlPFE+xRZMUJ7FGAntVSOWlnH9mNqkEzVH1J4OPxyaGpw+fmaxok4DOH1QhqTGV02Bpo5/DMVHO9Sayt9WU9d+OqauW8Vho1He/v6KNP7+rWXkcHg5niXKRMlNcoCNSdjjXFigJgBXTFLzeePQnO4/DjeZoBCtFxECucTpXDQ97gtRRlZwYzF+tVrS4vanGurn67ZTY42B/E2KHEE4XYpABiJyO7QSfwFOscoCLgCKDues6dmg5wzuMADUCCTqdrMMRB4EStPpmoXK2a6hTojKqT7QIUYYdgntPmHUx42kC1Sk0ls2UpOO9dAtWAvZmZWsOeBhNnT8L89Mp0wLepNi8omZm7HsQY/MQTfogqc6Tp2CnmmZM4RhA+GeJ3H+UNOAIXgXgGs7BZYI6jwp24cElgHDCTD2AKANXgXQL7DDAnKnWvZrYxM9MmVLDOU9k87yfOdsQU0glM8fDYK9SBIV6N7e1AeP4TBXugPnM8UXz/w3G4qPrmd17RzZh5+xYDV0B+ijdZt44YN7QC3fSJCtRAOEpjp0p1SktsMJx1iLH4DMfySVgq2+4LHDzX+7i78fv7Aa52nAiZbPfO7VAuqtcdwJ0YsAW+AV0Zb2dn4uwQDBibZUPB7CzYPh9KyQEw+5YkkNdeeypTtq8uL5tl0NHRoQslHLlOiyCf1SSYKcy7bTfozzlBURNhczarfrdv3Qys0ZVS2VS1Tl08scIlam9KmwBgs4MB3gXu9YDMvJcFyFpAJ+sQ55ubV7ZPyT5ia0KwrxWIOMcSixhen7nmAi7xso6VpwsHZTF2EazlBtHpYKLQOlI+G6h5cnyeNfCkUIKK3EFCtpUuAwClB+kUGH1HAjYZjJGNeT6y44z6F9jJNWhuft5U6c2TUyvIRIWiFS6Bf2ajRAcOHRjDvjqtU1s/DezXqnau0OHDWWP2VXhaxxN1UAQPRwa2+Rljms/TDVLUcEzwLwUzFzJKl04Wv/FsTuWoaBkOZuthheMxXtGamEo61jjxVje7mqToZbYyGbZjohHA09aMrK0VWDgBuw12msVVYIUks3GKZ3btK1EkSrw6AJ225lnRg8u2Ww9MPU3x0cN1/m8rKt0VgUqVoiLr7GANGmtK54kVBuOkMyJvgJ9A0kkm0DDOqjOK1ewN1R6MTZ3uzm+6kSg9Yzfi4GuliD2RrAhGB8Lq2qp1/TzApiV23U2kasRmN0TOxlD1YKq1RknLC/MGqw2O4z9fKpqfPGPweH/fri2o9bmm93sd6woAuDNWyuY0jgNT1GcDF9RsxacEoFshMlmf+OqLhswhYLrrgiLYOTSQDtT3az6nNMrys9MzW0MIMWUOc52gEHtydGxrA2uHdWGZVdLArk0bGxvWbXX/3n29/eZbtj1Xtq6atRvHtNU6M/jNWLiiWd7gP+fE2vqK8lFGxycHJjjgfMPiiO2qVusqJkHGe3v7LrgcuyBl1O1i08Ra7EKJCW0vcNwtQJiOrZ6di3ROUCDj+uGDRq37y/IHJq57rly2Y8G1rVorKRtOtbq6ppvPvKgf/PxX+t++92PdfnxkczgnF548nAxFWk76V3c6AukIpCOQjkA6Ak97BNKLzdMe4fT10xFIRyAdgXQE3AhgaG2AyAU3hplAhSCnyMl+VcjIIHdA6/dsqkatbjeH3IZHxZKu37iha9e2pOxQreahbn3ymU4OHqtaKKlWqpg/uFlQZAIDtmeDvpqoCnt9DYAH2E+g1uOGlxvyeKZiNqfuCPuHqcq5vCplFFdSq9/XyuqyvvbFV02F9tOf/sReoxAGevGF51WvVU0h3WoRxHdmCtRnr1/R5UsbunHjul56+UV9+1/9K7337jumahz0uUFFsVZ21iqotWEjo7FOse/IAsGzpmyD4EXlikH67mCgk07LADmKMOAgSu14FCuaZXR1qaFXnr2hSlTQ/8PemwZJll/XfTf3PStrr+quXqanZ8cymIFAkABIECRNkwRlyhZpKfzBdlhhhz5IshwKeafCoVBIcsgOkxFiaLEIW+ImUhYlSqIkErJJgiA4IEBsM5gN03t115r7ni8zHb/zf7c6he8zX/Ryoqa6Mt96/8vL/7nnnnP71luWR5s0G0q9JYEAG48YqxIgaMfP0KsV+JuRjnowU0uJsQzDbTodyXgOrWjAX34o6y5Xa1au1cUCa/b61hmMbBxFitP1J65bOr20Qb9rr3/zVXv9nYd2Ps7YJJO1KQI7OYCGlADypcC3eWAxRwurl8v2SRnttAAAIABJREFUwlNP2bNPPWVvvvG6vfHGGzZmO7EgkYFZir0u0zVJuKQlQ4FmLTIuo35foEyeZAFAEgZ00yBTIJYwFQnFog2HEzFJHUAnFgBkkn+A+Q2oE0VWb6AVG8rmYeu6vjBgH9tzHQDtYu2iVwx6o/MgFYCkUCbo7qZTduXyga2vNQQcAbbRR/l3tFzIVA8wHeBTQAl9TzrVgKnTwIIHmIvmoe0BvWKDUYHRSNGMpwJCGU+AWwATgNwyIMV0kjgDqgW1WgGnYpOKMTgJbPd5kBIiVq5xruuIpQncNJVjSxcdABbWeHxUSTyQuCEJZEHyw0Ekzqn3Y7Ac0JpzAv4625z3ADDZ5gJkj5norsN9wbyO4++MbUkelAJr3LdxgJ2+DFt5kQna0cqrpQB0Ac4DsLtqiCetYIFFsFxhKpsV8jn1VdrDgWDX43bZCtrPDUkBx2hjbz+XWul1ejJUdQ1xjwvMdoAr2ogTNtbW9BsAirhr2qSSRwBbzkbDgaQSMNsLrPLAdubeQwKDOAbJFJjZJAcY42h9BzmiDLifTReRklZsT38ADKdN6ONIALHfsD+UXAdyQNK9HvbV14O0xcIidLhzgUkN0zmXA3gsGATiLsnJUsn29jBuzdig17Fet6M5U+4WALBR0MzuUTmTDdcuTw0ZvCJ1AXObZwVyO+FcjA3A9GCMG8BurpvqizLAMprPcb8FiGPeo+cTY9iwnixQf5njS4BpIRJDwUcBEJD+wQsWs3TnJ8HEFNY4wDnnOzk+iZMfVSuWyzbHC4CxTYJKSduFLaIw3hkruXyo/ABA5AdAm4ZiXgfgZu5h/0kUkmjo/IuFny+GZxXTFmA1lUqMd8yQZbxZtBHMfe5NfYUqklR8vLEA+lwBo8/AfCeRqKob5o55iCPgK/HuDfqaMwRsxhr2JHC5X+4DmSwSuTw3iLGqP6g0Q0ZN5pYBQNb9wi5mG2TKqKAA0JfGNoxkT5SY5tvpOFSloU3usjFT2PokJpA2yZdsPF9aszewdn+oBDPM/bxks0IFCcl45naut8h0PJ/b3u627e3tWqvVtKPTU33OvCejZWnj5zW+Nys529tak3EoEj+Sv5FJZ5C34Vlz+51bQS6IJOlkYvPZNGavr8fzIPMFjHCada6qB4H7tZrY5sj2SB4lnVYCnmQwcwFJmnanHfp8NqfvHjyrZLOQStnm1qZid+/+PSUFSOQ8/fTT9tTTT1un07bbt25bs9W0SrUqgF4VJLPI2q22kjgvvviiXbt6zV577TX7zd/4DZtNI7t27Zo988yzVq1U7eHDR/bw8FD9n2tlHmB/+hXJ9Nl8ap1uK5jXrkhZSRarUJRPwcnJaVzBxTxCQpEg0AcC273X7amqgf7KhEXlFGA6xuZp5o90St/b3FuDfko1HhU/0nzPZvXc295Zt6deuGFPfehF297at1/+R//E/sb/+Uv22t37kl/KZZgPmCOHzJEJvpGsO5IIJBFIIpBE4F2PQPKweddDnJwgiUASgSQCSQQCOhH7TwnwyViBcnWMx2BWDke2VczZdrVsa/msZaK5lfKYqZXMUlmrrW3Y+1/8kL3wwRessVO205ND++xv/Ct767U3bG9j3a7s71mKxfxsJkMswGjMOO+dnNrth0f28LxpHcDDxdJm6K8ugCiygXkszVZ0uTH4xCY16MlWy2W7vrNlhUzKup2W1atlK5eKdnBwSZqjgLaAqoCkAm1TJrNAZATe/74XtEg9OjoWEMOCud3CiCxtGxtrVq/VBNwg6TGC0ZjKWr6A3mtejGC0qFmsjqYTO+k0rTcayEAN806Bl3Oz9Hxpe5i2PnvT9ja37c7tty1fYT+Y1EEWB9CqiGEczPJFMGqEBSgm5mIhELfTagtkqtfRGC6JIZhZzi2PTjtGY2IwIxFQskq1ZiVKxzNZadAucxi6pay60bDuaGhvvfMtu3P/gR13RjZcZG2eKdgYbfgs7Ndp0LDPZqyYTStuAMLXDy7Zn/yP/pj96I/8iP38P/g5+0f/8FesP4tkJkd7IG3D9ZDowCxNJoWDoTXW6rqve/fu2fbWpkBVWPbjySiWgqH8P+hLh31GAg1YoAMAhReAPezLqRhzYiRWKwGwE8hLcmEiMFLa4fm8nRyfCfR1zVvaHfAFoIBECaAGwCXnvnJwIBC12aT6ASNJsCvMZWHHLwTYAazATnTjNWcrA0x5ZcaqFrhruEtOQ0y+kJy6YKwjOQOoH8vKAHrpxDGwHViXFQEa9E3iRqeSpJJkFgKwDQAEo5Y24m/XhhdTPz6ejgtoFutKF4plgYMOVHsiwvXOOQeMSjcadQ1gtnf2JvtzPRf607HBKNfvQL4D5zLLLBTUNr6/JwRImoGaLdCBAvJaEiOAfYBbwK9YFoAkm1i8AOzhMxl5xtJQyA/4uT0xQMxcrubGjRuK4aNHj6zZbAZJFQxqo0iJEgCz0WCgfgGz1OVu2E4s0JV2dmkbl4ZgW+6ZvgioP5kM1c5etUN7+TEEYuYcXA669n4+Z34iyYMkCrcOS5pqDcYERHzkRjQ+CiTVgtQC2tO5WL5nDBu3mLdKqayE2yQaWK6UtUwub4tl1kqVhkVz5oNcSGBOxnbt2lWrV0vW67Ts9PiR9VptHa/MOaglAfiNZpJm8KqHx/EPJqkw8dvtjhIKtA+xANjzqgYfoyQBJFchn4nAaiV+xIcfl6R5+PChDF5DMiyvOZjtkMWRgeOYKgRigZa56qYukkyBoT9VgtTNIzu9nsBbGTBKToakBVUusJTd3HSqYwaZGxJRIadHklLJPEB15FUkAxN01QG6PVEFWqiqg3isSRKkUNA9kpyiD3Ecro9rJkkjw+K4ckOy8fGY9TGptKIqBaSFFZJgLucU+xRc6NsD+I+ZV0cCOTlumA9SF+azao/Y64Axyd88j0k4uuSJYquEJkMzSG/xxUBxSs313B1PZjaaRtI3L1WKqoZqdrrW7PRthlqM7mMpVj57M47UR2MJmkqOZPnSdrbWJbU2GQ+VCKI9AM+Zq4gBz/B6HY8M5HvykinBnrk/HFm/P5TXa6lSt0Zjzd544614TovNzOlj+E6USmoDjosUG3PCdDTUPEA7IDUTqhuCVI+bSPNMwFyX7fgJXhx5VQtRCSJD4FxO7HrG0f37963d7Wq+39jatEuXL6sfkryj/YvlYJqreYfqvH5P8jQvfvCD9uwzz9o3Xv2G/ZvP/htD9x9D9ZdeftmuXb1ud+7ctVe/8arav762Zv1uX4mZrY1N9YX+cKCELOx8qkAKxbzGqVfcMF/0hoOLxN4E2bYsJr9rSnjwzJ2OpyIu4JOj5PAiko8HSSAqz0j1jiZjzaG1tTXLUm2iZGYYJxwHM9QbT12zj33qI7bzwrOSJvuVX/7H9td++u/b67fvyEuHfpTN5W06RnYtkXlJVh1JBJIIJBFIIvDuRyAB09/9GCdnSCKQRCCJQBIBIgBmoN9oaSJZkrYSYDr6xOOxbeVS9qFnnrKbl/ete3pqR4cPZTSZL1asXKnb9ZvP2HMffMEK9ay9+eZr9tu/9VvWOmnaS+971j768ou2uVYXACgAgJL/wdDuHp3YW/cP7e7RsZ32+tafRjaB2IfpJUxImTgupD0LGz4NKCFZi6D93Cjk7dLWmq3Xq7a9tWE5Sr0BEDBeTJmAF8BmQCt+Tk9PtVAHIAU0ZKHNIhrwRaXNgNuxUaUW3lOYkIAwKS2uS0VMxYbaHtC3UCnacbNltx/csf5kZu0Jsh2YpMlnzkqZtF2uV+z63r6VSjnLFFKWzgfwWKGGXZeD8ZYWo45rqBRL+jfMcK6xed4SW65erYrNV6uUbdzt6B5zmZzA1GgaJCCQPsgXipbCrDKTs/JazcaLuXWmI3twfGq3Hz20dndovdnSRhg/prOWzhasUszLyIyLxkD2+ZtPCDw6OTq23Y2G/fC///32kZdetl/7J79mX/zCKzaPlgISVBq+iKStGyRY6rHkRAArARKIOWZzgBYAl8TPzSEdmA4gBqy/oJEdcKkgJxTMGzE3zNi161f0G9Yf71NuL8b0IgDU9Jd79+5LogdwgTYD7ARwpx8AmLLw598BUAEsA0wZBOmiWG5kKjmJID8hPeXYMDFci+u5P9Ye9/c8MeAa0M74djNL7lOSFDHr2o09HYTmPByDe6SP8QLwHYyGF4Cc9x2PIUxU+jNxVZ+Clb4IsQsgNIzZhSRlCvmiGKnfrgcekk0BkPdx4QarDlD7PbBts93SNQYDycB2F1wicDMAf5L6IPGUD5ro/O0gNttkkS7I5GyyGP9b86/HUDJIsZGpmOGamgKA6iB/YHm2Loxf1QdiPXjix7ZIJnAvtDfxd312tqO/Ata6rJXrv7uOvLcr52VsujSOx8Svlb7KD+xdwDXQL8aDQE2SKrHhKNsDsDF/kZgD7CM50VHSDumHoD9cKhcCu5gKmflSkh8LGSIj7REY70rEUYWACSz9A1NKxo2Y+siKDKxQReN5zQqluhXL63Z81rNWu2ebW9tizFZrZWvUq2aLmXWaZ9YHTE+lrVqqWjlXksxIroQnQ/DIcIkbb1/vY8hc0AeJLTHyfu4+B96/Xa7lQk4mHkveT2hj2m1nZ0dzB9sxXqQ3rQQJQCoyFSFB6ka57BcY80Fjnji7SSzzD+0VtNNhcgfgGQY2smQOwNMuLufhFRfe53y8eF+nL3ANVNXQzt4nvXLDKzKYO9wk1vulJJ9ivwUlqeZzze1KCsLcRzYrm9PcJkZ5NJdkF88EGPOyE+U5B5s9HSRcOAbgN0xt6a7HZsV87oknH6OBIR0S1UH6JlQ9+HzCSZD2oV8S862dbQGm562WNemnJJiYL/iewNw5Gtvx2amdN3sWLVKWgtlOHyoX9Rzk2JhCA73KUJP3bWEbjYbVyiWbjqmwmErffK1e1XZUXJBIodqD5xLXgs44YDMVaLNIIkaWyZGcyFu709V9KtlNoi3WiGdcEw+STBx7NBpY8/RMcxxtKQPQeP5yUJ1+AsjOZyTg0D2n/zJWI54LqZSqmVSNUiyqvzKH4FOg68QfhASb5qnA8gfYH89IGmEynZaeO8mWzY11O7h82R4dHdnbb70lBncpX7JrT1y3J67fENv91VdfU9tX63U950kcq0Itrubge4gn2qnOIGlAf2T8sP9kNpWUzCJuV/T0q7W65pB+b6DE/2Iy1/iF5d8f9K0/6GqOGk/HNhgPrYqOPolRmOj5fKiMGY3VHsjJkLh68plr9vFPftgqjaqt71+yf/Vbn7O//Dd+1l791jsC0yFIpNPY0qfR30/wjWTVkUQgiUASgSQC73oEkofNux7i5ARJBJIIJBFIIqAIxIQ8FqMyvUoHMF2yJZOxbebM/tOf+ON282Df3nj1Vfvmq69KsqVYrllvNLFFumDb+7vWGfbs4aMH9ui0bbn53F587qa975mb0sgG2Gh3OmL9opveG43tvDe09nBsIxb0SDykgxQH5oswriyK7PrVA2lbj7tdi0YDaQ1TnrxWKtjT1y7bk9evWbVSsl67ZQ/u35OebGD0AjUFgzmAM0AQByydbQzg6iBOMPwKTEcHbILudgDx8BclIQCbGBmDKDW3s27XWv2O2OD98dAGQ9hni6D5PUdDPGW75YLt725ZrpK3Epq0gNBIukyDOSbnFEhiZtVS2bqdjqQJWLR2223rdvq6hs2NujXqNYHXFXS3M3mxvUeDoIPMYlzXWiza2saWlWpVO+207NbhA7v7qGUdWOyZtCRdxrDaYfqmUlbN5a01GthOvWyNtZr9sT/6aUnJfPGVV+zR4aFtNNasWq7avTt3Je1TQQ6nUtOC3ijhnwbJBAdYPUEB0ACIA6DpQCJt4EAr7xFzgB32dbaqA2IAeKMYSKadnn/hOTFLDw8PVapPmwCWSOs/E4716NGxzgk4AIjPMQGaAVA4B+/TvjDR/eXMUY5Hu6NTizEffYQXx3BwzoFEZ5I6QOySJA4C87mDcM6CpE8CcAA+BjBrLMCfnyDFEMw8nQnugE+z1RIb35MVnqiQLnQugG7SswWoi2VxVq+TvgX8BKsZ5iiMe66NeDnLmv35twPE3Dfv8TfgkLNqub6z5rne98STS8esMtM9tg4euvQL9y3gztB0zliKvE9s0LcKsvJvl7ZxsN8TCQ5yA9bRx1ZZ3h5/T44Rc67T+51XGLAd8aQNqALx+HtfECN5BezlPA7iOzDqfYC/A+M6I2NbRnO1WhGAq/4dG+IGLfelDdkmlbFqtSxGPtrIAxlZom2ct2KpINCKeZjEDl4CHJMED++J7atkRkk67f1uRyCxGNQwvWdjq29W7PK1S3b1xlNWqW/ZrVv37fd//2t2fNaWpjMw7HKJsSxzwFLa2EskoxZIVWEgXLRavW6DUd+yuWBG6MCjm5PSll4R4WPXWc4AjPQnYiyj0Tieq4C7ex745xyLOALOebxpH08KESMSuHzGvrQrP37s1QoK17XnuugDDoDLgFSs/0isZj6nzZkfvP/TTt62/rxwANzHia49k1YVEwA19811eX/kuNwXx/ZqiJCcDQlbfug3Yi4XCtbpdq3baotprOdVrS72O/PqEJbwFPkpTD0z0lCn+iFUvATfDRjDMKp9rITrD59fsN3j8cwcSD9iDqUqh3mEGDJPa75EImxM4qlo27uA6XkB6e1uR54Pea4fDW70+ydja7XRqB8I5OfaAGzxeUDujMQeWuOMdcZHAWY6TOtqRfl7zEh5BvL8rgOmU4VDlZQ8OJZ2fn5u0znVMEFWSHr2jIFlMIcFWFc1AUbgcaIiKNNNBcqT4KpUMKZlbh/ZoBvY4hpD8mMIiQViRD+hv+7t7Wns3rlzx46OjtRWtDNmooDxPAuIIe/Tz1udjmSGOJZkala+P7AdP4DTjP1ypaQKLq6t3W4JpJ8vlkqYkxiZjieSdNne3pHp54MHh/resb65ISm4Dm12fm7dXk/zMsfm+cFzEGkWJIt47tEf0WzHvBaZmdF4Ku8ZQHSq2Dhfs9mWL8zW2qaOwXPh5PRYYLrGSTSzVqdltbV6mMeQCVKlDHNYSFCTUNA9Nsp24+l9272yZz/xn/8p+9a9B/bn/ru/Zr/7B18VmE4iEMaGZM+WicxLsupIIpBEIIlAEoF3PwIJmP7uxzg5QxKBJAJJBJIIiNEa8F+V8wPcwOrK5SxDafx4aJuFlH3fJ75LJp4P7oZFZjqbt9FsbrceHlt7FAwTWeyiLMu/MUMrZ8yKGdjDS5tIa1Vrf/3OyugNcDdjc8SC05SUZyyXSVmlkJHpKNSp73j5Zbu8s22jXs8mg54dHz7QTwnD0SuX7PLenhbm0Wxqh4cPrFxCWiJodLIIhxHGAhpQFcAAVjVgqrNNWfwCgqg8fwXoUCk8C/1qTQzBYX8gth2Lc1jg3VHf+kiM1MtWhOWWy4ix1et0JdeSBwBAYmQcBUCqVrRiNciRsKhEo5hSe1iGgCMw9wAdxMaM9Y/ns7nMBrl2pCQwWoORCkjAQljSKeOxfsugEQO8YsX2Ll22edrszuEDu398boPZwnLFtDU21yyTRwoAFltZoEqtVrHbt9+xza0Gjol288Z1a7VOrdfpBFYxFFkYn5ayzfUNe+utt63ZHNlwvrStRtWqRZhwU4ESbA+IhNYxgAwABXFdBZcdPA1geND5hjXoEilsyzH4DKAR7XukH/b2dwUOwRhEWkImlLGRJsdyZigDmgU+DMMLXWy072P5FwcA3VzUAVQHVgAxptNIIJOzVSXPEMvDOEub+/Jt3OjSAWhnzTrIzbk4D9fu/Yy/uS/AGZcZoC05/qpkBSxiAAz6Lds7gxzgdG93z5DGcPYtcgSYCD826QxyONKfTwetZAf+HbwPwDkmkOhTB1DfgVI+c3Y5oBUgl4yAY2DOwUX2c2DT29tBUAfmXX5AQD9sc8ZSLbSzx89Z/eyjJFPM1A+sYljXs8d67gA7yB7FDHj2cUDWZXVoU++Dfj0uvUEs+dz7uYPFDoAGlnBWfdHBeQfOuRZP+ngf5LjdQdeyqaytbaxZrVKTpAeMY35TLVEpV6036FpqkVJijW1Hk5ESawByS/S8F1Fg/acyMisElBRbPkNCL5ivKtGwBNxKWbSI7Oz8VNrJ6DjvXtq1T/7AJ+1DH3nZGleu2YPzrv3dv/5T9sv/z782ePMAavVCxjYaVVxpbTmbiSW8s7FuhVTW2s222Kp7u7vW7jaV1AS4d2a5g7Mh8TSyq1evqq18PvVx5Pr1fEYbh7m0qrZmPmN7tnVg2duXOZpYap6MzUl9fkaiotsNwDfHpG0DmBr6i6p5ms2LSguuGaY752UfAGQqXQTwxlJRIUkSmN6rCTbv437fXP/qXEEShueMErdmuifX0vc+zzzkY8STtauVIbzHfQDKomUvf5BKVfMX7OxFhKzZxFLLtH5nUlnJeZDkDQ/cIDuj97IF6/W7YpaTR5bhMqB6XAlDIrLT7lqtXlVf6vU7dnpybs3WQHrmly7tCJCX3EsMTquSIx2MeKlu0fMboBs9fyQ/3EsBkD02/E1TPYE+N7ovVKyo7/IFI2ioY4xKhRXtQJXReDCUnwUMcvp28CmIkxCzqeYbyRuR0Ma/ZJkOmu8RFTfh2UI/8QoGnp3DwcCGAxJbJqAe41COiTG69z2B5DC+o0jfB/g3cwJm0w6mM7fSvuuNhsB0/uYzGaju7Wk+B3SnTUkCcQzmao5HH6Ydian3m43NDSVxWq1ze/udtzWe61RI5EuaI6hSCYmEtPoSzyGMVje3tyT/dd48t0eHD3UPPpaUpMPnYzSyQjFnzzzztK7twYMH0uRHXuXsrCkGPIk5kh0k6M/Om2qbK/tXbHtrS/Frd6n6msp3Bnmabr9j582m2hETXElXTafWRCpuNBNJIp9LWzafsSee2rH3vfx++9P/y1+x86Nj+7N/4X+2z/7OH6jaMK3ERU7JwcV8luAbyaojiUASgSQCSQTe9QgkD5t3PcTJCZIIJBFIIpBEgAgUg9S3pcXKC4xldG7RKAdMXy9l7eN/5CWz2cjeefuunTR7No9N2obR0hB6ELM0W7ZMtiCG7DwCYEXfdCY5AhkswipbsPDNWRZZgCySBmmbzSk3D/IeGYuskEIPOJirvfSB99nB3q4kXqqlgkWAVq2mpZdzKyJFgAY5WqJbm7YEiKqUBVSrjF1MzqBHLnmWWFtbeugjZAMCMMOClMUpACyLXwAWPmMfQIJCviA92fFwKCBQ+uTVslhX4+XM0pSC16tipgG6ZxZLq8IEnsys3+qIUd3Y2bDpYiY9d8B5gYCxNAGMNAF2AstMTDiuQ4Zy0Vx6vcgTjEfDUD4OSw9Z22gu7ekAHi6COVsmY42NTZWeH1LqjaxEuWy1xppt7GxLTqXXG2pBzQKdkvt79+9YuYJsy1ySEdKAHo+Crm4MOklLdm3NXvvGN2VKhgEf5oYp5GIwM50Gg77A9gScHV7oaAOMoXsLg84Zx2wLMMGPGL2uDYzZY6MhQBFmIoAFsarXGhdgsjOqHdSESUc8glRLiKEDnwGY1f8v5EYArB2sc5aiM61pcxIagCjOtOVvB+MDgBekPxzkc/DfWfduvOmgNNsxPl5++WX74R/+Yf37c5/7nL399ts6zipwxzn5248PiEZ5P0ANRnywHDnu1StX7eMf+5h95Stfsddff0Njp1wsCSDx+weWEcsbkCpa6Dj0UY+NM8+RY0Du5gKQiuU6vLrAQWUB5kpcBDNDB979OPzm2EEfOxghso2/AhCLIWyYD2DUso+zRJ3B7sx6l1xxwMyTGwJgSdBh0rpcqq3YljHLz2pSzBntznb3agLaTNUIsYQL7xNz78ceCwCxVZkXrs2P4fctc8FFkNNBDx6gkeuDuYsONEASEgxINWDWWS5WLJvDm4BzDiU3JMZwemnjyVAAmgwC2z2bkORA4xs2LuORuWgZWafXsXK9YrlCzu4+vCdG+/d86nvt45/8uN185ilb291RkvJ3/t/P2U/+pb9qt++3bb1StO5gbOVi1lLLhU1maMksbbdRsaeuX7Lt9Q3rt7vWbw8EeJaKJO1Mc/ZFVUFsNMu1AOoBphMTl2Rx+Qxnh7OfV4h4kol4usyRV1b4WANMd1CafUlY8Tfzc6OxccFMp72DKWbo4/xNX3PmsWtWM2+xLy+uk7mCH/5NfwyVF4UAUMcVGVwf1++JM08yecUSyVHAYTf39aSZJ5SIBRUoAPm8vN+uHsffq1brYp/TzkxUzJGwwl2GSprlPMNmgOopJQKonJHHQyZtxXzQYu/1+wJpB4OREjflUlmAfIhTXnM6IG+obAlzPHOit2u4dqTDQuUVbSa/AwsMepjJYv8v5zLIJfFNki7MrymZqOo94owZ7SJ4UISKmZSeJTz76APIugCc97pt9SG+L8gEk5lqHuSpeGbyzAjyTeGY0nJPZy2l7ykZJel9joWVXUOSJJNWguzs9ERzGj4ESKpo/JMUHw51P4x/QGfmDuYMjkM/4T0+QwudZw/XSx8aDUdihROTJ5980q5cuWJvvfWWfe1rX9OxAeEFpsfJY+ZhlwmjLxIbyaNVynZ8emx371FFl7WdvT2rFCti/p8en8gElDagbWg/ntH4Y+TSOTttnotd77JFSsgje0eVw4TnyNwOrhzYpYNLMkoulYNHyIPDh6raYu4tFssyXe/0B/JssWXaLscJBAxHsWwB8L9+4wmrVEr2xS9+UXHgHNlMXrJjRydtGwzGMhnf292ynb1N+9BHXrC17Q378Mc+Yb/zB1+y/+Nv/6K99q07Mj0m+cJ3BIgNlhiQJouOJAJJBJIIJBF4DyKQgOnvQZCTUyQRSCKQRCCJgBnCI8SBxS9QF0CX9LyXC5tPx9YoZuwnfuzTArqRUsFY8vC0Z93RQqykYiVn/fHcomXFUpmiFsdaZ6dYGEe2iGYCvAGYBLhpwZmxDGx0mYwC+AHim2V6ha8oAAAgAElEQVSWU7OoL5Y0cjA1FpSATaWsPXHlwHY2N2wZzSw1n1lRpmVIhYxlQApLEYmFwDbr2XQ2F3i8Cq651MYqgAmgwo/r3zqowjaYhgloSGdkHsaimgVxvdHQsrA/HVtkSyuUiupKAmfTGUPReNIb2oztqyUrr9UlDUOJNyCnzCljXWVMOwFw5tOZFvIq3cb0DNkPS+nfLHRhhcEc0/UBpMM0TgdGO/rKExnlzUI5PAmBwdAyGJNhMJbLWhnN3ELeRv2hdZtdldIDzJ+fn1ljHWbemp2eHssgDWACgHY0HBhSI7Tbpd09XScMNynZLNOWK5RVxu2a6MRKJe+x2ab/7TIZzj525j/AYOh+JD24t6WqAWg3ZAjuP3how5lZrZCxq1cOVowikTcBsA2JicD+CwxTl0JxANz1lF2SxMFZZxd7u9Pefl20w6rsigNygDHOUndpCJe58H1dooU+BZDiYMRHP/pR+8hHPiLW4L/8zf/POu2QFOI6YKgDtjA2kH3gxf7IdnRjWRuXJQL4ee655+xTn/xe+/znP29f//rXg1QBJof4DcDcjCUHqIIA5M3lCuo/MCCdfS0t3FjTnHYNkgFB+9pBY08QuJY0YArvBX37EGteDopyXmK3KtXCvy9kGLQtjMasDYbjC/B6VTbG2cCeLNE4jCUzAL9oC/ot4CDt4QxQpHmINaAWTFG/Bwc7A8i/CNUcsawImtW8HEh3cN9lQ1z2wysquHfi/xhYzYkBil8BzFbJOkQzOzs7F0uaa/DEDNfr0jOAoZjdeh+TXIktBFznMRmdzlSVglYzzF3Feja1YrkoCZDOoGuj2Vg/pXrZPvXvfZ996ge+33b29+SXUKjX7e137tjf+zs/Z3//5/+ZwMiaDJAzMpKknxUyZpVixrbWajKKpsona1nrnHVkDFktFyyXDdreXhXglQ0yb263L8w+Xa7JK0x8fmU/aZ4PMEwMkjqe8PKYOiude2QM+FziRry0Ae/DqnU/i9X28KQG+/t1+ljnOtiH7UmWwlKmfXiflydyvL/6b5dB8uSQ92/NGQK4kWQKzzNeLgvkTHSunfv2ZJIncokT4G2oUKHKKa8xCZs73FOQJ2MeZMyiHa4KBeROeDbH1Row6wHJOS596eToxLq9jk3GMzGUy6VKbFgcTExDv0dvnkQp0inomVOlxNiaqxJChrfkVxZLVWA1Gutqs3Yn9OMi/iOYzaLAhq8BY3IRxr/m95jdP57yfjAN5n2Zi5KMHo9srV7XPEUbUClAhY2SrbqPwDIn2RxNp2ovYsLzhiQgrPdCqSxjXWnz93oXFQnIuMi8mAT3cGC9Xsdms2mo9CEBQaUdADVeA3EMGavMFV6dxrnoZ4DnsNCZp5XIjSWhmF8Av9/3/POaK0lkvvrqq3pGc18+R+r4SOWVSpoLZdYJI5+5YTG3k/MT6/Z7MtY9uHrF8tmCHR0f2eGDQ/kZkNRAUo3rWFtr6DhIsxw+PFTShfeRnGNMqZ/kQ+VUvx88Burrdf3e379sgyFyMRgwt9S2+VxBvyc8n9M5K+QKtr+/J3Y7z3tMYZF1eunll+wDH3ifvfLKK/bVr35V98a+9BVMjEnO8ozm2VepleyJm1dskaMyMW2f+9KX7ctv3LcB8xvPdbxk0rQBYHw/wTeSRUcSgSQCSQSSCLzrEUgeNu96iJMTJBFIIpBEIIkAEbgA05EmiUF1WEspC5rp66Wcfc93fcSu7G9buYDxWN9u331gb75zz06bXZth5DlLWbG0YbNlzkbToRhslAHDyBSgDmsznbJSoRibbM7F4kTqQKg0MjO2tGyKRd406IbHZp5wBrdqRbt2ec+2N9YFpqMdDjOKBSBsNAB1XoDAQSYDwy5Ak6Bp7HISzlh0INElJliMwsR18zu2F+M0msUSLDBLSQpEAbAEtCX1kM3YQpKgyDTAuE2LgZ+azW2CyVc0l0nYcD6zTD6wBFn0AxgAJIgZGLHkXEr+hfNWY3NHMc2X6F0DoGVsNg/a6JyHFXEKAAYwPTZsnU1mYh/DSqfKoD8cWTaPhE7WKNLP5DEBgwK+sDSgCTqoom0vVG6OQefh4X3pywYZhMDipC0BHBzwALRHMz+dCdUFmJEBrInJn89fmLs5qO5sPZfuWAVaqVwgQUA7AiSKAQeTl+TFcGTn5y3r9PqqlEB6ImhHAzQjDxK0nAMYOpSWtLOjHcQiNoA8kmmYRWL58nKwD4M4Yi8z15hxrZiZCawFyAAwAJylj2BK5zITHFNgUQws03dcRoQ+CHjC/QCq+rGyxAvDSMmUoNccJGgcTHdg10HLwWgg1qGD1ByXOHM9zzz1tAAdwEdJZuRDVYjfn/cx2I5o5ZJkcea7y92sXjugkQPxoR0es3+5V0kP4C1ANUucNKHNnAHPMQN7Oi+AR8k5UMLYlFPAtNiPQee+1x3acDTU/iWkRNIZtQEgTTARRgopMC8B5xh7MgQsw7otCEwiFvwNwMTYJlkG0BVA7cAid0CUe+f6XEObvwHBALocXJeBYJwMcoa0y3W4VIwnhBykZ6wtUmm7dPnAtja3ZEQqj4hWMMsF/OYeJ9MAHPLy+OvvpdloPLRZhBY3rPGl5prZeGK0JrraVIhorsPLIpe23rhvJ+1zy1eL9skf/H779I/9qHwrmp22qn5SmZz93u/9gX3mM79gX/7y6wLQmGfLRUwEMXueW6NSsN31qq1VSlYtlm29tmbFbN76tEu/x1VauUBlTrjm8GwIlRP0Z+6RBAKxp79KViROKPJv5k/XRud++bcD3w48OrDOZ8SCYyEjRrs625w+urW1reTDqr65J1347caL9BkY4RyXscp5Gb8kYEJSA8A2ukiIueyKg+HOcvfngScFfV4RqIgR4yxooIdEHAzv0K8wE/VniwysY6ayJ2tDwo4+GZJlVPYATDNG1LbqiyS8psEDI49JMoasQLIcL1R6+HVQNUXjnp81gx78HCknHkdhnuR8PnYCM5m2RM4Jo2WSNEH6J1xzSfMSkk/cG4A6L8YonVQSZxobU5lbch+SABM4HUB7VQBJ2xxd80jPNmSC+AxAeK2xpjlKoCw6+FQA5B/7X4RqlqD/v7G2bvkc1UZUFYXKOTxByNRTHdVqNRVDfrfbAP4zSaHBhOe+QsIhKyY21zCP2efOGPf282QOfZDKCPoPfefu3bu6f+YTybD0unb54LLmXWL3pS9/yW7fuiszbpI0jHGqzVS1EZtI727vBE3yXFaVB8fnZ/bw5Ej3sLuzY088ecNq5ZqMnY8ePrJDpMDmQcMdIH1ne1sMc9j2t+/dlTn5WqMRvh9NMR6msier7wYYtpKQXt9oSHeda0XT/vj41Hr9gU0wSZ8Eo1T6Embily8fqBKO5xDtTCKXPvPsMzfsxQ9+QAx9fjReF8H8FlNaxsugP7TzVscGEyTdCparpqw7i+zOac+ao8jm9L/wdUPSQSTdZ4nMS7LoSCKQRCCJQBKB9yACCZj+HgQ5OUUSgSQCSQSSCJgVgwKGgFmxpjOYhRVYutsCzfRK0T718Y9aZjmz6bBnpVLeSpWy9YcTu/fgyO48PLEHzYFlcmXLFKo2AexmsZ6FmYZMAKy6ucrPWQwCdNt8YUC76PSCE8CMYsGeTcGWRrpkYbWcyaSrUavZ3taGrVcr8koFTAdAZzGM9Mnm5oZ0twNAGgAOwATM07gvABhAEWnAxmCPAzuAgt/OWHVwhuMLpM1lVYaODAsLXeBbAJApLHPAWcr+0wFAAJjLY7gGADCLpJ9OOXxvMqaiWrr0YvFhDDlHRzaUtWthH0sVUBUAiHABYMFKRcJgOpGGbTrL/mlJNLhkhnRqp5EW/by4HrTFAd5z+aJlC3mx0gGNAfjLgBQx8x12IsAI8gIA6SyqASIoMwf8FOiTgu0c2GvIVxQKZUun8xYtUjZVmz42cltlJq8C6FyXwJ34viXRkKZ9umJIilmIlAAxCVLtApYASculqkBTDGgBYQDSnbXHcQEDauXyRdm/s6GdEb8K4DsgqPPHbNYgAZETqEt8aRM3qmV7wG6uC+DaNXAdKHPg2wFDl4gQgxot2naQM6CvOTB2+fJl9QOOB2i72udcYx1AJ18M1+RSI4CXHEtAcK0uQ1auQwxMgOBM9kLfWrIpmNROxjaZzGRsKT3uGDx2hrlLbDhr09vJmfveJqtMfd+W99ifH5fZEEu+VArGvbGRp7NBpU1NFggDwmEwQQWoWZXV4W+O4RI4fi5nwa/Kv7gsC9t4ZQBJAfqMy8U4kMm2zmzmGMSSMeBMfD/+av+gzWh7wF32dba8YEPGOzIUllbCZxMZh3JZ2wWfg8DEdsYtx6VP8D59wlnbAp1nmCbOwxwgoGyqORIQHcNhVQpJI31uw8nQmv22TZeRfcf3fMx+4k//l3Z5d8seHj1UFQLyGA8eHNu//PXftM/+5m9bs9m36RjG79LGUWTlXEZz8Hajalf3t6whQ8iUZZZpW0bMryFBORx0rFigbULVjbO5aVPXJye2MIhXGel+39w7cfBx5mx+b2tPajj47LIq9+8/EOANqOlVI7QpfZh2daa5Vw0QV0+A0IbEGFCdxAqfuTdBkOGYa67wcRdkXoKRqc/FLuPjoDWfuQwQ/1YyJ0600oa+nQPubMNxPV7eV3wMeBJA1T2LUHGkhJOeWySGAeYxXGVsAf4vLhIy9BOSSiSqAKGD6XDQGkeejeNwj34v4RkSzEiZT91DgPiStHLpLfB8QFLY/w4ucxyumecf87+OIammuRI//Na9xgkFrmO+XMikFLPrfn+gMVyuVII01nh00f9h3btEi8YzHinxK1S8YLiatbwkbVJKjI8mmMcuBErjFRBAfxMLfTDoKVlfq5atiukozzs0iswEJkt+SN8xghSZS6VIImUc/CK4VpjpzM0kim7duqX5i/7Nc7TV7WguuHJwoFh+9StfsaOjE9ukIoXvJqm0Es680D+njzVqQYudeRkz1VsPT+zO8bm0xi9vr9lzzz9nl/YvK6Hb63btweGhHR0dy4CUa9zc2JIpKcbk6J7TR7bxA4Fhz0XEVUgk6pgXiAfSS8+/8LwMQjlWs9W2yTSyfm9gZ2ctVSiQqOH3/v4lPetDkio8+yWDUyrY1uZ6TDBAZqkizX6Sz/X6mkgB+Jkcn5xZu9+3znBk+WLKOtHSepHZiGd3/D2E7yKLRUgsRYnMS7LkSCKQRCCJQBKB9yACCZj+HgQ5OUUSgSQCSQSSCJgVAvFLC/Q0FqQw4jJZyyIjMp9aNZuy7/7IyzYf9mw26lm9WraNjXVph8N6fnTasi987Zt2v9mxYqlm43lgPwHEsghn0Y3OKsxhLfptaTWMQjlftNSiEBAanI0FOwA8OqFPHuxbIZ+VpEMJwzNJm8wle8AiHyCdUnEWu0Fze6ZFaQCnYctR0o0JaWCAOwvSgVUW0M4GXAWLVlmT6HmzSIcdinyL67/D8mNxjBlaKpdVOXNgpqcsi6koMWTr2VyauCPK4WP9cQeXQtSDrI4Dkixk0Y3legHWqtKBzQqImAH8ATTaQpIuAKWwebk24HVKv0PSAPZeSotdmL7VWl0l+gBtsKTnk5k1qrWYcQ/LfmnT0cTGsxAnACIAIyQlojnawcjgIJExVyxhJSIRMBrBUITtndV1gOxzrQJ54jYiKeDsZxb80jRG1iBImwsghM3J7l4lAHiEXj6/1SclFVDSuU9PzwWmcY/IEKiMfrkMoE0hHzP9IyUw/Br4fDVxwXkkLBOzNv+tRECFOM10TNi3Lq3iCY9V5ra3I+9JX3ixEPjAy81YHUx3wBDQguMCFDqYzrULyC+VFAOY0Gzz6tu3bGdrzRr1igAuzgFQyP1Lb38RWO+ci3MzLmCqsi2x4piVUln95fj4zAqlIHnkjN8Zckn4I+Ty6ickeABW6NtKEGQCAMJ5SHbBMoVlTf+4SJLQ6PI5DNUlSooxJmKAXcChAJ+FPpPWcxpeJGZ2oWoEcIv9Vw0cHRhXYi+WolmV1aGfeyWJb+OgPPcNm5JjuGwNcSUuxBr28zPPPCMA6fD+/QupmscgYtDSph38Bw1swDHa2sFQgahIxyxT9vDoWGMstEXwaQhxgiUcGMDcI4xRAnV8fKK+yr2L6SxNalMboi1NBY9qDBa0O6JRzGlms0VkrUHbeuOBXbv5hP1Xf/7P2LPf8wkbn5/Yvfv3rA7zN52z3/3tL9iv/uN/Zm++ccsm44WNBrCIU9YBKMumbbNes4O9LdteXxNbPTVf2qAzEIhXK1Ldk7f+gP6PaShSIyFBQIxdR54+Sjxg8/Lb2y+AoUGT3JnftJUnZxxMJ54krIgnczhjmf0ePDgUmI5+NUCkexwAMntliB9D/VfM5lClEtrwMYPd9yXOHEtAZycYG3MO921gO16AuGhte0Is9B/0nsfqL1wryQXmXIHKMiZGLuZx1VFg6AcGPC+eReH5EnTK/fkyGo/trNkNGul5gPSgMR4SSUgRBZkSKnV4LmJuSTKXzx2o13NDFPSl1SpoZE/17GU/7+/EXQkpErYrVQaSnon11IktmU2SlHQ0l/YJRs/h2SzWeMR2jGGeWaFSgT7rCWkSA3ghAKYPYn1yySDlqVKAhR4qPzgPLGoqXZTQkFn10oajkfoR155P5WRkyjODWAGmDzHdhn0PcF4KOuu5HB4tM5nlrjfwlgDcrlpqOReQ3OmSjC3bcj67MLd17wufK73vXL9+XYA68wdydrRlfW1NSYLeoG+1et0uHxxIgun1176pPrG1sWkb6+tKZjL/cqx2qxVL1oRqGp7VmHg+anZstEjZxsaaVYoYl+4I0Ib1Tzzu3b1vd+/d1bhgvCJ5xnjjOhl/xJkkKvJURT3vJgLhmeMb6/iKNGxre8uuXb+mZ+jrb74lQB2pHBj/Q57z44kMa5Hdaayt6zuUEsNpjHT76kNVNPMLuTghxRyct2hKdVrJNje3dF30e5LDVMMctVpWrlXsuNuzk8HYhvRTKsKks08rBWPsBExPVhxJBJIIJBFIIvBeRCAB09+LKCfnSCKQRCCJQBIByyKeHS/6pWVuGcsJDF5aYbmwwjKy9z1x1aq5tLSra8WCyqkLxZKtrW/YcBzZ737pD+21kzMr5nI2RtIFQ7JsWoCtgG50m7MAESUrps02ahVJCqSiuUDnEvInMGYXLLcWVq1V7IlrT1iEAeNwZAtkAjDji4FtFvaw91hgAo6x2EMOg0WbJD6WLPaBo2ITRli6sQyFMwf57QD7KtC+ymKGAQfDjUQAjG5AhkI2J+AHAL0z6As8oKQ5tr4UszNNSX0mJ+10GOWj5cJyxYKMyFZZgwAcANEADC5BMZtOtZjmOlzHWvIZMOszaTtrNu282bflfCpGHOx9VqyUxrPALZcrYjM7AxxmIODmyemZ3X94LAbdwc6W5GNgmtFWxB4tVJlqLpe6P2mxRlMBI85gHI4GYrcDGJydtwWQ1OtBQsETEi7l4KxSZ2kCPMhoNdbQdoCaY+cLAZChTQBtARYCAzyYhULrZ19AJgAvAC4AGW9D+gOtTfvwcmDKQRJnmzqovQpIOdtY0j4FdMonukb6luuheyWD9xOO46xr2gbWK+cifs6w5RzsBxjkIDhA0f2jU2tUy9ISdraug7ZimBeLAvzevvfAtjfqVikXBHI7g5bjKUEhMCOw1DkOMi/0Bf7tRpzImABwPXx4ZLW1tQtTQmIUgMAAtPm/Ob+D0A7IeT9yKY5VhvhFJUFcXeFMbGeFO3tYWsjSmQYwpr9nbDAMgCsgJ8d2uZoAagYg0sFQv16O53r2GNQS79XEBZ9xTMAwPnMJEmdOE5uDgwNp17/55pv25utIoATwfBUQpr34cTY5YLqDyc64535g8wIW3b57T0Z7tCPtRBtxP8TS+yLHB6hjP66dl2vFy3w5Hhf8Xl9bkwzQHCmNVPAuwJ8iW8jZYDK0dDFn3/0Dn7I/9ef/LOU71jo+tN5wYJvbu3b26NR+9R/+qv36P//XdnbStulkoTm6kM7amARDJmXPP/WEHezvWB6jCpjMs7l1mh3rtLq2ubahpEm+mLbdPa43EqgGm55739/fv0im8B737PfrY4+xShvC5GVuYH+Pg49z2od5jr8B5GlH4sV79AdiQ/vRpj7OVxMa3m4OjHoCht9KSsZ92+fbYICKdFcAwelL3sdVGRQD6px7VR5olfUekkjM2aGCKwDnj1n7/p7PDeojMUju2/EZfen07FwyGdXampVgu8feHV4t4wk0rxxxxr8fh7/FHCfxnc6IrezVE85AJ8Ycx81fPbnhybDV+ZHnF4xxksJUYQnAj1nufEUIt4oRZXgeqMqEvzl3ISSrAMOp0FIeOQpJdRJOgOWaO1NpzakAq1QYMTfxTJR2/GwufwgZgmIgPkebPsh/8UxSogOZJpJ6mYytV4MEV61WCV4kfG8olwSoIwGXTeMHcm694UjJ30Iurfj4mPSYeDKWu7t27ZrGPZrpsNN5cf1KNDN2SiWZjdJHScTxQvu8UWeerqiChOcXTPLdvT0bj0aqpkDyiYT4MpOxrb09u3RwoOQ/SR3udzzmWZcSSM97YfxQzVfQOPC5iWqC9UbD1gDTSXj1e3Z2dqq+fPOpm3bjxhPWWF+zza1Nzfm//8Uv2u3bd/WcLhZKls0xxqhKCFVcMP/b7VacyM1Jwo+5+fr1a9ao15RQYMxxPa3zjpK4GxsYtTesVCzjLmrtftea/a5VGg27e3xk75y0VAEDeWC6WNqMCjpJHiVgerLcSCKQRCCJQBKB9yYCCZj+3sQ5OUsSgSQCSQT+nY/ABQ4MUICOeTorZjWq6cXlworLyA4adTvYbFijnLdyJiWw2I1Ex7O53Xr0yI5YpBXQ2F5aqVy0PHq7pbyB+k3GLGhzYk6hKV6HxZkJbPN8Km1Boz1lw9nUetOxmGBr1Xow3KTMHYZ5zGpmsQcIzaIYcAwgk8Uk+tKs1yXZkQWELVyA5S7d4CCfQNtVuZGYHe5AOkCFJCyyad0L5xt0ujbs9SUnwkIZgPro9NTSaGxLMzZIlGAkmpovrJjNCVBf2NIG6D2XMHwD1Gfh/5gFDAAMo5t7YYFNHABBXK/XwWfAUBapGKM9OmpbIW+2s4XEQk7GqEhDAFqsr2+IWeYl7IAVsMHPmy07bfetWCrbwfamzgnLUMB0Ln8h1xJY3UFLfCo986WlsxKWsWk0iXWsF3ZyjE7vzNbX6xfAowPTzrT332wHqOCArLONubdyuSgwRm0Sm02GZEgw4xMQS4JCSYfHDFIAAm9Pyd3EkiIhXkiPAHYFoAtgAmAoMFmDBAP3BeseUIiFPpUUnFMJlJjJzPU60OagtUs9ADAA2rGNJz1oQ5clARAHbORvAMFHj47Ear1/3LJaOWdr1YqAEmLhQLmfi+vrD7pWLKMfHqotHETj/FR4kAxhu9BvIrGZAdR8XACoATqdoN/d7trmznZsWBj6qTOHNXZi5jDX4ZI3nMdBdgf4gsY+wGMAIskgAZiFipJgoOhyQOGaQzKLl9jZAHYkp3I5Oz3rSJYIMJ0xQP8IbR4Yr4BYJHnCWMnqh7lFYD/AoTSqkScCJH1sest5YTADUsF4lsRDGvmMAJIC3D7xxBOScXh0eHjRPuznEj5e8cAxAHTdNHJV+zpo5uOVkLZHxyfyDgCIK5aKGo8AdxxTiRc8EaL5BfCMnIISIjGDWQAzeuRRJCAQUG40HigB2R/0rNVp2/rWul062LdsMWf5asle/I4P2zMvfcg6nbbtXdqVKXJ9Y8s+/9nfsV/4zC/aF1/5io0HU4p5bL5M2XqpIhC4Ws7b1SuXVfGwmE1siVcAiZn+yPqdvlVKGBimbXOnYbv729J6B5QkBi6bQt8CVHQpDD5zCSRnpvObeBB/xsEqo5/j0I60B7F2XXrv4/6ZA+JetcK2vLyvBD3qXAAs27FGfZyYdDCa6/C2D4bUIfHnbHaXE/Lkn/d19llli3sSQGN+gjRI6MeMI5d78UQax1iNg3t28B7jleTMvfuHNpnNBTAHjey6VSokcHi2RRosYo4Dal9UdoRKpiB2HsBtkrHEeNgfXFSYfHtyWHMiSaxMqOpyZrsqbRbzMKdLiz1UvPAgZUzrPkgcxJUVMq3GQJj5muMs55IIIvnCMfHskKcH8jQC4pf6jGQBJ+AcPKPww0AGhvHPmJZE1CRIhfFer9OVNFG5iOFwRYA7YDYVWdw7HiK8qPDJZJF7G4iJXsgxT6RllLqOrI+ZPXh4ZNkM8igNjUmAcM7H9wZ+uEf6Dy9P/tAnmBNpK0yXmWtIKpMo2NrcFLjc7/aCvBZScVSRVaryOxn0+6rweObZZyl/soeHD9U3SWrvXrps+1euaKwyXt555x370pe+ZLfuncpkfXtrQ2OB/kSyIVQywOqf6BpLxYpt7+zo2ZHPYfzd0VyHTNqTT96w973/fZrb9i7t2RtvvGmf+93P2zvfuiVmfz5P5VMx9t+oBmk2khWac2qhegBD41LJbj55w3Z3t1X5RGKS8f/g3iM9Q2s1+inM9bKlMzl9Z5tRIVEs2u1HD+3uadOmkCKYc2VUztcj5IjMJotZgm/8O7/iSAKQRCCJQBKBdz8CycPm3Y9xcoYkAkkEkggkERByFZOqJTkSTEFz5mD63AqLyPYqJfvgzeu2VshaClkOStal1Tq3JcBIOm2j9EIgD3IklF4DuAGILZeYbQbwgYVrCaO5WlWL8DHMOdhpYf1uvcnEWoORLVIpla3DgkNeBTBdIMY4aCy7rAasb2mycv7JKIBbWssDAATtawejuVUH0Pk3C1YB5jJQC+xwB9PFLORIAH9IzMwXNur1bTYaW7VUtq3tbS3qMQ6LADsygd5PgoF74ZrzqazY0ugcj+YLK5RLAjvEMqckvBB0Yx2om4wC49gN0hxQEosylxUbrE/pPDFqNgXms/jn2gEfMD1jIX7lyhXdPxJlJI0AACAASURBVAt42HUOygsIjM8LAxEQQ+X9MogsWIS8Cmxw6eQCppu0nGEYkhABqMgVkHQJgOcJUhVxMsPZc84OFcxDUgVANxsSBa5d7wCyAzr0C5c+YP8A8gZGuicEZtMgXcB7tFEozw+Gl6GNTaaqsPscwHcQ11miAVQPZfdKEKQDiOWgsdioMDCDfoE+o8/xcpDZNb7Zx3WXec8ZyYAskqXBIDMGbrw9z8+btre3a51OX4Z41Wr54vwO9jmwHrSc85bKoqveURXG6jXL7DUbWOR+n4wRvjw6sMc10VZHx8cWRQuB6X6vktuJ5SCIPUCNxmYpVDT4WAjyI7GZJHJJ8fhzcNDbmWvj2A6Ge7JidTwFkJw5JmCBR8eYBkYCq9nPtYsdQPW4OctZYHqspU6VhvSTY1DUAVOPhUuQOJhOTOh/3BvHBZQFICIBxT6qSljRbXbwXXr9sRY/56JdHLhX36MKAm8GS8m8zys9PBlGPJ1JTz9BbkLVGemU7juAZgP1rzy6yqORzPymMGGjiaSWTs5PpRn9/PuftQ9/x0u2vr1p/clQshHffOtte/vOffsLf/G/tg9/13fZYjKzf/B3PmO/9PO/ZvcfnFN1ZIU4WXlpd9/q1ZLVqkhqkKScmS0jAffMtalFSoB6OsX9YK68sJ297QCcxm3LPTi79+bNm2Lwcv38BAPOAIjycpa2t42D19/eZ3wMenxXJXl8/Pn8TNs5cE/8nOkvw9d2W+dlf66TfVUJFSeI+NvBdMmIxExwHy+MHcmTxfOLjwOxgjkW0lexATAJDCoIeDawnVeuAM66V4ISc/H48WQA18d7zB3oTQ+GY8mhIPWC94f3+VDFEQB5TyDwnsvneAw93q7V70k5HzOrc60nzxxM98Qn9yeWO2aWVFq4j0dsdMqzx82dJaVGtVosqxPNp7aIgjeAkpIgpiDv3Psc0+KQjA1yMougqZ6HDc2cNpZEGGPZExIhTjlrNs81vyGbQmx4rvPcG0/xYgnG2CQcSM4DAPc6yKIsLIf5KJVVpYJd2t+zcqVq33zjbT3jNteDwTKJDOJDO5GM4T2XXOI9l4biPeYRVcCMMfMOlVPqc1Fkw0HwA/DvGPVa3dZiiS72A9RGFuX0JEg67ezt2cHVa1YoV6zd6drx0ZF00F9//XW7f9a3Wi5lly/tqXKG7YM8S6RnC1rs9JPZFG+PrFWRBMtlrD/sK1lK3z442LMXX3zRnn/+edve27Xbt+/YF77wBXv77Xdk2EpCIRhgB18F2obqJqoMue98HompiZ719MXNrQ2NJ7HSWy27f+9QlQSw/NVOkh9Kq1ogR6J/ubR7j47sdDC02RJ9dNMPySIIGny3HM5GCb6RrDqSCCQRSCKQROBdj0DysHnXQ5ycIIlAEoEkAkkEBHAFErJQdbOspZcZyyxTlpfEy9wKFtmN9Q372EsfsEpmaZNO2/IwfMWYCuZphXrVolzK5pmFjcYTMU1ZeMKsRM8bkJOFZ2Dn5qXlHM2m1m62bCwtUEzbChYtUzaKFlYowVasB310DNRYiEcwYJ3tGoBx9MjzxYIA0Gk0E1iihTasZRaLbhSIdnMMpju47uDqtwPuDiZIA72Qs/lybsvZ3PJpGPQFSeCEEviFmGoYkc5ltDrXdRayeasUS5aBiTUcSus1iyEjjNVxAJxCeXpN/4b9xWIYXdW1RsMqsQ44IHZgXwdJAjH6BiOVmss4MZcV0DAYDuzs5FQl5YA5u7u7ijUmaMgrOFsa8AnwHWMyWH7EC0ADaV8Y2gCuvA8LUKCMAIxxMIKcz8TQr69RXo5WbUoMPBiNVApcMMjFUg5MauITNH+DhI1LEMBCp+w7ADOwIbNqG1iMxE/Mwwt9efokYBayL4FdHth6sKCzAiXZBzkAfgDmeZ9kgl8Hx3Ngiv05H3Hlc2c1B6AqsB7pYYPRSKxmjYqYHe166NyTy7c4MOXHWQVRuX8APo8F7eIa7KtsVuJydHQkLdudne0LaRKkjnIFDEyRvQg69gF0Dox4WJuAJG5WKxa3mOKR7h+WKwxuQBjAqFqjEXS3Z5H2D6Ao4GeQnYAhTtsAsggDiUFFyVrADI3BF2frEscg9RASYR5v2tqlFAAzOSfHRC5EeslxZUmzEyQo6GsOSjnT1zXLOWbQuA7Gr+GcaYE6MFjZ3sFYBy75nD7LWHCJEAd8OY/3R45NBQfSCrzY1j/zJJszqJ3974ka9vXEEfcO+5JEV6VUETN9jOY1iRsZhwYWNmBlpVYVgE+ScWN9Q6xv7g2wEpNjmOnp1FLVEfM0Zr8jO+u07eDqJfuhP/pD9ke+8zusula3807bPve5z9tP/82ftfOu2d/86Z+0H/jx/9C+/nu/b5/56b9lX/i9rxp5oHIGaa6C1Sprdu3qFVurwyjN2vnJkY2GHTHVmW+IVS6ds+lkbosoJQPjVufUNrbWBVhK07xSsfOzM3vrrbdUHYMkBu97UsmB4tV2oh2cRU58Haj0vuIgOeOJdhRbfwXM9r7E9rQ1nzGm6L+MJfbxpCPHcjkfdKA5b0hKBYPR4L9ARRJM6NB3eObwb3+ucO3oozNGeI4EYH4qXWkASFjSsKqR3QnM9DC3sQ3MXiQwGujW4yORQQoqsLuZVLhH2ps+xJjlOk7OTq3T7etaHIQnSaQxRpI6minGkmOJYG9PBOR6FRRzPmOhXCmLUX4hi4TGeRSklcLzLCQ4Ars+G/TP58HDICSgQjUPCTnmSD4LeumhIkSeJpoHqSwhmV3S3Dvi+TYahe8AkuvKKblM/+V+e72+EhGeWKFKi2s4OTnVswdvFGKm5BjjO5b6area+ptrh1FN7HnWipkeg/xcJ88/Kjja52e2iGYCmJFhq9bKtr+3q89f++abFs2XVq+RwKwqGcOc4kk0fw7wbHTZG0+4si39SL4r88hqa3U7uHRZcxFa5bQ7CQT6NvIrfK/hGQpgX6pWZEBKG3EukuHZfMGOz87t1q3bkoLhWc4TrtvrW2oJ4z5IHnEMGOdQ6/cu7dvl/UuWzmVt2AvSdtPpWNVJ3Hu311FbXb16xT784Q/bjaee1H289fbb9odf/kO7d/+BjUaYjoY+yXOeuHBvlTys+oxAf2SkZtOJ9Qd9ybsVinl9T/GEw9lZUwx3QHn2515m0cLOSVIWStYZT6SdPuK7Gv2PqptY2oe5T9/hEgPSZNGRRCCJQBKBJALvQQQSMP09CHJyiiQCSQSSCCQRgFkZ+0EuAUVht6Yts0hZDgDDFla0qb1040n7xIdftGw0tu7pseVgsbKQRcd6PLIMrK1y3qLFzKaTwL4WoDlfaNGH3ES5UpJxG2wqtD4BkbtdQJScXT7YlRFXvliyEUz1FODdTGCt2MqwaGO2skrCAezRnh0Ng25xeik2FDqeLPajyVigFex0B0MdWHCAxY0PAWZco5nFOyCApEVSS0uhG44e62JpdcCUYtkWs1CGzj7FasUWaRNrDVajpAFggmbztpjObCiju7kV61WViVMuzv1UazWrr9W1PWaEAFI3bz6phSuf87cSFSppB4BE3gTwAvmIsWJLuTfABEAszEyAKABbGM38GxDDgS5nIWNo6lro3BfsburyYZsB7qBbK2Z1vqgEBSavxJgy83w+I0DdJXKcrXoBWscgh2tKEx9nbDLOnEXu+wfWacyKF1D+GHwXizFmTpN0GAyDjqzY4zGwpvJ6VT4s1SZiTX+bPjHH8eQJ5w0GkcEoVIx/gV6BUS3gH/BsFlm31xOo7ffGb/Zx8M81mdnG2fIO4jqr1EF09kFn+vu+7/vs61//ukASSuedCQ5Y8+DBQ5tOF3blSgDciR3yN6kskj99JTAwZOT+v/GNb+g69vf2FCPp3JPEyeU1vhyMJOb0m3QWWZi5DDLpSy6xQ98AVHLAkmvkuJ4QCAmOAMIJPJ7ObGdrK5bNCZrmq2MrgIoTtZOzgiXDQOUEgNR4YoViwcrSe1/aIhM0sp1xy7FoU385eOqArB8T4LfZbl+YrLqpqidMvK+5dEgASGNTw9iAEUAKAAwgGbNA4rpa9UC/oG0B3wBviQn7OLvX+53HLoqQRJpZuVC0PGa0cVIJaY3AzJ4JTAJMRwaKbavlipi6YrjC3qUvYtScy1ipWrbRYmpv3b5jpXrBfuTHPm2f/o9/3A6uXJaMRmc0tF//1X9h/+P/8L9btWr2k//Tf2s/9Cf/hP3S3/179os/+yt27x5ztNlaIWd1TAwrddvf3bNiKSsjxvl8ZPPpyJaLYHzKOFzMma+p+ggyHuPpUIlP4kKihbjTZwDSmbsB04kh/3ZpIO/zLodD29HHXKbHk07EcbVveVwliRMzhT22fEYfKpYKOp8n5mizAOQGeQ4Yw/QF+pP7M6yC9uVS0Orm2ZFOh3HAsWHd0j+8OsGfE1wL7cy90fecXc54VNJ0pUrBJWHoc/QZ74scy8dR8HwYKRaBCZyXfA/vcZ2h2iaA7a4V733eE47+nPI5y59VJFi4F9qCa6Y6ieOTTOWHF9fmUjYcx6/Nq0lI/PBM17MvZsGHJMPjF0lQ1/HmXeLM+ODc8hmo1yU5wvcA7qXVCmPHk15IsPgzi/fZh2QB7ebVBLSvx4rP1zc25c9CcgopGF7cP+cMlTQza56eKMGBXNx6Y8021xtWrZRtMJrYYpGy2Xxhs+lAQDXHfvTo0YWhJ+dGsoh48RylP9AXOLbfP+2pPlAqCiB3xnqoMknb5vaWjq05JJ1Wgo5xilkoCekwwtBsH9vx8alRpVQqlG13f08APKberfO2tah0i0IFAnHI5wq2sblh21vbMhcu5ouaw8+bZ3Z+fmrdHv1nqETOtWtX7aWXXrKN7U2N0TfefMu+9a1b1u9T1cT3vJA8IqHE9yTmvVKaqpRQcYFJPLJ6JFhJ4kAiIGFCe61vkPiL5P+SSdN/a0rWjqdzu3t8Yke9gbXGE2tjlK4MeUbVhSEpQ6VgRgSABExPVhxJBJIIJBFIIvBeRCAB09+LKCfnSCKQRCCJQBIB2NtLmY4FDrkAdQBh4FuY6fnlzL7n5Q/Z+5+8atNey1rHR5ZNUUrNwjvoUbMbi0hndPIQw9wK81DY59F0pkVZuVoUQAywly+FhSeAE2XhLCgBQ/f3LonZeXpyLiAexp10xWMGcwBT89JlhSmVQQPbzMbsLx3npYxNEXyBUcfC25mkAh0LAZRxsM3BQ2edOsAHuypKB9kPTN7Qdk/Nl7aELY7GLIFLpcTEA/yChYXUCveaWZpNBiObDkdB0qVWsVTMtpaurhbdKYFTt+7et8PW2L77Q08LDL+QUqDUPx2YtDC7JoOxdTshCcHiHtBVkgiwrXM5gRLo7jobEjDd9YC9pJ97x9BwOO7j6WnRLMjgFDJoZZNIiHS/ALMA9oA1Qc4CbV/Y5ujrTgRsAHCgwUo7cAwxLmOAiX0ccHY28WoFgANUGN7OowBwsQZ3gBzwHgY2fwNSdLpB5zaAY4FRGfS49X9J61AC7xrbDk45GLIq5eMAm+sbOwgsRj4ACrEmoRMznN0k9EIOgjaXOWpGmr3cM585iP2Y0Z1WP+Pnxo0bKsH/zGc+I2kMwGUHALkeACnYsDDTXaYCuY9oGVm/39XYASx0MJ2+C5i+ChQzehk/qzIOJJZgFA/6Q7UT0JgzgMW2jDXH2QewmPO47JADdj5+6E+AQ5zTteo9htyDA+kuAwIQ5lUSAFQOqhUATGeRFerralP6qCdO6J/8qOpkRXM8JNDGF0Ak1R4Osnr/Iu6r1SYus7EKjgamfNCtFoAUH9cTP5zDgcHA1C/o+pzZzrF8/ngs9xJZtVK7qEAQeCTfgcBs9uQFbU68OB7j/mKuZOxovkxbIZsRiJUr5W0wG9mj5ol95BMftf/kv/jP7OaLHwii85m03To8tJ/56z9lP/dzn5Vszi/87P9m3/mdH7X/9a/8Vfun//Sz1u+OrZbP2ka9YtVqXYx56SJn6NsDm04HZgskG7KWzqTiyg8UOmCnLzU/pTMAvFTHTC7mS2d/c18Atmg+k8zzxJRXGBBbB7Y94UJ7+jzhbUKsXHrJAWnayKVQHOSuVEIiaFXjOhg3jnVMl+7xmAe2dWBdeyJFhssyYAwGx1wD1+0JJZc2ot/STv4c0HMrNkFlW35IfCDV5Ex6l1/hGA7Ku3EjY2N1DvS5SH16OrlIDnQ6QxuPZ1atFm1/f1vz+2rfddB7NTnoQP1C3hcZJerYDokRrtnBYe7Bk07sowR1LOcSEiBzVSlo3o8rccI8+VjGhPPCJmeeglHN+UKia6B+iRHn+sa65UsYbaNjPhRDmwopjkm7oqDFft4mPk74LSY7cmX0k7TZp3/0R+2FF56z2WJhr732TfvqV79mzVZL5plebaB457PWabWs2+5YqZi3g/19zY2Mi/sPHlo6kxeYjlobY5p+48aa9Bvm8KtXr2qM37lzR3Mz/cy/H7i0F/H0JA3SL+HZip9IWrJvPKco8VPVTCzlxj7MVRhBA4T3ewM7OT4VwL1Wb+gcxDXMu0M9B/yZG/poSCR5v2qsrdv6RkMVK6MRslWRTaZjkROokkDiZffSnu7v9p07ktOhzyOdgxRVsVgJFRaVqjVPz2zaH9pGo6GqAircxuOhGOlUOlBdQLKHezm4ckVMdMlapZHvQ7ZnaSfnLXvr7gM7n0bWJblFVQNyP/KSCNVm5GOzsdRUfzJI8I1kzZFEIIlAEoEkAu96BJKHzbse4uQESQSSCCQRSCJABDJuZUYprpjpGHymLYv2t2Repvbyc0/bXr1iNulbdjm3Simv8mAW3JRoZwCJBoGRisxJMV+wzcaGLedL67TaNgOczGDmWRYrk4VWtJzbBN1eystx00yh35m2jVpdrO7zs5ZkEpwdyLUGCYqUVWt1NR7mYIZ2Z8pUhh10leeWojwcgGFF4sPZeA64OKuXBTL34frGDvDATI8As4sFMXyX08ii0diyy5Tuj0XwcDK24WRkpUpFBcxojgK8l/IFGw+G1m0FIGFje0v3CQAjOZuYxc5C/fjk1G7dvm9rtaLYnrDcAbS5Jsm/xEDtbDQRmD6boHlaEuMYwBlTS1jF0nJFWqTTFsjMQlsMu1gzGAYs5duAZJlcytIZtglgdDZdUCUADFpYm8gQSEMYA1KZRtIvFtK+n83De4AU6RzAyWOtbAexHKB2QNaZ5qvscO5dkgMR4A7pEECFcCwAhcCGzwnYGI76MTjGL2dLLlWdoOQJCZZMXr8dSAeICOxXEgYkVUKVggO3bhoK6EWCYr5YypwVJIe92A7Q0LVzHVT3pAu/iTvADsAK9+YAngOqDly5xvDvfeVVySZhHOsAoIPnxMzNMgUcY7KXwtRvfKFTzL3RXzlnuVS6YFRLNgbwJZZC4XPGsKQSZH65sBSGotEsyC/FjH7+DaDD6+7du+pX3CcvZxM7YxtJB2RkXELHQSA/FnECCOPaec8N/jROY01tEmMYxVoU2bJQEcM3SEUxjLPqiyQ0uB/Ox8vBaLFAScSVijaR+WcArB3AdSCddvPEW5gPgkGks59dFkbM5gHActBND/NLADcdQHUQ1GV9vE+4F4CkO8awNfEv2IyTPBZ0oPFZGA0FiNGPHbxdnXc4PgzPPDrIxaJVSwVrdVo2ZNxBLS9l7Qf/gx+27/8TP25b25u2xDDUzL7wyiv23//Fv2RvvdG2ctbsZ37qL6t65v/+2V+wt99400qFvDUwWKzWrVTAgDVoWqOPHM1Gdnry0JbLmW1s1BVPxn46nbNKpW6jIQk1ElSweceKiceBGHmSgRjRrg5Gr451r/TgPdcBdx17Yu0Ma2f8ugwI27p0C6AmbXHBEjZMbkObE0PvN5688uSdG1Lr2RRXIqhaxDAfLgpMhxnsslNci4/pUBFS1n7OjuZ6AFy5FhJhvL+5vm41qnxi6RnO7RUijCcSZTKvXKmAWU36EEf1nenoInHQ640V90ajZpsb6+oX7BPmfxIDQWYlzKWPZVhAjXkO4jPB84B7qdeRmnkMWhNfjuNAuQyX4wQo86NY8QDl04kY94VSkPly+SYeFpKtiRnWJFuCZAhs8eAdQJVHuVqWYTLXhNwU3h4BTAfILdoSU9JYjktyYXF1meZk5LdGY+v1+5Ii+3P/zZ+xZz/wfnv44NA++xu/ab//yiuSK6lUaro3n3cAqge9ns6Vz2TsyuVLdnD5sjTU37l1x2YRqWCe2akLaTVAfuZR2tZ9FXgGkBjiRfu5Dj0AN31nY31dFUs847nvUqUcPCiiyKr1mqoJ+G5Dm2v+iY1imX+ffOKGjMGPDo/tzW++aa3zVpDtgmE/R6M8GIJLIkkJt7FY/ZAIiAUx63Q7mtNrjbpl88FotVINMlonpyc2GPbt2eees6eeekr99I0339Tx1teRK0MebGr5QknyUhvrm3Z6fGyn9w/1fYV4TmcTm8zCM7dar0r1ryuQnr/rIguoD6bZNrJ2t2uPTlt2r9m1yTJl/eXcIksbVrZ8FwrJWzEO9H2M58ac0pfklUQgiUASgSQCSQTe5QgkD5t3OcDJ4ZMIJBFIIpBEIEQgj5wluuRyIk0blGUWjwCTWVtY1ma2V61YPZ+xrXrZnrh62XY2Ny70NWUWmcvZ3taOnZ2dWDSJxGzf2tiytGGg2BVbW6X9ttRCvVgpC/xudpoCAmB4A7bnMeZDjzOVtk6nG9h06axAQBabgKcAzSyoAaQ73Z4WbQDVLOhZePJKwdYGEpXMByAqMgZLi+ZBp5u/ARcAbFj8cr/ot6LTDhggqZrl3IazqQzV0JLFhNTQG00HA1Qe1DDj+7C5SpRJpwSqAWrvbe+ImX7/3j0t2imTRt9dLF9bCjBgFQybjQU9JpHHx0d27eo1ybAAVrAQZoEP6AMgThymo6muF+YdiYmHjw61yGbxf/nyZS18WQAD+ATQtWDraw3dL6Af4OoytZBbp8DaZTokTtBLnsE6D3I6/ACGSIoF+ZV8VuAEmr/0lFwhL317zGclHQBAhj4v7HEaYIk/7cJggxIo7sFBOZfXIcGSSmeNwoYglR4Y7gEsimy+COzvAJoETXPeZxsW/AHIApedSx8Y9i3gLAz7sP8i6KlLtzWwtmnfbretbWDx018A+VrNlvoVEh39EUkHLsjsySdv6r5vvXNLrEEB5jIkJBGQsatXrgigEehHAoK+eMGeT+mYMsPNZMQSXQDqw0TMBsmZUhmGJwatMeMzlgkgVotFFEx1Yy1ol1+ANRgSEYGx6AxnscUXCzHRSRQQp9OTUwEtlWpF/Zs4CDgkzujMyzg0baPBUGOBe6Ea5HF5fkpjm3Oh14xZJWAPx1iVgKDtPfFDu3B+QFdAZcb1BWt8OrPJMFRsDEcztRtgFP2T/wTk41Ug0CYwNi+kNkZjxaJUKVmz01XCI1RahMSHwGrkVGwpDWCkSsQunYcEE/MQ19xYC4zQ87NzGRcOen0dBzkFDA9duoox4MA7x5zPIo0f5hPve8EUcSKm5/bOtiRb0LGH6UkMkQRx5rSDq5yDOQsmLfezsbEu/ftijoogs7PzU+tPx1asly1Xr9h3fe8n7Af/+I/Z7sElzXP37t+zX/y/ftH+1s/8vE0nKfvg03v2xMGBtc7O7cHdQyX+SNbAfC0WSqo4QreZMUjfm8/RaW9Km73RqFsmm7bBYGiFPKDxniFLrYSWQMM4mRbLndA3mLMA59HyB7Sl7ypREfcLqnZIhAVpibSuAdYsQKSzqgO4zXkyYtVSmYLhIcxbKk8AEzkuMST2SvNqzibWNSUQ8eZAkkJ9BCB5MlYyEJCb5FGv31V7ksCkk8Co5niT8UxmsYxhniv85hjMS/ymL9B3ALs9cUWFBf3n8PBQ59re2tA1MM9JzqTdsrOzc0k1bW81lBTd3dtT3OkPks6YRRpbxEAVVIasRvDEYOxRFYQme2Nt7SKxxHXQpyRXFVcAhWoUvA4wZc4rGUKiDPk0cGxVFUDtZirCJDyaaez6nAFITjWYG7CqkoXxiwTZZKp4FcuwyPG1CKbNIKv0VY7N/QfNdo6NjvtUGt8qmshmNGdxemLJnEBFC1VsSIOQ8AkA/DCWwzFrNc+VbKcv8SLOSPo8+eQTtn9531rnTXv99Tf0zNzeDjronTY64aGSaWtjQ/4dGH0yPne3t+3ypX3Nw9+6fcfOOn1bZDK2u17THEjM6NtIrtEW3C9z8MnJsY5LzNE3ZwxTIUf/JK4w74klLG+04UmgI4EWDJ7n8bGD7BiyOyQ2ev2BWPrPPfu8VcoVOzp8ZLffvq3zqMoC75FB8Od4nMQZ2/n5mbT5G411yXtx/Nu3b+uYjc0Nq9erkmXJZKkcWMgkFbm9p5992g4uHdg3XvuGnZ6c6Vmwu7untup2SVKUbH//su3t7tnp8Yl965tv6LlGW9XqQQKOEUf/LJYLwYA9l7fuYGCPTo7VR+kXEwydByPrDifWnM6NdKhSsJms5PaU5I79S5iopfMvU3fB7MkriUASgSQCSQSSCLyrEUgeNu9qeJODJxFIIpBEIImAR0AqKMGqU+Bq+B0rCgC22dwKkCTTZrVC0bY31qVLCsgGQInh2vbmum3WARUxxoq0OJYpZWya5gt65B4q1artX7oUQFaABoGkQau7jGEcZeaLIBsBKIDeJq/AQg2guZiMLOpiuQZKqQHtAvscwGRky2hmtUrFymL4BWBgHgFmBOM4yrGdSasFcKUi1jiATTZXEDgOMM2CmcUoYDqyEDD3yuWKkg2AGIDG0WIRA4Ew2Bq2u70jxhe6pCxWAdvbGCl2OgJXAEdq9bpA8TqMtunEms2W2G3SH87nBIQg4QJQO+jDoB0rSQGIsrOzK/AcYzzJYfCfSNqwsQN7GXAJ3e1KuSqwknsEvOLcsNRcbiCTBtgJpf/RDAYZQGYAXFlkA7ZybtdfhxFdb9QDoA6IGbPOiCembOhAowcN0xhQk/YaDgcXRqi8B5hImNrD4QAAH4lJREFUfGAYTwBURZEH6H0s1bHA+HW5FAClz2QOGpjnAZSLkyTkOGj3KIDxgC0CPUiAxDIwAp1lEGv26NGhWOgAV/QFr5qoVGvS3r/78KEdNTt2aXvdXn75ZUkP3HrnHen/k7TIZ7ICnwFCAOTRvOUY6LZzTZJRIfkAdOBgYKy5K2mQWI+Y5FDQkA792/n2MpaLjQUprSdZBZCl9pnDiKyIAUkbb2xuWhTL/ADqktxBj39nd0dJgq997WvWbDetsb5mTz1102rVajDTA7Smw8j0FWa/2Xw2U9KGMUvb0NcDwfD/b+/ceiQ5jisc3V19mfvsjaQ4XImGIckyLdHwk3+EAcO/14D9Zj3aFgQLFEmRy8uS4nLvM9PX6Ta+cyJqaoayn7R6qiGInemursqMjIzsPHHyBGz+jZiJzDHmhZIW9ONqI+BE8h8UuqRA39l78eP3fyLW/tHdOzHkFIUrn8YlgOTnn8eXnz2KLz9+JN8VeElR10xuSTIkJXfwNQC8koMBmFtvr+JytYnpwYHYu60GPqcqBODYniROAMR4H98l9nBvQDEASJiZIXB23wJXnLRJPX1sQDIAgIs+MlYwb/FdgCGAPeYshRgPjg9VcO/15YUkrZCrkv0Y0V242PDxsRKKj7/9RjZmzsOkJRYQdyheiN49zOBnL57GkuTh3jS+f/Ui3v/pX8c//cs/x89/8fN48vxZ/Mevfx3/9q//Hp9/8mV8+KsP4x//4cP47X/9Jn7zn/8d4+EofnxGsvOB5gE+akDwXD6Kb872JpJqUmKRWJD+QF/u3X0QY4H9w/ji8Teay9YXt/wHY40PAVrPF5eS5LLUhIsqlxyPEjRztKKR5JrqVAtzjriLPyvJlXI4WhsWfB6WLWxqF7RUAhG/oH3zi2iYvMxhmK4AicNGYD33I4mp4sHE6TyJ8vLVi2gaEioHArL5H3+DlU4xXZIfnMDBN/CLs/fOlPwjTgBgq+DwIOIYP5pN49VLFzXFx/AXwHQ+9/1TWM4XmifY7v69OwLSSTqwvpFEqBMPqv2Rkiu0l9MXyGtonpEo2tuTPyiZwXxEdgoA+soa2tgCW+PTgNok1lQ4dzyOy8UirpAYoUgzJ0DSJi5USaFp5kejuUX9DpJ/BeqTKOLUEu8xjsxtwHb6BEhLIhq/pqGMZ9mc6wB98S/6SBxWDRXFQRLbJBQj7pzeibfffkvjTlyy5JGT0pomeZqExBpjdPf0ROt3M4w20TeeTuOtB2/LJhQ25R70/eHZmQB7wHBAdeYo84l1+Xeffh5fArxPZ/HLn5wpXhOnnAgnweS20j/8eX65kJwZ+vrECNZTrmHOkzDT6Y5mrMQbcwAfe/z4G81jEqMqms4pFJ24WaqwKPd4//2/UiHf85ev47tvKP471/cgpJeclHCSmFiILQHHsd3Dhz+On/3sZ/ru89FHH4lxrth2fJQFQvf1WeRp8LNffvhBnL1zFr/93W/j2dPnYsOTOLSkFyefDuP0zl3Ftr29g/j40z/EZ4++UEIEX+J7xxAJo8MDJVQuVSD5dXz/4rlO0BF3NcNYlzkdcrWLBRJrnOTi9fx+lpkyJ3WQEUqJNkq299+8ewv0Fugt0Fugt8CbtkC/2LxpC/f37y3QW6C3QG8BW4Cqd4Jd/DPI/Q6vov0NhAk0iAgDMBVgIkUEYf0BLAOm/+itezFrdjFuwJy3Yn1dIPmwYoMN+3QXC7GZrMv88N0HYucOd2a+skND4mUPRjbFRQWOArjAmbc8R8kIVIEuNq3ggTCq0G2FASbQeQ1I7qKipzDqT04EBsGuE6taOsYTbZIBO2Bb8yyKa6pI2PxCG002zjAm6QcAtrRlARnGgOkUPtvpPpKuWS0FqPBs3meTzGacxALFyA4oonlxLgY0m2X6A8DGEXWDhehQwwofxUVu8NlcS+N5OBQof3l5rqSA9Gf39+PsXYAst0uAe4L0bLxLf1gFRxuASuQoYHrSh2tZFbMUG4EcBmuz4OQWnV8DK3weoEFyDqu1Nt2w6qazsQCYklsw0/9cYBTAA2AJrLaScmA8sImKZHK6YO8gFutFvAD4h/GOhEPKJtCeYjTDUAXkADgD/K7ihZYpcBIIJvliicb8UAxA2tTKKqAFrCTJKuaLVXzzx2+sH0vRWMDk2MVsDIN1FlfDXTx5+TKevLyIswfH0jp/9vSpQNKjg8O4d3pHpxQobkvCB2mCyWgcaxjKSL0MRwLpJWEAgAjzVEUIQYwAI2GnMh8MZNJfxhjgCtBluVjFYomGuE9UILsBmImfUzAWUE0FLmMbT5+9iPtvP3DB3sbFbZ+fn0sm6PTkOF5fXMQfPnskdjHtef/9d+W3yDEByun8CUD4YBiH+3sx2KKZ3CgBgEzRjiMDigfoAK9jO9hZ41lSDdZZJgkikBRpAFi1d+/EOz/6UZw9fE+AzeGd0xgwpwHdAdNfv47Hn38ej7/4Kp4/+lbsY0BcTj6geQ/zkviBXQHasA3xQoUjl3Npv89hLA+a2D86VmIB4Ju5BVhKTAAwBJSWLIVOJaCnv47zywuNxeE+RYrH8ezZ09gfDeKt+3fVZwNOS40BvkVcAxB0Qi/EiKaPAhABT4dDgaan9+7E7z75OL797o8CXFXnYNToX5Jzx8cU6ztQLPj68dcq7nvn3mm8evFKjGYz+e+IvQtQykkTbNDMxvHF4++i2duLD3/1t3H//t148vRZ/OGzLwRswWL/+w/+Jj74xQfxyUe/j08//iQOZ3txSrIgta+xDYks5g+4FuxfYg5zi/kAIx1QErsTXzUW44kSJ98+e6GTJ8g60MaaT8Q8MaN3V3Ei3Xszn3VCQyD7XHGRZ3LNbLqvUxaMB4xewEhmrU8ImUHNuJL7Qm4Gn6ANMMwls5Rg+gxG9zDELN9cwaC2JEwlzUryh+t5FkAn8Zy4vpgb6MUPYejit8iBML6Ahdjo4XsPlQCETV1xGhAdpjiNBPTGnsQLxpLYSn+/e/JE/+IbzAPZOAuClsyLTt2QUlC9B5IBtj+fez1HGg2Q2/HP8ZFTGmaJHx+daH2QdJbWU2pDuL6DEsBi0a8VU6hRwgkojIs9XKjTMY51qU6AsLIqaSqGeUnm7AJtegBqnVSYUnx2Kt/w/KMGh4tpsu4zRvRHaySnoVKSjLnEOONLjtH43Wk8eHBfcQ0mOuvMdeKRQrCcitpIFon1jzl5QpKAk0d50oE2YN9mNNY8xW8Bi8/O3tXpAk7gICnD+qDE1NU2fv/oy/h2vgoE0//u7B31T3OTRMbCSQDWOXyJGG2pM9aiUUwRWc8kKGNFMVC+Y5DMYS7y/QFfYc4zLvgK7HtikIt+ulA6ySLY4dLAXzvhzFqMbU9OTxR/X7x66RMSEyePSCgwT0hIcsqBWEjRVDTxLUPl4rj4GusGEl3oo//05z+Nt+4/iK8efyX2u5K/44nWBmxMP0mycb8Hb78T3714FR998ml8//yZYiBFQynCfXLnJPYPj5QgJOa8Oj+Pl+eXsVJy2Cf7+HdD4VyWNvwoE8Ly9JS40VXpf/jkxhyN/qe3QG+B3gK9BXoLvFEL9IvNGzVvf/PeAr0Fegv0FmgtMKJ8481djuB1wA6Baf7X4i8SgonxAF11L1Uw3I4OZjEZsEGGTW3gfIHuteQ20GQNb7pyw3X3gKJYQ4MCKRPC5h6GIZtKM6zF7bXkTEeeQnIOG3SRgfYHcXgAMG5dWQAIgY6AHuimS06DwnMU2muSWWaQAaYmoBtsOEBmdIu5H4ChAB8hPmY9A0bwp0AuGMWTJlYbQL+hAA3Aoss5R+lhUcOiBzSyJAhA9vHhoTbBbK5LA30i3VM0nQdqMx+UHMsSMM8jwoYegB0QGLBkSEFU0a1ddA8wg3HhX7P7sZWlZJB72N+f6rXLxaotHgfBM0fWDO+U7FCxOxCuZJ5JTiVPH5RGcQGdYi2OzFgGoNKnJLHCPfAD7O3xlN3y3iXJALC3PzOz8xzZD04MtAkTA0+MHdcDZLy64Ei+Uz60sdjppXUN+IePsamXRI3uN9JnaANMYcAEfPHFxbl14AEDBHlTNwA7IFszCIQtllfb2J820iUHJIeVfoT8wXii3wGYmTXIZuC3knDQqYeURYHljDQI0kYJJlyfHICl6/GibWanW9sbMLVY9ZIZEavXCQM+Awsdm1zFNs7nsNAP4mIBY3QnHzpfrFQQF58B9lgsYVVbvpfkh+R4KJ5LsiLnPGzmwz0Y3EOdCqG9M4Hq1qLn6SvJ9+zicrVSgUwIhpqjMNqJFQKOAUsnMZntxdHxQQyG45jMALSHapu0ywFbYXWjh77wa9LzBqSCeLyztjUsXViyAgTFiA4xqQHclUBCmkjFbsfyN/wIBi8xBdRYfrmGNe+kBPOQNkgKirk5Ggl0nHAaZg/tZu7ve0tPGv+QxMxINSDoK/MesNWE/p0Sfw/u3xOL83+QoZhfKukA8K46AsSzZqT6CsxjgNgX5681N44AeJeruJxbJ3tvOlP84YQLyQKegT2fv57HcruLg/2pwDn6rzIA8utBHO4jc3E/1sgEXc6deKB9uoh5h21cyJA4QNIEQJH5z1zF3wBBLcviEx84C75GGQPmJH+XVJZqDzRm8tKe8chyUICjM04BwFbN4rxVpBYwT3F8wHiOWvBbUSiDLFrYsM0lK3JlsLjY8Nhte7WWHjaa78R+xkMyJVo7DMhX8WHJBg3QEZ/LjjyT+cn8B7Am1gO0HqN5jVY00kOrpRJQ3AhGuAttOiEHQ94yMSvnxHI1ODrYk51evb7QfJpOYSSj0z6N/RkA5lKxH/uRHKJ9vK84lOOiwtKMDT7D2kpCEbAXYJfk6riJI07M7JBkYlzpOyezhorvALc+BYAs1FUsxcBftdcoAZ0nAEpyi8/rlI4CveW4ihkNCI0fLiiiDbjfoPVPlLScFn6imgQ5P2mnToJJxob4eqXxwHfpM89gPjFWKli+3enUDX20rj5a7KOUadpq7WVeHO3vazzon2yhMboumgrwy3pIAufk5FAgOOPgoqA+5YaPPHn+Ki7lx4N4GyA9vzPooIzkb9Z6jdMWhA76wvcWpo8TtXnqibU1NevpA0kY7DGQ7ZwsJTYUYx/78XHuh02OSLBOJ22NCPwRf5jNqPMRSqhIAijXYvrH+rlPsVAlxBsVMoVowMixujDPaUczGsTzFy9FIID9frC3F5eLy7i8RF+e5AESXWv5KmPLusjYkvAeTZp49PW30j9n3pBc1gmJlPqhHxdI9azWWgMU6yXDNXDdG9a2naXDirGuby68n2uHnNHfKnowvd929BboLdBboLfAX8QCPZj+FzFz/5DeAr0Fegv0FogE0w3feoNtrnr+b6S0/ZvNOWwqg7iWgmj8lzaQKt7IJj2BypLakHqMgFAVPc1iZv49H6vXksfbyl5Uu9SeXB3ZSLoYGsUxVc+wvQe/0Ma6558aYT4L600b3rwXfwtMSTBNcjIlvyEg19fyGeTGlxu/P+EPNoraOF/LdVS7BdyC53FVvq8NaTYSprg5wO5fu/fk+caJdN/E0MTORNK7+t+eKBi6beu8mZIeWQdtZclSsVO5XvarMc6+SSGhdYLr9wW6WvmnBWDavnXGg2s4XYA0hAB77pv69AVAlk9J77pBBghmdLLaOh2XT0nnfGg5kWpbRw6l+0Wp2ibWXPpdfQTPZGydMRrEGv3hvK6ySAIRAVRhz+HDXf8X0MUY+mQDRXVhBTuVYzth8m576F8B9a3dbjmi5NXz8/VWuqDbt4uA316+fM38yzkm/6A/EhSxRE6yBQ2Aoo9NYgNgeBjLlceF57q/dnz6wlis1jslGLjHbGgbKBZkX+SHnXmVuaaWkVh9QPLEwFTEEKl97GoJersXAGfnXq3Pdeb0DXvkH4aHfZ/W9jdd9sacx26tD3T8lIt4z7IE7mdJCPE7gC1/A7jqWdnRan+1A/+cTRrpyC8uYct7QAEnlfDJtjkR6Tm0zhepLcoJIBXru9WfGmeeS7xxms3AthnO+J+TamuB2pngzD51/a7rcjx6Ii1rEoEAupk469ipa3cB3QmwG3i9noQuJugTS+UT8iutAk42lH/c3tDU6zWW9f7tedJ9XeEk4zW+pDHM+KKm5fs1HxUHs7mJicqImksmy95oH0rOjEmtBVwmv+jEZK0HnWtmExfgpngyySD8ZrG2z6gcBQkLgY2tiNq1T2SjSFZ1n6l531lrvHa2U7UdzoqjnsvX64pM0zFcXde+nMbvxhKvy9c2VUzBrzrrrZMI1/Ov4uft9Vi+rAQtzTDgKzfLdVPrQCem5cGEdjzw3ZTb9vjlOqkYm0BuBXi1OddiYo3iVfZdyQliGOphxCHWE+fUvO5l7NU9sz1Sh+IEUGcNr3hccZDP5bSxD9bcTEO79ke2Jd+jv/iD4lE+3zHHbeT037Ljj/Zt5HE8MBuSmhmXmW/cj/WMeQeQPh45Vinepo8Td6l9oEQqEm7kP9O3Kq5zj+Oj/Xh9QVFxkl0eX82NPPVFoqd8hVhpn/CF/O44lzVlMgnvUGG/5yr7tJPOy21fgLQbk/vfewv0Fugt0FvgzVjg9nfPN/OU/q69BXoL9BboLdBbgEp0nZ/uX8VKr41jbY7GQ7NcYa0BBwGt+wCwN+HdGwoAEniQm2vYT+3G3OBQicywQRSYmcCMtmodkA0wWNvDAquSKXgN3KT0B+8nyCiWVO2z874tQtHpdzMexmAH6GhWnoq+iWHlTWoxNs2cjdhudmJC3wCNEvyozaaPOFvO4DYgJVvWbr12y4AQ7Fpr45oa4QXC045mMozNGlvuBF6rrBcJgARJzVy9blchJdrUsqlPkAGgxyDdNcDeggcd7Cy7rkEt8Ff2xC6jAm39fOvFwgrO4mhXMN1sQ+nOp66xigrC9NvtYooUgYphFgJ/7UA2C0w866WXXc1d94829blp72DEHSAVsQdfk01ogQ35tcBT2xFmMNt9gSyuoSZpHUB/2l9ghcChW5EDoI028Vk0ZOXH2c7yvwIjsHmBKwVeiEUtXXIjJsypETIsxfDLvrbzK9l/NKr6RQPwC2wOw3C5MBt7NkMaAUY68g9ZgBSWrABj7GPbllUBFttkSwKmBp08DpXYKQQGtqQTXD5L4imKDxgALvmgFrgaDGOR7FidXcB4Yqbbxu386cx9wzZu4SSBVLOp3W75SsYFgUH5t8ZYYI6BIkBg3Z+JMAwlz0jaML7MedibKqQ4zxMiGcw0D3IsVMSVwqo5DyYw5cUCHuiUhU4kpAGds3AcK8YmvjiGXzpIW2abCnjaZKKSyWmboNXswpGMGUxisYOlrb2xrRPgXmdCKAfUwJjG0Ehml4Fu21WiLznX0iSPmKKPv926ToMSgWa3S9anGYkFjasSs3l2xTk+C1u3EqvM3XY8axZ3wNmM6G2Mvjmv7Qt1mAY5I2ILz2LMJL2VSaE2E5m+oTVENjfjXtIUjHGixCTFsL9OXBGjEkAeVbxKu3MTxfp8JmMrcBWfTd/Az2HTw6p2zQkSmU0y4h33ZOf0Cey343zJppJWOf8EsNb8yZFJALrib7tmVDJP40pfkp2fWSTNxzZDmiBoosjyuja56rHzyQ7Hu/XKGvfEP4GoLfpeY9lNlnScSBr5To9bgqwa6RNFPlV1PQ86jtH2e7vZxnBKUtYxu0X6+VzDWHntVZYJRFhHMQrVrsyK17URJ2gWTvpkvt3TIoM3rGr9nfU4/F0jG53dqnHTq9hj6xhYfbkRrKp/Sip5ztcEK7C6G1e9tvlEVSVX6a9PBfgEyHLldJXmV86FFiSo7zOZWFVihjk7HgZ2xJd1eiATBIyn/IIkgxIMlvqyb/t0EN8L9LxKHOWXAsrp+G4Gyuu7gNePjh0TSNcaz3tKrvik0flq0Tb91vLZ/9lboLdAb4HeAr0F/mwW6BebP5sp+xv1Fugt0Fugt8D/a4EE029C6v5EK/XChgj5hCwKOR42bWFCuEtsqEaDJq74z6ixtpsG/m5AiS34Zeaji2YK0AAM4qg/K6BAWsCmbVIfk06W6A961QJftdNnZ2hYZzDkGPNQUhw7aGna3AKaseF2MTQ2doD7FF0DwHQ/BzHgyPlgFOvlPEaTaWzXqxiguwyoLvkUQNW1njkYD2PHJhfgQLcoIDj1QtUv6HI24gipiEEC/IWMJ3ML9BTwU80NpD/QagUAYjO9ia2OkbfoYYymE0lG8IFGurWAPaiRmrqpMUOPngQHLNksgmlaHH0xEMRmu3boxdQrgKV278L1C8/o0q/zA+it0/6rleC/GDboLW+geEeD7ME625VI0EBFHmF3r6OZ7MV2s4oB6DUnHMRitzRLmxwQu3Mt31JB0pYJaJBWG3slLAw4gI8WJq8kCEB5sqRbIIu+S+rAdzP2lGCw0FG7FWMHo1tM3qU1/AGbdH0yvDXyyboey0dgNu5iDdteoFhyF/Fj0D1kegbW095JPijHajCSjEmkZACNQOZliLwAjlHUUUlwGDjjfaQK0NwHUBXwVMAXPiefSthH8gFGZFSsMeUXAFJaPrFY6szxnVj4ZtS6T5JjkePYwAUQCySUfm5KDTFGCVwi2TGZuVbBZr3yNAFsQ/N/PInXSIsI1BvEgIKtAnnwI8vtFHPeb2DL5HAj8aEixaajFlDKOCCpwOUAerAtbbZkR2ZRXYGhgEezqSQ2kIUYjCiKuVEhxFEVfEVuSf7qZJqkUxJIRdsYHX5pTiOPsFhL2oL4IdmjZKhak9pSD7J9M5L8DHGyGRi0l/+mD9N3pFOw4Wq90HzCRpzOAMBH1oS5sVwtNP7o+K+Xa+ni8zkKl66QfBomMC5gF0AL2Z+tiuTSOCSvWgmXTDR5XgI5Mrd2winprySSiDGZdKAtyJ+UHBU2BujX+42ltHgPhrMTfDXDDPQVvlsbHcs2JQtZwbhAO/urmO7MUMYc6RDilhj2lt9RLMzn6D70fbMT8EoIFmLdyRhiRwpwErPkU4zDeGTbKF6YcV5JB56xg9oL8N4gZcMaQAz1dTSeoo2WUFrGaDzTtQLnKfLK2kgtCNaclKhhvcHfWLc8pTqU6ZxTtEMSKxWMktLtGFkAtk+Hsd4pJzWiZoDXVXyO2C+TDinYzJhjj4FiqpZNnWZKiQ78lvVB8mSOT5rfSjTUfUx11tqrlwqRd6zA6/BLF45GFsefZy2nXgR1I0iIsAZXvQ/FIObGZBKD4S5WF4tokJ1SLMu+ZQJkAL2c9lKwk9eQXaJAdSY1rr/nOBGhNhG3sX05WTqebKhYSKykza4FoXWbT7ZHx/gucZ1RGyItdYUkC8e+MitUdO/2fs312OU1yKvU9x0n/ywDppYq4ZXfl/T9oJ7XySy2r3WSzTqt4sy3fWwUK2p3TMaKS2aHd3508fVRhr2JwXSNJD5zZeC9vjYpSSulpyzwm0nxSnyLKKEYeNV+hzPQbtuz1gCiqzbLcBgv5xc9vtFvR3oL9BboLdBb4I1boF9s3riJ+wf0Fugt0Fugt4B32rkV/cGGtD01HQ1auWibskFPtiKbcGuvmmU8nR6KMYlOem6zk8F0vTFkcaNw2pV0bQGnrVNcu2E20EIroVAJGdXu7fpsdm1w+Yyp0FTTjBFFGVeoXeeuUKKnI4EvgCdo+e6Wyx9uLFMTWM8AKeWeqxVIjbVjeM0CqgZvS08GEBmN0ylaxhJW93W3N67cn2t5X5S0jr5L9Y3XeE7dp+jV9Rqvjwyg7Ggb9+O9+r2eK8p5An5dO2mMa1NOP1NXAhCq0OnSsykfqNfrJECx/7gX+2rZh4ugMo4FQmKP9odNNkU1u6/xJm3nhzHDDziLnho02nyz8U6Qqli86A5LB11gT4KnyAxJ3xswFCAJ4PTKALIYlgb3DKajd8xnMdtAxdfwU+nWwi5OORQBAKkXPUzNByc4rn9KlkDgj/Q/6IpPWiSOYkYl/URjp0CyP+UbXcDEqONNHQJc5WobUh7OUxJcg0QH7Tw42IuLi7mK/dEXihcCpEm/HWBQYzWIMYmhLaafqJ0CcxOcBeSQxAna/ktqBTSyM5rGYiLn8XzNednUpzXK7soPAFLnyQuz4v03hQsBGTEM/lHgo8GvbTSnx7FhTtY8q/kuzYbOXOpSOjW/3YahwH6PmRjKSrC529ZGtgZ1tbV8i7+5frp/EOfoatdxjZrDNRaMHX5eP9g0wfSbXuHwVQnB23r+XWDWWs4AVnYs7Fx2BTg1892A7mZLwd59aepTBFmFJ5kbgHBiprvmwpKCkyoMPYn1dhPbZphs4k4SpuJQmxDoMn4z/jhr4q7h2yqy60KRiRnL590/1wmoMEM7kBRCs70KNzMGvI6W8+0hrHnJo3wiwCcmyrecIMm/AWYZW2liZFwmvghY31hPqGIocRIwrxubiZMdYFS/8z+frUxbxft6r+wk7Q8JZ/sZ+LP0NADkR4579fx0viFrUbUrdT9oq+YBvt/1bQqPTkncWg+8YoDmFHORttea8wOnyxdoC7GW66qdXRC1+pDt1qduxyO96GQcbQWY3SwW6q8KZDNPc61UO8shur9X+2oe3wZyu++Xr9WaKJ8bqc/bfG5ml6/Hrvv5rKdwI36kkzEuigkkfUiqnc91koLk2g0/6MRc1rMbY1PrdK3RXb/AV/Cv+swP4pOyS9frYcV1XiM+lU7RnxrP8uMao/QzncRLP2j9Pr8XlH+q5sh0Gpu540Ebu27H0mrvdhPD7VrsdH66QHo1LctN2C1ZPSojywVKtDhpf0Ws6JxsqrWUYt2qa0A/dtGD6f/XHO5f7y3QW6C3QG+BP6sF/hdemJXsOivZv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38634" t="14679" r="41514" b="223"/>
          <a:stretch/>
        </p:blipFill>
        <p:spPr>
          <a:xfrm>
            <a:off x="7752252" y="1529868"/>
            <a:ext cx="3548990" cy="45914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l="5466" r="7436"/>
          <a:stretch/>
        </p:blipFill>
        <p:spPr>
          <a:xfrm>
            <a:off x="304800" y="1650418"/>
            <a:ext cx="7142652" cy="4226786"/>
          </a:xfrm>
          <a:prstGeom prst="rect">
            <a:avLst/>
          </a:prstGeom>
          <a:ln w="76200">
            <a:noFill/>
          </a:ln>
        </p:spPr>
      </p:pic>
      <p:pic>
        <p:nvPicPr>
          <p:cNvPr id="11" name="Picture 10" descr="Category:Thumbs down icons - Wikimedia Common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935116"/>
            <a:ext cx="5929415" cy="59294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69750" y="6119472"/>
            <a:ext cx="350608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2"/>
                </a:solidFill>
              </a:rPr>
              <a:t>Image Source: National Archives </a:t>
            </a:r>
            <a:r>
              <a:rPr lang="en-US" sz="1000" dirty="0" err="1" smtClean="0">
                <a:solidFill>
                  <a:schemeClr val="bg2"/>
                </a:solidFill>
              </a:rPr>
              <a:t>Cataglog</a:t>
            </a:r>
            <a:r>
              <a:rPr lang="en-US" sz="1000" dirty="0" smtClean="0">
                <a:solidFill>
                  <a:schemeClr val="bg2"/>
                </a:solidFill>
              </a:rPr>
              <a:t> (catalog.archives.gov)</a:t>
            </a:r>
            <a:endParaRPr lang="en-US" sz="10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2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609600" y="274320"/>
            <a:ext cx="10972800" cy="67710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 I do at NASA?</a:t>
            </a:r>
            <a:endParaRPr lang="en-US" sz="44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440827" y="1806536"/>
            <a:ext cx="4522573" cy="4215491"/>
            <a:chOff x="7440827" y="1806536"/>
            <a:chExt cx="4522573" cy="421549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/>
            <a:srcRect r="10225"/>
            <a:stretch/>
          </p:blipFill>
          <p:spPr>
            <a:xfrm>
              <a:off x="7440827" y="1806536"/>
              <a:ext cx="4522573" cy="371150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9099223" y="5560362"/>
              <a:ext cx="8999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How?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418554" y="1806536"/>
            <a:ext cx="3882081" cy="4215492"/>
            <a:chOff x="3418554" y="1806536"/>
            <a:chExt cx="3882081" cy="421549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18554" y="1806536"/>
              <a:ext cx="3882081" cy="371150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4785494" y="5560363"/>
              <a:ext cx="16854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How Much?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69034" y="1806536"/>
            <a:ext cx="3009328" cy="4215492"/>
            <a:chOff x="269034" y="1806536"/>
            <a:chExt cx="3009328" cy="421549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9034" y="1806536"/>
              <a:ext cx="3009328" cy="3711504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221303" y="5560363"/>
              <a:ext cx="10105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What?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107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997183" y="338327"/>
            <a:ext cx="931164" cy="7726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304800" y="433887"/>
            <a:ext cx="10972800" cy="677108"/>
          </a:xfrm>
        </p:spPr>
        <p:txBody>
          <a:bodyPr/>
          <a:lstStyle/>
          <a:p>
            <a:r>
              <a:rPr lang="en-US" sz="4400" dirty="0" smtClean="0"/>
              <a:t>What can you do to help?</a:t>
            </a:r>
            <a:endParaRPr lang="en-US" sz="4400" dirty="0"/>
          </a:p>
        </p:txBody>
      </p:sp>
      <p:sp>
        <p:nvSpPr>
          <p:cNvPr id="5" name="AutoShape 4" descr="data:image/png;base64,iVBORw0KGgoAAAANSUhEUgAABdMAAAHCCAYAAAAErVARAAAgAElEQVR4Xuy9Waxl+XXe9+199pmHO1fdGru6qrp6IJtTk5IlkZZMJ5LsxIYMBJCDwHmJHwL4xU95yEuAPCRBgCAPAWIEMBwgQSw7JiEpkUOG1EBx0NCiKKq72XNVV1fXeOdzzzwH37f+a599b1ezqYjlp33Ji+p77jl7WPv//++7f+tb34qQf+URyCOQRyCPQB6BfwcRaBRKi8Vigdl8jinmWOh/wNz3HWUOIoqAOPPCYgHwm1/hnxOHzPfz27/mYavaTowoivS9/P0Ci9nMNufb/ZgYxHEMfvP98/k8fI7btdf4xd/zi7/3L//M6f3w9fR9BQBR5hz5YT9ePz5um69x2/6anzd/nvPzFh+e6096XrYri4/HaDa32HB//jq3d2KbP2HcfmxYw/a13dPb83NjXPT9Y7YUzvvH7msRA/o+Nc48po+L+ekNLuYoRnMdjn/5rnl4+m8Oxdguk48CnQp3HS6RToYvPm4sf8w4TH+t4043+JN9KjtPMmOUBxaH+cYx6ddc4/NU3DVGdOynxgOAAmIknCMApvM55osQAW6b87AQYzGZLI81G4P0GnKc8zsENArjXUHncdrHeWg2JRLMplNgUbC5CAt0jJm+5+Fa2PwECoUCZjObvx815GxdODnNwoRAocADizCdzrQ9hehUjD60XZ53Nt4+1jJvjMLa8qGD0ntjROA27L/1ld2J4usBm9mJhvUNpQT6IOe0xhvjw+vH63hqAHKbvu4qwBGQFOwkGWMfyDNuj/sLxxKuaBQGi63stq7EYX3Uev+hNWOefuKvOhm4L66hGo9xhAnHlS7NyTXr9DhlnBW+7D0iPX6OmwhzzquwBPN6c27wtdlsOWbCrUXv81Dbh8KZcBOn16zsQMms4bpy2TU9XN/s5flQbBFpLPs9JL03LfzedHJJ4HWwzdqdl9vz9Z7zNCkk2lY6Zx+zomSvpX8+e6/xc/Drn90E3+/3fF2jMM4+NC/8Q2GNseF/8prxs8VigvlsrnnIU+M1mk0z49lj7y+FZStd7sPrhdhimL2HM678ecoxz1GehDHB6VHgOmb31/nU1kqteZMZiogwiyqYLmaYc/WPFoiLBa17s8mIi4/NIy5KuqXFKEQFlKJEQ2U6HyKOZijGEaYzYKJ5VMCMY5LvThKtcbw/MwYLzckZkoTHy3VyjsWcUWa8CvrvdCAvFihXKpiMx8sxUyhoDum6ZwZxXCigVEpQWgDTyQjT2VTXYBFHGPN93DyvH7cflp2kWNYyM5tMdV4ab4sFCkkR8wJfHzN44LYX0xnm06n2XYgTTKbLe0KSlDAPf2PpNsmYcV/jIWLM9a2VJwaKhUjnHnM8cXzxz6DZAoejyY/7a+ExIzt/KY9AHoE8AnkE8gj81SOQ32z+6jHLP5FHII9AHoE8Av8/IlCLEj7q2YMS/w0wXQ/4AUKkD376OdyiToNWh4g/6TFoMydvd/ypIPBmUMoBw4mH//CAdgIu8DVBkgAT7YDTj/EBkg/XDqNTgBHghSCD/h9gjZ4WF1jw++PgdLqb8PSaQoIAKvngKujGZ2qLM89NQMuhU8SHYwME/vUh8BEZpBH48O049f3rwN8fd70YBsdq2TgYt/zxIP2jtuswKz3mABBPw/QwBj768HRw+uKDfCnQGAflpzm+b56s0sHaiUubsuhwPL7jE0Q2HPzphIpgpo05v85Oc7PJkDTxkQK65Tg9kVTSywZgHIvys3wPIdNsMRdoySaEsp8/MXYWxDeeyEnzOiEGJ6FOGmudXyYJxLOKC0iKFUxmU4DfSkmEhEq6WIQt8O0p/CTAIaxJ7JfzKRbzSeC9BsOSJEapVNI5EZQZVP8xV15TyyBNCt/DJfi46ZrdKgGSAztPyvH3s9nssfPeEhZ2lZfxjgQPswDbDt1jm4mRJzw8GWK0VjBPUH5K8MYdhGRJZi0h+NOaKLiWIcJZ2KuAGEz3eXty7SQkM+in8ZRZI9NkjA6dgJ9w7NRFOJWdEChcDpqTGdWIoNGuT7rOOTQOx+xzg/H+uC/OgxN3C7/eIdSB3WtcCCRzqM04T8IH+XqsmRDGjF+f5RrHe4qDTtuGrbVaq3WNLCHLGBI2nwDOYW46gM9CeEJFfp7rNz/r99B+r2cQmHMl3O8s0WH7nk1nSIpF7Ye/t5zEMkHtyU6+ps9nEhE2g+3+ZfeaAopJYkkrzbOJ4qNxz3mABaazmSXsGKvMGPd1S3A3AG6tRQSqmYSDwWMmNwiTOaztWvAzSVLU+zm/kyTR+5homTOZFJJ3XAt0CpwSscVba7Xm+XKsRdECxWJR50xoz8/punNN4N8wM7u2yjkhQjkpYjy13xE+TzHTolhIYkHsQpJgOpqgXm9qZ/PxXLHXtTf8jUI0YwoQSZwgKiSYcM4XEoH0yXRqSTxeSyXMZ6jWymB+r9vraVvlUjH8LkaxWNZ2O70uapUapvMpJuMJarWa1kHOh+FoqNd4bJVSCaPJGNPJRJ8j1GfkuT++wDWZx8PhXSgmGI2mqDdq+rzGO+M6A0rFkpIzo8EAcTHBkCCd10jj3OZBQpAfxWFNy6xzUazxob+hlNxjpiRCNJvq/lvgmhVizmvBQ2NCguOOf5txDOQw/eNWufz3eQTyCOQRyCPw04hADtN/GlHMt5FHII9AHoE8Ah8bgTLihQSRfOAx3Za+9IjlwNQZjW/tNLFaAAkfrB4jVDYgHtSQfAALP5+G1AHfZVTCS5CTEbHZwz6hRthOeN4Ox7zUUS4/s4TWhAfShwnYL0GDwYxlGsFBwuNVmx8OqRRYgnuEAVkVnp2VoQlXRmaOLJNQOAmmlvvIsnmBMO5DpDiAf7GVpaLQwF7m838N0L7kNvZnyYdUw3+dv1aWLOsxY9Q3/OMOPpMsIewIW8l+4jRQ1zkQjlAgrDGUYZ5GqpaqwXRE/QSH97g4ZAftiQuSTqIfm40wns2xulTOc5w5DOWxx0GJqaHwEdci5vscIPrcDuCJzIngOvtZH5KmKgxrQQC0xCaCc0Exb8LUANgEtAygEZ5zo5MJoS3fswSIlq6bGQwi2CIEEuzLSoeXSbtskiCrAvZEgqlU7fOERpwfScFUnafzPwLhIRnH/55RLZoBu34IpiJdfjnEfJyAWWendW+5zmgdkBLZYiuwGypTLGIBjFLcyZglVKnHmE/4fkufMGFiFQ4EgEtVN2PFbRKs8fgFEX37hGGElgEaL5drq9rxhGFW8evxPZ24lNDfZv0JcbpHhv8SzC3jGfCtoK6fPxOSjLlDRo6VpQLbEhiWUHHgnlUiuwhawJUQO8BoA+UzA8whKWlgdaLkk8P0NJ8R9sPYMqR2/kbZCwGAGsilotmP197H17PgmMei+Go7BlzT+1tmgHiiRu/h9U4rjJYTdSEAagre0zBdye0Z1c2mTE/HaRgLujJh34ohEwcpcPb7jWvOrRJB8Q7VUdOQUNGaUkh0jEqUhfhxC4yNg2zd10IiaQnolxVhUoLrWAm3Z/osgykorcoVS+RwvisZEarhrPomRlIk9rYkCI9pMp4iXiwTCynEj5mYiFFICuGcOYctPpqnnMQqFOP5zDWdknIR0WCmtZTxnjIZyWRRwcZeqVTEoD/GykoDo+EI0cK2zaQD41YqFPT3zXgyshjzvDSfLaYSISi5GWlbcyrglaiAADThvlfO8I+tUpFzNMZxb4Ci4mTVFQTPPidIt7m2zRcRihz3xdj+virEGI/Huk4E3xyIk8lU++C5VooJioWirsFoMg2CBPsrhDHmWjPoD22ZKUSo1gjdRxgPJ7p+XDunY+6Xf9MVMGFi0asQ9HdGwe6TIek455xTcjOMcSnxLT/Cc1QCh/OOMH04/uv8xfCYG3H+Uh6BPAJ5BPII5BH4cATym00+KvII5BHII5BH4N9JBEw3tFRlG5dbqvtMaZXRqz+Gb/K5LOEDlVGFk8ftsMqe0h3PfNg+JGBnHYsU4Sc3k+HOGeDuAulMqfpjopYFRjqMUNru/20/8xyXX0FLrhdSdXD4tR74T+owg5rQIL/F047tJJQjCDALGingCB7CGz4OG7vzhqk9l8cZGHBQLC4Bi47hIzb6cX9knODAGQVoVlD9IaXoR4zWLOfNxsRjczqOdk0yisSfcBZwOy5C9Zj4eDNQlbkWAXA+Lo6nxbgft3uL5YevtHH6x52xvzeTYDk1YjQ+BDFPwnQBW1Xxc7QG7voxjjKck4QxZhURUCjntCfQpDI0xxE/ExfaexLIfzMTVLexr6kcLF4UR4FNA2GyiyBsCXY3AXMZVNZMm6MSlK1UdZ6YI5mJfnopWVL/paraLG8iFAS4DKA7MDw9/NO5EtIEhFdUkTIYBGFZOyhbFK2SxNCR67Qtho+bCw6WrdJlefUJ0ggXx2NqWzNz13MMWg9smz46bPs2bj0OWVUyQR9/SVDF4+bPVLdzgKTnna3USeeAWaZ4ktOOxtcsO0+Z1+gahtcza5qNPPuEKnwy1St+Zq6Y1liJrJrGwnlq4UrXUwNx2XmU/TmrwHYQ62PZEx2MhWKS2YpiGcZiCtgzSUEbqjbKl4nTpRrXFdn+Pj8H/4w05QEUEqAqcZCJTVqJkiZU3SZpebdRMiBEWtA9TWHZ2CvGic33zARd3r+W10vJlxDpOFQmWAzDe2i5Q1uQMO+D9jystUEJH7ahJAMtQdw+zSZ4Wo2xTDWF+6YnNXitw98KnoyjrRS/aLnCRA8THq5MJ2g28GqBC8uLKfUJo7M5wpCw4gnMVbkRTsTHUJhv5qzEtWCBKRMk/LkUoziy7SnxwCSidmzhIZyfTOcoFRPBb82BKA5Jhgjz6UxrKN88mgzTMaaxFkUolxJtezyZSu2egvzg8kTwzhDSmYnvm82ZWFAKDJPpAvVaUcmDcbArKia0qImU6By7e0tiFQwcz7PFTDCf51JkXLmeT81ah6r1MhMGhPhKBLlQgi42jF0sQK7dxyEBIuBP1T2TLVAseO1r5RJG44nG3kSCCtu/z039Vah1hYkuS5jpbxqCfSWtCdMLAfpHOOoPPu5Pj4+73ea/zyOQRyCPQB6BPAIfG4H8ZvOxIcrfkEcgj0AegTwCP6UILNlLRpXm25Zqjsq4AEQcHvqNSg9NWKDGkmcHw9mSdSrSQon8KCiqfNvGzcKW9DBtT59mY2Fw5CSMPsktHaQ4NJC6MBMUR5nu3elAQg/rGdR5AuJkQLjjnZMOxAEkZeDtaWDMAnUd02KBcdiPvYfKrgAPZKe+VM9SZSYQkVHFWjgMaqicm4atKWw0FfxpECmL9yxQCu/3MKsC4aMoe4id4hVAjIGsk0kBhxweH0Gm0xDrMYj5Q6ArhWn2H74Ng2BLUawwxtLVJb3C6T7pIZtJXHiI7BoExBTgg48RYwnL6+Q2CjLcOAXYlvpOO8YPjckPjblgMxFckE9+Yjn6beT7yDCUtoyCHbePvdStInycyIeqRoPkmR4H4ffZ+VkK/sM+5oOTgp2HFIQEN3ZW2WvqP9u/VMWbPYPF1BSn2bnssFqqzbAtqnh5FhzrVv1hW4tp1RA7vLI4LH+7HCnZeNu4s0SDVLC0iiAgDACYqNrPm0DRrlsW/S1xPPfgYNbAMOfm0gParkqwnUhh88lxamNlSdb9nE+PEYJ+AnVCKv7OsJx9+RX3n7OJu6x5jG/TRws/y60p6ReUzf7vydXagSthHq02CA5p15BNYixnb4yCwKFZwVg8s+NdUPUj1r7suSxH8sl02bJKZ4nll/PePnV6Pc3GybdmyU6fQXaE7h3uo/PDx+6jw8azj2sbfT5SPF4O2e13KXDPJF2VyHDveY1tH53L0VwAewYs1yEfjfZuP9flcS1XBPtdIm9uT2B4ldPyvD1WNhaWq4mdXzjL4AwzmbNfgRzBwzVcjlQfVzQzSUF72uNjeUVOz3mfs9xuEhfNI13KbNsO38+VwhTwpviWPUmoEPCj5NpgGmigFBU0t+0aW8WcjTt7dzYlZTUwdj/3+eKJ1XSdo493KMDxSGfnn6owChFGU3qJEzbbFS+WioLghOScO4lu3nNMJiPW86FaTlCWtY29Zzph1YJB8+EkJHdZARNaHgSnJiUuQ7sKnRHV2+PpTPC/VIzVToEKfrq0yE0mTABVEtHDnYr3sMZWkxj1YgHJIsJsNEmtwbLnyTjwc/7Ne6mSsiYiRzmxY2Yewf/EINBnvRePQ5Y8IYHLA1ZCIlTDsN0Jj5s2XrKHmc/S3hcO07meRFEB7X7v5EBP7x75f+QRyCOQRyCPQB6Bn14E8pvNTy+W+ZbyCOQRyCOQR+DHRyClaCfUagFVmIrRPG1NGRvQVaCzfKhMYmB7ZQ2FYJvgD1T8DB+g6W9KIDwejR6LDh0gLKjaLiamvNLDpcHmVLEXwJU8ZLWvbFm+AwY7WVde8gGPpcsECCkoUKm8AWrnyvL5DK9p2yzbDp7VSxC9tDBwVSZ9SLWdcO4EJ3x4ZJyoFBtMx5iybH02DQ3GLNxL73RLNpSSRICLarRsWT8fSFmazn1M6akcEzLwZ1OtMuEgQKzyagNd/PLjk188VbdBMaxjTd/1EQNDxD0omQXseR2o3DWYqUqEYBlwuldidotZi47H7UkVCDqegGgCszHPYIfpC8wnbPmWUW1m1LBSnPIhng3VwlhxhW+6z7Q6YiFvelPxRlLNCfaqpJ7wBygTCghQ0heZY5AKv6B4DePGbTc0I7J/sQWoTc9bKq7V7i6MCz9+s3vIJA4CuHcFoaIdrDBMmW4qYiot+d8cy6ZcB8pl89cl8OC/niQx5ezyi0pFzV+OS/num/0Avxn/YhJjNJqYnUWwzXDFsyccdJ3ZyI7WCRzj5UT+vvzv8WSMQb+vOVOr0VedSSGzIaAalTu0/dEvnTYxGkCKM+e5WSQBY1oGyG83QO2MRRQtCsrFslkkFAool8sYjkbodLtp1oVzrFouKw706xWgC9dPwDwTE/6O5+o+0HYtl9czC9f9Y4pPXJDFBAFYqUAPatrAWyqHMTOLmYXORap7+UUnqFYrOu5KuaJmhwdHh+j1+yikJDmWp7ED/vHUfJB1HRm/kDQhBeO50a6BANFVpPRK5jgZ0f5FSlG71p7U4zbo90xYyKSBYuPe8GHwMW5JxGMsYzDsmxVGSDh5PGTJo/lpanuq+7W+6ppZPOUhPZvq2tIX25owWsNKrWe87vOZFLJ+DHo906DZ1w5POEoBrpuBSfVpQeHnpqSr7IcySbdQaWANNcO9IVRKmKVMsBzLWNLwbX7OxYTXwjzAZf8SEnpaC7UWz2S1w+vLa1EulTTW+T6O9UqlLL9zeWyHsU2bEMZGVQshUZrak/j6nFZDhORySCj7ddD44/Er3qZe53FY9U3wVk/Zd0gYRGY/Ui5XUKtWUUrKGI9H6A56mNA3W17ZZscxmdHH3OKp9SH0ZuDYdCszqellnWNpIbvn2faZNBqNhxiNRqlty3A8kmWJ38uazWawfJmBVjdsVNwf9NHt9/W+SqGISrWq+a71ZTrGaDTUWOF5u/c7Ve6cwzxLjnlb1y1JpvEo5XYBTOInRXrQT9VzwNZRrl9FVKtV1CoV7B7s4t5+B0khwpjziNYsXGsSJpZ4mkwEzLDSaGA87CGJ5vi5z38GL9y4jvv37uG1H/1Ia9fFC+dxZmsVD3cOMRhP1Fx0xHvBmOcwUqXG+tqa5thRu43nblzDW2+9g529fdmwrK820ahXMRrP8PDRHh4+fCRlfLNZQ5wUMZzN0J3O0B9PtBZX4hjNcglrtTrOtFZRrzYwnYwx7HUVs96gr/3TI71YLaNUKaFSrVjVQ7GoWK62auplcXjUwWi8QKNew2w6wc3b9zAaj1DiOYwnaA/Y9JTWOWZzozFXAMYLJiLN8sk8860ng8XZxivHSnfQz/lG/jSSRyCPQB6BPAJPPAL5zeaJhzjfQR6BPAJ5BPIIGGFbSs5dNeje58IQgWpKecbSZz3MB5Ch389VZvzU2W1rdBgewvngah60VkrMh1KpRfmM6zsN5evuTTsn3yCMIhQI/uY6RAEd89fll/xMqQTke6isJTCmj6rJvvUe81G1RmZ8SOVDLLVvEaEwJWIO3FWiTqBNEJbIYmY+nQuQEabLvkbqQ4JrU5/N51PEERuRAc1GS7sUzAznSw9aNkkjoOwNekCphOFkKEVoqGjXgzC3F8cJymUCQvqcEqZbA7fUI5YHGsAJgTb3WZAC0FT9hB0G1ANQDR7YPN+I4D1KDIIHqG4nHi4sLwZL5tN/3W/W429Q1D5AgMPt8ToCRYJF4pKTstUTk8qB/kfNNMU6Dk1vvZqBEIzjRF3LTJUoD1epjj/cAFLqRxLNpIxpAF9STwf7BI0dz5gQShI2Tml3EAkmqKkrqyAIueYLNXtLoQCBJt9PyV5QVjrkc6CUTRiYV3ZwBRf8tDhaosOYnoHu0AwvM67d2sXhnWAnjymUzhPC8bOEdgKlcYxKpSowN5lO5KMr/3Ap8C2BYjJ6nhOhFJCUSiiVy/od3z8YjQy8xrGBXSa+CJmSoiwP+C9/FuCdLdDt9gRJCKFarRU0Ww1tq33cxu7uDobDEVorLUFUniyBd0n7NlgudTvnH/3U44Ug17A/QKy1IcJgOMj4Z4dRI1CXoFytoFGvy+O3WqkKTh8fd3BwcGC64vkCg9EQ66trOieHmkqehAaXBlEtJvKyJuAfj8P1DU0PwwQ1mwezx7E1iHG1tYTnRSheKhO4ArPJSIkXAl6OKe6v3+9jOBjodcarUavrmM+ePSsod/v2ezg8PBTM4je3XS6VzQpjNke338N4RDDO9WAu/2P5F6tfaRH1ZlPXudsboNFsYH19Q6Cx3T1W4o4Qj9vj9SGMY8KDseC44rHz39FobE0rCZFnc32Oazw/OxwOlFDjNuV3zfU19XQ2SwdPlBZLJZ0DvzhO+dnhcIjxaIzxcBQU7qEJJ8eS/JanGI8nAbYvLAbBSkMpu7DWK7moNZrXwtJufm3SeSprCfNBN2Bv14HKYq7pLq/n/OA4ljc0PbcJ/jU+zHef58h9KOlRqeg9hOYEzrIPCsCfkJaJnF6/p98TjPIacFxyfnButVotQUvun8fPRHJ/MAh+1+YTzmSUNzzlPUnK3rBm2LIf25wO/83j1nkFyMvz5zn0+wONOa4X1iDS8wca7JY4LBWx0lrB5uamjqvX62F/b1/jlGOkyKQXk0BhHWFMBoOhrg/XnEazKTAqH3FZtlgzU69bEKivVXUcg0Ff40AVaVGkRBvPg2sPj31tdVXXcdAfaFwSMreP2tjf31fjTR7LhXMX0Wg0BGS5LnQ6HTULTUpF1HVtEvT6nbSCys+f++O8ZNKgUioins6xs7ODaWmEKde7yRis1KlVqlhbW8O5c+dRqdXw/R/8AB/stXHYOZY1jFp9MhlSLusePZ9yjexhc7WFUb+DRinCP/0n/zn+/t/9Zbz8x9/Fb371X+n8v/y3/xY++ckX8fY77yg5sLm9jXbHYr37aEd/o1y/dk37vn//Pn7lV38VX/3KV/CXr/ylkmlbW1u4fPky6vU6bt26hZdf/jN0uwM8ffUS1tfWMZzO8eb7H+DmnfvodPooRjGapRK2VtfxmRdewAvXb2A+GWN/dwed4yOty/1BD5V6Gc3VJlqrLaxtrus61qplNBp1rHG7gyEePXykcz27fQ7Hx118+zvf0/tWNzexu7+PN2/ewc5BByP+fcQhxj8ECkBPf0JYg1UlikJfF46+NBkbMckyyvlG/tiRRyCPQB6BPAJPPAL5zeaJhzjfQR6BPAJ5BPII2FN6FqYHewaCg1ABrgcilZuzERcBmz1EC5Tyiw/XWGCz2ZJCkZYRhAdSlssPOfj6UgXMz7gCPMA+A+lWGkwVMJuDSVVOdRwBFlEAQTdBDlVOASSaBYqpRB2SCYoGdZpBSAMvcWKl7dM5a6+tWScfzKmetMZoBM+muBcKJV8iZEwV2GYZwfOZUBEmmM7jiVCt1PRQKXV4SAAYLJ1jPJqiP+qj3GhI8ceQOjQi2KJSkSdZLBGolcy4IZS/u9pcKnwBWiYmeJymMBV8UVJjOY6lUp4QwPKB1kCKEVzvIGsqSwKkJXHx4ngnMAaTbNsBorsSPMBgaSIJTL1O/COmkqspPxqmA5P5HNRwm5NBgOChQSx/ZJVCpVg2mxfx9WAz4jFheXsEjFiiHhILUnQT+FAZHcYLxwEhDQEqkzAaP0E1J79lqv6ZGFIVQFDYUk0YYKtsCqhSZPn9eJzagqTn6CB9MRfwrddq6WmnKvugHOU19c+dTBQtG8laJYIlEQTLR2x+R5BdCmq/glSVvFZMEBBImQp4YcrVoBLkz4wfIRvPl1Cailluk7CM+xDwGvR1zaW4LhKmFzMwvYB4DowGQw0nKjarFYPJBNfdXhftdhuDwUDqd15HQkQBZ8F/U7ETYNUrNVSKJbRHAxwc7OPg4FCgr1ykP+/YAHRQTfI4DWBaw0HC4VK5qH9r9bqAIPdL6MlhQei2ubEpkEdgLYV0UIfz3H3ucWYIQh4fy7LBmgeyAsTiZsPQroXDTFNWZ5XpRQE9qTSpQp+MbZ2UlcVMMJlrjLyRF9DPtXoVVy5d1tjY3d016NpsSk0v2xWq2FmZM1ug0+spGSfl8WyO4Xgi1fmQVg4AVtc2FJOD4zbObp3F9evPKHHBazGdTXRtaE1BOMuxw0TDVGuX/UxoybVMs16NIqeggphzjNtxixelfsK8X1Zi2GsOng2shoSjIDkB6VjbtGaLtm57BY/AZ2iAqUlC1XyRgNvUrVqzUw9mJgu9rsATqqfKQSzdYccZ5r3B9KAu52rMZAFtxpgwq1SChQcht90HVB0Uqox4HKogAKSY7vf6Ol6uHxyTvB/xM4of7xNUphMUh2ahUqaXOc+YxLW1RPeOkGCWur9QQK1WSxvD2ppr9yxL3llyR81XBdOZIEgEpDmXLAFjjTw597l9fnN9csMoV1S8mNwAACAASURBVORTwT0YDjVnV1ZWBKl5D+h0jjUupXJnMipAb8VqMtH84jhhvNZW1xQz/s7nBo/Lk1WMN9cjwnHGRTGsVHQd+R5+lskGKc0nY8HxbrdrlSms3JpOFGf+y7Xg3LkL2h7vw1RH+5rL86d6nOfa6bSDCjoYGykREqHeqGNrYwPrKyvoHbbxxo9+hN3RLuYTS5CzUqdZq+PSxUu4evUqHj7awV+89hrOXX4K3/vhKxgyeVJKMOM6yoa+SQnRoojxYIgknqF9fITLmy38F//0n+CXfuFn8Qff/Bq++pV/o0Ti3/mVL+OLX/oSdnZ3QVOdrXPn8Gh3D/fu3cejBw8x7PWxsb6GM1tnFONPf/rT+H+/8Q38xQ9+oPVvfX0dL37yk3j22Wd1bV5/43UcHhzizNmzSoREhSK+92d/gW9992V8cH9XnukVzhUUcOPaFfzs5z6LlUYdbAzKiq6jw330ex0l/YrFGNVqGVtbm5orlUYVlXpV44mxZzJ0fW0D2+cu4Kh9jO//+Q9QqdVx+cpV7B8d4vs//CHeuXUX++0+jvt9DIYjTAD0eJ8OAgur+PPGtaHBswP2+TTnG/ljRx6BPAJ5BPIIPPEI5DebJx7ifAd5BPII5BHII6AIJEuTWsPJJlamfYtsCwib2cSQCuqClQUvYZ3D9DlqUp2ZXYngDOG4bB1MUUwYOhmNrfSaym09AAYIHcAKAQMf7FxlZqXrVkbuNgPe1I3HQTUcoZHtb6aHeD6M+3tMdWn2Da7cNmsYsxTggz4hBqGFVN5B2Sw0E9G+xtTuDiYFLMYTQX95z1K5OJmYajljTaHP82eCMB5/IZYfLBV+BK0EDQRa3V7PPs+HdpX+Lz13TUBryQHCOSpUpaIOCQbGUemMcH76wyGAKFN10xrE1Pv8rJITQaEtO4WUsZu6nJ9xv3VDU6aIN9V/aJIngmZZFiY3+DsDxcGoJePX7mpQE5Mv/6zxY9BWCIznC9DLl5BGx6+khnngspacVilM4shPP1QySK3qNiUE6DzeYgkTZkEy1RAcI4S6SsSEMWDZisy4CkdnXuCWtJDHLG0oxqb4NjWmWQMI8j1GIZ+OOQLvhMDXFOSuXPcEEUGb7AqCVYJdNrdNcBWwfY4l+RE9fAlRh2ZzkCYHpEw3hSbH5IQwneBY5fU2vr26gcfB8+DPUutyjhGy8rWgupf9Cs8xfJYx8qoDnnE5KWJrfSMomqmyNZgyXZj1gsBegNRUdnrfAFWo8LiTBLVqDZVKTfM/ThLsH+xLjUp4S3DG83PFrqnabW4TgjIGbmPD4+a5cz4yLlL4LhaC+VR8WjUBqzuWXT2lViaEDICeiZPJcGAWGbTq4FgPa5dfS1kkseokVH74KNbvg1qYXsG02yGsJKCM6BfNMcnKFqnzS0qsHbTbuiZnVtex0mxo7nPO12t1ja3hqI+ZIDitQmKBNYniqYpVc0OuEwXZulAVXanWZN/wqL2PZqmOa1evB1U811zC6rnOTUrjMN5MkZ2kSUGdNxsEJmYRw7jxiwBcX27bFdbFrP2Ur7k+fk+M87Bu81oSaApCM8kQLEnM/oY+y7a2cr98D2Exr4GrnmXfwfNQQpFAPjaYzbEdbI1MNW8JVb9uPp9UUUHg6xUmhLpUJdc4DisGdoMSm+OCY07J46C85ngk8KWVELchZXipZAlhgu2Q2PIEJe93stqKYwFrbl/XYGIKfAPPnKNaNAXUtRaw6ithojQ22yYmuHhrDsBctjYF7ttU6b4OpdZd4fqYRZg5j2cTmdweFejcPwE/VfNcn2RVM7X7Fyuxhr2B3WtmM8WF5837FC1XOK94Toyp9TOx9ZGwneco6yXC85DM4L3ZEkP2vjJtbwqJwDhf63V76HY7GhNKbiRFU9XTvqpU1ra4/vP4eM+29cPA73A8wOHhvsC0EjRKwNuaSusuVsxcvnQJ57e3MR+P8cff+x4+2PsA8WwhJTfvJ616Hdeefhrb2+fwld/8TUHh//Qf/2P8y69+Fff29jCOaF9CGxMm6rh+zrDaamE86CgJ/uLVi/jP/tE/xJWLZ/FH3/59fPOb30K7M8C1Sw38/Be/hIuXLmJlfQtxqYTbdz5Au32M2WSKw709HB0eYGtjE9vnz+lYdvb3cOvdm9jb31PS4voz13HjxrM4f25bY3/n4SO89/5t9Ls9lKt1RIUqvv8Xr+Htd24pARQlCd5/uK/YXTu3gY3NDVy/8hTObKxhMhhg0D3GqNtBr32EaD7F1sa6kvJnn7qAuJSokqTXY2VSEZubZ1TlwoqXd2/dxMOdfXzpl34Jm2fO4PC4jb2jI+zuH+Dmrffxyhvv4tbDNqg3H4f7diRhggF1rl9uxzdX9QfvDPlXHoE8AnkE8gjkEXiyEchvNk82vvnW8wjkEcgjkEfAI1ApLEBVrvzNYylQ55MZSnGMlWoda60VdcGiVYSgppTNwfoigFQ+KC1oEeAwnRAjYz9isJVWAtY6TJ7istcwf10pUekrXKnqIZ/bz6psTXluXdRcb81d6/UAmvjwLwApGE97jnHa+FTKboIjeTibsj4Fda7mDap3vs9VvoQrhB4CDsGIW8c8mwkWyqeYoMdMUIJ6neX2Ez1QtpotrKytCowRqFOtSHDAzxx3OrLHIAgVlCcQndFGho/1BlfMLsasXAjw7SLFAp4LdRBbtlc04A+zMCEU5UOtVwMIOBhAlrd7UP0LnhPKZxTfDKg1PTX/H3+P9mly1GB9IROg1CPVgZWU0bq+1mTOr1OarAh2OKpIQIxqo2mqW/rJ0g+3ZB7bhC6MCcGV2V+Y/7YrYLk/V0EquVE0D2lp9AJc07gL4J3xUeyDvzj/NY95S9QoUYEFxgtaYdh4EWAPClElXcK44dix/U+swoHAOONXT5he5Xwp0ronQOvgnc2fpQbN2Mak8C+turA/A6XYd2uYUIIg25GgDuV7CAZHtNIISYRUmU6l9mCQglImLlQxEnywdX14TQm7JuaXTshNOxLGpds5Rm80NCAcFVBOSlhtNGRpITW6PLUhiwTCeXqEc3+uKhfcVCLIYLqSH4R3CmgBtaQkKwO+T5YgY1ppGFhziMh/Cd6oYuXnqUbn+sBh5bCdsT86OsLh4YGuB6Ect9GhFUOtgVajqfN2Swluk9eF47pRrZhfc58gm3YsBtvd85c/m41GX8cm9XG4pvq5UkWt3kBUSLSEcgwP+92gUjcbIXkGhyQX1yRLiFhChtBbjRojwskxJtOR3s85QPU/1cgcprSHYnw5X1idQqU2IRsV69PQOJbvNcuiqcCoxmRY8zhG+O3A3K1rNDdD41VfYz3ZxWP25KInIr2KgetYtVbV+fqc8NjYmmyJSs4DViFkt5PdlidNvTE1t0E/bSmS1XPCVO483/mCft5Tqfo5DvwcOB4Ie02p3EnPm7HnOfMa8osgk1UPXFO4H+6D73HQzO3p3pDa0FhSxJO53IYfO9d9VngQ+HpSwa2EtLNQJeGg3qqv7L7pSnhfJ/l2jUke52KhucBkia9XPE7z3K/quH3bnlzzZIIl79h3Y9njQecdwDiPhd/cloN+xoP3X86HRtXmFuPhFR+cz7y+nKc+hhgfXi/+zucsj53vUaWMeYqd+PvKj1HJ4QDrPWngb3SbNB6fbJQqNQF3rq+WDKdVET3Hbd4cHx/qXnn54iVMp2PBdbMGYlJohKeuXMGFC+cxHg/wZ99/GfPxVL0K+F0u0iqmqrWOyZnX334bK2tr+Ae//uv47a9/HW/evo32aIg5xzDHImLZUTVrNbQaVRTjOebjAf7j/+jv45PPXkV7fwe3b72N927ewp07d1EoFvC3//1fwvUbz6G5soqj466SZ52jNu7cvo393T08zeO7dBHbW2dw/+FDvP76j3Dr1ntKGJzd3sb29jYuX76Ezc0trRH3HzzQ+VI5vrZ6BnfvPcJ7t++gM+hjv32MH77xBt571EY1YSUL8PyNy3jp059AwvtPp4NZr4vJcQcr5SrWWy30hz0UVivYvnRB6w3nDoE/LeQ2z5xVVcvrb76BOCnjqetXda+oNho4d+kSnr52TX+//c7Xfw//7f/4z3E0m6Bnzl7Wt4SWYqy0Y/VeWJf6vR7vaDnfyJ888gjkEcgjkEfgiUcgv9k88RDnO8gjkEcgj0AeAYOz3v0xgBV68i6AerGEjeYqWrW6AVgCsQmhuVlhFMum0CPIGw77aDTrgsj85gOVlJ5U5srmwFTXBIyCQtOZaZSCwo2HIbU6wfjAAJ778Xrpf1ZlK2sLt3AgMAjKQ4ex5nFOtBosY4K63Txe7cu36w/xvn2HzoInOkQDmq7q5OuyjgjQ2G0gHNSbatLKzr30nT6oBA9SJwZA5DDCFZEO9FJ/5+BR7Kp4KTSDLc1p8CWLiqDM9KRCmoAICneHQa5YzCqp+Tt/3RWmYkLuNR5+71BMsDGUc+sB2tXzAT6Z2t9UodnPOABz2w76s9J/lbYWti/z1/eEB19jvPz8DLKGpEHwXJa1gRouRrIIcuuZVCkbjolj2KsHpL5WNUBmDeC+aKlCOx3GPiRdUlshC1KakDFLnYlUvw5f9RZ+z4Q9LflEv+TJRBDIbCdisx9RU1U3YsgoSUMVhkCYRrC636Vx1LgLzTLdbomwpcoqDYJgWiXRQohWG7R2qFbRGfbNr9yTSUyyBNWrj0fNazaja7bQqNYswRDU79VSBYvpFO3DAwz7fbA5ZoEqWapH4wLGvBZTS4j0+0MkSSwwJxU4zzL4jvN8j0cj7Pe6OFtqCIISzjPx5Mk3nh/3zeOmJQW3IRuLGW02zNpidXU1rWDh7ziXCPhkX0IYORxqTBLw8Zvb5Gt8L7/82sfgWhYSYsE7XA2LA3BcWV3B7s6u9sXjkcUEvcGDLzY9sNkosFCqaj6kgDBayKpCgJNK3uAjzWOiGt0Uy7w+g2AVQi90juMxw6mkEZW9xRL9mgtq9seEkRVVxKrmUIGIeljE1meCuaHZHEVV/pjdlsNLn3c+n7xiwtcAs+Uylb9iORqhWW8oVt5w1oBvWQ1mW81VNJo1JAWCcsJbJtDicMyE1wu7L4wGKNAsS8duNiyMvX0xYcWhYfOH/1IZW6mwkadtw6xRrFGpLCUmE8FP2pXI0ppJqwDFOd6pItcaO2PKxsa7bMB0PwgNEYMXvnuPa34GKydXyasKIgBwh+m+JhEiVmrVEyrytLFuWB88weBrnyfLLJ7WnJGvHR8fp+sbj8f3z/M2pbepuX3MMnYOuwm8PQnG5JH1EqCtCpXUtl7wvbyWfk9hfLgPzitun/ccboOfr1dr5nufAd6e1Na4Db1PeAw+zj1h4wBcnuihukP3k4zljlc/uNpfSv/QAJPnx3FHoMsxyK+N9a00UcH5w/s5K9/oS04YzianHOct9m1YMEHZV1NVnhMrXgji1zfoEb+GOx+8j1aliWG/h2i+wLmtLbTqDezt7uL9u3exNxri3OoqvvzLv4JvfufbeO/hQwznMyWjWTfAZE6txAQcmxbT/o22Swu89Imr+MWffwmXL2zj4vmz2Fhfwe/97jfxW7/120ru/urf+bt45rnnNX45p9uHh3j79ddxsH+ASxcv4tz581LQcx155+238cqrr+Jgf1+Ji3PnzuHChQtoraxozRgwqaC1P8GFsxew0lpDpdFAUq/h0eEhfu+738Pvf/c72Dk8wEEHWGvEePG5Z3BxaxMX1jdQR4yDDz7A8PAITfbaiOaY1GJsnj+rxBdhPysIVlfNR34wGOGP/uRPtUZfe+YZjJiExgIr62u4fuNZvdYbjfGv/6+v4X/4X/4P+aY3GkWMp+xbkGDE3jIh+SdbOSVBqPfPv/II5BHII5BHII/Ak41AfrN5svHNt55HII9AHoE8Ah4BwnRjG4KLVClX6ClaqaJVqaHEh/PpXJYnUl+7Wo8wMjTyJIwpJNY8TcrfACL4s1SKVD+zeV9CmwI2SAuN7TLe2FJvcvuEerK9cPCdRY6mnidJcSsH88o1cGTQwdRproAjCMhaARjEsf0TVDhgN0DAkvKg0E9iQUOVnsviw8CMgFawGDD4QTsGgyNZuwEHEHyNXtEO0h0kmb8tbS2okqetgt367TzsnA1w89WgVJ6bv7UrwvWbAKi4HQcoBm/s87bNpTLdPmMWIP7tceM2snYJBnHt/Qbegvcvj1tWHUXFxqsF/Ni9WSwBtqs5PWnh9hi8jlGUYDAgQKQCP0BmQhYqwAlZI3pNjwzKBjjjx5LdLoEeAW56Pp48CX7b6WfkFX/SAmEZIOrmFoLpVP8vk0EO/yyGbqfjoMw97b36QjYR3AQ92jmGCetmU7MXqFaUNCL8l/d+8EY2G3izVWGSiXNQzVl1sA7SraKAX4wPbVcIqJi4GQz7AoalgsXJgNgc4+lY6suz585pn4Q2bKJHwCa4mLEmIvjlNVhtNLG2sooGFcDVmiBbmc3+uh28+9Yb+nc8m6NMqFWryRe4PxyiN+xjKNsY86MnKKvJt5vrBpNlsa5pXCxhzvHXn+i6UiWrRoMBFLrilkCJ0JywVIreYFPDeZO16eDvCOL47RBU6u+g9nWIl0J3es+HqgQ2m2XVg4FbA3beaJL7WFlpYXd3T/9SLaseDHEsaMlkBPd5eNxBb8j5QCW5eWHTroTbFeiWHcZYkJA/Kx7q2UAfa9rMjEOfBp4jFfJTs4YSvCRYLmp+cJ5NJlTnsgoC2n+lXkez0VSSZj4jFB5hPBzIE5qKfK+goB+++WrbOTbZ3yKo/m0cWBUKj4kwkhY+VJVbo0/6dFuclIDUWki7EWvOyTWd6wZhOKEZ/+U85O94PDMqgkO/B9p+0JaC8bGxx3XF6npm7Gex4P6s2bQguzIE4dhmBMPWCNQTf2zoulSx2375Oe7b1xslWEPTTu5RlRJhHnlSwe8VWbW4g2jrrWH2Q0oQMUFSTJQgc2W2r/u+L+sTYBYuDs79PuNrFM/BlfQO3zWfg7+65jntwALo9+3w964y53jnPl057ip2X++8WsgTxQTw3Bd9uWWXImsi8zcnBKd63xPFjBm/sup6y3/bvVXJugDquS3OYfOAN7sgXgPOq2KxZDYuYXt+ftyW2daUtGYxwajtqbIqRrvdseQf7/ehwqJer6LRqAmmc5zwd1yPBv2uYDrVzxwtHKPsx7Cx1sJTF7YxHHQxmSZKXrGCrspjWcxx3DbP+ObaqtbH+soKXn79LezSy13rrN2JuVw0i7S8ox3TTJYwXKM//dxF/Np/+Cu4cf0amIdoNRuytnn9R6/ha1//muzVPv+FL+DyU5fR7fTQPT5Ge/9AEH91ZRWra6u4dvUaPGn35z/4c7z15lv6m4ONirfPnlWTacaqudJSwrTb6eLOu7fRPmzLgqaxuYHa2hpuPXiE737/BzjszbCyVlESs1mtolUq4+q5C7i0uQn0BoiGQ9STEtrHB5hVIjTWW/q7hteFfVvWNzaw0lrFgwcP8e3vflcK+mvP3hDM77EnRlLA+tYWrl1/BmcvXMDN+w/xz/73f42X//IV9IaRKnS4XE34b9GSO/0B+1LIcCnnG/mTRx6BPAJ5BPIIPPEI5DebJx7ifAd5BPII5BHII6AIFLCgMongE9MFynGMZrWCtXoTlUIREcHEaCLVKx+4DdjOBM75OcGFJFFpOqlZgU0yC9Z0z4GnwDHViTP6h5tthwMHHoLgBkGVfNoLAm+EBIQzDqEd0hgYp+8v1YMGgvxBnQCRMMq++NBv/51VjftVd6BISObgw0GCIDR9zhf0Kg+NUN3jOlPCrlJ8WcEEdXYA1IRAbrvBbRPIEFS4uo/H66pRggl/3UGvJwYcoOh4CLSDQtlBbtaGwMGoQ3xXc2eV5n7urkj1f32/WXW6H0P2mByEUGnHRpP0aiX48M+dnlHafmigmt2nK9nnC1qsMMnCknBLkDigMoWjNfrT9Q1WQSf+dTsWNrnlmCNwtx6maUNB98jWWKTffahokNI3+Pl7rNTIlNeccdaQtNp1QVL6ZwdboZPn6c0RCWKt9SzVj7IBUrUAYQz9s5kgoI1EormjRoECiZY7kRGSwCFfs38Vs2DR438YqpEqYW2xrP4EhJ5qOklLHCUvzINZ4DZJ5J/71NWrssTZPzhQYzw27WRvAamwlcgwax8eD+0emvW67Dm4/SLXANruDHo4PtxX0mJBeErIVShqnvRHYxx1jzFk88CkLO9vJsYq5RKKhKO0RCkV5Q+ungEEzwsbNwSBrpTltadal4CL142/4/x0eMi54gDRbV54XQm1+RleR4I7/o6vuSI3q9J1AMh918rm8Twd2/qkagT+PJtiNpkhTux3rdUVATyq7xknqkXZOJTXqTcYY8zildjiqERW8Fo3r3sC82mwlTJ1tCvbqdw2WMrqCyYhDFRao8pFaOJoVjKMGxORbBqr9YWwjz7frBoISSfCwmGvh2q5hDObW4orRxYTUqPRMPXqJqDjtR5zzBBqBr9wJrjGY1Y1WCNSg8OE36WwHrP6YICpbMGYpKT9CG15ikoqcj++nnG7fG0y5rpnDWkdpi8TmOr0jFqlhuliqjGhzAubCjOJqeqfRBOa45fH66po/kt4zOvtMNyrjWzfNtd5PdzWhbHnfUO+5Yqh9Z0g9JR9FdeRAPkF05kkGvQx5nktFmoUW6pUNMe8MbFXLbhiW8mWalVxdaBvyU1Tx/tr/nu+xuN24Mzx7A1F+bvsfz8uYcvtCIYLMFsylF9emZRd/33uEHy7nZHPh/TYWAFSSFBr1GUVxgSZVdGYJZbep54A5gXP+1pSKqJRb6BWrympY/ORY8HU50wmMwEhGC8ffktapfeW0CBWnvP8vZovz2X7RmCu+7jWyjmGTAwN+6r8WFlp6Of5nM1gR7Km4njnWnN4cIB4NsHnnr+OVq2Kdx/uo3PcVpUEEyrTyQjNRgPXnrmOi5cv4a133sZ779+RypvpLVpXMU7VusWhJmumBbr9AQ7bbZ3DU5cu4POf/yzWVlf088VLF3DjuedQatbx8h9+C9//8+9jfXUVV648rePrtI/QPjgUCOdaWKlVcPXKVVy6fFGJoj/50z/B66+9LoszJjzYcJRzZj6dY/vcWVm8tNtHONzdxf1793D77gOMFsD25YuIanW8+uY7eOu9XcwK/BsuBql/PAPOrrVwcWMN67UaLm6dwUX6nx/soTvuoFCyeen3jDrXmmoVOzu7+OErfymF/OWnr1jlD69nuaSk8MrqKs6cP4/q2hr6KOJ3vvm7+Fdf+Sa6oUl1Ui6qGpGVZxNVnnE68w6bf+URyCOQRyCPQB6BJxuB/GbzZOObbz2PQB6BPAJ5BDwCdAkgIKOXwGyBRrmMs2tr2GytokBhINWGVBemHtJBgU2YWjDVoD8U02aDOlQqztQYK0CQQW+Aocqyi0jKCarlqtRQfIAjNJkRzlPFRwUafbQrhO2EFoTpVMuxsSgfmAlICEOofCRMt0ahhD3upS1YsXCVKYGP+aSb3fdSQZ5VDPK/sz7wAgYLAybzyBrlyTJADSWDf3sA23z4pDrTtmH2GkvQb58jiGPzVQKh04pgj53abp5Qk7v1iQE696GVn/ciNCXNKORTmB4aSsr3PDT4E+y2HWVagZ5UvbsKnf86HPeaADtni5+Us1Txq1nn8pj9PdyNQX6vEnBVvJ2CJwIs3ubFzwTK0g/fm4MaNCaskuLYvc4DhUlV9+E6CCARJukczXNeDQIJ4tmgln7dwQJC0D40xjQ7CMaqIMU0m6ESnMmnOW0UyveYmpbnZvYK2qPGXyCANhFCI1OvyCAZ4niMqLpNGIBIY0t1GLquwWQ2NX3hpKM/fagcILTMAFrGuShQTlAdS01INbKqAKgYHYVGo1SClyo4c3YTxUoN49kYvW4f7U5bsMtgLRNXjM/CoCdoZ1BFiUpFqXsNtupU51NU46JsFWjvMqb3Oy2LqIxns8J+H6Mpk25lTGdjCqlB5TePkQCLUIw2T8W4aNA/VEe4FRJ34Qkun5sEjK6u5vUj0MtaLLGpqCUmLCEl1XOJCnEDl9nkmJIFoWKF7+V50/aC42oymip5UVWD1IpgOtesyWwM5lNaq03UKnU17eN6UqnQ07mKRM1BI5QrzdQb39cRGyfmLc3tUdU8X3A/Np9tLbHmiapQKVi/B15fXkslLOnjXUgE0ukTzq8UKAcFONdAQk3GjsB80OsqCbK+voZmo6XtTidMCtEKqagKIo69yZTKYhsrTJSyoWmRyYPpQjBvpdEUZIsjjnsDw3y/AVlLDPF3Xq3CNY+vE1xzXI1GVLl3ObsQJ5GuO3tqpBU0XEfGtASbKyFAEwklWBImXwJM5zwOTZcJ+H1dkQJ/PFG8qJqnmpk/SzXPtT5ULpndz0wJX2s4alVFIXulfTu8FSoNjU09kcgkyGA0VHNfVoxQGVypVqypqawroGQqKy44Pqno5/wnjDTrHFOmc31Rc1s2ViZIDs1+bbkwgM91imOC45H3CW+My3i5dQ3fbypyH+NcI7zCJPTEyPSp4PVT89dgWWVruPUpcRsczhGrXFj2HGFVw8raiqprmEygX7g3sVUyO1jnqEG4LL+gpB7PgeOWzXi5DjEWTD5wjWeehDZx9L1XFVxIMPjam85Pvmc+Q6VcU48RjltWd/Bvg36vgwcP7uHwYB81At2VJsrs01JMVOHR7/e0Vq6uNHVdOjsP0cIU185v47Xdfdy69wiFaIpmhcdKu6gWnn/heZy7eB7vvPMObt953xJXjbrmA5NmrOIoMPHU66PX6WiMDEcTNeGcsOqN/U5mC1n/cFtf/NKXcOXaVdy7fRN/9vKfYn93B61mHZsb6xj0erj/wT0MB0OstFa0jmydOYuLF88rwfjyy3+KN958U9UhTCSyGSnv4RzbZ85s4tz2eSWzJtOBPM/v3n+Ig3YXm9vncOX6sxjPYrz6+rv4/l+8ip2DQ4xHU9AwNG4w4AAAIABJREFUabVWRqNSRqNMeP8UPvWJF0CLq/3d+6izuqNWxaDXx3H7SEmW9bU17fP9D+4oabh5dkvjgMICJhfYFJvzodlq4ezly7j87PN469Zt/E//7F/glTfvYDCaoNooYzxfoDMYyzu9kBQxHg9zvpE/eeQRyCOQRyCPwBOPQH6zeeIhzneQRyCPQB6BPAKBlC2ShPYt9HpeYIXqpTNnsFZvYTGayCs54aNXaBwplXepZA1ECacIdfjQXCzrIZvK29TvVo1ErfSfD+FsyGmAl9DGfsd/3fKEkIGqOD5kEpAT1Lhqm/sleCAAY8NBU72butdLyV1lrgdwnZAplF15TijBL1fFO3Aj8HLPcldNUrlLSMUHR9qwSOEc/GjlXz7m762hm6sCBZzoja6meeabTaq4sbpmTdsIHINdhfFxs3yg4tnfm8XdBnUkWxawEMwNwFZA3aF1qpqngM+avUoBm0J0mcbYgOfLguBmZWKe9la+LxV5sEAwWry0m7HtuQJ/oaahaooqKxr/NnWzqw/T5n/hOhlAcYjIY2XyxIAMt+8NIB0y8XpSHUhrEsIrQklLiFgsDMDYORNq8oHd1I9m7SOPddotSIVrjUJd3a/zFfh2WixNucr7bZsyBDIFZcY73lSZBtIUU4XJYiUlebheiouSI5LaBtseS0hIPR5ipkuSVjt4gsMulY4vMtjGc/WxICsZjh2x+IiQQkksKii9kW8xKQgIM+E1YmVIAMmCvYLbiTyZWSXC4xwPOZZp71TT/kY9KkCp9rbKDzLx4nyBEpWM1SoWcYzecISjbg/d0VA+3gyDPLb53oT2RmWUCWQFEGeIeF3mEQqLGPNClCrHea4Ga0dpLwNXmVtDYQPLrv71/3Y7C6/GyFo2ebVKNmnmawEhPJMjBIhcrxxcq5klbRWkjDXH+n5vgEq1LJUsgSjHgs8RjmVC+XKpJvjpfuOyilIDYYP9lgxk8s8a1RJyEo7T/5kJI1Uv0Gc/ZvNFa4xJha+rks0GxGxXfCya3QbhJG1NLMHF+dSjRYVg5NJqhGNO1Qz01S8RrrLJ6lRrET9DCGrJTyY0mAAYCo5q3AXrJyUtgnUHkzS1esUaM46GgoOqIAm+6ryejAXnbSnsk2DU4LzZgfF+wnN2KzAlnDiKmdgi1A5zU41ymUQZUx1tTaTdZoT/7Q1h3T/c7xOc71zTGUO/h+g6zMzWhGPA5yrHv9a3YDvDOevJDjXNDfPdG0hrHxkfcZ4vwb03qiVM93saf+eVUZ7k8Tnv5+IVRtmKI3+PkjuZhrJuJeOJPX5W48yT3WHd8KSt358cqDMurEzh77ltflY2SZzrTHjRGqTZEsz182KSRr7X3qTc7cBUwXOySTOTcmooGxr21hsNJZL4Wp9rytib7Jas2i30ViD055zhUmlNVENlG5t58z4eAb1eFw/u30P76EB/IyQxUK/RQqagfglcY5qNOp555hpe+sxnMD48wPe/8W9x4/JFfO/2e3j1vQfYWqvhxtXzSpAxubO5tY7Wagu9fl+wu9Va0X1I955my/q89HrYf/AIR/sHKNebmEUJHu0fae1774N7eLB7gHlcxPlLF/A3f/5n8YXPv6Q7yR/+/jdx+9a7aDVrePETn5A11727d/V3QKu5gmK5qEqejTMbOLN5Bm+9/SbefONN/X3Dv2lkf0WYPhrrGLfPbAPJAq31OhqrdSVFej3Gs4KNjW00mxt49OAAf/Ctb+MHr7yJe7t7WnuYHGXTd64BqxtruH7tKhqVItDr4MbTT+HShYtqinrr5ru6f5/bPqd/792/h/Pnz2NlzeIjQUSlpIQCk0ysNlg9s4nm1ha2L17Gd/7oT/Ev/uX/g4e7h0hKBajSi9eRfz8uaOWTe6bnTx15BPII5BHII/DkI5DD9Ccf43wPeQTyCOQRyCNgcHVRLFJ6aMr0tUYDF7e2UCuWMez0BNirVPgSHOnh15S+gjgsl9cDdiLlLR/+zGJhKM/So+O2oAO9l2k5sL6+EaCZNQnMehzzv/lgzs9LJRy8YwloGs2mts3/7nS7atKVVZ8SCPDhv9G0EmU+QNJDlaBG4IyNxKYzgR/uQ2AqwHk+qBLQ0yrDfkdLA7MciQmHKvZgTYUkwSm3o2aLfarDhmljSR6bq5bN1sZUj9PFTMfOnwnZ+QAswGe0JLDYSB6sMm8IcDcLd2SLElSJDnEdBKn8/hSUJ9SU4Dn4cOtn92QP+yBAkqVBaMSplqkBbi1L8ZfHQ5Wi6G14aRRsFEwI6R7t9Lk3AE1gTMUpD4QgnHDMwCx9oE2hSvuP2WiAOZXMYINOS1o4SBYYrtZSpaYa3qmRIGGX2a4YfOE/VMCafY5539PH32A6oT+hmhqBBgsht0GQ0l9JhKC0p9ss4xn8y60HwEkPZoJHi38wZVG1gCtDWdVgUH0RKg2clYsPBosOi1r4Ol05EBi9JR/MIkLAPSQ8ZJodxhDjNhgN2E8ObBS6sbaO8+fOCZTd++Au7j98gAXVyEzEBM97txChRYcnoAjTqeZkA1J6vQ97fQEqqstbbHRHO5fOEfqDHojVoqSIwWSCg04H3eEIMZNNUh+OBE2pGK1WSqhX2TAwkVcxFfTzyUyKbqsfsCBYpYkl1jzZYjC9qrlq3tPmFc84e2WAe2sT9Lmli1Ig83k4L6tICXJwjTuCZIPwtJuqoFqpadscG7IVCVYv8j5PElOvewPVYNPh45BrC5vMMkFA+mcKYiYqrEmlNcdMMJ1PzR+d8JtVFrSioLqdFimCwwTnrM6J0ag3gw+6WRu5rz73ZUkUb+LJvge2Frk3t1kljZU84kmbzYzZbVjCkUlKa27KbRPwm82IqZel/pX//FDWJnwPf6cKD4LOAJsJ/YulRAkYbsOTmoyTeWkPZRfD2cEmqkpGVGuCpybHpy1O6EOhJtVcn0O/isRsvHxu2Bxn5QQ93wMIl4Kban5LWLhFifdV8HVYcz6TvOT6zz4ChLtMIOj9oReD3284JHlNrNlxsGYJ4FxK+HAvzD6oGdw3tbwqJFiFQO92JThMOe6JHofeqo6ghQfvEbIdMZ9x2aepCa4lfJaWYHZPEUzXsYWqDCU4vBrIEo1K9qryhomtZS8PJtB4vQi1+eXWMtbodZratqkRaaa3RGoBE9acZSLSqpiU2AxVQRzL1pA2QaNRlwKbsab6nR7xvB4cU+w7wDlgCbJQneHHKnsvq4SYTq3KhQ11Oba7x210ex3MqN4fj1ApsxrCfNeZwKMK/Nkbz+BLv/ALaCXAV/75/4yLm+t4+f3b2O8OceOZK3jxxWewur6KRUS7MlY0hXWWFQ1Muo7GUvTz7xb2cukftnH4YAfddhdxpYrueIHhLEJvMsdb793Bm+/dRbs/RrVWwYXzZ/H5T38SX3jps/jqv/kN3Lr9Ac5tNPCLX/w5XDx3Hrs7O9jf20elXFWV3qg/Qq1RxfPPvoDD9iFe/9Hr2NnZ0fXn+qTqPynfuTavIaoAZ65sYfPCBjY2NtGstNA7GuDerfsY9+coJXW89dZN3Lv3CG/cfA/39vfQG4+AJEKhXMQ0Bsr0nUeMc6UYv/jSS/iZl15C5/gYb7z+unzlN9bXlBi6e/cOnn3+OaytrWid6XQ7qhzhtda85/xmpUapgJ/5hS8iLlbxX/5X/z3+8o3bGE65YEfyWJ8smHRje2+1nc+/8gjkEcgjkEcgj8ATjUB+s3mi4c03nkcgj0AegTwCaQQiLMqlgsH06RzrzZZgerKI0G0fUwil8nYqm6RsrJQFwAhTCStMGWcwXR6nhGyDAdpHbXQHXe2Gnrhs4re5uSVAR2DDh2oCIoI3PqyrgeB0KksDPqDzAV9N+wIotzL9SK9xv4LuVNCqsZ75astDt1qWT3Gn0079lQk3uA9vbmiqw6WPrVkkjKy5YLUamiEauGEJP6GHW9I4eOVDN1V2plg1RR0fMAVyQxm/QZ2pfKXllZBROKcgPYBYgbOM17rDCYc8/J2AjBo60pJA3eAE5qSpFBgyyLx08XYV+tLmRQxY/jimXqfKzMG7KatphWCN/HQ8VJVLGWgqdvnmBuWuNTS0kUToS5WvxLPBb1x+xw4E5fFsDQjN4od1/1MspgM1S1Pf2MA9tT1XitK/lkB8Si/pAMmlLCaQJxTlsCUYjARzBfSCnU6Rnt0CW/Ya1ZGKU6iOsP0FEC4vX6UFZNtiTUAD8s38VeZKT2+2a1YHc/PWD0BdbJVQy+TtirWrTh3sutJ/uRItG7kafPeGutY/IIXpBFocXyYIVWyU+FmYtQ1VpRfPn0ej0cTdDz7A+3fuoFCh6pPe02Zz4eCZ10dzQYkUztMK1lZWBIiZLGLiiECMgL5SStBpH+DwaB+Hx10MpYqeY0iPb543m60SilL1nnCMEsTGWGk0sNJqWvO+Qd88v6dzFKbzVBmv+Kiign7HbDxrSuFyaFzI4+VxqvFnoYCDw0M1G8w2QZRKmTYptOAIDUi5RqjPgyoN5oqBqiUIz8ec32XUqlTgRmkzRUU+NAD1xA7XBq4dDmYdjmoMUoU+mxtUDwk3V5Lz85wztPWhdYXWNFqxDPr62ZX1aiw6ono/Qa3SUPKCCTiuZTx+G+u2fpji2Co82Hg3bZ4Z1gLaTtAHmfulvQv3R3ssT54RTjPGjLUnM+VnrjgRWpv9ixTkagBqtl0ElnxfWhEUVPtUlBM8ukK82+0JunENIXDn6kSIz2th67odM8/J7HL4u4oAPKGqrIdCws2ShGalRNhMGw++xiSQJxCt+amp/7ltmzvm7W0VH8uqkPFkpP4FPFaH5Q65XVmeVbg7qHew7I1MOedSWy3vkxGajfr44b9Zz3S/1oLcAc4vK3qsSiNrS+THx9cc6mcrblyNLtV8Zl9ebeWVOPydj5+0WiesJ+l6FRJ8Zj/EqjFWWI0MKNd4P7Q1JlsRIrV9MSj82VA5WJzZOmd2SLVaHc1mU9fUmgTTt5/XmHZRTJA3dY0I2Q8ODvQes8WhXVfwSo+seTGTebLuKhbAXgO7jx6hR4/0xUye5evrq+rPMJ9NwEally6cx5XzW3jt5e9gtVpCv5DgzPYZXH/2Gs6c2xKcprVQf9DVMXW7ba2pB3t7srWrFFmNUlHCd3jUQWdnH/3uCKNFhP3jAZL6Ch61e7jzaB837+3ioNMzf/cFcO3SNv7Rf/IP8ZX/8zfw7nsPsVKN8Mt/6+fw6U++gM5xB/fu3ZOFDT3mD/ePMJ1P8LnPvqTk06uvvCqYbmsHE1hW9VeucP4Rhk/RutDAytkVXL92HVcvXMPu3V1887e/gYfvP8LVSzfQ6QwQF0p4uLOPe3u7uHO4i71BByMscDwdYxLNkcxiXChE+OKnXsSX/+aX5DP/wZ07iimTn/Rm393bxfPPP4uV1ZYSPoeHh5hHc9Sa9NxPrEF7NEdUinH92efw/IufxX/93/x3+P0/+hH2uxPMYjq8xGpSzbiMp3kD0vzJI49AHoE8AnkEnnwEcpj+5GOc7yGPQB6BPAJ5BAJ34AMqn3aSOXBmZRUXz26jiBjdo7YgGD2t1bRtsbCy7KAEo5pTgHpKoFK2Jm6EYmZmbiDEmK8aRK6tbUi5THhEWEtAzm+CNJYR03OZD+AOMdyWxWGCg3OChixMF4gPFi7mhGB+xfw2BaB5zDoQcLDhNgEOIBymL8vvzZ6GEEs+4QIb3vDUmtmpFJs2GWM24BsK2hIEUo1nTf7GatSYwhf3zPX4hMaiTCyc8HhWw7MAWdgQMajGpXYOx2TWLGYFY+Ao++cDTcuXjTNdkS1wrs+cfHd2MsjKJNhG8Hq6m4ksS8Iu2CBuKvsWk6pz+6xeYD0+VdIO+bWnALZM7cuqAPpCzzGnhVBMEBmsHPhwTv9rWrQUzI+ZANxV/zqmkDhwVan80BdAtz8SLOV+DTBF8lNmMkRgkQ0Fg/2A6XaX9jmCt0ErzWNXI9CQJXB47lY+rnpVUiV41qcWC6LxpsajDQr9gdVsjzGgAlUNT082B/SxaMkNS4QEqp9aN5j/ugF1QUICVR4vExwhkcF40X6GELNOj+1aDb1OF+3usSxeSpUiKqWqYJkp3INNyGgigMo+BrVqWT7btAVg403GjOrR9bV1tJoNRAQqR/t4+GhXDUdn8wgRk2E615nOj9eYQ5Fzj3Fp1mtSOrIPAtXH/T6h9EQAmsdI2CZIHhThBOiyF5HvvSXaOG/537RG4Xvv33+Avb1dHLePBaYZB3r70sOXX1STq8EqtxN6MxCAWrKtqphxDSqVaEPD3gw2T72agdvwuchjZFy9ssHXE60RVNMzKThnc8qKwXwltWw2cc2QYpnJHSnKI71Gb+3heJQmX5hcmNETYcEkEa9TOXhxL5tKyvokWHkoPlRluz2J4mXJH34nJSrHmVigN/rE/LcJOVVNxIoRS4iyYsSV795g18aVNYblmjMema+5A3fZrqgwYqF5xWPi3KCKl3BVangmTIJyfDQZWxJQCYyx4D7vJVL1M9nFRCV7a1B57lYiwSLH7FGCShxAp3usioJGvSYgm63SGQ4GIMg32xh6kMfy3RaEDJY1sg/BQgrmtAJByuiZgG77uK1jV3NX32+Yd7L0KVrSIQvTHUh7QlNJv5DMU+IhzHmeo6A/1wz5tps1jAFsqvOXyRKemLzE41j2K6YU571gWZlj90Ta5JhdC9dTt6Cyhr2h0SphelDGc18c/2x+afsfWOPwkERVA1CtnzOMJ9xvGfVGTeshExmME++73J81HGWj1Ri9Xgftdge9Xs/mTUiwezNgnjcT6FyblKAulbG1tYkzZ86gWCzLdubRox01H+Y5cWzwOjAryySOEi4lA/tMyjP5t7e7j52HD6RUp+XQ9tlNlBKg1z1Cr8+KuDE+9eJzuPbUBTTqJWyfv4xLT11EvVnHbMHqECZYh9jb29F4uHvnfa3RauBbKqNeqcpyDpMZ+u02Dh48xKA/xnAeocfEV6mB1955H4+OujjqjXHUG+g+xG1dPHcW/+DX/h7+4He/jnfeviOl+xc+dwN/4wufkv3S3u6u4ri5tYHucRcPdx7gU5/6jBLNr7zyimJhSWCrOFAD3YrFejAdoLSaoL5Wx9Wnr2F7fRtvv/4uvvE7v4dFf4wv/+KXMeiP0OnS4xwo1Cq4u7eLH918B3cPDnA0mgFFoMHqocEMV7bW8TMvfVbJhzn7KND3fz7DcNBTdd/li5fQbDW0Zu3t72Eyn2qd5VosK7wp+8pMVan0+S/8An7ra9/A//2tP8edvWOrYFLlB6vGEvRGuWd6/tCRRyCPQB6BPAJPPgI5TH/yMc73kEcgj0AegTwCjEAcSZJbouIvTrDRaOHCmW20qnX0jo/1YDUY8eF8hNHEAJCsAljuHrxjZaEyNL9jqdQDIHCArDLyyUTQgI3xzK94JEBAaGBl8qY6jtkQMVO27gpDAyumLHVVniv8+H73XB6NrelccL5O7WLMzsBgiEN09/Tmsbhneta3m9CG7yWccD9kMo/s5wjbmCigMs+sa6hwN0scAQtBswD0PV7BNsIV8uKnAbTwWghIBqDntjAkdMOpJQekSg9gVZcwwDUHj6nikIpvoqUAhnRMfECfUCu29Do/PRFMfW9+9X4N/T36HRWsM2vSya/Usib4qrtfu0Mn84Q2RSp/R69VWcyI0y8wF/BzxaY1EpWthWxlTLFvQ9WAMqGYv5/bIsTrDvtmWRPU84opjy21WjHrHleD+hhjwkFgj+MiKiCWhYrBVCm+mYzhmCN0C5UD1tDUrWvM49mvA4+FcRkGGxy9zutJKMzzD9fDgJqNfyU34gjlYkkNb3l9eF5uaeL2DgYlTzbhJGjRuQarBDXyzTRpZfKF14t2KYSoal5KZT+Vx7RS6A8x7PcE2gml2NCU50AAKRX1cCgIfX77LFYbLXSPj7Gzt4def6D48pzUpJHextwuFZXe6HDGZElB0E2WElSchv8NJgOlL5pstLe+LsCnRo0a+2a7wOPb39/H4SF7JNj4adYbmE0I7KxigV/aN4BqaAYsO4nJBIdHhzjud7Xd1eYq1gj12WiTHuFJCefPXZAa1SpTxhorhFZMIHA+WkNUSxRpTCipZd7k3D69j9mckcfJJJHmJmD+5EFhT8U146hty/alqH1xPfW1zRNhXlniiRuOP0JIrq+uLraeBExGqoZEY5ZjhRYqSbFkyU35oJsCn2BUyT3COTabFJy1ig0Ccn7JfobQPIIgIhOE2bXJ4OxY557tEZFVeGsMhqQZP+ufH45tHg36BLeExwtLcskqKVjjBOsrev8TyA5oJTSzZIg322RDXEtm0vqJTU4tWck5xGMiaCZMl9XO1KojaBPk/TekZGfCr2hWLapaoDf9fK61nWOG1Q5eAaQxInubZWWAXScmIUZpD5F0/c0Aa77miSCfi26VkvYHWSx0z+G33xuz8XRLGcbc7yW8BrJDU3WCWdD4/ZjJD6/U8goKTxL5Z/y4rCH3Ur1vFVj0wp4rDgTZVPFz2WVzT97PCN691wLXB9ojsfJgMBjh6HAfQ/Yf4HWPIACuJFmVFkoL+fgfdzqC8gTpnFOtVgtra+vaNtXatG/jOtykYr1WV3JINFglOGa1ZQkvoFFrYm11XdYkjx7cx6Odu6hVE6w0yygUqKDvI0kW+PTnPon/4Nf+Hlqrq6iWa7KHGQxZ3cBjZLPUqZTo09EQ7YN9LKYz1Fh9x3WKVWXDEbrtNrpHR5gOODYAdpAZRyXst0d4985D3Ns5wniRAEkZQ82TESrFIn71V/49vPHaD/H+7bua72fWy/jcp27gueee0bw9brdx7sI5rLZW8cprr+DZG8/JBu+VV1/FB3fumvXRjIlEJmcmSgw1V1bMJqcUoVqvSNm/v3+El19+FfceHeETV87i13/9181b/uF97OzvYmVtVcnOt969iTfefg/Hgzk64xlqBaBM66/ZHNtba3jxhWfx9FOXUK+WETHWowHah3tKXm6fPatEB5PDVKNTKMD1nPcszucomqPd7eDGtRfx1gcP8L997Q/x5r2HvPkqIcH1nEKJ8SK3eTn9t1b+cx6BPAJ5BPII/PQjkMP0n35M8y3mEcgjkEcgj8BjIhAVkwVtI9i6sbSI0SpXsb22iXqpjM6xN/qcyf+Z3qJqlknAGEAHH7aTKBZwz5a++65c9S2QGrOZZykFla7W84d/eVzHVKMuVZgOKxxsOAhw5Sgf6vjgTpjA35EgDUeEFGYDkQUQZi1QEdTi9kwRORbA4Te/CMcdlst/OEBVg0lLZfrSAsDA87JJ3AwF+f6aFQDPu9cfybrA/NgNCHvJvUMNNYYMikV/zbfpKv8pmwAGOxE9yKpBYLAAyVikcDuCSnMDq56EkP8uH9CHE3nBOljObsOvSTZR4RApvaYRS7ZNCRlcXk6AQX+/n6dZQ9gx+fXkv7INCFYq/t6sAts/x+PPAv6Tx8hS8kierlLFuw99OFg/R8WUCQJXeAclZwoAGctFhIj2FCqvN6Du1gYOr/z4U5VwALqpBYN6Chh4JwDKvt/HrJ+jWznITiM0xvWxJOg6ZsNEU+P7eMoq4zWeQ48Bfl4WPKERqsdLCZbF1BJJTEbIImaBYsSmdGwtHBI5tD0JtiTcn1TVVDRHC82tVq2B/nEPNVk5WTKMqmMBPRiQJpSty9YhUQLHkmNUIJcNTBKU045kMsfRoGPK3MVCc47fBNBK0KnagUmWmZrxcW7yNc7BGtXlVMcWadFi85jjiu/hNaYFAV9rHx/LboTjjvOdwJ7rhINJJkfq1YaOJ9ss0seWW7sQdhIucxt+DHy/j1dP8lEN78cpJSmPs8KGnwZkffz4mPKEnoNzKYJnEzWT9XHiY4HXlqDR/OUNKjvc5u/cfoSQ/JgWPENruukJLDYMZc8KHhfPgQBUyYgAigmafZ32OZ49P/+dH5cDdd+HzyFf0/z3/Pne3Qfp2CWENVuXklYrryhqtkwpTX9sjgkqnRlPbyBKhTxPnr/jMfhc8GN0CO3Xzudcdh0VkFSiwMZnNinga5Hfo/xzfr9y33Lu3+xgCO0tueDz3uG3J3sJi5f3iGyTYbfksrXKzrcXksuEvKb89vHC//aqJ547j9vvXz4eGSdvJuq2Lz7mVJETbMz8HpO9ftwGz6FeZ5VIHUftQynF+c1j4744dnzecHv9/kDVLN6Dga+pOqFWC1VETKBYZQqTHhyXNoYsXrQrYTLImpNbVRUV6t5wmn0Wrly8GCxgjtE+PlTVAMcL1dl19RVoKQHY73Wxv/sAo+ERhqM2CoUxLpxbxbVnLuLTL30al599DsVaFZU4UUNceu8zuUZIzHbebLz56P59qdJX1N+hiDGbkXa6GHO8MYEx6GHMpByTDtVVDKYRbt3dxVu372HnqI9ZVMaiUMQoJNRp/fSzP/MSDvceYOfBXQzpi14Bnn3mMl544QYqtJ3p93H5qae0tj64fxe1WkPX8ObNW9jbPbBkGGL1HiCMLxUrWluZRJ6Mhmg2G5oTb79zG2+8cVNJiueeewrPfeI5nD27hdW1Bm69dxMPHz0M/vNTHB70sH/Ywc5OG3ujCUr08y9E2D67hrWVBs6d2cCLLzyHK5cuYnfnAW6++w6atRrObZ/B0dGxbPh4P2Iirl5vBOswJrZtDF+/8gm8+2AP/+vXv4W3Hz1CRBuxuVWl0Gv9eNDP+Ub+FJJHII9AHoE8Ak88AvnN5omHON9BHoE8AnkE8ggIOpSKiwUfkKgaQ4xmsYIzK+uC6d1OWw+0gtRq+EiAa37W1JjSZiAJlgwO012BJ7gXlHwOgByOenm7e5nbQ3civ/SYdhVBxZwF4dyWAyi+18GsQNnampRu/sBPxSLBN9/jAMGhhQMTt4mRanIwEHDg5x3KL21ODF45PKVPMb8cSPi+UosW+Rnb2HK4NBgabJAPaoiJQ16PiYM4qczDBhyySvHHcw7qXEF3KqppV0CIZz8OAAAgAElEQVQFt9TaphhX/AO8zsL5JYAiUDVn8Cxozl4vVzyeniH+firjCdNlWRBU0K7AzMI4h2x8zWG6v+bjhEptB5KuZvX9+7983YGnjwNu038fxbScYFLBxmb2d0pEZF7z+Hvc/bryfQSs5cRsNkztamrorLrUr6nHywGejyuqhNU8jyrKEGOHam4z5DHyxJBfJ1fKOpyaBE96V/q6NUfqXxx8xLOw0wGf9hGqGGSdwAQPgSwBCqDzpApZTfYKBRzu76dzXVYktCyaTqR6Vi+EKMaoOxCA52tS7ccxNjc3VfZP5eKjnUeqDlDD3tJyrMv/3xM/hGfzBTrDvmAdFfUcx1RJUy1PSxLORfnBhyQK/+W85BeBnao2qKQO18YrS7gWXHzqMra3t7F/eGDbiUwRLpAMCGJxvvOzneMuJsOx9ulz2mGmw8nd3d0UOmcBuM9Rbp+QnopejiWCd1d2+3V22Ov75vXy+ejvoWUUIS1VpYSVfI9XyfjnCaFZ1WPj0kAkj4Pbcmjf6zGupnr39ZOft4SAWWhRIWxNhjMNJIP3uCcRPJnGz3osfB33pOT9+/e1Dx4DY8xv/s7nlCWwwiNNZD0fHDrzvGXtMp3IG57X2C09ZIejeJhym+fEb1dYOwz3uezri8NmTxLYPqyqyPplGJT3sZj917fFOFkDUbOw8sQXf/aGpgTFankcqqX8eLg/X1ccpvtradIufMbHUvY+lD1+bsePmzFgcsHHMz/jCV+fE5649WSDj3lPDHB/vjb4euSxsXupefH7Ost9O6RfWV2Rxzf3z3ne7Xbkf85lVX0xQjUGq18IeeezKY47x5iM2QOlitWVVZu3wYefimtaNLHihNeECvZms5UmEmqVMhq1KpICE0ITVVMQhLPKg4l2NSlGARU26MQc3eND7O3ew257H/Vmgr/xmSv4uZ/7HC4+fRm9GTAmuO90VVlHyxz2cNhYX5ddECtt7tx6TxZ1VVYDTafoHhxKkc5EOm3uWGNmBmJAsbaCg84Ir759G+9+sIP2cI7xnLZe/BupoCQDm5pfPr+NjdUmxkwa9o4xHvbQbFZx/ZmncfnyBa1LZ8+eUdKQ1XS93kBrHNebNnvVJFZZwte7nb6SDQTYjHmxWECjXsdwOMY7b9/EO+/cRLnCbV9FqZTg8tOX8Nzz17F/sIu333kbB4dHqFR4zttoNddxdNTDt7/7R7j38BHqKxU8dfkiBt1jxIsZPv+5z+Clz3wK+3u7eP+9m0p20o6HY0FiACbgQgNcJlOnU67VM/3+0vY1vPvoAL/xB3+Md3d3zd5lbuNOfSOspi7/yiOQRyCPQB6BPAJPNAL5zeaJhjffeB6BPAJ5BPIIpBFICqSvKEYxyojRKlWx1VpFrVhGv9cRAObD95hwWlYOkIKUpczyHqZyazSWtYUDIocUro5zKMl9EioQbPDLFXYq56dqGpACzT5vKvPlttg0zlSrS4Uvm6Ky8agBQT6YE3TIC5agLkArbpufIbB2CJiFG35csq8J6k3Z0MhSwb5dKUjlKLfNn03lXhHYcrWqNQA1JbbDI3pLEzr4NlII7D66QT3oSks/Hj9Gh0MsI6cynQ+4ao4pP1KDyGTaVAqqMWbGjz0LewV8WXodmwVNFppnYbiDpSzU9vEiOMPjJsbwhqUBPGW3l1V3+nl7coA/p6pb+rpmFPZ+HA7NHQKlyYpM41h/r/qyEpKFmMhFPnjT87jVfDE00LVjNG9/A2bWJFTnHMB71uonC919HDv8dtDmiQIdMz3EpeymCt4SUQKYj2kS6Nfbt8f3epLB1LDeVNaarTJJQvBL2E33A+6L4IbX3EsE7DQs8fX/sfemP5Kl2XnfE/uS+15ZlbV2VXd19/RMz06ORIqSQMnDRRItQ7Jp+Ks/CNC/4u82YMCGIcESYAkERYmUJUqUZtgczcaZnt73qsrKPTMiY9+N3zn3RN4qyB9rPt2czqnMyIh733ve5Ub8zvM+xxzVKfw56Pk8SsZJnnmRw9qm5PYgJMtQ7RcoGli317RRy46HrlZXzqBzNV8y/19U55EAu3Hjhra2tw0mf/LppzpvXPiakRQWDoBnY5JvbFOw/QEKJSpbkhd23UkxRUuApRTIQKbV1VW7RuylWG+AfTwnnXii3xZXPKlG4Tue47YhniwzpX2SuEPdftlEHd/TcDJQQQVVrCApxZJXtLGxYZD89PTUXusWTv762B3QG/aksnRr65a1n3ZubW3Z6/mKHS9WS2EIeHJFu1neWP/6GIyx4fDUizNzsZUKSQB8xVG3X619rHHhiQ10q9exfFieq+EjCRFJhkg8cir6o1Ku2noRbSKGVlw62TlDO+N6I5HBWs2XQ2m3HqHP3a5Ldu18pxNfHNe9192i49ndN76iJCWPLS6s5TwfKMu8DKDrcRm6vVii+o+dRXFs2kK80xYusc7EGPSYTedAP+5tsVbRnnQCk99jFwCPx/mx6Yj1Kb3rgOsLFfjzydLnd6Xwd2IJdOeb392ixsd0JBY5Z1xjwPX0zgiul/EWsD/uezxuSvHk/h33WEt0FYvWH7Gb4moHlxf2jl0YnC8SJwHrYy7EGIh+8HuR23ZZvRIr9py3NpCg4F/zrrf79Mxsf0gaedHZ2JHmyR1qaFBItFYrmeUSRW57fS9ezHqHpcygNzRvfLzUx8OeLi4O1Wic6fr1Nf3tv/Vtffvbb4qdXI3eUM1OVweffm47P9ZWV3Xt2o6u717TxtqqrSXHBwc6PTxU4/xc/XZb/XZHCAyoHcEOvHJOqlJEtT9Urrygk8uefv7h5zq4aGugkrpjCSvyYqnihcgHPZVy0huvv6LFctlAeuPsxBT2O7vb+sa33tTW5qapwnv9nnj/RcHX3Wu7Zl1zjuUMljLjqRqNpu02qVUX5jtdKpWiKewB7LNZXl98/kiHh0e6d/8l291RKM70ysP7unX3lt03vnj0WI8fH2hleUNvfOlrBtZ/9NOf6p/+8//brHq2NtZ0cd7UoNfRaw/v6Rtf/YoVfcUzfTIkaZqzArGswcsrK2blRbKYBNd0OlKp5Dv8NlZ29dHBmf6f7/9YHx2fWkHqkpLi7NNRBtOzjx1ZBLIIZBHIIvBLiUAG038pYc5OkkUgi0AWgSwC2LykYTrK9PWFZdWKRfXwUq5W7UM+npeT6dh8ZwFRFOkC1vGhbkxBwRLQx9XXodQLIBAQMiBSQIFQPQb0oFAf1gyu+uZDv0N1PswFVOdDGyoofw6QyTTWpmRk2zjfKB7DEiCgR0B4h6qVOeymTQExA74HFHHIe6WI51iDgQM64AXHSRdbNAhSBBS7mj1g+mDoMD6tpAxVYxo6B+AOOJsGMPzNVKDmJ+6FKg30mrrUbUCAoAaYaYe1BQhbMOjNsawQIUVDYa+J3+5/DahHv4U6M2DvHLizQwFveyuYGVDala4Bowxip7zz49oDMkV/YOWRTiJEDAIoxS6EOHcazHMuU3gW85qNKGrowNZdQhyYp9sBmLRCrgkQjb9Z37AbABuNxCs+3T8B/gOsOexMvOoT72JiZNcLmKYfEq/0GLdxXXHuAGKR7ODv6Z0a9rMJaSkA7DYcbLPHLxyxL1Y0hXJJ3XbbCyai7KbYJokOkkpJ4ckRZeCsiOzMoHgxsXdBYW62K0lyIq4Xz2KgOkpQ98d1pX33sq2Kipa1Ad5xXYA1QBkWKlzPwcGBzhoXSWKCcgu+eyFtd2ObNqYUMnRrF+BpLQF89AFjtNvp2li30gB5Ck4uanVt1bzkfY0p+jUmO0/C2oKieCjiWR/og0iE2LhMxiY/M6ZIIvQ6PfM8twKhKOaTOgKxQwXIub6+Pk/gxe4W1i+zpppNlS+ym8EBJWsJ1xPq5kjgBXQOUBk7EIhf7GiIddPHCWPYPfUT53/7l/WOfqLoKiCLxF4+j+q8puXlVbPq8Gv2YtHYQ7iym2KCfQ0G2MgMrcgzfe/FMh3wA1C5XtrOtaBAdlhGodhasjMgZ+fm+s27ehF1rBeUpf3hCe/JPRKhXoyWLwfCwGZPLPDF2CL56MWiXR0NSI8EGtfnwJ/dIW6BEjYqaTV4QHrGZNrCJL2GOPRlHvmOh1Bnx5yOY8SaEufh76GID4swT546+A5QH+teen7HehjjNNawSMYQO1fk+/iJtTg9/uiTWDvSli3p9SPW2UiCRIIjkoJxrQHG6SdiE/YxnuhwG7N5Apg5zzxKbIRirbR1KPFtj8RF3C+Yq0PqJ9huBZIjFRtrYVuDMNnbGollxoUnnn3cYpc2MQ/zdruhSgVbtpKpmimAafPFiidLU3ZGjaaq0q+zidqtMw0GTd29s6vf+Z2/rl/5la/q9OJco3xJZxeX+ujnP7f+2thY07WdbW1tbGixVhOFa89RYX/6iQ6fPNUAu6jZTLVyWTV2gpA0pnbCYKgRdnj1ZZ12+vrFJ4910hpoUq6pP8ur06fcpnvyT3gf07rUt7/yhnY31jUdDnRytK/PD460sLqkv/adr+nVh69YggAVP9dF3ZWbN26ocdGwdZREIdcJSGceW6Fz5VUql3R7b0+Xl00rDkwaGWX6Bx98rFdee2DK9F6/rWqtpDe/+mW9/qXXdHR8ou9//y90cnKhG9fvqFZbVn840uODfStOjef9518cqtXqaHdzWa+/fEvXd7etaDTQ/+joSB9//LGthds7OzbPwwaMtx0o0xkDy7VNfXhwqn/2Zz/QB0cn9t6tUvBkLH3YGQ0yvpF95MgikEUgi0AWgRcegexm88JDnJ0gi0AWgSwCWQScCFKAlGJURStAulQGpi+pigdov2vAy5TkBQq4oT7joxE1wdzXmJ/N8iUB6aGESwPZgAkBm2K7OB+seT5fc5Vk4jfuhUwBxgDaK7uNOJbDJ17rH+5DNerQ1qFyWHSkgXFsrwcE0B4rpJV4PtOGgLwOJLzIYVg/oA4FOpgqNinGBxwKeGXKfJTpsysvXSBJH9la8sXx47oD2Dh4ctgeoCWuJ9oeQDcSFgE1KAoGJELlayAXIJyorwOyGChGuT6dCOuQ8citS+Zw/DnLl2hLwKCA6nMAT4jNwzn/DKSM58W1BswKZXZcewBxA/ymfLvymH8+ThGTgL7xeyQavNhjSdPhMFGnO+A3z+1kfIZSm4cBu2YPYkPfLQPoMxT7s7zVZ51718dYDhgYNhcxTgLepRMFZg9D8oLdDBSuTBXTDSgW8CgSC5GsmBcTxeKDYqSTK8ALXEFZbb7vjMlSyRIrUQg1isAa9EoQrPmh0/UkdwCs7B7Jud0Lz4kkF/1iQI9Y4g2ekykPDRZzDorx9fqq5Eo271Fs03bzKU/Ux8QCAN8bULjQLTKsr5JkC+2yBI8p5qV6zaGtF2J1+5awcjHAbcpWX2tQi3POoUEnV89zPuYI6lq+OSewB2U6c5fEgxVKrDkINluMRP07V77nihr2B1ZINJTToeJ+fn2IuRDP43wxbhmLodDlWhwiosRNvOUHXpwZIBYe2KGkDiWyg0msUlCIu1Lflcqupnbo7jsVPFnnCTufk66Utr73DRbJ611hbvEwAOrrIskQt8uhpoPXe6B9xDgSARcXF6Y853VxPcyHsAbhNcQ2xlBA4VC3p8dWzIFIUnJN9A39goc648iSE1OgnM8ZWxuog2BJBBTp7tXPcYG8kcwMm5RY12NtSavuYwxwT/FEm98b0smRSGzEbqlILqWTYbE2OUj3GhfP75iJfkiDc7+2q4LOvCb84tNWRFGvIxIT6XEe97JYiwLyx1oS/vwB3NNrVKxjnJO/R8KHa4zdC/58xrTfk2lv1BHhefweMbW5nNQfCVAesYgENMchlowp2+3CPbbv92m+eb1bxPi4DfsfVOudzqXOTg6Vz7MbgHvMxCxauHfZLiMS7LmCeh2K6RYNpve6TY1Gl7p5Y1Pf/e5v6Dd/89fVYnfNNK9zg+l/aeddW13R+tqq1VsAmreaDYPpR/tPrdAohUcplAxMN1BPMelWW+1GU+VqXUvrWzrp9vWLjx/ryUVTg3xJw1xJ3SGJQ5JBiAxmVqT5qy8/0J3d68pPJzo63NenB4fKVYr6la+9pm998+uW4GT8ty+bVuh1fXXFCi7vP3liax0JTxJQxGltbUO9DsmNmR68dM8EA42Lpi4uWvrs0891cnKmW7f3fL2fjURoN7fW9KU3Xrd++PxzV6dfNns6PW1obXNbuzf3bAfRZ59+orff/lBHp00VSgVd21jUy7e3dWP3mh6+8or295/ogw8/MDs9LLR8t8nUCpIC0ydjT6rWS6tm8/LP/+P39c7+kaa5girJLrjRZKTBlP1I2VcWgSwCWQSyCGQReLERyG42Lza+2dGzCGQRyCKQRSAi4DULVS2WVC+WtVKpJzAdCwkKXS35h99y2bYE48w9YLt1r28grFQsqIoaa+aF8OYqNVMIO7QIr1nARBzP1Y1uDRNKbPu9xIdswP0VXJ4riUNNbUpcVI8UevTClgabAIWJpzAQPr0Fn3OHrzCXHiCd5wAYothdus2dXtsgdK3i0J12her8CtQ7gLhSnptWOwFbrsTD5sVsWBJFNI+FstL+nijzAsSEyvl5wA44RZ0KQOZ4psbHGiOOZzIxL8ZJoTKLJ77qbKNnDz6QytrgID2AT1qdnIbWc3j+nIodQAoCNZsXkh2JCvwZQG/nTtTPBvNTcNsU9HwIH2sypt+SnQfmrZ0kQxIgGxDKQGFiBzNPlCSWHahZhT0C/c+448mJl7s7naA6d4jL1n8G6yw3s8ct0ZA8H8U31xTKy7RFS4DvSHYERIvnxN9tl0USmygY6YX2gKHYvcxMVc15vH+Jw8SYkvsg+7xBOU2x2Gibw8Wxe4mTuCqWDHozD8wjPwGrAbkWFhe1nMBbYBZz1RIJFNxMIPRF40KXrZaBG0u8kNgyO5nEC3/uuT5TYSrVS1UVk7HGGMV2gdHOvA8bCB9fDpoBnYwBryuQFMO1wsVFLdYXLQYo6/H4ZtfA0uKS2TAEvLN/SVphF5DYihAP252BEj9ZOwISGtBZWrT+I0YEK6C+wTvAWzLfSEqg8sd7Paw5IqnBuWKt4OewPLExmKoDkU4emVVOYp1E0s2gWlKAmOcFWOS4wP9Qqzuk92/GR8DH9GvTIJ82BnjkmtLqd1TjwHgAnScgHZS72pr+qFufeMHmRYspiTXWPsZoeqdQo3Hhj+Obn/fCzeVK2VSmJGYYs7ZWsFajCC8U7e+206fgayrWFWYRlKi4R8OR7QKgPeGvzfO9XoTvMglg7up/xiVWMXWtrq7ZdQN0sZygTwLy83gozOkDYhQWOxF7T6jQJ1eWS6HMjvke63I6gRdjgcd4XkDnGAvpRKC/7tnkRkBv/pYG3mE5FskbxkfYskQ6zNaSBGp78c2rQsT8HPcTxgfXx+uJYbQz7iN+Xy7Oi/kyPkzpnMfKo28q6rAuY/yE5z/zIhK9rnp3j3u/bxdtx0Ko3N2Sp2OJL5KbrCGsUQuL3i7GQeyMIFETCSgS4mFJE77qg0HXLEemM9TerFsUvgwQz24AknU5jQdjW9OxhBkO2hqPWlpdrenX/urX9Xu/99sqVco6a3R02Wrri/fesV10XNvS4oK1ESuXS9bAi4ZajYamo6EqhaJZu1Tw92e9mM40wLP/ErX3gqrLqzrpDvTBo6f6/PhMF4OxerOChlNpNMW6qmzvh06Oj3Rv97ru375tnuvHRwf69PBQo9xUbzy8p1/9lW9ZodBSpWD+7JUSO6wKarcu9XR/35TnJazuZjMrmru9taPTEyyn+iqXCmZ3RbL1/Lyp87OGvS+o1qqW0ERjgKq/22tpa2tDN2/f0vLymnrdoT755JHef/8jLa6sqUodBXzjW209fvRE+wcnana8QOutzSV96fV7evjyyzaPqY+wvLSkldVVOzfKdMbMdDZSPjc1C5j8tKpPji70L773F3rn6bGms4LKOd9xMZwO2SOV8Y3sk0cWgSwCWQSyCLzwCGQ3mxce4uwEWQSyCGQRyCLgxDeB6aWyFosVLVdqWqkuqAyUHbinq8ExtuQX8xpPJ8/AdAqQ8qFzNPc+dUuK+ApQHkpTgELAoYAFASYBM6jQYJ+hZo7jBOQNYPu8etogm/lCo1h1aBhK31Beci1x/ng+xw01X8CHUA52+x1T8lJ8Lbbhu3b5yksX+BvWBLTNYEPiqRtgJ2fqLFedhx1AQJi0upHHAtKE0jOAGcATS5SAgnFsA3pCBewJCL4A7AFpLKFAYiLxOKf16J2fAd9J7NKJkIDD6VkSrzG1McmBlMVLWr0erwnQHP0c4yJsByzePDlJNAS4SfdtWuEZf6dt6XFg7eZYKJ8NpruiORnfCTSHrLqvvFcGdWU6PwKiDTqipsZqZA4gHbwFZAvbBK41bISiH+0ykqQDynGOw+8BtnhNOrnD82OMcz6+YpdGwHT62xqYJKVcncxW/7KpvIHogA36H7hp8UExijJ6oa6FxGJhfW1tbn9hatTh0BSQAJKTs1N1el1TvJcqFbdlwe8/sYzB6sXgJ4kR5bS9tjHfrRJAMBIe7hXvSnNiBbRlvqUTaqhBacPKknubszMhfLiJDwmAiLPtGrHdBZ6Uajab1ha8hLn250GnrRFJcVRiBAQCWmMRQd8C92I3CMdF6elKfU/chVVLFNwknpwDqGiJjMSTnzZEAiytXE7vVEjP9ehr4sG106bwto6kBKAS//Mrf2kH/+lkTSjM07Cf8/C4+8JjG0JC0SFsOnnHWoivuvuae1FRYsH4vLxsqdu5grWA7Vb70nbhoIAHzHtb3GLH7VIA4tiTXHm5c20UklxeXrLnuoIbexeU8W6JwmPYVrCbx2OHdUzP1mrWZ9qXBsiRlAkbGs4BjA2rr9gRQDzD4ztej1UN10e8ALXVam1ulRNJlZjrMY8DpIeyPu47sTanE5DRr7YjKZXoi/HBMULNHcr/8JAnoRL2LtGWSOpE4syTDp58Ya7N53/KOz5qfMROivQaEu2LRE8kjKO9xIbjUlCUvua1jFEUyByXv9M2Ho+1Le6NXBePM155rivcO3avBAqH0t/njK+F7kCWt7WH18eOL44Ta7onmQvCvQ1LNWoIjGfcU0nM+06Lfh+7splKBQfio2Ffsyk1TgYqlyZ6/fWX9Pf//u9qfWNNR8fn6vb6Ovr0Qxsf3KvNtqhWMwV6v9s1W5nLiwtNuCaSiggD7H2NOX5ritf+cCLuVr2J1BiMdHjZ0eOzhg4v27ocTjSc5Q2m53IFLdUX1Tw708byil69f1+VXN7g+mdHBxrMxnpwb0/f+uY39MYbr6nbbZmdXs0KNk9VyEmHBwc6eLqvCe9jJhOxft/YvaH9/adWoLjTvjSwXS5VdHR0prOzpq31Niet7kBF+cJUvX7HipXuXr+mvb1bKhVr2t8/0ueP9k38cHhyaknHre0tS3BenDf0aP9QT4/OzA7sK69d12sPX9Xm5oatWXG/og/pT5J348lQy0s1Gwf91tRsXv7wv/ylPjo+lxKbFxLu/XE/g+npN1PZz1kEsghkEcgi8MIikMH0Fxba7MBZBLIIZBHIIvBMBPI5RLoqF4qq5gumTF+rLUqjifq9jsrVsnl1Bkw3r25UpoA+tq5TJNS8s4HK7unLVxo4BbBIw9DnYTJQha3/QC/lrpTdacDMcUPpF8dyuxdXhV4BLNSv3pZQLPIc1FNRXC1sVHhdQI9QzzqwG5t6DQiTLko6GrlaLwA8H2ABTAGMgRKWEEgp83O5kl9Xymc7PpAGtEknD/hb+NEG7LeCbqFUThUdtcQEgBh7h8QuxewhTKnvBUrjGnnMIpuo1CNmEctQy/N4KHpjrDwDkRJP8ChAGskRBybedzQIKOK+yQG/o1/NgMT6C8DJ+IukQqiaA/ikzz+3OkgVPjXIh1I/KeToZyYY/pPRaP9vbn9h12L/uTrf4RWoxIFrJAZChcxzaE/YL4RCNqwUArLO42CnvtqZAUjki3i4tYFboHjywsEkbfUx4HFBje0+3t5WG9vYMCSewzyIQhM1ovVX4g9vyv7k3KaAn061wBguV1SrU9CSgn4zKzDaaDR02W5ZPQTaThzNMz4ZfxwXIE1sKEg3Hg51fXPHoCcxA/IB6Ph7XFtYWgRMj4SWq4CToqHKuVd6rW5Ay2xMALZW0HhknsuMRVSyxIfMDXOCucV4otixF5PkvMA3V0LbXJ+NLeHH8UgaDFBPTsJbvzwvWMp4IVlRr1TnUNOB8+IzBRiZSwHJA/q5/Ypbo7CehEKeeMXPXG+0Lx5jLXEI5eCaMcDPrrTGy3zRLFgiARHnCOV/JJliTsS4u0p8MZYpTooXu+9YsfUzyW0Ck7k+vJ1jfhFHU6APHW7bNeZ91wvfod6mj33NjhoVQ62urlOeQcOh+z4z9lDRrq2tGrjG7qrRAGijMEetX+SWYQAX5a0pW5PEBHGMoq/EKJJVsS7SDiBv2I6FPQp/j/WauNhuCApmJwU2zaIsSVRRZBUFb3zxuri+ANUBuGOtjjWS53Lc9PEjCZQG2fOEY5LMiDUrXmsJpKTgNLZEvJbnkCgCMpMAiHXF5iSJ6kQRH4lYXhN+/sDvuIdE4iHumdGfAdijLTzOOSzRlFgc0Xco1qOQbNx3eG3A9Bj/9B+v43gB4CPpxPrErqiwsWEsttvu2R92O9Hv6aQQj7Ee0S7GKJB80O+pmyjUi2WSwqjb8Xcf2/29lC9bUWUrhz1jZxI2WD3duLGpv/t3/xtd393RabKLobH/yGA/65S1o14zgDwZDdiupXbzQsNOT3mANKr7SiWxeXGYjkd7q9PTaauj3ixn9i7nvaH2L5o6aXXUHk7URaXeH2ihtmCFO8v5ou7u3dRiparWZVNPTo7UGfW0e21DX33zDf3Gb/yaKdH7/Y5q7IapFMzH/fT4WJ9++rEuzs+tUOvO5pbu3Lmj09MzNZsNg+/sAMDu5vGjA3386WNNZzmtLkVLz1cAACAASURBVFa1tb2pjY1VKcfaKJXKBdvZwbwsFBhrdifScDxVs9PR2fm5Nre2rCgrY/TRF1/oRz/5uR7tn+nGZl0P7t/VN7/5DUs4UyyVtTneZw2JnSbaWF/x+jGTqt5/cjQvQGp2ZHnfzTIYDzKbl/nKk/2QRSCLQBaBLAIvMgIZTH+R0c2OnUUgi0AWgSwC8wjkioUZalG2MxdnM20urmh3ZUsTFGC9roaTocqFskrViqo1t22wD7CozPgG2CRq4FA7cvD0Fvo4WYC2tDo7gKURn8Q2wE1EXKkbgD6gS3j2hmqOD8acl7875JrYh0xUk6G05lgBPKJtAbMAFhwTOAAcxIYA8MgxV1eWTakXNgIo+PhAHtfhbXAwGtcBSEfJGddo58FXdYj/r9vLuJ2H5j7v0c54Db+nVcyWjAAcyhWn0XYDPYZfE1CfeLaH7Y0pwFMJCCCjMVdU7ImSMhS2tD8APscNywvik1ZpmmUAXtemTqfPvHfTyZPo7zT8e15hHteB9zcKw/DwDsuFtOKbWHDeUDhHImQOwOo1sycJ+wlLBCT+0kDT2Plg48QsaaZeiHVuBeNj2GsB+Ji+GpfP2ikEFLtKniQgOrEQCTgPII6vULem4SdtCNVn9DXPDxjHz1FQlU4LUB+gP/6NsR+wL+YLsQm/bBIEBuRjpCTXZzsWGCMUDqTQYwJgo9BjKGbN15ykzdA922PsBMCej+tEae5g9cpWyW0mHHBiMRMJAVNdJwCXc5rCtddXKwUUuS481C0pkFh1MH7DRzw9j7ET6U76VqDVisDS1lxe9XJN9Wp9vuuAWGKjwxrG+CMREdDcLVAWbMwAG2lzKOVZa2ijW17054U7o99iHoQaOdawgOkxhvkdYEh8gaduezFRvb6k1dUVU3W7Yti94CPxRl+7FYaPz7BEinHmSRnGO305Sta8mlm5ACo5lq+XNUveeAx9HqQTeA5I8UV20H5l9+HJHtYyVKkUPWX9s2UgrJoseeeJHpIfAECgPOvx0tKiJZO63Z7F9vlkAW3jOAHSA+TG9UWB00i8xRoRc5HX8pywHglofbUeuqo+1gOum2uzdT/x6I+dAPzrCR9ihUrax3QUrKZ/iCltYcyQqKW9HIfvsFyJpAXPm99jkgKsZr+U3Lc4vhdzvfJX53riPpdeUxmP4XsecD+KjgY45xpjfYw1IdZNriNiw/n4wmYJxXYkJ9JFTG0O9il263PaEphF/LyHFgPaQgxsh80Mb3TU465c5wHGQLt9aTHiOxIksf7GvDg8PNTx8bHXixi7fRpjeTodq1wFNpfVx/9/ONISO+aGUr1KfYKqpmMSNqxPfa2vLui3futvau/GNR2fHlkSb3R5ZjYvnGuhVjePcks8kWwhUUSicjI1RfoiNRoW6laDA4uXVvNS7WZbl52+Lvt9jVHEV+rq5ws67wx03Grr7LKjk8alzs6byue8wPFwMNRKfVGbq+s2L08uTtVoNVWtlfXg/m39zm9/V1ubG2p3Gnb+hXpFSwsL6nXaevToC336ySc6OT7Wzua2Hjx4YPFlvTg7O7Wf69VFtZodvfvBp7rsTfTa3T2NxwNt76ybZ/pkytpFAqiczNGCNjfxQr+tEom1lRX97O23LZm3uram7e1tG6Nvv/2O3n77PRcZjPr63d/6W5bIIkHCrgMSvLYTZshuGpkynSTV7tZtfXRwpv/9j/693t2nuGlOxSkF0ymOrqwA6fwdQfZDFoEsAlkEsgi8yAhkMP1FRjc7dhaBLAJZBLIIXEUgh/Vyzj44lnLSzvK6bm1dVx4VM3At+UKZXixhX2GmC+adTIEstk0Xc3ldtjv2zFAtBYANaBpQNlSEadg8V/OZwhoy43AHCFji+AmojOOjfAOchXLPPqwlSmR+RoEIMAqQEefiXz4EAk/SyvgA9CivkOlXipVERVe3QmV8AHeg0DNAFKCVD7TAdStUSpIhAUkA9YDUtLFUqlnxSI4RStqAowEoAphFLNIQ2xSFgLCSFyYMgGgQzwiwwzXz+04K4/E3wIcVkEwK5QVMT0TMdpz0+eK40cZ0XxqgTtTUBv9RqKY8tdPK8v+/6ZU+l6uusVgZqZh3/+sA0dGvAYGiPbGDIA3mDUjXXG09GDnIskQAbUXBn/Jrv/JRDxjpSQUrmod/Og2foHK88sZOQ/X0dVm8U6A+EiJzQJ9kGdL9lU66xPiIxEkatHMeS0S4L431PYpxoDbJABsCiTq/FokkA1muoLf5YjB5Zq+zIyUWN54AcfW69aEVFU7sgag9kLJPIS5zuI8a3GCK7wIJWPfMmKBZSbHMNAiNZIjBy75bN1QrdVPXLi16IdIA9ICrTjI/Te1IoVNTtnLuktkS5PESTtnvxmttnFSoKVBSsVyag8go7AiIA+LyZedljSlQBNWtUnx+egKK5zUuLgxsxxioAO5qwGzgalKgNZfX+fmZxddtYio+7xJvbk9IsE70kh0siTJ2oW4KW9Yizk0b8QV3yM3uBAoP+toXMNN3AeBt7slC3/nB30kiuvXMZOKFJKlvEfC51x2Y6hkg6pDY7Xc8yeHAE5hPOz0JNNP16yhV8/MdLl6rwWNhRZj7eDd7UtBt5K+KJ9NXDuGHPq+V7OzA5z8B2A6JUat7DQhXTXsSlpi46rls7eUew1gJtbT7qTsEDjAbiR2OFwlW74cryxu/Rl+DY0dTrDkGgpMEZ3jkc2y3h/FYcVySIA7FSao6YI/ncKx+r2/Al10V/B6qcl7zfNFZg83JlpnYicGxvAgqyWCgN3HxBKCtJckuFRJfjB8eI0kRhWMj0eEJnSiQiqrexxF9zP27jPI6qQMSaxF/Hw7783kT912OFRZDkWSNwt2epJklCYycqpWaKqWKx8uK8BbsnhsJhuVlt3Hyc6Ey9x0m/Is6n8TSiELDOeptFIX6eTTqm7c4sZnMphr2iDse41Wvp8A6NhuL0hmVsrS9vapf/ZWvaX1tUfv7X9hOsVp+4veaAvUa6jamxhx7MNASO3by7pWOzQvvbVCWXzaaOjs61snxic7PzjUYTdQbTtQhAaKSpuWKcrW68rW6mt2hHh+eqNsbslfP/OHbo6FW60sG00koXbYuNBr3lM+7x/1f+Svf1t/+23/T4Hm/19ZsMtbW5rol8YHm77/3nj54731bc/Zu3EiKAZdt/JHMIfnW6470zi/e12Q41be+9U3tP32k1bUlK94KCKcYKckI4osyfXf3hvb2bqvMjpxqXW+/847e/+ADW1d3r9+wGNNfniy61H/4/s91d29F3/7G17xGQa2i5aVFG3dYzqCAJ+7lclXl/KIO20P9X3/yZ3r34MCKlBem1L2Yajwba+TvVrKvLAJZBLIIZBHIIvBCI5DdbF5oeLODZxHIIpBFIIvAPALFwgyrhWq+ZDYv11Y2dHNn12D6LPHKNWW0WU67pQiPY7qJwpQPsnyg7fT6cwsWBywOLNOK2jTYCDgb7TB4PJ2YOjatcgx1M4pCoE3AwlAwh++qf/B3D15AevgBh+Iv/Gj5IMp3ABI+yIdCOEBG2MZ0O+2k2FoAaQC+ezWHarfVatolBPCljXx4D9joimH3og74wzVFsiGuJwD/85YOc1UziGvkx5jD5OTdgsU5UajHeQlWKIIDQo8m49CwzwF8WgEeQDzOETA9zhf2Ada/iQr++T5OK+cDhsfrr0Dz1TUM+wOH2Qn0srGWqHHTkJWfo33ELCAaTJXiuOPZRIORW4SYVUmilA0QGtdiouXk9ZwzzmFtgFVNpv7vcwVan4fdAdMDcqV3QYQ/9POJivSYj/ZFrGOexHPsfNbXrnB/vj1X8+LKTiZiH3A5rj0/u/KYNyjPXLZAkESwbJrPXYqYpmA64JxWRGKn127PbU04F38PJTfn7Ha6apyf2/OZl6aAHbpNSthnjMaAub7yhZKpHfFO96SUF7u8OL8w9frm5qZu3rxpzxn1B2qh0k4K9QJu6rWFuXI4EjE2vpKCmPXFhTkgZ67T58wx4B/PW11ZMfUpu3KApwG1Q3WOWvP09HQ+5gB/jBWgZVhvhLI6VLrEm3OF9UuojjlfJMvoy1ATBzwEei4uLJnFCxC1XufaUFjjb54U652MdXJyau0HBBID/NHZqOLe0gOLK/FlzETfp3cIFQteIDRgs9nslFxpzHrKMYCxwLfNzXU/d5IojHUp+iqKvsbaGXCa64vrDkCdXgcCoFoyLYHpxNRhuCc1+HZ1/LLFw+A9vvcpFXccO9aB9DwM5Xa6IKf7yvfdGqnqBaUDqqftyUg60C/EI9TpcZxYLyZjT2il1fyxfgWYTkNij617uofie36sZEwHuI8CtHEP4nUB8mNHE8cAzIclDGCW+cL44SvU8bHeui/+5VxVThvD0ohjA3p7/e480czzQ+EfinraEcp6Yh+7V2LXAufmmx0gxYLvRInn8PxG09cFlOlmNWWJSLcSirhwzZVKCecQK75MHYh2u6lWu2kJ9oWlultRjUgsMn5KlhDLk+hlR9i4r0Jhot1r63r4yl0tL9fVaByZ1cl63dX81JMgeYPCmtdqNtWo11Ov1db58bEaZ2fqXrZMsR7fWCDNKCLOPJnk1KYWQ2+iLm+D2N1TrmhSKKk3mqk3GKtQqWmaL+rysm3rXLVaNxV8r9dSHgxfLIgxdO+l6/pH/+h/th1Ix4dP1by4UKVa0t6N6+bpjuXKe++9Z3Ejtr1uV1tb22a3wvhbX90yD/Q//fd/puWlNf3+//Df66OPPtTZ+ZHW1rF1YV3vqdtpJX7xVV27tqvtrWv2Xml5dc3umZ9++qkODo/UbHXsHsCae2PvptVS+JM/+VOd96b69W9/Sa8+uKtKEjuSRXjVHxw+VbfbVIlE/7CkQXlBf/jDt/XB0YlddyVf8rV9Nso807OPHVkEsghkEcgi8EuJQAbTfylhzk6SRSCLQBaBLAKwMlOBq6DyLKet5TXd2NjyD5jdjn3454McVhBmkcE3AABFGdujgS2o3hIAGcA4VG1pJXoAggCTAQTTwB3lGYo8lHQBhIBDDhPdJgW4gSqQx/h9YQH7ANRgbtcSoCLAzX9NLR9+tVHYjWNG4TVgCiAN5ZULv111CVgAMAXUcMCGEtjhrgEzszhwT+W5Oh2DlsTOIrbhh2KRawigG/+GojHAMucv4tltBdESBSgqUkhaokynfaESNiiaOm70Acp0gAAQK2Bu9BP9FoCfPk/bDfzXgLsdJ++ezM9A9hTETgPgNEhPzzrgdbzpiXilQTOPEe9Q6Lpi1X18AzLnKHg3Gs51bzG+AuzFce01iS1RGkZfQWf3W8fyKA23n08CRKzj+iLuEQeUmulERIC+dDzimuIant/J4X3uhTHjK35OPxZteT5pEOfiuLVy1ZIoqNJt/lqJ3ASoJyp4CnaaTRI7KFAnM98Y8ySGTGuZUzXZQRBtBqZHTQEbP0kdBc4Zc51kSUBmIBb+2YA7bOQBh4C19mVLzXZTg+nYdgUUZzlTY26sb9jaYwmnpGgpkA/1LzAZJTfHiEQLiuB2YsPEv+EHHeOJ3SFzj+hcziwibPokllKon/Ht5l++WBs+++wzmwsAv1hv0jCd9tNGjhvWL3HtzN9QUEfh44gNr+NvUYw0Ekh4G2+sb2pjk6KxZSsCDQSmb8yzeIRXO2sOCn1iPlN/0BXqc1S8qMK53rQ9VtiaaOY7EEKx7gnKZ8eYq+LH5rPs4npXlYf9R6hWQ6mcTp5FnGNuxThJF6INqxESCIO+7yLh754cRZXvhXQZV8vLnlzwhKiv6wGtI0GRXis4n+8O4J6wMC82TZvpH+LI3ORaImkS60lcX9wzOBYxjF0NkZDkdSQ5sAJ7PoEQcef8MRaef04ouyPB5IU7u8n1X8U61i7azngMv3gej+RPWPBEosd2eiR2K8Bzjh3JZtrGtdCeuPfEPYrXk4RmN0PYyoTFDXFmHoRPeiRRIs5X43bRzl0qlG398CSy2xlxzR9//LHtjlhZXbLr4W9euDtvoP/g4MBU8+vra6pXq9pY2bBjdDuX6vbamuCJbrU6Zl6zZcp9DOOznCYD7FpQ/jdUKk51++Y17d3Y0bWdFXV6l1pcrKhezOvWrVvuDZ7PG7g+Pz3RZeNcJ0fHGnY6phAf9QaasTiR0CVhwvi3nQzsCkNDUNAUqyDl1R9P1emP1B6O1BlO1OwO1Gj3VFte09b1Pfvb0dmZ2r2+rbjTQU+F2UhLdZKUqPnL+v3f/4e6/+Al7T9+pEbjzHa27Gxva3FhQc1Gw0A370UsoZPP687duzq/uNDTgyONRlM93T/TT3/2oaqLi/r1r7+pRvNC5VJOt+/cUH2BHQBDex83HFB8lTVzXZVy1ebCxvaWjavLVkeffPaZPv3sc/V6A/NQ39jcMvsXkncff/Kpeu2x3vjyQ929c0OLVsCVXUPS06ePdXzy1Iq+L1TWNVtY1b/+ybv68JjipmVVcj7euI8MZpOMb2QfObIIZBHIIpBF4IVHILvZvPAQZyfIIpBFIItAFgGLgIuaVZjlVFFeu2uburm9qwFKrYtTNfuX2lza0MRAHDDWnVis+CgWJnwoLpY0TArUpeEGPweITCtuA4oEfEyDRKwn+MAPRAG+RYHGgOkBtR2wO+zhIy/KL5SVvQH+yhTfdOsOwAYf3sP7NtoTv6NIBU6EMpA28aH/uHmq4iyvmtkpONjnwzwAILa4AyGA6wFvDVpPUFg6JArQpBzgy1XQfKdhOT8HdIi48OEzFJoAj4C1lRIF13IG0YHHnCOdkLAYW6FGt5QpGHTG8iOxMDHbDrrOLVsCdgVsDwCb9tsN5Xy63WalQtG3vKszr5TQvjMAqx3OiVLWbQocTkclRC8Q6ucHXFuj7O+o6VEnVs0fN7ysgSymcjabBhIaXkBxXriSRMrQ42SAH0CIsT/wg2KUQN4EIiZj3hGqWaV4kob/o0WFBC4+H5+A4xGzWD3SAHGedOByUkA9rFmA00ktyKQIqVvMmLo2qZU6X5VyKOi5jisbDYtjktSxOZOMc9SaAQM9AUP/ekhRcNYqNTs8Z7d5nBRejdbYDEp2SziocmsYs3EyaxW3dqGeQH/U13Q8tmSXJ38Sr3msI0olVctVt79IdqbQHp5bTSw38PJGgT6YTLW4sGhzHU90ALuDuYIVHySuC/UF1RcWvC5DIW9exxQeHPQHlNBM1gjfJRL9RTFV5s7h0ZH6KLUTGwlTyiZqZCBko9fQzc1dt6WxNlKob8HWivAl57XhWx4FFUMJHTtjWEdQBYc1SIwB2pNOqMQ85dw8jkI3oGsUXmRce8KwpvX1VUsSmjIY//Sk6KPH05ONUQzUbUCSgr5mAeM2M5GHAby7pYcX66ygnJ1gW4WFhs+tq4SVFzHtdtumcucYDoTdDiZUzxwn/PrDYsVBOGPJk2ycj/gQ01Aj270msXTCKsVsd2asFSRHwzqJOU7BX7ye/ZyM3oD6cV+JtTPWJrfA8WvlfJFwo12+JrJDwBOJ/B62ObFTIMBw9B1tTa9voWS34peJBU2s5eG5HorusNSJHVDR5vQ6EmA77ZUe94lIzsbYjnhGMiGAeDrRw/iN5BPwmzEb0N4Svcm9hp95XQByjsW6u7DoljYxFiIhw3GsWPHlpSUhuEbmSAD36E/uw8P+0NYP3yWWnydujo4OhSe6r9sUyPaEDcVqWd8fP35k0JjzY8Oyub6mUp4kGgmSvCazkdqdSzVbLbNgISG8srxua0er0dR0PFSlktfe7pb29nY0m1Agt66ZRlpbW9T9u7ftfBT0PD460snRkdrNho31EovsZCxyRzXsjHjfQi2BxDqLRZgCn+zaoNiu2ZcUSprmChqMZdYvl92BDs+bOrxoSuWaNq7f0EA57Z+c6eKyhZGS8qOhSpORlhdLWlqsajwd66tvflm//dvf1fHRoS7OT23RXlxc0M7Otq0rqMN/+MMf2TqUU157e3tq97o6PDpR67Krk+NzffY5MDun6zubZl+1urKovZvbWlyq2HnNFx5P9gXW00Wb8xx3Y3VVO9eva2t7R2cXDb3/wYc6ODiyRCvvv0iE3LpzV+1OS//mj/4NNxPdvXNLd27d1EKNdZ7ivtjJdHRycqZb1x+orZL+zz/5M739eN8S92VRF6NAKkHd8TDjG9nHjiwCWQSyCGQReOERyG42LzzE2QmyCGQRyCKQRcBgZqk4s+KjymmxVNHd3T3dv3lHk/5AFxdnpnQq5ArqDVE+4geKvctVocYqcLlcUTdRoPKBPeB4qKPDbiTAcICBtDWGq3elvKm8HQilldoBp/Eox3+YYmkADSBMqMsB3QAzABDWAEBUzs2HQoBJHCOUiWZtMeIDMv6yDtR82/tYvUHfoB6AMMAM7anVsGGozwsq0h5gwFz9zdb1icPsACEz4QfuVh1pwJaGNaFYDVVrxNAUykmhRgAY8eEYoRy3vyWA3hINgPbhwK8ngfcG8gxwFUydTEHCSGREfwX4D+gS4CVU4GmIY7B9NrGiYmkVagDNeCzinVZmPwOhUYEnIDtAVqhBA76FTU/A3rnKNvE3BswyXiwrlNodET7ONsaN3TswfF5lbuZFV4R7vsMgIFokAqLf0omTSHJELOcKXgO0nkSIa4/4xvlDoZoGhGlQT5vZpUH78qmETVpxHscOwBtQ81llMkkC7AxyiSI9UacnCQ4Pv7fTAJ71yUylvHsLY4eysrxsO1MePXmsVq+l6Wg8Vz5bH0+mnhTIFzRJ5pPtpEh2D9gYMs9m93wHzg8p/lmt2OOe1ZGpz/s9LEv6ZiFjNjDsikmAKjEFZnmNh4J7widK5hinw4kXB0WFznkCYuIRzW4UjseYOj45Mgg3Hjr8C6VtgNX0GhbwkTkXsUpbmHDuGL/p4q3RP5Fw4V/gMedHAc/1cRw813mM9csV3/h3s2PFATYQmOcFaLUERg5YzZxG3cs89GuNNS3a74m6JTsXMM2AMIr3IYmCjp0rADTPdTsSHh8YTI/rivmXLmKZ3h2SXkdijPs4dLjN2uOJMPe+Zi4C8/HDR9UKsAVQcswojBrxIzmD4j593EjOujWIF5uOxxhOMV9jHfY1iYSmnyPWOZ77/O/RxwHh0+32IrS1uTLdkkzJ/YPrjXtFFCzl2AHn02tPvC69RsZaH2r2uB+FQpi+JXZRFJvXpu9bYV8TFku2m6HnxV6B4SQP+IrkMu2J3U8kq3gdhWfpm0jUBvAHpJ+cnMz9/WO+MaZifthGKZLyZSye8Ervzr3SeR73SWJ1enaiRuPCki4o0YHHrdalKaGJwfLSgvKTsUrFnJYW2WFQUq/f1unpsVrdttXY4N6/WF+x+grDXl/LCwt6+cFdfen1l1XIT/TjH72lXG6q119/RSsrC7qxe02Hhwf66MOPdHpyolIhZ69BCV5h3Hc6thaUlFd+OjFrqSiWzBaQ0TgpXD0mYT4zG5rReCac17B+GU5zuuyPDKafdnsaFUoaF0tqURfB6ngMVRiNtZifamulqo2NVRWKea2sLOnv/J3fsfH9+PEX1lfE/86d23rjjTdsvv7xH/9biz07027evq2j0zO12h1NJzmdnjT0+WeP1e0MbZ3evbZr172zTVKwpPGU9WSgaqWs9bV1Gz8Uh2Xuc80UHn3p/n1RsfTx43198tnnOjw+sfvpq6++qmvX98w26uzkWMfHR3r6ZF+bG6u6d/eOW/wVSXRO9Pnnj/Tw/pd1OS3qf/2DP9HPvsCrXirny1ZgvD/sZ8r07CNHFoEsAlkEsgj8UiKQwfRfSpizk2QRyCKQRSCLQK5YgK6pMJMWimXdu35Tr957oMJ0Zl6boczsGKAauCyd/1AJj8cq5nNCMT2ywnUOMULZzO98MAx1XoDQAItp9R3PNYherRr4Q9lsBSQTP3AUs2abQOG6BAhw7G6vq9Zlyz7QA8rW1lfNBgGLlvCUDdASVg0ObFzlDFAIFTjnCgsEHsej1La/J/DFFZxe2I9juhdudw7pDW4YSHcldADZyRTI5erIZ6xbAOEU80yUkhGPiGPAIQOupvb2thC/QQIBDbyUSqZ4RqkMLA+VLDE0dXOiCXewiAjvylM8wHeA8ICP3h9u7xCw9hk4jn7NIHUo3F0de+XXDPB7NoHA35OKew647X/+b4Bk2hMwKZIGAbwC2AXsimKjFEIk4WPHSCxa7BfU3Ylyfq5etuGbKOVdDO/nT+xy8NxOq0FjhXgeqqdheMRsDtdz+Xk74nXPrzRpMJhWrcbzTSyJv3lqB4C3y2sHxJdbNLiiOVTYjP9qpaoC3ryMyZFnC8JX3+1eXKEeuxSwVqCYqUFvEgEkogCx9QVLRuWLeZ02LtQddjUcuC+3FZYzaxgvfmr+6yg6ZzM7FuCGXQLMY77c03tk7RomOwcKlixy9Tu1FwDm5is9m2mhXrdjWKywLQJMgvuxeMASJJlTjBPGDDBwNJ0YNCxVygYdWXuiX5aWlw0ksm4BF/efPNZ40J/borCe+Fxkd4knxPimfYBAHo/YR6HOq+QXqnqApKuWrXZCFI0E/idqcgAj/bS2tq6NjXWDjoA0A/XyNbXT6al5eaFup6/pjNgybykqWjZQGckhh+qsC0nCRDkD1KwxkRzAFz3gdczVcqli61H4d6OE53m0n8QkYHM8oTjkwIv5JgkXW3+Twp/EGkCfTpzFjppY53z3kCdp4rVAf/qAMcVYtiKaU7fUoR0rK6sWE08ouG2LF+L0HQccO52AisRsJF7j/pO2+IrnuCo9KToctlxJ8jfmY3q9o81xb+DvjA8rwlhftPnlfe/WNG6H44VNLRGWFDqN3QCMH7P0Tzz9uTa3nXE1P4/bPEh2e/gaR0KloOPjk7l/P2MaAE1/WfIUG6dabX7vjXtuAHHu39iWtdst63Ni4XYwFAL1JATn5p7BPZMx5slo3+ljuxyS+5PPBU9+UYB20Me+RHaf5H5kY2Jlzfz/iTOJAChGuAAAIABJREFUZu7BjNPt7W07J8fo9ni8aesByRZgOuMkdmgsLVSVQ1m+XNfO1oZKlaLOLo51dOxWMHhxA7P73ZG9HWHHysb6qr702isG1A+efqE/+ld/oMV6Rd/97m+qVMrr9PRET548Ubt1aTtirm1vaWVxwcZl4/RU3RZJwpGqxTJpOg0omtrr2brDbh5qwmBbQpKvMMtrCkgfTs1qZTzNaTjJqTUc66TV1ZOLps77fY1KFfXzOXV4rzEaarmY053NFd3YXrPbDTZKWCq9+eZXdPv2Te0fPPHiywX6aEU3b96y+P+n//Q9G/eoyh++9pq+ePJET58eaTySms2OHn2xr267J2oi7GxvaXGxprXVuqgPPBp2NZmOtLy8pGs72zbHzBJqOLTrs/ttpaJypaaFpWXlCkWdnJ7p7PxCS8ur+sU771iy69vf/JqtB9976ycaDjr65lde1YN79wzWD4cdffjhx7q794rGtWX9H3/8H/XzR48prKJasWL3gE6/kxUgff5NQPZ7FoEsAlkEsgi8kAhkMP2FhDU7aBaBLAJZBLIIPB+BfLk8YztzfjpTJZfX3tY1Pbz9ksq5vH0ARMGIwnkIXJpNDIQZcMJSxdRcWDrkVSyXk0M7+AEy8CEdsBTFBx1UuR0LkMJBghNNV/VVtbq2LvftdeALTAgVYajlbBt/tWx08LJ1aepGQDPqNz6Y8+EdMABEcCsWh4qovvg3rUTk91B5AyUA8uGJzAd3A/pYjCSKW66NNgELHLhdwSYHoWaiYQAiwAxKNgqQBuwkUAF4AlSFAvR5sBqq1lA/B0zHH5q282HbHrMP/VM7L2DDlKwGbhLInJJfE9+AR2FdEMrz2D0QcCpUlQFuoj1+3d7Prp4F7AAfedxBuoMliiSSuHAwObd6iQK1qO2tECZAODmGXYfbEkR8gQBcD7A8sgOWnNHMAGOo7T0B4/A2oYBX45JnJ8DfAS0JAWxh3B7G6gLQXlHQLmlpYgVzdTjU0J4wMoCMLNiK5/q1UT/AEySowUP1HtL3KzsSO16820vAWcwbg350G1Yh/C9JkgRUNihKu5UzOM05aX8kO/i9ggp/6omiUO7bWMu5X3oA9Shwip3L6sqqlhYW+KOpPVGZ0w/Wj/mc+hS3zAOQALF9g+jzSyCu2M7YvMeCYdVUrrSS9vPcTrej/sCL51G4D4AHkAdAmwrbgLzPNQrJkkCypNVkZOdfrDnErJQqljwJ8M51R0FF/PPNtoniqMtLBuS5VuIQ6m5+Hw0HBtCYw4yZUBTPVfCJ1UzAySuw7v0bSY9IgDnE9mKrUe/B7Vd8jvg6VvCEwgirjChU6rDY/aCtZ2zNBUTG63g+kI2+NvsqwHy+YP8aaGeMJGvmBIsf+S6MsOzgGq7WXHYRYDXliS4v1rmY1J0oWCKi02kZgGOt5jmxjkUyi/EQnuSxLsU6GjYwkagkJnzxOP3CNQHSgYXMabPxms4MpAKpt7a27J4RMJdEANeBHUdYcoUqOvoqkmo2pZJ1xdcpn4dhC+UWV57s4ZrS3vah+k/vhgpld+xIsPOaVz3H9TEwV3YnVjlX8NzrBvAdayfPT+94ibWftsbugFjfSfyiyAd4A8JJNnjSiH5NivuOsRJD7V+0ex1jhvMD2hnPtqYluzd4bdiycF67vzJXDeAzl5IiwEDWke9I4FiWQKiWVSpz7UliY0LCp2OJZGJzfHRsY4XdFgu1BeVmPgfKFaxMpnbfZWTjA87uE8a6KBjKvM6xQ4Uk2UxnZ6dqXDRUqxS1VCno3u09PXj5nqq1sg6OnlqxS0su5go6PT3T0yeHWltZ1+7OrirlknZ2NrS5saJPPv1Eb/3gh3rj/nX91e98UxQSf/LkkVnLrKwsmyf52uqqahSuHo90/PSp+ZOPe31VSU7zPqXXt3oF3EmwK+nYzjvMpfIqksBiLI1mGgwn6g/GBtMpSHrRG+ik0xOmLMNCWWf9ni6wdppN9NLupv7qV17X7taaPvzoQ7UuGxZDQPc/+Af/ncUQBTrJCe4xeJxj1fbBex8oh9J/MNBL9x9onMvponmZeKaf6Gdvv2+FiHfXV7VOgddqUWur1JGZqt9rm9XL5sa6dnd3rT/bLY4/tvd3rKf7B4cajsd68PJD3X/5FY3GEz16vK+nB4f6d//u39l69K1vft3uKR998rmOj8/06v27+rXvfF3lSkG9/qXee+8DLdY2VFm/pn/6H97SLx7vW82HCgr9EfEZZjA9+/iRRSCLQBaBLAK/lAhkMP2XEubsJFkEsghkEcgikC9WqOil/GwmyvHtrm3ppRu3VSsWNRr4h2r8q013jtIXKKScw2UDbvjZztwfs4zXOd68ADQHoa7WrBgwQ5XIh8dWi8KmPfvAyAdIPqxxcODK8jIeqsBnYKWfuwoYSEA88BKYgF8nYMqKZaKgHLvPcqh0rywvXPEO2ALmAD39Az0fk68Ki/I7qj+8jPmwD6w2SAwoHaOKd2UkqtxcDpVsouBLrB8MTCRe3gYLnJR43AJeonQF4MKDw+c5kY2Hz7DDZ6CyFzB1D2JXSxOTsCqhLVwLgMOATVJcEpBK4iPA4Vz9n5jjm3Iz/NyBOGaT4H1mSszkeux1CbQNkPiMmjoSB+bj7XGKQrGhNA/VPNfmitFQcLrS3uI79gSAgR+uAeiexMgU5FO20488IWP96DAdqOgk1/20+/joAiUTkO7g2Xl/gE+zuRmPbfcA4HdGcsgUoQWDr0gFKSw3JiGCVQvtABIn7aBdpqbPyWLI8Qv4lZunrvuZP+MZ4wYrQu0esbRdHck1ONSywTC3I3HgVlS+6LszOGfs9LhSOidCelO0enFOYmPqbkA+fT2dajQcaULBysTzfJ4IyQEBfacHIQIms6sBj/KFGoAzp/EQmDqy6/cCfEWVqmUtLi1aoV+sSfAftmtOdiAAmDi3+S/XF1WvV21OG/zLoTYeqtvrWbtQQIY9Rlh1mJrWlNkds3thLDAHLtuX6k8GtgNmdXHV1PK0y6x0SHwYrMbzecGUtVHQsVqvm0KeuHVQz9qcTnZToJjmuq3w5cxgpkFyK3AYiTwvHAyEDPAZsDVgMeMST+VQhHNM1qgYt+bXDzCk9kKpaNdjc9e86alx4PEqlYCz7GxxgB2FTa3gar+vi4uLOVBN7xiJJNjcy3zivuAGskwl74V6sXZAAe8JPb/GgMr0EUCdc3nybGLWQqjo+Rmga8A1qdFg3sv1ulmIuNWI14eI5MHVDhaPa6jbmTAcH2UxSQ7WusEAoJpLVMo1W4O5Jo7JGlGzopm+0yh8wOmD2EXgtjYo5knQ+r2IxEzYsQQ0x66LNqKoDjgeyQZbK6mvUat6ss4X6PlOougn+jAsd9wejHWW8cMOLO59JJRJatGekVvqlIDpzDdPKngioGxjjboX3Q6gdWrtJa4AS+sD2znFel/1BBTJWKuH4OpwnsM12xzN5XRyeqxGo2nnAKZXa9iglazmgdcdkXlwkzDjeonlkNhz38oXbEcK/Qe4N7/3EsWFSVpXVK4WVSwzdknytNXttpI1mTWnYB7mJLF3r+1o0O3p8RePdXrWUKW2pNXNHTVbPXX6Q1N00w+lYkG1cl4l21ExViHHfPNioxfn57Zb5Nrast547aHu3LttdmKNy6Zanbb9++jJvh4/2dfJSUM7O9e0vbWT3P853lQnpxdqdfv61mu3tLlc0WTUU61aUG2hrtW1VUuYmx+81RKZ6fzszM47bHdVRqnNukBCGqFAUt9jMPJaFPOC2RMZJEaZPhxNNZoVNJzl1RyMdNrpa5gvaZAr6qDRsAKl5WpZX354X9/5+peV10Tf+95/UuPi3BIK9O0//sf/yID3/pN9dVpt65vzi6Z63b6ajZZ6/aEODg61trWpvZfuaWP3mvKFot75xXv6z997y8bT/Zu72t7cVKfV0MbGith0SPHRcqWonZ0tba5v2jzmOjrM7fHExjzg/PTs3JTwX/3a17W2tqHDwyO9/8EH+v73v29j5drONUuGcO87Obmw+803v/a6Xnn1vnqDtj7+5DNdnHZVWNrQH/7w53r/4NjaR4nYsAHrTDLP9OwTRxaBLAJZBLIIvPgIZDD9xcc4O0MWgSwCWQSyCPDRP1+eFayo6Ez1XEk3N3fMM32xWlO/0zVoaF7pALPEcoXnmgIV5bip9GbmiYl6DTDLBy7ARvjcAgpcXRhQ2gvbAQUAG3ig81Up1wwCOSjAZsBV5cA4AIcXKXSrBawIBsN+ohIPiwt8hb04WLHgcCNU6QF0AmK7YtTBWsDW8OsG5owSmD0v9GmQCb9xbAYAbCi/8gZDDJQAHZMio6GkB34AKR1mJlYb4VVNwcsEooZaMcB3KB7TSnYummOFH25aERnq8YBj9FnAPlPKJup63lwA4EfAdNs9EHDHQWIoKEPpGe0K9anD3yQZwPVEkc0oIMr1hJ1Icn0BrICuWPR4P5fdmobkQgLiYjLOkwzJuUINGwApQF0o+01lDLzKTTUFyCeQw4FoPrF/cR9w7GBm1q8jTUnW5AB2wExgegkyrfGM7wQ2Gqh1+B3Q0HYdJLYlvlWfpMNVwVP6GYAKhORaAO0G3FGwW/w5ttvxWHFUg9HATwCsXPFuitG8pkmfO3h1hbNBeT+QQRhT99KPwGQgmtkkMU5JC8gSUf0e/rruV413OJA+lMIkDEI9a+M1sfWwvk6KxvI6QCJqzq3tLSsAenB44Ds/UGTbnPTCr7ymkgBDxirJKSAehfH4O6p2dhFgIWPQ3q4XAFjT8tKy+f2jUjbYNxwaeL5oXOiyT6FKaX1p1YA/awNjMT0fAjJjLQHoZYzx9xh7psS2pEzB5rHtaGB3SWJRlV4LOFYAduCbhTxRq4cimnEAuBxyTcBfW6uqcyumsBqxMZ8UxIy1zXfmxBpErAFzqJH7BkexxEC9zbjguSQILBlo/eNJQ/4GODZbEfzkAeXm1e9JFrckwZ/cIXAUugT0hhWLwVgrHotf9pID3UrFYDpWHPSPxTBR90fS0RSu7fZc8c81ptevWFPdoxkPfPdOp0+suHQRf3j3bo4aFLGDIuKCgp6xOZmO1Ww2koLG3h7U7W7h4+A9kqdcD/cAs+LKuyqc30ksmMVItztPtkR8wj4mrFFs3ia7mWLnTySFwyqMfogY+g4qt3iJGETiIb3TyCw17PrLlgA8OTtPfMj7cy90SwKwPlpC2lXn3OsYs3Qsv7t9UcX70wpvls1LvNlk3PeT/vfC0747hZ0eI21ubBpQZR30nVYkFdkNUjC1NaCYpAXJadToK6tLqtRKthuFnQr9YcfsVs7PT1StlHTv3i3du3dHe3s3tHNjV6vLS+qcn+sH3/u+/vTff0+nzb7uvfy66ivb6g2lYW9iID0/HatamKlSmCg36Wk66hpULxWk4WCgXvtSO6srunPzpr2n6Az6KpKQr9XN4uQHP/6xjk7OVK0ta3ll2QrXWmIgqYvB2GKN2F6pato61PpyVa++cksFEvoUQ67XVSwnXvbYy1xcmDIdmA5Ir7C+cw81KzW32yGGJM3ynlr1XTHMozGxQWRQUaFSV3csffb0WI3uUJ3hRGetrsoLS7p2fVf3XrqllWXg9Rdmn1LOT813fDwY63/6H/+h7t25peZFQ63LthoXl3r8aN+KjNZri2o0W9rfP9Akn9PWnZt689vf0PrGut79xdt668//3JL8e7sbenD3jhqNM60tL6pUJMnXtbGyucmuAfz+Kxazk7Mzu+9YIubkVKcnp/ae5uWXX7Yip9yL8LB/68/f0qPHj7S+umE7D1D28/j+/r6Wl5b05te/rK1ra3q8f6CL47Zm9VX9i+/9SO89PbSksEkvJtTDKKo57mZ8I/vUkUUgi0AWgSwCLzwC2c3mhYc4O0EWgSwCWQSyCBCBYqk2A4rz4bGWL+ruzp5ev/dAq0vLBtNROZ+fX2iSaKzNxxlAQcHAfEFlA4UAjaEpel2B7N66DmrcNz0UirFF35WDwCwvGIiGl8JuwCGAAao8wAfqOxRzqIn5YIga3RV5Ay9mWHQ7ELdYwCrG/X+rFS9QyhftCK/dgBvhK34FSvG0dVBqNh2Jd7Ypd1NWMwDkaLv5ByfgFYVrgN4ASQHQgaleadO/nlF4J3A0bF4CxhjMTGJp4ByQYvDM1bKhUo5zmao7sTAI2Jt+jOPZ4yQFEs9st6RxNXEUNXTAeaVsB0SF7zrPNCUw6urEb55zpK0VQsUe4DH6PgBkjIeA9waWUz7nXijVlfjpWFmfJP7EBpdN4u0+8RSdHNKoIia0ctUtgANIhAWKl9U0yEvRxqKHATxqdgP2IsD1LKfRDFziHurzdnAePLNRcidqYvMHF+pEjxWvj2K11q5JApgZT/QZlhxzMO+e92YvZCr1sDICpid++8B1oA3zzVTwboFiyasE7DLmzFIEP3Gbi2VrA8kTlLKryyvaWF9Tq9lwyxYsIJLij8QQtXZ/4ICWgrsGGns9uy6eSx8Q37C0qVeq5pPNGMS6AbAY4NHUxNOJeqOBlip1g7JXHtOJ7QQ9MUM9X1a56NYm7qNPUseLCvKvg1u3BYndJ174krE208Ji3VI2cW7+FrUdeIzXcS20ydXCJPdcDR7wHeCOwj3mSPR1jN84NusV8z3gaawfYYcEnO8PHGIzRsNKg+NZsmSu2vbr5DiRsPB55Upm8yefUjQ1b4lA1jWSglyv7dSxnTE+ZsJ/G+DNc0vloq13UYgzVOq0B+jMGCGxaUDQ2uCKf67V10b3LQ+fdY5DopKEBmNtvhsm8ee3hE2yrgY0BgCbCt4LJdhaRX+yVtMX4/HUkheRVHArHPcvx8Pb15ArSypfy3yjB/cW2s9183yuKQqqci0AefqD8zsg9muhbZ6AcMsS7lP0dxSdjoSDF131hG5Ys8S4iLWev3HdUVh0nhxL2XfxWp5PcoCv2FESED3dJgp6dzpd8xS3nTdmt+OKf5Ikw37PkkrEhaTVYr1m1803MD3up+wUw87IkqTm8T60Od3ruVLf6nr0+pb0JTmDDUitumBJOYtx4rxlSTqSecyzGQnggoplEnpjjadDTaZDL2Y5xmd7qu2tDT24f0f37t3WjVt7WlhfMzBc6Pf1l3/+lv75P/sD/ezdL3Tr/kN96au/osYlRWSnGlEwvHGuSm6ipVpeJQ006rU0HnZNSW0FQUtFlbnX0LedttVjWaZ45uKC9g+P9OGnn6k3HOnW7dtmc0QSgbzUztaObtzYszWweX6hweWJtsoj3dha1s1715Wn8DHrMknFWtV2sTArL5tNA+q9y0tRjL3MWOSA7MSgcPMUj/iRDUYbpz5MzQ7FdnwMR6rUFrS1e1P58oJ+/t5HenR0otNGR63eSEtrG3r9jS9pdW1Jnz36VB989KHF/cbOElWm1W239Td+49f08OUHNmY//vhTvfPOhzo7v9Ta8oquXduzJOSTx/s6PD9XW1O9/Marun17T6dHx3r7F+9a/760t6avfvkNTSYDLVgcS2q3L233YK1eMxU6Y4y5c3x6ovFkqpW1VR0fntgYs4QmdSWWlrW7e131Wk0ffPih3n3nHdsxiNe8rf3tlo4Oj3RyeqJ8Kae/+Zt/Te1uTzvre8ovrul/+Sf/Uj/+6CPbVVFRxRI57Ljpapzxjfm7wOyHLAJZBLIIZBF4URHIbjYvKrLZcbMIZBHIIpBF4JkIFEsVh+ls+c0XdWf7ul69e19L9QV1W22zOwEiTHPYbYzV7ffV73Y16g+hvYmPamJRkKidnwfCnBAgg0I1YFYojQNkAE1QprvHetVAm6sIXf1oti5DCra5+pxP/m5L7QUHOQ6sGJAOhDLP1lLYw3jROkBEQAhAEQAurAOADgG5zUagUvYiqEVX8/J6gyMjt1rhQzVAEYCJapAYBoAJ1XhYH+Dj7PDvqmBnWoHtMLE0V8hHB4VSPNpWqTnECsV4KNhD3RuwjvabZUXi6ZtWqdtjiV0Dz482x3EDEgUkT6vS0+DeldJX3u/Rpmgz54zimHPlcxLjdEKAQpEcCfBofuZz32OXuBuwNl/rsOYJr3GHdpZwwFMcCG/qzdhpgH0B4LY0918vAqNLBZVJjljxN/ft5VrMEWY203BsvjpzUBvw1JXpDsjjetxiwmF6Gr56IgBlPP3tvt8RR1eke8KJfvAx5+cjRZDeMRHglcfMygS1dMrGBUsUADOY3mAhoB3gY7YTZVMSbmHtAGwj2WOWTRX7m1le9Hq23R/4dnxyYnPI7I0SZa7teMDH3qDbVMSPtYDv6F/mc8C9GPehbvZdJ4BUT1SZhc+Yf2eqljwpZMkrahAAz2Yzs2Dg272j8SOmGKkrux2yuwVF2CIxBjkHMCiAKs8DUgY8JzaR2KOtXD/qSrPwSXaKRB9FEieSavydv/kaxI4af4se/WRjIek3XgMMRHkdbUUpDFB25XpYS3m/+7ESqGmFOvMGU313D3YlZbPa4HhxnYBjjhcFUL0UAgk+Ehisfe5FT1u5TlfV5+c2Ma5oZ3242i1B21D2Bhjn75EQjTke60SsLW6V4kkQIFwUZeZYAb35G8UmDe4PRnYdwDqzxjFbrOI8+eD94GMg1jHAOIpb4C6vqdWwm/HdTLTVdw/42sx18VrG9KDvxWPTCRD3Gq+aipuv+ZqaJHS5D/CYW5Kh5PfXx/2CmAYkj7ERtTfiuZw/4hs7P4hj+Nfzt9htQeLZd6AUVa/Rx+XU+j8zmB41PxjfqyvLtsskEsOMHZt7KytWmBLFdSQoUasPh24JE7HEOoQvt7Uqq5wky2gz85sEnNciqdq9bzgeqNE8V7vTlPJTVWslra0t6f79O/ryV76k5cW6fvHzn+gv3vq+3Xfv3rmla3imFwq6ODnVT376C/3FT95Ta1jSm1//Va1tXFc+V9GjLz7X2eGBKsWZ1hbLqhWl8QBbp0uzP1ldXdb62ro6lx1XjLdatiuOdYsdSBfNpqbTnDZ3Ns3CidoJ7H556e493b55S+PhUO+9+57e+dnbGjbP9d3vvKaX9q5pslQxiA5Mn+VlMJ34ce3EBqDea10qN5lZAVLeD00tyWQVNDSakKT1BFSsW8SzPxiqh596saLtG7e0uX1DP/jpz/X5wZFOzltq98eaFUp6+OqrWl6s6ZPPP9fZxblevrWjvZu7ajWaarUu9OrDh3r48BV7z/Fffvhj/ecf/KWa3bF21xa0s7unWa5givWTi6YO2m1bA1cX6vaerHHR1FK5qL3rG/orv/otu6dtra3ae6PDg32zeqnVF1StV21HCMkXxlarc6lXXnlZp6fn9nus24wJisjG+7bT01PbUXVwcGAJGt5HMV7Pzs70aP+xdm/s6M2vfFkv331N73y+r//tD/5E7+4/tfWhXqyrUqzostNQX9OMb2SfP7IIZBHIIpBF4IVHILvZvPAQZyfIIpBFIItAFgGPQH6Gejc/m6qqgq6tbOjW9q4qxZI6zUsNbNt83nyfkSlSUAzfaRRVgD0+4PPByjzQza/2WbhiqAflbLFoH8LsA6gpTl0pyr98o1LEZ3lhYcnB4mRisJuiaqbEBFkZVClZwS6DOlhh2NZ9ntc1gIky3XzHE+/gAJLAHhRZABDOx7H5AJkuUvoM0M671QxKadS8llBA6dgD6LvfsBXUAyixxb9YdJ/qRAUfkM7sbEwBF3DV/bHTymt+BtQEsH3G3iUZpnzIDs/l5xW3acgb8CvgUlrBznm4JnyDwxIjIG9aXZ6GBdHO6Mer60oKdz5T8M/7I+3xnYbsAVVDBQzIyOEjrUQpi6I8Kd5qPuI4yeRkakZACOMNAGeFVc0z3YE6ViWm3DcrFVc7m9UF28zzrkw3+A94NssbXoalCbAEOxaH0Ywb1IbYq6T7KNTKDrUd8FMgE5DB88zeIV9wFbd5GDu0coF7AoznNi+JJ3xSutOF2e7DboU5Ezsgizf+AYmlEucxiIdtDHYRtDeB0Yw9vJFJJnD+fte9sd27fMGUnoNkztlOi6QtePAH0Gf3RJwDOka8zBc+UesaOEyU1Qa6mQtJog1oH7tMaCMKZOYNgJLCmdiPWLIBpTj2SwXsl/LmBT0aWgrBbGmwcYIxsk6srgLUy2Y5Yarmils30WYvAOzglev0opkU7HT18NxaKPFCDyDKda+vrxv4xYP86OBwDhwDkAYs5rn8zJoR61TstkgnWEzhT5G/xC4nrKUY66wxruDvWq8uLS7N5znQ14CusIfCj9ythGI3DYmEen1B6+trBso5vsFlduWgvk760XYV4C9vxSnxEscj3YvkAo4BZAx92sLcjzkSqmyzHMkBecd2nEg6WCIlsbjg3DwfSyEKpzJOWXNRq/r52A3Qs3NwDJJfXkR6bMUjiT/WPuw6ivi7z7n7ikdyCugfYJzrAdxxPI5NPHZ3r9nrWXdJlnjyxJOvkaTFMmzQvyqgGcVSsbCIWhaRHOFa7foTyM3vkSyLexBjinMxXkhMhFI9ADrP4xixAyKtcredJ0kh7bhfRJJjaXVFi4tLpo7Gbxw1daz/jG/mLOsj85YYVK0WQEfHx8fWHr4YH0vU+LAdDG4hw3eu4IVHrcZDUsukVqnY6xiPBklLvsOFGGJlxj2KegjMt26vq2a7qdF4qNXVJSsC+sorL+n+g7u6efeWllaX1Tg60B//4R/o3/7rf2WK9FdeeaDbN65L/Z66F5c6v2jr/U/29ZNffKxxflHbu7e1UF+xYuHlQk4LlaIWyjlVC1NNR3318GEf9VWplbW8uGJz3iDvZdOKjpJIZI0nccrbEUtQlMpaX1vRwwcv6/WHr1qMPnzvXb315z/QF48OtFop6nd//RU9vHtTTwdDu3/iXU6hae4n3Ed8nFFMvatxv2cwPc86PhhaTRjqxiiPNcyixcp2yGARFveBke8yohTzxs51Xbt5R2/98Cc6brTVHbBTZ6aDZkub6+uqM85al9q7saNqQcVsAAAgAElEQVRvfeubms5GevTokTqdS92+fUv3X76v1Y11/eK99/X//un39cmjY5VLOdUWa2YnMxgnu1RmEh7u2LawjnbaLVXw6suX9N/+1l/XxtqqapWSBv2ejg8P7J5QX1iw93LY+Gxvb2tlZUmtTlN37t42SI7VC4kuxjj1H6iH0etTE2OmSr1mfvwfffyJja9YEw8OT3Vw0LQE4t/7e39NX/3SN/VP/uW/0n945wM97VCfJqdasWrrPbsKOxplfCP72JFFIItAFoEsAi88AtnN5oWHODtBFoEsAlkEsgh4BPKzarmiAlB4Kq1VF7W1vKYyxRqxkSiVzNcVdTX+pSjpgO/A9nq1aoXkACpAHlRffDgNUBtAKu1dzgdSPtADFUKdTitQTNXriwbDA3ZfXuKTi83LzDx8+RBtdjLjkRdsW0w8ohMLGgc+oeTMm7ezFTPs9+3DN2AJYMH5AXBxbD4ghm9vFEU00pAU4KSwIeo3gA0funlteORSFBEYwwfWdqs1vzbawjkBI+fNRuLxHErkq7GXtpUIgJtWOkYM+RdoTPzi2BwllNEB2EOdGBAnDcYDPloSIPlK91WcPw3MA7CmYXu8NtSqzyjWE7V4jIO5IjtReka7OIYV7SxgreL2QG7jkdirJF7vLrx1FS+w2PzfE6saU9xbUVcvPOdqfBIxXrjUITXk3MGgezJzPIqLeuE3g9Upr/uwHZlfUyKPj6SCgVUgWeI7b8X7Eq9kU51jI2CKfStEYKezNthuClc0hzo9vQJdQfUre5sifu5JcdG5LQNuNhTwo7Bn4knOPLQ5hrVFAnFJEjH22UlBcUHGp9nUJErsiCeAycYWsUgsdogH7bSCh0mSgvGOOTBJBIOjiT0TP0dBP/P0t2KVbtWStnoyaEpBOvpVOQN4FDsEmNrGGNTRw4EBVxTWzEdAaSRn3IPerXKYx6E2j3nM8yJhB4zn9ZHEc5W7J8ACngIW25etua1TjFNT6ia7EPiX56ehaMwHnmcgctDTYNS39YnzhLKZ44V6PwpjEqewNInYeOKJ8eu2Low/LBsazQvNpjktLPhuHZIIUTQUuI2FwsJizSxzSEpwDi982U+KXT6r9CY2wFfiwtpp60LOxy4xt/62RKB7/QdUj/kQyUhgOtYWrM2bm1sG7FHfn5wcm90GxwUO45c8GHStbxeX6pY04VrDl532Xlw0LLb0pyVbCm71Y2PN1ja3Lel0Wpb0xPqGr7m1jO0Y8gKfkcQ15XDO/ctDEe6KdGp2uN0XbQRQG6S2v7kSPdasGL8xfsJGKGA6bWVuzb35LbZxL/I1OXYHPA/n+R0YuXVtx671/OJC/R5x8uSQJ2xkMD3uZ1w7tR7ivhXjjNVlMBzr5LSpGcnoWtWSDSury5ZoNv9xs21iHNMfPTsHyejlFZLWnmRpNBs6a5zrtHGuwXhoieHta1umlP7SG6/q4cMH2rt53Vy0zk+OdHpyZOrttdUlJq4uTk9sPEx7fS1yL+z1dNka6PFRQ3/0p2/pR+9/rod3X9HK6rZ4r7G1vqqSZm7vMsCip6fRgP6gKOrAalZQcDNna2vZkpSoq4kNOzXwXW83G+Yrv7u9qdt7e1pdXNKw09Xp8aHOz07tPo0n+2985zV95cuv6GcfPLFiqsury1YzpNvvWWFTew8yZSfAwAuOUmsDWyV2UyQwnZRisVy19dF2Owx4D+JrKeuWFb8ulrVz46ZWt67pz3/wY110eT+UFyVeH502VMGGazrT1uqyvvO1N3Xz5g09fvy59g+eqnF5rpcevKSXXnmg3b09nTUa+osf/Vg/fftdnV227b1XqzdRZzhTkfuj3TulOpZ2rMUDt71TqaS//q03rdjoKy/dU7fT0gfvv292XuwKZKzT33jGUyekVJppcbGqdseTfXilM36Ojo/1xReP5rZNT/af6PMvHqt52dbutWs2di5bLT05ONPB8cBA/p29iv7h7/2+vv+X7+jf/PRdPW62VGWnYb5gu0vK+aIak8wzPfvUkUUgi0AWgSwCLz4CGUx/8THOzpBFIItAFoEsAhaBK5heGE+1UqlrZ2XdCpACzBeWluwD+STnlghh+ZCbyguQmlrYQRIaU4ciV+Awtr4DNgDSAdPDezbgiFsGlMyaBSBqBq7JV/ilo/DERxYf0DoesktehA64iELLAUrFIBGqR0BbKDLNuqVcnitZaVco+UgSYDMRNhWAEY5NsTxTwqaAYat5aWCHawQCWSFWIC4K+cQ6JuwgHO5O1R0AuNy/1qBlqvBpGpyHv3ioIqM9rqZ2D+Z4bQCftIXLXHGcFJIMkBOPB0idq8fZxo6KmqKtxBCbEFR7iWrafcndesUsMaxb/N/0sdL2BmHhEvA5/bwAVtGvpq6tlMS+A4OKCdDi77zObFzMK9x93vk3VO0Orh2m02a8+12ND/DAlsRhuvm8m8IWcOLFGqNtYhDzDGzLzarjymYl2hDXFsrlZ5IP7F4YuJVJePJ7ccGwAfE5Y4kIFUxlHwkIa6MVAA54bi0xIG7nRoE5nVlBPGA4l4L/dlgyhLXG1uaW2TJE3ANih40R4MecuRO1fYw3G4fMVZs7boNi9hkzFM5JkcQEqsfujvHQQWSocGOcmxo2gYGROIv48doA2R4FXzdGEzzA8bNmHqICxzrJ4VaAas4VsBdQ7BYiXnQ1rEiAljwfIMpaQFxYZwIGx7XENfpul65bwOAxn1IVR4KAvwMuOTbHs5oOyQ6EdHKKcwAAZ3lXy7pNiRe8dA/4kv3MjhogNUCTZCEAmmtgzSKGnTbe8wUtLa3a2oUy9OLiTJ0OPt6eBCI545DfYavB9AWU4oBrT0ZQlLXZvNBg2HOFcs6tT2g7sQGmEydXq7vym8kc6yAxpX08F0Aeu1uYijwGCOd1rMGAZBIDFErlPK5IHxtU5nGSH43GhY6ODlRfqGpkyvf+vHgoA9oLZva0s7OTJDWuxpGpgIeuBGbnAtdPEVIU4vwt/J2rVaxtPBlkfco4qHjCIMaSj3lPRIbXftTMoL2RSI1dCYzdSKoSK66dOIa9UdQLCGAe0D3Wb+LGPSKKlUah09gxgXd1bWFBh4dHBiWtoHXis27JX2oRJMlB2sK9skLCOrEaijZjvTEYAobHBtXZnbK+vmpWKaUycxqf8p6NB77z+ZnBaIpIFoo5U30fHh7q5OxEF62GJjnpzr3b+to3vqpvf/vbun//JS0t1v8/9t4rRrYsS8/7w9uMzIz07vq6przv6q6u7mk3PbQiNQMMSEIiMaAoCXoUhHmQIAkC9ESIehAoPgkSIXAoijM0MxTJGTbVZma6qqtqytvr6rr0LjK8D+Fb+6y80YXW4+2nyKpE5s08cc4+6+yzT8a//vUtc4yHJsY9NWtVHewhpsuaXPY6TR3t7luCsgRzO5VUr9FSfxBTvRfXH/3oDf3Tf/0jXbl0TRsbF8R6hSDcadRUrxyp1aho2GcehkbnMNJrjbravb7m5hftXiYm+7u7llBYW13RwnxZvU5bW5v3lUuntDA7q1KhAPBdrXrDHNntZkO9dl1nzhT09a+9qIOjofUWmJqeMiH9qHJsCYdSsWjPu167oy7JBu4vBPV+aI5t84r7mkRgJlTU4EznmWFJxwHN13saKK7iTFnZYsmY6Y12T9VmV7VOV/f3jg2LN5NK6+qZM3rmiWuWfHuweU/1VmjqevnqFV154qqm5+Y0TMR1cFLRZzdv6aPPb+r+1q62jrvqjWRYHP4MmKJKJJmyxALrAUmZfCKmmSmSrGn9td/8DU1PlXT9+uc2z5jH3Jf0wGHNrVaPNDOT09RUzjA2YHSuXr2qa48/rnqjobfeetu46ufPnVMFnnpxSoXilCFimM/M/Y8//kT/8g/+UDduHyqVjOnPf/0lxQvT+oO339PNPZrU5pRWKlTwaThhpk/ecUwiMInAJAKTCPxSIjAR038pYZ4cZBKBSQQmEZhEABUR9EIcsXIwVDlX1Hp5SaV80VykuJiMeTsIrj5cXeAncEeZkByJdMbBjcvc66HkHsY4Dj1cU8GFvri4ZAEPnPIgaOE+5M0WQgduRlAOuAhxNxqLOZ2019dqVVWrkdt2ENi2iIiII4glfLhwBjKC5m4udvA7F2H9iruD1IVrF1fYh4lE0yUbEyXvCLcIIeAQcJ8jyLnQRxNDE1w4/wg74SJ4cCi2zLEfHPUPnfsufrroiGAShMOA23CnqL/GpFbwJu7MHhOeXSg1zTty4LqI5tu7qB0k24gpMsSzOLJmawjk9vMIx8G5GnQFIcr4I0PDseDiM4555Cb3eLpT38VUj4/H98vudfs3V4/mtWBeItayia8cK2q8SVk/woUhYSKxNSQpgviNFs2/EWSZcyF2jDs4wl1QDA5bxM4wYsNJRE1mTeS343J9BhaHU5F7zC0fKgIylsgJSZykwEocHx+ZQEvCg3kQ8AHBuRh1eA2oGXr8EfPIve/ucEPTIMIa0z0SFBG74Wwj2oxxun2um6ifTJoYFGfO2IWNOPJRosGSNwiIuPIj0ZzNXHhkbOb25xpEjHv2zzWEnWxoBXcsw3gHF2CuxuBk9v14gsidmi4kh+vEbRH40MY557qbkE8Dv645loHbGMeZpFY8bu53WxMGAxsDwjEJin4PQRRBH9E39A8IAmkQez3RgYPYk2VcI0e/EA/EQ4ROY6cjRkX33ENndnAVex8GYoEoyr4D6zskY6waxRottzVTnrbx9Xpw6BvBbR/hcUJyBBwN84E40Gg5paliSdlcxkTeZiNwvmPmqGbtJKGAYz30hAjzOACG+J7koTUGtobLYG0Cg5x1cjgEM0SCghgFBFcQ9B8mOkGusAYHnj2JgMDRRuSnSSXxA7NhjvWo+alVyKRSJvSCfAjVQXlbp5krnkxxdIihUSqHOjk5sthw6sSAj4BKyZ6u/c7cD878gN0I63G4h/xcBoOQzOF6+nVjbngVAq+xcSZCtZDPD87RER0h2REPuI7h0F7r1QqeFPK5wHOPsfrc8rnAcbzCxpNj4wlFSyxH9xP7GH82ueu/0++Z+5f7b3FhQfPzc7aeOCaHvg6cC8kDjjVVLNgaFXBmIelkvColNRglLPFCsot1MEGSr9dSsw3aB/d9WktL8xrFBtY8kxjUmySFj62qIZ6Ma2ltWdeefMJQI089/YTW1tbsmXV4cKCT4yN12k3rkRKjt8WgpyTJs15XlYNDdVpNQ6zk02mV0ik1K1U1Wl0l87O6v1PRP/kXf6h7hxWdXz2nZ5962pzUnWZDw25L/V4riNPWbHmgar1m4i3u51yheJqkZsxLS4s6d+aMsumUKkdH5kBvN2oiFZ6mdwFrFCx/kk5d7uGKcjnpO997SYnBtPWGmJohIdRXtVa1v1VmZ6atmTr3DjixQbcHy04xemeQgOHvHSrxilOGuuMYbMuazLxkDaUBMU1S4+mMeqOYtvcriiWzqnd6qjU72juu6vDgSDnFdX5pWesriybkV6oVu1drzRM9dvWyfWaLeSW5n1Ipbe7v6/U/e0d/+vpb2jyggiOhYiGvbCqncmlW+UzGki7E//6DTVWbHft7rJiQXnnxKT355BM2Tv5moZoKtjuYHZAvmQw9ZEC2TFuFCDE/e+6svvbqq5pfWNBnn32ud99/T088+aSS6ZQlNnpD0HsNe5ZMz/C6Y/3+P/99/fGP/oQHueaLM8rMLOjt+1t6UIfRn1AmDkYqpna3OWGmT95uTCIwicAkApMI/FIiMBHTfylhnhxkEoFJBCYRmEQgFo+NkoiQYBIoQy7O6OziqgrprJU5I7Ya6gBhnBJsHLP25jVlb2DttbGYNYfjzZYLB445cEGbfy8sLJgI4i5YdyoHQSyIoLxZQ1APLlOaoYXGnO7sRpzm0xm51uitE5jBoUldzsRQnOkumDC+IHwFZrA7BB1nYcmCSPTgXG17uKlgHEB6RDxkECOIvu6+RzBB7Mvn8tYMjTeN7hRnzIHn3DBHMkKQ4wkcP8B4nRdsKJ0xVreLUz8n1iQDx9ndx76/cee5O2f5mYvy445w3HaIDZZMMLZ1QNS4E5PEwfiHj4lzM0a3cVhihgAJGJCAzzjdLhL7XeD0MfwiMZ1tkBdpbmvIFxefTTYMDSsRWMAOhIaLQURC/GVTF7S4Bv1B18TlU9e585dx53KMiElt7mYXEMGzRE7wIKQHB6yjZGx8UdJi/NoQY8c68HtvYhsQDVQq4AQPYr+H08ZlYnoQ1I1HTijNdY57Poh8NGS1aw8nHD66ZRyIcYgJ/yP4m0A4DE0Y7fXW4HNgcXTB12MBPoWqg/GqAU92BPd0PMzzaAzjFQ6GM4gatHIMF6oRPF10DD0PQkNEw7nQQyBKCgSMSYgL1zE2QujqKgGz2XAiJJoQAR21xPwGOdIPnPcumKeAtgm9EBB5QTaFvgle7cG+fK3x3gzcZ+4aJuHFWEAW1DpNrc0vm+Pfz9Ud9Ozny1UfXN/g2g6NRX0ecv4cE3QErnNjkzdqhmnhWC66h3nEHCdhA1aIhqqBPx5c1QjIPUssIKQjUsOMn5oqnfK8HUnlSUD2yXVFKGcuhliAxiDJEapgiCnnjSjOODlHu96R+53zYr/EmjEwXhKJs7Nlc8pTJcRrTlFb8YfNTcebcXoSkzFxHJKNOIxxRmezSfX6HUPYhHU5iMvBmZ+07R23gjDuMWU7q1Yi4ZHmvmYNhZEekrXBpU9zz4xmZmZtTXd0TqsZ8Ca+PnL+noALCY2QhOFY7M/nqCdM3Knu19DvfWLJMVyo92SSr39e/eTzLiSLg2gfEhZhfSKejXbLEr6cWCFKzvn9Cj8dprnPSSoBEJD5vVWPRNUeIeFBUrkY8DzWbyI06a2QyKgeGmoHtTiZos1JOOcea5o6mp0t6toTV/TcC8/p6hPXtLK+qsJUQblM2gTYu/fuaHdnxwTmXDajqTxysMzFjag+7HZVPTpWp9myxDtpo8Swrx7c9FZfPWVU64z007c+1B9/8ImeuHBFG2vrqlcq1qNlKp9RKkHFTZivrEGValVHR8fK5fgbgObeVMLguJ/T+vqaZqdnLKFzdHCkHv0DcOu32lZJ0mm1jSOO0EvfiHt3v1A+K33/e89ppriivf1dzZZnDDvEvWP9V6ZLhiIZDUNzcZqODrucW99wLtbbhUqT/JQanZYqR8c6qRyFewnujTW97SiRCdUGe4cV1dp9TZcXlMjmNYqnRb5we2tHdQT1eFzzszNaWFqwhIfNx+RIly5f1MbZs9Yctd3vseCp2e3po8+v62dvvatRPKuLl84pk82rUWvo6OBQrUbDGk7nsmm7Tz746IYKOWk6l1NvlNDVixuG1KEiBT4/z+uDo0NlQN4V80rEB1pdWdDOzp4ODg9VnivrytWrWlxe1km1qnffe08bGxsqTFOBMh2e+8zpfkiqIsrfuXlLf/b662o3e7r9+X1tNft6QILZmmsnlKIBN38T0BR60J7oG5O3HJMITCIwicAkAo88ApOHzSMP8eQAkwhMIjCJwCQCFgHE9FiC93PKxkMD0rNLq8qnM8YUrjcbJiAl0sHFac0JEQIHQ3uTBCohIBdARCD3PRRjXYgcd0u7CMNrcCTyNQg6iM00E20FxrUJiIGDzZtpXJPBuRdQL0EwDNgMUCwIfjRzQ0xHjEBsRFBxFAXbu3vQhT4XHd1l64KHieA09YsaW3JOJqgYMiSMyWKBuBslE1DSXORwQTsI6t0oyRDEqnHBxcV8RBtvoDguTLu44gIeznQXhVzIccHOv3L+CJ7E2ffrjQVNgILvOoSbW7JGj7yO3z+8BkGkcsHQHaB85dj8roXAgEMRTzGiSiQ4+1cXzsdd9h5ruw6mD0civElAcLBB60ydioe+D4Q5jh2wLQiRwVEeBMqwD35Tb1TNIYvTE9GNuYRYx9whOUMpO/MJV20CdzCWRYShfi/ad1gP4JQb6savt89pE1EZa5jfiBfwxtnOroUhWAKDHSHdO5W6uO1O+OEw4u4iYEaObefC27lFIjPc3sRgqBQu6MiZzrmFRnyhGaWx4q1Rbi/cA1ZJwM+Ce9furXZbjWYjjDdKxDD+cF+BLXiIZOJ144mEU4GeuR01UnQhE+Hr9Jq669m46OHeCNchzCX+qLWKFRJVw6G6nbY1ArTrGrHHreliJuA07J7p9SI3MWI7VSuhKgNEAYoTgrpjXRgT8/fg4MC+Mv8RPtm/N+fkvmA8R8dHlrxJxUIi0NEenrTypAD3D/vl36w3fHWRlHG4sF6vNy0hhNgI5gWRzs/bHNbWaJkYkNQJiQAEwtAwMmlrll13+zfufCofAn97PHHmCQtnnhN71gxPENp9adU+xK5jyAzmPo03iYM7veHWI2S7G5v7hOqhwFwPLvUwnpC88LiMV0QQS9YOq8aIXPqeRGEfnlxC2J+ayhuzO5fN234ZB+cStg88euIbEjGBkX/alFpRU810QB/hKB53hXsSFqGQZ0mYH0O1W51T9BI/I6YPk3ABDzXebJR9e3XFL0oEedKOcyaWVqVEAqrz8Dj+TBjHCvn9ZUnZKPnk840EK/HgOWNu+agaiW25hzLpgK1if3aNLZkQEhsu/pMEicdTmplZsB4KgyH4ESodamo0qaCqqN1uaDCkWXJbig+1srZiTvREWrp85ZKef+k5Pf7EVRVLofko51GLcDq7e7va3tyypNPK0qKhVHh+dOg30mjpYHdXx/sH9jdALp1ROhFXs161NWeohJo9ab/S0gef3dY7N+5ouTynpfKCUnD0sxnNz04b4mV3Z9t6KLBmNFsdHR4eKpeRlhamNRU1LWcNR9AlAXxSqWpn71jl8rRhYGgKTrNS5qM3pEVwP9ze1lxB+vor13Th8hPa3tmyRNb8/KzmyjOGu0FQt6q8mEykPtjZU5t7uj8wFzfC/iCe1MrZc0plM3rz9TfsGTJVpJdB0hJnjWZbs3NzWlhc0IPtPXWHMaVyBdXbfQ1iScVTGR0cnujoqKJMTFqbL+vMmQ1lskkdHh4olYnr6aefVGlm2hA0/M1lCY94Qie1pt55/wNzv3/vV7+vM+fOa/9gX7du3dSdL77Q0eGhlhbm9NILL9j+sylprjyr/YOqahWqBhqanp7R/MKiPS9AuJDYm52d0WjYVj4beh5Ua3Wr9KOZdK5YNPzQe++/bxUKa+fOKJctWJUijapx+Bt6KJtRIZtTde9A9VpLn7x/Uz9+50PdrjfUtERlWvFBzCoPiG9t2JnoG5O3HZMITCIwicAkAo88ApOHzSMP8eQAkwhMIjCJwCQCJoYl4qdiei6e1PLMvM4uraiQyalZq6lSq9obJ9jpOL4o+cWxRYMvc5jink1QNh9EY3OyRu5NR4y4O9kbgbINIgGN2H6+dB6hI7j4ToW4WEA4gDJwJ2rAE+D4i5y5kVDu7lFejwBhrjJ3xUYOXBflxr+6mO5CdnDJdYITG+HLWNwBJ8ObbL6aOBphPcxBjdMxOta4mM4Y2wgFUbMzf53HxEXDceezz8xTET1yrIMJcVekidJfciG7+EITMUQ3d4l6HILo2zcxGbERcbNH08J2EMctWRCJ1AjX7ui0/eKqjBjh9WbTkCXEZtw5P/79+PhcdPX54OIVccOxhgDMm/u5+XkT5xAxHGmB+BkY7kHMttiCuzHEQXB/I0r3Rr2QzPm5z2HUR5Y5iniXUK1aM3Gdecc5uyPX9hM1dw3HGmOrRxfEkzF+rf7/V5BIUDcBH0dymNOIRQiuxrc2x3ZIBpAVCqJk5DI39M5IsV7fBCoE7nEB3DA70VjZb6vdsnMfr1BAnOR1lO8zx8Z5/H4e48kcFwFdwPVkB9eG7w23EzXk9USOi8ouzDpKwxNN/NvHacgREjJ2KUdKZ6Pk3BiqhWOzb0/u+P04LnQaE78fGPiI7544Yq4fHR1ZPBHYVlZWbI0B6cL8d9QLY2abvb09m/eGBQEREYm4LrIiGHMPsT2u1yDKBqe73fdZMDMxQ7R06TUxPWNObqYl84vkhjUkrteNdW2NXONx5fIFE9OZA6ybxp+PhHrEvdPKmGgd9fXCE1WMNRxbpyiawG7H6VwL63AfwbV3WoXj7mtyPY7C4f5HaOceDyz6kAx04XcAMzpq7OlJNNZUxmeInCgWxCO4yAO33iuPqB5CRI/Fhkqm4iamI847TitgakJyjs+ADwpJEW8qi6Af+gEETA3uf68+YEwBBxPGhNDtSBvc/77mefIynGdAdPg19Aoh9nXaMyBawz1J5s+R8conT8byO09U+vYeh8CoDwkZ4urn7aI7TSWpPGiBM7LGr6H3AvtjrS3hEI+474YXMsRG3Vj1XmXgOKtctqjl5WVDDJFnxJ1OzBHVqydHymQTWttY0bkLZ7S4sqCDo10lsyk9/uQ1nb94TvlCTrVqRQe7O8Eh3g7IMUTt+/fuqZDL69zZs5qZKunkuKLdrW3VK1Ud7e+rWatrBpE7FXoe0M/EEjOxuGqtvu5tHeiTG3f14LCiTCKp5fkFnd9YVw5UkQZq1E60tbmpLuthgmTKSMV0QgszGa0tz2lmesqShYdHJ6pWwcP1VG+2VWt0tLi8qJXVNbU6PZ2c1NS1hOZI7U5X7WZbg+aJ1grSc49f1JMvv2hNfRuNqpaX5nX1ymNaXJw3Tjp/55zA99/a1f7Orvqdnj3nTyonOj46UWFmVs+8/JLhV37ywx9b8imfTSmbgWPfs+QyVXdLKyva3NmTklTpSR9+dkPH1Q5dD9Ts0bi6r2IurTPLC7pw/pzm5qZ17+5dKdbXs88+bQllnkmsGSRZMvmCYomU/uyd97W5ta3v/9qf11PPPKNULqU7977QjZvXtbO5ZYz0r33lZZ0/d9ae6fQP6bRaunfvvg7293VkjX57yubY/8gMC489dlG16pGadZ6HSZuHPJ8MuZTJGt7u8xs3dOXKFRVKU/a6wlRJmVzG1otavWaJ6KW5BS3NlvXmWGMAACAASURBVNVudvXRu5/rX/zh/6v39w5Vt2bhKaVjKXvGsybVBhMxffKuYxKBSQQmEZhE4NFHYCKmP/oYT44wicAkApMITCKAMT2ZGCUQKYcjZRTXYmlWZxdXNJUvqNNoqtpoBDZvHiwBzqSE+t2+2rjTWm1jiIYmeQl1+uBSehbX4PDDUQi+JTTyct4vb0b5GWIBwhT/RvwJ2z5EOgQncmjwyed4uXwQwEPZuottLowFhzgcZm8CGMR5d14aE9q47kFYczwAv3enLGI66gDuY95kmvgNaiQSsNmO7REIEXZhlX5ZKA8ogYG57hCiORcXmV30dWH2oSs0CKf+e753EdoQOxFGxV3r40K1YzfcUetuSHeXRzs2YRkhTzRP63WsvJ2EAY5Ivto+w47tnGkWibgrEgiGkoWeHmFHfoGo7+c0nlRh3OPoGYsNyBzwF5GYhiDm2BR37lartbHkTBCcw3xgnJFYjXiUS6tSq2nQD8Ix28CzRlTAsW1CbhQ7hMJ2Fye3gviAiGsNHPvmFA4e+Icf44kOY8hHLm2Pvf/R5q8xXnYiFsRzb67K3DHSS9yEVcSJ4FqPmqpGzmvD1xi/fWAOzqwhKh6K6QF5MzDHs18zXMh2b6VTNj9dqAXHRDO/RMQGh3UbzuWhA514W3IrwpgYJ5ukGLgDw/hESSRn9OPEj6oRiDGiIW5REhzeBDPcq8Fh/hB3gtt5FI7D9YHtHDXoNZd9hMJgnlhvhh4M8YdscsMqeINiXN7DcL+NC/nMd36GULy4uHjqyEZ85LUIXiTw2G57e1uNWv0UCxSQTE1zVfN7v7a+bjg72+c0xw1McSmTK2p2Zs4c397glvN24dcrF3Bysg3rFo1rEYnhkIfmtXGVpsP8d2Y49zHJgnFB1tEkxMYdynwNoi8oFxKBLcNLmcs5icM5ESX6cPQHUZk4hWajwaXOmuAJvlAdEKpT0ika6ibMbUx8uD7EAjwS6wXHJdnQ7fXsulqzThA0nbZhbWC/I6on4iQsAvoqHDs4+fk314vzREznGM4FT+HiNzZ4uLNwEXtSwZ3hPDsY+2mlUIL7Y2Sx5zxCs87CadK20aifiumOBfM55+uli+xeteNNrD1JOo5aYVz+bPLtQqKicJrcYpvx6h1LWoyGhqexNXY4sObVxJExl0pTmrbGrgGdZO70TttcyAjcxMfvF56XJAHXV1dtm3wuo9mZKWNhIxRXKgfKFzJ64unH9fSzT6rRqmnvcEeLa8u6cu2K5lcWrZJh8/ZtffrBB9p6sKmZ2VldvHBBx0eBpT0zPa3FhUUTzO/fva9PP/5EyVhcc7NlzO6GpOJvAebAgGa7w6FqrY6xw7+4v6P72/tqtLvKZUDF5PXk1StKxUaqHh2oXq3Y3xIkA+t92Vr1tece19xUStmErGEqiKCjSlW379zX5ta+ev2Rkum0homkCqVZNVodtTp9xVNpdqBWlOzvNo60lo3rqcfO67mXn1IyyfyPaXGhbAz5dCquyvGhjvYPtPXgvg53D6y/RDadsb9xMAwAmV9a29D6hYu6cfeOJRBAMNVoYBqPGSueNZKqKMTvSrWuucUV5YrT+tM339b2Hr0Daia488zhmi4vlnXx4jmVpvLa2d40pM+TT1zVyvKSCeq7u3sW98WlJSVTWb373oc62D/UU08/q7MXzml+dUG1dt3wdjzf9kHx9DrG3V9eWNTe/p4902gASoL6izt39NFHn4RKrUzO1unnn39WW/fv6mB/19YHEiBUD1Edls5klS/kdVyp6Ny5c9re21Wr3bU+MlOlUkg+2rNrpFwmq43lZdWrTX30zqf64Zvv6sef39ROk8q+mPKpnHJpGho3dNJvTfSNybuOSQQmEZhEYBKBRx6BycPmkYd4coBJBCYRmERgEoFINQXTKWAP6VFMC8Vpw7zMTk1r0Oka29XcqvCeEQHNSTywN9DgXmhGypsqc/gmacoVHKfj+Ah3HyKcjDcKZDtEAcex8KaOMu1x0XVcVPZy+3E8hTOTXYAO6A+c48E96jgGd/25q9QcoVF5v4t3jjIwgZEGclHpOYK6OYwHiEIRxiJqQIgz34Ti6NPH4S5PhBIc+6A/3LkdxP6AfXGhGyHHxRrfx7gYzc/g1vs24wiYcae0o09caOM8EXb4On5Muz6RMI6YjlCPoIyjlvO0dqTG+B4GNjqc8UTE/R136kci65eFc8bkSRAX0n+RmJ5JpozJC+bAkT8Imu6y9+aPLm76vtyhH+bkUL3YyBq9InCEJE7AiSBcZiLECHNgBJ6h2dYwRrPQnDmlh11QL0MTcmKMZ0xJHz8Pxu+oBY//+HXw2PsYkiBbDCWD+3ZozFkfN+IiAUZUP+1TGuFcLJbW5JckQEC7eHyIEWKeY4G4rl4N4okWXo/b0K75aGjuRuLEtbWEEQ1JI4azjwdxzOenz0sSEJ5sMrd4hHbx+8Td2o7zcWHRRVmfgz6f+yRloiayHlc/pouDLjzaOSSjcxiCfwpIkUw6iGsIpl4h4sIy9/Gp2BtVjvgaw34RbHGtc6+Zq7gZXMC+jVdyuNvYBVCuu+Gjxu6h4FwvKJVEeJoOInl/aKgMx1TZfeRJtljc+j8wfhqvIl5ZI9FYPCClhrizcyZAWx+IdstELncnOyffYxwSd6HPREhWWvcB+77dQZCOkgLG2IevHpj4IVYhAYm4xjngRjWBPEL+uDjMvROuR+Bwk/QAtwVWhW3o8+Cua682ooKI6RuSIYjZWRP3cYuzH59bxCs0Te0ZciqI4YGh7/FmfIYw6gf3Oftjez5MZI8eYGBc+OC68vygwSoObne8M16eA5w/cTWme70ekqERGmz8meUVTuzTK4c8eRquzcMGpJ6YZVvEcD8fzoltmbcee453mriNGmcTB4RLrz7hOoA2geFtrPSoCqFRqxkSxM+L41oilzU5FrjZ9FZAhC/kslpaWlAhn1W7hejaUIzlJjlSrpDTs197SVeuXtLUTEnxQka1SkXv//Sn+sEf/Bt9cfu2Ll++rK9+7WtWTRB49Dmr8Lhz554+/fhzHR0c68nHr+nZp59V/aSqrXubhjuxRCyO+F5P+8cnuvNgR3cf7Oqo2jBsUCoZV3w40MUz65qfnlK/3VCrxnXqWVVHaXpGUzOzeu3Vl9SpHepwb9OeO5lc3gT0nb0Dw6V0SIb2hjqh6WosYfvvDEZK5wpKpDNq09Sce7xZUTkx1OUz6/reN57T2TPrOnNmValETFubd/Xg/h3VaydqNRuhYqYnZUjY8QzgeRdLqFSaVWGmrKN6Q6+/+ZY21lZ19fHLOtzdg7tjAn1IxLXUaHfs+XLl6pNaP3tBb737vprtrr64+0Dbe/vaO66p3mhrZrqgs2dWNRr2dHxwoIX5WV29fEnXrlzWVKmou3fuWCJj48xZZTJ5ffrpdUuAXrlyTVOzJdV6DZXmSlpcWVI+l9PB9rZ+9MN/r7ffelPrq2vWZDk2jGtpaU2vvvaqlpYX9fFHn+j9Dz60CpqV1XU98fhV7W7d1707X9jfdKxH9vcS8y0W08Li0qlRgWatueKUMdJJeFuyqFi0e4pnLJicrQfb6tT72qo09A//7Q/08YMHGg7jSsWoRoqr229PGpBO3nJMIjCJwCQCkwj8UiIwEdN/KWGeHGQSgUkEJhGYRABzrzlpR1IGF1ZpRudXNjQ3PSPBHafJV6+ndrdjYhpYELAbNO0y0MYgOFsRTGjAFRreBWzCuPCBiIKw4K49d4Y7GiK4JUPzvSDOh9J4eJ6BjfsQu+FiC8cJ7m8XiZxNi4M7iLOIa+zLxXT242K8CyQugrrAx1dzFCM4JRPmwrRxRqKvM43NwdkJ2AAUK3f5ulgexoz7HydXGKcnB/jKcZw1bEJvhChxR+64UGu/izAv/nPfn89iztVFJhcnibMzfh1l4O5WxxU42sGbkPrYxh3mHuNxR/y423JcYHXBf9xFPy6su2CK672QzoTGb8TGXbm8QTeGdMBl4KZ92MnTZH5zeYfrNzSXZyydVBIUUAIMCNzorqERaAYKVoPEz3GlqSHCaCajc8vzunDujEaDkXa2d40RC+e31u6qz+W0pFFoVmiCaISXiTz7kXM/jMW3xbE+osmkIXOCGGzzz/bj8xG3emjAiFgarklIZvDz02QBr6eSwSonOjb3mIuwkWl8R1KHeRgEwnYQL/0eQaA3x2zc5l7PqgsCwsOuE3MvcsSbO5omqMQxEtsZA011A+YkZtgHBN9Wpx3JlyH+Ab8TrgPnHBJVwZ0dmq+G8+bn/J7klAu03vzW8T0+53HZgg8wBJDtj2sKhqBl54ibGuENQdhd7y6mu8jJ/W1x7XXtHHBXs63HFrEcsZOeEPwegcjXLE8A+D3gDVd9znoFSXjdlFLJjDpdmh/nTisoHNUyLsTyvd93nsjzRAYCL2J1LE6FT+DBg0dhXvC7gCKSCcUhccGUJPnBtUfcZe0IFT3omcSaJIol+EiERmL6Q/QJbviAGeJ6OSrHukKQ4EuH6gTWpDC3vMKAxrs5O1fczHt7+6cVIlzX0KMABnyofiCplctnVK1WzMHv666veyRFPJlCfHCqs83D5r4BSdFs1u364bbm+cGY3KFNMmBpadkSAnywZnTaPRP6vd8COJWAkcGVDxIEZEjAlzkDna/jiTp/fjE+R7a4C59jsT9fC/06umPdkTMcn2N5tYPz4tknPUhwCOMCx5HMfPT1kjnQaTXtHD3R22zU1YoSSsTAjkHPhhFNsIfq91qG08jnslZRsraybFxwGpHeun1DD7buqT/s6q/++l/Vn/vbf0ujdl0fvfuejk4OrGJk5+59ffTWO+q2OnryySf1+BNPWiPalbU1HVeqeuONN/WTn/yprt94oFKprF/7zqt6/tkXdOvmLd2+ccvuR0TvLkmARl0HJ1Xt4myvNk0ItxgxL/tdLZYKWp6dVjo2UL/dtKqumelZPfHU0yrPL2h1eVH3vvhM9+7esjmYiKcFsAucUjxBM/SR7m/vKpZMq9buafe4ovZgpGQmZ870blT102vVNRq0dXZhTn/rL72ml158TksLZe3ubOrD998xQX046Jl4Pl+esT4KuO8pu2rUm4aT4u+RQTyl/ZOqRvGEXn7pBXP8g8SZm521JNj29pYaNGFNpVWp1lSaLqs4Paf3PvxEswtgdSraPzxSnca47a6y+awuXThn93j1GIf7UFPFvJ5/5hnNzZe1t7ujWrVuTVdxxt+980ALS8t6+qlndNKs6fbmF6o2a6H5camkCxfO6eRgX3/4R//GGq/OTM/ocL+hza0TnT2/qr/0F79rjVZ/+MOfWF+JF178il54/lnVKge6cf0z+xsLzIs3Mubf5fl5W2uYv7PlWbsu9CLAWMD8y+Xz9gyoHB+p26YC4kSLs6saZqf0P/2f/0Rvfn5DMSWUxKZBm4vhQA31JvrG5C3HJAKTCEwiMInAI4/A5GHzyEM8OcAkApMITCIwiUCkjI0QG5NDKZ9IabW8oPOr6yamD3sDE9B4QwX320RtnL80M8RViwPMOK9tY7SCA0DpcYEc0cB5tjjuXJwdd/giTj3k2gbx0UVuRK+HTURDgz5Ht7A/d5SyfXgdTsIgpJqg5E0uoyaRLnacirmRAO5CnjunTSRBvAIHQyPAVEgOgGZAYHU3I8dEkDNRL8JhjAvpHMcwNSacBGeoC94m2I8xzwMHPvCDH4pNgRVsIuhoqHSEpvGZOy6mjwvsLlw79sadpsZWjhoAOpKGfTnexrnZLk6aCByJ/uNiogvn/LEyPgY/N9+3i/MhDpGDP3IM23iHI0vKuGg93pgUERDXsI0vqjYIleU/3+CWhAe/TxcKhhiIIYkncKeD3hmp3+taE7Z2u6e+UnriwpKeeuJJnTt7RoVsXvu7e7p96wsdHB2p3ZdOWj31IhyFC1l+TX2e/dw8iS7Gz1VQmKMXJ3qEzIkqEJhPsVhwt+OmjSeSp87XIJhGKBzDsYysmSBCF+fMMRHQzMUbxYV7ABQBCA6clFwPcwF2OnbPmps7mdCA+R/tg7nL6w3fg4AZNZ0kKeaCop0LzvjIVW339Ghgc4cPn1c+T9xt6/e7i4ts68kivjdB2ZqmxpWKh6qU8cSNJ74cW8L2vn7Y/Rcxu3FRmpt/FNjxxJOkEbExzEg0Z02IM5RMQDn5PMRBTOxgQbsrOwj+ISnn+A93K/NahFFPePk8t1imaHqbVjaTPxWGwz3FvRy46CwmiLdcE+IBbsYd3ByTxpGI0wjnoInicbjoNAakqeqeGo1wHp6csSRJHJxJ38RmxHT+naNrY3SvcX7eZNhZ9AieLhJzPsEdn1KxgMs0NGi188+mNT9fVqfTVL3eiFzmXEvOlyaiXe3v757iohDmSfiwL4Q2b56KmJ4vZHV8fGwc+VJpOsJ6UTEyNKHS2dyeKGHMjNcSqc2AasHRT7wcd8T+tra2TKRmn8vLK6JPROgTkLC47e7unsZ7bm5e8/Pz9kzA7e3OdEfOjLvSvXKKa+6Ocl/viY8xzVMpuxdPWfTRM8GRQ1wrF869csrW3qjRMzFO52gwm1J5bk4ry8vWLBahE1cxiZViPlRCwPa3pEyva/ctmCLmD9e3Y7zvYw37DfW7dW1vbtpNAXqEppQwvXFdUwlB89vDyqGefPYp5Up5vf7Wm7p550SluYyef+6yNhaWlOgOdOnsBV26fEXpbEYtemmMpC/u3tPrb7ylN9/+RA92KipM5fXM5XM6s35Wd+/cV61aNexSpz9Qtd1UtdVSm/tSCaXSOcUjp3es31Fi2Nd0JqFSJqlCOq6l8ozWVlYseTe/sGBc8eOTivq9jiVhmFt8gvvC1Q1SKZ3Lae/gWMWZspqdrg6qNfVYDxDSWddYN22ekoyvmUv/73z3q3rxhad0dLir+3dvK52Kab5cUrfdtER4rXpimJf52TmVZ8vmtD85rlnjz0qjpVq7r6++9ppe+/rX9PGHH6hROzaGfKtRs8a/rOftbk/3HmyqS2PYdE4/+sk7yuRTGnK9szktr2wYZoVrsr66onQmIZIk+zubqtVP9JWvvKjHLl2ye4R7nvus2e5oZ+9QS4vLunjpMb359lv6kzf/RPfA3XSl7iCmbC6tFx5f1SuvvGyc98evXLHqnX/2e7+vt96/qfMXzuhXvv6S+oOR/uiP/p3OX7ik//g/+uvqduq6ffNzuz+5z70KhvujkA/Oc2vsm0pqa2tbH3/yqc1J+lFQ4ZPN0bsBlNNAc3MLKmZmdNKT/t7v/J7eun7TKnSKmbxyqXDOJ8MJ5mXyrmMSgUkEJhGYRODRR2Aipj/6GE+OMInAJAKTCEwiQARiGqUQakYSDUiXpss6s7SimeKUhnBDuwGJ0OlTbh/EdMrLcXPFhrImpDSXsjf35rJ9iBNwAdVFY/7tLnO2o3wYNrOLVwyHn7tD3MW98O/QNNKF2i+jYMLPEV8DqxlBAhcix/b9IEo44sHxKi5wu4h/KqCOgtCHSxNB3YQSBGDrF/nQUY4znQ+LYeREdqHcBf3QxLUVNdELvHa2caHFxT4X012wdBHcBcMETsSoWeX45PU4u2DpYvov2tbc85Fo5kKjY0KICdeR8bjbeTw+Nl2i44OwcBH+y456d1iOu3z9tX79XPxPJUICxRntxNgav0Z8cxdYx8/XxhDx0uF34+ruGQe9Y0iXqamcOTZrCMqNpjLpuNZX5vS1V76ib33zNS3MzenzTz/TRx98qL2dXWt4Wqs1VOsMNEzl1YNr/qVKA3d1/3zVQcQ7j9jefk4kp0C9IPuDoHFROSR/AvYlNB+NfNlR81Gc6uwDjzoCBSINSaqpqaLmymUtzi+Ye5AEDq5VXNw4ygOTG8QNKIWUOVMDx7qrYqmkwvRM1NSuGcYC0xwnOmK6N9ONXMmeyCI5RHWA3xfWRBURn/s/6jngIq2L6Y7AGE8UjfctsMQH+6Wpbz8I4R6bccSIiaIRUofvERA5RxqM9noBT2IiTzxuQhACKf9+7LHHNDc3Z2KpC9eMlVhYvAYDE3t9buVx+Y+hppjzjJ1tvMkmAijjtHhGYv44IooE38zsvAnI3M9sxyciN+IvmAwYy7wWtzTHXlhYNGG0bWtUENwRi5kNiKe8NpfL2ljYF+MK611o9swxSdIxLsbnPHlixb+5hl4B5GiacC8G1BS/C5U/nchBztoWkjxWXZBLW7PPer1mn7yWOJkj1URcXOl7Eec8MNi5X9zlz7gRA1nzEkmEwYbyuaIJcGzHtUEgxdmPKM35cZ6I9YjiHIt/n1SqtlYh7J89e0YHB/u2L0dohTUljNvc3gkamg7UaYfkhze8xrm+uroazaFD+7k38fR71hM4PifH18bgmg/PEXey+/zwc7fkTKFg85mfkTwhlpzfuPB++nxMJnR0dGwJ6KLNyZiJ6Zubm/bsKs8EJBHnYUk8+NS5nM1vj+Phwb6qJ3uaLcUVH3W1v7enSxfOa31lRXvb27p7567F7StfeUk3b13Xv/zXf6BEJqXeaKDDak+PXTuvZ154UkuLC0oNRprJFHX54mPKF4vWEPTg8Eib27va2tnXrbt39elnN/TFvV31hnGtlksqFKZ1fHwi2Pbcl0f1qiFeIkq+ksmsicdDjYztrWFbGVjx2aQ2FmZ1dnleG8uLWiyXT5PGJ7WmNrd2DMPVsHuPKgvZOg5HHId6oTBlLnHFE+ryrOoPKEkQq0mDSgrWtHRK1WZTx7WqpotF/dY3n9XZjRUN+i2lEiOtryxovjxtjVf73Y7q1aquf/K58dJXVtZUzBWkUVyNZkc7hxWdtLoaxWKaLk3Z8+R73/6W5mZn9N47f6ZbN65bw/JGs61Ov6+LFy/r2Rdf1u//P/9WP3v7HWucOjs3r+WlNUu+8fcJqBmaobK/4lRO9XpF6xtrOn/+nPV74Bx29w6Mtd7EEZ7OKJcr6N/94Ad6sPVAW0chIbWxWNTy4owlURYXFlQuTeuVV15RsVgyTvpPX39TDza3rHpjZW1dd+/eV73R1N/8m39DayuzOjk+sHWJueh/d1CJFCpLUjbfWFM+/PAjffb5HUMHra4uWnJqZXVFy6tL6vRbKhamtDy3roNWX//9P/g/9NOPPzUxPcccSKRsLZg40ydvOSYRmERgEoFJBH4ZEZiI6b+MKE+OMYnAJAKTCEwiYGI65snEUEorprn8lNbnlzRdKBrLGoES8aaHexL8AqJCMmVs0VQ8ibZ2KmQgHNJo0wU01ER7k9loqA2uJcJI4EhEl67VKN/HfZoxZ54hO8yJFpoPIljwGcS10MyUD8QT/2A7kBJB1ACdgiDfMSES56YL36eiYOQ+ReBwnrqL0S6G4UClaagJaRHqxRjJNGCNHKz+xrOQL5g4ySdJBudHu5OWN857hwf2BhohjGO6wDUu6HwZAeMCtX81cXesLea4gD3uFP6ye3rc/Wvu28jpPuI6RY1djQPeBcGBuzk0SkUItoarEVoGkdtQEqmk4Jx/WUx3tzpxGXcb8/2pk30sEeDjpwHjKf84qjCwxp0Ro/5UWA/KmSU0TAz9OW47CJy4zc+UjX1gYhyl99NTWT1z9bxee/Ur+vavfMMwBtc//URvvvGGth5smXjCm/2dvSPd3zumm6RGUeNDv5YhFqHSgQ+bS+FE7Suz0udQcGWH5mz8Z6I1r1XA+rALBCKrkojmIg51F0uj3ao/7KtP80Zr4hhc44hu2UzGSvlpnmnJmxH6dkjycD05H8bTbrVsrm2cOaOVs2d1f/OB7t67Z/diEN1DYgbEgrnHHTkTNQcGrQLygG0Q5TmHqZlpQw2xX4RDvrp46LgZBG+vpvAkzWnii2tq2KOEsrHgIA9iOomw0GCY+xLnLY34vJkxGBL25W5k4od4zdgQ0xEhiTsCD2PiHLnHEKW4b/k32yEC829Ht3DO7IOfO4qDsToShPHwOsbJ7/nKa71RLtfQEmH9nkCJGLrKOPgBvcP9xDiLxYKtTYjI3FuFQtHWPZjtXCzWv+npgCKpVXHDtg1Nk8vnTtcTNsTpHfBYiMY9ExjB38DAJ9nBXCNmgYWet9eyplWrgRHuQvHMTNnmmyfzbP3sheSY8cKzKXW7LWOvW5WPIXdi0blMWcxOTiqW5CBZEBytoRks+yUZQPKCZp/ME1vLi9O2nQvnXHoQLWzvLnLuDUfOsB1uZJ4bsXiYc/Cpl5eXTXA39JghaEgohFgzB+yaDEMvCl/7OA6vYf11N7rjrzg+6zzXmevjSBdPGrobnTlCTP36sx2/Y16wT3e3e0yJtyUmstnT3h2+npBM4/kCJod1l0QK7GvfH4kxGOi81qslqFLxqgl3xNM8s3q8o373QMVcXAvz8/rut7+tmWJJf/bWm/rogw904cIFE9Pfee9d/cG/+UNli2mdvXSR7K8eu3ZZTz37tPJUXw1jWp9ftrXw7v375hDfPz7W9s6euoOR7uNM/uy67tzdUaszUHlmSul0TvUaVRHMpYHaNA5G9o8nTezu02B2QDPhvhI06UyMlE8MtT43bU1By/m0qgd76raaNv+JVyKZVaPT0617OzquB9Y+cwtxt2eJ+8DUT9C4l4RkImac8ngm/I1Cjxec4FQBVWoN0Xlivryg1y5Ma3mprMcuntHa8gJ0fnWaNY0GPDPiKuRy+vTjz9Ss15VJ55RJZexruzvQ/a1dHdaahj45d2ZDjXpFZ1ZXDSm2ef+ednd2TpsXgwh77vkX9eu/+df0J6+/od/5v/6pdnb3lMsWFY+nFRslrFEvDUMRmJ999ik9dvmCdva31WzXtbi4oI2zZw2ZcwQiqN1RdzBQ5aSuZrut7Z0dS6re/uILq6p69Wuv6Pvf+64qR4c2n/LprO7ff2CVIJlMVgeHx3qwua3j44pVGcQTKW1ubuny5Qt67evPq1yeMnxQBVROlEzkWUIVniflqRah2oNKEf6m4joR31KpqMXleaVyCRPohhexUAAAIABJREFUr118WvVRSv/V3/1f9MN33jcEVjoWEHl0D6kO2xN9Y/KeYxKBSQQmEZhE4JFHYPKweeQhnhxgEoFJBCYRmETAIhCJ6YhyoF5mswWtlxc0XShoCMalG95UWZfSyDVs/OhRLAiqONGcR5wKzfwQSM1hOxgE7Eo38IJN3On3TExC+Ks3GlZ6j7gOQ9k/cJoicLjwFZrHgWoIzefcxeqiPWxhxIvg0kRAZ6hBqHMkA18dGYHAgwjmor07ynkzybENa9MJiAEwN+1ex8THQjaIP44v4XvcYMacNifvwwaTxAQBBpchAmIQREExwMoOoo8znkPzvXBejptwh7w7LoMQi6AOW3wkHNl8RYxDHA3nwIFQKxFWU8ZgHg1A3z/kylvTSwR1IMYRY9jH4+KnTYvoXHxMxqCOqgYQA5gDFuJI4Pav1oSOuEe4n/EkgV9fc8fjlIUvjqM0EnZRhD1RYw7pfpgzfJj4zoVNBOc6WRxD1eP8Bp9DLAZ9c0C2+n0rtV8ol/TNr76gv/Af/AVdevpJbX/wod579x19/tmnOtxD7GuYWEMCp1Jr6bDeM6Z6HCElSnoguPJBvGmGx7xFSEBgtJ9FrljGw7iiHqJ2/giQXCMSSohndg4Rz9cUwqi5o4vK5uhm7o7idp1jCZmo3ukFB3fOGqlmjNMPyoVmkFyDXCZnIjufzFPm3clxxe7FCxcv6OpTT+rm7Vu6fv2GmuYSzlsDOa4h4zG+eyypeJJ7mj4AoRrFsR/GhScxwDXRyGIDGoQyf0seRBkFO9dOJ3DcuW9abRPivZqDa8XakM3nlBgFR7GLhSTSWBsQwDfW1227w4NDuxcR1jkOQn0XERURehT42I7W8OSVi6rEFPHTEzts68fj54yTfZj4betUSOD5dXcR1dca1heOgSuYBJ/jUux+tcafoSLG9+HrnwmEhv3oRIlDUCkpW6sQGRFSWQ8RTl2QZd63O8Fx7usB4+VeYOzu2mdt4fesKXzYOQnefXDWOy4F97A3rgxJymk7lp+3O7VJUuAyRkyH2IV47fx365cR3f8ImqyTvH4lQqzYGkJFULttrnQaoAa3d8+SCaXSjMXGHeMI/g/XdaqZgvPbG24ypm4nrPdcw2arYX05SlMlS5qwLbEgdp5kJS7EIJ3KmtDP8Thvd/Zb4sPmI1iwhOFsaLJJ9Ue/x/xD2M5ZMsoSqd2e3eNcOxA8xJX9cpMTA7bxfTsig0nFeZnYT5NbEFNRDwhnwRM3e/aNwvOChqPMcRtfF1ewTOCmNwJCJ1UuYID4nt8746jf72jQryuTbCs2ahsu5cL5Czo+PLQEE+si82B2vqxMPq8miZeYdOnqFc2UZ+z7qelpzU5Pm4M4OYrr5KSmN//sHUtE7oH/aLZVXlzS/c1tffL5Dd1/sKPjSl05qrVSGUORgJji3s9lCyb8WvtqKi/6PTU6LVtf5oozWixPayod15mlOV09t65OraLPPvxQg25f166cN+72/sGROv2YDqodxdN5pTKsMRHujGqKSFCPJ2lqOdCQ5Sc2MqwLayz3Da70bCar4wrVOTHNLy7r61dmdOnCuq5dPq9yKa9Os6phv6NiNmMVeMT69s1bhp+i2qFyfGJ/t3A/HVYberB3pFa3qyeuXjH0FjimauXY8G6su1xvnPy1ektXrl3V3/7P/gvt7O3pd3/vn2t7d0+NWksJZaRRUgdHxzps1FVKJvSdX/mqVtcWtLW7qd6wp/mFstbPbGhqZsaE9MNKRbVGU3fA6TSaunjhkpaXl/Tm668bEuj7v/qr+tXvfk83blzX7Vu3LaGCC937gGw+2NZx5UQ8b6q1uj79/Kaq1ZZGmbS++fIVPfP0NeUzGbtvQb2wHlqFS70VJX+H5k6nSolnwsHhoW0zNz+v0vSUsoW0Etm4+oOhFmbXddQe6O/+w3+kn7z/segVnEtmlIwn1Wm31FR/om9M3nZMIjCJwCQCkwg88ghMHjaPPMSTA0wiMInAJAKTCJiAm0yMTEwbxZTCGZjNa31uSeXSlHq8UY5csYivCHvoZojHYE2ovzbMS9RcD7cYgmJwLYemeSYCRw0KE3FcSrj4EJTgkIcmhUEUDzx0PoMI3TkVkxgnwhM/c+coP3PWumO02RfiDfpeJoMglAiO33gQLXCAmghAg8J+35yThmRoNE00QZQJIlpovGeCGEJtIqGpYkFTxVIkCNUMm8F50hDSmLaRY84REJwnMUDg5o0o4hviJ0K+uyGdwcybV399cDYHFrk78AOKYKhOt21CeSKWCGIrVw4hIcJxEHuY2VynOM2/MkmrHkC0RqAzMZdzFG7aqBlllHDwu8HcypGo7+KjI09cXA0CYRinC8HGhqcpbTR+5gaJjdPfR670uAELQoNZ/hslEf8DP51PHGzJWMIc14jKJtIxVuvkGrcyin5chiqAjYvIm6IJX6OlQmqkWr1nDe8unF/XX/z+d/TdP/d9LWxsaOvOHf2r3/09ffrZZ+buE0cy8a2nRqupVqdn/NlhDHTAQNlE2oRTEgeIiN12J4wvik2IF677gM6wRFOUyzBRnHMk4RFVAth8wtFHciDG3EW0CfPCkyL8whzs3tgzTtIjCJLMV/abS6eNiWzbDhE/UzYuREhQMAh2JydVPXhw35ADC+BhlpZUq9dUO6lbI7hsLmcCrCXJEPdpDtrpaWamZE0HSRhwTxhLt8FrwvmZA3g4MnHFjsu0jKpPzIWdQRBOGtsfwRPBFYQAcxvRdXFpwe6V40rFrsFx5diSA4g03MvEitcaLmM00kmtqmanpWwqrfnyfBCR+32lEyGJwDbcb7+owS7HRJAPSZm+Oev5GUMmRpwPvGJbI5IhYWKJBfI1Cdah4JYH88S6w/Vj3ZsqTVnsuPfbJA6iag6uIy5xa2qZTJmr3HE1xIiElt/Xvl6yHfu3Jq2xsD4FdM5QdVjMzZAc5LUu1DN/WI8Qk1njTpMJ1vh2pEIOhzyCsC2+dr7WINdi9bAZMSJz9SQIzSQxQtKB5IqMcw5aaGZ2xq4FcWMu8BrHPnEs1sngTp+xaovDwwMdHh7ZfMINTrPSZrNt5xQQLDRUDckWKpECnzzJ2auI+B+55Q2D1A9rB/cJaw0iKetfEDhZ37Mql2dPOewubOPoZ367q9vZ5b52tVsBF8K1LRbz0Zo+UrsVKoesSodnj82VMMF7XRpst01Mx4mvGIienpotxO2uVetQrQCaJ8Wam+I5N1Cj1TDudw3MV7dl6xzPH9s2y/Nk1tA2nCeJkV6X2AzIFypNIiNJtcZA1ZMjxW0N79icpZEn61I8zr1L0pnnY1Mz09N2n9WbNdWbTbtPz128oLnlRWULIfFAUoPXHh0cqn5SUz6dUzFfVL3R0u27m7p9775u3L5toniVyofBQNOzcxolEto/OtbuzqE1x+ReySRSio9IRATcVNoSnwPrr8DtmSEu0zRrzWljZVVL8/M63t/VsNNUeaqgYbetk6NDXXjssr77l/+C/vAf/2O99/57Gg6T6g8ySmaKStCgWjFjsDeplDP3+8jW7mqzpXQ2FXoODGDKo6zzN0DHMEUwwvtKaxhL6tde3tB3f+Wr2lidU2LQ0rDdUJzmoyRLuwMNez3duX1XcZqQZrI213Frg1lp90fqDONqoQ7bet7TSbUhOHdz5VmdO3fe5vgHH9/Q9Vtbunp5Tb/+G79p8+z27TvGnn/wYEtHh/Rd6GnvqKLWoK/VYl7fePVFxeI0Z24pmY5rfmleZ86f1fzikiVRYbDXaw29/ebbmp0p6/nnX7C/mW7cvGFJ6GeffdaY+zdu3NBnn32ms2fP6lvf+pZV/fE3yvb2jq3b0zMzloj44Y9+ojfeeEf1tlSeLeq5J87p+aeeVCGftwSt1VUNR4YSm4qQWNyDB3ZvH6pyUtH84oLOnz+vZDqp7qij8jKJq6QWymu6s3eif/DP/rle//Bztdo8R0nwkjxsqqvBRN+YvO2YRGASgUkEJhF45BGYPGweeYgnB5hEYBKBSQQmESAC8QT25ZHSiis9ims2VzRmerlUUgeRGaEdRzmCzgDMyzC4c+NJQ0QgzhmehQaIsJgjhyZfgyscoSoIfwHHggM08Dj9d+4ed7Y540LUcIzCuAjFto6XCA0AgwveRSXEE95sxhO4+R4K/S66uWOUr2yL25U3iIYIsdLowDMfR5PwM8r7cfnxOwR43my7W9vZ4H4ejl3BwQz6hYQD7j1+7vtHsEEA4oOx8b27wR0xwO/CzxBniXHX3MqI6eg8jko55Y1TMYCDLHIDpzNpEwC5ZmGMQ3N3U/pOkiCwhkG5BDGPpAP/MR4EIkQSe92YCx6VxHTM2DCgJbyJpAmCCMo2sNA005zagYduArw32IyarwYxnTQBgvIQwLhi9omQjtwdHIk0l6MJGuX8nWFfbRI7cWkQH5nIPGp3lOv2NJOUstmUXnrhRX3jG1/X1SuPKZZI6da9B3rvZ2/pg08+1fbuvqr1ppKZrAk1CM7G2TWOPEJ/zIRXMEbl2VnlM1lzqJqYHmVtDHsRJYpOOS8moIckCCdMEgpRJzRVDa7lIIBmTrfzhqOegPjyPDJMjKFiEFt6p+MyhIdVSPRsfvE7RFZEzXwhbwx4xOomqJdUSiVzUgfcjjUpjbBEnARj6w96atSbWl1bMWGI/XC+e/t75nDFYU7PAkQ3klrT0zM2J+rcB3w2gshaKpQ0XSopXyhobXVNu3u7un//vs2Jy49d1pmzG9bo784XX+jm/Ts6aVSVT2bV7nesBwNzkKSdVZDkiyZyI8wlFdfM7KwhbKiEoUKE75lPXnHizm7uI0R8YkmsiTn3OQ53R7WwLcc4Oj6wr45E8ScC8bF7IBkQBXw6N/vL96YlS7pU2wReNsdge47hjnF3mCOiWiIPQTDicHuyBWZ5Ok1Dv4ABajbrAY8FLmb4sLIHodbGlwnrZ+gDQeIPgTmneCxFgYZNVT8PxuENSd1Vz3VFIGds7vJme9ypdgxc8BHKh3mG05xjIazxe8btsSdOrNWBZw6qJ7DVmXNUHcFjZq4EETwkDGxuW4PjkFgCJcHxHZNiyTYQW7Zmsh6F33Ed/fr6mu9VQJYs8aQdiasvYbcQu0NlUedho1Rcsx2eAzCjSbyEahO7Vy25wXH7JnRzLtMzZdJ31tAY7Ab7Yn1m34jGqVwQ/w2nNaCJaceEeJA5fCVmzIPp0qw0TCkRT5mISXxJnKAH80im3gGuNr0feiB3GjXVq0caDrrKplNK0z9DA6UyCU0vTFnyhX4RZ8+cUSabUXfQ1+xcWecfu6SFlWXF02nDEWUSWR3tH+iT9z7S0faB4jjyO30d1hraPD7RvZ1dndQblrRkbWxTUZbOKJXNmhO82YiaHQ+lpBKS4YF6SoziyjFnUjGlk1SNJMzxfubMhlWblKZLmi5O6dNPP9IXt26qR/KgP9TG+pp+42/8ph57+WX9D3/nP9Gt23etcqaYLavfT6hFdRyJq8FIzf7AxP0+1ziVUr3TsucUAvpg0FEmGVeCZ1KvY8lvuOuVzkAnrY6+9/ya/sO//F1tLE5L3brivZbiVKOQpK81lYoltL25p26nbwk95jPXhD4w8XRW5eV1LSwv69NPP9GNW7etASrK8+ramp597gVL3P3gR2/o3Y/v6sLalL797W/rwf1N7ewcWSPp45OqDk6aUjyt2ZlZw8q0jw8MO1OayqrTbarerKpQyuviYxd16cpl5QpF7e7uq35S1wfvva/Z0pwuX35MlWpFxyfHJmpvrG9Ysg2E1/Xr163i6PLlyyaeE3P+BmFsfGxtb+unP33dWOrp9JTe/+y+ZotZ/blvvaonrjymIUmCSkVd0EojaXF+PkKWSQ+2t7R/cKBGs66lpUWtrq9ZxV6tVdXauTXNlMs6s3pJn9zZ0v/8O7+rtz+7qQG4pXhK/AXA3xmtXmeib0zedkwiMInAJAKTCDzyCEweNo88xJMDTCIwicAkApMIWASCuVnpGBzjhMr5KZ1ZXNHM1JRatZp6uFbh0JoiGirqEUlxD+NOpzzahOlWz4R3dzF/mZNtbl1cohHv3F3o40L6ONLD9+MoF0SQU+E2ErtdhHT8iGFZWi0TMGiKao7jbjuUoKeyp/xefm/88wg1Y0JRv2ciNSIYDUet2Vwk+ji6wd2OoAr4dBejOy9dJDO+tZXuh2aHoEdwVAbxOsTIRSN3go+70McFIV4f/g1WBLEo4GtcSB+PM9vyOd4wzzER7B+RGLFYMG3HeN8BTxKujzWkjCoE/Bj8DHHIGeEm5EfjCNJ6EO/CjyK1HdGW/frvjNASxsdnMBYP1ReolxAXc0DTJNGaf5oZ3wR7WK/JTMqc6cxHisWDuC5z7/YbbV3dWNJsOqVErKNvfOM1PfHE09rfP9THH32iza1da6RXqTdVb3XUJdGTTKPimQOzA24kwtWYMzQS4nKZrLIka6gA6IcmnwjpJvxHDHSrBoC9nYiH+U0lQzJ8T8LEEyQuJCIAci1C0icgIYIbOThiuXZ+T9hrvUoAQZdEFOxsxEU4xf2efQXbwwVANGHOBsxKx3AtHAMBlTH7nDvFskT3o7HxJeNKI3wxb9k3/G6qJ/igwdza6ro5i32ecw8gbOLA5TrhGEdE9eQTCaf7D4KYbqzr2bI67aYqJLCadcXSSSXAyowG5mrFOUuTXRzuxXy4d3B7g9dJZTMmynTbbTtOgeahyeA8Z7uA/ChYXHHDe+LCY8u6QHzZ3qsLjo4PDbPiznbO0+enV4aQWLDqiG73lKttiYNSyWLFWLc2N08booamnfDVqUqh8iBUaOCEJiFXKk3ZvYKA2+mAN2HuS9kMDSyL0fasuYHjzv5CUia48BFtg7hMsiuIy7V61a4RyJLRkLlH5UjStvdmscSHT3fLO+ub68X8YL3iOiGym/ifdOd4wFoxDxCrxysB+Jk3n+V3xJx4jTeMnZ2Zs/M4nUfRusj2lsisVOx6cO1srY/c+h7/kDxNGxWJY5HIJAngjUj9OeGCuidgPXkQGPOhisb6PWQCwolYED9zoMfi0fhGNtdYhww5kwNlktYo6inBOGkCORgFxEhoJEwSDvE4xDuZDtU5oRcE+C2SlGjOgfHOMfkdaKY67mZyiFadwrojJQ3V1deItZ4mxI0TFfIZ1askJE6US5N0SZiTGjzN6rl1XXrmqvaPDzTqDXT+zIbmy3PhGY3onsmYH5jxVuG7t/t6cO+BPnj7fe3c21a/2bGGrbVuX81YXC3WNxqFj6Qazy3WZJIDNgPpsZAMPUI4qf7QelAg6hcyeZULU5pKxTWbz2i6WFChmNfKyrJWVlbU7rat2uH+g3v66c/e1Nbevprdgb7z3W/pt//r/1K79bp+6zf+utrtvhbmp1QuzKlVp0l50wT9PkmQUUyt3kBdRsJ1ieHI75qInk7ElOYZMxoon05qYa6sSrOlO4cnqrTbevn8lP7yr31Tl84sKj1qS52mYiRCekO1a00b/972gVXkGLbNEtgBbRXPZHXm0lU9/5VX9NM/+WP96Md/bLEhpqvrG3ruhRfV7vb0+//63+vDG5vaKGf06tdf1f07D3T9xl1LlrDCNgdSoVTWU1evaW1xXu+99TPNTOV09fIFVSr7OqocKp6Szl44p6eee0Yra2tWPXK4f6TK0bEGXWlpaSFU7LQaWlhcsP4SJE0Pjg6tpwRYOqsEWl21yoSFpUWr+mCduHnzpu7du2eJ3qlCSW++e0M3v9jW4+fX9OIzj6uQC/046IlSKhQtGcLfRszvSu3EjgOyiGRZoVRSrVFTrXmi1Y0VnbtwXpcvPqVP727rv/v7/7ve/vy6ktwPIrlHdg8xvTvRNyZvOyYRmERgEoFJBB55BCYPm0ce4skBJhGYRGASgUkETEtPxEcgNTLxpDnTZ7J5rZYXNAVjFff1EOxJy1znJhQkcD/HlFDcxHTccDgLe92BueGcgezCuZfXO5LFRWNHsPwiMd1ZvqHMP4gU42I6P3duuTu8XZQOQh8NExH3h/ZpPN5hcLRzPN5sIiB5E7lxYdu5veGYsEAfulL9tY4UcGHcmzHycwRGxuI/M548GnHktHd8DbF3HjP7YSyGC/nSR0C8UDwwMDHd1JdITHch3UXAsC3O1oCUcBY83wfRCXEAgRpbtQuHoXmqCeTGYqeRIaJ7EClxCweOd2ipeerMtdcj9oZtbEwgT3gdki9ihHHFg3s9qOPBaR/c6yEhgAiL/9qZ3CY+IvJGv7OvOKqtsS3YHhyZD3npo15XU9ms/uJ3v6pL589q88EDE3yb9ba++OKudvcPrOlao93VSa1pjstRIq0h8wDHuDXFjJ+K4cwba8wKsgYdibmOGMcpILxFP7PmoYivkYAdw1IaXReLe9TYkhg6C9sd0S78ubDriQx3po+7ck2gixJJOIQRxf0eNDd9hJghRn7dnSVOjLkXEA4RCR1H5PPsNFkyGtl8HU/QWLPhQdT4tFg0vMX8/KKJgTS6MxdthO9AHOT4uI/hZVN9Yi7e6ZK293aM0w7eB3wCojkyVXGmpPLcnCWaSGgg4CD8IMYa+9r6F5wYCgYxhmMMeqE3AskN1h9vCusOaXP9R70QDOUSzXvi6+5rZ3Lb/YCInw5jdxyI335+jz/11FOWIGC92d7eNk4x1weMDUgF4nbj888jPnjog2C874g578kwv9behNKvgVVsJJKikXGxOBV6CNADIZU0EY6qGRAJjNFd2pybJ2VCYq9m6xTudsTebIZEYXCwe3LAkwrMEUf8MHYSKHz1ppYkIjhWNp83fjgfCOGIccSE7Ugk8JrPP//cxPdmG653wjj6Vh2Rz1uMGBtNHBH8uDaOzmLtZVw0HqVygVg4c9zXX18bw71DUiUI94zBGkQbHz443Tkecxth3vfFONin30u25kTVIz4vwFZwTxMDT9pyf1GRw35szuRyVjVhDPSoqax1m0jErQmmrUmGt4rWNVYna+qbMlHWcEGI0Z7MMtGcZtVJ9dhfP6BDqKQyHZ3Gw11+TuPXrurVihIx7u22smDC8vRrAOM10vLqsq698LSefu0r2js5Uq/R0NJMWdO5vAbtrlr1hqFKqMbZPz4y5jaOehjeN6/f0snhiWID1tKY6r2BmqzfrGdW7TJQjUQaz4AE1U7gdWKW7LAKJHvQDBQbjlTM5zU3W9bC9Iyoz5jN5ozDDdMdZBD4qJNaRTNzM+a8/smf/kzv3rijfjym3/zNv6L/9D//Lf37H/2xfvu/+R/tWbM4V1ROabXrHbVAzfF8SWWsoSlueYR+kj2G/2k2VEilNV3IaYpGrsm4fS1NFXVvb1+3Dk502G7p2qz0q7/yip66elaF9EiDRlWDVtMaryaGMSWV1PbmjtoN5niohOCCcN40YF3aOKdXv/UdvfHTn+onf/KnWllbVzpfMEf26voZPdje0b/6tz/Q9n5V6wslPfP0s6pUarp/74E15+z0Bqp2uhrEkzq7tqFzqyt67+2fqZRJ6Zknr6jZqJLjViw50uz8rC4/cU3rZ88Yw35ra1skduvVgPKh+S8OcdYgPunJAdYHDj/PX+6PXNQvIlfImzmAxKY3aqaRKuvDJ5/e0E9ef1/NWkMr83NaXSrrzNqKLpw7p6lCUalEUvv7O/YcoJ8Az2Aqh8ztnk4Z5qjZqqk0ndfGxhk99fiL2qv39Nt/7+/rTz/8SDESY7GURn0qB3pqDybM9Mm7jkkEJhGYRGASgUcfgYmY/uhjPDnCJAKTCEwiMIlAJKYjTGUQcODlxpNaKM6omM2pVa8FVxoCXippTjhEdQRF3kQj5CEAmGMvW1QbvEjU1BJBwR2s/jMT9RAhI9HXhaZxwcfeyEeiiQsm7ix0xzX7czHdBULEHZyfgVmOCI+DLyBbQrPPlglezrgOKJYgNoXxBNEal2IQbRP2JpXX/Vwzxi8hYDgfRBuO6+N2rIO7k6fyBTuGIyPGne4u/rkw/mWhM4hBiDtDpTMwaYMofcrqNjctKJiARAnOTPjo/vOHIm9AfYDcDc08EYpjSZA9cOV9u8CdRxBlnwgnXGTzmBsXHWd5Qt1eYB8HQTWULPjYkybAQD8PIj6OeOevh8SA/SK4hL0RJ2gf8CixkfqxUWgsZziZ4HDHucl+kWK7zbaajZbSiaTW5+f09BNX9J3vvKaXvvKi7t25px/9+Cf68IOPtLd/oF4Phm/M0C6tbk8JmocmUuoOhuZIh8drllCSBoYLiJrc4go3mnNIJJAwwI2J85sxI7LgKrYkE2K3/+UW+r+GREKEqQic9IDPMeyPuVnDCywu/DviqRM3SxA1m8FFCxvZmmSGBp2WDUG4G0q9Yd9EchMJwUrgtGWeJFPKwG8G8TMYGr+bYwQWdYT2Mab2wyWQccHWxXnoyQvO2ZFFOHRtPNmsdnf2zK1YKk1rbq6speVlY0EfHR9Z47uDw30Tdi9feUzVE5zERyaysw3iJOI4CIozZ88YQgZkDALm9My0MdsZFrzhw4MDnVRPNOyz/iTUabVNFBrBQmaO9oIb2tFJjixhHfCEHOuDi65eLeLbLyzOnfYvwO2MCOVJOYRTXNAbGxunYivb7O3tmaDreBjic1I51vHR0anY7MkFYs9agvjEOdl9QPxJOEWoK3dKcx5+D+Ewn5mdtnvrYWPl0IwUB7TjsEIChfvIK15CE8hsNjRstTkRuafZlnHzyVqJoI2I7LFykRpB2rAtVGJEjVnHK114beCD58zpevfuXVWbVXNaT09Nn+JT3AFP2gMHv6OsHL9D3HCmE0/Gxnh8XeerPxN8nSbxwdrGveFrP79jLDjh+Z5z4LjutPeG0ozf7r1M1pJ2JGoC4uvY5h4OXEu4IP5RJWLNo0PjbSoJposlu1fAJ9VphNprWwUF9xXudcTxgDDra9ALHm4EahMRozhyLbhngsCOCC+l4kMNuvRS4NgJS+50OwjpVFCwLtDEM7riAAAgAElEQVRouK1hv2t87qmpvLLppLLZtDbW1nTlyWtavnhWc5fOGv6qV2so0emrcXis4+09NSo11Wt1a4x5UKloc2dPO0eHqrfaarZ7GsXomUCz1a45vvuxhNrwzz2pa+ggKkKoAGrauVAJExKtMUuml/IFLS8tam5uXjM00h3GlRqM1K7VVTneVyJJoiStoXqKp2J67vlndH9nSz9++0Mlsmn9pb/ya7pw7Zr+0f/9e/rjN95UP55QIZ/TqNXVsBsSwANSB/QJMQwXz+vw3B7QELc/UDGd1mwhr5W5ssqFvIAIcWJfbO/qTqOjg2ZbZ1INffOrz+qVFx5XeSqjTu1E3UZNKbBmSmrQ6Wt/78jWFq6n9SoY9qxfB3z87NSsHrv2uG7fuafrt27qa19/TSvrG+oNh6o12vrks+v62VtvK5FMa35hUeXZOXU6NKkNnP9Wp6ud4xNt08AzHtPy7Iz2t7e1Pj2tq5fOKpkYqTRTlOJDQ5+tndvQuUsXVacR7O6e4VvoeUHFzvHRoSqVYxPS19bWbA6fVKs2/2fKs3ZvIqxzn1jDcZBc9bo9s7jnV9fXlc0X9Ec/+KFu3LqlL+7u6+S4qVI+oxefvaqvvvyCifZc6+3NB+ZOt/4crFFRo20QXDwvO52mWs0Tq6x5+vGXlJ5Z0H/7v/5v+vH7H1lFWTqeUiaV1nDYV707wbxM3nRMIjCJwCQCkwg8+ghMxPRHH+PJESYRmERgEoFJBIhATCPEQZzp8EYzo7jK2SmVKGfvdZSKmmO6M52GeYgOVuaNaBsJpalk1lzs7gJ13Ahv6Fx0RdBwZ/K4C9sdsfw+NLPrm7DlTkAXHV0YQ+Rwh7uLtIhClDUj2Lv47W5HBBiwAHx1VIxf/HGkioUjEjmDDztwr608P2qIF5ykDx2fQaB/mCAIQncQUh3rgnCMiOLCPQIFopRjY3gTjEjoH+NuVne009gtX8idjm/8PMZRIn5MrwwYF+dDzHAVhgRJ1D8ynI87xqPx2zVhQF/CwQQxPX56bTwWpy5na1CLGzMkJEzQMxGxby70iAoTrsNwZNxdxo8YPYAcQF9bMLgRHgFnJKbvGM5ckgCdrqEFEgPp3NKivvnKK/rqq1/V3MqiEtmUbt24pR/9+Mf67PPrajRDKX5vgPMzpaOTqjHUcaPT0K7LGHC6g+OIUCnkFBDUEYpyEZcbIRqBJQ8CKJ0xd7i5jxHUoxOip0AQzJAPaajKuYbKCk/oeBXGONLHr5MnnLgHmFO4kmlua0K9Nc+k5wDSP65/7j2akw5MtA+ieLiaHtcg0CHaJQPm5UvC6vj853u2s2aUvZ4JaDSkQwRmf94QmN8xb2luh3MzlQzNP8E4gHPgPBEoaX6Kq3xtbUWNRssa/VItwGsR02no2ul2df78BRVxRadTJlx7/ByDwz2LGGVYHVyRNCCkEWgs3EvEinPjPvdEEuNBMOJ+8nszcMWDCMsYnSFenotc8NH64K5tfs/3jIkxcAxiMp4sIy5B3A18YbBSnjxxV3W4fQJWxvs7eHULY2IsAZsC6zwkUcwVns1pfn7O4mV4JhzA0bi9msbWjJOqNdDlWoBCoXkiCQ5wMVxP9sU66kgXX7uCcxqsTuC8I2rj0mY7HOiIZj2OGcWYc+e4zoFHwGadZXvc5YyF33lfCRezjTnfG9r+iaWfL8dkXFwjT2AsLS3ZmJw57/dKGHNciQid5PeLX1uvOOBc/PniiQTOhWPzGqu8UEzNdsfEa28EbXfOKLDuLeFJIhd0VNRQ2hIPhYes+06/o2r92DBX2Vxg8ltCtANXvauR5bZiyqSz1vS5AxapGxrf2v0IQsS03o7y2ZH+P/beLMayLL3OW3ee55gzInKsrLmqq4o9sslusptTD5RJDRzEpkwLAiH4Ra8G/GwbepEBwwb0IBuQTcokBZmCSLYpmmwOzVaT1VVdY2ZlZuWcERnTnefZ+P59dmR0Q6+pp3OrApFx49xz9v73cOKsf/1rLWcjM5JNpVlrjPVE8VjE1sQcMH061gsvvqBMJqVoBGA6odWVmi5cOK+1rS2Nowsdc4+NSv3jptoHx3p8+559T8lJJrV7Pd199EgPDo50//hQffaSeNKkUgCD+4OxmXUmYknbk03jejbTcDYW6dsMCQAqgyJRMwPO5TKm+U0ygWSDq25gr0ooMo2oV+/q8cMH6rRPVCiklUlGVC3ndXCyp899/rNKZdP6zptvKVUs6lM//nkddbr617/779TsD5UulCxfKCStzM9hoQma9XiOREnop8yY2qSpxhPVqJJAqz0a1Vatplo+Zwx91tdRb6B7o4mOB2OtTRr65GtX9YUffV3b6xWNe22Nuh3zY0hFE5qNphoNJjZuJBQb9bp9t78HMFzPFNAJMoB4b39fr7z2ujZ3dnVwfKLbd+/r3sM91ZstFUoVJRIpddp9tTodA/4Zg2gqqXq3p4N63RLDBbTexyNd3tjQ7saqKuW8lsuZaZD3x31t7m7r1U++rmQmbXvn2PTMu5Yg7Xc76rRaZiy9u7Nj+xBJKdZYbXXF1mJ/MDjdA1if3HupNmE+w1rP5Au6/fChxfb2x7f13of39OjhkbZWS/rJz7+hK5cuqlQo6PjQ+WZQQUGFgt2ruc9RLBDHEHqibutEg95QVy68oML6jv7F7/y+vnvjliXsM3FXjdQf9jQmwxS+wgiEEQgjEEYgjMBTjkB4s3nKAQ5PH0YgjEAYgTACQQQiSE9HlI4lFF9KmUhMa4WKasWyojyA5Rw4bQzheNT0mtOplJKxhIHpgA+O+T0Wz7cGSp4xEPUsQg/YeXDRg8EehPWguAdnTYYhAKm9XMlZaQTPIPUAF8f8sPaxuxYPgI49781KHWCFGR1a1YHJJgxhe4rnywGTABiwr3io9kAX/XjCZncxBBDyZqL+Gl5yAyBq0O05cDkAok2GI5U0gJaHfnvY9TIoAVhvgLRpLjuta1iLsJQj5hcbgKbBdwOEzKjUAf0ebD0L2jqzSVjtsMudRrePuU8o+DVher+xmGPSI/lyRqLFxiAAje1zzgnVGNFepMa3xZizJBZMF9r91icr7GeAJ7BgwJFoRHMD0iPGzAPFicScoP940Ee7RhpPFZsttZov6PmLF/X6Cy/p+WeuqlAp6/u3ruvOwweqG5i7pzoA3mCk/nSuVDar9WpNJ82WSQSM5gDplFe4SgsYjxZ/0+6O2XfYdOhy0zfTPl8szYwUCQBY+wDpJmEEoxRN5SlKvg6UBoRPIp0T/ExfvcazB1P5nde05vfMAQ+w2nw3qWKYo06+xc8nz9jl83zubIKK2BqwFxhccixzBs1ce51JkNjYmd47ms5RAzyQCoDdDpiM4Wchn7f5ZOD2eGzgpxkpjqbKZFNW4YAECaA7Uh6ArDDNO11Y5U0tljNNJiQZmEOswbi1h/6hwbtSXrHkGWvRJ6uItU9e0UZAW7SWiTvvw7CEPcp5AJ09aMw65vzo+WazTvMdJq2PHZ9lnfJl4xaJqFDMGwjNy+SYotFT0NgD0V62ya85v8842ZSZRubRMDIgmXPC7HaJMRIpzhzZA+E+wejb4MbfMdJ9kssnDD34znWpBHkCGjtgdzKemnY45yIOhULRAH9Y2siw+LjQHoA2nxSAzer1z72Rs5dfAWij32bciulkoLlOfADqAM45F3uujwPjRxLTJ4H8mHEO68syegqaM5cYa44hRkjK0D7iQgWAj6Hfq72MEHHGYJN56Y1mfcLy7Fz38fVziXaexhMJoKCihP4wr/y6NN35TsdkiKjScevEeTjYHmnVHC4pEktElc4llUgl7H5oADyMdADzpUtSpBL0fWbM9KCQyPZc1hp7BSzvXrehcp4Nb2RAtBm2Lp22dCabNoNZ5tWzz17V3/sn/40yhYJmrYZmo75O6idm7sveHM9mNU4k9fjxge58+JG6Rw2pP1I2nlS1UFY8ntSjg0O9e/OGGqOhTkiusF/HE5ohYwYqyhd51vHczJ9NSIvkYGSmUiKjNeaUSUUBNieMFV+tVexvgsGY9QSLG8B7oW5nouOjlhonR1pMhyrnElpOh1qt5rVcDPW5z31GxyfH+uCjezr/zBX9yOc/rftHdf3Ov/9/9ehkqK3tdfXGyBrNsIO1ihy7L3Mx2P5zMOiJ5vOlNvMl7W6uK0Mitj9QCckfKtv6fdt/B9GobnYHOhqOVOk1deXimn7yx9/Qpd0NjQddDbttG+9COq9Os2PJj7WVNdt3u92OVaWZZwfphVharW5P2XxOt+/cMwmTTKFo2u8w/hcYCGdyBv4PhlO1O111e327/8WjCcXTaSmZsKorEq3ZSESlZFLbFZcMuHj+nIHpx41DNbtNrW6t6/XPfEqb57cVicdVb7XUaradb8Sgr2G3Z3suSSjW5tHxsd0rqPix5Fngb+DlqgrFglbW1uxehrb6YDJVvlLRS6+9pksXLqlZr+vf/u7v6S++9ec2vj/1kz+hN954Qx998KH29h7Z33msOasICGTg0in8RBaKL6ca9keqVrY0jKT0r775Z3rvwUNLKuBVA4aO5E9rPAzxjfDBI4xAGIEwAmEEnnoEwpvNUw9xeIEwAmEEwgiEETBwMxZdwqTFgDSxlAqJtM7V1rRarkrzmTGjYBoClaLZjUgB1DEMGaeTsRkCOnAlYbiBZ1IbABxIeTjgw5k2/jCY7iVcnGSBk6BAngWQyYOyHlQxVlQAsjszPsdI5eHRs99NHz2QpOCB+yyD0QNMnqHqwWoPLHsQxoG+6E2PjSkIGOyB0R+UZXDgMA+zfHnzSA+8eXDOwHd/0gA64wIeKOe6nnFqwDXs5gBMd0xM2O/zQAP9BwFpH2PPMgesAQz3sfLtPsuWRYjEA+mnCQqvKRywqTn+bCLklGWOEeYU5rbTBfe61ZZEMbzDgYemmR7orPtrmKlbwPx3MZKiczTXHZMd3fFlDA1zNNRJbkycOSksXnSCZwsDS3ZW1/XM7gWtlStmmLZ/dKQHjRN10SBeSIPRUP3RWCPmUyRqetTFckX1ZlOj2dQAj2U0bkA4PMx5AJphpJeOyWQGshhckmwxreSx5pOpkzU6Y9ZqSYckLN6Z+gAvC6cxjmQKYDh99PPdG456BjXzF9DTa+UzhzmGlwHm5BoA5FhD/xkg3CeY0hlYzU4P2kDAMwkWm3Iw+4ltIFtjFzDFHkB0pH6iWqINPIKdOjOZi0KxpAogdwbNbCcfAzNyNEavGk8AZC0cUG0a4cORgU4wiAHPkSIBAGb9oJ3+JPkEqDLXbDIzlqsHZwB4zibR6ANA7kqtZrrkAK2sdQBYAORms2WgkNeeN3kaM3RFcgn2Zdb66xj1EydJYTIqsuNYq4BMSCScNaj0zHiflDi7H/BZA1ODaosnGtoz5XMZ5fNZuwbXNEmFiZMJcZreSKM4ljngMex9rgF4nM06XW/a6YibDsClff2ek5hy4HLSKgHoH/txDKmi4HfV6sqpxBVVACQ4/Is+cE2+mHO+gscb33IOwGSu6U1ILdEYTxi7lf7wM3OVdjAGAOqcj88yPhcuXLBz8x5999I7yEV1Oz0D+M96QnAe4geYDiMeYNvrsPvx8EkVS5rG2YtgcDuzXp94ZLx81ZHf0/0Yeg10f++gwgVmOhURw9HoNFHJmvF7I20wA18kmqauOsRXSPnELtrmsURMUdNCt4Xp1uh8YWspnUwpjcnwdGbrjqQc5zQpLm6dVF31++r3msokqCwZWcVRKhW3JB0vwHQ0qg+PDnT+4gX9xj/+DeVKBZu7GExiIvng4UMh5VQoVHTt+m3du/NQ92/cUlJRbVRXtFqtWRVNvd3Rg8PHak0n2uu09Kgz0DwRUbZalZIp9ehjf6j4LKK0YpqNhkpEllrJlPTy81f1yrPPq5BMqH74WPsP7iuihc5tb1qb662mHu49VBPgeToBi1d7ulTfcgJzJZdTBFQ0nS6VikT05Td29OLVS/rOX19Xb9DSl37mi3r59U/qrfdv6Pf+4E9096SrjdV1dadj9ac9TebOjNnJtUWtImk8nCodj6taLOni5rZK2awiGOS2mopxXwLwnU+VzeXUnEx1pz/S8Xio0rCntWpKX/yx1/XcM+e1mIw0GQyVQDopGtfJcUPT8VRbW9uqFEtOA19LZ2hcb6rV7Wu+QDNcuv9oT412W5FkUm2TD5spnXPM9Vana0z/aDRu3iT8DQL7e7KYKQl7P5XQfDxSRhFVU2nVmNOLqUmVIeMznU80nI+Vymd0/spFXbh6xZnBjvq2bzDHjvf31W40TD7Jg+nsizDg19bXTk2EWc/cV1nbrAO+LIkF05yRZF6aIbarUvvwg+t65+1rKubz+sKPvqavfe2r5ptz7949DdF9Hw8DyTH39xDrNrqcK7aYWpKjVFzX/eO2fvvP/5OuPz60GCAhOEeyCEkYZ2MfvsIIhBEIIxBGIIzAU41AeLN5quENTx5GIIxAGIEwAj4C8WQClFwxmKPLpUrprHZrG1opVTQbj0xPmocwQNCl0YgdEAcAD7jIQzMPY8agDIAOr7EL+OHN7ngPoMWY06YB/UQSxoMZXt/X6+3ys9dE9+Cvl3fwmsWAHIBjHOvO6yRXYOTxAO5AeifBwcvJJrjzWjk+LEzAz0Az3LBGA7Mjgc46jGP3WQ+OcW0vJcCxZ03xPNPeMUpd7Dyw7d/7YRkIjiNOXo7ibHs9AxNAHfkRHvI98GhQzhnGt2u3A/x4+USCfw/Amy9HLne9MtEXTER9/42w/YThDLAEmOXBSAMokdoItMP9mJmOLtcO+usfmz3X3wHtFl1jsQPCA3wnoinFY46tnDCmJyA7mu1ozY60mI6VTSVVyGRURVKgUDI9f5jiGOy1G03V+z3tdXpmljdAW5zzB3IFGLdhEtqfjA2UGU9mVqofTySN8Qe7E7DDJDq0UD4R1VptxcBkwC/GBIkaD6oDnAH0unmYsPMMR0M1O23T2AdEBlQ2QG7udGa9FISfMwA0Hnj3+t2eGc2xJiEyGlvCCjbr2coML+PDHPTMYg/++kqEs7+zqpIgkcWAe4PZs8kU2gVAC9ve+pdIGPhp5qeBJj7kVTTaq7WqMSIx4vRmlR5A9vONMU6nnSwKpppo7vI7WwtmHLrQSmXlFMBlX+BlFQBBssXHxwOttM8DroPB0EB1EhB+vXqmM9cBMOZ1trLllGEfSNn43//wWvLrifdpL+eiH146yv/e7z/ZLNI/cesjbYWlTWwxKyU+xoAP2s65aBOxA6R1rHuAcVeFgtY573nQGoCP45hTJmmTLzrW/XSmTqdrwBigOtfks4CxMGq73bbNW86FBAefZY/0kipcy8eV/hBLjodlDjsd8Puk0TSQ3Sf6aCfx4ByMF8cD6tJWQDvmjN/TGSf6anIxEwe8+b3J77Wcl32T73ze78dcn2NpE+A8589k0iZ34hMkJvUTyNR4jw0+fzYB6RM17Ktm2JpKWRUK2tXMG1/Fg8wQ64g+GehoetlzV3EwcianToonfXovGU0cLMhe50xDYa/jXzBTLILmdsRkMdKsoxRVPlFj8Jq/iLHAMTkdKp1YajEfWf8SSbTa8RxZmvlsu9PSx7dvafPclr76d35exXJJy2hU4+lUzXbbJES63b4e3H2kOx/dl2YyGax19LpLZQPwx9OZDpp13d7f0yFSS7GI+gtpggkze+GMihr6HFd8GbFk+oW1TV3YPqdarqC1UkGb1aqm/Z7u3Lih5vGBcpmUCqW8gf0P9h/p/nFLoyDZPCGxjX58BoPcuOKzkRKzoSKTpRZT6Z/9+k8rE1vo2nvXtHVuWz/1K/9Q6dKqfu9//2399u9/U5NlXOlsWfNEVP35UP2JW98kkrivDwcjpeMJXTq3o89/5nOaj8fqNpoaY47baWkxGitONV08ZhI8H+89Vj0aU2M8Um4yVCUf0Ze+8Cm9+spzQmVlOZ8qnUwrny2q2+qq3x047f3+QH1MfWdTSx7u7x+o0eqpWKrq8OhE3eFIk8VcqUxOg+lUiPjEkilNUZ6ZzjVfkijH12WmiGnkoxlvPHtLEvN3VpYb42Cgcjyu9UpZLz33jBKJmEqVkgrVkpSIqLBS1pXnr6o9HNo9kz0FYvvDe/fUPD42iZfLly/bvumNkdkLWLc+iWTJ9qBCylXTkLgba7qUOsOhHjzc05vvfKzZuKdsUhoNJxr0Z9pYW9Ov/srX9dorr+jWjZtqNut2r+X+wDlYPxjPLjFoH/dMImh99bzuHbf023/2V/pg70DLSNwkdCzRq6Va05CZHj55hBEIIxBGIIzA049ACKY//RiHVwgjEEYgjEAYAWOuRgxVTVGmvIyolMoaM72cL2gMwzHqjEQBD5DdMGAV4BNzSoNinU40gMXQ6xJHAanTBhAjo+AMvebq9rqnICOgrrG/TgHvqQMueVAzozEnZWIsZ1hUSyd34h/k0J6lLTxko2sOeAqIyfvGeEbjGhAF8yvTi56e+qo5wNsZeTqAPG0gEuxRGPYA1455inzLQIOhk3F5AhY6MJq2eWkEDySdZa56aQ7YkGhQw/T1MhwG9gQsbi+N4wFwL03gQVQH/qP37NjfPiaehUxsDOQzINwZDz5hjDtpF89cJzmCeR6JD5/UIBYeBPZgJnF1xqcuRk/A+bk90DOmrvT+CYjujplqShk4hn7JhI0bgLVjrjvWulO1cHIzzj8zrjj60bGI4sANo6Eis4kxEGfDvq5euaTd7XOuAgHwezwxY0p+HownOuoM1LV5E1Gtumql9QBg48nUWOqAUP3h0GmALx0Tm0agHsCxZtbKHI7HVMtnVMplTdsbwN7kXJCYCY5xRp7oVJOAiRmbG6CDuFoVQVCF4T38/BznIj4xwmd8vB2d38XGa83beUgOEVuDnwPmuY3Ck3F2jO9gG3uisePAy4CVboR1+hEAwh5kPAvQ+6oOD8r7deFlaFwyaKbpYqJcPmc6yT0SGe2WrT+SMQbaoGtP4o1Ex3Bg457P5U+rVZgzJB+YN0jo0M9TmRq5xIU3vzV5ITM4doke1rrXOucYWI9eu5v2AWajjw2QBMsbgJIosG6QQWFtc35AZX9Nd54nCTeXhENj6ElVAQAzsYMBCgiFfrBnawM67+ycUzIRtz2IvYxzw9oH6G63O3Z9n2ADZIZNChgOI9snRgCNYZQDlHO9chkN6pxm07m1lxijg14pV+0a6NHTRxdzGKI560en07K9inNxXeIDqx+ADbAY8BupFuLgGPOAns7HwvtV0Cc+1+n1zWCUz3l5FS/xQDwAl2mbZ4r7PcvrqnN+SzpGHJP8dN+25AyVDU6L37eFf/tKHt5jLFnfPjE0ngx/oHqBYz0w7+etVXREo8E8cox+v3eR6GNfInF2+tnAPNjaYzJfsMtjljibMG4LJ5kEu5wYGhN+yp5CYo5kE/cK9gf0vReajPuajIZKJjArXiqfw0A4juOzIjB4UVQxV2aEQxYmo5aMM7fR8U/ZvZR5VKqU9fxLz+ukXtebb31PV557ziQ6ovGEuoOhDut1PT480v7jAx0+OtawMVAymtL25paeffZZSzqdNBq68+Ce7h881jHVCuzN3C9jcY3ZD8ZzTUggRuLKpbLGxt7cWNcz5y/q8u6OUhHp5NFDHT96qGGrJU3GyqUTKuQzzvCy19YApjLGw522Dk5aGqC/nkhplEi5apD5RJHhQPmItFGK6R/9/a+qkEqo22zpypWreumLX9bHDw/1v/7z/0V/+c5HikUTKlY21UemSlN1Rm3ba9OJtIq5oor5gjDzPre+oReff04Hj/a1nEyUjETUrh9rOhpopVRWPpPW4eGBHjXqOub+0O0oMhmqWozqiz/6ur705R/T+vqqAeYkEirFqmmlf3zrto1/u9nQm2/+re7dvRvMXeSc5hpNIprNJ+oMl4rEpKliGjJHgr3WfLhjMLHtryLF4ynqjNzfClYdQ0XY1Nj/lWRaJaTEIhHlE3G98erLlkw25np0odFyqvJ6Tc88/6ziyaT2jw5tXWLKPOh0NRuPVS4WVS5XbM50e1QM4ZPh1pdVDJG0DfZYpPn8WuAexb0RqbONzS3dufvQ5m0qiRRdTCcnDb39vTe1WqvoF3/hv7Kkcrfj/AeoRDT9f5LEVK+NhyJTQqJje+uKhrG0/tV/+GO9dfe+yePATXcJ9YUGSyzGw1cYgTACYQTCCIQReLoRCG82Tze+4dnDCIQRCCMQRiCIQCweMzCd8nCYaYDpOysbqpXLxvyKJRMGqBi/KcpDodNZjkdiiiEdEdyxAD0ALgEfPSPbs9B5yPPveQ1jz4w9BRhh/wascQ9meZmMswD1WekMf5wv+3dsQ2fwBtgGIAWo40FnD5Z5AM3r7XoGsQeXOB5QGM3U8cTppXvJE99uP4E8s5g2ep1jD1J74DKXR5vZtcOz2Dmfl2gxVnTA2D/LpD9llJu0zdx0dA1oBdA14PGJjqkHlvw1aYNPPvjrWBwYsETMUB0fF3vYP2u+GuirA2gasGoSCWBAhny7B/ZIYKQnJ5OA7IElCiZTA5dhgQIgkOQwqRZDeJ15mRmRGtiACEDUQMPFdKo0DH0qHwBu4jFd2NxUOZtRueTkF1poGw/6ag96avV6GsEKhMXanyhuUgAxra6saTKbmkzFAJNGNLYj0mgyUSLlAFau7trl+k1iAY3dTCyqYiKuNOaagOULGViOZrKLg0sKMYdJFPBhzsv5YU/ynWtbpQYJDC95E3z3oCrn8uPkKyN4z4+pJWGWMrkIF2sHEnrQ8IerH85uZm7uurXk5zvXsvUbVCT4421d0rYYmukkPp5o8TvlGJd0ALHlP0i15FBoswdDOZevWvDsYt5jbvLy8542sTaTGAiCRAWmmj/MovfnhQHNvz073ievjN0ejRm4DPAMwMR7nukMiM2XZ7lzDsBg9gLWHmA75+QFa57P+coWQEiY3JyPPc+3AYB4d3fXjkAe6PgAACAASURBVAOQ5n2vYV6rVo1RSiLPJQbnlhAAzCZ2bl1GDGxiL8mks2bcyFxCzoN5eHR0rBYyDYGJJ+A/cUMHnbai5cycIoGBxA1gfKlU1sbGhvI5JxUEcHZ4+NitNQx2R09MNFmfjIfXc+f3vOcrEIghzHO/XzLX0Hy+FYDp3nzU71Gci2O94bMH2f0+c3b+LRdun3HL31XOnK3W8QlTu8ecelk4M1bPNjf5oOn4tELDrysDtwMpFl8BwLlpnzdddfMuJvZgWgGY7lm7lrCds1KdLj3jlIzFT9troCQGuFRsFYsWd7wDloKNX7Lqi9l0bIAijPRIBAmjoZaLicDQMykSzyTD8AyYaj5F63tibPVquaIoYKNJYknDITJPQ0uonds5p5deecmko/7y299WOl8wjW48IDBRbnZ76vT76iEx0p8qMpImfZc82Tq3ZX1FeuXR0WOdkFxi9SaTGs1IbNLfqGLLuFKxpCq5klYqNdXWVrWyvqJSsaByPqfFaKCDe/d0iLTLdKxqPq+1WkWlUt58LHrDvhB9S2VzOqwf68btezpgf46l1KfGZz5TWjMlZhNlIwttliP6pZ//is6trhgIWyiWla2u6a33b+n/+jf/TncP24rGM4plSuoNkbuaaTwbqVQo6vy5XZ3bPKeVatXah0RUq9lwMi2xqPLplLrNpjHNtzY3lMumdevmTT06PFBrNtNxq6nJoKlzWxV97Wtf0pe+/AXVVp22eK/b03Q8Nymwk6OGVSYMel29+eZ39eabb+vkuGljhClsrz9XayxVimn96jd+RdlSWW+/94He+/Ca9g7ravVGRj4gScu+ms9n7O8QZMCoWrC/V6j0Ws61kc9oLV/UsNHSS89c0Rc+/6Pq9dp6fPhYBydHag06SuTS2rl0Xp/+zGcMUIeMgDEqqW2qH0jy8PJmy1SDcK/mxR7l92CTHguqqVgPLrHKPTKlT37qU8qk085n5OTEYO9Op63vfvdvde36fX3hc6/os5/5tJnrdtptTYb8PQSgHrHPLTVTLLrU8XFDq7VtzVMF/R/f/FPTTF+yzy9cMoE13JmNQ3wjfPIIIxBGIIxAGIGnHoHwZvPUQxxeIIxAGIEwAmEEDCBMxJcwcBMGpkdUyeR0YWNbG7UV00xPpFMGQE0pZV8izeEMKZ1xpAMiPFAyMW1vZ1LFy0C8wLzSg80eDPaguv/9WaDQHjoDAMZrffKel48x2RlP/Q00ps+OJsaDAFkwzj0L0rNvn4BzMNoBzJ3mu8UiAHpc22EgPwG8zwKhHtjzLG5jhAUPrJ7ZaixHLxVRLlscvAmiN5v0iQHfHwBQ/3X2eh48iiccoMrLH+cBLB9zPueNWL2Ro09k8DkM0JBB8QaaXhrhbJLAJzg80OUZbT7m9pkI4LmLOsxkX2EAkxBWOkxiO09QZg5QZdcHjA5AeQO1UrD3lpqPxopNZ8qQ0InHtbNa0/MXL6mQTps52sHhoZhf3cnINHUH6Eoz3zCam2DyBhsybizdGXMV2ZDJ1MA2QHwAfgB2PyeNcR8F0Hca5xhwJoHJZlMq7J2muAefjQHsTAldfx0QaVrjsFKtv04KaTqnAgKADEae0zD3r7Pzxcu6eENFk5ZAE3k4dOBDxGmdWxVIPPEEgDQJmyftoV2WFAjabHOD/iN3BBsynjD5GdrnzXFZHyYJQxKAMaAveCBQiRBo9psevh8/1nQMuYuEsXCRofAAKnFiTTEnPFBDAoJQnc4bz6anT/QlkdR44JjGxnr24PwEsNFJbHgJFwN4A4mNJyBw0pIXPnnl57Alc6yixMXRMeoXFjuOZZ17IJz3z53btp+RY2GeAA5vb28bYxvg3LOjASlhbANaIafgNd79uALAIWsBIEus0XAHTKTdhXzB4k5/Ot2OMclL5aJq1ZrKFeQ4EnY8bSc5wLVh2R8f1W38APnMj2KxtGsfHBxaX9bW1k3zPZt1EiuMd3+AfInT6ScOXmOeWPAZYs2xXgfcV854yRO/R1sCJBJ1TNTJ5JTF7pMofJ5xgWXvme3E04PYZxMhCWPnPvF58OxxP2Z+3/I6815v3b/v1gwVIlQfuWvw3e+3vp+eLW86ztHoqZ4+c4GfARqRenGJPFcMMoNVPqUyhWRmIMfCHc320JQlPmDsjseY8qasGgDpDimmbK6gTDpj0iyjYR/xKuWyCQPSu+26xqOucpmEikXmd0zL+USjAVIyExWLeW2sbRjQiKkkHgP0j2qKc1tbZozb7ra1d3CgTm+g8XxhAPrBSUP1VlfD6cyZJi+jVtkzHc40nSAxEzV5E/Yh5EcGVGyR1ovHTNZjNlsYy3ujuqrVfFWVZF6VTFGVUlnxXFqj2FyL6ML8KZBNOdl7pGG7pZVSQRd3d7S+UlUiHjOz5c6gZ4D6cDZXo9XUUb2u9miqaTKn4TJigPR00NZiOlE2FtFLOyX96t/7eW1vbdgYtrt9A6D/5p0b+u67N9RDeyuV12gRd32ZzbSxuqIXn31ely9ctEohkvdIi+DhcO/2bVtjxB/T6AFSUcu5VlaqVg137/49Y+fPYNg3GxqOmnr9jRf1S7/6i3r19ZcYQiEX1Wi0zDxzMoWlH9OC71Hp8f5Dffsv/0rf+96H6vfmqlUL+vxnXtcsShVbXN/4b/+pKtWq3vv+u7px44Zu3nmg967fUrPdMWZ3q92VIn6fdLJmqbiUTyVUyqS0VSrp/MaG2ofHunTunC7unld/0FVvOFCr29FB/UgHzYYW8bS++GOf1Gc/+1kDuWHTcy+NB9JrxBIQfDadOSNg5JZgngfz3u4PVEJYsihqQLj3mJlPpZdfeUWvvPyy6aK/+967Ojg8ME3/Tnegt97+UOvVrH7jN37d2t9td8yIlMQfe2CxgBlyXMlUXIeHx6aZPlBCv/Wnf60P9x8rGksoEXX33Pliqv6c0QhfYQTCCIQRCCMQRuDpRiC82Tzd+IZnDyMQRiCMQBiBIAIYkAKmp6JxpRQzrdQLm+e0VqlpjnRBPOYkTnggWk6NZWVgNWDc4gmYboxdGMkB+9CD5mfBXg8mekDT/84DKx5Q98d58MwzGb3MyllQ0sDNgLXrz0v77LNINhiI4ED+J4A3QO/SSXRQ3m9MYuMSO71wgFPTFD9V/D4FRc8CTwZcevb2GUkB3w4PpiMv4lnwT5hhyLY4mRhYobyIMw+pP8zwdH2E8eYY7B5w8lrcnp1pjOlEwkAzXl4HGICJ6xjguVxoNEeqwOl2e316z2KH2QbQzsO4B4lPy8MZ+1NTWWITNWAZ0JefThMkgV48TG3rS9B+k+sJAFqrcEjEzNA2lYgrAoN0OlM+GtNmsaiLm5vaqtXUqTfN8BDABkY9IPoUQCcWVWs41BAJHBI7c9rh9FkZw1kAMntZHAN/AykSxhewGOABw0C+m2wRiaLJyDRtQdvsjzH+yXwIEkMkDozlhz9AhDnk2PrIvigWsWvAwDad3KWTt3gC4D8B132CxG9EvkrAJzCQdjGmd6DZ/MPa+/7z3ojTrwPPHvYAJuPjKwros81o8zpwoKKtHWITyKoY+B9IGPnqBWSA+KSB6dOJzTHPdvbJGz+/aA9AtE8UMSfO7gnQcBPoNZ8B0500igNK/TrhZy/H4Ss9nuwHTrOel4+tv8YPgrBOh91XfjgQ1bGyuc7Gxqb9Dn1uAGDWDXrwrBe/pnxc/LV8vLkO52LNsg8SG5I5ztuAtkfMEBBpJ2LX7w9sPyEJAJiKxrmTmooolXQyIrXaikbjkQHmB48P7DyuOsUlA2gLMTL99ELB2ouhK32HZU+7AYb93PBMfPrKsQDKrHcnQdO2cQJY88k9Dzob4xx5nmDO+2QhbeF4QHbfBuLi9yPGgj2HY/gMiaJctnC6d55N0vm552VZ/nPs9VO/ATOCdGaotJ2x4twkHzjGm5ByfmLAl/fq+GGQ3iTLmet4KyymWkxZkw5shD0LoMrYOa31nMajoVUVpFLov7P/YchLYi5pSSAtZ6arvZiNlc8lFdFMRwd7ms2GqpSyKhUzBrD3Oh0zs66Ws9rd3dHq2rqODlu6f/+h0G0vV0o6f35XO9vbaraa+vZf/7Ue7u+pVK1pMJ6q3u7qqNFRqz/UBE3uCBJTS41nC01gPbOf2v3LVRCxJ54m2UyGCdPwpVZLVT1/4Rmdr20qv0wqMZWxsYfRuQ7HbfVnAzPInCEX1G5oMRlrc6WmSxfPa6VKUnhuFT/90UjNXld7B4fGlmc/zBbLimdLmsyWajXqatQPzLS4lknox994Tl/9mZ9UsZizpE+z29c7127oL/72A338uKkJEjTxtMaLqKLziHbLK3r1ued1efe8k1FCBghD51hE4+FIw37PgFzkR1CqQ+qEhAT3LwwvkaDi/gPwjuHmNDrSz//CV/SLf//ntbJZUwuZGu4fw7GN59HRiUj8jAYDVUslUbD3nW//lf7wD/9cx0cjvfrSRf33/90/U2Z9TYN6XedffNHWZd/Mx3vaOzzU3QcP1e319XBvX++//5GuXf9YrfbYkinVSlHb61Xtrle1WiypmitovVLV8cN9Y9VTGbS1tanyStVie+P2Lb31/od6+LijK+dr+vrXf04XdnaMnT7CSySysDXAOqPiZNR3+5d5j5AcDap6pmOXQOQ41ixr3bwWkD7rDrW5saVPf/pTVjXz/Xfe0bvvv2f7At4YR4fHdu5v/NqvWByJDQSKVrNlwDoJJ5I3pUreEgjF3JpOhjP91re+o2t7ByZLlI4nbX/EWHUQgunhc0cYgTACYQTCCPwXiEAIpv8XCHJ4iTACYQTCCIQRAE2LULWtdDSudCSuajav7dV1lbJ59TttAzsNvIZZHEX5EgRraXrSPFjB7uVlWtmAkQGQanIaZk4KmOjOAVjhQMMnIDWMZke2dgxEM44MDDA9A9wDiR6Y5FyO4YiZaQAOBud1nwHfdNIYxkCcoX+LhrcDXE/lR4L2OvwQwNDpefs2eWDOS3t4gNCXTHtwyANBnk3uwXA/vwD1jQWKAZ2BmwuTCwD0QIMa3VMANacDPgjYwbQbORfHxDQgWk5uBDYrUhHZTNb6AvuScnXaiVQFD9O8B0gIoFsqlgx8AwgmKQIDGdCOFw/gxNMzPo3BG7B7LRkQmCOa7rxpCWMO6kw8YV8buxzTOQq+0bolceETDDzUB9IhNv6MGXCTgYhORxZ2KPrCyYhUyeW1WSmrms0pB2A7X2jvwSObR+WVFQ1nU3UmUy1TaY2W0t7JiU46bdSHlYzBVnamlwDbtIPzWyIAECZg65reuwfSUymlE0kDkwBqqMRA/9VkHwL2KqAb8eccPkGTTMFhd5IuFg85rXCbb1bhEHfAfmD46pjk7jwGai0X1kZmvEv0OIAXQJbz2HEzJydD3PwYWLLJlqyTyOELIJG5ZJrVgX69Heevh6FhLG5sdZf4cevQNO89GL0EhMwZQ5Zrj0djO95Y5IBcwTyElQqYnkqm7P0hZp4wl9NpFQsFA3doc7PVOtXvZTwA60/lloIkF+aOHiw/W5lBm4gvQDQvwB/vV+ATdMhUeKDVM+SR4HAsdJds8qx03gfgtjjGMYN1VS1UpWQyWWuzrwpwn3ea6X49sD4Ah/n5rAyUZ1gja2Ra8FZBkDT5H4xuuc5ZWZR+r69UOmngci6XMZYzLFCAK9bx+vqGJbxgySPlwudLpYq13TPh+b0HzNye6NpJf/L5oq19QMWzcjs2d4OqG98eb7jJtQyIG41OEw5cA9A9k31SEeDPx3XYUwDTPduf87O3rKys2Bh7g1Ify2TCxdfv3T6ZeDZpSB9g/9M3ruEZ814CiPsBVUKcg7HwWupe392N5+R0vTA29MN8PIbDQHeeRKSTLDL/DO5B7PVmFjmzVCrrKpehEsCxeD2Ln7kKa9wqTiKA8ZwDjwbWItrvmJUOlEmz7qV6/VDVSkGlYlaR5VRHh/vaB1yMxPTcc+f0iVdfVW1lTR9cu6X9/UOregBI393ZNuY38jpvvf22xuyzkaiG47k6g5E6/bH6UwyWo5ouIxpNZrYnmmwXfaMaZYGRsgPIaSv3GqpHYGuP+iMVUlld3bmkrdKK4qOF5r2x7RWT6Fz1ac/kRSKLmSrFvEr5rOLRpRIxEj4JZdIpu4egPU+yErb8x3fvmjlnAT+AjS3FUsR8rGGvYyaryUREG4W0nr96URd2NxWJLZVkbccTeuuD6/r/vvO27tcHGnFPp8IllVUmntJrl5/VCxcu277cOD62iphCLmum6P1eT7VKWZk0xrpt06WnXYD0VH/gG8C6yeeyWswWOjw40DQ506/++i/rZ772ZcUzCR3VjzSaTow9PRxNdHJc13S60Hg41Ln1dVVLBb3z/bf0+7//TT3eq+unfuwT+s3f/KcqXr4oddrm99Hqda2qB9+OFl4M6bSy+YLF571339N//OM/0b0HJyrkk7qws6mL2+e0Ua0qn0gqOl9qRLXB/T11222trq7phRdfVGW1psOTE33v7bf0ne++qVt39uzvnE994ln91E980frZGw80WUzsbwD2L+Z4v4tmukv8elkm/qYY9Pqn3gbsM3hZsIYTsbi67a4ymZyee+5ZrW9umEb/rdsfq9vvKp1N277/+OCxXnrhRVsz+Hgg0YNBa7PRsL9NqNjY2tlUq9lRMbeqvUZf//dffEfXHx8qQrUHsxFpoehSvekkxDfCh44wAmEEwgiEEXjqEQhvNk89xOEFwgiEEQgjEEbAIGyY6d6AVFGVU1ltVleVx2Cu2TRpDTMrjMcUTzrTTw+KAkrGTafcoEd7OPVSLB7MOqufC9hy1sTTgzsAL7zvwWrPUD8LBNFWD6YZoJxw0hcefPEAjGeounM79qoz0gRM42ena+xlRxwg7jTJzagzArDpmLf+82fb50E83gOEOmVtBwzkJ8kEx4CEuWwA9cxpyQPy8LDrASDe42fOA1sUJqWPA233TF3PDj0L3P8wQ5/4wtbkGC9TQRsAqvidgVoG0C4NbObaAKOAuyaHIgVtkxm/AS4ZOzkAgC3+jBVJCPRQA6Ddvc+5kQKCEhkYOJI4CGRJAHQAhfkDBxM/5FBwiq0Ws4ouZsZOP39uUzsbGyDMap4cazJ0TNRKrarXPvkpPdg/0N5xXfNYQr3JTPf2H+uw0bDxAnyF9QuwgL4spq8ORIwYEEMCApCf+ZomGZFKKQPoSZsMvAaMJeGBpImb14DccwNjYfs6FrcBpVQaBOx+fAJMHiVI8AD00v/oEnDOJXR8UsaD134M/Zx2QK8Dxz0Lm/nsJYn8ONt6DY71v2PeGJgSAL4+wWP662g0Y37IGJLICUBfTHnPMt05rwcf+Txzh897UAYJgeFgYAzQ2dgxo1kHXuPdxcVJvXgg2mvBe8kP/zPtmS1cTH1szrL0OQ5Q2Aw4ZzNbE55Z6cHU0WBkxsIc59eSr+qwOZ1ySRVevp/8mzZ6CSQAKiQ7vEyJrzDhO9fzMfD94jvgrB+fU5mSSEyb61t2rScAP9r6mAY7gB/QCfYq8wvjSgxc+d3jx/sGnHuWN/sNyQnm88bmmtbWNgzEQt7hrCSLS+YFRsSB94HXZycZ5ytS/Ljw3TP9+ezW1pbFB9kY4ut/55MKXKtSWzGQ3M8n31/2PF+NQJ+5FjGFzU7/GQeO8XNbAL8YWAcVAXxnr+G4s2PEWBJfr33vkxk+CZtIxk+ZuBzDuPrkgu+fJYLGY1sLXMfveW5voxoFjXSSgVMD0aOYf5pBKrJEJGgdm95MjifYSsp0zJdzJHiKVm1CQpaU1mDYM630CPubjTUM5LjpdSM9Uq2WlIxHNJ0MdXJ8pIPHJ5rNljq/U9IzV64qk8vp/v6hZgupXCppd2dHhYIzmLx166YeA0bG4zo8rmswnas/mqk3nmu8QFAmYcz0yVKaUImQdH2JzBZaIum0XCqLuWU6ZeA82trEolFvaj6ZaqW8onI6r9h0qeh0aRJXy8hCnXFP88VMpWJely+d1+7OlhIJmM8N1esntpcglTWezpxMy9GJ9g8OtVxEVa5UVSiVNUXbv9s1k9XVWlG7W2sqZVNKxpDqGSqdTqpaW9EyGtP33r+m7757Xb1ZVHE8EKo15coVlfMlbVVqKiRSGmOe2uvbfpwigdfraj4baWtjXa1Gw2JNe0lUsRdjvmvmxXanlzLJjPYfPVJzPtDXfuEr+rm/8zPKFLM6OHZgOmA4/WGewtRezKZarVZVzGX04P4d/fm3vqU7Nz7W1YsX9NILL+nS5Uu6ePUZlSpVHRwf2r4KeN7pD8zYmz6srK6aUeeNj27q+PjE5momlVQCL4NOR82jY7XrDd3/+K4yibReeuklA9K5nyLfc3h8pPfe/0Df//47uv7RLXX6S+1WCnrt5ed16cpFpcs5LRIR6zP3GO8PgIb5aDC0/ct5OSQMTGc9IpOTyzj5KpJorJljY+MnzHvh8jNXVF1dMQNV7hvNdtNMTaFPkHDD9Ju/HUgXcz+1CpF+36psdna2LYFSLW7o9uO6fvcvvq3r+wdaRBKmzU9iGJmXyWIR4hvhY0cYgTACYQTCCDz1CIQ3m6ce4vACYQTCCIQRCCNABKLUM88Xiiui5DKqSjav3dUNVQslDbodY6bzMIbcC0Z7mBXaTQoGuRltea3xqIYBK9LOG8ggeBkGD654hqKXK/HHGbM2AKT8e2cBJP+eAzafgI9n5SHOgo0e4IeAyMOfsc+1sJJugA+AK89AhEkMkIIx4nIJAObYh+6YJ6C97xdt8frAANX05Sx73YOD9AlQFyDDmOCRiAGAMBEBbby+M9/ph9cy9iDg2WSBB7C82SNj4h+iee+siaAHHXlw5rweMDTGMZrXAfOffvi2O/apYzDyHYDdJy9gYfqxMcAUxiOavSgFG9Nz5lihAQOWGeKTHDyAG2MaYNkbNAKmR9D4jWi3WlExk1Auk1KlXLLSfQNvmnUzyhtOJtq9cFE/8unP6NrN27r7YF+TRVRDSvPrTbV7A8d0BAQPmNqJlJPVcSxuN/4A+RjXAcikKD9PJk3aCHAAvXDA9Nky0Aw+A6YDBFjVAmA55zCJk6glBIawwpnzJGIA2/k9jNZIQkmAhDNg+tkEkU+k+Llsy+mHEkqMPfPGz3s/t7mGJbNsHUYM8KSvfu745Itp1zsnvFNQnrab1EtgYusBZM7NvwEnuR5zlrGkagLNbgNA0XLHXHNIAgkpASRNfBLKtR+AmKQDawaWMWuKOeqTTqa5vVxoOB66BJ1JmERPWcI++ZBKp5zJ6dyBo8y5fCFvkjvGfO707DMe6KbtXqrEgKtMxo5jTrLOPKAOWMva4/ckndrtrumVe/NLD/h7bwMvqwLrGvkXzgew5MFc4g84/sJzL54mo1g7fB6ZCZcEINGQcIz9ZtMSdpVK2eINIEXMaBcxZZ0xBjDcWQewfRkPAEK+OA/tpk9Ii5ycnDiTVCodYvgFwDzl2h1rg98/GV9iSN/pB/Fg/zor7+KTk7SLOVSuVi1x5D0lmAO8zzk98M05aANzm3noK1xos2eZDwdOtorre1b92X3PJxh9MsnvG5zbqi5gzWO+nHTJJs7jk1F81uZRkLDy48xn7J4VJLj4DJIskeXMAHBXqeD2f7M0WM4t5jB9mYOAhMTG7i0GxEdUKQGmo/fPukM6A5mQnu0ttr+hb59Jq1Iuq1DIWqIQxjpmxmlY4aORgb9U4pAIwjx5mUiptrZucSnmczaW9+/d0/7+vrpI8WAwOl5ospCmi4hG86gm6KSTAECLGl8G8p1x9qe54vOl+Z6USW4UCsoj+xF10lPsB51B34Bmqg6o5AFY12xp+2FkNlFsPtOF87u6dOmCarWSprOxOt2Wer2OhuORJSn5ara6unn7nm4+2NciFtdmuapctmj7YG/UV3/Ut72ikE2rViqokI5ra71qicvNzXUzIX60v68337+phwd11apl7Vy4ourallI5zHCLlgg43H+kQbdnsSlkM1pgBD4cSLOJadlPaVMsYgx0EqCT8cj2lHK1bNeggmLQGejh/fva6zb06idf0a/8+i9r98p57R8f6NjIAnNLApSKFbWbAPVTpWLcI6KajAd6cO+23n/7HdX3D7W5vqGd3R298MrLuvrC8xYTk/2CHT4eq9miSmppJsbFYsmqeGgPFQnDXk+Nw0MdPHyoh3fv6vaN27r50Q29/onX9aUvfVmb587pqNHUcaOhdreneqOpmzdu6r2339FKqaIvfP7HdP/mx8rk0rr8yvNa2V5XNpcxg1zWIGtgfX1drXrDNNy3NjfdXk7CPxqzyiGkZNiD/PGP9w5sXlRrNV28ckVXn3tWqxtrgWH3yP6eg4/w/gcfWNKNczGfUkHFGfe3zY01lUoFJWJJ1cpb+psPbuhf/j//Xt+7cVfTedQ0+qmSmE0n6o2HIb4RPnaEEQgjEEYgjMBTj0B4s3nqIQ4vEEYgjEAYgTACBtDF0G5ZKr6UkopqJV/S5c0drVaqVrqOSAAP+ZgtwoYEPEXagAfxJexSIy8jNTII5DsccHOWjcu/OcYzFD0o7cERf6wHpB2A6BnlnO8Ju/csgOKlZLyUg2eyA/QlU8hsOFkN2HYwzwDT0b1FxxW2LW3ykhIAeDz0wqACAAL8gOmMwV867aRQvK44jQOUAOzJZbNOLxvJDi9zEkgrwNQGbDX5Bcqk5/NTfWHO53WZvQ6yZ/N7pqjXpgY8AjykKsADiB5A9Qxmz9L04LgHozxT3s6NNjzsMtjKqBwEZqanQK2Nk2PuA8D49njQ19jQxp6TmeJNA1NO0982PVun7WyavZOpG+/gdyaTEmiPM4YAf8VMWmuFlNarRdNexdiu3qrruHWiyXKmZDanRretZSyuysqaDg4aOql3tFwmtIwkjVEII5wHeaRWlnG0v6fGEDztkzHrMZWLGkiSDEB1jogRA/pJXBhTtHcjcy2jSBgFzN9AVgXJGK/5DgABGxFGRGkpWAAAIABJREFUulPbd6g91RuJaFylbEGFVN6STbw4t08q+X8jxwF46n8mxn6snrC4F6eGiT7x4cF15g7x9YaLnkHsK0F8jEmy7O7umq4yerskWPjyzGB/XQ94evkOxvGUGY80DBIY6YwlHnh5djFzhDZ4GRcP1Ht2sskaBYkCAEf0jFl/0QSyKA4gPZuI8mv4CVsdwDph12COAwgBlFEx4Pvg++774tn6nU7XwH3PKq9UqiqVihY3AMzRCFDUsfppt19bnM9XefgkHyB2vV43/X7a5jTi48pl8ioWSgbM8z5rnT7Rf8/u5z1eDx8+tL4io2KJtvHY9gP6hlEpew3vwRwF4N/c3FStVrFxe/TokYHA6+trxmA+OTnW9evXdXR8YOeAGQ7DFLmIWBTDUyfn4ExUeyYVAcjHl0ucOTki3w7aR0yQMzGgORFIGRlTnqRHLACopa2tc3bs22+/bSAb/XNmpAlLsAD20yfYrGhR8zL99JyTUIH1TT9dkgpTRPdv2shxLokUsVixt1sSoVKymPDF+nPSQw7cP1ux5P0nvPGon8Pobk/HQ42GPSfjZJr7JAjmxmAmfoCRjH2n3RbSLgQJQJx7Bp+39aqJkompYrGZZvOJSSLxGdqdz+YsFlUMPeNxOw/3SMB0YtGoY+jqzIB7GF9rqWK16vwmJmMd7O3Z2FvlB8Bnp6uj5twAzTimsLG0JsuYsdOni6iZxMYSaPPHNOo1FZ3OtJor6dLGljarNZN8abTqqrebGs2mGmuuKaobjOVsqv5oqBnjFYvpfGVFP3Lxql6+cllrm2tqtRu6+fENHRwdaL6cKZ5Oki10zPP+UI/2j9TrjbW+tqV8saJWi7aeqDPparycGuOeXF4iElEtndKXfuw11YpFbW9sWNXORx/d0NvvfaTRZKFnLl3R9vZFLak46g015T4dgck8Nob15tqaFpORDh8+0nTYVwnwfElizwPqJGpdFQEbd21lRdVqTUgrdRo9Pbh3XzeOTrSyWdKv/cYv6zM//hm1+l3dffTI4lCu1EzupNsZGEiPH0wqEbWvYaetBx/f1uHDfQOReVEN8OJLL+ni5csqVysWx/5wYOuQLCRzlb0AeRlelXLVPsunqRrotTr66NpH+s63/1rjyUylctW+R5EpQ5Mf8/PpXPUTkgFdfe2nf06//k9+U9/8P39L3/zjb6q0taLLL1/VhUsXLUnEGud6rMHjg0O9//77Wl9bc+tjOlMhzx5VsAFpBaA4a+zOnXuWHCxVK3aujXObSmXTiqWSKmGGnMtqrrlpzh8dHxvDvFarmvEo8mesia3Ndav0IvGdTpT0R9/6a/2L3/o3evOjOxpPqHpwMmp4D3C3Dv/qDiMQRiCMQBiBMAJPOwLhzeZpRzg8fxiBMAJhBMIIWARgpvNgBKPNwPRcUec3zqlaKLqSajPNSxgjnQdVe9CbTDSfOMYxbDPPQKVE+CzD0DNfz+o7/zC4eJY96MANV8LPvwFmrDzfzOGQXXG3Rw+e/CBAicY02rxOxsTJIDiZF4CTs/IspuOMUSUA81kjxoC160CaudJpZw6aTWeMHQnohvmZA3CdTjjMRcARgGQYoiZjE5hSmia2N9w0c7uomcIh+wCAhN626c8TW0xgM2kDq53uuGNz0m4DUIU+Pb+bClMxkhpcExMwgCsAf5IIAL6A0rST7zwAm0EmQC9xRZJgNDTtcgNyjTnrZACIFyA67FbagP6zMUEDRXuSGq79M2Mvw0yH0RkHGE3ETPcdJh7X7nY79jMP0lxzPp0aAEoMysWidrZ3tLOxqoN7H2s5HRrIOl7M1Br2ddRqq888yKc0nE7Vm8w1mDBWS81tzqWUjMJcdtIltG8ej2gOEG6a+a7FNl8CQ03A4Gw6ZRUYgCUkFRaU9xNnQCkY0jFpGpkbWxFwj3PbvCGZg2b9GYY668AkbSJooJv4stPEj8aVWMYUm0N4dTrrJCfsGEtNAeU5bwCbexHkQUjapJXN5BWNk5hyrGE/R30CyWuBM39hNaMRzPkB3s6ytFl3gHuwkPkCQD1pNLS/t2dat/wenXOAGJiVJDm8vAaRs/ejUScfM+zb3M+nsrp44aKxWHkhX3DYOLJub65tGMAKyMuaBeh98OChAbbb28hXFIwJ7XSynSFrZ9i1JBRz0hveIi+AkSaGsD4pwO9gCqMLD+sXwHhjbd3WC6xMD9TCGh4O+2o2MdZsa319U61W0+Yq7SIOMMxpx7Vr1w20zOXyVtHhmdbEkrjSTo595plnbC+6du2avQeQDnjMZwDXaStAGQxPJFMYLxIXgOB8zoPyvE88bt68Ye3d2dkJDEMxuUQ6xlXAwMidTefWNs7H0mH9ASAD5CNPsrq6YjEAlD08dNeEcV6uFA2kp03MQfaqw8NDA+EBzHh5Vrdv11nDQj7rpFqSdm5EMpjjfi4xHwDniR/94+ePP75t8h+cl/2DfYPPeg11rkncOBbDVac7TnLWVSvQb/Ys9lr6xmJgn+L1g/JgSUt6Uq0yHoyVzKRdYgeJjcnUjKRZT+ydGL4isdHstK0SJWlJUub4wiRZkBYnsWZGlUFFA6Ag4/bMM5f18a1b+vjWTVv3JF6sGkuy/lnlhSYqFGKqVXNKJpFYIqlFdQF69lnzSuDf3CMb9br6vYEGvYEaJyfqtDsmt5HP5S1JuF8/1GF3rvFcquZjOrdW1ovPv6jnX3hRo/FU16/f1B9881tC4iaRyUqxtKZzZLIWuDQYS3wZxWzzSJur69paXVc2Gtek3dMQqZXlwlUDJGJq97sazMbqTkbqTYcaa6l0LqWVjVXtbm5qM51XebRUcj5Xd9hX25KYUWXyOS1iEXWGQx2d1NVotTUczzSZR7RaruqZZ66q0+7r3r37GowHGmmqke2NUjGb0MWdqq5cOK9PvPSimofHyuF3MRjq7u17erx3pEwmr53tCyoWKur0Btp/fKiTdlOH3bpy5Zw21ldMdqVUyBvoPx1hjNo0M8xiPqtOp2X3n2I+b/Pq6BDZmaU21jdVyBa1sbKh+3fv6U+uf2wa7l/56hf19b/7FWWKOT3Y31M6l1WOfWvGXk3I2PejyuKLMZupfnikuzdu6MHHd7S1vq6d3V19/713bS08c/WKPvO5z2oNRni3bYAze1ipUjL5E9agVU3EoqaLDohOgrVarmprbdOks65f+0hr65sm53Pz7l29f/26mbp2ezN1O0uhTPfsdln/9T/8hkatjv7q23+l793es8TAT3zhk3rhhRdOJePY82Gmk7RjT0Nuh3WEjBDJOv6uYU/nXsGeMR2NLQnAGG9tb9vfIePZRLliwRL34+nI5vTKSk37+3u2n5/bOmcJ61s3b+rx3r6yqZTWais6PqqrP1jqr773rv7jWx/pYZv9HXmfhAHvdLw3DJnp4WNHGIEwAmEEwgg8/QiEYPrTj3F4hTACYQTCCIQRMKQZzraUwMRxGVE1W9ClrW2tVmoa9wdWum0mfRhMmvHkwsC7LBrVAEY8oI0GxgqDtQboAQMRUNczR/m8GfkN+qa7yXkAIACGAY2dHrUDUWARO/3rhIFRAFwejOfBFOAEAIUP8dALYxjWn5cDMGNFOhQw5p35KcxIx7rk2oBTDmT32sYOPPfyBNlsxlibBnQjFSBY6QDIyKTAFHRmdYA5JBU83woQ3RjdXJ62LdFTnZk5HHHjoZLfG4gK6Bt1pogmVUB/AJYm7oHXDDQBNjMZVSsVlcoljYYDdXpd9bt9Ox+f8UArAGQkRjm10yfmQR2wn/8BG3qDgXLZjMr5nPq9rv0etmO701MaoAaAKZ7QCCO/+VLxwAzT4dGO4U8pPfFlbOdT4BwHovHgDbxj14ssDOw3Q75U0gBsAaRiwBiNant9U5trq1pOZ+o06xr1ujrpdAw0T6aTiiQT6kxn6k6mGqH9DsPd+oBcR9JAGjBpAPAEbcF8EB3kyMIY847B7VjkZsK5hHkaxAlQDZkgY9Tb8739zoXJAeOwy21B8KIagMQJYJbpvQNcO/kVTG2toiPutPVJ4hiDn/POI1rOnInoqRSKSQkxbd35DWQHvQnmfsxAu6hmS6/fHDOJlViEJIiTTeEzxioPjD8BfllvnjFvawM9aJjTmLjmcgYsAWjid7DA9G40tDWHpAUAi5nSTmfGXDRplcAAmHnItYxhHuitw/g0CY0hUNzC5rjN40jUAHjOCWucedLrDQzoAoxBcqBSrdqYASq1Gy3dPrhvBrarKzWbdwOkTAZDq/RgXSBVgjRAKp0xgIz5CEh67ty2Lp2/YJr3BrKbkSksZtjkSfscJnubm1unLGsHDsuAZkDbDz68pnsHD3SusmGgeKnozDvNjNdA1pklqvh5b3/frcfJ5NTs02Q5ikVjbxLnQX+oDz/80DYdmOO+isX2s+XyVIPdKnzQsw6SX7TXJQ7d/gSYzZiRTAEER1O9PWgrMmc8MehMW3vRPAfQ57NmJmiGw47dPbU9imShXwsuCcn+xthjfGo6+jDRqQ4pAJw5Jj1AOXsqSVFLQCYTBvzSXuY2DFiSCVzP6anPjWFMvyrVijLpzKlZbLHkYgqgyPtO/mZ4KiHE+dkLuR+kUmlNphgyk7glMYf+vquSsYRnZGmJwW6vo/l0bnsigKCvaPA3cqs0SibNjBkZpvXVNVsfI8ZvOtdsNNNssnBzNZ3W2EyYl6ZzPh4PzOS02ThRp9dy2t7FgvL5rC5cOK9Go+72OmHwOVGtmrdrjSdT5Qolbe/sajKd6aTeVKVSMzbv8eGxTo5ObE/nPtHrdmxeITXVH/R0r9XTcLbU5d0VfeVnf1Ivvviyur2hrn10S9ev31C71dOdu/c15D4YiWhrZVUbtVVLjjDPTeLJEpA9lWs1i2On1dVkPDUteJII2XRWtXLZ5KwOD/a1xGw1OlNtraIf+dTreuHl50yKZdbq6OjmHd27cct8KBKZnE66XZVX1zSPxnVYb+rh4wO1Ol3bhzG1Zv/kXt1pta1P0Sj366GWSxJfeT337BVLUGAcynh3W221mi2r/Go12zo5bhgTvVpZ0auvvqFisaw7t+/p2//pOzrud63aZ32lpGKevzWiJv2CHBgyLrlCNqhkIjk4swQScSaRG5mRXZXG/aG2VjfUajb1t4+OtFiM9dobL+gXf+kX9ewLz6nZbSqejKk37KlaLbuqnXZHxXxJuUzBtfOkqaNHe7r1wftWxfTsCy/YHCe5xXxmX71y5Ype+cSrdh989/13tIgstLq5ZnMHb43haGhznb2R+0Kn2VG/3dXho3216y199atf0/b5XcXSGd28f0fffestvX/tmh4/PlK/M1D7cKJPvnxOX//pn7X2/clf/KUa7aZeffUVffrTnzaZFm9ETLtYoyTd2BctgWaVE8ioVU6rOtKZtN2fVtfW1Oq0df/BPdWbDVsva2urxq5nfbN+kdLhXPFY1BLivV5X7VZLA/6OWka0sb6laDStzmip777zof7o22/r/klTqSyyYXF1+q4aZIILfPgKIxBGIIxAGIEwAk85AuHN5ikHODx9GIEwAmEEwggEEYhAQIsYM50S5FquqOfPX9bO5jkNuz21e10HnEQcWxB5C0DcJOAgIPN4dMqixazU9GnTGTs5oJYBeQEYCMDj2FFOp3gw7BuwDKgHcxSACPkYQG6AIV/Cz8981uutA0LCCOdnrud0c2MG/sCGhmEFqAjI47WTAZRNxsA0lBP2gOvkDgI5AWRrYPkC5mCmCNBOf9HtNcalY7ObJAP6o8mkgYyU7ntA24M7gIEYe9I22J31Flq5AdAaSN4QHw/+mDTKYnHKZvXn4Zpen9nJL8hYvKZDHiQTvIQO3wHgAcmTmI2aoaYD7mkzZmIwtmH4AVwdN5pKJxMm3xNPZExPVxFAccsEKAoD2SoBgE2Nsmf/ps0wPufjueIRdJpzBnQipWPyC4spWJwBxzGY3ABmo7Fis7lWigVd3NlWrVBUp9HS0eN9zecTRRMJZYpFRRIpnXR6enBSV3+xUDSZ00RRmZp+kGwxKQ/GXUvFjRCO3MxMczBxdNMjVDEALzs2Ku22ygbAOxImZkQYoOXW2UCLJeiplzthDEl+AHE7mSGE4mEtwsZ3GrCcBVarAaJm0sq5I0pE0UuPGWhtyZOgDYl0UulsRolUyoCbXt+xvkmMcJxh6yRqTBc9pnQy48jsJBMCs13mrJ9vzA1v4ngqybOYG+gH2MVnAN4Af7x+tkkHBevL9TVua2KlVnPmi8E8pO/MJdoHSEeU+sORgYoA10hvoKnNmmVuIt3BdVziDE3voYGv/Hzu3DkDiQE5YetiINqfjwwUzWUyluiBRck1Ll64oGKpZCzwg8ePbd2w1q9cvap2s2GSG+hXE3sSR14mxTHpBwYysufA3oZdDqDLz8TbVS0A9PcswTUbOgmTs2vIy4x4eRri56o2XCUHMWU9OU14553AHgNISmICeRWuBUsaQJm9EEAKtjkvQHnixDyGmW9zxxJrmBMDbpdsTPy4kvahqoGEivdWYP9BloLY0ybmJ8DkSf1Y/V5bEQFQp6yNLilJQgUdcVjUrs/8HnYqX4w5LHYvF8H+x75FEqlcKjuPh0zaJE0A6gx0J4mkqFUh0AcSLSSa6LvJXxnrH8PDvjFZ+32MEfuWQGKP5vMkQQdoYC+dnArLFbknEgeYK1piFDB96SSVACZZw8TDVQ8ht4IWe/bUZNkqgyzJ5dalk+ZaKBFLKLpMKLKIGwBMYpHkKOaui/n4FExHKzwi4rGvRuNEsXRab7x8VXfu3tZJF2+LpSopEsAkYtFJT+iNN17Wj3/xJ/Qf/vCPdHTSUAKT4kTK5nsW2ZpEStPRyEDnTrOl1VpNH9+5q7XtFb362st66aUXzJTz/sN9vfP+NT14+FgnDeKMTItLSGH8i0xVOZ/VYjoxuSoYw/3pWN3ZQt3xSJNAemuCEekyYmuHMalkC4rO5hr3usolE9pcr+qTn3pNn/r0G8rmYDMfqYHEzL0H2nu4p1kkqpWNc9pvtNTBBHo4UbM3MAmS6QwteAwt02YUPRsP1RmPtV2paGdjRYtJR+VcUhcv7mhjc0MrqzVL5rIuLPkwnuj6RzctiUtlEfJI08lcu7sXtVJbVTKe0h/80R/qfqOpK+e3dHl7yyqpTk4OqVXT6mpNr33ydZVXqnp8fKiHjx9aEh8Jp0I2r8hsqclgrGF7oE6jbft386Sudw8P1OiNtXt+Q9/4xj/Qz33tKxpOBrq/d1ezxUj5fMb2ICoJElH2s7kG3ZGiSqhSKGg+6uvP//TP9NFHd3Xp8o5+9LOftXWzt7enTrejlVpV2zvblgyNJiJKpOKqrJbNH6LZaiiXL2j93LbyhaKm45lG7b7ax3W1jxt67rnnlC0WFM+mpFRCJ52Wjhp1SybFFNX+vQNp1NUbL37CfBQePHyou/fvWYKIvYjNkIqWTDZtaxIZLUBx1latUrX1y1rhbwBnJO18bwp5VxVzcLCvdrdj5yqXipaUtMoafB26LavgMlkoKuTMnHdioDp7HGdqNzvK5iq68NwrunfQ0L/817+jt27c1iyKYX0iSDbP1Z2OQnwjfPAIIxBGIIxAGIGnHoHwZvPUQxxeIIxAGIEwAmEEAtx0adrFEHPnC1VzBb14/oou7u4ak+zQ5BByxr42YCtgk8NKgxXMQ5UHpQHTeXmtbwAjL/VixpUBU9MD2IAugB88xKH3CQMbUJLP+N9ZmXQUHe+FPcTxxfVMciXQHPZ64V5rGobsMrI01iZgmDfj4zzeANSDj4616fSXnQyFIaxOT3c8cVrgiYTT/IXtm8cgMG7s4D6mYo2m0FvPZrIGmjoN3fmpMR4x6yGVccY41TNXDVALwDmAMa8t7eNGX41xH3x2uXxyXgO147A4eVh1CQEfG8929VrSzphw6MzVknH73u507bOMazSe0oJEAczd5dKx02cLG28D0AHOAHyRU0BeJhJTBPUY87eMKhIw1zgXwBcANseDlgBe51MprZRKWseYDeB1MDQwHR3VXDapfLGoQrVmpnqP603dfXyoxmis8SKqLgaumazmS2dyadUCtMlkG+aKBlIrMfTSxfWchANP/ybtgLwFD/XRiFU0YBAKWGliK0itWJLAMddBrr3MkBnY2jUCbXnrPwkRSu8jlqzgdwDrAINmB0osYczHkMdJGHAI+AdjHKAcPVrAkByM0tnUpEvQ1AdU71G1wfm5LsTK2cL01wHlLZdhJodOrsh7DViyhsSKHNjuAV+vEc75MJuzCpCgysLkkuz8SGsE6zWZ0AZa2+iXG1M4ZUAJYDWxQgKEsb13/+Gp4aSLlywJxtplfgEsAXgiY8CcY51yPdrDPD5pnhhwHo8lTePYVbBIR81jJw+SK+rzn/u8geCY6N2+fdtAZsDXq88+awxTgPA2xoLDniUBapWatY++I29AO4gVANKlS5dMBxsAmLbx4n2vU9/vOg3us0adxNcD5V53m7VvQHjQH5dAyNh68ya/xMHrnXste9oF8E0MOJaYMIfZlzg3cfZa836/g5VNwoA2ER+X4HDSSrxc3AH23XogtiZP0+4asD2bjZROITXitMc5jtiSwGT98rOXvMrn0fgu2TkBlXu9fpA4itm8RLKCATJgPp0+reTx1QvNZsuSnmUD7Mo2T9mXAe4wZkUiZT6HmU+c+w6ED+YD4+X2q4kx0fmMl33hZz+X6ZtL4rnKKPcZL+uCN0bS9QfQjkklqVzGALJg1wT4JXlqUkjxrOJRV8kBWM8cB+jElDSVJqkxN1PHXC6tfr+t6zdv6Mbd+9qsFrVYjJTKFBXFV6HXUrM71nAqlXIJffknPq2v/8Lf1f/wP/1z3X3ctL0nhXRTkkRNXKlEXOloxBJMJ82uysWCnru0o1/6xj8wBvfB4ZHev/aR/vbtD02L3IBMoSXvZKuq+JcgvTUeKpdKKg9rvlxSuVzSYaOlx42ODhoNTfCGSCbUxjx1OXMJukVEabwslksVElEVSSZHpfO7O1bhYBVcWoj096LfV6fV0iKWUCSV0lGjoweHRxoApiZTSufzFv9ms2Es8UwSrfaOmsOZdip5feKFq8ql4ipkEqqUqHqJOYkTM89N6rnnn7eEzTvvfahub2BJgiFAfaOjVCrjKmTyFd17cNcqsF57+TltrKyo3azrGO32+VQr6yv66Z/9adW21vT+9Q911Kzb/YHkWSlXsCTvpD/UuDtWt9k2s+L9h/v6mwe3dNAaWQLwa1/7kv7RP/41bV/c0YN7N9XtNzWeDnR0eGDA8HSy1KA31mIW0VptXZcvXlQxl9G7735f//b3fl/19lRf+dLn9Mk3XlMmldbDBw90585tk5fK5jN6+ZWXdP7Crjr9tprtpmnrl2pVncfgc2dbk9FE7aOG+dSkSGYmU+oOB2iKa4ZcWSxiUkaFYsFkUobtntpHR4rNkHSqKpKI66TZVJOxCu4L7AUYb5O8a7ebLoE2GSmXYY0XLLlNMo39EXNbElXn1tdM9ghPBfb+bC5ncmwuGUiSlQRDT/1u15KUrG/2Ae6b7Jto1iOZ1jo6ViKR0Y9+6efUGi31P/7P/5u+++6HGkHQSKQs2d4fDDQioOErjEAYgTACYQTCCDzlCIQ3m6cc4PD0YQTCCIQRCCPgIoDqBKZ+MNM1m6uUzurZ7Qs6f25HvVZbx426KxWOOn1xM9IEhJsvDUBEBsODPOOZM4QDCPGMTzN2DFjSHvADjAJo4hjTDp9MDNBBT5aHUw+aO6a4Aw/5NyAVIJT/jAejDfwLwETagmQGjE6AHQ+ke3NCrg2gZkByYAzJMTwceuDavw8IlUwkTQrBsUEzdh1AZoB0QFDawvv5XM7AA9OGpo1ois8BUudWCs716aMx2sWDresH5/MGfrTXs4g9O91L3fAdTWjPkvVAGv3hnMTGx9Gzl4mvT3QYQxOQKxY1ViMgGKAPgO4ymlC+VFS5soKuqZrttgaw8QOjQhj/MK4BvkgUmJY4mvEzxxqGvQyAjbyHMWkx9NRC/z977x1kaXae9z0359g5TffM7MxsmN2dXSywAHYBLCJBJLEIEIRBSgwiSJFO5Sq67CqrynI5lM2SZJdLVZZsy6YsM4iSKAECQAJEIAEssFgAm2Z2J/f0dE/ndHMOrt977pltwX8v/7p3qqt7bn/3fOd7T/j6e97nfZ4kWuzRiIq5rBbn5pTPZFQtlbR1754x/nOZjCIhmX53MpOTIlEdlGta29nTXrWq7jCkQThiZnY9A+hH4DVAOfMQdviQ8vmQmawZA/w+4Mhz/oiZDsOPhAxMcwPTHaDsQWoPglsyAGZ2xDHDAdNH9qIG4gMuc2zMQOe+Y74jDeO1+Uc67dZ+MGyMcy9pxLHoN6ezGSUZsxjzIKBmu2Vl9qVKxUB35gNjj3QISQvWA+37+XNy/AFa/brwIKVVKBgb12mTt9otY3wDlpg0kYGTMi17v67oI4A1BzKHaNczEznf1OSkJZTWNzaNhc2L9QLrcnJi0nR0WfPbO9vG0kzEEiZHwjrzxpW2Doc91bneckXdWlOhaNiusd1vG7N4cX5RFx+5aP1+5bVXdOvObWP5A8oWckUDRgFCnbFwz5JbMKed7njApFHon78Gzk+7rCkkcYgN//ffmb9bW1v3gW1vtOkNVb3eN8fTf0AmryHuNLQdG9+D4pybuBA79gTPcqe9k/sOfeFz/nw+mefWbcjYsbTjjTxNcsr0xMP3PwNIS5980gKJFHwK+r22aXnDLvXr35uhmmTVKCHjWe6+Tb8/momiZHOS6h2Saj5x545lLcE4pfKDJRs2KRgSikjJmCSO7RMkRZnP6N9jRExxCfJYpNecdBTgORUfsGr5HTIY4TC+DCR7XOKO41nfPrlDjAEFrQKKtUF1QPfNqiHnI+Eqo2Cecwx7NwA9Zogwd70kBucEGOZchWJOA/UN+Cdpyf61ubOl66trWp6KdkYwAAAgAElEQVSb1oc/9H6df+KSqrtbunPjmu6u39PO/oE6naaxvP+DX/pb+uJXvqr/+w/+lRqdoRJRJ0PV7vbtHpkk4RaQsrmM3vPMM/rUp35WM9NFXX7tFX39W8/r8tUb2to7UrfXN6A6aMk4p6UPGGpJ2m5H8UhIiWhE2bSTcToqVXR3+0hVPBaQ4YpHVGkh+0LCJ6rjw5pqpbqB+elwSIlwyPTY2ZfNZDgc09zMrOaLBUUHPdvX24Oh1re3VGt1tFcqqU+1DHt5IqHeoKtKuaQg1RT4hHTamsin9Nw736Zn3/sepcIRHWxuandn25IHGIEjeUNF24UHL5iZ7ubWjra3d9WDRd4dmnkpc5z5U+/0pUFP5xbnNZXP2B5vRuiWyO0rm8/oY5/8mBZWlrR6b13d4UDZgtMEH8Car7fUb/XUrjZHMjtHunnjtl7ZuaOjSkfN7lAXHz2nX/m1X9RHP/5RNRsl7exuaP9wR3fvrArT4mgYuaqkErG0piamTbopFo9Y9cQL3/+h/vCPv6hIMKZn3vGYnrj4iHk4VMsl/ehHL+q1K5eVm1jQR973Np194Ix5gezubpu59dSZU5o5s6z+YKiDrR3lU2mtzC+Z7Nr+4YHag75qnZa4KQK+W4K911O4L7VIlm3t2t9N8VzOzGv5+8OvY5OQCkjT0zMmB2dJ73DIeQr0ei7xODFhUlyb9+4ZEULm2cKabVg1HlVm3KdazY5p/5OASqcyzjz3gKRTz0gD/B8PiHsb6+o16zZvSHFfevo9Omr09E/+4E/1+q076iqoPpV4eK30B2r0OmN8Y/zgMY7AOALjCIwj8JZHYHyzectDPD7BOALjCIwjMI6AgelBDWHrRpHHGAyVjca1PD2v2ckp0xxtdZ0sATIvxoAGyDKpjYFppnpQDqAFZvpJkAYw6CS4B8BkD3aJhLFPAYIAemCPAx4B9qUoaR/pqhswjuTFyHwUINAbGfr3Oea+/MuIVc4DrGMcuz57drsHkgCMPFh9EqAHxOMYD6bzO0rUeYD0gL2VNnt270gH3ZiIMUw8kWKBgdhQuVIxjWezwqQMu+ckcAAwfExon//z0Ez7niXrAVJ+76/BsTJb97Xk6T9gCg/IxJG4eNNKz6j1gJ8HVynRjgSldDw+Mnnsmy7tQBjcoXmdVq3eMJM5GMSAYrA90VsFpAIUM2mQYND0UwHEAOh5H3AZ8IwxzKTSymTTBviQWOB6JgoFJVNJk/nY3toyEG16ckJzU06HGy3earurWruncqOpcqutfiCscDyphhmuwggP2gM+cFy/01Kv21bE5kxcU3kYxw74ow8w9gC/TePe2On0mSSCQ9EB6Uxzf6SJb2M+muOhsNPjh9lpMvAmHA/u4CSOqEww/XsDrPlyADWHGaPWzErJN/lj3FyEoReNx41BaAxjGO6DgRrNphotZzjKmrFkTbVuJf4kaQD2AXaJr2Ptur0LDXDODzjLZwFaAN9YT06eJGp6urRPYgSghHXKvABkBFDz4On29raBUegAO81qx3pHX3p6asr0tZHqYL4yz5BhwZyUtTFRdFrfzEHT1a6WFYlFtLK4Yn2i78xBkiYkXpA9Ku0dWrwzyZTJvUwUi5pfXDCAnOu5cfumbt6+adUhzJVifsLpqStgkgrMSZ9oOimzBOsbSRVfzeGrViyxQNKsXtcgONSpuUU7597unh3LGvLSLn6tsx59dQfX7BNdHOeNgf3vvdyU358YDx9b5hYJM290yvn8mvQVJYyn11JH8xrg3uaMAdhOR9xXqgC4k9ygP+ggW2ItErNkw2AAEPb/N/L0eyBt0q+TBp+855NuPlmDvAgAPpIlzHnbL0eVKpwrFnPVF+xtSCtZIm2ABAjVNADqMKMxUpaiUZILsOxh0TuQm5jATOa9ShkPCyc55LXSSWLRZxjesGd7GD2PZHVIOhJf+so6pj3m5fTUtJM2Kpdt/rOvwr4nXjZHRhr/XCufIV6we6kuyRXz9v/DowOVahXnZ4FsT6upqYmCfuYjH9FT73uvavs72t28o8P9Xe3t7+ne1pYS6ax+7jOf0cT0rH75b/66sXPjUWcq3cGEeCAlIiGdXZrVRz74Pr3/uecUiIb1vW9/Uz/+yat69Y1VVRqYMHPVnJcSF9Zm3JJgSCqRtAQApRoHhnY0DAOcpEFEjXbAkqDGRg/1FEoE9exz79Clxx9Wq9HWzWu3tHr1mg62dzVokzIICmsGtrdIJKnZqVnNYJoZDalYyKrWauvl115TMB5Vl7RCMGj65D0DTdlX2was9ocBzU8k9DPvf4c+9bGP6vyDjxh7+saVa3rt1ddsfs7MzliS8KVXXrF7ItIvxeKELr/+hq7fWlOrjY49VRdOWoykQDGb1XNPPan9rQ0d7+8qTmUYhqAaqDhd1Ec//rM6dXZF5WZdHaqTTNatp2a9aTIviUhc/VZXmxvbWru7pddfv6ab5W3Vm131FNLUTFEf/9iH9LnP/4KyhZRK5X3d27yrzY27tuamJ+dUyE8qGiaRGbGkH9ItzE1Y5X/0//6h/u0Xv2eVBw+fXdIH3/uszp89qxvXruqb3/y2rt5c18Wzp/SpT31Ujz/xmA4P9rR7dKD4VF4Tywu21tZurlrF1qWHH7PKiArySP2uBkiKRcJK5zLGTG/VG6odlXS0u6/9rR0VJ4oaRmOKppJmQMsLRv/h0aElXBYXF+29btclnPzfN7DJMSKdmZ01+axy6UiNGmxzVwUYjyWM9c7+i6lHu9nV0VHJqqzwAGg3qcIhqTE0Xf7V1Ttav7umQa+pyVxMCkm5qUVtlxr6q5euausIA9uwekNM2Pv298MYTB8/c4wjMI7AOALjCPx1RGAMpv91RHl8jnEExhEYR2AcAVMMgM1LuXFsGFA6EtNsfkL5NCXTXUXiMZMlAPgyHVpjKQdNZgNA0ctgGGN7xMQlrCaLcl+mwIGKgDgAIQ5IcSZygDqepc3ND5a8B6i83IlnTRqoOQLIvR6wB5E9U5v3AdJ58PdyJydZ4RzHw6NnrHvg3ANX3vjUafKiTQ6jEhNIx3jMZNJKYf4XCo3AVmQMmgYYAFA6XVgH0vBw667ZMVo9wMZDrk8AGDswGjUAkT7xMyCRB+U8k5j+wND1ICfXAThHUoJrBsD3khMeKPPAmdd6HqAxDLCdzRpIanrv0QgwllUcUGvQ6nTNCBKpF8dCDzoNVRirJA9MF9y5gKJNjnwKIDPXiuQPMjjLC4smIcA1rK3d1d7Bvs0jYtfudQzQBNyKx8L60HvfZ4D79Zu3dGv9nkq1pvrBkAbBkBmPDgMwvG3Unbko6B1mn72OgoGBUtG4cumUMtG4AQMO0H5TFghA3YxEw2iQOzYx8THd/1HVgxmqAowjrmBGem6e8R4vkyswuRUnDWPa20RgJElkSRjWxAic7w0GxsQETHfZlJE8B+2OjGtNqiKA3nXIgH8r0486TXUY9S3kUAKA6W6umfFnq/XvJYdg3DKnMJ2jT8wF5g5gMl+wwx84d057+/smm4BeN5UWgLZcu+mNJxL2mRs3btj1cQ5j5Y8AVuYjurtIAMSizgATwHxnZ+e+pwEAG4xHzA6RVEHOBZYsYPrM9IwzxDWdcMd8hTFZqzYsXiReSC7AjOccxp6XTE7m+rVrOiod21w9d/68FucXLOGE5IdpeLedhjd95lrm5uZsHQH0sxZYH4BL7EOsD2Kyu7erUq2sXDKrmelpGx9AV2LipXSIB23DWjewqoc8ysiMeCQ7xTG0zx5DIoLvSE3wgiFvUgmjihr6zOe9jvnJ6gI/H9kvGT+0xmF+8z6fcXugA5o9w96B8X0dl45NisH203jKwNRQAL1wr/PvJLL8nuITCn7v5btn9XtGP8fT/uFx2ZiqyMAwx5CCQP8c1nYymVYqldD+PvOOihsSNG4fc/s5+udDS3igLQ7bHDCdY3yikDaJO8ccHByZWS262gwIkh+JhJPAIXlGFUqzWrH1a1Iy+DsMmQMJmxtWeYFGfRa9Zzf/Gb9TS0u21yDDgdQRHhGhoIspe1Oj1bC1TcKJNQiQfnB0pOOR+SWgLkA2ia5QLKbz584pk4wpn0ZaxplLr969p83dfX3gQx/Qr/zGF/SzH/2k9sot2ydiEWf+vLxyWhfOruj04owef/SiSkdHevGFF/SDH/5Ex+WGGl105N2aowonhM59EAkbZ4TNfsTYkwxgD3ceDFIEmZBIStnUlPYPD9XpNVTv15UqJPQLn/ukPv/5n9fK8rxWb97Ql//NF/Wj519U5bClfhcJtJbqTcBxNOozmspmNJ1Hhz9ulUmXr19TKps22Rj2MWLQhB0P4znEfTqkyWJOD50u6MMffE4PnFlWcBBULJTWwU5Zd+7ctWNJkE1OFvXd57+nv/iLb+n8hXP6yEc/qo3NLX3pz7+lm3fWlcR8eUiVTsfus2dXTunSuQd07bXX1CiXlEmhBY7cWlgXHr6gD/zMB5WdKKjSbOi4VnEm3+zHPRL8yNpENOwMtL2zr5u37+nKG9e0Vt0z8J8ETjQR1cVHH9Knf+Hn9OjjD6s/aGrt7i2Vjg5ULBY0Oz2vSBjN+5Zq1abJh4WTTlItny3q7q1V/cN/8L/ryuVbCvW7evyhM3ry4sOKR8I6OjjQ5t0NtZvsx0l95CMfNJNlJHhyS3OaWl7Q0f6uXnrhx6oeH+mxhy6ab4QB34OekpmMgen0MV/Iq1mv6+6tO9pcu2vSaOlMRliTp/M55Qp5J0kVwKuhbvs7+y2gP3+TeANpfnd4cGhrc35hwSolWp2mgqG+VZSwxgDRo5G4VYk06i1VK3Vtbe1qY+2elpZWLNlxeFCyxFelXNHh4ZFpzMfiQ00Uo2r2uyp3wjqot7Vdbqjc6SkQwr8GkoXby1r9sczL+JFjHIFxBMYRGEfgrY/AGEx/62M8PsM4AuMIjCMwjsBI5gWTwxjl9AooE4lrOltQOo7pWdtKu42ZDtCNJmcSE8+EIvZg37ev+0zugdNhBigBWPEyBx6gcZIXDsz0rFIvCWMMTIAqWL2YVo7YmycZoQbAxl3ZPt95AOX3HkyDBQvYB+uwCiAiJ1sBsOKBbNr1BoCeKX5Sh5rPeLAdgBmQ3IBOHqRzeU1MThjA6U0NAfXqtbo9zPpz8JlG3clNmPwMnDozmHQMZg+SnXzPS9JwbYBMPlZeLseD6cTAx8+bofIeD860YUmNXs9ARz6LZrRn0sIiT0bCOnNqWblsRi/95GVt7uyqB0BsLGk5vXSTQ3F6t16+BUDXGXvSfxjaDtCBLTk0yZOhsahnZ2ZMNiCbzev26qqu37qpUrWmWDKhVCalHrrkmHIGpGajpufe/YwK2ax29w904/aqNnb21aIjZgwZUdD0lJFTcRrdppVu7HgpidFmOqNMIq4eQBxg+ijZYqDdiDFvFRQwPCOU6jtZIRBuDygzbsYwN8DGmR7yeaelje4rc5NxdDrPXvvZKjV6TgjmfqUEbTHeAKGWfHAWrtTgw9QltoAmnMMYsyONdNO+JcZov/cGBowApsPGNsBwiImk8xjwc4jvgCk+iWLgbsSZjvJeLpfXwuKimcvBtKXUHtkX044348aEk3cZILVQcsa1o2oIAFyrzAiHXeVENKpcJmdtos0NgE//LXGESd1woFQM3wAo/ACpgMNTVjkBiEryoN1sqN9pmzdDdxg0X4NYOOriNEomcA3MI5JRt27etCRAMpbQwqlFLS+dMnC9XC5Z0oY9hjkPoE5fl5aW7LyMC9dTLBbvA9wkAHxc+JnxqtWqyqYdY9xrwHOttoe026az7pNXHmj3lS4A9N40mcQCYDRGq6xfwHQAdsaK+NGW3x/4v2e1+3H0+wvr2cyW5QDwN+WbnHY918Z7Th6ra6CxNwRFlsHlGv3aBFB3n0EmxFcBcTwsd0BsL7eFjjR99DI1HIOESSaTM1NIzteo1033mHMAsqPJvr9/ZEA5n8c81WQihgO7VljPuVxG+XzBkiiWDLNMl+HgllBJxJM23/f29s0EcY9qhUHPJDswoU0mEwqbb8BQUTME7qvT7JhxpAGAKeZAxBjzJPNYacxh+prN503r+s7amq5cvmznRp8cc1aMUK0yYDjQAw+c0/LKim6vrer26h2VqzUD2fHEgBUOeMlGt4X5LXIwiZgeWJ4zGZf+sKed47r2SnV98Ll36nf/7t/V3/nCF3Tl+ro6nZ6y2aQuPvyAfumXPqe3P/U2vXH5sr71jW/oh88/b3Nj97DFzqFgOKxcJmX9b2KETQJRQYVjMVc6BhDZbNg+gPFnOpW0xCbAbaPSUjKStv0+X8jouFMxNv1jT5zXJz/5nN7+1KNiY3/j1df08ouvqFpqqlnv6d7mkY4rDbU7MOGjKqSTKqZJSHZ1XCnroFaxxDYxouKMChpAWtZyIZ/ShdOzevziBQWGHXWaNTXrFeqblE1Oq9dBFqlrx5KcLE4UbNy///3v2xz62Cc+rgsPPqS/+sGP9K++9Gc6Oj5WJhFTuVJXJpPU2aVTmsumtXn7joIAzPGoybwwjx9/8pIef/sTKtUr2js6Ur3bVL444UBk7oPHZdVLFXWbHZVrTV25ua43btzWTu1Q8XhKmVzWEgOZXEp/4+c+pp//9CfV6zd1Z+2Gep2mMeczqYxqlYYOD8tqt3sKREIKRoPK5tLKJfNWTfMnf/Qn+uK//rrWN/aVjgb10Mq8zp05bftnPpPV7PSUrl+7auNFEvnUmdN67Jl3aeXCA6qXjvXaa6/r2ssvKcpaR8onkzE5ODPsRIot7tYUVV+V47JJ/PRaPdM7h5HOPOe+Y0SBQFCJGMenlMuQAIra3x8kDjc3t+yLJCP7PWD63Nyslk8vq96tG5PCSZ4heVTSxvqmysdVRcJRqz7Y3T6wRFij0TKT41qNijU8HfAjGSieDCiRGWjjoKLtmtSliiQgNbA3Ye1GoiY/Qz/rnfYY3xg/dYwjMI7AOALjCLzlERjfbN7yEI9PMI7AOALjCIwjQARC4SBUW4UGUng4VD6R0vLknCZyBbXrDXUHfQNkOrAzASsAYVJpJZAr4TFsxNSlraaVzjtJBwAiM4wcaVgDyPDy0gde5sDLDwBSGRgNK3n0Oc8iPwl+e/M8Hhg5/r6ExOhhEtAI+Ylypfzvnd9Y9WG0h50uNmAGbXktdA9SA5R6YBu5GIB5AACvlQxgD/uRPnnAzjM+fSLBn8MSB52uaUcDXhrUNdKy9rPPg7u0yXm9HIRn5XOd9BugC81Wrtkzzz0wx/kdgOXY6mYO1uno/PnzunTpkmMLHxwYIAPw/PCFC8bK/fJXv6pXXruswTDggNSB1O5jOhhQPJIw1hoglJkDDvsm18CYd3tILmBECqbjJH8AepALmJ2e1rA/NFDqxuqqDioVkzbBeHMYDancQGYjqEA4bHrFk9mcssj9tNs6KlfU6aItHlcgEjVt314fRjByLEEH3MOWDwQceEBih/hgTlirG2OduWwMcW92a7IJIZnu+0gmAs1XwF8SBsSQ963qwcxYgwYwkBwgKWLyA5ZIwKAwoHbHadMbIBpAXgAGumOYG3sdQJ65hiY//5Cm7XeN8dfrOS1pB9pHTRoDkAowkHMBYHtpDIAK0gcALejdMj9OSooAsDGuPjHjqzaQUeGL/qERDRBGX6ZmZ6wNgOTDwwOLUzoJCzpklQHMM+a26cSPEglOw9uZnrLOYZF7lrevMLGkUrOmdrc9MmENKDAg5g7I9QkukziJJ9RrNlQ5OtI2TMnBQHGSJbBdgyGlM2kDxVjD9HN3d0cBWPLDoZkYTk9Mqo4esGQSCLTpQHFY044JTvKIL95jzvtEmpdv4ppo/5FHHlG1XLGYci0cy3fP5PbJMvYHv259Ys5XwXB+gHdAe/YCwCqu17Pg2SOIq/da8HuM1zA/uU94+R1MM5uNlpMlCYedNn3TGSdi9Ar7HrY485H+0G/bE7rofDtzXCpHmEe8GHNvhEp/vPmpZ777fdkZezoNeEC11qBn0jozk7POgHpk2OuqNqj8wKiW6iL8LFyyiuoE+gJwh3Eh1SCA/BwL+GZz2wyEue9Q7ROxBC1SQc4AtWEeBCRrkYQyGRgqFuJ8xU2WAoPIRrthFSq0QWKoVq9Zooj5xjnws0hl0lZRgRRLtVLV4sKsivm0qpUD23c6na4B5pcuPaH5xUV993vf092Ne+qa3wN7XNfAc9jhyUzK7n/7xxjfNpUO9hUn5xaS6j2pPQjo4kNn9Bu/9Vv66tf+XN/7/g9Ua0vvfPqSfufvfEGPXnrcZE/+5A/+UN/6xjc1U8yaFM2gG1AqmVMuX1CuUFS91db+0bFVB3UHQwNNSZo4Nn9Pmawzk8zns6bzvrlxT6WDI/U6HWVDKT39nqe1s7+p1Y11HdYaymRDmp6MKRVLiJ27Ua6aFvhwEFK3H1anizY+ElMtxcJSKswe27c9jfs8Hih4f/S4H0QjmpnManlpTg8/dE7PvPMdevDcWf34he/p+ef/Svs7O8bo7rVDqpYx10UaLart3R1bs09eeszyoZevXFal3tTnf+nzuvTkk/rq17+pf/rP/4UaJqkW0dnFWU0XJxQlacm9gwqGVNLY2yROYsmYCjPT2tzf0nG1pn5wqNn5eUtkkYaql6sK9AbKmwdHQl///o908+66tg72XCVEIqESf9f0Onr305f0K7/6ORUnMto/2LKKDoB/Uvq1Kv4lJMNjiiZi6vW7lmQpZIpamJ7Vxuq6/tn/9ft64cUryiaSet/TT2rl1LL+8pvftr3rlz/3WUvurd1Z1QsvvKDp2Rm9/d3v0pnz51SYm1Mgkdbaj17UlZdeMdkV57sAgN22OACkc0ti/0DKCXY7iaV76xsmH9dqtNSoNWy98gJEZ/4fHxwauYCqMypEmOfcW6mmI7HKfZ49vjA7pUA8pHsHu9rc2lIDg+BWW912V4kY0l2TGg6ZnxntHRzq8PBY7VbH3mP/Rd+eBLRCeK40tV02d1Iz8t2ttVTrDoRInf0FaJVifXX58Pg1jsA4AuMIjCMwjsBbHIHxzeYtDvC4+XEExhEYR2AcgVEEAkYQRfJSWM/BSr94+pxOzS+qUamqVK0YmFYxw82aAYEAp4loXJFQ2ErPPVsTVjMgBA//nq1+UmbAM9Y9SO5Bc0AcACiAER6aeXljPA9k8Z1+GBt4JBlzkqV9EiTHkK7T48HPSSsABgEaARiZxMcIVDW2eT7vwKKRFAUPpwbQ93v28A6IhN60ZwT7cwIYAWYmeICMIWfgpEV48QBM25yP4zwg6hmp/N6bHHoAy7NsAb74chrpzpiVn2ECl0pH9n8PqhILY76PYsI1Av7RL9r47Gc/q/e///165ZVX7IF+D2CjUrYxA5T7zvPfV6ndVD6VNdC83ekZ2OCZ2X4sWs2asUsTsYgBYYD6w37HjPBg3nF9MIxhifNAv7ezrzs7u2qOWM4GYmQyqnXb2i+XFE4mFUujn36kfqcvoswchGkHS5PScEAceObFbNHAAW+eCTsVMB1wB63jQbenbqulbDyuAZqzMLwNUHQSFybPM5Lfgf0McA3r++R4GqCOdoHpxzsdeWQHTD6A538qJnDqtWQISSLkG0axoK2uY9oDfgPqGVPdPuMkS3yVBXPDWO7IfwBI4DHQc6zPk2uGecIa63XaBpSRDAAEMd13WKyY0MXjxuhEg/5+wqXZMOY5zEoAZdq/dXfVzoXuLXOD665gMEslRTBg0iyAvWiTwyIntswvD676agoSEADfxmanb72erRPP2PYyRq5fR2o1W3Y+AGfvE2DVDayoXk9HR2VjdiNtAhB9dHRosXU61+n7+weJKM4B+5u12mi3nD8Ac8KYsjA0h2aKxzGcE3AbYNzLq/gEnN9T6NNDDz2kXDZnc4G9x0tJAcrDSN/dxSDRVaUQb/YIV8HgdPl9xYhf77TJWuacvi2/Z3ntYi+pwp5wPyEz2ouYq/we4BxdYp/ko28AV+jjeykaAHdkFugHsVlZWVEsmnBmoMm4SS+12q5ih2P8OPj9iL2E+HgNdm++zNiaSWE8qUyuoFgc4NVJ9HgzVuLNi//7RAW/px+MD3HgvD6Rwbk9m574+D3Yx9DAQpKNI3NVn5ikbV4w6DHkRJ6I1ekrdvBz4Itkp1UAhRyYj564l/Dyc5TEywNnVqR+S7tb6+bzwJjs7O9pcX7JgPfnf/CCyVyls1mHkgeDSqUz9sXekMsXbV994/XXNGxXlYwEVWq2dVRpKBEN6YHzp/XpX/xFHZZK+uKXvqRLTz6hX/+1X9Wp5SV96Utf1P/5f/y+rt9YVzQW0tJ0wu17waSmJucUjyetImhrb0/lWt1AdBjqJHHpBz4I3F9igLqYu2KQipRZu6NUKKJwd6BCPqd3veed2txFdmZT67tHajY6tiehW50IB7U0mdJEgfVWETLljU5Px2YoHFAaVvSwa+z/WmegeCigWm+oVCRgci4rK6f06MWLWlpc0KDbtvtItXyk27eumdE0VWxU6dTrHWkQVipFEmqoezvburV9oOxQeuDcgiUqb20darKY1ed+8ec1NTOrf/2nf6qbt1eVzua0cuYBVQ6PlaDPwZBioaAlfqcmJrSzu6MfvPiC+oGAmr2OZk8taGJqQitnz1gFCjJjBzu7pi9ePipp97iqw760urVruuSYQvu9q95sqTiR04c/8m597rM/J1w+ub+R82Z9GQO7Q2KS6cA6G5hc0Kn5U5ZYXJpb0ne+9W196y++ZcD9g+cumEnnj196VRv7JZ2ZzujcufP6yM98UK1mU7furOrqzZvaPTzSzMycLj78iKqVssoH7JV1Y4HDOk8nk5qdmTVgvd1p2X7rq4/YV0hS7dzbNAY+5sxULrHm5mdnLTn1+uUrOjg8UjadsXUQt2qXgCWDotG4Avwd1O3q7sG+wgmp1CYZRCJFVpkwUcgrny/aetrZ3rW9bHPvSO3BQOloxM/G4ZsAACAASURBVJJ1DYxiAdP5mywYUCrEHhPUu597VpFsUV/7qxe0fVRVvTcwvxMqwNgfqq3mGN8YP3iMIzCOwDgC4wi85REY32ze8hCPTzCOwDgC4wiMI2ARGIHpsWBI8UBQxWRGy7PzKmRyqhyXrCQagAxdYwMQzaBzgLuisQMxQvMMSm/g6EEnDzx5Qz8Pvnn94ftsWpi5mI52u9Ym4IqXY/HMSS+F4M06PcDDd4AuADOAMDPthFmMSeWIBe7P55ncXrqB/wP2eI1kPn8fWAvIWICw6QAoPZvUgzkebKQND267JEBkBB450JvjgRC9uaFnxAM8efNQHy/+z3mQb6AfnnXsz91C4xfdcNOdxqwvdB9IPymdw8+AVICKxMabvCKPAchmurfISQSCNq6RqJPMoXDbg7/8IUJMkXABoAK8RseYMnb6EQ70VcimlUkmlYjFNT8zbzI4MPG/+93ntXZ4pGa/r1goZEAgAHqt09Zxs64mVQ6RkMmYxNGKRXqki445ZntOGsBAa4hvo+QBiZsYOt8hGOHGOwe5dqagJE0A1nvItzh9cuYpSQGfcLBxQg6i3TYglrnGMSdBUWPfBodWZh8DwDLJnL5pBZtuNTEzY1LOTlUGrPO+dcU4d3QJRilgPMAfbEuuiWRLKGigLHMNMLVSrRjw7+ePrQ20x+MJS2gAPMNAxAQR80+v5e/H2c855olfZwbWh0K2XgFeaZvkFsxEEgTEgzUBuMMXbP3Ty6d14cIFrd66baAkMYJqbMe1WjYPm6aBPVA6nrjfX8945lxexoTPG+BTq9k4Li8vW9IGQNYY8UcHajSpoOgpPowZm/T06dMWM1joHGPavyN5GdYI2vvMY67bNM/391SuVE3OhqQEfazWqrZGO8OOIopYMgGAyVeesK5YB7TrJWHofyGXt/ni2N8OEOYaPHvbm5dyLSY/k07fNzP2Miwe0KZd9g/+fzJRxvWQLABc5uV1vfmZ9tjrGDOug2MrFbTte5Zo4Mvtg207L6AaL/q3s7NnPxM/EhKtFkmBuhrIW1EtIse4N3PBePx+gsLkFkbve8kiYsu1e0mfZCKtmfkFJROYyr6ZIOC6LPEyYrD7RANtMqc9Y99kSVpImMjiTv/oA3FmjH2lkZ/DvvrB7+NuH3VJwk6nrWYTJjqSRm6fsnkedhU6tm6QFUrELPnJOdze6cykPcM/FgurdLijTrOqhy6c1/kLD9pcQgf+2rXrxp5tNNuqGKM+YmbMJLlazQ6bkCX5aLdVr2pldkrvevsl20u/88KLun1vU1O5tOaXlrS1vavF00v6e//df6uZqUn9P//s9/VHf/Kn2tg6UCoa1FwhZqaSVBa8/W3PKByOa2/3QJvbW8bY7jEHua5Oz7Sz2SMwnUQeyt+HhmZETCI7oF6zrigJDwyI4yGT7Kr2BuoMhqapDpiO80MqGFQhndJksajixKRqraZurK9rv1pTNhNXLh7UoN1UdGT4jcTP7fUDzU3lNFnM64GzZ3V6ZcWqOV6/fFkNPD4aDS3Oz2ludlpXX3/DtO9nZue0vHzKklt37txW0/Yn9t2u6t2ACtmQEqm4qrWulpZP6X0feFbLp8/osHSsjc1N25uXF5f13b/4S22urds+vDQ/b+xs7l9rW5u6unUgUmiPPn5eH/7oB3VqZVmTE5N2H9jauKfLL7+iy6+8psNmW2vluo47bSUVVr0BYz7uPEY6LUu4P3XpvH7nd/62nn73k6pUjlWtlnV4BKsb8210+PMGlpeODvXiD14QWVNkXObnFs2M9Kv/7iva3tpRNp3T+taubt3dUio0VKMbsAqs2UJY5x84o1g6pSurm7q2tuOSceGQUrGh4mFn3FupD5UIDTVZyFmyu01SjcQwSV7+TIs4E2JjeCNBNCSWeRXyeZcsjoRtHezvuWocwHnWGVUGVAAhWce8clpQATUZE0v8wzKX6eDHcScfBtXrOF18b6zd7g3tWFt37rZnCZp0IqQzCyk9tERy4GF97jf/I125elv//d//X/WDV17XIBSzddO2Cr2Oeu4uOX6NIzCOwDgC4wiMI/CWRmB8s3lLwztufByBcQTGERhHwEcgEgsP0T0P8vCtgArxtM7MLmh2clqdZsvYuYAonlEL77bX7RmoOuwNjMnqATwgHF4nZSL42WuTe4M6LzHAsV5iw4D1kd4yPwPGeGa2K3P35e5d+9kzHgGxPNPbS76YDnVQdpyXnPF99Mzak5INJ/vhWcSw29FDh5WGzIlvy7M5HXudkmgHcAEMeeAGEI/zeXY+ADBArGfke0DdGxF6ljRgK5/xQLpndDqm68DAIi+f47/7hMFJNqwH372EiRnuITVifQyYeRxaxZFIzMzuQhi2iRj3bWyRNUHTGEkVkONGo6bOYKC5iYJmp6Y0HHQVCwfVa2GKF9AjDz+ixx993ErPjw6PdfPWql6/edMkE1rdrqqttlokFkJBDUJB9YJOVxVQPAB4a5rrPKIDfgftZx7kYYNHTV7FgWuxSFQxQCRLIthMszkDTpxOJJyMisVqpFkO2O6NIwOO4Q/D3sVqhCsAe8PyJKHDeQHTR0kRwFqORdqlzxpB4zyIrAXRcqgCCSTTpCe5EY6Y1AlrCVa5A8PDBlrDts9jGpfLGyCytb1tICE608wXk5Voo+Pct3J+xgndf9pFQ9rLvHh5JJ+I8vIlvjrkJIDIHDEd7HpNrE1vkAqzkgCYAWkSCYWkgZ2WdBpJvHjpFOa5rS+kd0Zrm3bpD+/79cD40IZPILHOMP8ETKdPmILeXb+rcrWkQDio9CBmY+oTSh4YtaTaCNwFXEXahGO4Ptb6cbnkAKJ+T+VKxcBZY2ACGGMOnMREMX3fDJPPecNND5QDbvMZwHSr+GhWlIonNV2csrUM8E3cOC9rkvZ8P/31GcA1Yqp7bXQvo+L8DVwVDcC1l8Tx695LTtHuTye8mGfobRNbqgtIKKCOYOzrUYxpBxCY7wDVAPSNetMMSavlkoYDJLnc2NMnn3zz1QNcO+PLi/NzHtomloDiAYUUSySNoUoijHnhkxx+v+bc3mSamPA5LzlxMuFHH7xZ9Mmkpq8Ooi+875n43hzUJ43Ye2Hocg6See7e0rX5a34W/b4lVmDlu8+27XpT6YRtDwauNxuWYDg82le1cqyl2SmdOXvOEniAqxsbGwqGwipXauq08QlAQizk1n2/b8kwAwVbXQ16bU2m43rvO9+hYHCo7/7wh7q2ekfDUFABxqyQ16c//fOamZ/Rq6+8rJdf/onTmcdodWdPtUpNqURQxeKUCtkZNVtUaZRUI2EQjigcjRnoiQk0AGgAKRvuY4OezW2Si7VWw6ScilRhZBKKq6PNzT0l4iElMllVmx11ukNN5Cd1anFZ+WxBHapW6nXdvH5VnX5HjWHfKoeC0YGmZrKaymdVKze1vVvWhdOT+tAHPqzXX7/q5FIklY/LFps2bHwkmro988Yg2fXQgxf0nb/6jplI5/MZPfbow2ZQe/PGdZVLx1pcmFehkNP+wb7teSQSkZdZOXNaP/vxD+vBi4/oxq3b+sqf/5nW1u/pzPJpba5tmtwIJuhoqZOeLGT4OySiO/e2dNgdaCYf0wc+9Jxy+byq1Yr6nY7S7FO9gW7fWtUr129rpztQuT9UnCRXLE6Z0AgkxlOjp+m5Sf3tX/+MfvM/+W1t3L6merNqCSQSdrF4wsD0YbevCFJKrbbyuaJ5WgSHEAmi+vGLP9HXv/Z1Xb9+XUflhnbLTbsfRfAEGVl9nFuZ0mOPP6yWgnr5jRu6tbYpJP5H+U1FA8i0xDVAdwcPDm6FJLdCAQXZR/AuiUXNDJZ7VABL1K4zcw4xT5tUWg0UxW+j7/xdaMOquyzRGzApLf52I0EDQ59EEFIy3U7TfG/MXLs/tOoCZypvfAkDzhNRKZMPKz+R0+T0lAoTRc0uzOmRhx7Uow+sqHd4qJde/IkWzzys0w8+pv/8v/k9ffN7P1QoGtOQyptux6rX6u3WGN8YP3qMIzCOwDgC4wi85REY32ze8hCPTzCOwDgC4wiMI2CAEO5uIxZbLBDSdDavC8tntDAzq26zbZrpBmyMTBUNdATs6vXtoQsWlQfw7BlwBKh7cMwDOCf1vU9KbHijUjMOhDFVR6u0ed/I1INrXkLFmN6hkLFaAWnW19fteD5/H4izp8E3x9cDjd4kkv56Y1Pa9SAV3/0LsJlyaNMFDTjZGtO3HjHoLSbGfnSazqQRvPkl5/NgJ+2FAq68/KQuuwe/PdPdy0icBEm9PIUH+NEn9mxODzZ5UM8zrDkHAJWXOvAyHQDkDtQFH++bxAdgNWXfANg8bHswnbJswHSA1VQ8oW6npcOjQy3OzhgTsd1C2iCsSChoeumw45aXllUsTmjj3qau37yto3LZpCLQtV3b2VapUTdAKhyPq4uR5wAmOk/saK9jxgmIPjSQwJI76OejuRwMGfPdGaCGDEwyQ1czrXTAOS90/GHQmyazz8sAjg8HIxAZM1pUXEcs8tFAm1EoYwrIwjhaVQOfccx/A++6ADBvgv2MtP0fjXMACuSOSEDAnA+GzXsA2YMu+rejyg1j3ocCpg/NWCAvApoCmA2zsDfom26tGefivwrrug2TMqZsJmvfDdhHTqHft/nFF3OEueBlM/z88HMZ4BimO2C9XR9zVmjhpgyEMtC+VLZo2LocJR+QqwGMYf5z7nwuZ3ILANoA0MSF9efntO+LX6e875nXHMd6Q8oF5ifzL9RxLHnWrWfn0wdvUMznPaOaGHkpG8Ag9MNZcdVazUBc+u0Bc8/Sp22/RhhHrsFXpPj1cUz1RLNpCQwkX9Brpx0AWK+f7o376IMHyO/vd6P9wO8v3gyV3wOC8xn64EFmn1zzkj5WRTPSNfdxRM6EdUgffLIBiR7a8msdhirzib4xH4zRHY6ZDjQmvIBsbEZeUoWEDuaRzDv09+lTqVQ2kAtmPBIZrLftnR0d7O87091o1PSSAdOJJWPO+RgTrs0nPL0mPH0jrl76xcebz3qDZ47xScCTsfD3APrr/R78tTpQz3lXYHxMYo/+O+kgZxzMMfg7OGmtlrG+0+mEzXfmG32iwqPZRBv/0PYBxpk6lkw0Yizq2elZ+xyVKC6px77u9iWqjXxFS5TKqVRUhQwmuce6s7mhCnI6waAmCgV98hMf10OPPKwfvPB9/eCHP1KjXtHK0qyW5mdtPzjY21cyHtHC3JJW13Z0XKqp1WbcSHaFLDk32mnsnmuSUeGwVV802y3bJzgXGtnTE0XFIwMFujUDXqkw6vaDCkeTWlhY0anFM0pEkyZ5srW+ruvXr2p1d80MnMPRgGLJsBL5hB559IIef/ghpRMptZtd3b19w6qEiMmZlbMGTK/fvad6tWEgLXPvYB95qZjNu1OnlnXlyhXd29vSRCGrlaU5S2Y06zVVSsdmXD05WVQuk9b29qZW7+4rkYjq7ANLpiVerrf0+vV1re0dqNdsKYBHS6er+UJGAaog6i0tzM3p0mOPGTD88muXdfnOuvCKPnt2yRIp9VrVTGrnp6Y1Ozlp96Wrd+7qJ+vrys7OarmIDErUpFjYE6kaMk149fXM0w/r9/7B/6BOp65Wp6VYIq5KtaqhJXalw50DBdnvewO7bubLqcVTFhtkV778776ir33ta+YTolBYSMgsLU5r5+BAe6WuFmYzeu97nlZhakYb27u6t72v43LFGPDcM9C9B3wfdIcGplPJxn3P9sPhQH0Sz7EoGmHqDLrqqat2d2DSfPEoSvHOMyEI0aFHojNhyd4+SVP2AhLf3OdI/IYjzvy7WkHZxpLZIbuHOn8P+kEFRTwWFvD71PSEnnzycb37Pe/Q8sPnlcqm1KyVTaImFotovjihSLOtf/yP/omavbB+7bf/U/29/+l/0Z9/+3vqB8J2fvph5sEDejB+jSMwjsA4AuMIjCPw1kZgfLN5a+M7bn0cgXEExhEYR8BHIKAh7HJkXrAULSbTOj27qKliUc1q3QwMARQA1QF/2t2OMYeR6IhFYmYE6QG9n2ame4a0ZyR64NMAzRFoZ/rQ8bh9cfOrVWCGdYypCIDktck985vP8j5gOp9ZXV01AAZAyTMiYZOfBNNPMuUdO9mBox74A5jxLHHOzfE8oJucjaljuNuyA3CdJrZpcoeCBsQ6kHJoLEnAGMBCx5h2ciPoR8NA9jINXl6B8/s4wOJFJsJf58nf0V8kHOiP74v/nGf9e6DPM/g9mOgBRYC5KJqwkZD6PKDbtThg2YAj9JdhWpNYiYRMHgBAAkYlTFdAkUI2o+npSWN5tpsNZdFCj8VMgzeZSuvZZ5/V9u6eXvjRj1VvtZTJFVVpNLW5t6cqRmkA95GwujDgRjIM5D0iYacvDogOmI7UD5IuAEQA1ui/8h5j4XTPAb+djr0fQxIFVpY+YooDuts8s4QRjHIqDBzwBlhl8R3NAYMSaNvBlQaQ8zKw3+LimO4GeFkn8Dp1c8gBo47JBxhnDHWOh/Upr1edMQCqVqveB8KtagAA3ljtEQMumvWmgekY4GEASF9gxVplyEjz3ydJPNjI+ydNNgHNDVxGLmYkrZHOZAyMHE1i6zdauzCSmft7u7va3tk280Zkafgs79ucR0YHOZ5EXMViwdaJl+vwiS2fyDmZMPOVHPyOeW+gOVJCvY4ZnvbafQP5SZTUGphuNm0fcZrcyK1wHV1LYDFHkDuAQZ9IJQ1QM/8BgJpRJcJJuRwvvcJ+YNcwGierbog5RjyvGoAZYzWqKvFGoR7U9Trh/N7Hnbh4aSj/PuvWJ/K8HIv5BMTjticBsiNR46V3fB8A2TmXj4/XNwfEpr03tdWjisffTFy4/JEzX/Z7XyadNWCZBJMldkbyEB649/uav0bi5hMe9JVrcb4MJZfQIOYBPBic5r1PPnpN+5Pa8LzH/uskaZwhorFj2RNHsffjQJ/9fcHHCva/P795TIw8JVwyyxmXdrptA++Yj/xsSbC+q1aiYoe9mHkFmE4cSFy5xJIzmjbj3HZT2zu7xkAn1m3Y9WEnjTI/OWNrIhaN2fwn2YTMDfsbsdvd2bVxRB88m4iqWavq6OhAx7WqalTEBAKayeX12c99TuFIUC+++EO9/sZV2wcx0Fyen9aZpRkDPMuHh2Zsub55qHKVeR+1xBObiMWm37P7Bv1nLGBjW1UD7GSkX0xyKmh+FcNBS53GsR595CFNTs8ZI73epDIhLPWDKh9X7T6eMQb+mh659IhS6bjyExm1h001+0098rbH9fijF1Xf2dMbr13Wd/7yO1ZlND+7oEK+qDu37xorPRpFv5tKmph2d/d0dFxWMIRpZseA5HKzokQcIDambDatpdkJq4La2trSfrmp8wvIt3VUq7uxzBWySqbT5o3RaPWUKBTsfvOjVy9rd/9QyVhM8VBUgYG0tLikxy8+qlarrVcuX9b1O6tqtboKxCJKxIJKxiLKZ9IqpNOayud1amFBCA01YnE98e53qTi3rECzoy//y3+jb37zG2bOSbK21qpqejqn3/mPv6Cn3/2UmYwSZ+S7mCcYb9YrVaWpQOsP9PLLr6p0VNLK0rIZ5OI5gTTT5cuXtbW1qZXTK5qcmdK5c2e0sbmhazfvqlY/1uzMtBLxlDrdvgKhiJrttoHpwUhUd27dUfng2PR4gr2haaFzT6BCpUZSluq/ZIIbpXqBvhjaGiaqHRjfzh9kdMtSp41ReMwZN8Nox6g9ElaH6j5u8FSGsZ+VyzozMaWHz5wxNn+71VSPNRYOKZ9JWiyxEM3mM7r42CO69OTjmjo1Z1UNW5vrdm1I+OQSCWVDMf3e//j3tbbd0ic+/fP6yje/o9eu3TJj3gDVWtyjSFr+e3+Vjf8EH0dgHIFxBMYRGEfgrYnAGEx/a+I6bnUcgXEExhEYR+CnIhAMBYY8mMNKBwRMBiOazRU1kcur02gZi8m0lw3E6LgHfdiUkaixltPJlIEfgBOwm0+CN54BCsjiXz/N6jzJZKVdHhBhh+UzeZNY8DrmAFOAWF5Ll98BkmA6CODgTUZNUgDQZehMFD144yVgPJB+kiXOz3zey9CYdvSQcmnY0I4BbMx0QHjAO2RAYEmbrq9TpwGYpWzcM2sNUDLANGx6sYAlHkwHcPLyBh4MRw4DwA3QxJIXI9NTfiZGThvbsfI9eHkSxDwJJnomqGcyeyANgAnQGVkE2J4jsrWCQaeFD1CM8SYsVkwMBzCeAb0DQ2P9wSw8vbKss2dPa+3OmjbWNwzk3z88Msbbk0+93cCjG7dXtXN8bO8BVAEcdNBAt8xEcPTdgQAmmGIxHJgxJTy7FJrfgIfDgWnHYoQKGM78IBa9wUiuxRIbTnLlzeSDM+m8D6Qa49MxTAHweTFeJDyc8ScJk4DzAhhpxrukyQhaP1llAGg+SpyQaKA/XmbF9M+DIZuTMP1g4jH+sPYnpyatggGwkvnMXHLjSvLArQ36SCKh3euYLjxAM2egX4ARXJ9jGjv2Pf32VRXGeic+pjHdMZY9YKAZjgLqk9Bpt4wBDzOZucrcgY3NPN7b3zPAy5jgyZQBt7Rlc3DEnqZ9Lnh62ul4o9vt5UxMb39UJeASa28mq7hWr8VNLMJDqVmpqtJsKpvPKZNK67hcVqvZMG34iWLR4kP7lXJFLRjJNs4BJ2sQcUkTmMgwhn3SyGI4GisvN+Plln4a6LbEHbFqt9WoN+5LqPjqEb8n0W+Y28SUsfNa8IDiNp/6+Ak4bXk+6wF0l/x6s136BhDrpak4lr75ChwvJeMTELB9ad/rf498jW2eOImWuo0RffPVK0zjcqVsSS7mHfri9/flXs8qCjif15H3zHGTTBpdi9+vLSEXoDIHGRRn4GyJSnS3C0Uz+kQKB+kqzsnKtL0tICcTNTLKJelFXzDSNFAYmSQkuMxsGBkLl9wwz4pO+75kD+cjJvwe2ZZut217UDxOgoe92FVmcD9qtx14DoiOnBEZQRJtnXbL1jf7HSB5PJXSUbWqjZ1dNVptA81pi7RK1UDBlOL4TOQLKhYKxvzOZXImb9RptQ0orVXrZoaaigPqO4Pog+NDbe7vWYKH/erchfMmaYLfxtraHdvTqezBG2Iql1E2jWZ6TfFkWu1+RDsHRyYbkk6lbF826ZrRgFMZRd/Zt9rtjq0Pklq2P5Hw5f6jofKZhC6cP6/uYGAg9ObWrvaOK6rVmqbPHh1KC8UJxaNhfeYzn9Yg2FdxpqC94z111NWjTz2hsysruvHSK/rGn39Nu1s7WlxYVKVUNdmuzc1t9Tp9ZdDohokcTRjQXGs0lc7kdGvVmRzXWnUDy7l/ZNIJnZqb1sLcjCUWf/TSazo1ndPFiw/Z3Mxls5qYnlI6l7O9mCT98rmzikxN6st//C916866QuG4ZiZn1W40VSmVlU5mLEG5d7Cv/aMjbW3v6Bgd9LAsBsVsRmkMbdNpnV1eUZ+5lsvq6fc8q3MPP66N23f1J//8j/W97z1vcyqfyyiViavWLOvcw2f1G7/1q1aZRMIinkqqXK3r8KhkeySs/eBQuru2bux2pLhuXb9p94kzKyuWXGW8Fxfn9Y6n324699s7m7q3eU8HB3tOfiUQNmk8PDiQ2IGx3e721Kg2dLh7qKO9QwU6Q6USaUVCUQPMD9Gm5+8Pqi4olggO1RtSiTS0RAXrrV5r2N5IdRZa7+z/3FWGwZBC8ZgB6siqtbnfIFvH33Llsj7+9NP6m7/4C8pEo9rcWNfx4b7Jk2E0PTVB4qOrWrOmwmTeZIvykwUFwgFVmxjTu/2EKodAp6d/+8WvqBfIK5RO6/kfv66NvUN1WOehsBmQ8rdEs9MZ4xvjJ5BxBMYRGEdgHIG3PALjm81bHuLxCcYRGEdgHIFxBIgAYDoMXMD0YH+gOFIv6byK2bz6na4xQg2M8kA5DFzA90jUNEgBPV3JPYwnJ5Xh9GwdyOSlBjiXB4I9M/Sn2dP0g69KraJYOGaAimezA0QhL+CBKQ+cATjxM23STwOJwiEzFzupb+4ZrJ69zrH0zxsPAgZ55qgxGo1dDmjjwF5vymgAmumWAoAGFRslEk7KwAD++d8BKMfiaFIn7jP4Ada8cSTgltdG9wClB/o9EEncYFga4/KEaaYHjB1A7NjxfJlhbMQBjWZGNjKGdAzcgIJhWN5cFxI9Ix1wGjFmurMhpeIA5mNg0LeH9mIuY6zBhy5c0Ac/9AFtbe3oy1/5qn780suqNuqKJhKKpVJq9wemk7p1eOh0xikzN714mP2A2hjWoieNVDpcNTTLnSRHgGRONKp8Om0g1hDzzAbmg/QTYNm5fPKPeQaoBIUeZj3nMlx8FB9r15ipJD8cdZxkh8PzndGqb8Mzz43FHgy59vsOEDcJD0suAPNzOkMCnWFjEN35iPWJJAv6tbBkAV9MgmakLQ7oyZgwvt6kkjHn920zN3WyO/wDOKPqIxSJqtPvG0BmCYRRRYWXFPHVFswNL/HCEHq2vq+2QMKJfjeaTaWTSdPINtY5XgZBt7bpl7EMs04f3JI5JKIA5gF9mHujpATroQHLfSTv4w00TQaj2bQvfublWOZOusVY0MmkkuGogt2BjjoN6wfgPqaDVHgQI/S/DZgbmQEzZsSWNWf7g40P6524OykT3z7nIBacl/f92vLx4X3WuU8UdNtuj2Dv4H1i6s0xAXTZc0wPfwR8n2Sq++P4HH3GLJTY+kSA13KnT17GxMfDj52XaWHf4Yv2S8cl9ftOz96xrqN2rU38K8z81xmVYhC5tLRk48U1lEsVHRwemJkve1Iy6cxi/Zxgn+SztMu+aszskWSQ35v9nsp3QM5Go+kMnTGxRJt8pHHP9TKPiY03S/Zx8vrsftz5DMfe194HEB7tTz4RYMmekdmtHzfiT7yYn51WU0G8BEZscz9eyNocl45UKR+bjBFsfIBcvBPqdScHE4/HDIQOxeLar9a1truvarNlKBuULwAAIABJREFUAB9+DOwtyJEAILKeJwHT8wVL6CWiMWNZ4yVSr1dNmzoeY79Gd9qyNzo6Ptb23o5VkFRqVR1UylpZXNC5B87o6GBPrXpFMfrU6ahRrSoaGljVzdz8otITc7q3s6fjY3TuqTpySUU3DiQmuqOqLSfTxDmyuazNNyqB2JdqlbrarY7dG6+t3dHu/r7plNeaHQNrYyEpH49qcXLCpFIee+wxlasVZYtZXb55W5lixmQ8AKDXb97WxuqaVYvMzEyrWqoa63rtzl1tbGxaYjhfKBqbmrtEKpsn066r166ZyWS91bR9LxGPmqdGMhbV2ZVlPXjurG5dv6ZsKqG3PXFJE8WCrbdYMm5SK5tbm9o/PNTZB88ru7ysb3/5K9rcPVAskdIDZ86pVWvoyqtXDMTOpNPG5DfmeLWird09Ww/RUED5ZEzZWFS5ZFJThYKOK1U1ggPNLS1qbuGsDnb2devGLVXKNdtv05mkllYWVGtWVG2V9ct/6/OamptSPJVQMptRs9M101KA9UQ8aRVmJJvRZgcAv3blqqrlsqYKRTXqdb3y8qvmP/KpT3xY6XRSpeNDdXttS/pQdYXGfb/V0WtXLuvuvS2lcjkzul2YX9Du5r6uvXZVINCT+UkD0+n/XqmsGh4J3Y6Oui1nrN7r6qEHVnT+zIqqlboltuPRuE4tLdk+cVQuae/wSFV095mmyMMhLYYvSmBosevVG/rUu96m//q//F2lYzFdvfya1tfuqMxc7PU0Oz1tRAIzdu53FI5HlZsoqDBVVDqfVTiKsShmzUfauXdPx+WaHn32g1pd29I//qf/Qm+srll1C+IzmOWyzmrNxhjfGD92jCMwjsA4AuMIvOURGN9s3vIQj08wjsA4AuMIjCNgEQgYGUtxdJ+HUjIU0Vx2QvlM1hhhyF/YC81dZBNGDGEejgAjANU9KxrAnZdn657ULeZ9wKGTsiQm1TDSXDfAC3AyFDagmfcBfbzJoQeEAV2QIjDZCh7WMIiLRg1YBTACIIR13epi9xW8D+B70NEDRl7mxZfSe91pD0ICzFD27Mz8XILgJGDtguJY3J7V7a/RxYDfYUoZUiY3MWIiu7J9D3B7hjJ9AhD4aQkaHysPtpvB5glpmPvsaw8aj1jAnnXqwWT/GbtmAGySBCPNdPrvwG4e0gG1nblfIZPV7MyUEoDDyHxEwmo1apqemtC73vUuBSMx/cW3/1Lf/t7zag36ymTSOqpVVW11lMxkjFFsiBNtmwSOixcl7DBOAbBhYQPQMF4wvTEzhfmZAWgBpCaJQ5WASQ25eWWyK6Zq7r6sVRJBQ8fgt+QAyQKAaa+bPQLeAYeZzyePMfNRKgoA46k4iLjEkHmvImlkDNqRwaixc7FndJUIxI5yfAAw+gnTPhaLmkQQUgzNVtMkELw5JmCMY4jH7psJwj6FXWjMfJtmAwNeWEttjExHMiS+usNrsHPdHjj3jGo/n3xiySQ3SFAkEmo1mwYgopMOC5Z1wvEG0MJYRmc6kzG2K+3a9dkxbl1h4phIp7S/v6vjelWpaFxLi4sGInumNfPYTC8bDUuUMH9Zr8Yyr1SMeZ9NJFVI59SJUIUy0rAfabmbTI7p9fMdne+wJbXon7Eg2XOiETUbgPXO+NgnnHzVB+cnVpyPl5eO4fcAtLTN3lFv1pVLZTVRnDC5G9qCbQ04TJumQ26JEhlQ6c/l9cO3dratnUI2b5rjJBWIA/08mSjz+5vfI730CXvAyaQav+d31Sr61076is/Sbjqdve+D4MY4pFQqbaAqL8BqWNOwuMkoMc7MTQ+++3XwJjgftt+xp3IOHxs/j3gvWyjYMVwL/eQcHM8xXguePQPjR44hPsTM6+h7lj19tfk0knXi/7ZuIlFjKHtzUuYY7XEOYsg6IlHAaq+VS+pQyZBO2bVZOm0wUL1RdWz8FsdHlEqnnCRMG8+IprG8iSvzP5xMaa/Z1ureoY4qNZfoCkfN9yHQczrzgUFP2VRaxUxWcYwfB0OFMTeOJwxYt/sXJo+DvprIyZAo6sHebZgsE+v9xt27KqQw9UU6o2GJyHw2rVQ0rHhwoEI2bca3AMXHza6qzbYlk0heMX5cCzI27I8wodkvJiaKyuUKWlhcMENedLaZe5VqXdtbB7pzZ0vRWFxX1m9bYi8ZC6rd7SsWCmh5tqCzywuam5xQIZfTMeBsvWWA+Ld/dEWJVFxnVxbt3j9sNm3fxyySNTxZnLBzb21ua3X1jkqViobcN5A6yuU1v7ys3eMj3bp923TCMU5l3yOu7OVIhpw/e1qPPfKw1G2rD+s5iixL1Kq+uLa1e/d05fptk7c6cxrQe0FXrl3TYa0tRWKam51XMhLVwfa29nb2TVquWCgaEI8p8L1767q3vatgv690NKxkOKBkKKhYKGJzYxgNqd3vqtQJKhNL2PvxuPOtABBeODWvRquqg/KB3vb0E3r0iYtaWD6lTLHgqqo6XfP5IFlMdQeG48lITN1WR91GS91my2R0rr5+Rd/42je0t3ukT/3s+zQ/P6tWs2ba/VQZxaJhTRcLdk958cc/1stXrihTnNCjj1/S+fMXdPfmXV197aqqhzWlYymFgzGVqjXtVyqqdLvaLh3rXuXYGUf3h/rkB58zE1zkh378o5+YF8eF8xeMzV6qlLW5vae1rU3tlcviLhYcAeodDdTm/tLq6KG5ov6r/+wLWpyd1p1bt7R+546Oj5CbGWpualqZXEaxeFxHaMxrYCD69NysZhbnlS3kzSB3d2dbd2/fUjyZ0id+9bd0eFDRb/6H/4W+84MXNTCChatooqKg3R0z08dPHeMIjCMwjsA4Am99BMZg+lsf4/EZxhEYR2AcgXEEDPV1mulRWLUDKRdP6dT0rMm8NGsN00qfnJgAgTTmOQ/xgFuwOs24NIg+L0y9gB0LIumB6/vM4JFBpwG1BjRjCBi1B0APwBggh663SadQyg+zNWpgK2Acci7lcsWAlvrIhA6wj/OZDAFAXhNQJ6i+nBSIabrzIDsy//RSGQA9gFWeiQ6wVS6VTI7Asx5pBybk0Mr5YXcjr+GY3YB8XkrEDC7lZETua6uPmO0ACwA/iXTWPk+pPqAS8jAAtLw80NXCSDCZNMCG/nAujiMm9JVYIGXA7+63Y1rgI5PMkXa0l7agT8YyJ0kBYD4CXwGnAI5MOmOUIAiYQvqbOuLIHUwWi6abD5gO2xUG3v7ejgFVuUJeqVxeO0fHWtvZVS8QsD7Wu21jprcN8AsoFndGaMiQmLkZpp6A3pj8gUQBWiOLLoB0qh3CpmGMISlyKvBquX6M++6D6aYS4TTX+6N5BZAeDjr5DwPK7XrRSAckh1k90ND57Ko/pC/2dG+a0HwHHDNpEvoYiVrc6R/jTvKBsSImaOwyP+kfQB1n4Xcwt62PxCEZN7kGr6dtlROAk9msS5b0ekoiKTSa535cPDDOH4AkNSj/Z7Ugt2EJhFHFhwMjHXuez/ACHDdgnLaTSWUzGZvLe7t7xq6HEQ44Z8kC1lg0aokr3yY/I6UDM525wvxi3tAWfYdlvXewZ9fV7rSMoem10FlbjD0SLgDr2WzOpDUYN+Yq4PTm5qb29vbMrA8931w2r2gicp/17JnjMG+NMTzSzCZOxNcY26WSgbamJV6q2przpqSsf+LLtQHes6a2t7fvM+TdnvPmGjCZpUFLD56+YGD65OSkxREpF4BjvzdwLhJ6tO8rZNg7NjY2dGP1pjGRcwnn7eDb9wlD3oPZfhJcpv+eOe/15fk/ffZ93N8/MDCdz3IdtJPPF619+m0M/3TGEgtInDhQvGuVFNFY1NYNiQi+GCeMKz2w7fYVJGic3AtSJOblgLzPSPecftBPkqaMt2fxo2mPjIrpvLc7DkSu4eOAQW/X+pPOpE1qAlY15+Q99i3Wk5MCchrmJk/kJV7ijHnUDI7NGyAYskQI9xNj67eaxnztNRo6tbigfL6gZrOhg8N9HR4d2HrivJlMyq6NewPn9prxSFUwnqnChDYqdV3d3FW907P9huoXKm+CeEfgw9BpKhEOaaYwYQz1IGuq0VA8HFEmnbJ7HTs6lRmwfPkZdm6LpAQAbiyqO3fvWDyyqaSB5CTnAI7TkYAunJrRs+98px5/9FH95JVX9Ydf/KqCUQyG0wa2MkO7XZIJDfW7XYsL4D3x4rofeeSizfPVu+u6fOUNbW/vqNeWUplpZbMF3dy6pUhwoHQmpnq7rWIuofc/c0lvf+KSus2Ght2Brly5qsPjlmqdvl6+tmrznT0+GYkozf2G5HYA9nVXCwvzmpycsOoZkhyNVlOH5WPkOlScnVV+sqiDclkb21uKxEg2SMdHNfXa3HvDyqczevCBs5os5Mic6ejgUJXjPdWrZS0tLWpisqj1nQPd3NhRLpvW/FRK9XpTmwcH2i21TfOcW8X8RF5zhbSODyvaP64ZwzuTTevU4qxarYaODg9cvzHRrtcV6veUIO7hoBLppNq9tg4rTdJvCgWj9p29PhqPKpVL6dbaTQ0CQxWmcnrqXU/q6WferQcevGCJ4AZjG4sbAx8Avl4lXjEF+0MHzgfD6rXa2ly7qxee/65efeklnVle0sryKfW6Lc3OTquQh4GOtFNAvUFXh+WStpBJisX00KOPKZctam/rQHv3drS5uqlOg7+tgjo4rmi/UlW119Ht7S3d2T+wORJv9/XpD79fzzz1pNbvrhuYnkllND8/r72DQ6smjKcyunrrlq5ubJjueiweUSQRVxfzUeT6Wh0FukN99hNP6d1PP6F+u6OtjU3zrEFmLJfJWLKi2xvouFQy89JEJq385ISm5+c0OTPj7g17u9q8e1vHR2V95pd+XYnirH79t39XX/vL79rfBdipWvIbAH9sQDp+5hhHYByBcQTGEfhriMAYTP9rCPL4FOMIjCMwjsA4AlIgEkSG05hp0WFQ07mCHjl7XudOn7GSZsBiJAVg/FkZ++GBjg6P1KjV1EMGZuDY5vag1neMVh6q+RxAh2fUAqyYsWC3a8AjiAvAGSX4MAeRJohFIwZaAmDCrjJmbQC99h6qEkol03a8Y/E6UBi2K2XpfL7XRdoBNnjY6PY8VJ4Ekr1WuZm5jYxPAW9gBXq5F/oCYEXSgP4AbsC+hJkJOALIg0EdAFTQNGud8STAkwfHuWbP6uR7NJ4wmQ1ASpjqZm5nppIAYm37HWAFetFe39oD4Qa+RaNKJeOmFWzMV3SeTToD3XYkU4IGDrhjY+7h9QSDndADNJlkw0iehFLxbqttAGxkGDDwE7AYEGRqYsKkDgDmDADrdY3lVwJIaTZU6/YUiMQUjieMPU15P3qszUHf2I/Ik6CTHoBZbDrz6PtGFA1HTR4EDWIAXAzcGh1Xus5cYOzxHO0B+vW6ioUjBgTD+DRGOMkDDgBwRsN+xOYGHIkGmTcjHzaTSxgaU9JriDNugGoAK04TmnFz8jEA7WbGagouQWN+MlvR1AZkpwIDNjlseeKDNjpVAgDUYVjwAAV9ADyuKa4Ipq3IaHQ6BiDD4KMMv9luqNPqGujmKyQcIxmWOcz2kKIR9N5DNi4Y0AHomDb/KPHi5YrM9HYwMGAe6QOOB8QD/J2YnDRmKYAyYHo4ELJrh1WKoTD9gQ1v8ijDoYFpmXhMs1MzSqdTzmeg01UArdtQUKVqRUeYJgZluuu80LJ3cwxWvpNi4VpS6bSWFhc0Pzdv1wgQA+O7dHyserNhbSZSafXbLTvejH9DISVTgMb5kTwRCQ/kihIq5vNmgsm1oetOUi0actInrGMvvQIwzHFOMgUWaeV+/zAtJKnBGvYVIFwDzPr9vf37LHbmF3Eihp5lDhvVVwPwPl+sQZIDzC1Aby9r42VqWMP8jvYAP72/A2C9B87pp5fcoW9e1/3evXu2z506tWxrDZkNf530n8RQLBZ3+0ajYf1kzll1BibS0aidD/CVfpvPRbdrfSZhiAluqVxWPpfT1PSUVYRUSiWrHiH+fN6MWdU3gNfNPZfctGRkF91+JzdVOi7burb+IasTjtxPUPqkwe7ergGIAHQsKktWYkYbdgknvnPecrmkYnHC4mV+EiOj4e2tLW3evaNYQEol0FePm1kv52y2nC49eznzJxAKOpZ8MGQVGGhfA/izP6eLRd3ZO9SVtXXh+sF+R1VVr9c21iyQnywp1tRMcULnlleUjsfUKJcNaEzA9g8434V+KGys4nq7qa2dHUseAGQWJwu6dfOGdne3FWGttZp6/NGHtXxqXns7W2pUynru2Wf07DPP6H/+R/+bvvrCZZOySiekbCqu6YmCpicnzEcA+TTmM/cc5v36xj1LhjGWR9W2Ks2eMdeTobBSibwuXnxM97bXtXuwLeTgo/GAHji7pHc//ZSW5ud0sLer/Z19Xb78hn7yyrpK3b75YMStAiClTCqpeBifDKS1iH9fi/ML6rSb2t3Zs3E9+8BZdQdDXb99y5IJVCKRDKi3Wzp77pyi8aS2SFZUkeWRIsRlekphDXWwu61yra6pLD4rMQOZ8/ms3dNSyYRJFpFI+uqffUPtntRAJioTVrsX1OmlBZ1fntfOzoFeeX3V9sJwKKiFiYTm592eRdKtcnys0uGhxR6pMEDsfDFviaKrt25oOIQN31W7xV7NfTNgOu+kLcMRJE2GmlnI6+3vfFqPXnpMvf5Ax+WqEumMYum0ran11TUVsjlj8GPaTtIhQtIoFNbh/p5ee/VVSz4sLM5ZImhiamK0Dlvq9VoKhaV0Iafc1KTKzaYqTfamluLhuGpHNQU7UiwQsz5u7+xrbWtL2+WSXr1xVdd3qgoNBsqGgvobz75DTz1ywfblzc0tFfNFW0+3bq5a1cDSyrKu3rihK3fWVa43rVoqlU0qFA07skHv/2PvvYIsSdPzvPd4b+qUN12u7UzPTI/fmdkZ7M4CiwUW2F2QWEKEESAELxgKhHQhhcTgjS50odCdJBIRpKiQFAABASABkMA6mCWAteO96Z62VV2+6tTx3iqe78/saVK67btTG7U9XX3Oycw///yz8v3e73k7Khc7euLRJX3l535K0/kpHR8cql6tWaHLX7u41vm9r9PvW8huLJnQwtKyNs6d09zsnKqnRf3ob/9a23e29XO/+Mt6/PnP6b/+7/8H/bvvfNcKNuGYC5fvWzfQBPMyeeaYjMBkBCYjMBmBBz8CEzH9wY/xZAuTEZiMwGQEJiPACAQ1jiUSigbDCvYGSoVievjseT339LMWllWqlrQwv2Qi5knpVPsH+xZyh1sPRztOJkSeWDJlLmMeUE2AxY1MAFzEuSwdYsG5KxH6cGIjfnf7XcM9EFA1xNncqFvAlhS21vXucKzOcGBhZPnctDJpF0JqwXmjsfqdjrnE0smECQLwbIeBkQKRkDguH89gXOFqVQMPu+FzyS1k0XOdG48aV54JOT17CMeBSTs6IhzH3xn1NJPKm7hgTnzJRDFcuQg8CGO0RvMAiSsXIW93f8+Jazizw47BjFCYSDh0QK1es8KDz2mORKMmYIMqQDTjcxEy08m47R9/b5kDF3du3FqsTWQaS/Vmy5ynhJU6RvPY3MSI6RQaYKWbABUKWjgdDshCIqlMPK58OqXF2VlzKTcJPyudWiHj0iOPCBXgtbffNHEHyEZ3HFR3TOisbBz8YFfDWHjzAJEfEY4dYy7wF1AoFlCIk59ziEE/YEB1GwsrTsAM90JD+W9z6YdwhYOvoMDjXNgUOvoEeA7HikcRXBH7XAeB4YjYhonlXnFn2BfRbKEwHHRY42OPje/wMIj6/R6FFtclMRw4bjrieSIaN448P+c4cOsbGkjM8bAVXmg2YFuGBwCRAb6h27NtBkcoibIsAFAliNnmbnfwZSPi4NomZJFpZUJ+t2duWOaS4+a7HAKfY21oDYoyhkWJeMKqK0wxl4033e+rUa5acatP9wjBjYTzEmRK4CvzZDxSmp3v95WEd5xIqjMeq9LtqtbvWfGEMV3I5RQi3DSVUq1a1XhI+GHG5iTOZY63VK8qHggoEU2YqEsXA1OA6wcUxJBrjOJQJOIyBEYOORRGAeScw5ceDswB2mo0rWC2uLAgAnoR8BHTEWZZM7ieEU8RgHGX8xpfoEbAB5Hii9246+lwYT98QRsBChc0P2Pucb0j6q2urtp446j32egOt5J2onS16goyuLK97gDWA453bW3Nrq+trS37bB/zwns5Xj/MdGVlxfAyrBGIpfdz35eXl22/ccDzGZ9ifGRsdD902Xfis6+FwpSFQYajcaqINp997E65dGr7CcIkGouYwEzxAS428xm0AyGJ7IMhXxIxwzrh1Daev4V9sg727Rimp2fsWCvlmq3FmWzOCoLsG3OZ/TXcRzyqXr9tXPOZ6VlD67iCT9bmPfcNxiU/lbPt+ueGghIFzpOTYxWPjzXsdRQNDtVsVDU7M6fZhXnbj3KlrJNi0baZTGcVTyQVjVPsCaltgZ1plUoVW48ZlyKMbYJkCUQl6NcKr2BbCBweMv0sawOX9sbiotYWlxRlvoJMgevebrtOm1BM7REuY9YSh8nJgnJJxFUqFXXz+jU1GlVVmi19/Ws/r1/7L35NpfKJ3v7+9/Tc88/q1q07+qf/02+b8zoRCWouH9Hq4ow2V1e0cWZFKwuLmp2ZVTKV0Suvvqmd/X299tqbJmSCXaE7qHgMH79v94TxIKLFxWU98+zT+uCj93VwsK9kKqZnn3lKTz75hJ3jvZ0d/ehHP9bR0ZGu3z5SfTjWbDau85sbmp6bUSgaUihKF1FX1dOKFRrSiaQFTF77+Jpxxil25KYK6g1GOq3XtXd8rHKzp3gqprmlJc3Mzevw8ETbu3t2P16fm1e7XleleKJmr6tcLKh0KqZ4wnHnU4molhfndG5tXYHBQD/6wY/00Z2qFnNBtUIB4SVfW5/TM089oqW5ORUPDrWzvW3oH4Ty+bk5DcZDbW6eNSxWrV53a4m3FjJHuRkZym3cVDqTVSKRsnu2FYQopoaCxtdH0EcEbzTcHKawjJu61erYfWU0DOrk6MSKvksLC8omE/Y7TqVUsqIX9znuKZyzKP9Gd8ZwbH/SXcS9JqKhIsExBgb1YJjT7Wdh2VGNBwGN2kNFhiFB6c8m0lYZfu/qx7q2vaXvv/lj3Trpadwf6sJsQr/whZe0PL+gnbt3Va1UrQB3enyiSqVmxalUJmNFM7su600dlevqDEeamUrY7yqpTFo3b93W7Nycnn/uWcO38XtZq9Wwro5UOqlWu2mdHvlCwX6nYF2muMs4nllbs5DaYbulvZs39K1vfUc//dVf1CPPvKB/8j/+z/rO936sLnHi4agVuVgrW53mRN+YPHVMRmAyApMRmIzAAx+Byc3mgQ/xZAOTEZiMwGQEJiNgIxCPkBaqAO7hcUDpUEwLUzNaW1oxwcqwEPGYIvGICbsIILTEW2AbIovXAh6JJxSGd00Ltoc34CHex0rwEApH1Rf5EMF4WONB1HjoiKMgXGgpHjhHUzKd1jgQVqs30HAcMIc3wWs8ZFZLJePo0t6dAh2RzljgGW39bYK6wgFjPPtCFEIRQkLx+MQEHURavixQFMEIJxwoj2jUhEwwGTgpY/GYcvmciTcmvIGCAT3hiWkIsLwHsc3nNvPwaDiKWs1+dnB0YqLf/agIjhcRFNavYS7CDhPDdngPwXm4phH+cJP2Oi0lacdPxBQORW377S4IExfqGQwhTI7M/Q4uwwTYMIJqz3AQJvoFxuaKxsmq4VDNakXB0UgXNze1urCgAIJZo6HTk6Jqtao58wKRsDYvXdIgGDTOa2fQNzc6RPqeEKKcY9UPnmVMfde1E8h5gQtwNXYqQjm8WhMRpEgclASoZ8el979sTCyIL2AFCr44Z/ejdHBD43qnJT4UItAzaOgFCxK1sMogbzKB28Y+4PaTQoN1N4hiCEGcAXPj8UXxwNWYwAYEXYDpSIqHo0olHM6DzgrD9eBuDwc/RUrg9u8jngfMxYdgfT8X30eAcPx8OWRP1xzyuPQZGwo3fCHcBwZsI2hYAR+XwcEh4o09rjqscwQhc/7Hoh7CJWTHQeaBFWMovCAghRBxgtbqPzCr8UDR8Ujx8UiJIfO1oXQ4oLmFOY3jce1VK7pbrqrWp1lfyoMPCAQMAcC8hKVPBwNFDoQlxHk/0DNAtwt85ETCzgliLKeqOxqpARN7PLbrO4OwGo2oVClr5+jIHKfm+qSgRIBuq2PbRnTFscv41yo1FwYYCNhagyiNQMTfucYRwflCTDNXpJdTcD93np+3m21PCM3anPS7U3BHs24g7nI8COVcl4jorH8UE9gmP0MMx6XufzZMa15/f8YD85fXsn+I+nwOojvCvY8D4k/WCD6f7fP5PuPcPwa/4wXkTbPRtAIJ2/JFfkKB6/DkA6wrjkfOtdX1MDLwqpnv7L8hrkIhQxnVaw6fxYUaUkjDUU+5dMJc2rYWG8aLNc3YTK5YEw5rKjtl1xo4J9Ydwg/BJFEo5LqMJ2MqTGdNoEXgQ5iz+wfFqF5PTQqPoLwM8RSyYgdjY4HAdLpwb+i2FY+GlI6F1ahXXMExRwdC2gTUk+KpytWaQpGIUpmcAkG6YaR4Kq16raNSpapQOGpCdKPV1km5pE7PzZ1YMqYw+Kw+GJOuFTC5p0XDQc1PTWnzzKpyyZTGIM3A6bTaVlSsdgcah3DDO64+Qvxw1DcxHk56uXRi+013BC7s8+c3NDs7rUwmqUsXLujDjz/W7/7xXxnG6YknNvSTP/G8Xnj6ScVDUvn42NAhyWRGb7/9nk6KZRUrNX107ROtra/r8cevmDC7s71liA0E30xqSrdu3NLzL3xWU1N5vfb668LR/+JLL+qxx67o9p1b2traNlSSYbWGQ3NZcx+g0DA1PaW1c2taWl1Up9tWv91VOBi2Yuu1Dz7WD7/3Y52elixcM5FIKzM1pVAsoXKjoYNiWdVWU2O6s6KuK0ZMAAAgAElEQVQxtTqsjWPN092USatZKSkwpGDdkcbcV5l/EjWPSBgHeVKL09NKwUXf31ev1dXq5qqSCwWlZqa0tnZGK8uLipK/0GgZwx4kDDx27p/HxRNl83kLaqYjCra55V6AR0smdPvGtt376q0TJbzuF+6P3H/psrCwbQJxwxHHP280XUddHyRX3+4DgVFIpdOqrn541QrvDz100Zj6xZNjdciSSCQsH4ROqKnZWeVmZg3h0uj21R4MjE/PWIdHAw06TdtukzwP7oOJlFLpnDLpvNLRtEbtgfqtrq17nK9Ko6ZoKqlyq2YBs9/96zcV7jT1+c88rrWVRZ0cHatcPDW8kuGwSlVbu7iWWP++/vWv67mXX9b1W7f0e//X7+qHb7ynXDSs9XMr2tk9Np47XR2RaFAbG2u6/MjDSqbiqjf4nIgq9aoVf61YwL1vMLRvuutmZ2aUDIfVLp/qnbff07lHnlRsak7/x//zb/XaB9dMTB/g3rfsipDqzdpE35g8dkxGYDICkxGYjMADH4HJzeaBD/FkA5MRmIzAZAQmI2DCZzI2HoNrGYzsIT4Viho3fTZfMNwGQXfNTssEYwQfXM64jHEWh9AnYYbz4N0fWEipzxu2Vn7P7WviZMCJjoiGuIsR4xB5HSrDscERBtr1hmEFsrm85hYWjdMJtxMu7ZCQzOHQWpEr5YoJwjhXR72+Oelg4CJyNnstdYc9C7b0RS32AbEKgREhZWZ6RnkTyWGrOo40+47ABJLi6OREU7SIZ9LmJkcQwxFqQYoexsRYyWEXsnhPvEX0hf3tMdlxmd6+vWXccHtoj0bNCUdLOyI5mj7bRFD1HdhOIEsZexrRCed6p900FyJIDx6AGRP4srSDj8YBBcMRe6AHA8GxmJu01zH8CONtiBREVILu+j1De2TTSa3ML2i+MKVeq6VS8URduMwocAqo2WpaCFpmqmDCz+7REWwUtXmgDoU1CkVMIPXZ276I7vPjEXzNJe509Htj5GMzQN7DtjfB3Quo9TnuHnPF3meWe0Ry+8MPHXW/KjlxnbBRNhKy19vLzOwO19h98TJfxObvFF0QI9HbGX/mM8ULhCrY/qGAw1FYgGIPhMrAY8jIkCY+5xuRAEHdXMqw9fvgPSLmjjSnvccgNjc9cxilzwvbdSiXnl0XCJBsAJHY3L6ptM1pO0o+JxDwOjLCJk5TEAKtQZHKOik8R76/X7gkOY90b/RaTRP4zZkeDJiIA/IFV314OFBsNNAURaRGXZlE3MInG8OBtkoV7deb9vpELKJwp2viCfvWQ6Adj5VJpm0fOEfgMhhDc2MLfnzCsC84GhFREdrQY0kZUK/r4XDkugkA7FjnhFU+7JzxGaB+OA8I9jjTuQ5ZM7hucfIjZvqhpbzHD7DkmnQBxxSUhveCSn28E87sw70j+wwEeb74bBd0CtaEgMuW5/KniOM+m7k2OztjQjh8eF6PQA53H7e+45MTmAtDO3avW4VrMpVKqlKp2udkc47xDn+cOUMxB1ctn2FceVy1JlTHLFvCZTO47gWXSSFbS8GLsP/sw87ujq0JXAv8uwsuBqcyNPQJ76PYMz83a+IeRUOOmW/2iWMGQ9Rq1Q3LwLVAWCbuVdjqzDcCUq3LoNU2TjMFPNBSDsFEhwbImYCH6GItCikSJSPDjQXubsR93NVsnyvU1t9IyH1us+HOe9QVhujemYOZPVcwVAlu29NSyVzA6VzWlgZCIukGYV9anZ76vbFW1la1v3eiWqNpTmpbQshfEK/v2niGo+wzhSeX/8E6CdoKYT0Vj+vC6qqWZmY1IkMA7BH3KooisbiiyZRDJ41HqjdqatTp1Bi4zyC0OMj5QdQsmujKOp9JJ+0cgq2qtzpaObep8xc3dfnCWW2sLCk46KtyDFO8YYWtDz68pkqlqVGQEM2xnWsc06enx9Y1kEkl1On0VClxDps2h7jfbG/vqFiu6KmnntT5C5u6ceOG7u7s2H1sZmbWkFUEqNo1Eo1qY2NDzz7/jB69ctmwL61GWx9+8IGKuMxvb+vGJzfM8dzu9KRgVPnpWTv+SrOt3eMjFSsV9XD3B931y3nLJmKKsrYOBzq3vqKnrlxWOhXVa6+/qlLpSMHQyNBlc9MFrSwsaGlmToVsTnP5gmYW5jVOhBU2znhYrWZdx4eHalRrtn+JeNRc1MsrK9rf37P1nlBN5p9h4EBsgbGJxlSvwNAfauv4lrmxQWBZBgLrYpfuroHi0Rh1Zo24bsHT4KS28Ou+XTdJXOKBsLa37uro4FArS4sm6LdbTfd7QyxmGLTiaUlpunGmZxRLpVxXHcWoeFzZXIYUDzUqJVWqFdUbHStER2JxpdJ5FQqzmsrPqtvu2+8ZdKUcHB5Y0fPSQ5f0yKOPKhSN6JUfvapv/Om3NJPL6tKFc1bsohiWBUUTjepo/+je7zysRZceekg/9cUvauPRR3RQKuv17/6N/uI739FJ8VixWNLmAL8nsCovryzosSuPan19VYEQhf2Q7u7dtTVtbm7B1qOjo2MT0+lOyabT6tarqhePVa81NQgntH1S1Q8++ES7par7/SAQUndAfgKEt8FE35g8dkxGYDICkxGYjMADH4HJzeaBD/FkA5MRmIzAZAQmI2AjEAmOcaHB/YyMAoqNg5rN5rW2vGJOLVy8iGAWMGpoja49iOIaDsK6Nk5uyoSKequtjoUEOvyJfzPzxVWEROeWHJugQKs9IaGgWwjVSyfSSiec6xVJIpFOKxx1QYaILPbw77G9cWbCdEfE6tSb9oA8XZhRGAdUq24sVFr2fUyDsZkRJINB4z6DhECEsmA1BJdez8QRHJR41kEB4FjkL4ZiqdXM7WVO9hECSsPc6MYT9cR0Q9yAMjGnccLjNydVrdTtoRsEBT9HvMJBCyd4NHZCH0gX38VvYazGzkYkhnWOcx8ZaOQFqiZMNO+0cVQOFICVbO/BzR404ZcwVpjCCDugQ+KJuImeiPLNel3T+bzOLC5qfm7G2Ol7d7dVLpdsH86ePSsctnv7B7q1tWVChQlRnPdIVOV6Q23EKwvk+/TrfsHcBEnUAgci/4/EdIQ3E99gSw8Q1Nx88Z379wR1D/0Cs9z/mbHkvUBJE++9IE1cgXQEmBvd+M64Wz1RFkc7Iu84aIISUi8Co4nd5pZ3AlgkhIgXUpu500UYo8iCazF6r8DA3HbCo3svRRDEdLbrWP4jw/ngGHciuHPTsz2CIp2Y7raJkOf4tB7qxT7PFXYQ2Akg9NEu/jbvBd9amKNzDRs/2pj8LrjWMDoe+gU2PbAfcDw90ANgbxCZjUkz1AgnPF0P45HOLMxraX7OxMYbu7u6fVIS0mY4GTdWfKTbUxp2fCxmwjaFGY6TopmdE68bwI4RBvfUlOFXuF4Ms1KpGioEjA24A3IWmJcWsApAgzH0gnIpDhgmCl59NObc0VZMG+m0WlI8mtDs9Kzj4HsdMz67nOP3ux+YVz6Kxe9qYP8NU3LqxG++rOjjzSu25Y87rm8norvCjTvvroPE8e5dYDB/97fF9iiIsT6wLR/hwtrCOPB5fPv/baK5N64Iyn6xye9m8YtjvO7eeQ2FbP1iTTGMRR8Wf0wLc3N2nbNP/jWDOIxznM/D7Yp7maKcBe1SBKLDw45/bOIc+8Y2+TtFHsR8XsN7KYpYkC5CIB0Jw6Gdg0w2q2wma2sQaw+YnWajpl6vZbgXPxSU+Tjs9+x6oOKFIMn2ElEc6hSz6BCKGL6IsSecM5dJKYXI22qo1WxqZ3/P8BV0TFHAZfWgoIjz/PCkqGp7oLlCQaflqmUg4Exv4SwfjoA8maPdsFFkF4S4r9FBwlwLajwaGIIsFYvpwplVrSwsadjpGOaFn1mhK59XLBm3dYaxxUHvkFxtja14GVSr2bACAZ0WnU7T7lsUU0DXMD+jibiSBRj8Gb34/LM6v76qYaelQ8Jtr13X9Ws3NBwHdVpuqD8OWP4ExYzjSlNzhZwevbBqBY+333lPIwW1sXlWd27dsSKNza/+QJtnN3X+/Dkbq1u3bwseP3NwqjClaq1m197c3LyWlhaVSiUUi4e1vrZmruO33nhLrXrLvkunZZUrNZXKNbW7AwVjCePOV1stFWt1tRClWecoNNg6OJQGfUU10lQqrkcvburX/uHXdeGzz+jOW69od+uWul3mBZ1Wcdclhts5mtR0rmDzKZFLGcKl1WqqXqtaFwMLB50M3BuZzwQvU1yx4nanY3PAD73udvuGq0pl81ZMGYZ6ymQz94KKnfu8b4L60eGh/S5D/gv5K7l0CkCJOl5nD6iScCyhar2ud956y/790csPW3Ga34OYx+SYNMk+Ad0VjiqeThtPfsT6CwYol7WiUqvdsMyZZrVlGL0gWwrS5ZBVJldQo9O1gNL+eGT3dObp9FRBC3OziiJOD4b68Stvqd0GQ5dRtVzW7t0dW3un8lNqVBt2f6E4QFGPwi+ddecvP6zl1VXd+uQT/f4f/IFuHxxpJhG1YxmNXREIhv3q2hmdv3BOc/Oz9rvfJzdv2L3lwoULxjAjI4A1YXZ2TqfFE7372hs63TvW9HRKjUFAW8dl3S61VOsPFYwnLVuFwFrm6hCWzeRrMgKTEZiMwGQEJiPwgEdgcrN5wAM8+fjJCExGYDICkxHwRgBmOs7PQNgwH+HBWEtTM7p07ry1VVerZWubJqQR0QHxGoELcYAHSXAvYAky+YJOcYyXXEglD7hO1IuYuIMDDucUQZ0IK/UG7kcn2tCiTNt+LJpQMBBVtVx1aI8gDj8ELIQ1nMFje/hOp5P2oBgKwJHG8ds1lyb4k1qjoWa3pWA0qIiHUMEVj3vMQv7MNRqw0FNcZ2ynfFoysRxBDFwEIhWCWbF0YseMgOIH/vmCGgGboBiqdR+R4DmfcX/f51w2tvIoYOIa48SYIJjhrEPgxf1lIV+16j03Jg/QiOwmOHkCH0I644ow5DjwhMWNTDBGFHMu1JCxikGFGHN75PjhPPTjkgTPQTEBJz8P0TifEYCc8DayYgnvxXW7uLSsw+Njbd3dUaPVsfZ5GPYwg4/LZbUR4NiehRN6bnF/SiFom7PYt4n/fwsrPksaZj6BgiYA2P+8L+8z+WzrcBjDrXXBs9YF4CFgeLUFqo1xJjqB3kR22tIJFmSuGmKIsFr82c59CobCMDGIiOaqRsxlP4aKhcaGzsHszqfggsZtzphzbvl2mBhLfXVBpp4T3PaLfcQdzD97Tm3zgd8ndPPJvkua99q+EKpLwCkiLcflBT4iFJmYbuc6ZNcejnkn8LrXmcDJ/KbYMwBdNLCf0e2RT6XsPHUJCzW2TsS6J8BT9Jt19ZoNJcYjPf/UEzq3uaHj06Le+PAj3Tw8URcROxYxLn3OHKcuhwDXJmK6uXVNUGe0XUHE9rdPV0vGQnUpcoAA4VqIR5PmbG+3m9o/ONAwAuohawIe+8Q+m4Pfc5PTecLcNl6+x5eHvc264oehOnflp4K3H957v8BtOQ4e0omfIyoOe27cbJw8Mf3+7gpXIEFQjts+8HdfuHYOdHd9+WI3BT2/aMefPh7G2PaplL0OPrqfL8D7EfUR3dkHinUIV/4+gTxhreD6vL+Ywufx+T7HHZGb98zNzmhxbs4EXPIo/G6Zbm9gYi9hsGBpTNhNp23Mcb6zDtr153V58Jd4POnQPFYQ89zUteq9oFG6CFj7EQ85LwiV+dyUre+NZlPFkxO7d4BoYc1mvWdu46w2nApFzXjMQjopFvLzRMy5fCnccHyIvX4oMcgZl/sQ0Wm5ZEVMwkD7FG4oSkVianY62tk70Emlrp4I8e0rGYlpaemMRuCl4gkFI3EdFk8sjNV4/V5HEAVealrsG2NXyOUsiBtRvlNvKBmLKUUuBfse4b7mwrnd+urWrUazrmajbtkgB3v7Ont2Q5/7ys9peWNdo1pNJ9tbeve9d+3+8vDly7q5c0dbW7f1zBNXdPHchtq1qva2t7W3u6+9vUPFEmkdnVQUozus3dXW9p7hm77yn/19/dQXfkIf/uD7+sM//CNzQuenZ1QqFq2AhVDO1/r6us6dP6dsLmfj/8477xqyY319w4qlcwvzFgRNUef2rRva39sx4XYqX9Dezp4ySfIQXGhno9nV/uGxjooldQYj607qDIcClEJxgkIroaR0vHC/Ae0S01DT6bhmMjF97oVn9PVf+yXlFwrqFA9UB4VDiDMdIA3QOGUrdk5lKGZzzbMW9AyjgnBuCCJDoRG27e4FLsCWzpyxSqWyatU6vTGGOKIIOrWwoJnNDbVGQyXooDBxOmjzjQ4sxPThoKdquWKIOJBnrNn8N7gf7tH8XjAOR1RYWlKj29a3v/ktpeNx/b2vftWKQsWjQ7vXMpfZF8aeLroIXWg236KGl0lns4oko4YYqpWr6je6ClNX7eOQH5oAHyGTgYDbSEjxbMbQRNxDq8Wy7t68pUB/qKXFFRXrXR2X6mq2OoZ52b5zx9bcbDJl9zgCmCl2uo67mF0nILcI5WX+fPTxx9o7LSkRCuiRzTMu/2I80NraijY31w3ztbA4b+NEMZ31anNjw8a023dB2eVyRW++9Y6ufnhdc4mAVleX1A3EdNLs6u3b+zqqg/4hwDpi84Pro9vvTPSNyYPHZAQmIzAZgckIPPARmNxsHvgQTzYwGYHJCExGYDICnuI5RiwMgwoZDBUbS8uFOV06e1adRtMewnk45anOxAeE2XjchF/cWxFwGMmkUrm8OdNxDuLAvRcm6fGxEdMNB+EFI/rBmj6+ArGShMZ+P6B2EzG4rVAI5ztuclyDUjQSVDDgeLpOTMRVyBMpAmNMnW5PxVJZ45CUyWfNech+mLAvsCfOqW4CiCfcIkCC1kCQQyxDAPMFsTaifMj9jM/BlemH5CHiECIIjxvRy2crs02cgByfjzYYDcZOEASlwT60OLagiRy0rSNg8+DqC3luZjqx1n4h8ByxvA5Bl+M2d7cnLtpLPAIKIqqxYBF7AyN70EckpwCB67iQyVlgK23s9XpNxdKpoWqm52eNM3tyemrbg2fdanfMkUiYHwUVQ5GMA6qAhWDvQPPc5yi/n3nOPjmBFefep3gW/6ozBzlO6UHPjpRt2vGbHPIpd904456IyXmzv1tAqce8RyQFYsIEQcWxsXDjBtMbEdaKOcEwRmwLrDW+Ny7V0dDxx8djRQNBxcIUN6SZqZzS6ax1ZNTqDSFGIrfDaqALAPHb6eyOx27mRP5uDvyxQuSfjsaWq+oEzU+RNMwBu568ccOBjgjD64ztDT4lIMNJ4OiDu85++gKx77r+j+fKp65pn6vt89gRvUG3GK4GDAqiPsJ/OGTM9B6Fr15HGzMzunL5kpaXFrV/fKS3P/pYW8dFdUNh60BA4J6KO9emzTU/ZHgwvDfGNqYmWA9MdEGkxV1piJJA0JyUZxaXtTS/aOLuzVs3dXB6YnMfVEgum7PiB+/nHPmOcs6hrTcWaDs2pyfjaOxtT9Q2t6/HWfcDRX0B3BenfTHd3MWZjHKZvBUCfK49n+GPH+NLF4nvGOc9PiaItQKXtwUDcw2MRrZ+IIyzTT+clH/jM3BY8yevgefudxQgDFNgc7gQt075f7JO+U5w3se/sXb4wjrbtPBOigJeUcgKjYQaswbQccDktO4Wu8IssBIR2pzyfpHCuiBcAccdn3l0NRwFPGSME7ARiH33upv/YxPrur2uGqC5gjI3uYUnw7rvdtRuNpTPpg1vAjKKbAJZrkPH3OfT+SlFwhQ6CVymsBox8dz2wC9S0dUxdB1RzEHrROj31KZgOOibG5h8AjpmehQlKQDXW9o5LqpnWQchXbpwSbFkWnOLy4qns/rg46s29xptOoYSVtBERaW4ZKG8AWllcVEPn79obvRaqWS4IbBm7WZdw0GbETIHNuPA3KUwSQYIY1sgPyMe19r6mp7/yS8omc1o98YNbV+/rjt3blux8ue/9lVt7e/ovfffVadRVQAUUqWsWrls5y0STSgQiqrZGSiTn9b2zp52dve1uX5Gv/Jb/1gXLl7Q3/7B7+l73/++ZhcWVGu21Gt37Hwj6CKkP/bYY5qenjYhlXN7+/ZtE4dhvT/99NOGPGGOnRKCu7erO7duqlaqqNUk6LeouZkZTc/MmnO61enr8ORU+8dFVZttNQkY597OvTEYNNROi641r3AbASE16KiQiGrcaZjz+ksvXdav/5e/qdnprA53t3VwuGehxVak7CO4hmyNZh96jaZScZcVgdudIqIx7j18FoVO1vXZGUTfgfb39rWztaN2o21hnLPzi1p96JKii3NqjIYKlxtgRmxt4Z5IhxYh0swt5mQhm9F40FejUtXQioQjKxZyzw0RTHzpohQN64//6N+oXq3oN//zX7d76K3rn6hRr2l6aso49Fb8ApEUCioQdh1AiWRK6XxWwXhMHbrl6k2p2VOErA8T0wdW7BEu/Wxa4UxKh6VTfXLrps3H2klZuzdvadmCf2d196Suu8dltTt9C7gG80KXWpRt4q5HhLffE1zB1rp9LCw3bAVLjj+aiCoZDevyuRXt7exa8OqZM0vWpZDNZ607jfl8Z3vbcFZ0GHH/57N2dnb1xtvv6cbNu5rJJPSVl5+ztagXjOuw1taf/c0PdXV7T12uZIodFIbJExnSGzX5mozAZAQmIzAZgckIPNgRmNxsHuz4Tj59MgKTEZiMwGQE7qmaPAuHFBqNFSOANBwxZ/rZtTUNcYTBHe/37eEQB6yFWCII0tJNp/7QcWRD0YTxPS3n0TQTxCHn+ERIQ5TGWcvDGA91iDd8+W5xPjoYiikSJWCU8EkE0b7Gg7YG3YY07CoUxE3cM6GIz2y1e9a6n0pnLfwMkyJt1QSVRjy0gB8aaCKtIUBg4zp3rwmyHoLkU+/0p8IvrmmwMaAUeFjkQRlnJ04+RAAeMHk4RWTnOPl7Kp0yMYOf8R6c8DjITfxGlPTEPx5y4aKjL+Gmj0XDJnrjUPbdzg7/4QLjcJS58C/G0wkJCIEImL4rGVedOe8GTkznXFEswC2Yz2W0PD+vqXRW407PwuU6/a46/Z45CqPJhMahoCqNuqr1hjk+MaWyTYojJNdRdAkEHNqF9wwobPjz6D4nuf8j3ODGX/dQL/fwLT4yw5TvsQkwXtXAoUK8c3VPMPaERnOmG4/Y4RN4E+M+wHcdQ74hLNQ5zR23OGABtSCM3HtCalXr5tZmDrMtP3AU1ymCSiFH2GTYGMvw4k9LZdWbbSvYxBJw7GOekI5YEiSVzdyV5lhnrAnBC4YUDzosiftCEPS43ZGIuRgZEnNggzIxN7pDc1SqZXMS4romUI//Nu66OdxhZbtOAAR2xw73OOM+c97wNs61aQUtnNWRiIlShCe2+0O1LQx0rCBzZNi3QtULV66okE/bHN052NPVO1s6rjU0jEQ1CiEQ98zJmEvhfuw7nAMhqL2+osa89kJIRyO7JgycY8WSgQme7Deu15WFFctjYI6WyvCDqzoqHlnY8XRh2gUjxmJ2XXK9lStlE6eS0YSJe+BEEKiMBT4eG16h0WzY6xGRuK44D7wX4RWh0606LkDP+08rtMUjIKfcr9y8FmGbdcmJ16BaUp5gD+vehX36ojifz7YQ0BEoud4R6Lm+T09Pbfsu7DN9D/eCGM6+cY1aVgNjRhBws2k/5/MtGNTrhOHnfJ5174BjGI2MuQ5CBUwUgjvb9ENPWasj4Lh6HTU8ga3T69pnU4CAcU6nBBgTwoXdmIRsPwwtZIx51uWABvfE9JHNV76tAyPowpJ93BKYk6OjQ8NwgYpgvBlLC03tdkTNhtBk5o9p6awnvpg+NWXcbBjYLUJawxS/Qsb/R9i27RkiyeGiYNizn5x3sha6g54qhKd2ugoyxwmfjCXMSX3n7o5K9Zb6w7HOLC8pkUhpanrOgq1vb23p4OjQ1ot0MqtQhCIKxRsXQJpKJrS6vKyN1TW7L1ZKJTGjh72+uu2GAuOuQgFyCnrOVc+2o+4Y6ZACiQFyg7mPSxic1/bWtomejP/qmTW99IXPqzPm/jjU1Y8+0J3rn6hyemp4GA43n59WOJZUtjCnwSiodz762ETcF597Vl/8ys9pMOjq1b/8tnUrbZw7qwBZH8VTXbtx3eb0z375y3r2+edtfu3e3dbh4dE9JBQF8s+++KKtP7DUWSNYTfe3d8yRvrO7p7vbBxZMeWZ1QwqGVa41VW93VG93dVqrq9buWOhoJJkgJET90VDd4cB45fEYhYe+At2mCvGI1K6r1RprY0H6J//db+nKs4/rpHikm7duqNHpGN5kampGkUhCp8WK7t66rerhgYXAgiixqzcUUCqXtkIAbHw46FOFgo3loDfU0cGRtm5t6Xj/2DrWlpfP6KEnn9Qwl1Zt0FPvuOwwPFaYBJ3WtcLqiLyCIOtaUt1WU6WTY3WbbQWYfxR3QyHFC1NafviSppbm9Zff+o7eeO1V/dLf/0Vlk0nt7+4Yy501y7rf+u4ap4BoQdh0YCTiFoYeSjg8DgGvgU5foUFAkWHABe7SnRSJKDlbUC8ovfH+e3rltVftd5R0JKH5fEGrs/Pa2TvRK+9d1/YR94mgVyim62pg93yQWJYVwX3CC/K1LBZ+3wmHrJOEQs9nnn5CS3M5ZZMRlcuntmY5FFlPyVRCzzF3RgO7VoyPns3ZvKKb6M233tP1W9vKplP6zGMX9IUXPmOGglE0pduHp/qTv/qeJ6YHgMJrHKAboAvSbaJvTJ48JiMwGYHJCExG4IGPwORm88CHeLKByQhMRmAyApMRsBEIBcbmIB0HhF82GURML+jc+rq5a2ORkInHwXDQhEcfp2CcZLM8je2Bk/CxUJgwwKg9tPk4BMRChC8e5vo4fM3ZnlASh2sA92PT2rwHg5Gi8bQyuRknPGuobrumVu1E7UZZgVFX8SiOZOdy4nObra7i6YyWllfVHY5UrjYUjMRMTEeQ8MWGwUwAACAASURBVMVvhC4X6klYonPI+85WxGbEW8cIdiGDCIR8NQjiG/RNTEew4gsnHw+OCODm+gKzgYAajZoLECcuIiFCF0Jbo1Y3IZona0RHxoHj5iGZceIhE1QM/4ZwyuscHsdxnxECQV7AUMVPjxuTh2SOAaeuoT0Mi4GjEqErZCIWAZuRGJzelB03D8hwiUP9kYatjr03kUkJiun+ybGqODxDAfXgGPf76hC6SVqkCcG4rJ1zHBchx4CAzT55BrhP8Sz3OdXZxn8qpvtXnaFhMM7ihg061ryTnSmkeCGW9yFbfHcxr0EUd6gTV2zAN97nPFjqKNgFT0gnRA2uLYxkuihgGddq5oqdm5lVmrZ4WOuS8Z4LuAc10MH+gY6KZTv33d5QrW5f9DbEkynDSVBoYM6buxvnLw53z5GNaB4LhBUPhV33gyfWGr4ER7ChfSJWbEK840+/aMC/t7ttC86Fu86ImPPfC0/1OfO+I5t5h3PaHwd/bH28B3PMcBpWuCF/IGbdI6VKTc1O2xy4CVzaiahefvF5jUd9m9u3t7eNqVvvDQyNIYTCXl/xkJRLJ40lzDmgcNHvuABV42cjgnJ+PCY744PAWKnVbd4SVrowTUEnr2r11ARo9p9rDtwSDGzYwgQRJmIJu4YOCP1t1pSNp03cnJ2f12m5bMU0hEsKEKxPvrhtocDBoB0H4jjXIAI431wLjKEvaterLoeBb/aDYhiv81ErvB70inUM4OaMRu+FlfIe3+GOmM7+c/1znlkjLOy427VTwuf4QjwBkZx/Y3ZHo7Yt//0+99xlKLhQY3+brEH+6zk2inoI6myDtQmHOkIe6Ilep+W23+kaloXrgn9fXFyyfAqbVxQ+77tq7eozjj/7hnTMuXPBpRRiKJuxLQQ2EBx2/XntMEfHB6pUyubyZV3KZjK2vU63rVa9Yk553MMUwFxHCQHWAcWjERPPKQI0alVFIy6ItNdx2+E6ZV7Zro2Dtuay13T+EKyMXNmEV97rGcd8aWVFcc5ZtW7sdNzc1VbXtkHuQSAQtiICIrcVJOO48qN2vfF3jokQ60w6ZYWb+ZkZjfsDteHY0xVBRkFQiobY/5G6nbbhi6w4G3XFMLovHnv0is3tnd1d1Zj7vZ7NR+ZooTBt5yuRzagzHuvchfOqV8va3d4yMZ3XVStVjQNhReIpzS+tqlJr6f0bN+y8PvXoI7p0dkPdZk2nxwdKJqI6c2ZFTz31hE6Lp/rr7/6VCbhf+drX9OSzz9o8+Pi99/XOO29bcWh6ZtrySj7/+Ze1t7+nq1ev2fhScDw9JEiyoUazrXqjbcXqqelZtboD1VptC5PE7V+q1Y2X3vdCXXGoc61T0BA4rWGfFiAhHWfDUrTf0uL0tBZmonrxpSf10ueeVyAS0MHJsVq9nmKpjLnvY/G06rW2TvYPVNy6rVwCdErI1ipuoZl8xgI7wfkw7qDhNtY3FQ5GDNl0elS0wNRaqaqpqWldefopKZtSrdNRowK/37zSCpIyiqjOesWcZSEc9FUtldSoVuz3HlzeIKYonsZmpjV9blNz66v68N339M0//zO99PwLhlTiM+jnQJg/PT4x5JzrunPs/GjMBSTDvGctpYPCValHCpIdIYchw8U+DAbVDwW1e3Kk2zvbdu0iYi/MzOvFz72svauf6E+/8V299eEN1TvAzVyRGAGdfBJc7PlMxnWqeJisIMdm4d2upMjvcJlMWs8+/bieefwhDXtN5XJZW4Pomrl586ZlrXz+5S9YB8X27o7ND9ZG5tLf/eAVffjRdS0uzOmpxx9WnlD0SFB3795Vdn5FN3aP9aMPPtE2eRt0FwUI6KbzSmp1mhN9Y/LYMRmByQhMRmAyAg98BCY3mwc+xJMNTEZgMgKTEZiMgI1AMDA2BAli42Co+Fhayhd0cWPD3HiwyksVgilDJhjS9jyAPe05iIlzRHwZh6LW4o/4wcO8s3wHTWRAYOa/K6WKYTLsdR6CxSET4OYOpWBE0UTaRA3c6L12XcFxR5lESHPTWU0XMgqMh6rVCZaT8oUZnX8Mh9Wirt64pb/93g91d+/QWuTjsaSFc1oA6WikHFx3mOHGtg5qYO3ePXOO8zPC4dh3Hhhr1Zq59kYB8A0uGJT38tBrnOTx2Nz6JkLEHL7FF8gQKmAT8x4eQGuVqlqNthUeEJoQ1XBt8mXs1h7CQBueqJJx53x1THRwGQ7vYcIX45ZIGOLAjNyI7mR7Gm6jZw/SuO4QDGhTx1Gfzec0MztjrlbQLy2EnUZLkSHicVqxdEqlRkN39nZU6/YUwB2PeA9WhXA9QsQQZAMwx8Pm+HbHHdA4FNDIadn3xGD/l5d7DHU/eJQX+Sbt+y475pAhTDzMi8l7/0lYKeeK+eDcqRQaEMU9JIXnWqU7oTOEnU6IKO5WAi6lWNhDtyD60yUxGJgAtrI0p4cuXND83KyNNQ/6cPtH/YHef+dd3bx+UyeVpjKZlLnRW92eak3C5eAzI4zwjSvdHbExfK0Y4MJWwUFErCgAFsYT/P2uAy45mOMDlwFgyAxEac4ffHjERVyw/GyEw9FjxHuhmr5wzmsdM9gVZ3wGvc/5NnSJBe668cKNiNgFZ7dUqarealgQcDqCIz+tFz7zlHq9jol5W3s72imW1eyPzOlLAB//lk3FlfV4vLYdugL6fUXM9e945zhv7bxSwLBAwoAJiw0YvqGwzq5u6OLZC+o067px/YZdO4lE3ATxeqdlhbJ4OGrCO9ejuf1HzhWOaIQr9bhYNNFyeWnZhGpfrETQ5lri2LkeEaDhivMaw7rkcvZzXmM4hk7PBGfnIidXIHEP58S1x/v5bN+tfn/QsH9tsi0Ed/ZzaWnJBHzf6e0jY3yMDMeAmO53FzD3+EwTqT2Mi38s/GnOegsWduK7nxfAfvrHgaPU56lbUaIOhsS5pf11iUwMRNyFhQUXsMx67SDpbi0jhLmFMIxITedOUK162647xoy1EXEQRzOIllCYue0QEoT2IqQ3m3UXGEvhJpU0wQ4ncK1cMke1OeyNhc49AsQQc6drBZgwIaDdtomXuNspCtCF4hjrLh8gFIyY4FeqVlU8LQqGkjHpcc2nklrb3NCFSw8Zqmrv4FBHJ0VdvXZdxVLJnOphrlkrDHpdQuGgzSXD5lDoSSXt/E3lcibiE0SZoINkMHToDK9olUrErEuKEp5DETkMDmPpWOUBbWyctTl/cHhkqCzOA6L67u6e7XMuP6VipaLmcKQM8zMes+PHlU4hAVxZo91V166/lIWm4sAHEVJIp5SLR+yaXZmfUTgwULfV0DNPPWnrwfvvv2+FnUcffVTnL16wezac/oODA+3s7Bi/m7n63HPP2Xje2doyAb3f6atVb9hY56YKyk/N6uS0rHZvaEI6QZIKR82dXm221O4PDN9BQXVIsY9OKbp9whHDiAQHXeVjIRPU48OefvkXv6iFmbTK5WM99ezjWj23TlXUfR73/xGiKxiXpACTlHe2NO621WjUVaqW7R6RzmVsG4aTa1MwHmthbt7CiGfys1a0BvWyfXtLw8FIlx56SNFMSo0eSCA6uMh5IEDdoXz4ptCCmF4uHql0fKIRzuxYxPj4MeYe31N55Tc3lZqZUfX0VN/882/o0oULWllYUCIS1czUlM3jOzdu2Dls1hsW6sm8YG3jvuIKsGG7dzBHmI+WPQM+jXs+nUlgY+5s6/qtW0pnM3ryqact6BNn+LmnntHv/K//m/7vP/qOBcGCzSHslzUSNBLiOYJ+OhG3NQXTQKftcHLkGNixU3C3+wWr3UAvPfekCoWMLl64YPedo6NjffDB+7p9546uPP64vvzln1WpWrGfL8zP6+7OXf3Zd75n5+RrX/5JPfXkE3r39Vc1bjd0eHiopbOXtFus6aPtfV3fPdRRraEu1WDrqBqr02tP9I3JY8dkBCYjMBmByQg88BGY3Gwe+BBPNjAZgckITEZgMgI2AqHQGDE5RLjbaKxMMKyFVFZn5ufsobaG45DH+XDI4RtglZuxi/+jPRw3Y0iJVE4BRPD+wBxViD/pTNqELHRGxIA7t26buxfhsNVpG8pidmbWWrcRECo81INtSSV0erKvSHCoS+fX9fgjF7S2QljaUKUSmJWiMb1f+vxP6fJP/6zaO3v6y7/+D/q9P/y3+ujjm4rH0spmplxIpxcsiChzP/8YNjXsch48jT+cSiufzd5zliL+WCgdjjvPIe2HGJrr3sN60GoO2gXhi4fVWr1mzkkEOGOkd7o6LZZUyE0ZWgSxjW9QC+AR6vWqCR71bl1nFla0OL9g41mvVS2UlOKFHQIuObjLvb61V/esRd0hNvowYFtN57YbDhWJhrW6uqp8IW+nGNGEMFEcxdOpjOZyebev7bZKjboag676uOICONPHNBtYYKV76iZQM2DCPe5Q60bAyGek8k9d1X4g6P0oFx7w+QQEcWs7NwyQe491H4RCAqXDZpyo7V5jSBRzbLs2eXOVGx4lbiIXAgICNueu0WyZczwQSRsXFvd9JDTWqN8WtNZUnHDMsTqthjrNrglAL3/2Mb302ee1sbmmfC7nFoJxQMcHx/rmv/+Wdnf3Vak1LewV92ULHnC3b459xgbsAUK67a9RbDyMiMdHx5NucZyGp3Ght44xDUaDQsXYRGg/kNQXwu+hbihghEKqdpo2dukE6BknLCN8Wtu+N3645+3zEc/vm6cuGDOidCJhH0uRCGQPGI8gDt0x3Q49O6/5WFxPPXlFp6UTNVoN4y+f1Bpq9gYKROIKhGPmOs6mYiaIUh6ge8PQApxLigYUFTy0DMUzSiQ41NlvOi/K9brtI2L6Iw89oofW13X16lW7Jvk5gY28HyGOaxMHM+uDf9ycb47T0C/tmpKxlKZzBZsTPm+eeY4ojUMcER3RmS+fM+67wX20SjKRUtIbW39tYHx9N7q5vS1bwO074+vz0vks/p3t40Tn3/28BbbJtU8xjZBi9g+xyWeys1+I1IjXx8fHdm5YL3zxnPf74aW+aM9x8zqfq26cf6+Ih0udfaBISadDLJ6wQFAKHGwTQc+wPAoadgYxjM9yxRsXUsjFZtcTeQiW69Cy4gVCnc/IR5SLge0YD405jTDOn4h2rBj83cJaIxS7uAbc/aNeq9gYgP8wjBOomEDQ1rB2q6F8LmsoGEIh262muW3BNFEAdHOdsFyXWXBSLFq47ezctK274LympgvaOHtW62fPKp3N2f5f/eSG3nnnPd3evqtOx3UVgDPpUzCA7e11fHAuuB/hwCcwFEGdNZUAx1araQU4ipysuRwDWR6EpiKWsl/gXVivEXeZfxRogtGIFZwR8RHbGUBCMhutliplHOot9QNBdQMUocPm2A+zsHo4q15/oA4IpWHARGzWHooJjOd42FUsONLCVE6Xzq3r3NqyOuWi9u7eNWTS4tKS3XMpnFBA4j7LOeV87+7sKByLWrGYIhf/Xqs3bX9c95QXlG33tJyJ1vvHp6o0WuZKZ18ana5dy4jMMdAodEoZsx7Xv8svsXk37Cs+7iofDWo+G9M//W//K417dX3zW3+mS4+c1/M/8bzyszOqNFvGYB+HwIGAu4opFgoqNuxo2G0Z9uqkeKxGq6lILGYF4ogXhJlMpK1jptfuaWGOQkjBwsuvX7uhWzdv2TW0eXbDFSwtr6Sj0+KxFVQRypNxinZJK2QcH+ypU69pTLF4OFAqkdBUBgRQRKNUSrnNc0rOzCgdS+hP/+RPDFn1yEOXDIWXiMYstPTk4NByAljDKF6CW2LdOjk6dMaCCF04BE1LqWxOqXxWAYJ8bZ0KWijuG6++qVa9pfNnz2l1dV2z8wta3VzXzv6h/tm//Jf64Ma+BYBSQIhFuNaYF8aCs2JWzMuOYL02xBv3UUuEJRi9b+NFAZvfbQLq6cKFc1pbPaPNzU1DSL399lvmUJ9fXNBv/MZvWHAq85o59Y1vfEPf+9GbWjmzpF/46k9raX5er/3w++rXXeBtdm5ZnWBcr390XW9cu6FSs2P3DhBAXLOjMWWXyddkBCYjMBmByQhMRuDBjsDkZvNgx3fy6ZMRmIzAZAQmI+CPAD3PCEGhsIlqmVBYUYL1hiOlYxHlM6BX0hoH3UMZrsZICN50yETPXsc5ntL5vOr1phMU4JB6zkgesKvVugnMhcKMCRc43VujngqZaS3OLZoo4guFhJmBUz8+3NPS/LS+9MXP6cojl9TvNfTRh+/q+idXNT1dsDb2tc1zqjU7ur2zp2/+xV/pL/7DqzotlpXP5JRO5U0c8MV03xVuLdUIR4glFpbqnKeI6YgtCFOISrhScXfDCvbd4vwcYc2Yyh57nUIAIpMfRAjfmWP0/16v1lRr1rU0t6T5mVkVpmcsqA8h7aSICOa40Yg1UzPTKuSnzNVLKNzh0aEJOrjMIvGEtbcjAi3OzxvaBSchjmvEoQGO0SC835S1Z1+6dNFaunFxHp8WdXh0ZMiZbDypuXzBhA9a7GnXbwx6GiCmB52YDuOUoomPgfBFdKOUew5zXPvoL3z5mJL7nek+rxsxGGGUP+8X2n0BuT/omojkMkqd2xpRwOem+2gTc1mbkw/0A4Kw4zYz1jQ1jIMJ1RpNV2AIjZWIBOw7FBjY2HCe+Xs2FdRLLz2nn/zC53X+wlnjP5fLFdWqde1uH+pvv/sD7e4eWhCr8cWHYxPUhwTn2sHSieFEcdzpvlPcjYtjlPt8fp/Rj3jusD7ORX6vKGOFj6im8nnl8nlz74I1MX608auDJk5yTh0SyOFGjMnrCdeVWsXctlYQ88RT/3zA8E0YomOoWCSm0QiethPmCFiF049r+PT0SGfPrhvHHKTKUamscrunMZ0iMQIGEQd7JqZHwi4g1sR0xHlzvzs2vkMJjM0BT+eHCf6RsOE5aq2WHXsszNoR1mNnz6perRp+BtGW8Tt//rx1kFBoQFCHh45jHfc1GAnQPDDT642mawIYj01ERpD2cwtsvFIpu34RrGHRw5VmXWL8bP54IYYInvlc/p7728fCsN8OyeNQMlyDfqAr1z7b9bngftcKzl+2wXuMoR0DUUGYKuufQ3xcvHjRCZi1uof4Gdk64IvkjMXa+rpmwEVFo4Zx2d3dNV47+4RYzXn3iwYUDDhOxFJe67IOYJwnlQJphYDsBfv6zndmqaG17lv72CdX9BzbvrBPSRzxdJ9YQDOdQxRI4T+TlwGvHqxEX+1OU/1O18RvQ1oQdmnXuwsKjsejJl6SK4BIzZjgTAflxHnu9doO9cJ+Neo2J7hWrYhANwkO9Vhc04V5Q3fQKVRv1pXKgO6JG6olk8sqZv8d19lz52xu7+zu6P33P9K16zdUr7eUTiUUMwRWy9ZO6woJh7S4sGAoDeZrJp12bn2ESEJUKVjSrQX6JYXTvmt8aUM3ed9cc/w3YjpzsDug8Ay+p6tW212ruI6Zh4Yma1PA7ao/Cqg+DJpIzS0YoZxJzbjiuB4QyskqGIpqMBobj5tQTO6D4WFfC4W8Hjm/oQurSwr3u4oExnrt9dfsvONKB6W2vXPXtkmBAM4+53b5zIonrjvXMtcT7mdwNweHJ7q9dVd3tu6qUm8pFIubgM46iIOcwOlxIKR2t6sQ8yMWNSwVczOeiFnBhrBmzn8qGlao11Zo0NYTlzb13/zWP9bf/c139Dd/83098/xj+skvvayl9TW1R0MT6BFdFQCDFjMhfjqbUHDUU61atntYrVGzESLsnGIRY96st2xcEOALU9PKZaasKHB4cKTXXn1d23fu6MUXn7fiPEULrh0QJnRywRfnDhcOBxQFMzboqVOvq3R8rHLxxAq4s4UpFQhgzWbVT2WVnVu0zoUffO/7uru1rSceu6K5wrR1LgQ0Uo9ruQ7WjfMVsesDXv7h4YHdE8IB1hW6DeLKzs0ons+qGxiZ2M/vU71WV6NWX7B0mtWGDvYPrStqeXNdr7/3nv7unZvKpIOKhaIaj+juQIInFyRkAbms56yvZA+AkrFwVZBnhOeG6MbrW+4A+QbMZVeokq48fkXr62u2jtp6Y9k4AX3mM8/qH/7KL9v6x3r4v/+rf6G/e+U9fe5zL+of/MKX7Lr+4M3XNSSzQkHNnjmrw1pLP37vqt65eUeVdk+jICHloOG4RiaYl8mDx2QEJiMwGYHJCDz4EZiI6Q9+jCdbmIzAZAQmIzAZAUYgGh1HAgRhDZ2AHgpqJZvTuZUz5k5PJiLaP9h3+AYLt8SV2FGvgyARUMxzj9YbLQu6RJBBTDdsAKLzyD3MwR6NxxMmGiIW0LadSjt0ihOqEIp5XB6qVa9qNOzr57/yJX3x5c+rUj3Rq6/8SO+9/7Y5IH/i85/TL/6DXzKm67//5jd1/cZtfe+Hb+vgtGbizdL8kqamZjFQmujHg6D/Bb7F0C9eICTiVywSNfGL/UC4478RpBEiEWwQmvjyWcX8SfAkIsvM3Kx9PuKUz1oO4wiGUR0O289po189s2piIIIqAuBpsWgOMR70EVtXlpd0CuqiVnNoi/HI3FzmkMfpTPs8jNfxWLMzM+YILR4fmUsyGggqGgopl81oZWXFuVyTSRPpETIJISxXK6o3cZtGNZXKmDuOtvJmr6cuyAXY3wRymis9aEzqezx0c6XzuMyfjpOOG/Hev3tccIdQdu5z0509YRlxBTHBd57754K/UwiwLZro53FjPBnfFwI5HgtT87A3PlfdF7WG45AqnbYSgZSSBCmGxhZc2xu0rKU/HQ5qYTqls5srOre5pkcfvawrVx4xRMRHH3+oH7/yiq5dva7d/ZJ2j7q238lISKFoTB3c6Ow7YpiNidtPQ9N4vHPntHXBqYgQ9kscfGgvdJafgbAIGN5ibCx25qFfdMlnc8rkciZcFkun5sCG3YzwQVsChSA+1YJmvTFgjBE9ENENBQLzH8e79xrGxuFBAiZ4wocfj4NqN8GtRLW8sKz5uRnjWu/v72o47iiWTKhcr+ru4YmquHljIInSGpoI31U6GVbY42SboD905w1cgbHxvTnBNUUhx/AzuHZxIBMaHGLcAvb35ZQTsXPJtJIE8/X7unjholKJpDkq/YBirp8KHONwWAuwwXN5c1DC4ObLui4OD+2a8rtBuI75bMRmCm+4sX1UCtcT1y/X+ZnlM1aA4LpFWEJM5z188XmI1ARIEsDrrsmxFdZwnPNafnZ6WlS1WrPPcEGhblt+CCoud/YH0Zs1hTE5OTm29g6cs77YjoDMOkMBgHWFz/GPjfezbfdvMTt+P6fB5gGOYFfKsWscQRfRkc9zxUMZO5/XUgxgXvpFK/AObM8PPWWbuGs3VxmbgDnUcYvjtuVzDIESB2sVsp+DcgFxwTVgOQ92DbuCGHvkQpQDJsbTOcP2KPpxjtlv/qxWSveKniL3QK5YQRGJMQ2Fosqk88pmOfcV7R3s4nJVOBqitmU4GBOF5+fsG3d+qVQxx/XBwaFOTorOGQ/2KRR0GJp0xkJoZ+e4xyXMjVsqnZqYbW5f1ib2cUQYcMzOB+eYeTMcg2GSidwu6ljq9vt2z+OwQ9GI3ScR07s9wnrDdv+jm4W5hJgO/qLSIXfCMa3Bl7HusL6wdlDQHAbCVijkuqHgRPRzv11VoNfWTDqpjaU5rc3P6MLqsh46d1bf+va3dXR8pKeefMrm6c3bt2wePPbYY3Z8XCcUHRDV/awF7hfrG5vm9saF/snN23r/g491++6O5UTEUlm7LzRAIsHhZn1jziTiVuBrt0EkMWaIpszFkRVLUgQj93oKDgb60kvP6Je//jX99j//X3RwuKezlzb1/E+8oM1LFxRJJjUgIJrjo5AfTmg46CoeGlpRFAc13T0u24CijruXMyZ0fCVAo8XpgON3CTop6DQY6t1339Obb76pxx9/VLOz0woM6Szh95ORYZAQmt39aawcwb+xqErFou7cvKGjvT2S0TU7XdDy6qqy80sapjJK5Kfsur+7dVff/sa39OSVJ3T50mU16lUdHxxasG6HsbUAZsddL56eqHR6qmg4okQkYYXEaDqp9MKMYrmMmuwPXYGI4OOgkuOIcrGU6uW6XvnRa7p246aeeO45vXPjE/3NO9dUyMU06vQtqyZCTo2fixGOCAQR1wzXZwCsDWMF8spQe66bCwxUGfRSs6FxEDxPWF/9ytdUmJ7WB+9/oE8++US1VkfV7kCPnVvVr/76r+jKlcesUPTPf/uf6e9efVcvvfi8vvzFF9Rpt3S0c1ene3t2XBcee1of3t7RD97+QNd2D9RkWSK82gJfe3Q4TvSNyVPHZAQmIzAZgckIPPARmNxsHvgQTzYwGYHJCExGYDICNgKh0Bg0BkJ6gMCrSEQXFhb0+KVLmkolVC0XHRo6gPjaV63eMDEHQZ0HwHy+oFw2T3e3tZTDjW00mxZeiXBsHFULU3Ti3vTsnPFMEXgR4nkNggOsZI0GajZKarfq5lD91V/9FT322GW9/uZr+uGPfqBWu2HokqnpaS0tn7EgxTfeesuC5vaOG1pcXNDC3KxhXkBSN2otVctlE88c9gLXVtgOm32xUEBY0jixPfQIfyJEgHDggZtjR3zycQ+IKTxY4kxHkEhlnMiC8OYC+obmysftyecYTqVaNxGQnyE0VsplE7oR6hYW5u1nuE5h2uIwRfTKZtNKJAlSHZlDF3ROlPb2bleZdNJcb4RpIrouL8xrFjeruXDbJpp0+j31cXiz7+OxSpyXdssYralYwgQgfg43uI8ghyMTAQc3v0kB//GvIojocIrBgphwd5+Yfk8cvy981DnTbdo4p7YvuHtOWXOmB8Z2HAhu4BIYA9znfBkeBfFmOHTi3xDHJhx5J+KaoGK7iPM9otm5RXVbPVVKJ+oNmooHx0qEg8ql4zqzNKfN9RVlMgm98NnPaHV1xTAYN27e1J9948/1vVfe03EZd61coFpmStmpKbU7XR0cnxgOB2Y97FdEa9ryESpweZu7ScOhWQAAIABJREFUD0EZx62xnRnDkc0Pc68bDsZhWzgOn6PN+WR7PvPcL0IgfIA3AQkEbx/R3S9C+KgR5rHf+eCHa/J3BFnEZ4cochx12Pv1Rs2QL7Dvh/2RQuOQMqmsClM5c5T2hj2VKkdKZJIqVsraOTxRpze0AMRgKK5en/EeKpuMWUCrnYe+c8f7znSOzc4bjvmAyanmVLUukH7PEDyGiMKdORgqpYAJ5+l4QjOFaRVPTqyohQBsOA4EbNzBFHu6HRt3rkm6NPg35gnCt3OfO8e/f81xffLtu8T9ax0hjGuea5Lrtd91grzNVY8B72NczEUfi1mniu8097sKzF3tFQFZW3xB2z8vfliu32nBfuFK59z4DmFfMOczfQyNcz6XTUQHD0NQJePqO9z5PD6bfbSCRb9v++fz3TPZvMgPACfC2PlYmW67ZZ/Duap7SAbDXt0XJEqHC2sXVyuYfxAOrH0UUQiU5DpEiET4pXAXieHy7lmAMlkNzG9wJcxpd4264gPXCQUAO8Z+z62/HHOnY8eCuE7R0LqbEklbo5lXrAV0C9EJ1esSd8y15cKwT8unJtwj6NPZwvxAGAfvw/XAuQ0EQtpY27SuIe5Ztr5TXR32vWIAiBrwOlHL9EBgZJ0l+NSKeKyP5o53608wEnZFU4rEvaHafYqdZFp4JWCKZBQ1WAMiFD4Hhi7j3ma9KsapR3TvueLMKKReIKoBi5g3rrbGUnvw1hpc693ByOYmAaGR4EjqNBQZ9TSdSWgum1ImGtbFjTV97rOfNWzSx1ev2nXB/ERYZ27Mzc3b2gAbnuIw40Mx4bh4oqmpgi5cuKhgNK7tvQMLbt3a2dfB0bHafZfVMQ5F7B5B1xjnI0ihMMy5pqDXJ8PcshnsOAJOxB3BqR+PtVDI6Gs/8wU9+/RT+j//1b9QOpfSwplFbV46p/mVJRPTEedBsrGPdP1QdKErjcBx2wZYuEZDlXLJhGtqtVw/cN5ZZ3LZKeXyBY3GAfWtwOn431c//kjjfk8b66vKZbJeoZfg2I4Xlhs2Jj5V90QsYjz0k8Mjtet167ZgLc9P5TV3Zk0z65tK56eUz0+pXqvrd3/nX2t+ek5PP/W0zdf9nV3DFLEuppKMcc26zcC4sT2KIRwNzvQAOKRCTsnpvHqhoOvko1soElfloKgAdafuUG+99b4+ubWtn/nqz+mgXNa/+fZfqg7TPRhQge6bXN5+f+EYMA0Qtk13RRb8jtdhggufa4DfJbjWwMZVK2Xr4io2e1pfXdaXf/ZnrPDE/KFYVWk0tXN8qnPLs/rq3/uafuEXvqr3339Hv/uvf0d3d3f1wguf0XPPPW3O9N3bd7R/+7aikbgef+4lvfLux/rbN97V1klZXX7vCxHSzj1QarYbE31j8tgxGYHJCExGYDICD3wEJjebBz7Ekw1MRmAyApMRmIyAUySDY5x4EcTmwVCFREznFxd1aW1N6UhIlcqpYrgQQZyAB6DlH7yDQg4/QghWJKJsPmPuUx7GyiZeS+lMRpmsQy0gNPQHI8WTCXNyInAgpuNWp228Wq9q2O8oERgqhv01GNSlhx5WYW5Gd7bvaGd/3x4KaeWvt3tqDzCPIYo11TK0ylgPXzhvonK7RRAffGHHoUXMBDFgQaveNwIJwo4JZJ7whKvLFyVNxPYC9+4FgSI8e6gNnIh88SDsC/V+sCiihS98Ome5c4Iizs3NziqLAIj4ZMiJkLlbwUQ4zLbHFTefvh8O2DJRFZGVB9gI4opxdgOansprdWVFM4WCia+IKQg5xpaFBzwa24PzYamoWrtlAXORUMQLDwUu4MRz3OjOp+cJ6Z74/WlyqBNK3N8NHH4vU9TEyP+fy8lnaeMqd+fhU1a6jX8INzdhkU5MR3DwHclgF/owh3GuU6nxtkZLvT9G5oB3fBhDjsRwf49HyqTjKuRShhpIRENamJvW+XObWl9fte/i6alubd3R62+8pVffvWqt9Btra1pZXbfj6vVGqjaa2trZ1dbBgdq9ruKxhDF7mcsmbg5w1fYkHI+I4hbU6njQFAFMWHPYdPtCyOC9hqbxxG4TuMkZGAzvtd0zP51rlFBG5pZjx7vwVQ8hEo+b0MNnOSctBSsQC13LAUAEtPDGSNTOGUUo61aIJBRWWKP+WEN46DiAE3HFEhFV2hUFIyGVak5MoT0fIb0PimIgEyCzqagxm3HO3+PaU4+jGGUOZIRUj6XvIXDYlx5CrQltzpmOcBb0eP+xUERrZ86oWWuYC5/PQixH9Ln/uqPbgwIDP8ONGgqETEjyueX+9cU1SEGJP/3QTkQ61grG1keaMB649BG4+Tc/sJM5xflhO767H1ey70Sn2IWgy+t857cVzLyOEpvXHt+fP33XOO9HKEd85/V8GR4jHjeBn2+2R7GO1yGI8h5f1Of8clwUCfgZTnf+nX01TFU6bTgRgl4r1ZqareZ9uJy6xzCnu6ZiDlqbsyQwglYa9EwQZ3z4TLplzGlsBTGKQpiqCaOmoNV3PwsFDG9BsYZr2BWLgnYOET9HIxIVmOsDJdOugGHnIBK1ApPhioZDE7JZHyjCZDO4xeFK90y4Z60iRLrV6przlZDqZqNhgnc0BraD4mvNwk+Zx0uLi0qnUiYWc02tLJ+xQp5ha8CDRMn06Ng+8tngf5hrFGqY05bbgHvZu65Ytri+LKC103bdCQqrxX50Ecudc90udCtGWsiDApGI6vWGOoR0UlxizuN0H3KcMLNJKY6qN8JrbuUcc3ebx50CI5/FqNpnuiIcF2F41Feg31I+Htal1WVtnlmUYFH3hjp/7pwVVra3t2ydscKJ3b96ll3CPYeClisItLS5saGT06LhYM6eO29YmXc/uKq7+4faAwlDt4EiJuyPENStkBgzJzNzgM4x9hL3NZ1AQVvfWccYK/59rHQ0oIsreesuu3jhvD65fk0XH7qoZC6laDphAaSDgPX42HktFk+sWItYX8jThRFVipyMCAGbfdXAT52eatDtunBP5kp/qPmlJS0sLVueRbXJuBNS3tCta5/o7ofX9NDZ80otTNucYinlXsqcw0FvLnXuHdGwhnRfkAMzlpq1mmp0xJD9QnEik1V+ekZzs/M2p//0j/+dDg+OdfnyZS3MLdi6iyGA+Y2gjSN9KpfVaMRYgFMh7JffFwYaBqV4Nq3p+TmFUykLg6awB76lU+voaPdId+/s6vqtbZ1WW3r55c/rtN7Qj994y+5VFIXA73HPZwwoeHWaLQXIDKGjIx6zMQLPxLli3SQQmGuEQhfF1Xqzra2jilaXF3T58sNW5OM6WVtbVTqT1fburorHh1rbXNM/+ke/qY+vfqDf//0/0Wjc1mdffFoPX75kx7t/Z0tb164rmciYmP7Dtz/UX/34TW0Xy+pYdwUFVNB94IFaE31j8tgxGYHJCExGYDICD3wEJjebBz7Ekw1MRmAyApMRmIyAL6bzUBkejRQZjrSQSunRtVVdPruh8Giovd1tVcsl9XmANg01ZKINLdkEU8IdRsjK5NPWxs4DGWIOreyIjzjgQI7gGoPpy/t5DeI8TlUEP9zRjWZDgVFPi7m0pvNZtUC/IDLCCG601MEZyYO9pB4c65HDzvhCDH+e3VjXwvyCifWlYtmEKkQpvuM8kHOMkYiJYCZOtVombuH0RKiGZU4LPOxQQz9YYJcT4hCscD36zsmeJ4gRruiHEeKSNY5zrWqCjnNSEwwWULPT1CgwNjfb4vyifZY5N4c9e5DFMYqzkn1DvMHZ5mNjfMY22hc41FFvYAgawtMyqYQyqZS5NsulkmENCOGbX1hUuz9QHY5rt2fO9Fq7aYLDEEas1VFgfuMEDxoSx/eR3y8Cm9ATAD/AO/xvh5Tg9b5YfO/d9znQcWxzXhCnXKCoE9N95AZuxkgIMfb/Ze9Nvyw7z+u+fed5qHnqbqAbzW6MBAmSIAkSFEGQFGWRomSvWI4T20tJ7A/5hxJlOXYiJ7YlDxQtitFkWhRJgCBIYh4bPXd111x15/nerN9+zym0FeUj9OlerFrVqKp77znvec977tnPfn4bh3NARNjJjUwzJYBvqtlkZCENnAORhryzxXSwLwhZdr+PlYB5XMyrVi5paaGqxVrF/89cunD+QX3s4kN2yB4eHulHL7yoN956W3fu7ao3Tmh1fUMPP/ywKvUlXb99VwfHcLgPtLO/r+agp2wu75BcNsI8Z7jIUXs9owfL2NxcnL2Ik4EAYwE5ZvafituIOZFbNxbSQ3EgOO+Zawh9zDNa4627GRcTsDEUYOxwH4egX45C7ArndUEB8TM76BHl0wkNxkOL69lUTqlpUjMcp3SORB0RyWxC2wd31R721SbglAKHuxcyGg4RU7OqlosqZKTxqGccTSiQBCEwRvgwnyyoI7CCF0kmHLRLR4sREByzGXMgbcco7z8bjbVUXzTzt5Qv+HxDmDKegH21a3XmDpdYnEZIpxiAYOjukkLB5zNjxr8/RNyE594f3Ho/sx5MBGK6O0EqVbvBNzY2QkBwv+91IBbieW8erBcI2rwXznHOecY9FtMphLAN8RrjwNTjY79ePP/ZHs5ttpm/Yx/i8FHmAH/L6/Od58Z8fI92NC4rKysOmeR5cQ4Ex77RbFlIxK2N2Oyih4sFIIYmDh81M9pyLedOEHE5F/PgIMAFWfgL6JiQeRB1ljjTYGIx2ggXB8+GzgzEMpuTozkc6m0zu6ERyL2GgSVyARNcGO5sRO2kBgO44ilVKlX/Lee9zwVyHQiJ7g2R/h2gPICvnQqlPxjQsPztLM7Dza6HNbzT9djVawunXTGgeVhDDg/33VXFucEGzxA6KRxMAo6MB9vqfBBE5MTMeR8cX9b8ZCanzgDON+ff2IVlo53sJqdYRL6C7GBn/8C1cIa4AwiOdVQkSGayGgxDJ0BcpOQ4UICgDME6HTva2dYpqJ9hVxoPdHapquc/90l94elPadDt6aeEVvbCfKVIsbS46HVg/+DYSKV8juDYvNrDqdnwiMcPXzrvYgLrzvLyqlLZgrZ39nXr7j3tHzeo/imbLVgMpVwCZikumHnOTMdo4cqlEhr02t4XGOS5zERbm4t69OGP6fJDF3R+a90FbuYR3ToPXrooWFGdYV/NblsDMjM0c0jtwf6usiBxMhn1e8EZXi4WVS2UHKw57HbUPm44RJY1jrnPGri+taXljXVjuJr9nnrjkfNb3n/jbV35+Zt69MIl5VZr7l7gK+Q7cJwnGg+GKhbyLk67sMtxHE/UPD6xwJ/L57zftyh2p1J28oOUefft9/Tiz95WvVrW+Qc2zd2nGF8uV1SrVV20qlcrylH04TqWmKk3GrigPU3ObDKAX083yd7+vg4Pj30txgjwy1++oZd/8aYOGnRKJPTA2ob3C5NCPgMGiy61lB3w7uTCDECnXCalLHkeISHeYjfnOK50EHB0wnFeM5+7/YFubO/6mICgA3WE2E6RjoIUAv/rb7yuvXZX/+yf/AOuWvr9//gnqpRT+urzn3VRmkLWzq3buvbWe6rXlvXwJz6j16/c1Pd/9FNd2zlQj8+HZAK4kyetdrc11zfmtx3zEZiPwHwE5iPwkY/A/GLzkQ/x/A3mIzAfgfkIzEcgFtNp208hdEwn2iiX9cnz53X5gbNqHx3pjfffU3rYdfBcoVS2sIhTGIwLQjpiRCKV0NLKgk5aTd9EwooN6ATcramAqUgkNZ7Kv0O8QKjAxWbnV7VqN1dqOtS0RRhnUcPpTL3xRMftnnmtk2Ra/fFErUHfLroMwqBDGccaz0bKKu3wTlAvCGAwyblJx7GJG5Ub2uFw4L85d+6cBS9c9He3t/0dEQnsBCI44rYFz1wmuJ7hyePsjYQrxEsc8ohgzVbTog+vx+8RDw+PDi2+WIyyYJ1xgCsudoIgeR8ESAQlmLBsL4I1WAMwH7glu70QjmpJBYEasXYy1vJiXYNuX6VCXsv1ut3dcWAjIhHSGAFt+WJZe0dH6vSHSsKDH+Om7Ks/nWggQjWDgI1L3WJ6UG/8M4c7OoQsuNAR0k25PxXUQxCnBfUYnB5J8UabRCgXtjkI6UFM53cWhsEmmKM+VRYb4DTCSLhaEwJNg2jOfiPa4LDGJRuYt4HJTiApHQc4lpPaXKkpnZhooVbR2c11ra+sqFYpq1woqArHOp3WjZu39d77V/TO+1d10uwqW6iosrCkfLHigLpmp6sb9+7qpAv/HjESAynzvmR0g8MiYyEnm1Uxk1OWCgeCGufBNIgaoBAQluEHMzfYFzufM1lvO3PLoiWdDUPwMgl3XTBGzB+jNOy6HHl4mXvxmFE0QQREBMIxnyVYj6MTiY+haEHNis6RjFJZnKUzM9uTs7SA4icnCWXTWZWKBYf/Kj3T21ff0U6zob5xSDCeEV7A69A1UFIZxMt0oPEQMR2ESMSIjzEpER8dERIWPDx6th0XrAtP/NzYDPYnq6TdrNIIkVlSrVhRtVgOrGrjc8DChLnkzo9CON8QcBHTk7OA4vC5GLn543DRuFgTi9YODI6c5g4h7PWCiD6RA0YRxIuF4in6yUUxwd0OLG/c6MPB0MfE4bd2lMPRrhif43yIHp0woFBCoQd3LecRxTlc4hw3tp+1KLiDQ7BwsVT038UFu5h9j7DFOsDa5CIJQckZ1qCCRcYYPRPjXlzkQTyPOlvsDAdZYixL2sInjvRhv2ssB6GfsJ1hoPMdJzqiOcUMXNgjCiIUWVm/o3M7DhIG5wEnnfOPh48JRTCKRxGKybMjzZrP+hyKSjESxUW4qDTHOYIgzXoKKsLM8AgXhFDqsM7hRFDABr2+BXRqNuxPPseanVcuF4UvwumeKQSBdmHY572EhWJnTelMVsfNE6/NOLLpdkhME+aIs+6FjItuwG6kENLDXB6MBkazkAPg4ND+WN3BxK5otp8NYqzAoFAIGDjAFCxKuO5xTEBu8TvOVWPFvP4FLE6CcG//5kMxPeC2QlGuUipq0u9qNujaoX5xY0m/8ZVn9PyXvuDw5D/4zvd05epNtZodFUt5nT1z1qL5zt6+jhptDdwl47KHHrt03tcqusAQ3zvdvgva2ULR19UGhWs473TRRJgZRGqKeHbUz6YWbTOsKWz3dBwyDMZTLRTTeuazD+u5X3lKjz3xsDbWtpSZzOzg3r57T7XFRZ2/fFmTxEztQVdtwmvBxNCp0Gur126pyjnuzwbgWIYa8VliODJ7PTkaazYYaoZrnmLldKJWt6PFlWVVFhc0zWY0oJNgNlVvMNLV967qg1ff08VzD+nshbOqLdT8mYE5wjnlYM3hSLVKxZ1FDlbuD9U8OXG4N9sBbm06G+vK1Q90dHLsc/7ixUvo1/r+n/zQc+mBc+RPhMJWKKblfS5S4OHfDjMGSZSaOXid+Qii5YEz51QrVXXjxi1jdbhON3sD/eiFn+mlX76h/jgpwr8zE0wDUrlY0cbKho6aR+qPOqE7ZCYjgEoFiupFZZmDw4Gd/KCb6BbheJfLJa9ZXMdZayjsXL+1rZ2Tps5tbumRSx9TNpvT7t6emq1GCEDe29H24aF+65tfU6GY1p/91S90+dKW/u63n9fa2pJuXLuqK2+9oztXbmptdUtbDz2s3VZf3//hi3r31l0z0yeI/RSlZhMNRv25vjG/7ZiPwHwE5iMwH4GPfATmF5uPfIjnbzAfgfkIzEdgPgKMQK5QRC32zWp2OtFqoaiLqyvaXKip12jo5s6O1usl3xRm87j5IizFcGz2ObegqUxK1VpJt7bv6rjZVCYNd7xowZwbcDiouULBXsjte/fsyiKIFAclwlalVjfrPJeYqbO/qxGiz2ymbKGsNnzayUxjpXTUaeu40/E2JGYBkYB41e62VEjn8b5alAeD0um2jIogHBGcTKfTNht6pb6kRx95VCtLyxa6tu/c0b2de3beV/Jl3wzbCYubKs1NbLj5jF3DRkJks1rf2NDW1paFJ8Sb2MGKSIeYDn4GQc0CXzbn0MKYfc24I5oaWWC+8MQMWrsWY1EyYg8bOYETmsDWfF4Pnjur1klDuUxGywuB695ptezENJYhlQ5uyVRGJ622ixIEaQ7HU/UmYw0T0yCmI/zCsU9lLFLD0rbwlAjiWcxHDoJ6ENKDoB5xS+xKDciOIIAjyScs9OHkc4CpXfmI38HzHovp/L2FtclYWbrAZ2PNQPK4cBD+zvUDW7xxIKeMobAbGhQILtpc3sca9x9YlzNrdU1HXa0sL3mMlhcW7JRtt9ra3wOjs6Nbt+/qzt0dJdMFiWJMpmhBHSzAwcmJjlotNfsd9WZj7wdiHK46OjEQv3B9Ir4gUBBYV0BMp57A8cExjNPbwnc6BAhGLt14PiGG8jNex476+/jxMdMa0ZHf9yfDUIhJhZA5u1+dTUhnCMI7ImTYTkR3ows8foi4OMBn/l0ym1QWIRwnvdJ2piOoc8xp/y9Xy8oXc/rgzlXd3Nt1BwjnOS7JyRSRNKdCvqQcYuGkr9Gg6wIa5weCox8RSokBR1xEjMwWct5mgu5wP7LvdhyP2a6MkllqKCOBgYa7vViqi5mH6O9zLkIv2XWPeJwjiBJH+siFAPjajEUskse89NihzmZxfiNGI3i5aOFOiMwp47yYL9lRur624aICjnhEbvYLYWk8HqlYLDkwFGwIqIQ4zPR+h7udzFHgK8eac9GM6vsY9rjdWVso7vFztokxRGDn+cbNgPKIuPqgOXC6+rhlAg8/4CLCPvP3vA/nBNsMlxmOeC6ftUCOXI14jgpXxF2rifqdtrETlWLBXxQLGW/+hvOLdWjosNieBhSxcrnQ3RAJ3BQSENk4PvCh4+PPNSC40jm+I4ucHBsEREKOETyN+cGh7aJG0mtiIgXGZWSueL5Q1GgIOmUQsf5DkZF9dWfKLONuDKZ3OpO0y3ZpsR7yIyZjDfpdu9TZB84F8EueH/C7PV8zLoiZYz4aOcMClzLvSfHRu5hIuPiDg57zHaQZTn/wKGZ0TyYuuHUQescw0in4hcIVwjzzdDCaqDckTDthcT308szYnFAoiJBNxjPBH/cJFCO0whprzAvrJyL8eGyRdAz3fjJSZjrR+Y1Fff2Ln9anPv6Ybtza1p//8CW9c+WGixuI3utrKzpzZtPhu61eX+9fu6n9g32v6b/9m7+hUrWiH//kBV27el2dHmMcHPSpDOsihcCUQ5dBhPHFfnGsAiaF7QbxM9KMjpPR2AXbxUpOT1w+o//2t7+hZ555UoUiIvJU3eOm9nYPdO3aDV+Hzl+6qHQ+rwkG8NnEPnyKMBTpktOpFmvVKIsirW6np/ZJU4NWx4I6KLrEiDnaszudtZ3iSH1xUZWlRaWLeQvpfeZJKqO93UO98/r7Ort5Tl965rPu/KJYzppAhwnfmV+EM4NHIbOh3Whq9949I1IKYOiYI+OBms1j48GWV1b12c894/n7B3/wXd2+s60LD13QuXMPeJ4ZT2XcSzhPKVJxnhYrRRWXa0oUKKpmtFyp6ywdaum8rrz/gXYODlVcWFR3OtNfvvSyXvzF6xrPWPvTGnaHyiuvc+tn9fhjj+vdD97RQePA5wJFXAoLBG+XSwV3mIB4oVJIZx0PXOFkEPCdee1rTSqlm7fuaK/Z0vrSqh7+2Mcsut+9t21Bnc9NqQwF85E+8/QnLaz//I2r+sIXntS3v/WcFpdqFtNf/dkvtHP9ts5snVd1dUuTXFnf+y8/0WtXb6pNsYnPas7u4JwZzPWN+W3HfATmIzAfgfkIfOQjML/YfORDPH+D+QjMR2A+AvMRYASK5epsNBgoNR6phEM0ldJSPq/lYl4FXE35TBCtHSDVi1rVaVvHDev4R43HuCKHOjhpmpOexYwUtb4joi8vr2hhadmt72+//55Fi1p9wS3oBJZyV0g793KtqrWFmrmoh8cnvpHvIbqmMm43P+7QFj4xnxNhg9Z1bgxPjo4sXPeHvSCEg3/BgYVYm876phi8wRDBPFvQo5cf0UKtbkd3u9Wy+N1oN5SeprS2uuqbbl4bIQZutVnUkSsZcbtQLOrsA2ftcEc4wsnOjT1OcwQ5HK2tZtPiOCzwZDpphAQFCYudmhlXANoFwY/34McOszTiI2NxDvEIQQ8FppBNa6laN9qBIDaCzmhPZ3tA5CDyItggFDFGKfA5DhmVj1WvP7RDcZpOmNmKwGlnL+I5Qo/VnuAytUxu/rcPjUVa35yDe+E/BHoLk3QYcKMcxHeeSfEAR6ZZwhErPWAQcOjzgmE/x6MgvCEoWYC3WzMIS8F9HgIPEw4NDBzmxGSqYjatxWpFK4uLWq4vuIsBJ3VSIxULWa2srdqFiqB2cHCoezs7urN9T7uHRy7CtDoDlcp19YZTNVugGBgfacg2aab+bGzxzPxkwlsddhqEOcYrHKOEaqWywzPpFgC7g5COcGJxkmMXYV7MzLZbHTc+xxSOdBBaeTgUN5MJBQSeM5kEDNI4oIfSkfgbc+ItroLUwKEebc9pMGvk7A+u/pjaM3Pon0NQk2nl0nnvcLcVOh9KlZJqYJXGfd24c0vtwdA4A8JpQQzksgUVC+WA1RghFA29nQi8RgxYH2S+UDhDTCJochTERQRt8BRAOnDemz4AHiSlaXrskLxKvqTEZKaVhcUQBoiwxxjTsVIuq2SOdlbThOyAbTYaSon1omTxi8ID44UQxHkbO7Y5TgGX1Haxq4uzl06VQuCfuwjXJJgyqeWlZf/M89SInIz3jfmI8N9qN7zW4ew8xargOqYIZXFYdqyWSgjjAT9EwYXCG+c3/09x0bz3Qt5u67t373oeINazzYRwEohp13y3E3BUEUsdAZ8Hv/N5QKjroO9zHnzVjPNmKs8/RHOKgHy5KNNtm42OIZcgUn5PxwaObjopQvgpIaJTdxwgpjv8l+yKApkWuahAEzokcDHHBQOjO5jf0xB2GzvszYRnHUkn1aGg0O+HbgqLtgGJQpGIwaYDhLWQOe1+8MHiAAAgAElEQVS1FvwN2BijjRIuGuLIzaeLUbGI0zipQrlopzH4GpjpJycEiFIsmJojTfcPa+TQoZChEIeez9nM2r6yuuoiK+I687JH0C2OXgqCZHzMphbSj3BdT4LgzvXkpNXVcAoGB2xJIB1ZoCRYNZnQkDGkAMp6ibucriz+cxhx6LRweZI1xidpjM6iAyguVAbGugNLBwOjqwadjrLJqSgZP7CxrMcvnVelkNed7V3d3Wvq9t19lctZNds9rSyW9dnPfFJf/OLntLKypJu3burVV1/V8UlDjz32cbU6ff34hZd0dHzi/egPQdZQiKXAmLXLnm4StpnzmHWfc3s2C4VfME8TCgajkfMuqpWyPvXERX3t+S/q859/Uov1nPNGet1+KKQmkg4EPTg+Ni4LMb9YLrlzwbkIY4qBA3f1UDCmMOSOMxBy4+hrxNowidaulg5293R0cOii0srqivEkFBLAG4GQo6BJiPL7V++ovrCsr37usy5c3b17T3fubOvoMCCeHE5MYS6d8ucEUEL7e/vuNHHmQpQTkMmmfSzWt87os59/xkWHf/Nvv6PrN2/o8ccf1aOPPm4x/ejoQI2jIzv2HUkwAulEx0BBlaW6CtWS5+ZCqaxqvqRxf6QbN26rMxypuromlUt64bU39KOfv6b+NHTAUVTIJvI6s7qlRx9+VNevXdXh0Z6LZ2mKLhRV6dzS1Oc97wu6bwQPnoXLKP9EKPpwrYnCiI8OD9Xt9LW0sKRLF3Gmp9RunSiVoMMjrUbjUNWFrD711JN64YWX9MbVbX3jG8/qK1/+jHL5jA4Oj3TlbZzpV3X50sPKl5eVri7q3/7Jf9bP3r2iDhijRMgKYe1o9OaYl/ldx3wE5iMwH4H5CHz0IzAX0z/6MZ6/w3wE5iMwH4H5CNiMl7HKwE16JZlSKZlQPZvRGTjjSWl1eUld0CrTqW+GaQ9OZfIWCmhlJ1yz2TjWcNQ1BuGTTzyhk5Nj7eztWZyqLyxqcXnZohg36O9+cEV3d3fd6o4b0YGNiCyS0RxPPPKoOu2WBdDb23fMrEaoQ+BApIXFzPNMAME3hXg8Gll0ttsZQcLt9Wi5CHfBjYoAgEOsQuDauQeVRtCbTE6dlwhujeMTC3jwiC1uwmW3YBIC8ozsSCTMFq3UyiqVyxaWQMogdHEDi2jDa7UaMM+7FktB5CCusa8WQAmoHA0jB14QnQMLOW0x22F9Q0T0mUXCWrVmLjqCLTfDsN7BESBwsI/sPyIOBQbQCLGIzu+CqEvzwczHEOSH77bve/Aj/4RBQ0QHO5KGbY7QHURS35RH4q0ZzHZnEz6LSBqCBjlO5iMjSiOiWmkKr2nraiQsBQZ8EHxTyliwRLhmsCeToYYjQm4HgZduCM1UyclUpUxGm0t1PXRmU2dX11TKZTUe9F2kQbRdXVtTsVZVp9fVvb093Y0EnAaokelUpeqC+uOp+v2RMQDD4cRjwzsg/k1SCY1cMDilx3ufcdya+YLTXhRIstpcWddSve6W+mFvYEcgc4X5iOsfA3jY/f96rINeFtBBxrg4CC9tsZkCAAIP5wZzy3zp6DgFTMaHDPZQ7AghpDEGJmb0x2zuwN/u2iXK/ENMRMhBoO/QFcL5UKlYUC+Uiu4aOaHLgRDB0dBjg6CP4MtmI7R6flgQRUAPAmHoJEj6HLGb2KiT0JEQoyoimdBzyyJsamgxvZotqpTNa2t1TVWwKXS+GHuUUKVW9fkIL70/GrgwwutTIAPvw74w3gjTiNaI6XHAMCxyxiEw6IMbk/9nfzm/EcZuXr/h38PqDtM06d/znowdcxvhO7hYGxoO+xZgYSLjaEecw9W7s7dr9jnHgkIaAh3vwc9iNzrHCGGf37HNt2/fPmWvB+QPaxmIKPITWhYUQcvEWQ2I+4wpawzva4Y7iAfCRyvwkHHqJ8yVTs4mDhFl9A8PEAZbKhQygZXu7peA6+h2Ohag6RxaqC34vfqdnrEWiXQIBqZIyTrieALQOgzUDPwJTOaJ+gPCWunkybpjhwcByDiqWTFGFF5wtxPK2W5bJGatMv6Hc4VtogAxHqnAejObihyCogNviz7HauWaUlM6JSbqg36hoANqpIj4m/LP6SwaDPt2FOczBA/nHMhs3AuO+lRa2XRw2tNxQp4Hc5dQUDIlEPz7XEe8ZiZceCRAlHWsNxj6d+wThbdZgs4TeoXCNSYEAdtT7vluDJWvT+HsZVmNY5tPl90EhUL+Dld65Fi/7+85eXgd5ulitWoESho8T1I6t7muWqmovZ0dhwPTYYPwT37GwUlDq/W8Lj64oYcvPajPff4zunT5kufb7t6+fvzCz/WTF36u4/ZQuQJYsby41AxGXCcCuiuTC8Ud8hbSmZT6IzogCNUG1THyDq0s1rW5tqizG3U9cG5Tn/7UU/rM059ScjZSq3nkLBAj4JKhWwlWN90YrWbDQjeiOg5tn5ugcLh29UPHTlj3QeiMfN1g7lEMZl5xPtFVs7+77w4t5s7q0rLXkEGrrSYieYPj3nURfr8zEK/28PqaQ2b3duGTHwYmeyrtrATmfbPVCpgzslT6fXecMf4hpyJ0t9GllC+VdOnRx1RZXNQf/qfv6d0rH+iRRx/VZz7zaeWzWR0f7GsXdNzens6ur5t1PyAMmGJBMmFRnes5hVgQNge7BzppdZQqFFVcXFJucVFv376tl995T21qUrm8uhycZEaZdF75VFa5REqjXkfg+UruHJmpYNwUaJqp8gXwMjkHwrurDuc/+C/OmWzW5x2fIZIUjvtDrSyu6pmnP6dRv6lbN65oa/2slutb+smP/1KVmvSZpz+tF198Rdd2DvXbv/0b+sIXPqFmp63d3QPt3Lmjm1ff1bPPfEG1ypr6ybz+t+98Vy+89Z56o4kybDd5NYmZGr3OXN+Y33XMR2A+AvMRmI/ARz4C84vNRz7E8zeYj8B8BOYjMB8BRiCdKcy4eaV9vIIrPZPTerWqMyvL6hOuyX1+ChE7q+NW28FVk+BptusIW2Tj5EiZ1FRnNzf1qU99Stt37+rqtasWHyx8E0Q4JHyLtvmmhgTv5WnTX7QIRKv/SePEN7OwR3GMc+N9fHJiNzmMddxNDnTknRGtzYA1eMRMXjsPzfcOrFlkT7t5J6Gdnq8xN+uTqRER1VLF24CQhZPdWIZ+YL1bpB+MHYoIYx0XY7lasVjYcLgorf9j31zbSdztaDgYWNiCg4wADIPV6IbRUIVSPjDACQWDo20RCXwLeBO2VnahmvWM4zjitOOTxZnJGOHCRWwN4Ww9tbv9IFomZPHWgvlMLliYzzseW0C2azwWa8yuZ0sCdzwONowNkWyHcRXmbWeVMd4kuG8pAMSYGvAsaf7OYaHB9WZByE7MICYxhsjyiEyI+MGpGTAkZjE7xDZjMd1hosYlIN6hW8NK7qjXbbt4w/FZK2f14Pqqzq2taaVaVT6V1KTfV7vZ9JzMlmrK4EaVHLa6d3xkzE0bnA7HlmJFvuTvw+E4uEejLEV3CyDwJiUkQMYoJhr7A5kd9lNjCBBv6DZYXVpSpVwK3Qs9RCCDHXwshjh7mZP3LTGxs9xC22zmwDeEGtzFDolknKJ5gXBq0eiUuR+5+qNixv2i+qngY9dwcADyMBPYTueOneNu8U/IcwknJoIUx5P/R1QslivGGCAad/o9n68UZ1zAMrYHAT28toVB5t5fC6CNBcOwr9E8gHN/3zh4vlB0mPVCMGYioXOrWzqztuFug3w6664OxC0KRzhjcQwfNRs+nwgTrlZqKuYKqlYq3q4Q4NsK4wk6Jgr25P8ZR7pCELct9A6Hqtfr3u/D/VAEYw1gjiPII17Gbnee66JHVOSgGMdrIrjz5TDi2cyFLbaN7Qxu16y7I+Cbc0xASDD48fNZJ2IslAtMFF84P6YU/LouiNmdOxy5mOZjlEjYOQvaCBGScwYXLvgZCl/MYeNOOi2NBz0L4XRsUAAA95CBRzSdGAXRabaMveI9WINyHsu6inmKm7isOW/BoVDUCp0xuMk5pv3+0G5yuNqzGcWcECqL2xXHdz5f8r8tQoOhSWddFMGJTljzUSOs6xTAcHODwxj2uipkEPSrWigVVS3mVM5lLaizVuczeY36Ywvvnd7AXRSs79jtE+mw5phG7u6YhEVn8iMaB0fudlio1Yz1ogBD0c8oItjwiORgZigMcG6BTBrDPJ967QRRM0BQd9Bo6HRClCSE1Ne+mHIeFVwpOvJw10+01p6eL/+fO7vQ8eIsiIghH7FmPjxf7KYfW6TFCe4A6kRCS7WqhVTySQgJLRXqun33tspZQk37yqWnKucTWqwX9fgTl/Xcc7+iS5cu66TZ1o9+8rK+80ff183dtvE5pWJFaYJGpxRxA7M9nQUVRkfJ1N1ehFin01PPY8IpHzq/rq889wV95bln9ejly0oRcuzQ146Ojg7V7/fc1cF44ThnH5xN7I6kgZqNgEXjmocrulatqpDD+R8Kyu2TY2U00dHxgdqdjt3yWTo4mF/FknNbhv2R6pWKxeByoaTMLKmTnR1de+sdffD2u+5u47PHfqvrAsNKgeDRlJ9nXBIdWRSn+VyAezwKCHY3EsWRBGgqOlQo9IIlyvozEAircw89pAceekjf+5M/1U9efl1bZ7f0K194WptrdI0d6tbVq7pz9aounDmjMmtIv6+Wg4QnITA5m4uKhhMX3Tt8LsnllanWlCyXdeNgX2/fvKVj5p3Z9Wl35vX6Iz+vmMwo7261jGvUiOlrK0se51br2MaCtbUVr4Xsl80GdEeBnMtkvbZjWMhnyKwYKDFO6TNPPaXFWl47d2+okC7p/JmH9eorP9dwvK+19RUdH490eNLSr3/763ryqUdcfDo8bOjdt97Q3dsf6Nu//k2tLJzRtb1j/YvvfV8vvX9Ng9FUGYwQTg9PqDXHvMxvOuYjMB+B+QjMR+BvYQTmYvrfwiDP32I+AvMRmI/AfAQQ03Mz7G2EjxaUUD2V1matrq2VZTUPD82irdZrDhRstDtqdLoWFlLprEUYblAbiN7jts6ub+mJxx/X4fGx7t67a8c5IgpO4ZNOW83hQMVUJkI35OxY5IYV0R18A6iUoJEE1rqFnERCKW4a7SJEzAhOvlOp0neTQewLwgXkdFTIlB2wONIRrPPpjIMiESxTs4TyWVAABd/YGlEQCYQIXohpdrUSFJnKqgTCocxNfAjCtCCaDIGauM8R5BAAcewWCdJLI1IUHXAGMiGfD2gEi9IIspETPN5mXgdBIYSVBlauXcbjwBw3s5gww07P4iA3yRazIhQA4+JwODN6ATmE54MticWcU9QKQrbD5KYel1hQt5BuU38QzwMuJ4S1nW43gqrtxkHgtj4Ssa2Nd8GRDrsbR5/DDXF/gkQIzv74mAVXdRB3CcOMxyMgYHCY9uxKzGczKpfyWl1c0FKtonqlrDzHG3fkaGSXrdnhk5mmqYIGFDtg1oMD6XQ1JNxQBNkimI0dMgr2Biett2eaNCvY+852GotDoGCEubGLOto+hDpEsmkolHB82T4LRBwLd1dEB5ZgRpzg9xUs4n/HjlM6JhxEGDnM/d3idHTsfQwC9icObWU7XSSh+wDHIdz7RAiYM8vahYLAmebBsR1NBqqWq3amI3JxnMCarK2sWVTmeRSuKJAhgDYaTbU6HRex+qMQRknhIfDbA7rF/nwXasK58CHNJ7jlQzElfHdZIhIWg5AeChO9YUeVfFHVfNHdKNPBSI2jY7VOToxaQGjNFwthbQCHNBlY7L1w/oKKhVLgq6fDunD/PjtY1F0eGZ09e9aiN2PFzzh3+Dnjs7Oz40IZD8aAc+r4+NhfvB6iF0glHiBgeB9+R2gj5ztFC16Pv9vY2AjiYKkUwv1cqJnYpY4jmG1iO3gOrxMCAclnAPGTjfAxOEb7ugevGcYyYaXF0qkLPZ4XjKHXR+Z29D7GUTBvRkP12k11micW6ItF1tcwp2Afp+k0Wl3R/u6uCxBgUDhHC4iRsP6TFC2zAVOTA//Rt0M5nCPMj6Hd5YTwTlGwE6CNsu5OAo2E4J7PF83cB2dEcQKUF8UpMiS8plHogS09xmmMOJg0lmWhUtLGyrK/aqWCMRnjfv/03GJd43rAc03aBlEzHvk16BhiO5lXiwuLDh1GxANrRAEsBNqGaxFrZo8CW6+rbndgxzkiejqbUyqXU7s7sFCI+EjhjbWF97QT38VchHL46IjpoVAU5vmH3z00f11Mjz5sxHnNYbX58BFFL0c9MeHnbiIC/0UxhDVpOrPrniIDTv5Bv+eukUplUc1GM3Dxe02L/zDMCxledaKFekVnzp7V5pmz6vTGeuX1N3X73r4mMLnTdJnxHlEgtbMNxjpuHHnNoENhPCOIM6dnn31a3/zmN/TUpz+pcw+e02Q4UP/4SNPZyMXkdov3DqHiTBkKXAcHuxZuKZpUCDCns6rT1d7urtnk7VZHW5tbeu7Lz6lWW/D5g/C8WqvqxrVreue999Rst1VfXNCZBx/Q6vqmO6uOjxq+PrIel/NFr8NHO/u6fuUD3bh6TaNuX1trGy4afvDBVQ06BJtXvV7yxVynqBKwXTjxQa3hhw/rGR1WdOtwboFBcsh4uaijxonqyyt67BOf0F+98IL+8mdvqF6v6ItPf0Lnz59Xv9OxmP7Wq69qc3lZda4T5JiQt+E1PWGef9KZIQT5Rq5xxHrWu3RaNw8O9MHOjpqjqZL5vNLFkq9lzUZHRYJz2X7WAbKvKXpMx1qtLxLeYbe+2fkgYOh4ArGSyfp6zJylYNHv9tVqnyifT6nV6jn744GtTW1tLKhezWs2TOr2tV01Tg6lZEOPPvaIPvhgR9f3jvT888/oa1/9vDF9iOlvv/Gatm9d0Te/8WuaDNL64S9e13de/IWuHh67+Eo4qnNhQNvdn1Y+//A9H4H5CMxHYD4C8xH4iEZgLqZ/RAM7f9n5CMxHYD4C8xH46yOQnHGjniHwE8FJM60Ui3pweVXjfs+s7FyxYPceTt8O+I4kLsSCgwm5KeVGkSBJnJVLSysWVkAawP5t9LpqD2mpTmmxWlfJwl7KIl0Pl3skUOAYpC0ZgSSLmymZcQt8QLzQfi4La9yLIrQhplhXT4bQTevNCKVRy31wPWY1w1E4HBgezvYV03kt1Gsq0OofoR9wedIajeO1P+ipcdK0iAkexlz1Tle9PviDiYXoXIFQ0SCM4Qpl42hfJ3wS5ygOUIQPu15zYFCCO5sNRAiLuc6nrOx44yNBhn3AMWpkiL/AvsBe7SlfKIWARofkweaeBlzIfWK6nd+ZwF23S9+YlggREgWEGkESuYdjUTQInUEUilEhKAuxmB6HZLJvxtYEiHgwVEYFiVjIjcM1XXyIuwQi8TUoRQmLRbkAi7erFkcdHHUelUpJD5zd0rkzZ1SrlkXBp9dpqd1sOGAtl0mb+4yk3x2Otd/sqzuaWghuEs7ImCE2WLgdqTcaet4iDKKX+7sVMEu8YawidFDYoVBYMALHGnlwnjP2IdwwcKnTvKYLH0T2Ba50wp0TAQERi+j3Fy0i27af624E5kQ0X3k+xRwEWIIgeW9E49h1HpAqYXv54u8RfRHGmR+IvZx7CMQhTHeij3/843YxX79+zSIq6Jb11XW7vJlf29vbWlhe8ZzpdnsOjOQcRnQ8aTVOGcSTiMnOOMWP2KEegYJOuxcQ0yNJMBS6/BXGkPkzng2Vmkrnt87quWe/pPQsoTs3b+nNt9+wUH7poUuq1GoOB97f31exUlZtoW6Uy9DC+4kLcAjPjEEsVjMGjDVCXq1W878RdfkbxO44wJOfgbqBgc7Y8R1BnJ+zT4jdcJj5GdkIjBW/Y/x4j9j1HndrFIt5rS6tqtluWiBkPcHxCq+a56ytrqlWr/k8PmqQeTCxOIyYbef82pLanZbefvttHz/CjYu5vN+LY44LP97+IJyHokp8rlqoJoBz2NegBzucIh7Fj1lAYM3g+ie0vrHqw3J8dGSmdT5HECn5EBMLmay3OFdzlZJmEeIl5vhTdEGE5lhn8wW1212vsXSYECLq8EUX1+g8Cete4/jYc7cNugccVEQJpzDFHKUbASY45zKhvsu4lLN0EfWMrEEwZntAV7V7oXOATolQQEhYBHYmAaJ8PufsDdjr4+FEqysrLkjwHLo0QEFxHRtFwZ7u4jG6K2UGttKgaDpBTCcsNcqcgPM/iQJBfV5PKVDch24JU9tdHKdLStzBcd/lNhbS+ZELl4bdh0dUigtrUShBKQHWBdRQt608BdDxUAt0RZQK7niis8BF0lTa87WQz2oyHmh/Z0db68sq5jPavrenZqen1aWi6gtLRuzs7B9pNE3Ykc6ayHVVcLfdORUKqeSjDKdStZLSV776Zf3j//mf6hOf+LjSianxL+PGie6CYTs5dpCtEUPjoZptAlxDTQA80u7uXWcB1OtVbXIO1CqajibKZXLGM/3p//MDXXn/hp765MMhzDyZ0RMPP6yPnTtr0Zj17OqN69o92Fe2kNf65obDP/eODrS4uOxrNs/bubuj2zdvaX/3QN1210XtSw9c0Kzd1Zuv/NLZLwuLC5oSHDsc2ZHuXATE9RTCOp1dUyN9EM7JeoHrzlFut5vq9buqLVTV7g+UymV18ZFHdOX6Db3w6ntGLz39yUd0+dJlY+UY/7dff02VXM7YogyFRcJcJzMN/HlkJA0noVji45dSJl9QqlhUslTQjd1dvXfrtoZ8zqJANwM9M/L8ZU2nCMd5iOs/T4hxPudAYT53IKaHzx8hx8E4KA5GhOXjc0M6ldUsMdI0QRByR594/EmVC3n12ge6/LEH9NCDl/Vnf/xD7e7c0WefeURPPPGYfv/3v6ert3f16acf1ze/9RU99LFLOtg/0Zuv/lK729f169/4hu7ePtKf/vgl/fmb7+t2q+N1IJ8KBU8+0zRH/bm+Mb8BmY/AfATmIzAfgY98BOYXm498iOdvMB+B+QjMR2A+ApHYNculU8rjMpxMlZtOtVQu6sLmlhITxOOU8QXw0sG00FofWq0LmhHEBi83lRSvAZbD+I50xiLXcbupZr9rt3S1UNLW2bNqwjVtNt0uHYLocFPLwpMdpLiVHZCVtnjNDxDMLZzYXRgC4ux2ggNq4gyYA0QOhN8gGiM040zEhW7ZlG0dDbVQrunsmS2V8iW/BmIVbOIyzsjVDQ0nQ+3u7Nmli+iHsIDYgHNtPMHnPLO4T/AdN6rNZsMCOiJwzBHHDe9Q1tHESBr2B0ckAgnCaLghxjVKyGHgXlsERBAzEiU4rhGKzE+3sE5I3NhCAv+PszzmGXPzHzAcQdAIbrQg9oMcCMzzwPUNkXfBAY9YYUQLwxM5zhlDBwBGvHTkHl4/dqqzLyhJdqRHQYF2QOMUT+Dyzfkd+P8QhMk+BUd+jGEwhxYmO9s8GWqCCEfHAI7vQkEL9SCariwt2rHfabcdfGmxHTc2bfeZtNvmTxoN7R21dNKdaDgOQYII58HBOnOQ4GA00TDC8kQpp5bGYwGYOXbKN7+v6yEuLsSOav7qfvwLrlFCWD22CFKEVzJuURhhLKZb8LxvueFY0b2AmGN+/IgegpkK+YD0iAVgFzSiIoVFusgBG4o46VCU6nYt+jJeFkmPj3VCp8gw8LZxKD777LN2+n/wwQe6efOmhn0QCzhag2t7Z29HK6sbqlSrxoaQkQCqBkRAs9NysYa5zjyIhfTQVXHfGOLEpZgV72csFN4n/IewUsR0CkAh6HKtvKAHz5xTtVxWu9HUyeGRlpeX9dgjj5obf/P2LYtyK+trdqrzvoP+UO1my5gWRHNEWYTz2KXOd8RFHOWMDw5xBFX2lXUpFqApFPFcd73g9I8c/c45yOdPXw9ETOxOZ8z5Pd95Lc5/ME+1akUb65tqtRpqNtuqVMvG6bDWeY2oVLWxua5Bb6jb27fVOGnoGFfvdGYx/cy5Mw4QvLN922sAXGUCAu9ub/s44t6F7xwKX2G+sdZ5nTstCk68xs0mQwt8mWxKg0HP+86/mZtLS4t2Bx8eHHobgsM+j6k1rJuJpNqw9JcWlcikjY0iVLnVblnkH0ZrGk5uzstQwwOTRPZFYIxT7GBmgCIZ9ntGk3RAG2WyxhtVa1W783lvnOQb62uajQc6OTiw+KjxSP1uxwGpvPSIMOmktHd4qKPDtothlWLKawNuY9j5dBqBwWEsEGB37u6pXC55zBD1qAO1hxTchpq6WwaHPAx2OmHGFtlxo1N4wwXsDh/mczTPCeMMmQ+xkH7f3I+iIeKzPEZd3f8J434h/UMx/cNMjvud6aFLJURbULQlzJMCA7kk60srWl6oez2kgAs6p0cYdbGozfVVbW1t6NqVD4zOoTsBITsAmRIWZQdu7JqoWAmBu61uX90h3Voz5TmWRqVJlXJCf++/+Xv61j/8+9q88IBq+axySQJjOzo62AtFTZAtJ8favn3LHHLmbTpXtADsjjME/143YLrWVnRmfVPValnjwUhL5x5UJpnSn/67f6//41/8Hodco2FC9VpWn37ykzq3sqGz6xted8gk2N3fVSqbUn1pwWvTnXt3VasvqlAqG0311jvv6eq1bTWbocC0ulTRF5/6tM4v1PXKCy+qM2ipVqmGopHDu4uqVGteg4+OTnyoQPi4iDAaWUwn54Xj0u22NB73VSwXlMzmNJiMtXHunDqDoX72+hWdNE/00IPrevjhh7Wxtq5Rr6/XX3tVRXIE6CiYTN111x3AL096GzQaB2wYfR0p8mMKypbL6k4n+mBnT3cOQ6h6MpNSbzTzddH5NL2Or2lgiLi+8vruXAMJR9ZAJqFhH8yYVEOcj4J3yQlIpSi2TH1tp7jWHR4rlUro1371W74GvfLqL7W+uqivPvtF3bmxr5++8CN967d+xXPoD/74r5RLZYz4ufzoeT36+OPK5yv65cs/1cG9m/qdf/SPtbt9op+89pc9UwYAACAASURBVLb+9X/+kd7Z2fPnulKOTr2sWt22+nxgnD/mIzAfgfkIzEdgPgIf8QjMLzYf8QDPX34+AvMRmI/AfATCCCQSKTvTczOZw1lMJrVSKuvM2qoGvY65qTBD7+3vGaNRqBC8WXULb6fTU68TAt7a3ZaxDbi8EGQQh9v9jgULBOCF+oKxLifHDbuqYve0mdoWa3GZg904VSYsnMYsdAsMkSBtzEuEmYgxGX5e5KoOlmNbg33DHuNcJsOxHWsbq2sWQX2zD9u317f4gyDBDSx4GoSeerVuUfsE0aIJ57cToWciN7YQ4zLaWF21+73VPHH7PdY8XhvWLUK8w+4SiKw4kDMW4+xKd+hmxJY2kiME98VYCvaRscH17MDORGBWU9xAuLDrjOfTqp7CwU8bN6J2EIdPQyspAODmxEVP2/UsEtMpZtyHuLkf+xILuYxLLDLamc7fz9C7AvqD/Wf7EBb5/6IFT9lRipCLYzEYvYMIyNgg2Po1pyMlRiOVsklVy0UHUCKO8R2MCtvM/vc6oCJmFg4pSiCSD+yCbOvw5Fgnrb4G04yG04RxLsMIB2G3Z+TOD/9mfgWhKha+XF6IEgJDQSLgSSy4Rhx+B9NFQjD8VwQY5mIGFCxCHUgdigeJEFgHuoP5Hb8O34PgEYRHv0/gQwRefITKMc/8PjGdggtieowOoUAR3MMBpxLeKxNQBREfnPfA1Y6Iy9/g8EdoBjWEyG5hmcDUyM2KaMy8psCCeM25G4c84giGLc3Y2dFtlvCHK6eRBfcx1E/9+z4XI3RShLwITnqGKIS5Vitl1csVbSyv6njvwJgI412UsOiFE5zn7B0e+LxAYDe0YjoxeglHN8/h/GXMELsZBx6MG259igz8HnEVdzuCH+Ni4Ww8Vr1acxGCfWO94nexi51CAz9n7Pjy2hAdu1h8RyQ/OjgwJ7lQyFvwZl43my2f/xQ0eF0ei4tL2jqz5eNNQDPFsRZCaK+nQrGgtbVVlcpFu7tj7v3ezq6LI3TJ4Exn/zjPTssY0TyICyu4XEeDrnEPxULezPQYNYWwjMDJ67DGtVsti+TMVVAhHHeyKxDMj5stFao1F6Ua/F2/92GHjAMNQ/YBa1XfCAeEc7o0QDoEgZpSGsWy7HQqYkkpsiwvLGhrc9PHEuF9d3/ff/+xCxdEnOfB7j1lKJaCWKGrh8JFLqPBdKSuRjppNtU4bvrcwaG9trRsVE8hWwgM7Og/2P/37u25qFXAqT6eOgdgwExOpz2HWU8dxNgfRI51siYCIgyJM3wlNY26Klg7XHg0vii6vvwNHyLifIp4Lvr8+Bvu6oIzPTiGoxaZ0/Bno0gI7jTBLKFeF741eQA9rS8va2VxQaNhL2QcdDrKFbMWzJeXlnTp4kVdfe993dvZtwud8w28T5/l1mI53TPSmI6yqKBQLuVUSiXUb/RcPL90flXf+o2/o688/5zqq8vaPdpXu9VQ4/jQ156FhZpKpaJGw74OdvfMNmd9K5UqSmbyVAA89u7kmU2V5RpcKph/n02nzK5fWVtXqVrXyy+8qP/zd/+57m7v6IFz53Xx/IOaDCcqJbIuvoBYodtjlpjaGZ4v5Y0a2j88VJIOhql08849vXf1no6boXBAp8GZrXV96yvPayUp/fxHf6WTxpF575xLzpCIEChcBxDjXXJPJNXtDVzop/OiRCHGeSpdTScDTRNT5Upl469WNzeVLRb10mtXdGv7nh5/5IJ+9RvPG/VCQfAP/+N3HIRKRwGfOQhX7Q4oLIfrQpLuJorMBHdLFtPzlbJ646F2jo/VopuO3JVe30XiB85uKjFL6uq9e2qxJiekWq2g1eW617GV5RV94rHHNRmO9Nbrb+pg/1DpRFqH+4dm1IPkA8FExwbXuP6go86gqc0zy/rKl7+u99/7QG+99YqDa5945Andu3WoO7dv6B/8w1/Trds39J0/+5mS44nOnVlUbamoi5cu64nHP6F7d25pf/u6/sl/999r+9aBfvnedf3L7/+J3rhzV8PxTJlE2p+1OoOuiJWef+6ej8B8BOYjMB+B+Qh81CMwv9h81CM8f/35CMxHYD4C8xGIxL3UjJb79GymEje9ybQWCgWtLNTUJhRUM+VLRe2fHGmKA70UAsDs9GuDSug6yLPb62hzdV1DO6iHavXaFpO4fyJAzC5YHKmDwPqG4WlxyDxS3FJZO6YQztzqbrf0h0zvIO5yI4x4HBzp4WIZC3rBNczPEVZwKDqMTklzRhFnCaPjZxXfVEdMZ5znYEAI44sCwnDoIjLms2AW+jo8OlSj1fDvc/msiqW8RczQhp9RrVKyK7/VOFEuElr3dnfMAmYs2H9c+Gx/7OIMeIzAeOdB0CLCsbEukUuW9+NniM+Mt9vyp5jaELITyoM5wRFqJjQc++DQ5wHmwa52ChWanmJEpoSwjYMjLoxh/JEj5hYEHnbsmOM4xM50c7PtQOZvZi4G4DC3g3409L7laPlPIAAP3f6PWz92qNuxb2wNQuPIx6NaSGl9ZUHrIBlKZWWShMUG9MlgMDRrGY4zoapDc5LHag/6Oum01MDtBldeGfXHKaMLhnb3B4e/Ge0IoCGlzU5eezRPP2XFrOMP7/JBBsT4m0g1C+L1qfweBPFcNmsEA6+Fq898e+S3yIltEc1dASFwNMayMO/MpTcPP8xj5gUCsENoI343IbPMhdiNfj8mJjj7gzOdwgwCKBgLO9YjtzsicgjLLFmwRcxycYauhnEI7GUO4+D2eTga++8dlDkEKdD3uWhNnIJEtA/en9MA0iiC8b6Q0dNCTox5QSw8daczFiH1tVYq68KD53VmfUP7d3eMbAF/QLeE0UJTMChjC2cgZxif/mRgpAPdJYQXMwdZY1hbFnDrEiwYjQmud+YY4nhwXOOqDXkIlUrZ43bn1h2dOXPGbm1EZYoQiO7GKeVB5DBGwfUOYoVzjmPC64bvA41Z48AqaKZqtebzMASIDqL3nrhbA1f4Ats8mXgb7NyNxGvCjBHjQcPEhTHWPooL7kDBVeziU8CZeP5GhcNQaAv9AO7OMTt8YuQHcwlOPg8cwTwYR/Yn5qyzf4VC0fMGnNUe4mizqbGSIcS3HYJdEQQ5SxDnEcLdWZNKqzcKBQ22ISBvwrpNBxFr4TK4nErVXRcEWVMEYUoYAXJ46Lm2ubSoaqmoXrvlENIyiJzByOHLFIEavbZO+k0lUIXphEqkVCtVtFStO4iW7qjpCJc+DvSEOt2u9o+O7TKP3fXHdEMxTpm0BXOQRYjphDPivkeUtdc3EaGgWEONfoqLQikr0Q4LjXBHf9NHiDhsN8Ct/v8fQUyHZPbhLZ+vcVE3SkBqEWcyUr/fckArZcTFharKxby67Y4Oj0/UHU+oZPj8BLmzsVLT0VFTnXYvrC/RJZJ9A5udTlGQnJkTX65VdfHSRT3z2c9opVLSjfeuGBF09syqzl+4oKPjQ127eUOHJ0fKFwMOaW19TRceuqDlpYXTsF4QPXZOwyGnWCsKtuB3uI7Izmyc9AjHzP9aJRRNK4vL5pn/69/9F3rz9Xf03Je/pGc+/3ndun5Lk+7QoaYH+/s6Pj6k10m5QlbpNHiatHNcOI7HrY5effNdvXcDdA3F7YTG04SLV7/+la/o4mJVL/3wv+hwb9c4IwR1hPTxaOJrPocyBUvfNdWUMS+E44JeoQOPdRYuOYI65ymoGVB3m2fOqbJQ18tvfaCTRlO/+e2/o3/0P/6OC0ivvvyyfvd//V3d3d7zuVur5EMGy5QJRGhoUsSU85lrAmN+NjW6BSZ7HrxSOmlRndyPo+Nj4/TOP3DOXS07R4fqzoa6cOkhffzjj7koub+3ZzTdmc0zOjk81s0bt7S8uKxMKq933nlP165ed/GIdYj9tqg+Hmia7OvTn3lSS7UV/eyV19Q83tEnH31Ii7UVvfHK+0bjfPPbz+r999/Tn//4DbU7fW2sFN0yQSHkk088rOV6VZVcwsz0a1e29dM33tP//Rc/0Hu7+xpOZkqMmXPw2hNqDueYl/ltx3wE5iMwH4H5CHz0IzAX0z/6MZ6/w3wE5iMwH4H5CFiASVhM5yawks5aUC9nslqsVjTotJVD2EjMdNJq+m6cdnfa4TGB4q4cDUZ2kiKCInDtHxyah467FXXHjtxE0ogGBIwQwoWKkPD/B7E3cNBxwCOgIX4ihQdRGEGd22aEhiBE2h8YC7s4e40RCe7f4BhO+cbZ4aKRAxg3nEVNRMTI0RvZwk+FJW74EOZ4bcQekAUWToyeSSqTzVjwQlDn5hfnNagDWLaIHrVyWR976IKd+i+9+GLggE9w1C06cNPIGMJDccP3+6fBZki8iGtGvCCeR1iUEJIZ+OiIRMlU4BM76BSnH3x2zdSFEd7vWUxDtEP0Q9i1mA7WwCFroFGyZuQiHNkRHXPUozPB/NZIXLfzmZA9OgcQYC1IRoULY3QImYvwKOFwOiwP3drHKSktLy7YmQ4aoNtpazQIAg8ICo4PYtnyQlHLCzWViyXNLIqN7TymmwHn7O7egd+rA44BgRSe72iko07LLe/TJO7Vkto9xg2tLQqItTs/krMiK68F6TDnI/ExCgy1OhxxisEg3Pe0IFJSyAlzCyGRfcDpC6PZcxRMi0Xm8N4IorEr/X6Hqhnnnrcu+/jv/iu0CAIlztlI9I7FdM/1+3AvsTAfO6XjeRWjTPh9zOM3ZgdcUzplrAo/R3SL8w8RRRHikL1cUMJZPBqpM+hZEKPIxZSwWzNNyOyHDxcLIrXOux+dm2EkwDfN7KaMfx6iASY+LxbKFYvphAeO+uAiCM2cmYc/6hNiSCdF4MeDdUBcHE0JpYVNvuxOFxAvuM1Bhti5fh+j3nzvTkcn7RMHVhZzRS1U6uaf40ZHNH/nrbctkiOsxzxyChPOOshmTxFLuNJjLInZ5NGXWd2e72F+hALQwMeQcY5FZl6LBz/jtfk5xboQbjj0mkDph+MDjicOKjWHn9emKwCxmteA9RwFmfq4D4IDPrDKOVSM7yjCv2S8D6wHuXzO7+vsioUFFUvFEFrqMOm0z0d+z3h2ByMNpzPdOzrwWrW8uKi11VWfIwisbMfq2opWV1btGGYNtEu6ceL3ozAAgoWCydbyip3jFNHu3N12YPNp0dBr3VSLRvJUHDxZq1BQC855xpX1rIMzOCPVFwLSJTlNKJ/OqVIoKyXwYn2HM1N2KFP4qFR01O7o2p07anA8RwMXBQajsdnoCMsuxPD+DoUOHSwOFbWYHrImYoe65/N9RTKvCfedCHHBy8tIVGwKgRJ/8yN+LpgPX5/iNdfHOjj8YzGdnIjhuKcSYqsDmXMuljRaHbU65EBIo4SUzjE3pJUlEDAEbBe1WKv7elZFBF9bU6mUU7FcVK6YUzKfU7GU1cbGmh66+JDK6Yx2P7iixuGhlpaXlMikdOXK+zpuNpTIEBpe8jnCuUAYN8Wm6ALttYlrrvcZx/tk6jkZF5vZR3JVYPqz7yB5KIgUyxVd++C6fu9//1d69bUr+vavfVlfevZZ3b51x1knjaMj3SJzAMRLaqp6raxyuaCllSVdeOghH8v9oxP94Ecv6KevXldvOFapmFZ/xPHM6ItPPamvP/0J/fgH/1nbt2674FWvVY24ovDGvKGIXanWwzygENMb6OgEDN1IqUwmiOkUXAaEIoNdyajZ7ejc+fMe19fev+4sh//pn/2Onv/G39Ebv/i5/tN3/lDf+5O/0IhsBQpYfG7yHEormc66WFxIppUzAga+OcVCPltklc5nXDQCIXN43PR5fenigzq3edY4uvpiXSvn1nTpscvKFfJ688239KMfv6hbd/ZUzmd0eNJzIY+Q6cV6Xfe2d7S7u6dkkgJ1yMRwRsJ0pIWFnL75zV/Va6+/qzdef0up2UgPf+yczm6e0d1bR5rNhnr+a5/WX/zFD3Tj9pE2zzygtbWKDo/3dXjc0Jn1VT328CVtLFb01eee052bB/qzn/xM/+a//EgfHBz5XMLM4AKbpuqMmanzx3wE5iMwH4H5CMxH4KMdgfnF5qMd3/mrz0dgPgLzEZiPwH2aGEJrTgnlkykVUylVs3kHwc0QDhMzdYd9tWGf08ZvxMbYQjgO8Gwm51Z7hDZEwv39IMAg0CEQmxeO+wvXOVxa3NZ2WkcKrEHK7mcP2nbEbA0iQxAnLGgjXEVBkeZWR+KGBeCIGRoY14jlabeUI6abPT4eO+wRhYT/t1gRucQR8M0NxomO05vW6m7XohLOU34HQqJg8SmIsal0Qp1OS4PJUO1WU2PQDImEw/QuXjivlaUlHR0cujX+5KSpan1BmXTOgY69bjc4V4eE4vX8b0RLRBREY1zbCMKBz+sRiPA33JAjqjGuKTvsCjhZQSIMcc7hSA1CNeIZz8Mhims2foSAVvunI2d97LQd2l3OmDIXTjEiUUjnaQBpNP6hmhFjTKJsSXjpvHdiZiYtAgLCRYr502l7nHAn4j5fXV1x4SWbSSmXTRlFgFBgnAvhbxnCYbnx7+vg8Fid/kB9Cgw4T9NpdScTHXVbahIWiRM5X1Kvj6CNKzay7Vq5Zc+DsO3wy1NL+of+UY9N9KkL7ALFFuaXESzMYYTGfN5uRo4IgiMoDhy2uWwQNumXOHUM3zfYft84qTB+jwhFEXcUOESSORk5zXl6jG/h+2kB4z5H+KnDPMK7hC6JhLcNYTZ0CIAWSmg47FsYRqQFEcID1JAd+JHozs9wdTLvjeAhtDKkrhpjE0JuQ+eB9xMEBoWA+zj84VwN52vSYwVzGrE5uN2D8BySGmE51wolrS6t+NxEiMOZTlGO+TfsBdG3XCn7/ZqtltFQcdAofHUEIcR0EC4IuDEzPQ5fZc4yHsfNY3UHPQt4Gysbunz5slZXV/3cxvGJ0S7gb3gNxokxYQyDq7/i8WLcYta6Owh87hUs9CIQcq672JIMeCsERzA1sejN8eH5HGu2j21zccDu9qH/TWGKkEPWhRBKmxTYJZAMjImDj/m5iyph/RtFganx3GENmE4onkWdKjhCT+dm4vT4I4TGeCD2mwf7zrFjzJw9kZAzMgg5XF9d08WLF5XLZvTBtWs6OD7R5tqinnz840pmEmqcnOjw8EDtbtvbR9Dq0uKy8nQbTRJmRLPf71953x0UjE94f1yyOa0ur/gUPDk69HygK2PQ64f9pZAwG6m2VNfy6pIRUKAjht2Brz1UcxAIjxsthzsurq6qVKtrv9XQlVu3dNRsqAMqpAOiK4SjJsjfEIGTwUUPrijgWcxtsogeReUGt7r/P0zjsFy4FBatL/cJ6NG57/WT4xetIV5+7vvEEfdSse75K/pt7EqPGmn8u16vrVq9rEqBK/REWcI/J2C+ZipX61pYrKm6vKBSPa96pay1lQ13MBWLFdXqC3aA1+p1ra6uuRDsr1xakxRF0r7Gk2HYt8FIrbu72rt3z+dHZbHurhDEZgI3mX+sAXQvkF1xWuThWjbg2sPwEYicDcUSh44nXVi2GN0fKE03VfQ5gcJpr93Rq6+8pj/67p/p2vU9ferjF/X1rz7voh7dV4eHe7pHAabb1vJSTRfOn9P6+qpWlpd09tw5X4O6Suqv/vLH+u73fqD3r23bFY8jejSa6cH1ZX3z85/U+6+/put394A7qVrOq5DHKZ7y3KIro1SpRRkuabU6A+3uHzp7AzQK3R2cowOEcQehJxxQu7i6rI3NLd3e2dPaxrp+4ze/5RDnP/rD7+inP/2Zbt07ULWYdnca+S+I9xMK4sm0u2/IqCnnshq020Yb4e7P5TMajgc+7066AxfKlherevqpJ/XsM8+q3+6oy3xYqau0UFF/2NedO3d19fotbe8cq9080ivv3PJMAxFEsZ3ze2WF8/djdt2//vobYR+6bT3zqcf0pS98Tt/94z/TlfevKp2QLj90Vp996hPqdxPavnND3/67z+n3fu9fqdkY6tkvflkPXT6n4ail3b099bsjVeioSU/0W9/6DQ27Cf2r73xP//aHL+j60YmDcXORiaA/GswxL/O7jvkIzEdgPgLzEfhbGYG5mP63MszzN5mPwHwE5iMwHwFUAYTmDIL3bKp8IqWlQklL1aoFsEbrxI7g0WyiGS3i4DKMYSB4NK1KiZbtitEH/V7fbq/YXR4HYXLjigMRkT3olAEbEZSJyDYcBWia+817RYK7Nb2YMR0pdvwMAdNIh8hpa/EJgW88sYiDK5IbWYR4MBy40WPfNc8BsWCnMLgZBEa7zgtRiN7Qog+t67Sqh5DUmZ2uiC+Ewt29u6291qGRFUhWOND4KuXzOn/uAT326CMOjtuDBz0Kgo3Fc9zukduZtnHGBKEQDIIRG9HvaWWnEBEL20i8sM5pQUcshyVstzku2CwIgOAgRzy3G3qGGzltl6i55rDHuz31+kMHuHKjbXRGv29hEWGORxBLI8HoQx6KxRLEHguqFv9CuKld2HZSjyy2IeaD6wDXQHAZXF1u7BHOy8Wi6vWa6rWaQ1sZ+/6gpwYhjY2mWd4AVWC94piFZ9zrDdQEd4EwSAgmxY7xWM1Bz2GCuBMJQ7yvZnDqDg0O0OCTtlf6lA8fdUfEp3/krjZ2YUaRKMwlkAQI6YiquND5GeMFOoT9ZW7we4IPLbbHfPDYoUonxF93sEYdAQhtDr20czgUdIwCoPATCfgItvHfxaJnOAVChwNfsWge70rMUv+wcDD16yOmIwoF8T4UwmIHNedRO0KgcF4nM2llclmjDhDS404J9hdRzWGGcOnB20QFgxhpg1BDVwFCKb8HocADMcnFGqOIZson0l433H8ynVnUxqm+VF+wmMo4M7aIvHSJHJ0cBwc5AhGBie60CE5vOPCB1w++IPDVcZ8jkt++fdvf+VsEd44lLPWNjQ0X3eJCEecAxzUeX84h3LyML8/f3t62m52x4ud8IQSDJrm7fdcFAkT22JnOe3CO8TNeg/2zKBchUUJ4afiZA03TKQ1GrA0hiBbMDQHKvEfMxKeolwNH026r0+mq1Wx6nOBXUyBpthoa+TVwp1MSiYuOHyKtXCAxjuVDhJbl4ujcDvOG+RU6izwOq6t64uNP2D3+0ss/10uvv6lKLq0vfvbTymZTXj/IajCqolBwyCj7DALs4N6hxsMg7h8eH1lwJYCUawuFxVqtauwHAY2dTluDfv+Um094aNCsJ3al041DVwXO3oODIwuiMGMCE32gHuGo+bzao6FuH+zpsN22a5tuli5ID35/ehUIzvNQwP1QPA8I8xA1bIHdEwKx/cPPCv6nMSbxz7yiR5ezMH4uIsWdKlEAsceWX3sNYA6HDqJAUgqIF58PCPyTscX0er2ib//db6lcyOjoYJczT5l0QuVyUVtnN7VyZk3rD5zx+lQtVVWp1JUtlJVIEzYZusfigGrei3k6G/U1GPX8NUJMxx09mqq1d6I7N29raXlZG2fPeJ8ns0lwaacz7hwD48Y6yDWRdYDrBrvFXHVRMAX2axyuJ7MQRN04OTayiIIWDHHmKmOwfeuOXv3lq3rjtXd0+9a+hetv//rXtLq+pr3jXR2e7PvasbxU15mtDT1w9oy2NteN9gE50+ZaWK1r986OvvfdP9Z/+v5f6fZuQ7V61QV+ruwXl0rqHh/o3dt0OJGZEjreKPwXiuDaWGPyGhnJhVA+VKtNV07S3HR+x2eKTpv8mLDush6yDj32xBM6ALsyGGjrzBn/7sWf/cyfg7jeFwu4/4suMLj4SOfVVA4FzVHITMw0aneU0lSVcsGhxe1+TzvHTePLzm2u6OknH9XG6rq+/vxX9f6b7+inP/2JGp0TjaZD5UpVbWyd1cJCVZ1uX5l8UVdu7+nnv/il9ugQdMeU9Nhjj+qpp55y+PtLL7/sdfXmrRv6H/7+b/kz3w/+8gXdubvj6fzA1po+8fBljQfS8cmB/snv/Kb+6I++q7vbDZ1/8KI2tla0sgYGL6vde4e6e/umCpmpvvHVr6lWWtX/9Yd/rH/345/pVrPh8yg9o7jP57+xelNKdPPHfATmIzAfgfkIzEfgox2B+cXmox3f+avPR2A+AvMRmI9APALWCRIOicsQhJVIq57NqxwJeTiYuqOBMvmMMgg7CcL7Au/ZjkljR5Lq9wZBYIswLtxAgRVxGCM32DOYxb1IfwjiRHDkRc50u/kQ2xC4AoOaG9DYjR470Llh50Vy6Yy51Yh7OM2D6BHa7xHBV5eW3OaO5tFpNSy25vMZ5TN5iz4txJtuJ7gHcZWmEedybmfnOfsHexZ/cdg1Gidqd7sajhGig8BFIOl+81gzRFXH0oWvUi6nzbU1bW1takoAHPiMLiGIBxbqCe5j3x1Cmsuq3Wlr/+hA5ULZwhg/4z0Q1yhGsFOww0ejqSY4jcfjIAglYZGmLNjhqEeUxQEO1gWBDkGjWCrZAU6wIeIGouBoNHF7fXDWBhQFRQIESjvZreXgaI843xFOJ0jsHz7MvEdoRcBHiIjcigwewYHnzp7V0eG+CwqVUlGbmxtaW1mx8IL4pslE1YUFtft9wTMmBK7fRYRgHFOeY/3+0ExlhLJZKuP978FOB08B8x5eO/JS1G1w//Z5Zp06QuM2hw/Z0kH5ip4RmdgR09lPxteO1cnUxZqAAslYdIrROIFpPrAwBE86iOHBnh07UuP3vx8/Eoe8+u0jLJEZ6FG4K65gY45iLE8s4JiL/6EyH6NGEEZi4TwW0s0+t4ANN38U8axj3jaCXUDN3C+8I6ZTyDFahvM6G0JUOd8RkRBgA34iOKMdjBuxutkqj8ssuN4ptHCuU2CLO1PieRLQQFPVciWPGx0tcLgpXp3dOmu3OmMIughxm+1JpBPKpXPuDsnnC2o1GhbzwJVwHp00GnZHc5xw1XJOXL78sO7eu6tXX3lV29t3gtgO9zxi/hNMyfE5e+aMHn30MbvMd3Z3LVDzmojBvBfhoBTeKJ5dv37d5wqiPGI529lpnjqRuQAAIABJREFUtwLjfTxStVZzhwVCNM+PQ4ZZp/i3O3UoBrXbLhAgdHLsmGsULfgdzuFyuarBAGxT0mtQQOjIeArm2cnxsR35vW7H+BpYIYM+fP0JZAWNxkOHhjqXwEJuyC2ggBIc9AExFOZGQDjRUcK8Yd1JpRLqddoBx5TPa2vrjC5fvuRi2c9/+YpefuNtF8I+9ehDqpSLfg0LqnQhRax71u/GSUudVnBRsx2EE+NaZ+1qt1tGf9DhwdrkIlW7bacwRRWOC85g3Ll0tLDEg4iZsA5Op2pQfCOZ0XiRtLtWxgm4zEPtnRzr9v6emsOBktmcEtlsyE8YT5SC42wFHR56dNnweRvWZYvo0eIQi+lxWPF9l8xTMd1NVS4EI+yzbQimY83GdLWEjIz4/HfmRzLhzAICIHEiE81qfnp0zvs65+vfyOL6I49c0P/yL/+51hbK2r0HqmSiYhEMVsoM8VQpr1EmqWm3Gzp7ZrjDc15DB4ORRWC6nzgPEcaNRKN8nIRnxb8nxmtlZilNOmPt3t1VKpvR+saGcsWCcBT3B0O7jJnDQVAO3QwMG9cdd/Ak095e3OdgzwigpljCeXl8cqIE4eX5vNdXzgfe82D3QIf7RzrYO9TPf/m6bu909PknH9Kzz31Ruyc76k96OrO1qY9dvKClxQXlHQpec8GzUqlqf5/ur64qlUW98eY7+vf/4fva2TnS0898Ro8++QmN4fm3jzTsN/Xm2zc0Jpx30lfj+FhHMPX7A/PVs2myYMrubuh0w/Uxnc07wJVuMD7jcG3iXPWaNBl7fj79uad1/fo1vfL6Gy6Uc2z7sMkTCeeFYDYgfJwJ72sq1xWKimx/oaDDg31dWF1Vt900Im1tY1X7jaYOm3Dr1/RrX3tOX/qVL+uXL7yo8Wim1196Sd1OS9lM0g7223sn6o3HWqqVVCjX9M1v/6ae+9Wv61///h/oz3/8kt794JoLDrV6xV1irM/gZFZWV3Tt3ff0T//RP9TLP/6JXn/nijqdvorFvCqlgoqpjCrFilZXl/Rr3/yC3n7nTd270/A27OzdlZJDXbhwTsuLaxoPelpdLPnzWLW0qlev3NB/eOHnukpALC58zivWoGRSrfFgrm/M7zzmIzAfgfkIzEfgIx+B+cXmIx/i+RvMR2A+AvMRmI9ApALbdJdLpOxKLyTDF+gFCy4IcrOpCtWS+enwi3FemedrxY6ba1zQmSAanIqUiDYp38THaAK72qJhD2I6aJeAmwgG9eCYjMX04BEMwqId0ZErF/HBYhfsVURM4yXCzSp/u7ywqLObm6pXqhbjjg8P7QgrFXPKIjSkkhaWj4+OLMTmEJZzGc0Qr2ollYtVOy13797R0eGB/5bWc1res7mcxfhUJmWnans0sPiN0Ig4lUmktLm05FBDhFOLj9OE7tzZ9o00IiUCHWI2AmO707EIaEZ7v6+tc2ctWuBajRnYYAzs8gLXYbfzLHCwQfLUahapEHcbJ4SkBscyQj5CWAhPLFpEAbXADXW5UgniXjodUBMWrIKoZsE2wur8V2zu6LhZxJ1OLfbR9o8wAj8c57/3p9W0ALa1ifOX8Ne8b+TLpaJb/hkPO8SnM6Nb9hut/5e99wyyJLuvO89z+bx/r3xXdXe1nenusRhDDEAMCDfAgASIgUCzBLnkLihRJCUttUuuNkIBAmIsFStShLAkgwqSgAAKRnAECAzMwAxmBuN7TE97V9Xl7avnTeYzG+fczOoGV6FvjU+vJip6urrqvcyb996sPP/z/x1sV6pyp7No4E0giukUg+g6tXnxAiE4faDN+cixIF+cLfhdBsm1EAy5BRWJ6GbeGNnXNabr+N1APGMhN8gR4XCM2CdXuss0p4JJQZCOcyKAeC50i1KE5rg1a3XD0VU4Y1Rf2wVC7DZdeGqdOZ4b+ek8Gl6/G/EuXHOeEG442sTyEItkrg0/PPQLr42O2XUPe8L2jQK5cY8bjAjFOop7RrgnydaMl/c6cva2GdBpS2RkscQXpFDJ68WxZCgwBVmDc+Ec8Dos+HeJ68LOcD37FTTM7xCnn95iAu2ZkyCnawsj8azQD1zH6n7p20jH0ji0/yBScirXsLNdwtrGGjroYP/4fhw/Tnd0CvV6Va9JlArFc37Mz89rPXLOcy0dPHhQwjcd5VxXFNjpSuea8rAutUpV43/s2DHs3btXRZ6FhQV9D8VyvrbnXGeB6sbsAGFkyJh3uupM4GvyXIRyaTR2MVQGm9Lfda3HYnSqG7c9v4/rTkHNPh+iDIllfkIwpCIbC5YKSw4EVcwRXESdAH3Ua3TK9pFN51TUofO/UMjDinBNuBx2F63D17HJnue17bHjgmIoryULLG7egTBInsO6jwGxN6EAIpYFBjLTQc59eW11FbVaRUU6OmmZH6H9o+eY+4XjFW/8wjS1OxB3n9gO7lPMmdgpl4SFYXGKTnOOn5cVwODIQwcPYXRkTHs2u2nazYb2Yc6JOIMrk0lK0Fjb2BDfut4WQkJdKzvNJkqcO40GbE5xFoTYmcGshoEPFotICsz1MFrS1d1S6HWXurYN72nsx2zp3Cc8orpxOGt9CHvFAgXvX46QYt5a0L2JxWeuOxff03KasCwWJI17mEI0xztEjrY6rBztN6yLfeTD/xfe/tCbwTRHbjODQReNRpXppQqtLNdqcoy322Ye+MjmljPesOGFc2KwsZj8PVV9AyHuBybMlvMjOAjB3/Vje3NHXSDZQl4OdTr6+TuAP8C9m6gxk7WhcG8338GsAwJW+sJ7+dhx1WqqOMJ1wfsOv85iFveQRDyp8WlU6whbDEb24Rvf+A4efexZjGUs/Mr//EuY2D+CTCEhNzzvZewiCYdMpxmLaLlsQZz8l158Ga2GjctXruHypSs4OHsQj/xPH8Se226D0+8gECYnvwtfw4dAq4n1hWt48dln8dSTT+HU6ctYLzWRDHdgRZMoV+qot3ziyscScfQYaO30DPvbb5mCtIpgbczsmcZ9996DldVlnHrtNd2/yIxn0SGfTqkQxXXNQgRzUzz0loKnHQfJWEw/81MnjmPQ7WBnp4TiSE7FCxbUf+Ytb8ZDP/dzmFtdw7/7V7+Hy4tbODY5isMHZpFK0DEfxPzCAlbW1zHwW7i6vMUJhw/80vvw3kfej0tzV/GJv/s8Xnz1NbRsOu05yYLIpk1+QSGTwfve8Q489o1vYn5lS+vhdbcfwR3HD6FrM1TbwuhoHkePTeJb334UlZKDO07chXJ1HecunEImncXPvPktuPXoYdTLG3jyhz9Eq9bHdqePLz9zEufXNuTqZwixMh36PbQGQ2f68KljOALDERiOwHAEbv4IDMX0mz/Gw3cYjsBwBIYjMBwBoyHIgGf5A4gHLMToMKOYSlc1xRi6JSmWRol98IvpS4cg3ZrGyWs+YtGEHubkxHPdzQp2u4HZqzZnjwTuOiYNq9a8Bl2NfNCjw5JKhtixPJ4A/9+0lQvxQteuFVRQJV2OchnSlTkwYjrdnAyyo1jZbrTQbDXkbKWIJR5wzzGiIZEKDFWLxyVAkWlOsc+2yVhnkCklR7Kk62i0WhILFVDodCTk1RoNZDIp8YQpLlHQW15aQjadkXjHIDC6UO22rWOngO4J5BLpBgPccfvt+L3f+z1861vfxvz8HBKpFLa2tnD58mUJal4IqMWuACINHHuXTU1B3MO18HVr5JL3jeDrBYdKtHUDESViu4ULDyEjU6brHPXEdGJ/OI43ir+eo9c4oh2J8xKNKP7RlalwRIM24HtPjI5JRM9mMxIWGDBJATGZiGNmZkbiyPLGJl67chXr5YqwFRT6GJLGYyTfmIGBEm84yyhWCS3jCmEuU55ziq5edk543AXDIqZWbubLrgHdfx1nwXnHV+Z5sKAiwYvz2cVdSKgm8sTvl+BHEZkiJBEwPHYGvpKXzXOne92I8HSoevx0j+Vv5rYJZTXBgvw0bmATFCoGusM559ccofglxnbX2XWAe670XW65i6Dg9fDY2x4ORNgQZRUYl6zB25hCiUEjWbCC1q5rlkJ4rdGUM51uZorpdKUT80LLpIT4QEDCSEBimnGiGzY0v2JwEmR2808KdyofuOcnhrLLqybrnyGSdDQurS4hFoqi0W3INR0JRjA+Oq5xoUOcAnCtWcMgBByfPYY3v/nNbnAnRS7TgUEBm/P7ypUrePnll7U/sah04sQJFZI8vrwZC7N+WajiuNWrNR0jQ0kppvNaEBnDT+FwBgPs7Ozoe/k+REtQzPcCQU24px/pRFIC78HZQ3KJX5tfQKVakZOcXy+Xd3DmzFnYTgfjoxNIZ1PY3irp66Zo1BGzWSgsMe7Ju+e6opMdaNSbEqN43VhApEir69TvqjjIqUCRvlgsYHJ6EulcVi54nq8QNYvL2Fxf1xxNJRPqBlBgqo/X0KA/+j3TWcRz5d+LuSyiYUvFJMOSh/j77DhgYYljq3Hs99xrRVe0KVbxegi50wNaNl33MOfYacN22kb859jJwRtGIZfX2JLxTRY+92h28xAZpiIMoLnQarUxe/AgZvbuRTSZxLmLl3DhylUsra9JQG8Rx0GUDrskWAgKBJUFYLsFKbKqLV/ADf107zm7T1zmTuYhX7xfDlT01Z7j7SPckboSjnVPcrE4RnnnHsKvsShncCe8vt6+svu92s/YxuHb7Qzgy4TZCcAAaR4F91nys5t9JMID/OVf/gccOjwjMb3eqAjBwXUZTyXR5zlpnRpUFMdP916v2EYsFJFSfE1eI7cLgd0FplDmh+WPIBKw1E1w8dJlxFMxTO2ZUScUXcWeK90EtjLpmdkjzMgIoMm9Q3ieAfLppBjgHQbNMqCcLvVOR3OIc8J0mvlN51lvgFy+iFAwgn/4ytfxsY/9NWh6/+CvvRvv+YWHUBjLYf7aNVybv4Z4PIXJyT0IBC0cPXoMW2vr+PSnP4vvfud7WLxWQr3VRzYVxVvfdD/e/8j7kc8XsLy1jNRYEoGoH5GSrYJQgninWBTVjXW89twLeOx738fjTz6PzU0H8ZQPmVwOzXYPjaat4jq7Hohp63WJ5XLcDrSBHN4jhTy2ymV1VfF3FSsUxLGD+/Arv/Ir2NjaxI9+9AzOnDmHeqMlLBvXBe9p/L2A8a0Mer/92BFhbDY219VpkMllcefdd+HE7bdheWkZn//c53H65dMoZlM4euAIxkeNk533Vi7KcrWKltPF0sY2nnj1vH4He//Pvh3v+tl3w4pF8IUvfRGPfucH2Nqpm06CAWAFfMingogHw7CbbUQtOtfTeOT9D+P1D7wOLzz/Kp54/Hl18v1v//o38H/+m9/H6bOr+K3/5Tfxlrfcj/6gpWubSRXQadVx/uzLePnkSURDGcRGJvFfvvU9nLwyr/FTF5068cLYaTWG+sbwqWM4AsMRGI7AcARu+ggMbzY3fYiHbzAcgeEIDEdgOAIaAberPeTzIxYMIeoLItAdyJnIB0QF8bFFmP+5TGiJBGTq9voIBw0SoU0xkA7tYFDqvJjT/PQ43HSldo2Y7rW9G3ni+i3PuKIpVAzgD4Tk0iNv1HP4GRYtW8mDJlBSznYjYBghw1xTuSMdugMNQ50/n4onvRxEuTxNsJxx/pZrFWyUt2AFI4jEo9iqlBDs+3Bkdp9EJQpXFNPpJKUbsmJ3kInF5CKbmprG6173OkxOTuLihQtyqfGDIhFb2bt0s5XKwl9QWBM3mQ5gu6PDvvfue/EHf/AH+O63v41XXnlVYmxpuySMA8eeryN368BgNRikJ+HFxUgYlE7QDSKlGNbfDVL0Qg/5/fw+/gwFLwrBcmlL/L0OcDEubs+dbZyWhr9uiibXOdwDOVIpytCtx/Hm9+UyGRTpyJf70CAp6MjsMmy12dC5U5QRNiUYQrvfx8sXrmC9UhaXV2gghsYyTJNsWiJkeIxkWwuFQCe3pWNkMYTFjWgogmiSrNm6q2cZ5+51VLrhlvNae6G1EpeFG6G4YMR4wxM2rlOOCT8kDBJ5QtFIY8PXZeO/adtn0wH/jUUnhUUSdRE0rHuTDWBc/p7wTEGJ15PXQTgV1zlMZy87CxS6mUjsiulk8yrk0/28EfOyi5K5wZmuDABX/PQc7hRcTQHHFD54DMlEEomYCffkccitTae96ypm4cK40l1WNOcPj82K0F+/28GgED8WOcTr7+1ijLwwS4rDnI90zPIciPAo5IuaJ/2eI+d4sViUEEcnOP+fa2NpcQlLS0sSazleo8URcdD5GhS3JSIzvE8CrQnsZHfC4uoi/ANer6DEcc+1zjBhfnJ8PEQL/7x4/oLWFMeBa5OfFIuXlpdQqpYQ8odQyBn+OkV0ioEsdvCT40YnPF83Hk1gYnISx285LkHsyuWrWFxa1PGyC4BrncJrvpjHvul9cPoONlY3tKgS8YQKAzWuj15X64Sojm7XRjaVRT5v9h/x3N1uCRYEuDYoeocCFsYnRjFSHFWxc2VjDVfm57C4tIRata61ViwUEA1ZwsIwSDGfzSDKTpy+IxF90O8i4DdII4Yas9uEaCa7ZfIBONdYiGTAMM+J14vjxAIL9wDysL25L8wR9wwiMWwbQSuG5fV1FwXW0L7Nc8rxGKIRXfNCvoBkKqlzqNUaeOWVU3IZd1rkyTM0M4ZILK5gyOLIKEYmxhGOx3H56hVcXVpSICoFRTrQ244NR50sQfR9fjXZULwVq58Cs1jk1+/9103n1ztbdoV09x7BOaUCkxR1zn9nF4vD71VhlO5jrS8yuI0znPssi0vsyGEhhGuBIbPcRsIMu47QLU7R3PDF2ZnCMaYYHWBxGF0JmkvrNfzFxz+Ce+85gUBwgG6PQcLcG+hQb6E/CKIr8dzMZQrrvK8xKJl5HDw+rskbC3GEWbFgFgryuobUUcU7QafZxrlzF1ScPDB7UHsx70mcW9yLJMgzJLbRMmHRyqswRXCeZzxqqVBGgd1kPxjmv7f382vMweB+EbYiyOWKcqc//9wL+Pf//k+wtOXgwQeO4Bd+4WH4Qz00Wm2kM3lM7tmL4tgU0tkiqtU6/t//9Jf4yt9/A+sbdYOpcWvyoyN53HfXMRw8MIvy9hrs+g4ilg+BUAzhSFjdFMViHntnZrBn2hQLvv+DJ/Cf/+YTmF/vImZB2DSH4jmpYP4QAsGwmPHE1ngYGxYeA8y9GAwQCQyQCgeElztx4jg++tGP4tVTp/D444+7RfGmglvp8ue+wW4WFnUYGJtKxjExNop8IYdYMoaDRw/DikbwwskX8fTTzyqIt1NtKl9iYPdxx/HjuHLlshBB0zPTiMWTaLH7rlrHyvoG7rrnbrxy+rTuhR/6p7+pufCVr/49fvDE09ipdhAJAqOFCO6+8248/cTzSCcSCIDhw8CBg1MIR3w4+fIZVBp93HH4ID7xdx/H//PH/ze+882ncPvtd2FiIotafVv3yngsjXajxohmMBR63/RRpMan8clvfgvfffElVGptWD6TmcEQ6M6PJQ8Mf/8ejsBwBIYjMByB4QjcnBEYiuk3Z1yHrzocgeEIDEdgOAL/eASMsRQU06P+EKL+ICziUohVdZEWFIjYIk6BRBxgiagd9GwHFtuvIxG0GOjpunPpuFa4ouu+FnKDrtxgSKKoxEe+bd+4jD1sOsUIPqwaEfPHAxI9HMWu0OGKvOQNUxyRSC9BgaxrPgUbUZiOV7rIyEonAsUKhZHJZ/XwuLS8jKX1FTR6DFHzI5/JYeDrY3V7Gzm68Xt9xKyQhGGLDHkAlXpNgWNse680agiGwhKEKFptblG0KwmrQpGMAivdkAxTrewYpjMxFBR1jW5tnNIMM6zulCXOUVSkEErnvxAg4k/TmUo0Q98gJOQUDBthg+cqB78RNolUkKvYw4AoqDUoQURhrH1eF+Nq9ZzKHirEK238OBrFHCeFJM9VrU4BogL8AzlXhQ7x+5DL5iVI8jyM8EBfGmsaFJu6u8Itj5loh2g6g8trG9iuNdAhC57ombAFXr223ZErW+K03zhxxfbn+Q18cqryguRTWeRGiri8MI+en3PBuNF3UTVqkzB4DInRrvPctD0YQd1wwflpnOoe3kYsYwUDch5RTDPCPM+KQqIRvgISR7wAV7o9+W98ba4DIgokfJIrTHHJFdO9LgAKj8SdUKD0QjT5pwohwnG44YRu18fu/PfQNOo0uP7pMZr5+hJueo5xlVKcI0okGlVoMEMu+T0UtCmYshhG9yodrawSSDwjnkXA7gEIGQnLiWrWL4VywV/cDABvLpIdTVGW50s8FN2nFBqJR6JomkqmdT1YZxkdG5W4ffHiRR0L1xGvG4/JE6r3TO3BGx94QKL5q6++qtctFDnPEvqeq1ev6vgTyYQRbOl+7tgS39k9QhGP4vja1jr6vgGiwbB4wBwHXgvOJ74frw3d0Xz9cqWsr4+NjWluc91STGehg6Ikj4XvTcF/c3NLLGEK7YV8HgXlApj5xu/luBAnJVEa0PqgwMi1yHDCRCJp+PwskEWjEtbpwCbWpFgcwbFbb1XnTLvZlEDJY+WncdZXsba2rusrXE61gg73BFcE5l5DBBHFxnJpG9VKGT27g0Q0LDE9FBAFRZ+hoHHWKleCLtJSCeWdsrpdeP04XsTvMFyUbmYKw+zQ4Ll6uCMeB0VVius8j2qzAZ8VxurGBvZMTCIUCmgPZpDp6GgRe6YmxbbnnOP4UVxdXFzCc8+9iCuX54wQHY4gYEUw8AUxt7CIDpEfsQgGgSC2KjuoETEihAXFYXN/0ebu43uZuWfuY6Z7hgWIGz/+R2K6inCa76bibHZtZgMwvJpdHrzOZn8T0otdXGGGr7LQ6FNhiD/Ia8CAUArItXpNgawU0n2hsBBW4tazeD0YgLSqIPdWvr6vj0jIj5XtOn77n/4i3v3utyKRjEhMZz2ZP8e54vfxnmIQMizQEB3T7bOrpStRnfdag3oynWM8KRN3wE4ZdnjpxTQ3uJcRdcQ9cXb/foTDEd37+Vp0VPP+qkJoi4GuXaSTKe2RLAZyN2XgdKlElnlNe3wmR0a+X2PBeyY7D4ik4ViwMJqIc12lsL62gY/9p7/Ac68uYHYqgofe/lMYHc0iVxjBgcO3YmpmP6xEFjsNGx/7j3+Oz37hUdTrDYzkMrr32G3igMjnBwq5FO44uheH9+5BZ2sNQfSwWq2hUMhhZLQoLBnXOkNDi+PjSI6M46nHvo9Pf/ZLOHVhCV2bBXgiqXi1/bqncrdrtlsKGRcWD30U0gnErACizA+4/QRm9+/FM888jTe+4Y27eCl2nPDexSJRud5QoScWjSlbpc8gZR8k7t97/73IjxRx4eplvHrmNBZUTKzRW4CdjRpuPbIPh/cfQrm0g62tdQRDAYyMjSGZziCVzmFqZhovvPQSXnrlVVxa2dD6vPu2I/jgL/+i+O2f++JX8N3vP41M2I/pPRm87u578eQPn0GfAaFgd08I8LdRrlexudPWvfuW/XvxF3/1x/iLP/84Hn3sBUzki0gng2i1y+L+hwIRdJ02komgfodJxooIpgv4zqun8OLledRbtoo0IU7WgA+VTmuobwyfQIYjMByB4QgMR+Cmj8DwZnPTh3j4BsMRGI7AcASGI6ARCPkGwjHwkUrM9KBwLxG61VyxhA/oXVeMkzt5YLifEhCIvQjxcVXecLnBDdaBoq0rzrmt3RSo5G43sGUTBLfLTKdXjkKCIK46NAWcSqw1girf2rSvGwYp31ue4m5PD/w8HgnUEg8YjsrwKyP8UkynxhmJxpHNZxVAeuXaPNo9B9PTeyS8lStVLC4vYpXCd9CI4FG/T3zRZCYt9mmj3QIdw7VWG+VGS0I7hS27z1Z6w8olZoYPzES8UMiJUVRzhQcKeOJh940TlH+SC2wQKSZkkOfQabYkwhrhnGGuQXHcKYJTGKETUeFynY7C74wjOijxwzNecnyD4sobcZOIGIpZRDvw2miMKbK4nQQcYPHtxWU2TG/+XYgMqhScLqGQsC0U0umc1OXit/d6RmwMh7Gzta1j95APdGmyONBo1OVS5rWhOBeMJrBSq6HUaBox3QqKg063Hx2mEhgZ4DaAijdUN8QVJ2aE3+/zIRVLIpFJY4FiKRsVBoQWmIKMnKRe94MM60a09NhGdF2qQ0F5hIPdz10nvivM8fUop2l+Upijg164lKDcmANyktkJId6160ynUO+y7TkWCtIUFzm02zlg+NcDzQ26O1kM4fhyPgm50jMFKk8s9QoLPAPhOFx0ic7SLdBwPnmcb4l8g74KOPxnjrvc8VZE78XjoshLVjrd/0ZMZzcJwxmNYM65LmGY85hdECx2+UwAqedAVrAecRo8T9sR5kWFGRc9weNj4OdIcQTF/IiCPRmiSPc43++5557D4vKSQdO4bnYWkCgeT4yP48Sx40IEXZubF8e5OJJHPEGWOItG0FySEA/g3LlzQr7I1R6J6Gs1opnaLbNnaH6b8eK4FwpFufY5FhTNuQ+kUiaHQKI2RWiKWv2eG0Rr6eucywarE0Kr5eicGPTI4hILV+xEoWBHkZ/CIc9na3NL7t6RYlG5BR72hy57YlnYDcD/Z6GD4iM7CEZGR3U9G7U6qpWKglp57XgdKVwTCUU3u3AxdMATexOJaHzo6C/mC+qkWF9bxfrKMhq1qnAckVAA0TDnMNcKr1tLonjXbhk8zE5ZWCk66+lU59gIQeRioUJWSHuU2b+au/u1l8FAwb1Nfjx5zRjgyJEjQlNQbCWrm0ia/fv2YmpqEsvLKxgZGUO1UsPFi5dxbWFR4ZIUILnt+K0obJ8fy+sbKHNPDVsKJiaoi250da6oO4KdAAx+DMDfZ8aBKeaw+KN7Cs3nFMD/h7f+691SOlc3yNiI6u5fwMKy6W3SXUx1OWYR+OX05vnxfbn2eI/iGHpiPl3d5IvbGKBO9zN3Kxcp5ev34Oe9zUeXuilypOJh7FR28AsfeC9+/n0PI5GKoOPhZuK+AAAgAElEQVQ04PN7aCrurT5YVkz3CYrorTbnexO9Ae8VPs0pYsI0AAqEZHAo76UmWYLFQf+gC79Y+x3NqXqzoWtD7AjvMSyOUEDnmDAHo1Gtan3mszk5sumg5vlScN8ubSu0m+edyqTVCcbBC4dj2htYr2O4dLPVlit9fHxS1+5v/uZT+OLXf4R8zIcHX38E73zHg5ia2YdMYQzZsSk0un489v0n8dE/+hMsrO/ovjUzvUfdBkSfhHn/YMB1tarclIfeeCemsnH0Og3Mz6+gOFLA1OS4Qn65Rjkm7IRK5YqYmpjGqdPn8aWvfgsvvXIelTqLX6bThyGivDdx/xSSKB5FJh5BNhmDn8i4eg1HDs5idt8MvvXoowpa5d7EfZsCPIsHvDc3ed17LBzFtY9STGeBat/+fciPFHTBL1+bw9WFBVTrdb3/aHEUszMHsLa0jGqpgovnL2KzVkOhmMVoMY9mq4OQFcVPPXA/rlydw1e+/T0cmd2rYpzTtvHen30ID7/zbUJKPff0M0gnY3jd3XcI/fT1b34fi8sb6DosGIRgd8nhJ6YriWq5hVQyhg9/+F/i0Ue/jhdfuIBsJo98LopAoItWo4XtrbLY/Zl02ASq+xJIT+7FxXIFr1xjx0gVfmLSBwPdy1r9ITN9+NQxHIHhCAxHYDgCN38EhmL6zR/j4TsMR2A4AsMRGI6A1FSiLX0gqZUBbVFfAMlwFMloHGE6TBkUKSc2lUqIgUohk6J3JBQ2LlyiVcRjpcBmwjEV6mhUPombEiwpMFB4cK3oFCC81nMFuQnhQqGUjmsj9vLfvZBGw342QhjdnWwx57voYZ8MdDekUSKf8RyLV06MQTqZRiqdRDQekwvy8sI1LC4vY9++vbj3vvvkOP/hE0/qT9Cl5dgIYYBYICAsQjAcEU6g2mrJkUwnb5fn5vO7bG/+mBGtxVgOWai3mohQUIjFhbYgK1qiCl27bvCnhNZOR84+CuneOZowP/JpB3KhUaChiy0WiyAciaplnIIXx4l/J8ZFoZCuC5vONI2hK+aIU+tyznsDOpa7u0xritJyn7tjbUL1/Lr+XsicQsTENDeObB/dj13iO8gEdsM6LTKeydA1oapqPvBQJ65Dm6KfwZv4MaDD0QdU6MwmjzYYMM509+Gbf1d4qidW02VKEyoLJC63l050Cmp1Ou5lzDTzyHzqbxLU5d52sS6KBKAQzcBA/em61ilghciKNwKcnKl0YJOdruIOOfoU0k3HAIX0CHnpDPuTU5t0CcONp7gn1AsxNwyZdMz8pEuPhREPryPuuHusHpqF85kYDRaoGG7LggLFCiGU3K4Pcz1+3GXrud29ogfFZIqechcrbJLCnulgMKKowSCZORYyjlGnK+wNhXQWqCiw8/pafiOmR9yuB763HPf8z8VpqBjjzhnFC1PsJkrG5WOnUxmMjY6jkMkjGA5gz549Op9r1+axtr6mYtT6+ga2tjf19Vwmj4mxca0bgw5KIJvLqKi0sbGuQoA3ZmLbW5awK3Rum1wFoi3MHsP9guuehSX+DMV9rsXV1VW528UCdx3eRCpQ7C7v7EgwZBGK042OXOFOWJCIROUyp6s2Gk9qt7l27ZqKJrxefC+J6QlTHDOZt2Zd8X15rehaFcc8TcExjFabhTG/HO4KKHa6qNdrcolTqGTxrFqpmk6Pfk8u31g0om4VHr/FsN+RUYnpfE+OWyaVFqqIrvRmrcpkQayvrqDXaSESJuaD6BOip+potxpwOsSCUJTm3KHjme5lv86HBQIWEVioYDGJhRN+eGI6j93gZ4zrXuGR3LPiMYyOjmgtE19DVzc7C/h3FWAcB7fechxLyys4e/a8hFWGl66srKJSa8AfjaHW7aPcaqJWb8KKhlFpNOGnnZ75A9cbUYT4EeOcmR99HyxmbnCvGfTQJ6JFocPm48Zc0eu/DBgx3UPBeCK69yfLb34/cU8sPF3fQ3n9WGTUfuSKyhTXea9jQDeLZQaDwsKWD82OjS2iUlSgC+gYzZ7jiek+4V7iEQtbtSr+1b/4EN74hnvR9zkY+HuIxNj1wCIc768sGvmVH8LOKu4+3X4Xjjj4toqtvO+Z7hyVWOVkV/maf2dRCD0E+jZajaoKV+wmGCkWhC/ivcp8dk2hAsDy4gLWV9dQzOUxOkLuOVE2YRWUtksMmC1pPXMNUsyPJ2KIJpKmiyloodFsYn1tE6FQBEeP3qpOq8997ov4z5/6B8T9wIOvP4jf/K1fx+yBw0DAQiiewZlLC/joH/8Jnnz6JJyBT1x0IXyY79G11WmBvuMW0uJ45xvvwMNvvh+t2jZKqztmHsdZdGDB0zxq83iDwTCmpveK1/788y/jhZdeQ7XRQSyekiude3kkHlZWwEihiHg4BHQ76NINX6+iVasiGY9ifKSIRq0mMZ9zmzkRXA9ElvGe1ue+G2L2CcNXa0inUpiemsL999+Pp555Gpfn5+CjeYDB2r2eunZuO3E7EtEEvvX1b+LshavoturYatnIZpKIR0Ko1YlOCiCbL6DcbGN5ZQ133HIAx4/dgnNnzoKr410PvRVvePCnVSCZe/VlzZvVlXWcvrSAi1cW0O8FdN8a+DqIJYjVY4fIJvZPT+IP/93/jk9/6hN48ukzSEVYEE0gGgmoUEUsXqGQRbW8qfBmny+K/PQsrlRrePb8Jayub+t+xz2k0WnBGWJehs8cwxEYjsBwBIYj8BMYgaGY/hMY5OFbDEdgOALDERiOgDAWIq1QdCDGgSzPRDgixjjRL8JQ2HwgN7cmtntT2OHDMx2UfFCmEMDAMQbMUQik0KaHZiJhKKjRCSf8CsPojEjJr0uIdx21fMSX45JC9oBhd4azTLedUf4GJuhRwYo9iVkUFyn8GGa3y2KnQ7ZjS6Aku5YOT4oSdIuNj4/KnUae8fkrl8WDnZ2dRaZQxMW5OZy5dEmCkRWJoW/bsAY9jOdzEgvokFzd2MTadglduvgGQYRjRtTmMyJFTz6Q0slLpyuPs+OYc8jG45imyy+ZlmBCcY5OPj54E+chFEiPQkXQOLoprkq0NAweCZZEAPh8EtOjUcMjJwaBDlBidiiK0oHLweK14ftSkNK1c7sAjOu4Jwc2BZ/r4rlBkghpEjBir9yUdH26TnUWSyS00qlMUb5ry41Nljuvj/AgrmtZfOxY1HVCenUNwyT3RGdFuzJQNOBDu0ssQV/nHHCFZplAGZIY9Kvtnt0QFKrE8adwxKINf47Bl3RYU1gOUSQ2xQq5Rd2OBr4vz09hn0KXGJY3/6QQZzApFA2vO/OFLaG6Qha6xHgTSEohnfgCOQ8pykYjyKWzwl+0W02FV1JEonBj0DymICRuMDnvLgee85EFKgqScqUz4FNdBAEVpogGYHgihWoKUnLokz3bNFgWdgp4rnW5rem0dgVuLheKsRRz4+kULs1dUbFCBQArBIvrjnPBDRnmfImFI3KLUtiku5ZudRbRjKmXRQAfUlFLP8v3FUaGLltj81ZArLl+FoJ0LfN1iERxHIP34XoKhlDMFoTmYacLHZo8L4rnpnJhAj85jylYZ9M5Cejs3ODampnZK5GqThTB5obc5nTCUvTmOLIrg6IyiwhRKyxECBEpRBCQtS3HvM+HXCGPZDqpHIhzF85j7uqcRGKOa7Pe1PxiZwnXYiFbkGjOuUenJ68TkS/JOJnzZizShRyarZYcvVw7xRGiJBIKPOT6ZLggESxGSDSccY5vtWYc7+xuiYRj6Nqct37xhzkufM16taz9Ih6LaS1vrK9jZ6ckHjfnGF3BPGfuvaMTk9h76ChC0bgKCpz3iXhMr2cF/ahVyihtrWHu8mWgZyOTiiHMEMwu0ThNFcf42ev0UciOwzcwxRut7wG7jRy0xcOmE55rv685wuvP+cbrGVPHQBCVKkV/drQM5MQn2oX7GI+VxRD+DOcEUTBk0o+OjYuPrS4A+PXn0tIySpUKnIAfLYaYYgDbMeinNjs93PuH0C5apSYQVDEaXB/k57N4JPmX6517FfM4DPJKhSJ1i1g6R1McugGZ5AvoHDl/+cH3pdhtBbh2TFYE5yU587wWKhSqQ4PdJo72T74z92YWOinCjmXTKsgw/FZ7vvZmU8Bj4YvFEbmhg0GkUwkszF1BqdbGv/jd38A999+FWrMKf9iHdD4Np0cUWBjoB5UhEYpYOk5fgGJ9UwU8/j/nKO+tvEfxOMKhiBz8It5wH2WYeN8RT7vvdFAq7eDs2bOY2btPvH3y0RUO7XWT9fvY3tzAa6+eAonYhw4dcLsXElr/DNncqVRQ2ilpv80X8khnMxi4QaksPPB4+T4U4Pfvm9XV++Y3v4PPfeEfUKl1cd/dM/g//u3vY/YAQ32DaNgD/P3XH8O//eifotHqIJGIqdjGcF5e64hFEBV/V2lrbRGZ9MhDb8SvvPft2FiiCG1jp1zVPYH3GBU42203VNSn4i89+s1mB+ubJZQrDfQGJvBagrsVQCoeV4cUkUnsNrMYBNxpo91sSGjPZkwOAIsRqVRC85h7GYuS6qAjEsntniMSbXJ8HJcuXMbevftw4dJFNJptzUlm1IyOjQn5ls1k0Wo0cfL553FtcRX7ZqZQbrWxvrm1G6TM68qMmZ7Pj0qljtFCGm/66TeiUa/hysULyGXTeM/7fh4nbjuOx772NTz2+FPayzfrNta3yvpZdRrBRjwRBnxBrK/vYN/MOD7y0d/HU0/8EN/+zpPY2qxqPaVjARyYmcT999yvAsIPvvcYdnbK8FtxFGb24flLl/HixTmUG6aLhsG4PP8WWyiGH8MRGI7AcASGIzAcgZs8AsObzU0e4OHLD0dgOALDERiOgBmBkD8woGAgMZ38VH8QSToaE0mAjmC1pVN0MAx14TBchIMCR11xrk93NZ1abru3BAGLLieK3wxhNAxzCjJ8MDds6aDxj9NRTfevWuWN4EUxnQKI0AIUf3tdl89N4aFn2O0UYyWm06FH563LhaVXL8ywRwtd20EsxjBQG+l0ErlcBi++8pJEISIUAlYYS5ubuLywjDad6OGEHt4HXQfhQQ+j2bTwBJFIDK2Og4tzV4XBCAcicNCXgBJgSJkr+lOw8Xjk/FOiIQW2XBaZVEaCBB/AGe7ndNo6dg6CxBjhcRyJw8bla8FP/ANxJBR/KXqQXx2yxISmqOt9UKTiQzzHmC5Sjjtd+To+dRUw1LBrRHQK1DeEWhqEjuHae/8vEY1irkJfKaq7zHVx2ukmdZ3R4o0bsVrsYr4OHZlCcBiUD3VSubspXNHdGwyZokLXeNXoXjXNCuYYPNe2nKMDitAU30hoMMe3e4w6B+JIeqg1WvApiJX6txHAKZpQaOD8UhHIdQeLduBCkA1qw3DfKXzKNqiCTEciLvE1YsVTsHbFdArnXrdElAGZI6MSC8kJXlpadB3TJkSSY0eRjKKC3TXhcxwv01UBFXso1mlsQsbFKfEdPnU/cM4JCU0382AgzAf57ES1UHA2bmsT8iYXJMNqiRCyLDkb46mkQhobNkNngTDRNCpwmeIARah4JKp56XQMiiYWMwJ2o9kyAr1NpE4f8Qh/1vDUTS5CzxQjyI7ncRM/RLSG3yfR1B8kmqivAgwFKY5Bwooqm6HWsXU8dIpub29JfPKCdLmmdazhmM6DHRgsOhEHwQ4NdsdQVM/lshL6d0o76HcHKmgQoUHxW1ghuvt7faRZVIgn3JBPB1MTe5DKJNFsN5R7IGQOneKtjvaReITvG1bxwyLXOZbQGNRrdaGGxFq3wiaTgeOXTcJmiCR8SCbjmN4zpaIFOxm4j83NX8WlSxfl3uSewIIYx5kCPvEv/LlwKIqgP2qKJBJu3a4dFjotE+TItUCXOgsJnU5Lx8zx4Fzl+4yOT2Bsz365X9sUV4NBiemxcFhu6kqphLXVJbQaNbla04moMC/9no0BC4Tg/mOjXbdRzEyg3zXXmeu90aprz6Tz2el20Gw1zN5PBAbfJ5VCoTiCTCaHWqOBM2fOmnkzCGB0dEzzlA76cqVigm4591lk6XYltPLvxGlYkahCOXfKFbmb6aYlEqXLIpMKr94jEu9Fbh6Ch3Jy8U4e2okFEH2YeoAJraZzWyx/llJ4TwqYe5SLThLvnv/CjIOA2Xt5vLomoZCc/YF+F0GGfbJQRpxY0LjCdR9S5kBQ1ybMgjPvgezMYmeFZWGymEMqEUe7XhNKjI5w5V9wH/Vz72S4tsHrZDNpPPPUj7BVbuFXf/UR3P+Ge9FwmghEg0jlU7D7XYWz9rs+FR9YXOA6ZHdPi/cYiv2ch8x16JkCtNc1RQHf4fVRYbInEd1y8TKbG1s4efIl7J3eJ9RQrVLVuuL9xhQHTEj4lUuXVewp5HPqTuA1Lo6NIxJPCFPCAhJRKuOTkyq0lqt1FYkoXPOYVBTsD3Rf5D3i9Okz+P73f4AXz6zi6JEC/uDD/wazBw8hEI5gYXUDf/XX/xWf/sw/IBYLIZ/Nou/04ePE6ZH3z84ss/8RKRIKh/BL730Iv/FP3oWr50+hVq6g47CYQmGXAnkHNgs7xKQNeshnUug7LISrHwj1RhubpQoq1boEbq7HdDIphNna2irymayKYCZImiitsMTvkbFRrK+vq1BXrzflyOb9iII6i2O8/+7btw933XG38gE+96VvIJeIoFgYQT5XEEKKv/OwgM/fc8o7Je3VW5sb6HUdvOVtb0MgEsYTTz+LV149rdfk92eVtRLChctz4B1m79QkovE4auUdDLo2Xv9T9+HND74Jp8+cwV9/8u+QS0XRhoVK03Qdtjo2nJ6NcNh0TTUaNkYKKfzJf/iwkDGf+dRncObcoub13ScO491vfwsO7J/F+dNn8dWvPopYKADHH0R+ehqvXLmCC8traPL+oK4ls27bQzF9+NgxHIHhCAxHYDgCP4ERGIrpP4FBHr7FcASGIzAcgeEIANGQNaBYwlBHCukMI6OYnk2m0Lfp/HWMiOuKmHLACo9BKcJ1DxP5Qhe1G2pJAUJC0w2hifyaUBIdCrxdiYMUDPghxzRb0Kmq9g1/mSFqdKUbVi8f4ineMcyL7lnbYEjCYblQKbY2xR0PiXccjyXkMKeGLFHDCqDTbqBjN9HvOphbuKbwQ/JgN3fKWNzYxGalBls6SERt5f5BD2H05Nhjq34um0MsmcLS2io7ycV6rbRqCPnCEjHoyvUH6fCmq7gt9yUFfwpnTpvOvi5iVkQuUYVW2sTlmNcWkoICc8AnIZ0t8GSGSxyJRIyIQydl21ZYJQUDPrjTlUphlS5mXkP+SVGWY2JclBSEjBDHQoOcxAxsZVGDgXIS4Yyo6YnDHqbG427fiH8xjGrzK8ruv8vcaLAgem1XTKfAaszGUrd1nhTSKXiSx8/wOgqJXhHCYHnc779hYZrCijlG4yB3w2zduSXxywe0O3TKmutNKVbzVcKv6WygoMHz5aQQSsfFvkj85/975+Y63jnOFK7JQ+d1VFeEO6dNhwQ5/j4hGijsUqiisFKvVdFs1l1METnrfviC/t0QNiJhKLzRraqQXnVsGF67971EVVB8atucCx2J8Bobt3BhBULqCuGHVzhRwYBOfTf4V3x2cmwtuswdCaDetVTSAMNdA34JQkSRCJniD6jLgY5u5QO4gjrXLBUrK8jAWYP9oBjJ71EoLDnfsZgKBwwF5NwQFmpgCjt0SXPs6WpMROOIhyPYaZtiDIVLvre4yqA4bFy2FLXIM2cIaK1al+Ofru2NzQ3YPVuhffw3FiW6HQfhQEhrYmp8EpOTU+jYDq5encP8tQUJ+QyjrDSqsAdd5BI5va8PXKOWXORkF2cyWQn2IyOjupbz89ewuLhsXOkSSo0IS+4/xTjOi1Q2jUQ6LowFixAc01w2IwcrHasqUthtzF+9itXlFZS2NvQ93Nf4J/cFnmsPATh9P8qVGjrtlrjO2XRGwZUU67oOi4vsxnBM0KjTRiIclojGlEKOoSZWIIw+Q5cjYXUmiG9dq6FSLmm/oXs3nYwjyuIH50GfuQd9hTSHydzu2mjU2ggG4vD76FilCNjQZ195CwPtbeRx0+E/OTmpsaFwl8sVhMNZWFzCpYuX4Dh8rwySqYxWN/EfdJpz3lD0FaffXa8dudWDCIZDpmjU7shhzHVLjBMRGXT2Xv/whHKD/trNRtj9hhu+1xXVub+y2Gk7Hc1bExQKsy+4nU+ch+SGs8hlQobp5jZqvJzZvS4SYQuZSBRxIqn6PYUlq5uHxSPHQZ5FHgqs4TCS0SgCxEp1bBCskmGQbSyKXruJdCKs65rJ5xCm8NloYLtcltuf65dFx1dffgWrG3X82q8+gntefyccXxeDkA9hBpH6KeJG4RsEsL1ZEqIsXywgkU4pK4P3EqKEDF6IDvqo7hHcx1joYHeUyX/wo99pw+e0hBLb3tzGmTPnEIuwYJU3HTUsUiWS2gc5P4m7avOeqoJwRwUt7qOFwoj2HOJHuA8XR0bUqbG1U8J2qSykUSab1WvxWNSJ4GLReA8/+cIL+MKjz2F0JIx/+a9/C3fccw+imSxOvnoaf/qxv8Izz59FNk2kTgws4IeIrOF+KQ48i3sDOOye8gPveNN9+N1ffQSrCxexML+AVLaA7sCnQpM6sIIBdJh94LSRScZUKGPOSSyWpI8Ac9eWsbK2oftpJp3WPYtmAWKOODfY2cMCGa87Mxv27t+H2YMHMD8/j3q7hddeew1Bdgv4fNjRdW0pA+Luu+/GSGEUX/zil3Hh2gbCPRsHZg9ibGxcHS+ci2TOr6+tyF3Oe2alsqMOiJ/7+fdifM8ePP3c83j2uRewU6kiyutUKMCyorh05SpqtoNBp4Nqu41MPIbxYg57Z6Zx7NitSMSj+C+f+ARa7CoLxbFWqWmN2eqO6ylfRniygQ97Jwv4xCc+rvDjj//Zx/Dcc+dg+br4wPsexjve9nZcuXQFf//lr+LU2Xmc2D+F7XodEwcPYn57GxcXl+Wg7/kZBMzCMtFDQ2b68JljOALDERiOwHAEbv4IDMX0mz/Gw3cYjsBwBIYjMBwBinFWeMCW/XDQkpgut2owJM43nyh3mdGuO5lCB4VYuoHpROZ/fACPh8JCQcjFe4PQeaMASnHPw8B44XsSQz2bMKPw2CLf7SMQpChsgu+y2bTCHilUkpVMFAR/ns5bOrT54FcnGiJooZAv6OFarlIiQ9i83CEGoaGHf7KDa/WagtF6fj82yxU0KcT6Amg5PbT5QGlFESayYtBBz26bNvJwBMlESq71lc01RIJxKrZ6b0k5QlzQ4chW845QMBTpCrkMKtvbKJfLSIRjmBofk6DebbclSogPT3dmKi0BjQ+2FFUadKyyYMC2f7KB+zRW0kXaw8bGhsaMXHYviHJ3nAkNoJNdbn/jUGbRwROlef0oflLooEhNBzE/JL677nXDeL7+q8gu195l1pvrZT7UWUBsCsV0QhLkqDdOb+91GNrJeSUHPkVeIWRYfOnJ5dztGbwIv9+gMEzgrCcQe+d44/t682d3vjHklK5vOu/d+WdwLuT3G4FAY+IK0nJQiz1tikIu1Frf6HVLKADWDaGjiMRjlsdOOBxTWFCoqRtoKfa5wjiJdxlIIKaIRcGNRSLOaXZfsOBCxzSvJcfONfQjwPVH7X9gHMGOXN0G/WG6MMzx8pry7xRQb+wk8AJJDRvZXCNqI1FfWONOd6Vcqn1HTm/hiIJmjlGAkovVCuv//cGQXMNyp7OrIEC0EzsoDI6JTGqKVzznqBURhoTrZGezJBGQQjiROPFoHJsbG0IVUOAlzmN8YhyldludFJtbGybAl05RBmi6c4wiIUXxgwcPqjjG411dXcezLzyLjfKmGy5rOOTMeMgk0hLDj99yDAcOHJBQOzc3L+52gPtZJo1ILKp8AZ7P1cuXhHFimC2FMQZ2jk9OYf+BAxKJt7a3cfrcWXG8w9GYigVyAWOArVJJa5AiKnFG8XgE+XwO2WwOtXJZhTIK2HS+Mrx4cmxMSIllivNzc7BbTfHM6VCmoMdCVK3bw3arhU1y2usNWOEgcumMhDwilVotFikY6jvQ+7adDkbTaUxNTanQIZGvUlURgW5xHkuhkNc1qFDIazYM/oahi8L8ENtkWNhCl1ghdfIoZ4IiZ6sjfjPHXcx9urEVaNGTU57oDuJzeB6VSlU4HgqUpVIZlZ2qwiXpRLaIC2NApd3VmFZqFY0/kTyhSNice7OFDrtU1E3CsEp2WZg9hdfXF2B6BcupnnB+463b3X/dLcljnV93sJtVwGIVA0ttMmDc7AN1Azm2wldD5OpbIYStELo2xXR+jXPbIDB4LAxtjQVDmBkZRzaeBNn6XIsU/YkeY+GB95f9+/ap0MKNx69iYk9zwWGApxs63GrWMDpRQLvbQXFsDIl0WmI45xYd5WqS6fVw8ew5bG038aEP/TJuv/s4HJ+Dut0glw1WIqpxp6O6tMVCRRkTE5PqRuGcpfOf3RncTznv6d5m9wXne6ftoEYhm91KHHuOQd8Be8V4r2IhqVyuYmJyj7o6WJRlYUzrfNBHk10V7abu0ZlMWp1l5VIJ9XIVnXpTnS1EPxVGiiiMjCg/hEWoVDarolMmm5GTulwqK+eA98FoNIYrly/jbz/7LQTQxod+64N4x3vejfzEJL792PfwR3/8Z7g8t414GKi2gEIiquIyC1wcViGsQiG0WFgeDHDb7CR+/ZGHEIGN1bUNRJNp3b8Z3s39hUWNIEM4eg7q5W3t3ZFoBJlMHlulCl565TWsb5UwPTWDqYkJlLZMHgMLex5Kjp0iRE3tn92P2++8U5027L7gHspg5Z5vgHgioYIeu0T2zswIITV3dR4XL17CSHEMZ147jwOzB3Dk6FHhclZXVrGwcA3ValndLfw9hgGiXIPcn/LjY1jf3Ea5SmwN8TZ+dXWkU1lUGebdMSGyjbaNRDSMsWIemUwKY6MjOHhwFt997DtYXttAtQKzBN0AACAASURBVNPFwnZZc5vmBoWLM0xeGLcODu0fxac++bcqKH/+M5/BF7/8bexsbeL+u27DxOgozp0+g50SQ5H7uOOWg2h0Hdzxhgfww5Mv4ZlXzmCr3kRPCDBihoLct4b6xvCpYzgCwxEYjsBwBG76CAxvNjd9iIdvMByB4QgMR2A4AhwByx8Y8OGYjtFI0HL5qQMkyCQnRZSuaVfEoMB3o3C660z3AXyko2BHgeK/J6Z74qwXEuqJv9edz2ypD8hlTjE9HAkpeJMCEEOuyJiulHewurqCKoP0BhDOYWRkRA/lFH3oNmSIJ53tnTaDxYxbvrKzg1jMQiRqYW1lBc12SwWBCgU9urnFf4/D7gJNsm4ZvOfn2DgYdNsSghiaxod1Bt/RORzh9/MH5JQO7DqgxUyn6OWHhIdMMoFGtSKBIh1LYGZqSuxVtpfTVU4MDQsBZOfS3cpjIWtdbNuI2xJPPjqD+toOctmsQhNZUJDb3wuU9LvuL4pjLj/ecycTw0DRjEIAhSGKp7xGCkF0XZB0LXqiu+dY94RqTzj2xG3+qevnp8/VuMklCruuceIfxLP3+O8UmOlMY2AhiwBBOqsjckTyNci+pkudr8vrLdeumPBG9PXEYTmDb8DTmPM3bPeQP6TigPAMLAz4DeuWry2Wsdx2A6EU+EuWCWs1xSAJdhSrGWZL1yxFGTfwU+G5Xoiq+zN0pAsP4eJxvDBQHgvPSzx14j8Y2hiyhM4gUoGTlnOTorHHouc5CoEU8An3QHGbqBEK+RTAKPrwWPh3is/kbFP0oOuVohvRSlwLnqh+YxFEMiJFpgHxTX7jrlf4ZVc/p7GhM1lIphAGAR863R7KjRrCkZhEaIboGc4wiwGUO41wJQGLHQfEkBDdE7JU7Ok0mVEQQiIW1zgzPJZiLrE0MzMzcqryGiysr8upyeKY5qFt8AZElvD8KKzxunGNHzl8FLOzB1GrNXDy5Au4tHBFgjDd6Lw+4s8P/GiTpRznOiazPiSHbzQWx9j4OAqjI3JxZ/M5dHsDXD5/DvX1TfjIdO90TBhoyEK2kJf4R6d1026LZVwYGZXYye4TimT8Xi5wumwL+awJJG41Fdgr9/nmJjqtFtoMyRwMjDuZhAnmArAjgKHALFzZtvamte1NVPsOetEIGhR32XkzYPHDzalw6NQ3AitZ8JwrvH6pREzj3GzVEYvGJbxRGKX4xuBR8uIVZCzUVRyxiAk15V5gYPgmLFlZCOSFuziUgX8A299HZ9DDdmlbRafxsVGxl+lSjcciOHL4iLBL2xtbWLi2oGvOPZL7N7svGGGwUa6gyvkTCaPXG4gfXW/U5Uw3nOegOpzoQjeIKBM2TVexCVDmiiSCikVRdjGJ6/L/v3F7GBd3vl//BjewmvOV3Svowwmw8chgplik4J8Rzm0W3pyOxp4Fi0TEwng2jZFcWt0Ddrul8WOWSLfZRc/uY3b/LI7eclRreWVlGQsLC7i2MIe909OawyyKOO227ovc65RbSuSHbaNWr6IwXoAz6En85jHZLLrxe7kWifzqtHD21ClsVrr40K//E9x+x60IRgOo2TU4vh5iDNRmZ1a9hWa9rkIKu60orBKtQTGd+3MwZPIWuCZ6NjFDMQUz12oMneU8baDLLqu+jQCRWbWa8kHOnTmHickpTE7tQSKZUFEiFovq/yu1qva1fJ7dHGPafy6eO4eVqwsA773sJJA4HRX6JJnJqnCqIh3niLp9OF9sbG1uY3t7R/scQ3a/9rVvIxDs45c/+AE8+MjPIxSN4Suf+wL+9M//FqVKH8lYED1fSIUc5UD0exLv2c0lNje7ZuDD7Egcb73nBGanRoV4YdE8lmRRzeBZmMORyyR1rXe2N3RfYlBuy+7i1TPncPbCJTg9H/ZMTmNybALl0o7yGTbWN3T/m96zR/kBa6tr6ug5ePgQ9u/fr6Ld8ydfxLlz50Gv/NjEOPbv269rRWTO9uaWePGpVEZjQYzVoYOHhUNaWFgUEor3QxYpUsmEgoFZOGXHRINdFBxDu6tiFAsT3CdZPGS4M/dv/n7Aa3jo0CHNI6KNstkMiuokGceFs+fw9PMvIJJMom53kUjymsa0N2bzGeVyXDh7RmvtU5/8BBq1Ol545ll86Ytfwpnz1zDoDpCLW8ilk+oyCvaA6dlZ3HL77Xj7+34eH/nTP8N/+/q3sdNsymRAowJ/p3N63aG+MXzsGI7AcASGIzAcgZs+AsObzU0f4uEbDEdgOALDERiOgB6wDT3CBPbR5dQbiJ1OZzof/j0xXQ5eOpYpRhLhQLWZzmyKkYMegoJf9647Ym/AvPBBmz/rhWFSbOTHjUgKiqhWKCL2Mb+XwjVFforzmSyZ5WG5s9bXVyVEKLAtFEYySUSDcXAGg9c56kaU5yN1X2LZ+MQootEQzp8/rwfNSDyGWruNNTpJJeJYQCACHwNQA0G0WxS4OwiHgLbTQ6fTk3ORohQFD7KsGdhIsY78ZAXqObZcoxwrz13tp+tz4EezVZPjnyGkdItSxIlHIxJFKVCJP8/QSmFiKNYN5Hol4oZiDd+L4Yh0olJUpThP0ZvOcgpram33+RFl234wtCtKSzjx+4UtYEs9OeWes1lYknoddt90JtAxx3/j1xVEKaeaEca9a+bNA7WCu0tIIakU1IlCcJ3lBtdBccpcBwqvFN/IGBd7l/gLpyMBv9dz9L2eM907vhvFe2+1eu5rryjD97P8AeQpTLhYCG++6Xq4DHHP6c65SyHEsKCNO9fgbwboDAZo93sI6hjDOnd+j4oLnY4RHQeG520c9mZ8PLyK0AwMprNYuImqsMMwT09M9/k5t1n0IJbHuMzFbpY73rDpGY5IBr+umWOb7oZCQeO6ubkpoYQ/S+HZG4N/zLrnv0tIJ+qGzsC+X6KKOgF07O6n36+uB4rsCq3l+bdt7NTLSMSSiEUZoieWk3jE3YGN/sChBiXRynCeTHFCjn6vm2Hg17zkteX8YlBiIp6U+JhJpsQdnltaxEG6wPNZzeXXLpwRHzsatHDL4SNy2K6vb0jwO37sOI4dO6H3WFtbF5d+dnYfJsbGsbK8orDEzfVNOaO5D8zNzSGRTEmQzRbzOHDoEKamp7VWWexaXVvD/KUrmCkU4e92sba2hqtzV7FZ2VJRLB03QjTZ08XREdRaTVTrNTHCJ6YmsGdmWqGZ/B5iVCIBv1y5FMuuXr6Cky+8qDXNtc7CGbtc6OSnU7nPfcktePHvnLPlRh0VhoBGAghEyWMPar107BbadG23WrCdttAcdABzmAlsyYQDyGXSWv+ZdAbJeBThANFDxm3PIh/dzeqsiUQllhOZo70zaAmRw/nLIia7Oli44nolPmSjWYLtM0G6t992Gx5+1zvFSF5ZXJSAuH96Roz9yxev4PuPfR/zV+YNZiuZFrZoc2sbTiCIVeJniCIhZsoNouV+oGgCdbWY/V7B1G5gMGeTOjd0P+ENisUxYoBMkKhm2w0Cuvd3Mwuvf3Dv9T6IiOmzqCjmPq8BhfS+ePJRy4+BzfDsJiwMkI6EMD0xihO3HMG+PZP63u31NSE3KMpemVvBVqmGo0dvwd333K3C3Llz57CmIuc2ivmCWNa1ahWDXlc4rlQ8Ye6xwo8R50Vu/ECiMt3LFILTmTT27d+LbDYrAZUC/qmXTuLa3BLe/8jDOHrsMDLFNFrdJsrNGhhryblExFq9UjUdTFzTrlueZx9PpFQYU3cJg8LbtvYoFjfZUcAiH93pPruFMGyEhPlg5kEHL75wEpmcWT/s1uC84bmyAMf1kMyklBFAbA73tOVri6itbSLhD6lThOfGzA/+LAtSLKKUqzWsEau2tS0RmHkE3Dc3NrZ032PHwqWL53D44H688+GHcOjuu3DmwkV88pP/DY89+RqSqRjuOLEX+/bN4o2vfwOSiTTW1jbwxA+fwFPPv4TFzbKY+37/ADP5EH7mrtuQj4cRT6TRdvoojI0jlkxqb9lYX4XFX0UGHUyOm9wLFgsuz81jfmkF0WQGsXga1UoDlp9B6wH97lDZKWv/p1jNOb24uKg9hPvtvffdh59+05vw2A++h2eeeQa33XWnEDDcu68x6LhSQy6T0XplLgDRSD/1wAO4NncNy3SkLy5IOGfIMcV0ou74+w73UYauJlJplKsNOdOJ8WFRitgadnJwT+IOT8wMPx544AF1EDC0OJ1KYt/eGezZMyVB/xvffBS/9qHfwC23ncDMzB4tqGAyhlgxj831NTzxta/h5Isv4Ld/+7eVqfFnf/oxPPv0M9qDuHinJqZwYN9+XDhzBo2dCgpjI/hf//nv4Oj99+P3P/yH+PK3vosms3HCln4vsTvdoTN9+MgxHIHhCAxHYDgCP5ERGIrpP5FhHr7JcASGIzAcgeEIxMORgU1hgbgDBWuGkI4nFEDa6zjotjtyP3qOYImXRAXwgZyiDoMou4446xQOFHLpOpclELtCLB80hc1w2eueuC5ercIGw4iEYxJkPNe6Qkh9FA4Z2DcQq5The3y4lBBK0Qh+5DIFIQeSyZRERwpGZDdTkE9nUnKM0pW+vbUp0YzOv0wuJ14vUQT1jo0OuaE9Yp5D5uHPaSLkNwKq0+0jnYrjzjtP4Pjx2/CFL38VSytrGhcGpspJKGyKA5uBosQIhEIaB7pTk5Zx/HsucuMy9SFNHrxC4RyMFgpod9pyj8tt7DPoBcOSpoghoI7EVaFZesQx2Hq45zVgIYGv7zmTKVyL9e0iQXgsErbdQE0vwJXXhK/H66CQTjcck1gb7zr8Y1a5hHVPTHcFVHUtuPK652gXh9sV0DkPJBwzXJXnouIMkRGWWsvF4Xad8p4bXXgCFhvabc0bD0XjrVp9jeI9OwNY8Gi3NSaeyOzJ/RRIWYxhyBvFaop2RGaQzU0HIFm9LILYZFOHgujTWc7XdLE3co/T/SdUStAIkHR8KvDWzGvPzc/3pogZDFkStyj60SFK0Yu8dr1uwO86I7H7WhTOiSygazsZI8c8gfXSJmLhKGb2TAtpxPlP0YbXS85/uQ4NR54f3jX21qCHrhn4KZRzchtQBkNEo1wTRACFggipI6QjoY/6I8+FTmcWYij+t8ivJjOb8p/PdCVwjnP9i2LBT/6rxDayfFg8aiE/UtTPcl5TkKYbNhOJSzA/cugwJiYmlClQb9Rw6tQpBfvdf/99ePe73y1uOTEIZ8+cV+cAx5zOWorlFJr27p3W5X355Mt4+kc/kruTwX633nqreNwUDa/Oz6Nt2xgZH0VxdEzX4cKlS3j1NQYS7mBmdBxve/BncOstt8gxfeXKZTnlOQbRGDskYipepVnMi0YlGBKfsLi8hFJ5R278kVwelt+HS+fPGVGY4vzqGpKJBEZHRiRmkydN0VLrzzF7IAVN/sliT7VeRYvZDIkIrBj3QcsUH1ttjU29WkfTZmEQiASASMiPRCyGifEx5LM5NJp1OdnJPM8lYxLTOTfUXREIKAiRc0d5E92eCodEQ5BvzgKEOoLsLmqNOtqNNto+G5VeA8liEqOjRbzh9a/HO971LiF6Vi5f0evsm5pBt9PF4sISXnvpFK5euoqlhSXslMqw247Y741+H5VAAI4r2HN+GuyS6W7g3OJUotDu3V8UZzxgwet6xwhDDHsDFms8zEtf68oTz4VeEtaInROeoM4i7/X7u/6VWBc3zJlrgIgdu1mD3WshCh/Gc1kcPbgP4/ksUrEIpsZGMJJNC9GyuDCPxbmrWFrbQKMfxGalgVA4onBbjtvO9g5iiZjQMCbsM6I9jo50FQ+5v3HsGRDNrq9gEPVmywjfdgeNdlOFm6NHDiOTTqJS2lb30sbKIjbWVvDwux7CgYP7EE1FUW6UVfiRE7vroBBPYHN1BQNex64jrIiCp0NEsOQQYq5Al8UJn+YS94dquYrSzo46bCj2h9CF32kiFg4hm82rO+jU6TOaJ/tmD+h+Kdd3p6Vuhc2tLXVShSIhzVHOtV7Hhr9pIzLwIxIKK3uBYmqYXRPhkPYCiunz1xZxdW5RXQyTUxPqHOEaocBNDNbm+oZwMw8+eC+OHj+KV86cw+NPP4dEtoC3vOMteMfDP4vM8dsQbHaAWELzorddwqlnnsbXvvZVPP7Uc9jcrmNmLIpfe8/PYeHSBSGg4pkccsURddyQ37+5sY56rYRmrYyJyaLmSzQZx061ikgyjaPHb0PH7uPxx59Cu9bB/pl9cDqm+4nIF3bHUOTm2uKfHNfJqSmM75l0UUtZnLj9dvzwySdw8sUX0ahUEbOiSMYSmu9ER/3mb/4zLK+u4LOf/TwWri1qb80Xc0imkm7RNIxoPIbllWV1FE3umUa5XMfy2jp/BVBBj4WncqWqa5bO5dW1ZoKoe6i02nLax60gJvMZ5UwQOXX67CX84gffj2O33YqR0aK6/ehIZ1YNC7YXL1xQQPvv/+FHsHzhAv75b/0B2o0Sbj1yUF18RAQxw6VVr6G8saHOnYfe814sbG/jK4/9EBeWVtEP0ZVOWiC7h6IswAz1jeEjx3AEhiMwHIHhCNz0ERjebG76EA/fYDgCwxEYjsBwBDgCqXhiQLGSIWkMQAz5/BLTi9mc8C5EhlAMoFBJcdQwt8NChQh7oIDSjgRAOv3oJjeCCZ1wRlRWqKHEMCOaeB98+DSYCyNAWqEwIlZU38eAP4rK5ExTIWk0aihXSvp+CszElZBVS2GRPM5EMok4+bxBClE06AVMuGIyJgGXAV7r6+tyVVLkM8iGPpzBQA+b/GSLNN1r1ANDDHkLOTpvCn733Xcn7rzzLly+fBWP/+BJ7JSrEoEUosrwVXHK5dOXSEZHPwUcimshBEDaNp2BEj3pFh305UQXO5x87SDdvE04PRsB8dCDOk++jkQi/hmwJGI6tmMwKRxby5IjjeGL5FJfvXr1uuOaLlO3uKGuAiFLjBuaP0uEBkVajjcFMs6DG1Eq3nXyRDAPySPnN/9zhVxPzPU43R4ChixZPuDz+HiczUYTZMxKDPb55cDl99J9R+HZK7B4x6Hz+++J6RLJBhpnuvApUDOMjp0RxEnQRc1Jo5Bbl79u+O1kj1O8Myz9XWyEuMx+2BigykBX1y1+ozOeoiQFVYqkFKv0i1qfYYzG3U7kipz4ti3cguPQeW6KBkIjkTHOay6h3Zy3V1jiS4nL7HR1HHQC0nlOwZ9FBgoRHiNdSKBgUNeO141r8saw2BvxSRJ3MUCT6yEcQCRkmSwA4TAG8DNAlII8sTKttim8KATY2IbpZo6Eoyo6cP0RjRQK+eHntfIBNlnQPG6eADtWiNcJBdFybAmMxBCwcMGxqTGU1enhnhN34l1veTuOHT6Ml156CS+++DxKO9ta15wrDM08cuQIZmcPSCwvlytuIGkXlhVRH434yGFT0KBLlCKcfp5M53gchWJR+CcyqCu1moTvxeVlXJq7imtrC7out996u+bOffe8DkeOHNZ6onuffBLyztdWlrG9uYFOo6VA0VDAh1atbjIXKEyz+BCyEAkGsb2+LqE0nc1gbHxM7nk6d804+dBot9CgqNVpayw4LwNybPpcVI9hblthcovN3GCBUnkVvBAKZO4jYoUxUihgz+QEcpmsXKfk0e+Ut8XZHy0W5JJ32k2tJfKf6VyV4FczBUh2GbDoSJcwsTlkmxMZQZGd+1kmmUGqmMGD7/xpTO2fQr3RkBuebmnuRRXiKRIpFHNFzF+dJwhMwdHEnpw+dRovPP+iUB0s21zdXEMvmkLbZzIADK6JqBN3Z1FNxnSKeAgk7SFuBgG7oNQV4YfWpom71cL7MWc617JxqvM7vNQDz71+gztdaCITykzRmB0aldqOxnYylcaxQwexf3oS0VAAcDqIWkF9sqDMANfSxgbWGKJqA6WWjVrbRpvB0Lx/9XuIhphr4BOve2aiaPbwoClo8j7AwE+eHLteeM/yB8LibVNMJ1KIWDM6iAMsHO9sw8cidYTsdQfvfc+7cfjIAVhRS2J6tVVTYDXxNMlgCCXO1Y6LLCPbXynMDB2NydFPsZXXiY5zFkoptlM8ZYGKx9NpVFDeWFYhhiGi2UwOl67M6Z5ZLI4gHDP7AAtKpgmtBytiwa9zZjCtX78HZCIxxHgPZnGeLnwG3QaCCpHlGqhUalheXcf65pbulePjE8gXCiht7UhU5vXZXt9EwurjrT/zekwfmMHJU2fwytlzOHzsKN7zvkdw6OitCISjCE7PYOfiJSxcvIKx0VFkJyawvlPCk9/7Lv7us1/AxnoLf/Q7v4rzr76qMPLRyT3CvLCLi0Usu9OGYzcQsfxw7Ca2SttIplNIMsh4737kRsfw8qkz+PIX/h6WP4q3veWtKmKzg+vSxYvYWFtXYCmvLwt8XF8Uoq1oBPfcd68K47wM89fmNceziTScpm0KL5EIDh05okyIT//Xz6pLS+gcx9FrEaVD0wKLWeTOdzotFc63SjvYKTewubWj4iAZ7cKzBQKYnJxAIpXB6dOndSwMVe/bDhKxsPawYi6nPevqlStYKlUxPZVGNp9WQatcZiG6C5bTq80uctkk/tmHPoAP/M7v4jN/8h/x1S99Vfgirlde23qtgY3VNUxPTiDi9yGdyyKazuIHL7yAly8vYof3Y4b5shjb4fzwsathqG8MHzuGIzAcgeEIDEfgpo/A8GZz04d4+AbDERiOwHAEhiPAEQgGAgOKNmpB5wN+j7zYGCZHR1FIZ5GJJyUQ0u1EV6bE62BQD3FWJCJxgCFufMgMBY2IzAc5L1CSD3p0uFIc9Fy8u8xtNyjTEwOjkRhGCmMSCxl61+6YgDO7a2NrawPbpS2Jw56rmu3cFBPZ5kzhhc52igcjxVHkcnkJlPVaRcddqZbl7BJvmuIk8RwMv2u3UG01Jf5YVoyZqxJDw+EA+t0msqkwbj9xFLMHZlHaLuPFk69gaXULyVgYzSYFEEsMZnNOZG8bXIbhhfthkQFMDYsjJVHsBvwGkRtBOgN53GFxlzHoSoShg5HjqnZ/PpjSzRpL7BYwFILp80vkmpyc1BiTxcqWbrmng2QMG5exQcG0dV0k4MKnr1OMpZhuhNuexpZf87AlnsOcApf3NcMZh0ElMLjMDZz1BPUb3ex8zRgRB6mUjomFiXqtLuGeLG+6xCnuGwe5Ece9YFG+jsdK9zoavK/x70YcN8UahgfazZbCAw2OxhQfKJZ6c46ue51nt6sOAoU5+vy7XPpoIgEHwMrWNtqOcZpzDns8dL4Px5jCCT/EkR+wM4M/ZUJJOQfYmUBkBsUq/l389BCRRQN9r3fMcurz+9URQLewQZR4r8+CB4V/CuzCYniuXjeAlK/poXE89I73GjxPvT7fs9/DdqOBUMTa5dQPiLUhjsh2JKZzPjDskmu3bxssCMUSFg8K+SL8vqDE9O3tTYXk0vnNa99ot7X26FgVh5rscHLcu47Oiez/VCorLjYFOAYEj2YLmBqZwPQ4+cDz6HRMQYz8dIMc8blBh+Qad9U1QH11ZmYfDh86oq9RpBIKimvYcRQI6M1vIpA431hciiUSEvmvLS3itXOnsbC2DLvnoJgdxdsfeghjY+OIxiOmoNfrIpNMKjAUdO6y6FOvYWNpFdlUEtXtLcxdvox6uazCIVENxDURIdWqN7S3cD+Y2DOpYECGQfrDIWQKefR8wKX5OVN4YG0s4FPBpsGgSyKdiIXi+fBTa4KFij4sH5DLpjA2MoJ8LivsA9cTrw+F9Lm5q2LUp9MpiVzZdNqEZ7bYyWHyK5y+o/dQUSnol1Ofc7qp4mhLghx8QfHfDxw8iJ9+44M4cP/rMDZVRDgZxda1a1iZm1N4JK8NUVPEuywuLmPv9Cz27d2H1ZV1rK9t/H/svWeQZed93vncnHPu22E6zPQkTAAwCEMAJEGKQVkmd0sOsi1pay3XWq7drdr1OtR+2fKH9brW8pZlyVrbtWslC6RkWhRFEgQIIpAgiMTBDCZ2zt03x3Pz3Xqecw+E1ffxp9us5mB6uu895z3v+54+z//5/x7c+uA23n73XeFDGFp5UKmi7w3A4L4nPA3F8EnR0cpd4NdY2GEGwUfOc7NYpmIVMyhsYwxddowmVnML8WIWxCikU5Y1ef5ai5MOGYV/Tv5b7zGcFJAmHnZ1lwz7SMTjODWTw0I+h4DXgzGvybAvYZkieZdFTq7TXg9Vw0C1zw4WD6rNJk6KZRUi3C6H1j6v38LiIiKh4KT7xrTHswDKUFPuiUJHdfoIhWIoFiuaDxSlhUsRL38ErlGvHViey4D08S987jM4s7oMj9+NRqeJeruBTq+DUa+DuNeHXpsdTUTFROVYZtGGaA2zq4PB31yTDOPuI53OytHMdWe0OxKEG9USGpWiuPHs4KGgXiyVsbGxiVgkpk40rjvOHc4l7oVBv1fBrt1OW/sBXfhmoDZd8cxh8Mgdz8K13eVGrdHC/tER6o2WnPJ0iHt07xnh5LigbjIGqjZrZZxfzOKLn/sUArEQvveDH+L9W7dw7vJ5fOkX/6rwbmvra3jz3ZsYdcxsgrPnLuDx609hjvfpWhVf+cMX8NrLr+PnP/lp1I4LcNpGyORn4QuG0e6yUM8CFu93Y3i50DBUxxsLgPlTp7B64RKGDie+/ucv4Wt//HXMZ3P423/zb6v4wfvN+++/j/W1dSGYQkHiYdjFY97D2t2O2PX8vePebgGjXku4oJlUFh4ii8iz7/awf0i3+QilSgWXL19SpoDyYGyQmE5nOLti2HnGDhk61P/069/A1tY+ur2huhr4+wPnUzAcwpNPPomZ2Vm8/vrr+PHdNYzY2ceskjEQDgVwemFORUYWvR4cFWRUCHjs6A/HMPpjRAMOxCIeraR0KoVf+zu/iseevo6Xv/ktvPHqG9oDuM6FchrZsbG2ieWFPBZyaZy7eAHlloEP1tbw8ru3sFeuqhNE3SAj3icp0///KEzTX8CnIzAdgekITEdgOgIPZQSmMj0ULQAAIABJREFUYvpDGdbpi05HYDoC0xGYjsBfHgGHzT5muzJdnXwKZ2BayOvH0uwC5nN5CerFQkEhVGxnJr5BTmoP27g9Zvv6sI96tSbMgMXZ5kPlx93OFNUp8tFdRRGQDlJLOBRj2usVVzmXyavtfHNrA4fHBxKLbfYRjo4PUa1V5SKUcM7QQbtTgkDLMPRQSuY6hfJkKo1IOCq8BMU1ivA8dvp06cqjU55CIx9GydItNaoSBn3uABxONxrtNuz2IezDAT773DWcP7uMvb0D3LhxC8cnFbT7I3jINaaoy3AtBXCaYhGdx3xq7A4HcuYHPX45D+mYpygpMWUiHnGMKELYXTYsLywhFgnD53Gqdd9otdCoVeSop8guydnuknBpicsUEyk+8EGe50/XPcVXfp3jYwnjFA6scE6KyhQP2YWgYsoEpWJxxvkzlsOc/8aPj6N7hDRhSOLQDF+1UDJy6HMcJgKyJRYrII4ceiGBKPDQ3TiYhGaaWAYKf3THWQK5JdBb723hVqwiDL9uCcj8XoroFBjpdKeAKFHDZheP3hoHjjvHgPPFFOXNrgG6xDl+FH1a3R6qrTbcYjzb5KSnwKFASHVOMMCTrnbqfKbb3BLbxTynIMhQRYatCfdjhvFybKxiA9fLX/zdzBGg8EVnJXm7nDNv/vCHYm5TTGdXBYUXC1+j8/W4JZIRg2QVHChI8aQorpjoHIr+pnN+OGKoodPkp/N77OySoLuUQj2RQwzTDElEGfSHQkUY3Z7O1ecL6hw4Bi3iD3ycxxT+TE4v/5uufUqGfC/+B3+Ogi5d5slEUo5nIX8cROR4MOyPYMdAGQg8RxZ06KLmPKCLmgz1ltHW69EpTyxJLpdHKpnR61DU434SDoU0rtxTKAhqbXH+E0NFXA9d+YMOqs2aHLFGryNhNhlO4cnr1/Hk00/pfQxyvUdDFb6YFRELBeEhs77VQrfZlLh+sr+HLYnpNQmuxKzwvRh8SCwLMTonJyW4fF6JnNxDvKEAEtkM+hhje39PqIsOedPtFtoUtHsDieYUhz1jIIgxom4T5UTmeyaVQiIRNec3Wf7qeHGogMC1Trc0HcIUrs0CkzIVJ90ZPPshxnYyrtkJYwYj89gYwOzyuCTWZWZySGezcgiz0McuiOTcLLK5tJBaPGfiKRiGGwpFtOdubG5hbX0Tjz/6BOwOFz68fQcP1jZxclJAtVZTMZJzgLtMGw50ByMVHbkXcN5o3TE4mI7lCdM9FAxoPK3OJQnmyjYYqSAwdhEXMdlz1F7Cc2UHFItBpoDOwhz/tGAw0uN5UpOcgIDTgSD3O5fbDK9OppCOx9XBxOvPe19Xc4HzE/o716Hc2MOh1hR5220WythxwaJLsymRkV1G8UQKnXZTewfnNPcaFu44F3mEdIJzP6EgS/a6yxNES2gnSrmkXY/g83Jt29TBkwm4cfHMEjDo49ErF3H16iU43HYUayXUW3WNh4OdL80Wwn6fOl84P2gANvc7zgkb7OpgoSvehpPjIiKRqIRuszDuUqdSr9PGSEHJXWE8zp87j7UH67hx4wPMzczq3szCHwvr3JO4t7Jg4HTa0SSmiPceBjiPhsJlsbDG7Ak6pjlOcqXXm6iq8MQwShY8GUBrR6XJokAPYb9b9/vdvUP89HOX8ezTV8WT/8Yrb+G1d25jaSWPL3/5M4hEY/izb3wDH36wCY8bCkAlC5yokYXTK7h45aqyFF765os4uL0FW3eIca8rfnksmYTR66towTUxHvUR8LF7zokGx3Q8wukLF3DqzCo2dvfxla99G2+/dROPLM/h1/6bv6Mi8snhMV5/7VWUS2V1WNGpnkjEhaZi6PnGzjaGo6HmwIOtPVQqRWG18ukcVpfOYHYmj0azhbX1B7h7947m8ukzpyWIC93WapqCejCge22xWMDy6RUsr6xgc3Mbb7/zY2wfFMzfw2i5x1ihp6cWF3H56lWts99/4Wsolsvw2McKtGaXwkw6idXlRQXjvv/hLTT6Y3Vn5HNxJJMRRCMsEga1NlLJJD796ee1L9y/v4b/4zd+B9s7+/C5bMqOabd6wnZdvbgK9AzUWx1cvnYVjdEIX33xddzbPVAxESrgDYXv6fS6U31j+ggyHYHpCExHYDoCD30Epjebhz7E0zeYjsB0BKYjMB0BjoDdZhtTAGarN93CtBFFg0HMZ00hPeD2ollvyJUnpIvlKKSLVWLdQKJcQOK26dilOMlPPhjSNUpBm2ItBXQ63CmY8b8tB63l+PW6vZjLz6sF+vjkEMVSUWJ9tV7B0cmR2sk9Xo+cbhJJ7S6J+62WKbyxdd7J0DNy18mmtoJP+12JT3TBUqgQh9xmk/OWoYL1VkuCN1ugKQS1ul14nDacPTWHC6dPyX12+94aDo8L1Fz0GoGAW4KLPxBUgCV/Tm5k2rAoak3emxgZfm1MJzMHSJxgiq4mZ53OULr7Ti+tIJdN6+G43ayj3zVgp+hAYa5eQ6PdkvBAkUKIELreJ0x0/p1CB4Vq6xcIPlBLrJ84IYVEmTh/KWbIVTtBk1hcdcvxLS7+JEjTclRLkHKYLjjiKnTcdpP5rSBDCu90kpKLP2GLy1FNkXfyYSFk5KqXo90uNBBFVHHhJ8dqvb/l6OY8YgHG4r1bYaKW057CqpADFIgZkEeHPcV0Lws4/kmQ6AD1Wl0oHeKEOK/E65cA7ZS7tNE2JGmFwlGFv1L0onBL5JAl9AvdQ7fsBAXDIDornJWDz3lHrAJFLCIq+GEVJ7TeJgK7NSY8B/47Q0Yfe+wxneOrr76KXq+juWCdqyUyWsUPC4mjwsjE/W45+/mn2urZbdAj750COtvz2T1hhvuyiEAcDsNRKczXJawRd+OUKNanm3ji4NUVZJFEOCIWiyjQDBXIRwyMWOsKOB0rYHRx4ZQEYgp7RLtwrnF+EvfgDYQAhwuNRgWNBkXuigQoBv/xmnBvKJVKaDQbk84OFoVc2i9cTo+Ec84Lus/5NX5QDO8YhsaKSCriMijIH5ePFdIoDFIiqWIHYx89Lq+YxGSA07UdDUeQTMR0zAx9dHKPYDGl0UCn2UCn1USzUkWrUZOjn45nniv5yVbHAwXrk0JBY8ZiGTESTs6/YAD98QjNbkeBfL3REC3uQ+Ac0qJCmC5UBs263UgGfAgGiatyqFjJseF1I3Ofoq7Wk8JzmT1AhJB5bSlSd7sDDIY22Owejctw3McII9SaVRUkK/UGHM4RVs+fwcVLF3D60iPILiwgHAwIAfTg7j28/vpreHDvALFwAKVyDYOegbnZHC5fuYrl5TNyFX/nu69gd/8QdrsLtWYTu4cnKJQrk84WM5iamBGby43+mB0SDOb1aE5SrOVc5nlxvMl1ziTSSCbiQtbUqjVz/+QLsCjGjAMbz5NjzdhVm4RrdctMzp/rnnPT6bDB7XFq7bNTgAIeCw0s6lD4DTjt8NjInHerYMswaQUIkxffaEhkZG4BRX7OXRZo6JaWy9/Oop0XsXhcOahdFZy62iO437BjYHFpCceHR9jZ29WcU6GMXTiTAqX2TXWijNEfjDGwuTQfhBwZdrG4uIDHH7uiAtfL33kRnuEAz1y7jGHXkGv+6qOX4HQ7UKyaYjqd+n6XE4N6E6GPdReZTHybRH5+spDE0F2GkZZLFa0b6qvsTIjGoppvHEMhhiYFtYXZBezv7uPWrQ8RD3P8IhpXitD9TleoKBaRuB/Qcc/11x0N0HHa0FfuhBnIXW8ZaLTZgdGF0emrED3g9dF9wSbX9HAwQtDr0pzjtT8u1PClzz+O1eUZFCslvPL2PdzfLeDSpVl8+cufVyAqQ4eNBhFbBiLhsO7t99bWJeA/86lPIhZP4t6te/jWC9+Ao2/D/tYe8nNZLK4sIZFKa2czWk2501nr8HpZqCabxo7M/Dyc/gDe/eAWXvze2zjcr2I1n8SXfu6nte63t7dx58PbGgfioXKZLM6cPi3xfGNzExtbm5MOgSEarZb5u4bLjRl15MypgE3sDu9Fm5trWN/Zg9/nRTrNfSqqPaVcqar4wGLLaNjFlauX8Nxzzwkpd//eOt6/dQe7e3vaLxmQrnDkdAynV1dx7drj+PaLL+H++gaG3a7WGbMsOEdnsxkVIdlptF8swuNxYXEhi1QqpvsCEWb5mRmFplJUv3z5Udy/9wD/7F/8a2xs7SAZi2oPODwqIBkJ4VQ+i2GriQ83D7B89gz8ET8+WN/EdrGGvs3J1kf9nsMiXLPdmuob08eO6QhMR2A6AtMReOgjML3ZPPQhnr7BdASmIzAdgekIcAQ8Hs+YQg0FLy8D/hwuxIJhZBJJ+BhqSf+RRCZiL4hTmYiybN8lzmXQFwQ3l85gNDIDLinEUiCn8E4Bs9lsiJ+aZiCh0ZHQRReh5WSl01bewuEIiWhC7lo+5FFsLVXK2NzekKDOQMAAHYzjkckJpdtJmAhT0KCASXdtf8gwRGp2LlPkZSs6ecVs7cZYX6Moz4dauXDV8j02w0sN4iYcWJqbxcpsFrVSCdtbexLtfX4PYtEoZjJpRKIBuVJ5HHT9iTc6HKFjEKcyEr+dpsjtoyO1+NcpOPT6OkanyyMHPB9wiX7gwzbbuvm6FPLajZq46ZGgX8iXdruBaoNuNSc8AZMpLwyIuOMmGoNiJZnpEojlkP8LQZViv0Rjh1PCA91/CqFjp0G7/ZHILqFHeBqbzoufliBvjY9CQvs9FR8oGnIMKepzTHn9hPehs5NCMsWuySfnAj9UCKBbm9xo4g3INifaYuK4p9tbAY2Wq9zpEBpGgWp0XjrM0E+KuSxeCJsyEYf5Ghx7CnQUv3hMwg4pfLUnxAFRCiza8P35XtYx0f3NQECG2XmE3WEkIXE2xML0NK8liisx0RRMTfHW7NBQ0WFg4l0oGtPpzq/xOllFAgnyE54+35drh+IMBT2OI0UungMDLCnYmyGJdNub5/wXRQizqCGhjs5/OdEtxI05xpYTniJ3o2GY6At1T0Auda2JnslA5jprigHuNPFHFIN5LnL+mtAMUvKJveAnx5THxSBFOlY5nhRseN39Xj9Ozc1r7Lg+ep0e4rGY3Jucf4FwFKFoXOI1r8Xdu7f1yYIbrxvH0Cx8md0A3DfISqfrM5fNq0DC/UH4HrLYGw3UazU5ZlkMo5hO0g+LIORK+/wBzClENIpmq41CuaD1zvnTa5GzP8b8/DxWlhY1J+jGrlbKEjSJTDHadB4b6hah4MgSIucSkUXav+iQpsjIsL96fcLod0xEU9NvzIIaCxbtXh+hoB+pdBoBr0vuVJ5vJhlHng5pmw0+hvGy46bTFtN8OOprrCnwWt0jFNLNT3P+cs7xOrIZYgxipyg2A3Yn0OkbGGGAVCaOUDSKeDKIJ59/DucvnkUyl4WNYa3Nhrow1u/dw8svfxdvv/khGuUyjgtNFSaeunYZX/4rvyAx/ZVX38DLr76K7mCMD+7eEzKjNxyreKgOE36qU4E4F84Jdma4zALMJASX9xoWcFUQGI+QTqQwl5/F9tYWiuWiijN0P7Njg8I5A5w9jhHGFMj5Pzq5GXY7WY/stKBBlw5+ipFaRyrq2VU0ochJsdI2GmLU7ygom45x8crpEu/yvsWDtWm9mi56dj2ZGCPmPdCVzvuN7hsuGxrNGuqNpsRn7hWhQADxVBIHu/s4KpxoHmj9j82ODa11CtAM+2QGSXeAWqOjgEaK6Z1BF49fu4qf/5mfRLfdwO/85m9h2B3g5z/3DIbdNiJ+H1ZXV+AP+dE0mqg167p3hfw+uLnndc3MCyGj2AkDu8RyBvOyY6BcriCZTqtoSMQLi78UYomFiUQjmkM8vlg0putFJBPZ3usP1tAzeggHQtrrGFTOijLxULymTo69Am8HMIYDNBxjtJ02tHl/abRQqjVR64xUgOB84JZrc9kQDQfNNZ3LwW0HNjfWtY65p9UaA3z+E2cxNxNDpV5BodlDIp/HU89dxSOPXcVMKqn5MWbQ7STc9/j4CO++/2MVjCgop7Mz6DQ6eOeVt2FUW9je2MBBoYxMJomL588jHAkr/8CmOcl73khja3M7MbQ7cVKr4+a9DTzYPES3M0I2EsbnP/Wkcgvu3b2rzhvug8Tjzc/N4cyZM7oHv/raaypwsTi6vrmhgs+5c+cwl5+DbWRHo9JArVrV7y0esuuHPbz17vvaiwN+N3IzacRiEXV4bO8cKsMlEffjqaeewM/+7M/C6/Njb+8I+wf8PMDG9jY2dvbEW8/Eg8LmXHzkgvZF8u557XSv6LLrgHuYU/v17GwGg3FPv9Ow+M17MItVXDsMcSa+6eDgAD/x+S/i7R+9jbV1/g7WxOHhCd6//QDFUhXZeBDpSBiXV09jfe8Yazs7GDnGOG62UGz30eLyZtHc5dL66vZ6U31j+tgxHYHpCExHYDoCD30Epjebhz7E0zeYjsB0BKYjMB0BjkAwaAaQ8vGbzHQ3Odq+ANKxBAIuk6POVma6syk+kp2qYDu6lBU4SpHWjlg4LDcgW8ctkYfCKv9OQZVO0rm5Of0cH+IpdtG1zv8Wf5ou7U5XYgmf6mPxKIKhgFqcd4/3FdAVi0X13kQVUKygC1juW4nnDNYcm0I6RRHJf5OQRxsfFHvi3lKwo2gWCgX0ENlqtySukanLfzNGUMv8oxfOYtRuonhS1PHNZlOYm8sgnUqr/VqOMIoXCnJrUxKWYGYKdWNxZ32+ADZ393BULEoMLzfqqDXbavEf2RzkYUhs47GTL82CRNDnxbDbEVqCYZEeuoVtpkuYuA460+XK7A8kXlFApMhGMVEMXIZ7Cn1C1IVLYy+RnMzS8RjxRFwCBr+PXQL803KmU8j4uDvdCu+0rqflkqaI02NHgp3GM5PPLjfoBHtCBYlCg8dFEQ1CwlDkkRgtF7rp1mZBRQ5cCojWeU344JY7Xaz1icjPn/n4MQkXYznmZYU1Q0Xl/mZngo2EBHNO8nspFLCLwslsAAW7KjNAwrMErS55wGaRg6KgMDc8fjLGJ8IpXewW/uYjHrqNnH1z7IiVkBhHhNCEc25hcvh+Hw8dtdYKuyz4vbp2E/GcwrSwHhQjJscqcW5krjnrtfmzlnBnZRXwfSTQsxPBbpMjlDOIQiGlcaIZKCZr/o6G8LKwQcGQKjRdzuq0GGhe0l2vTgrKtLze/CTf3eeTSE6muhzidLoyYLZa03kQVSBGeiqtvAGKdOIkO9wIhWM4v7oKl9uOmzdv4q233sTh4cFH3H4hmzR/TZwNr0l+Zhbnz19EPp+Tc7NtEHNSNV3s9boZlOz1wuN0yXEvRzdxS2SID3sw+l0USyVlCrBQs7q8gmahqlDRWCSKmfyMnPEnxWOUyqUJToo/TzGaewrnKxFNLJhQuJ58EkMyGMkl3DGINzFDgylcjVlYkqjtktga8nowl0ljaXlJSBmiKLgGw4EAYsEghp02+kQ6CRduYjrozLbWsTX3WFSiYNdqs3jWkejOvcDp5FwIojdg+C6ROnZUG2U89sRVXH3uKZxeXQL6BpyRoFjxAXVz2OTsZ9Dog7V1bG/vSjg92jnA2z/6EFu7R8jPpHH9qSfg8wfx7e+8jN3DI3hDEewcnoiRz7EmMotUZM4nMbJZxOoNwCACn9trOpqHPbjsThVuOWFUXFIxoI+FmVlQEOU+mAib/H7uM8KneLyIe90K26TITdazwpStTg8nC7vmGk0mExLPTTa7uVbEiG83MbaZ6BvmcTQaxDeZGREsbpr3EnZacY66JChbhSTORe4rPRXf+Bp9NFpm8ScUJJrLY+Yw2B2olysKx2WhkhsQi2pcT9xf7E6nWNqBYAjdTg8Hu8fmHLfb0ei1cebMEr74/Ccx6Hfx7/7v/wdhjwdf+sIzsLF7ZDjA/PwsEskYhhihVKtojXHu+GwONKvMGOmoE4XCqfaCnllsojOd5xlPJnUeRILwmHjfIoebaDTialptA9lMFvlcXnvi5voW1tfW0Gl2GFSOIJ38ytyg/jxQlwH3KYZnc5wN5jMQd8SMFcMsUmgKsAjltCvcMxGNYnExj8WlU3KYn15eQd8w8I0/+wbeeO0NFApVVFt9PHE+i8eunEV6Jo3UwizOXrmEhdXT6Az76FQqCHg8aJWrqBRLGHT7Gu+trW2Uq3WEIlF9ep1ePPjxfazfXRPK5eaDPQV4zmbSWJidVScDCzQMeO1223D5POpKK9RaOK7WcFJtod1hAQfwe/x47tFV4fC2NjYVAMz7G4tC8XhMvxfwd5o7d+6oE4J7/u7+ngpn586fRzQcw97OPnZ39hXuzGIpx4+mgY3tDfO+5WQ3lRO5mazZxVetqfjg95sh42SiR2MJdDqm6E2hfnt3Gw8e3Mf27g4KhWN1sNFwwOPR/bxn4ci6uj/TId7vDjGTSyKVSWE0HmB3Z9dEyY36CIXDuH79Oj79/PM4PDlBOBjCW2/9CNeffRaDwRhf+eOv4bUfvK0iUCISRD4Zxxeeu66i2O21dTTHNrz23g2sHRZhEDnFwFJ1SWnPmuob08eO6QhMR2A6AtMReOgjML3ZPPQhnr7BdASmIzAdgekISEx0Osd8EHbZ6EBX3z3CDCBNZBH1BSgRY9QfSKckT5eOLjrx6KClQEBHmsR0cVjJVjYFdIrNlvOZD+bkAPPnKGRZ7GuLfyyRlS5tto/zYU8iFB2+drQ7LVTbdQwHPYTYqh8MSM7gh0R0ipxyRZIVO0ZvMILRG8CgTZMuY7rkfT5xog2jBYO4lEEf0XBIbeo9OtYZoEpECXmwE7RGPhGBzwYFj50/t4rl5UUkEjG5VN977118cOOGxAEKKXxQpChC0YVCOkXIgD+IYDAsXMZxsYzB2IZaq4W9w2McFIviJducbgnqFGmMfgcRX1jOVYbY2Yk86XaElaDYTPGSLd8UQBVayNDHCY9bYusksFPhbxRx5Bg3hXYxxCdhp3SJWTz7Zquph35eV7ndJ+5xywXNn/s4JsZyqdOZzlBFcXEZNGc3OeJDCkoMiGWXA8M0if8gdkXcbtP5yMdpFQPoeh6yq4HdES5xwK1j4PW3HPIfP5bJfP3o+yy3uER+U0fXe/D8KcKq+6FvOsspGmYyGbnnef0pOFkOegnZ3Y7wQOlkWlxj8YQtVI5CV8cSCRXqOUGrUKzmufCa8Od5AG6PW25oCuqcBzwP63w+EtMnArkVcqrCELsLej2dG4sbPDYGqFoMeDnxOY6T8FW+lrAZk1BTcwyIH/mLDgAFxdJF6vJg7GAo7lBYHYr0DDmk2Ma/+ySE2uAWmsUsNNDVS4e9sDVjlopGiIuRzOtHdcyGaCyGTDYLfzCgItJJsYS9w0McHh2j2TdUiJuZyWPh1CkzWLBJPnkHLgrqHr8KWhSgiHqRp5ps8PFYc4cBwsRwqGOAznqbDYlESq7NUCQkgg6Lb1y/vOhch16eB5nDxMdUqiiUCtjY2MBh8Qi9MZnXTomCF1Yv4BNPPYnC5j6O9w/khOce0h9SJK2jabQ0liPbSIKl0+MULoYhqeR3U/SiAErUUbPDtWAWxMZCepvFForlfhbt3E4hRrLJFCJBCup+BTXSxVouloTQ4t+JySLwnMGimsNEbkxwSTxZFgWEdGHhiR0EdjsKpZLc8KVKE5EQixsJOOx+JJM5ZNIZlMon2NrdwM/8ws/gi7/8NzAcdbHzwfu4fesGuv0OFpeXsHruvIJad/f2cfPmbTDU+clrT8Hv9uLu3TW8/tobeO/9D8ygTQbz9hloaAfpx0F/UIGmQk85HTB6PYnr7HzgHB52unCP7Ah4vHKDK0+BIjtd54Oe7gUhv19j7Hc4UW814bE7VYCJRnmf8cPv9sBvB/y8R026h6xCETtczDU/ljherpTNzhe7Kebzg2uMc6zZbsLlc8PpdaEuJ35HBROy44l94g7JwijnAYtHFB3pHOYx8vZEBBTXJ+fdYMRrwQDRIBiaze6rw+MiBnQqOzjnM+pe4J5MbBLnCc+NBUgfQ4y9fgw6PTRKdYxHROC40Op3EIuF8OyTjwnD8dWvfg1hhx2fffoyvC4bBkYH+ZksZvI5hf0elU5wXDgREs3n8KBVa5j7aq+vIhPXBte5+OQDBmp7tE5ZKKSYLlY6u7S45gCJ6RxDft/C/IKc1bdu3MK9u/e0JwR9AXWF8DXZycbiLVFUynKYZCUMHDY07DaU4ULf6VOwdsjvRTjqQTgawNziKaFwHr1yFdncDBzMaeE9u16TQP3CH/4RvvrCt7TePv2Ji/jJn/wJPPrEY0guzMHmcaJdrygE+eT4CKl4Ap16Q+c96o+E6CkWS2i02ipeEV0TD8dx/4M7eOlb38Hy6hn0hzbcuL2BUqmCfDqJhfyMCgG9LotJDa2v41IJx9UOeizAO7iuzd+JXGM7ZqJu9IdAPBTAwty8ivPk/Af8gcnvGHb9jsN77+HhIYyOgU8884w6lw6PTlA4KWHYN7M1KpUy9vf3VDRj2HkoHIDH55ZpQWJ4JiPBnB1+3APX19c1p+cXTplFxdk5FZCOTo5RqZbRNtr44OYNFaD4da6KUqmMVqOjQjeL1uwOSqUywtNwnXgDPvHuNzf2MB5xPZpYpCeffAJ/85d/GeFcDv/2X/4GNre28Wu//vextraO3/29FxSwnJ3JqjPIizFmIkFcvXIJsUwW4ZkZ/J//5nfw4g/eg8HDcDrEx2fOeH84mOob08eO6QhMR2A6AtMReOgjML3ZPPQhnr7BdASmIzAdgekITEZgTNEuSIGcrd69AXKJlJybfptTwaLEo7gdLjnT+HBHIY3iDsV0tXq7TP5tMGTyqS3ONgV1OuMo+FFgorBouZzJ5LSYx+I70w1rdGBnaF27jWLxRG3HFGbYUt/qGgpJjCcSErPYgm+JngzXongj3vMIaHf7aHR6ChOjUzWmgEMPel1DnFTiGyhC0JlGd2e705OgFfV7MZOOmHiT8Rin8rN49qmnhYmoVEvY39tBoXjvsUxyAAAgAElEQVSMra0NVMoVeHwuPaDyvflAHY3GJACS4U6XHHEdY5sT/gCdchHA6Uap1sD+SQGFWhMdHiyLAKCQN5JLmixat8uBoNejEMRhryPxgoUFutgtp7/lRpboDLPQIeGHzugJisfCtIh1P3GG8wGfwgkdy3SR8oPOUUt0FwN9gnexWOWWI9xipnd6XY0tJoGznBt09lNY4HwIkVNMju1E/JeYTPGcvQLkpAuVogRBU3x3mQx8y4FrsYY/jpbhcVrBpFZIqulut9zoDlPQHJmCMgUeOVPNXAC5rlmQ4Hywgkj5j0K59Ppodw14/X6QFVyt1ySwUjC1hG7hWYQMopg2nOBaTDFP48QCB4sWDDQNhswW/omQTkHPYr5bIrjFTrcY71bRgMK8ih8TIf8v71KWK90UDe0SCq1xsr7X+ll1JYwGGHu9GDt4nj0VPFycY3x9dhCMxxJy53J5/Z18dcqQdJV7xJZ3mjic0RCpRFhrpt5ooFQuY+ywIxyNUoHHUbEgpFGda4sCaDiISq2mohYLDMRjkE3d7/bhtDlxfv4Mstm0rrufgls4qHlHVzE/iXeh25cCn9E2Xf8UOTlX/EG/Cndi1HNe0Ic8GgvJcrC3r3W6vbWNw/KxzoVByqdOLcpBShY+51zp+AQRdwDNWl14CYqtHbqnRwMM6QoXT74vJzG/ZvR7csMPRj0TWcEiSm+I9sABGzswQKemT0W6WCikTh2OK4MHWWqigDWi0Fkuo9NsqgOIRScitFjoY0GJ4yQm/3gkxAkLd+yKoEOazngXC04uU5zlGtw7OFAXjjFyYC4TQzaVRDKawerKOTlK79y5hXtrdwH7CM9+6rrwWtmZNPYP9/D+jRvIz83jZ3/+5xCNJfHqa98XriocieHevQf4xHPP4Mr1T+C733kJf/gHL2Bjc1cIKgqVRFTZXcTJjNDqsNBhh81F0czsEjIFaqeKgV5uE0SdDEzeOc+Vjm6ioU7NzmJ+fg57OzuolssoVGtw2Wxy8WcyaSyeWkAqlqAiDlAknXDUtQ9MHN0cH6G+iLkyDBUXeG/i95BNTjyX0CdEG7kcGJPBPumC4VrjvYbMbhYZWdCjgM+iLIV17qncM/i6ZFhzXQVCfoztDOmlIMlQ5QHqVQqxDsSifoSCUeU3xONxOYeJw6IQX65WUa7XdV15/xz1hkj7Yqi3m3AT9TIcIhjw4ic+/QlcWF3BH/3+Hwiz8/lrZ5RhMup2kc/PYGFxXgG7O/t7eLC5oUKS2+ZEt82Qa6K2xmgQl0Jmv/BAJlKLKBfOn8HYDIdVQYZdOQwXJqKl3VaxmevM6/Xj9OnTODg4wjvvvI+O0dN1MwOeuc+yMOWC1+/RNeXeZ7O54Ay44U0mEc3PYmZ+DgsLC8jP5pHLZhFPJjBisXk8QqdWRblYUGgpf56cbl8giLe+9xr+6f/2z3Huwin8w3/4j7C4uqqxGoNBr3WUGbg7HqBSKqJZrSLo9sJBTBYcqJaq6iJjhwX7b4KhEHLpLIZtA1/5oxdwZ+cYjz76OHb3jnDzzpq6DxazKaQScQV91+s13Z8YkNrsjmDzejFglsZwCK/DjmwkgIDbge3DGpayEaTicY1Zn79nTH6/ScYTQkatrq6qiMf9g25/lpGJuGIwbLc30p59cnKMtsHQ5D6SyajE70DAK7d6uVz6qGPM6w/C7wsIScO19fi1awqHpajOeXZ/7R5u3vpA1/fMmRVEE3Hd98iUP5og5oi+qtXq2FzfVPhzr9NHuVpDKp3SvatZbyEU8iESCWmOZzIpfOFnfgaPPPss/qdf/RVUGwZ+8a/9In74o7dwb20Dz336eXzuC1/Qvbaws4VesYDFU/PwRaPIrazgn/7L/wtf+cYraPVHcPu9KsCxeNUbsEdh+jEdgekITEdgOgLTEXi4IzC92Tzc8Z2++nQEpiMwHYHpCExGwEaGCNnpEnbG+nMpv4ArFx+Be2TDwe6ewrPICqXbksIaBeiW2oKJY3DJ3UY3nMdrup75wG0JspaQyK9RPKfAzk/T8Wc6n+nmIn+ZLjU6u1t8cK5U9HqBEENLy3KOxZJxxOIxubAoCFOsa7aIxjBDT910QNpN5ml3MNKDLN/D7yMf3Y5BtyPHoIMiLt3VkxA04hDyiSCeePQKHnv0Kr34EuVqpQpGtKLxQdfnRTQWEUrEMBqIC0MTRCqZ1INvsVBQCJvL6VZ7O11c/Oz3hihXOzrHYCwKpy+AZm+IYyIqamaoqMPtkUBGAZZOdB5byOdFkqxfCmzig/ckulNos8RSOvn5YE4BRIxxMm3HJuKDYx0MBCRcWx0AlhBPAYViijALE/erhSLh60iImrDC+bDND4vJLXwA/21MzIuJQrFEQbq+Kd4wsI5seX4vr7/enyGRPDeK+srmpPOZerqFHnFI3KEgbRVdLJc2j9vigAsJNGGCW2K6GhuGpgDNY6Gbm3OTx04B2eTL2+BxuYUbkYBOd/mEQ05RTaI0Cwu+gI5TIaZWsOcEW8FjVogsRTQymRm2GzSDdC1nOYUlIi84FyniWePIeWcx3vm9PCeuG+J4TMer+atfuUR3LVv76cr+i+NgwcYqoPzlYoMVgCrk0QR9YxUsKBD1KJqTBcyiCt2ELuYihBRaSOaxz+XGudOrGhcbXeg2rmGXePYdo6tQSAo/0ahfoi8F7kKxoAKQLxSU4FUol3BYLMIg69/vE5+7wLBhOnrpSHba4fd4EfaF4XcHMJ+ZNYsnY4p3zFjw6vytzAWG3/n95F1HEY8lNUZbWzs4ONrH/uE+ugzotTOIF0JPcG8iE6FcKsmRzawHCra5XFbM4tMrKxLtqtWyAgQP9vcx7DIrgt00Q7BLw+gaOgYeK4tFFD7tLjuKxSKa7PggIsPNrg+Kyma3SDSRlLDFAkvAF5B4TzQJ2fKNag2lwgmMZpMnZnZMcMzcLoT8AXGK6XolKsLqeKBQyjnE+UH+MQuH3f4A/dEItUbDxOf4vAocLJbKSKaTSGczeP4zn8Gjl6+iVWpg884DFUBXzizj1NI8vv2db+Oll7+Ng8MSAmE35k/No0qExGCEVCaHXn+MD+/cw2jIzgq/AlPnVxbQHfVRrDAktoFqne7uLlx2h65nMppGuzMJBSYmiPuJzezKYUcIu05GLMISo0GEBUNdzeYRFd5YbDt75rRCN8lK39hYx0mlbnL9x0A8HMDiwpz2EftghLgvqLGieM21ZwYBj8Q8572Ioic7JiieK1uA96RGA4V6VXMqFAwJN8FjJ9qE64lrheNMBBKvBx3hvJ+xe4nIIqKnWGhmQZj7AzFjxMhQ3C2VitpjvB6vujiIheExUfgMhs0uLBad2I1ErnzTMFBlx0u3Y+5/Q2ApM4duy0AyFcNeqYhypYRPf+IaPvepZ/DGq6/hjTdv4CefOotEKKQOkoX5eSyvLMHj92F9exPv3/gAtWoDjrED/U7fZNYz1JPBuAp6NdFa7Mgg3otMcAaYcvwooHM8xhT22QVmZxGUyBcvjo4O4fX4tQZ+9PY6SrUOQkE7MtkQvAEPBqOB1tLsfB5zc/OYmc1heXkZqaUVuNM5wO2X0ArmqbDLrG8WE9mpxuBL/vfx4aHQIlHe47weGM2WCgMvf+c7+PX/5R8hnJtHv9pAu14TT77aYKfJiRlGO+iheHAMD+wq1HjsLjRrDXTa7A6iA3qkfZrBugszWXzvpRfxO3/6FlYW53Qf39jcw/FREQGPG+lYRMiaYrGsItmYAcsuD/r8HQIO5Wc8/fhl/NKXfkrs+u9997s4OjhEp22o4NprGwoi5rzmvYW88U9+8pNC2v3r3/otvPbDd9U9c/XqZbhcXnUwcIPn/dzjZYeJDflcCvVGVdx/H4v+PfOeWasZuLdd1DyPe2yo9MYIOIGnrl3F+QvncPXxq0hn0tjc2pDhgKz0ja0tZLIpRCMxFSRrlQqqlRpu/PgDfOfFl9FqtuBx+7B5WEfYy/2d3WFjpJMxzM3NqKDEoiFzVS5duYI333wTL799Gwu5GM6cXVFB/4mnr+OnfuEX0O508J0XXsCHb34fn33+UwjEYojNzeLfv/BVfP27b+Ko3FQHmwbWLBJO9Y3pk8d0BKYjMB2B6Qg89BGY3mwe+hBP32A6AtMRmI7AdAQ4AoFAQClp5KIzdI9t9mcWlnD14iX4HS6UC0V024aCK6OhsB7W6W6mM5wtxRJMex2JyYSBUui2ghEVEjhx51Kk5QMmP/hQTYGiVC/pQTkSiCARiskhTUcsMQ184Pf53XrwNDotYQHoeGRLP4UNtszz/fnM7vH44PaaHPf+CGh1B2gadJmOJKhRTKe4w9elGO3EGKTgxoJ+zM/mcHZ1GWdPL2E2l5EIdvfObbz99tsonVRMLIXToaAun88tJ+Wzz34Cs3M5CXMUXqrVilyfQqb4Agj4QhJpGN52+/ZdkGbSH4wxtDlg8/gwdLrFE6V73hiMhIKhazESioI04R4RI+OR3OlEQ5CLS+G1Wm98JM5y3CnCUbymqCP+9QQ/wr9z7FkEscItiSQhkoWuRIrpdIh/FKrJsEjDxBhYPHBLXLcEd163j8RrkocZAihkC+SulUg2YaWHfH459cnU5jVhBwMFLwnqnY6EHIqHNv4ggwSFgOBjutglH7GOeSycN/wZ858+FqwpR7p5TBTfKGRSpZKz3u2RIEwhnYGw/JPHkYjF5cbj9wvtwRk7Gkk4axHDwM4JusIdJhrHek8Kl3LuSxcwj4GuU4pUEQoIsdhH4hzP9YTCWK1qIiiEXuESM8M/LQRFs9Ewg169JvaIx6fwvVpNzF2KcQxMpQBvjYPwL+PxR8URFgQma1gYJQXq9npaH9b15LwPOAKIsLCi8x1KNJvJ5ZBOJeFy2lVYYMgrsUVxoVRi8PoCGo9CsYjd3X1s7W/h/tYD+MnwpiucjliXRw5QcoQpXrEbgNxpYTUo/BoGMsm0KUpqHQbl4G0bPUTCMWSzWaQzSeFeDKOt8E8KbfxejhPFURYVkom05sCdO/ewtb2JkY2FDMhhzm4ISjVBvx+xUFjrncUohgLSPUpHNBnZ3KM4NhRB+VrZmRwOjo/kSKYDnmuYx03BVteaLmgG2TIHge5Uu03jlU1ndH0i5D8TRRMIYO/gEPuHx9oP6AYd9rsIBYOaH2O6sN0sbvmFlRJ9hO53MesNscSJiOL7sJDBAhjXCTscLlx8RI5dspd3D/awd3iC40oLhCXEwh6cWT2N//a/+7u48vjj8KXTcLRa+IPf/G1886t/gng4jM989nmcWlzA+x+8L5bz577wEypubG7v4P33b2B39xBuT0CfpXIDdrsb5XoNDQwwZOcKx5gFVhZS3W70eixCsmDG8Ge6zUcS7Mx1qGRK/Uls1pDYCABJr0fu/EQsItQPi0qcG7xG2pv9XrBwwrFvNZsaMwrHnOf8d6GLhkAqmZJorZDnblfdJNzLKZyabm+73OosSurD4fxoz/F4fUilM8JpVap1cx3bxiYOS8VfBjbb1HXBy9MxWugazMEwA5SNdh9u9xgzMzOIhkIYGV04x1BoKjMDCicF3F9bx+bJCXLBAC5evKQAyVKFnRk9cqcUxMhgX34qeLrbxamFBXVhXLh4Ht/74ZsKojy7PIfnrl1Eq9rAKy+/ieuPzCLETiGbDcvE8pw9i3AkgvXtLbzxwzexv3cIryuguSO0DPcS5Vcw84AdYWYnEOc8eeuxZMx0ezP7gOHV3Osw0vU5s3IK4VAQG1ubuHX7rjJHhmPAGwhiYWkR88uLiCRiCIRDCluNpROw+d0Ydo3JfX8IhyOAwcCOttFVEZqdILymEofrFR3H8dGhQksZrs09iV0ajjHH3cDv/+7v4n/+B/8Ei5efRvm4rEJ6Z9hBi6Grjaru4+yiM+p1+G0ucdNHnZ4K35wnLGaYRU/ic+zIZ2OolAv43//913B8UkI8lsJ4bEe5WEHf6Oi1EpEIDg72YfBexsKcL4g2O9yGYyRSKXzxJz6Jv/Vf/RSqJ4eolEoyFjxy+Qo27t/HV/7gP+L2rVva+9jJcP78eVy7dk3z+c23fohbt+7BF/CY2RNOD3yBsO7BLAZWqkX4fF4snprFeDyA2+nAmTPLyGQzuq+ziPmDH/wQdz58gFgsqMJRodpHb2xHKuZVMPDqubPodNrqkvvyf/0ldR+02y0cH5shuDQFOGxEvARRKdeEfmMA6XvvfoCXXv4etnYP0egyyNaNbDwCr8elHAZm08zMzghX897aEa4/cRH/4//6j/HHX/0T/MkLf4JgOKT8nMO9EpI+N/7x3/slXL72JLpOB37zP/we/vSl70tMZ2A6i47NpoF2x5jqG9PHjukITEdgOgLTEXjoIzC92Tz0IZ6+wXQEpiMwHYHpCEgbtDvIyhBvmCKGYzhGLpbGmcUlBZB2Wi2hRyKhsFxrEscpTpIP6/dK8KCT8sH6A7nDzZBKUzgUw3XilKWySAGdQp3az9mSTk6yxyN3GkX0k+MCNtbX0W42hWWh+EtBIBwNygXeaDawf3yMRqsFl8MGj89rctjpaoddD+p0rHcGfXQpugxMfrQcrBR8R0Mko0HMZFI4vbyIeCwMp20MN4XlQQe1YgmVYgF1hrvVWuJ8Ul6hO5KiRK1WRiIZx6OPX5VwwVDTer1qBpBqPHxCvSyeWsYyAw4bDbz68vdUoKhW69g9OMZRqWo63sIxuPwhNLtDFOhSL9dNoVsCDwVq09nnstuQjMWQy+YkmDabDbFQR4M+spkcFubnJDifnBSwv7eLdpMBhnQa0lVJtyhdcGZYIh1u5H7zIZgvTxGRobEULYm/MQY9uW+J9zCd0EQEuOQ4pXuXIbBmJiXd9AxPpSjUk6ip/oYJ+16Ocod5jXlOcpzLAUl+70CFEAph/JlIKCABiOIi5ww/2DHAv8tpzjkw5HwycS4W5sQS0vmW/Kd0MolWgyIYMSl0+5pIAgpmDEnl1+iozueypoO13dLXeYw8fs5Tl5ds35jOjQI48RH8N7uLaAuuAhPvIYyR2LR0QE4CZImaYKGg36doIHc7nd28nrwGljCvrgJiJoSsmOxBdFe73KbTcdBHPpPF2GaXaEgxXQKPx6s1QUGRr08np4VPUleG262/c420Om29d8DrR9jnx0J6FrFAUNidaq2i449GIwgE/SqMVWt1nQ9dquK8U/Abm7gRipN0+7a7dO73hVmhw5/jOujSJTzUXkCkCQsoQW9Aa5VOUYbjkU++tLSkNcRTZkHJ4w8im5/X2B0dHuDo+FCOVc4vznF2aFQqVezs7ApPQI4vr1Oj3pQo7vJyDjskMLIYQ2d6OBhEKhZHKBgQ5ohYlVq9Kgax6WJm0a+rdctxrbca6I36utYUZlm44Hync5Wsf4Xo2myIReKIRKMKTlTBgqIoQ23ZbUEkRKuJQqGoYhqDT+sq8I2RCoeQjIQllpKtzUPl9et3mCfREHvb7GboqDDJ+RYOR5BMJTXeLChcfewxXYPvv/kmfnxnHaW6gXDAg0vnT+Pp69eRm53Blccew1HxBFs7e/jgnXfwox+8g16lihnuc/kZrKyuSDSlM/rixUfkcv/xjZtY29hCo0mMjA3VZhu7Jyfw20PqpujbRhi4h2j2usKjTCj84mZznzWMLgI+7kVNCYsswvb6DLGmMMqegLGEwWQkhPl0nP00YkpzH6Z7mMUzinr8YEGB+xEREyZixAzUJXqHgbHkM3c6ZjHM5fFJNFdBjkgpOx3xLnUJcN20OY4EhRFFw+Mi5ojzmq54t1frnj9nxgqYRRM37w28E436CidmoWPEbpzRQF0PJBxxPaRCDszM5JQD4IUbEX9IXHquuY31DR2jLxhALBrW/XB//xC1JssSJp7H6WE+himos2Oq3Gzh2iMXEE9E8MT1J/DN776B77/5FnLJIM6t5FVYfv2Nm3jmfBpe3hNGwNnVM7hw6RHEUils7e3iu6+/hrv31+AAC1UBMwSVaDSFGFNMZnBlHLOzs8hmMwjHwkikkup24L7KY2L+BfdCuseDPidS6aTu47fu3BHiafGxx+BPpzSHXAyXHZhYk6bRlPO+2WXx3JDjvmv04B574bH7hJthUDjXXiKZQC7HYsZABTMW0+nWFhPf75UTWy5/twevfu+7CIUT+Ct/7VdgtAc4Pj5GtVFDd2DmhLD45HO60eKexa6XpqEOm55hBmzyanIO02EdCLhAHTuZjuBf/f6LePWtW3COHQh4fZoL3LeIikmFgiicHKPE4+Jx+ENoD0coGQa8oSCWZ3IIuYY4OC6qSyzqsuNf/b//DnMry/iPv/3b+NYff1Vh6pyj0UhUHH0yz4lSYX4EC9luhry2uyhUaro38FyM4Qi5mE8O+uGwC4dtjEevXEF+ZkbFunNnz2qM3nvnPdy48WPd94+OC9gtNDAajLA4n8XK6QWM7SOhm+KJKP76X/8b2mvi0bj2qnfeflv3wlMLiwoq5tcee+JJDNI5vPfn38bdD+9ia3ML1QoLgYc4OC7A6fXh6rklrJxZwUsvv4z7B3Uszkbx6//938OP3n0H/+lPX1JIrLjrGONs1o+f+txncPrSFXjiSbzwjT/Hi6+9ib2TmrI4uGZZeJsGkE6fOaYjMB2B6QhMR+C/xAhMxfT/EqM8fY/pCExHYDoC0xGgPU3WP5/LI7cden3EggEs5xYwJKt2NMBJtSjBymUzMRx8IGOQH4P1LDcshYNAKGiGcFLE6PYkNFhho+zwpeOJrs56vWGykcNR8Xbp3OSffCA9PjmRay8cCSKdTsHtcaLbMxAOh4Rf2NzawvrGOoJBBu0lFY7WaLYmrHagUC6j1WmBDcUdtkW77ZifDePM8jLmZvJy2NPVyodZHh9bzSnA9ikYMoDN6ZSY6bI5EQlHUClX5aRjuB1drRQNkum4BP1INIxiqQq314VUJiW3q8XKDoXDEn+7zRbm4zGcHBxJ8No7LqLc7KALF2yeAEZOD5rdASrNNqj9iy1OZyZb9ImAoAhHsSkYQCoRg9FqgLbCBPnPHq+JdaGAJWSJyU6v1ao4KfBYDQlNEkWJLmFY7CSYlII10Sjk3HeNrlAUvHYfFUqILpkEm3b6XdQbLfBPCtBEyAj74zLRIxR8xXdmSz+DYQcDCb5yq/M1JmgUy9nNv7NQwnnksTnUZs8fJJ6FwruJ/+FjOJnldE4Pxc4nSoHOamEeRnSQUxChu5HuWbeKMHThEbNB0ZlhuelUWsdaqpSwt7svHr3ENAruDpf+5PcSWxCIhBQm2Wi35JBWIYCisRzXLB3wnUx3NwVTivz8PglJE0GInRsUFOnSF0rG6ZTIZmElVERwmKxzXjeKL7x23U5H7kaiJoI+P5odAy0icjodhTzyfZlNwP+QKNwz2/P54fN69HWKNHQ6LuTzyDJsdTAWhuLCmXPIJFMKsbv14YeaJ4lEAtV6FffX1iSo8zp1Bh2NDYUmhhTSfc+OAn5QfCPTuVatwOfxCSnEzggKvywi8O8JZgP4g1hcPKUxoEvbJVyMXcU4YTno8g6GkJ1fEHLiYHdfiANyginuJxMJNOp1HBwcyl3PPcPs+PBp7XKNLS2fUgWlVimjVa8Ls0Ced9DrV5gjMRfHR2QSt1VEUZGArOY+2fZdHW/LaChMMBZxo9cZqPskn88hnzXXMNcGRfNYLIliuYx6rSHRlwGSnU5XxSvuCQx8ZJ6DYzBA2O+RYMo9juuTgjzXMdcIsRB0ndORSzGS846CH0VzdRFQYPb7MLaxU2WEUDgodv9BqY1xr4VkLIpQKIKQ34elUwtYWlzGxtY21rc2NWfLtTpOyEhud2Envoqv5/EgzmwK7tMeL2bnFpBIZfBgcws3P7yNVofhoR4hXIggGY8osroxHPbg89olkI8xnBRWqF07JFRrHXD98W36XdhY+BoTgzNG0O1BNppAPpNGMOBGt1eH28U93q1CKtnR3LO4/7CIwL1Done/r7XEDiMWjshA5x52eFKQm97ncWmNEgrFwE8WBfS9FEZZlBgO0WMRjvOX+p2Trmun1ikRPCx8KQSxz8JZX4UmdgvQnaxQXhvQNZpCiLg5l3wMtLULl5NJJ5GMBWBjoalPtEsYLqdP84CdG0Tv0E28tLwkvv6D9fvY2j+R8MtNkNdHYdgeYkOcKkBWqz0sZYN4/vlncer0KfzJt97A9390E6mUFxdW00gGI3jw4T188sojmIkn8ODmbSGLLl+9itTsDO7vbOLPX34Z61sHCAZ8WFk5I8c6sVMc51Q6gexsHonZWXhZoOK9xGlmQJgoLRPBxYIIOwLGQwaWEmk2UkGDa2RndxcLK8tIz+S05zXrNeFjzO3cRLR1O+w4Yq5BG8NOH76hC+6BHZ2moVwFCudEF4Xj0UknwRDRRAKBSFi4GrvbiR67khx2BCNhbG3v4JVXvoef/smfQzQaR783QE3hsjV1ibFI7HF6YLSYJTIQOooCNwvX/F1D3SC8ni6uQz/8XhsWFvL4t7/3LXzjlXcwaA8R84UxdrowsI+RCARxOpHEycEu7h8dwOVlYYbFWyc67E1wORFwu9CrV2D0+upc4OV8/tlr+NVf+VvIzOTw0je/iW9//c+0jzIb5fi4pABqssIjkRj6/REcHg/KjQaOK2VzThCBQ5yXm4Vn/j7lVVEnl6ErnZ0xQ8zPzmF5aRH5XE78+VdeeQWvvv467mweo9MZIJuOIR4PKty2XG2o+PHpTz6B1dOnMZvLoWd08KO33sJcPo/P/9RPozce4+a77yoHIr+8gv21LWRSGe3H3XYbWxvrePe997G5vYlUPIpHH3sUXd772wZKxUMx8u/cu4O1zW3tUSw2MXsj6nXh/MVL+NJf/SXMnTmPf/abv42vfv1FlOptjGw2s1uEe4XZwDb9mI7AdASmIzAdgekIPNQRmN5sHurwTl98OgLTEZiOwHQEPhoBp0vOdGJe2GodcDixurCIpx+9BqNeQ6DgNkgAACAASURBVLlUhC/kl2uKD93EufDBleIV2/fJUOcDOV1uTo/paLZT4Jy4ceXEnTCY6Xijy/Tg4ECOK6/HFCQUpkhcCdEm4ZCEbj59EYFhx0g80Gg0LHfygwcP5KQKh/zIZLISrPl6/BEKyRR8u8M2gmEPFubzOLu8hJWlPGZSGT3QsW15a2dHTkYyYclKZTs1xepcMoW53CweOXtOIlmlWMbm5ob4ygw2o3BItx1RIeK1Gy2da4DhiT46hylADlGp1SUIU5RYnpuDrV5R0GMmm4fdE8CD7X3cfLCJSquHgd2NStOA3RdAfzgWioAYFFO8HeuBlWNNB2XA45ToQ4510O+TQ3hEUcnpkggbDoflKixXKygWSzB6HblK6SznC1HYpeBAQYnHxkBZFiyMRktiSCgQkkucTkGJLQxkHA5Nliyd7CMKX0PzelK0trvk7qNgZaIdTKe2TPWjgUQjvr9CRydMcDm7OfkoeMGmcEZTATMDRq0gVJP3a37NDEBlBYRO3p4+rVBUEwlCkoJNbn269Ml1Fivf71cQIIV24lMogLJAweOnS1Zj0evreznXKO4QodGiON7paT7y/HhMFMMoImo+s5NBeBqOlRmuytMQYoboCgZ3jiCBnMKeGNd0z/b7H7GKOV4sknDMeUx02xLLQwY/3a+1FoWXCqqtpsQIhZI6eSFMd79CVd1uE63SNbn2dH+fP3cWVy9dUgYBMUMsUC0trUgk3drext7ergQpFrCOCyfY2d9VsCdfb8QuDbdHwjpFIV4zdl3wWvACcQQKpRISwYhZHOgzFNQmJEA8EkMyGpejlsI6Q2i5T1DQJ9tfGQqcB+T5hyNIz8/KHU93N9d1o1YXhmJ/fx/vvPM29vb2ND9YQON7m3tHAOlMColETPOrUauqgDLgHkKHOq8rmdF007factvLsUw3OjtqhCIZy23tZXjueIz5fBIuu0vrIcaQRpcH3Y6Jj6Lrnte5VK1iY/dA15mOU47f/smJQiU9trEEsXQ0ou4IrjErCLhUKmlvZNEr4A8Kr0PRnggOFgwpSLI4xfXOAk570NX8O64bphMYbURiSVy7ehlPP/2U3Mnb9x6o+4SdPHfvPcCNDz+Ek85c7RfEewzlWuUHC2kujbtTQrPb50c8mUKt2cT+0TG67AYhcqrLzhWGag5gszvhso3hI+pl1DUzGgQ8gcS48SRngGud9wzbcIAwswj8PoS9XkR8fmQp5saJPrJhQEnSSY68U+50riuK6MwxECLK7kSHe229oaKo9gunC32imDoGGq22jovjpv11OEa1QmGzp/nPe87IRuHfFNPNK8w9z66vW2K68jG4J3u8Og52LrBY4HW4tb/2um0M6K4fjZGJRzGTScLr5Hh2kU6wMNLXXkx3b73Je4dLiBkGY7JAQ056NBlHu9PGzmEBlZYZJMx9gXOJHwGfQ2I533/cG2ExHcXnP/c8ls6dxu3NHWwdHiEY8SGfiyMXS4oZPj+/iIDNgbf//NvotdtIZDNI5DOodFq4u7WpUOul5dMSRz0McWYOgwqVNji9btg9HnNcON907YhjGmlvZuGU+zzHxWEbYtDroNms6e+BYAD7B/uIxSMK2Sb2xkQWmaG57P7g+/D3AhajKbR3Gi0UN/dQ3NpXMCd587yHMP+EaDHORRYG/eEwUrkcEpkMfOEgeS9weNxIZtLw+ANyYfN+SbGcWw+DO3s97rUspbAY40Sny4KPH2EW6YbsSmgLV8OOj06HmKuWjjWfT2N+fhY/fOc+vvqnL+Fotyzn/MDhRJdius+Py7kcgh4n3rj1Lhq9vjosGPo7cHowu3gKp5dOoXp4gHq1pMJdtV6B32XDz/70F/Hk9es4OTnCvTt30CUuqt7ASaGMvYNjFMsN2Lw++N0+zVV2fLT7HbS41o1JFgld5AGPchQ4nqxc8f7u97mV0dI0BgoWfvraJeXFlEoVrG/tY2//CJ2uge6gi1K1gkaLv/fYkImFsLo8h8evXBba6/7du+pUuPzoowhFI+pe456oDqpmG+FACJncDNLptDqX7t+/h7t37+h+zvBYstlZvGTnUKlSQKVaVkceu3D4ewJ/b9hY28TZC5fxpb/79+G2u/E//IN/gv/87VfR6g6Fq+L9lpkRrf40gHT65DEdgekITEdgOgIPfwSmYvrDH+PpO0xHYDoC0xGYjgAFF79vTIcp/aPjXg/esQ2PrKzis899CkazgYO9XeTyMwgEfHJQ7u/voXB8hBEDM8m07Q/kPutS4KPrmUGYXopGFDlNAZfM3WAwhFQqhV5vgLt37wqrQIGDYjqFPgpydBqHIiEJdF2jBZvDBp/HjdGoLwxAo14VBqZWr+kBjeIXRT0K/BQu6HRnmKEv5MLMbBJLi7OIBEzXVb9lyA1cKBRQLJfEKad7vVZvo9kwkIwHsTSXQz6dxUwqLSepMAPVqo6RQY60pNEhSwciHYk7OzvI5vLIz81KaKvwobbZ0oM+x4phiGEKjV4HcpksLl66An84hht3HuD77/wYB4Uq2kMbCtUGgvEkBhLwTGcqxXSTI05BfawH/KDbiUwygVKxJPetz+uVq5soEgqYFjf7I1e1y4lmuyl3sxi5Exc5xVgKJORMU4Bv15vi1VIA5YM3fwnh+XC8+qOhAvv42nSZUbRotlvodMjzNgUqscwplPJPOahdcq0PGP6J8QS3YnLIKd6YAaN0lzPA1kTO8P9Md70pcvP8JQjaTbb7x0M2Lda7WbAZm2LveKQQSpO5TEGfGAeHONUsOvAtLPY6xSzOTzpUrffh+Sp4lMfrdklEpVBgMvkZYOs0xVUKkBOUEVEoYrbTac+57+Z7ueB3e4XLoau6R0FoMndMh+xQf+exC8dgd2ic2MnhdbrUscGiFse4ZnRgTLAhXBucfxQxzJBOM2SWojExDZSc07EElhZPyclIwezk6FDu/g7XKOdBkxxoEy/yEeqEoqTTbWJ9PC79SUwFxWW+H+eFRGnxmM1r4nV51OVA0d/qUmAhi4I65yRDey+cPy/BjUUX4mvYjcJiHMeA7ma7zy2nOa9XNBaVS39uflb7y3vvvYfDwwMdKwsUJmveZOC7PE51KQxGFMyb6iYZ0GHN4Mv+EAO6wVmEEY6HyJoRFIHJOen3mnM5FETY40WSbmmvV8IiLxH3L67dZrOlwhAF+FrTRD/sFkoUg4RfYGGn0mqryJENB3CahYFg8CMMEQVLFnxYfOM859iEQmHNUxYWiLOh4E/EC523fK+6Yeg12WUQSsbx+LUnsLo6j2g4iNlsTqiOykkJ7735FjY3NhVYcHxSwN21dXTpmLbZ4JewSN2Ka2IsdzGvJQVm/kmHNIuZxDnRqW0KzZIgNWYdhRwDXuIvOEtHAxN9EwgoDJXrn2PJfV2FrU4Hfrcb8UAAyXAYSRb0vD74uA5VfxphaBug3W3r+lphyHQYs8rEeUAOO/ni7V4fHQbkEsnDgogwQ2rCkfOcx8qiAAuBxDVx/rKKRgQTW434vSohUODncRLpwuLfkMU7U9Smg5n4Gb+ueVfHzzlMLBb6PYmP7MpKxSJyCvcpsPcM+LxulEsVeNwOlJo9VJs8fju8XuKfeLwsMowlHLJ5qz+2I5nNaJ5RlObeSdRPLBpEKhVShwIF6ZjLqdDHWDYFwzZClxx3n1sBwUEGKfcBt9MDlGt476VXcLCzo6yK+EwG3ngEA6cd6ZkZZFIz8EVjZhg17xnswuDcmuC0uN9zr1ZRkBx0jsuAmC0zQJp7CQtlZMU36D7v98REZ7cRMWBct92OAa+b3Sl++NzkbhP1BHWvtZstFbWIMNq69wDHO7sKdJ3Lz+l+yfuVxHePD8VCEZVqTUUQl5thpiN0ua/Y7ULQLCwuCbdzcLiHaqWKXpczjh05vAMSy+WF2+ETLodFGe0PulEQo+SG1+uRqM61xWIog2fJ/j6qt/F7f/ifcffuDtwOP+weL7rsyLPbcHlmFvl0Am/eegeH1QYCLgaYDzFye7F45gzOrixjUCNjvYmZbA5GpykOeyQcRDAYUN4Gf0d69LFr2N3bx9raBk7KNdz44C5K9aY6fVi0zuQy6jw5ODrAyUkJhtGTiP/YpQsqYvM8iJvhXTSVSqgr6OadTQztdmTTUawsLCCViAjD1m4ZwghVGjWUWFTkvkIhvtFGLOTF+dPL8Ls9KJyU0e91kc9nFDwMpwO1Rh31Rh2jnhmKHI8n9HsAi8W8H/kDfuG0tra39LuFJ5zE6aUMzpxeVHZMo1WHYTRVaOa+0WoZWFm9AE9mDvcebOKf/8a/wY9u3kVvBGGYiIrjnOoMWCqcfkxHYDoC0xGYjsB0BB7uCExvNg93fKevPh2B6QhMR2A6ApMRsPu8EtO9dpdYsbZeD6eyM3j66jU9HNerVWECkqmEBLZarSLxmm5Qn8cjLAoF0jYFwUnQI4VzOkn5YEYxUi5aIkEYRNbqYGtrS45eflKopljJh272/9N9S7GJgXCURyhkEENDl1mpXMLJybFEWIoD4aAb0XDExGmwVToUEebC5XEgGg8jHouiXq5iZ3MTA8N02FLgortx7Bijx7BEg68FBAMOnMoFEI+EYdT6GA4oKMSRzmbkKqN4Q9ErHotjaXERdJ1SaLfbyG/2oFppCq/i8VIkjEi43dvdE6d9aWEGs7N5+IJhPWTfXduSO/2k2kSjO0BnZIOdAiVFJDqeKXCR3UuBUA/ZI7gYOkj8zsI8GnUG+PUloNMV2GoQ/TKSOCvWuMOB/OwswtEIToonKJSKcgiyeEERlNeED+x0nFJI6bdN1nfA5xcDn+KwxEQJcbwGXlNMl1PZEIKEblIKtnwl8YzpquORUvim89nlkuBCsUa/1FDsIoZBQrrpupeATue5FSQ66WYwMS90ppuisxVoS+HEcq/zJU2XPXFCvQnqxaXzYLcEkTGCEYxGEtN5/Hw/vi6FA46dQlwlwLsU+qhxGg403yk80VVMxAwLREKx9LpyH3LkJPxTSbNA7xPhn+IEsTIU63ks+hnijogboSgo8d8MWGRBiD/O46W4qutBoZldAIM+bGTeK0yPHGiTOy9WOx34bo+CG+mUbLNDgm5Sr1fnykYECocOhmZmMri3uaWiis9lcs0VqtjtqFhFh7OJR3BpnnN8KbRQENaxDU1kAq8Xw/84dnQwcrxi4Yg6ItjFIaHb4dJ402H/zPVnNG+sca6Uytjf20epWND3smuCa4WojVg0pr2BAY90r7PgRZwM5wWFWwqoFPXrjZqJKnIT1TNEq9MVg9sxGsLPoMURx43uVDsCHtNhT4GcHQfEShAj4fZRbLPB3hsiNnbB3h3AoItdCJieBCyy8nmd2OXSpvsSY62fAbsuyAX3uBCKReUUjQf8SIdicsYfHhyYwbRuBiebXRU8Lwqc5n7X1b7AtU1uPkMIKQgSK+N0+4SdSUTDuPbUVVx/5hkM7WP0u12hXbiK9rd3cf/OPXRaBuLxFGr1Bt5+/8c4LBbQ7vfhDobg87NA4dW+WiwV0RC+ya35x/MScmbI4huvOztKyNiedA/Rrc8ODZsd6WAA48EQbpcTsXgcQYptCt4da33z3Mh+///Ye9Mgy+7zvO+5+77f27f3nunu2QcDYIYgARALV1GyKcllWUUpsSuJlMRL5YPzPaX4i+1KUk5VUq5YVTZl05YUi5REWhEXcEiQBAkuWAbArJi19+32cvd9S/3ec3sIM/kKfrqN6prBTE/fe97zP//T53mf9/cg2Pk8bgU9HmNX27SSCdUNc3J3Bx3bt2mumXhvrnxCQllfHhNWYUsjivuCQbmZeBhQ756J4QRIDN0em9gxtzDB0x2ueScs2MV7GWVD2L5GuDJh2mCWuK7A0dDU9TC54jSEApZZMLRGMHWNx6PKxGDcJ5SKxzXot1UuHqhWLVkwLho0rzsznVdz6FWXoGOvV8l4ROlsUrFkXMFIyCZQQomo/BGmprLG73fE9IhNJYSDoLFGSC72evZt9jdXX4OAVz2fR30X1LW+hvWm/EO3Ii6vBgdFbdx7oK31DTV6HWWmJ5WYzFlDKpnOyjP02EQBUyggjXCnM7lhYCoP7nznOnbQVODDnL3HmbphGshJkmbv7vZwrHeVSidtby6VDu1+z9fAN4+EHMY3gn+jVtURk2qVqq1/EEv7+7vm8J+cmNBkbtJwcHQ6AiCCfEGV6y0dFfbVODzS3ta27Qk0R/gZgjWVn5x0moQdC6w0Mb3bpTHmVsBPLZPAv2ztE7LJHmtho6BkEjGl0044sD9AA3Wodm+gXD6vlt+jL/3JV/XOjXsKBvj5JK4GocTNumbJOZnMq9KuaPvgULWGg9Zy+YNKpDPKJGIK9Lv2M8nnf/Wz8vs9unH9XSdbpVrRzv6hcpMz+rVf+1Utn5zT6uqGvv/D13Xj7qq8THD5/IbggafvUt9wcQcHB4YZS8TCeumFF1WrOAJ3p9tWKpWw/ePu/Xva2jmQi8am26XK4ZHSybDSsaSFiBq6Cpf5aD/BSADKTN2eQl6fJtJpefi5rt/X9PSElk4tqViv6fU331U87LF8C9YATU3uR4jiZL6cv3DezsH1G9d169ZNvXd/V0vzOX30mQs6ffqk7dvsa0nq7Pcpn81L3oC+9o3v6OaDNf3wrZva3C9J1lzyWuOOn0/GYvr4sWNcgXEFxhUYV+CXUYGxmP7LqPL4NcYVGFdgXIFxBRivHoIGgIfuHQ7lG0pzubyePHNRnVbTCfBDyE2nFEvEzWHEmH29WnOC/yIRhcMRe2CCI86H8dATCXtQZ6wfhy4i0u7ungXBIejgkERgQrDkIRrx3cTuVl2dblPzMzPa3du2sWJGzGG3m6Ou3zMXHQJ8OhFxxDwLlXNEXN5stdEwgQV2LKPnleKRwojG3bZKPLj3+4aBCUVj8ofiCkfDCvjcivhbalYrWn9QkNfn0ukLyzp9/pxxkmvVmglfiP4zU9MmICJobm/t6PatO7r7/rqJRDPTOc3NTtnfgTbI5nKSq6fJmSntHhzqneu3tLZdsBHocqOtWqenUDylKgxYE1udkE1jpiPAWlDnQMS1IhDCIkY8AB2B2xMhvUUA6ojljZsaZ/jJpUVDnOzs7ahwcGAiLA5Fc6jisGa8H68fgaQIp3LZ94NjjsCGeIh4Nor9dBziBMCBFWHM3+MzIZZziQB6LIDz9wjD/GrBsiPRDjEKwcSCN01oJCTPreHI3f7BS/E4ZNQwCSMGO7+aODlygBv718JKcfD3TBAAF1IsFm29BYMhEwoQYRHkEWxxjSPc0BRC1GLdsI74fzA+hf19DdwyFy41NpY1gpsF+nlMkEKoo3lix22OWAf1gsBn+QC4qUfBpog5iOIIMzQnEAb5e/4NgpY5+UdufhQvF+LgqNFhQjBuXgISrVlB0KLHESN7XXPh4yCEGczx8v8cH0KcBfEZs71jgvJaYc/EP5AyNM4MkwNrnWkQt8dCNBHIeS1qVmviJPaZSxr+9/z8vIlrNZAWbUcQxgVrGJsRogcGMA50QoZjoYiWF5fs2DLptPHZEVN3t7e1t71lDSbcpzQICDFG1KUx5fF57VrjzVk9R2Gv/J59AjY1OBNYRxZmOgCT4lYqElQuEVOIvIYebGiforGYoT5MXGQ6IRw25z3uZwTcSrEsX9ctzwD3PAHEI6d7sz6aCHE43si+9UFfmYhf6XTChPhIPKKFxQXLbGiUayoXShp2B9re2bZ9B6EJVzC/9/g85m4/Pj4nsLZvHGnwFKyR2Zk5LZ1Ykt/jswmFmYVZe8/Xb71ne+upxUVz3q88eGjoKcIEL164ZPvt1e/9QLfu39URQtyQ95ZRKBK35l+xeGS/0tTgSmaCgTVKCywMWsMtE8NSMUQ1lwUY0izsd7rKp1KGQuEatFDYYMjqwWSRh2vf77cQSdYz94KWBfqSF+BRBxxWs2H7H47ho6OiXWOGREIk746+RyBgPOwqwnEwoHA0ZrgPhPM6Uxmdtu05fZdb7a4zZWBWWPYlGqoWTIwx3dkLEM9N+R7toQjpNjnD5Iib5psT8sh1Qp1hvZ+cnNH89LTiTCxY+KxX+4UdbW6tqdVqqNtnL+tp/uSUfuN3flshmopgZ3CPI5Bm0kpl0zZRRQC1L+RXjwYhYc39URONmrMntlvqtnG1O1NC9WJZHrIeBj31vC41Bx1j54Od6dWaCsmjfDiqXrmudrWmrY1NNbsdZWcmFZvIqDkga4JwUrBWLpVKRcOt8T7Y62lGGFqJE41Tn72ZLAoaIiC1LCXcmQTi/0GvsV8fBxsjUJNlQMg2GSVgmWiacizcd44OCioXSzYVg2hO06DdbSgWD1vwKeMFILfS8aToFDXaPdW7fbVKFTX39rX9aFX7u3v2Hgx3xLRVKKxQJGRNBVkTj/0KNjuYHb9CoahajY42N7fVaned6Sm4/aO1TLYKIeHkZbi8brWGA+O1x7OT+pOv/Cf9+K2bcrlpKsZs36xVywr4PDpFzsRkTtt7u7q/vfcYeUQzE/d61O1SMhHTb/6NX7Em2DvX3lKjXlW701OrL7W6fWUzKX3u0y/adNm//dJ/VK071ImZGeXzUxbW2qpXFfI6PHQmI8iWYB0szC/YdF+5WtLUzJRN6a2srWp9a9MY+MlM2pqfO2QisP9WGnbP5j4/4NzSDPMFlUlFbIogk0iqWDjQi88+a876dqOpQaetRDqp7f0D/csv/rEiQa/m8xnb+5ia4D5QqdZsL85PTJiojoOd+9ZhuWWmimbrUL/yuU/q4y+/aD8HtWpVddpNBTw+3bh1R1/9+ndVavW0cVhTsdWVJ0ATgMBsmngemPNjfWP8zDGuwLgC4wqMK/ChV2B8s/nQSzx+gXEFxhUYV2BcASrgj4SGYCbcfUdIj/mCOruwrGcvf0TlUkkH+wVjbvNA7vX7TXBDYIdxzJg8jORYNKpSqWLiKK50RGzEEyfkDDao40h89GjFcAezs3OayOVNMEMkM2EiGrWH263tdQUCbj3zkWf0k5/+SO/deNeCvfwel7LJmOIIP/w+lbLX5d+Uj0o2at3ENd1oqd0bKhSOKUXAKW67VksBQh+rFXu4jkZ9mpjM6NzFc7pw8ZymZibMqbn68KG+/92rOtg5VF9dheJxRVJZE1z9OF9dOEV7mpub13Ru0oIVcXPduXVbd99fVaFQNAElGvIbM3hp8ZSyU3k93FhRfm7GRrHvPljRxk5B1WbHhHQEsHAUNmrboVIf/wSAaISQjnxnvw7k6vVNsEKoz6RS5jiDS43QhhOcRgMP27hqYaDywEtIYqPdtBqjPBn2wURIjx0X4mnASxAnDumeCcGIgPY2wIogFo8Yq2Bx+DNEGK+85nSGsY04CP7FgsbAqXBem3Vj+PK9+B584tDltU20RRgfBZB6zaXqHLg1EkYi+rGojpDP+uHT8CiwycEEjJzqPp9Hc3Nz6vbaFnqJ2IuDGgGZdcr/09xBKGSygUYCwjXuXd4H7mnWImItgjUirnnuR5x3h5MOYsBha4MrMCEfhzcBnE3QHc50hMNwd5m4Y050C1d0RDK+Lx+4hO3rXG5rPPDnnAdjUB+jY4zrjkjmYFlwOzvhergtO/Z1OEHBGiBEgVWAK42whajs83isFts7O2rR2Ein7DURzanjce0QdZjWwBWJ1M/xDT1um1KIhyOGF7l8+bKWlpZUa1R18+Z1B8XT7+v69eva2ty09cjrkT3A2gAXhKbJewVvBAce4blWrah6eKhY0G+CEjUj6JRph929XWtWOU0EjzVjWKssCxovhk1p99RgsoEJFlAkAb9yyYgxrWPRuNXPcC3UzaY8BiYgUntEeL5ftdkwPALXny8UcwRZGP/wozstmwDxw8RnoqDd0XA0YbGYT+vk/IzCYdzFuPh95vreXt+Rq2d0dxOrueaQq3E0u3weEzfrzZoJUwibre5A9VZTqUxcgQBhnjIx7WNPP6NoIKI333xLu/u7ds1xMgkepH7NWl1bGxs2ibK0uKwnLj5pGQbff/3HunXvrg6rVdXbXQ1cfg3dYIqob8fJSrCGHFM/Xmsi8XufBooGPJqdzmt6atL2LQTQbDqt/b2CNWkaVSeIF8EPZzDniZrgtOWc03SjmVUply2Ekv0fcd4QNgT40mzqD9Xt9B3xbXSdsP4RTeOplF1D5XLNGh82ieFxGf+c3AKwS7jPwb444aI0s5y9w2neDez6cjIQnHN+vH8c7yHH+4rNhAzbcrsc4Zhm1mwmp2efvmxC9f5+QRkQSxra9BVcbFz1TEGUqiWdv3RO//Tf/mtFCSkuF53gYtzPuNxNk3ZCX/uNmgm87MXGlu7B/QZtRU06xgHn9dm/mNIiGLYJmiXoU4fWgVuWd9AGD9JoK40DudpQr9nS/bv3zE2dn59VbnZKfbdLrVZHQRf7t8uc6dSQZg7iK6x5GlZ8HtfB3Ok0n9kDR0guzmUkErMwZBqFIJ3YMxFym62GNX1wpSNQcxyb6+taX11VtVxWJBzWdH7CJsS4L7u9UiLl4MJaBIMz9eYN6GBnT9trG9p4tGrTYp6Byxp70VBEE9mc4ly/bo/tE/FUUk0yKMgFCUXMnV7Y2tPm+rbK5apaTZrwhI77bc9wQorhv+NSd5qENBrdQY8GASlE82vmvL729at69SfX1OgMFAuGRd4q/xauFkL44uyM/TxyfXXd2a8t68WraYKso+yHQbtGtrbW1ahW7DXJgZ6emVQmHdV+4UAlrsNmR4fVHknD9vNQKBJzAqeHfc1mMzahAKruxMIJ7R8cGt6O6Q8CPiPxmDZ2ti1oPRyPKj89bRMPD9bW7dzUigfq1hqGUqLx6PIxaTJU3xPQwmxW03Ozunzpkm787E2dW1rW6cuXLVz89ptv2H156ewpffFLX9Lr76xqIR1QMEDTNGj3FvbHRrNlbnbul2B3Lj31lJ588pIePLinb73yTb3w4vN68bOfVrFc0tqdO2rVT49/nQAAIABJREFUalp/+EjXb95SpcOUhV+rh1WVWx06RlZDGovW7AJ+P/4YV2BcgXEFxhUYV+BDrsD4ZvMhF3j87ccVGFdgXIFxBUYV8LhNv4U86iXE0+3VmblFvfTcx218m3DPbr9jD2KE4iWSCQv+gilePjpSC0EADAWiJCF+qYzS6ZQ5z4/DJBE6EMMItkLwzmYnjJ+OEMOf88BqAY2MdjeqSsTDunLlir736lVde/ctC5YMBbwWOppKxBWLhY2l3mq2TOyHQ4yQ0213VW50VQe4O3QZrgDsQCIcViqGE75tRN5YKq6F5Xld+egVLZyYl8fnUiIe08rDB3r126/Yv1ndXNfqVkFbB3BjB5qZjCmTiloA3fLSss6duaDCzp4JT7wuAHYepjd29k3Mz4QCOrV0St5QQKv7uwqBAghHVazUtLq5rf1iWUM3ztWg2vAdQGQgyoxOiyOgm4nbBCD+HyAyDnOEy8nchLnK4NqCBUF1hRPrMM+dwEY+6rDnCTA11MPQPsGWIHTjbqchYm5Vvne3a4zZTDpjAjMPwTxgGy/bgkQ99oYQOivlmuMCNpdn2xzJuE5x/4JzASlxLHwhqlkw6QjNgpjmKOeyhghoE772WDy31/oAO93BuXQd4cztfiwEO4x1x10PHqDXa9v4PGLxcUOnUq7YCD31yOfzKhQ4X4i0cMNbJipRB8INEfw5DsRvvidoC2qFIIbr1fAuhqVx2Wtw3AjROG1Z4+FwyERCc9zzn9EThlbHZhtETNtxt4MlMFY8gn7Lvj/rHzyM3+OExBon3uszMf3YOWo4i+HAeLY0BHBlm7ve77NQQ84haI5EJGpiOJgPeLq851As4gSmtrneYLz7DLeCW5hmBMJHKhLR9OSMg0rivDZbdhzT0zOamZ4yHjSBvChW+Ymcua1XV1ZUKZXNpYwwxaQIgpjJyx6X8aER2fnoddpydTvG1QYFQTAhDnJjaZvIT+DnwBoaCIFcazhl+X7BUNjqhejfGxA+6dFELqfZmRk71kq5audu0GVSALRIyWFoezzm0IUfXkN463WtydHHgRuKqNSo2+RLB3FdQ8VDAQXdXvVgRHvdmp+c0Ew+r1w6oRiik9djLuy9nR1tbe2ILWV+bl71msNHZw9EyB4Me4aeACtDKOXe/r4JzvvlrqF7nvnIOaWyCT24/9B43BfPnNfTZ59QYbeg3cN9DVwDzZ1YsHNF0Cp4HkTQvZ09tZttxeIJwgl059EjbezSMGFiAV63M93CJEAyHlc0EtKgS7Ono2Q0olQqJjchwyMG9kQ2rRDvsVq1NUQORRFcCAgs8DcdHMEeY2w3GrDeacQwkeKz80cIJ3uSBe0G/PIFHCGffanXQ7gdKOANjSY7+taQZS9iLVuArmSTAsaoxkVOEDV5AxzPKADZaSU614G9kNNxsrXCZITtk+Be2A9Ge6Gzc9KJcpoltMfcrp6xzQkhPT03reeufFSxQEiv/+A1rWxuKhUKyc/+4veoOyS4tqFoMq6dwqHCqYD+9Z//qaI+j1rNmjXMwB9Zs6znNDARcu3/LcC56+xNhlKh+eQ0OrlXUUOaB/FEzvBo5UbdxPSh18meYB/o1Bvq15qKe3zqNZqqF0u6ef2GibyT87OaOTGvWDplYrqnLwU8uPwrTtPb50xgsM/ye65hJnQ4Z/wexnmzXrf7BEiUbCarVDJjU2M42o+bo7F43JoxXi/NTOc+QPN2e2dLBRzl/b5mZqZtigzsSLvFhFRPHtfAJti4P3EsD+8/0ls/+5k5pA8Lh5ZjcmL+hJZOLlqzLh5LOo3SoZTOT8rPJEUqpSb4uG5P7WpTew/XdO2Na7p1645KpZrtL0zGsK8j/PJewyHQTqDEnPUYCHk1OZ9VPA5mZ17f/Pb39MqP31al2VESB7zLZ43Jw0bFsFyf/tiztp9cffMNre9uKxqOaunESV25cF4xr0uvfP2vLQA0EvUrHglpIpex+uGGJ/eBF717957uPVyRxxewJmup0lSzP1QmHtNcNq3TJxaUTaf04MF9latlvX9/Q8lYQB977lkT1Hf3C3q0tqpqo6ZIImHi+n6xqDsre9YcnMlElY0EFQ+FlJua1NTCvKbnZ3X27BldefZjalsTrKpv/NGXdP2NN63Bw75ZLJU0tzCvL/yXv6sf/PjH+pdf/Iqi7qGhsQL+oRLJqDV4+n3Cp9N68aXn9fnP/7oiiaSqzbpW793Vv/niv9H6+pqhdKzxls2IRviPX31V6WxGpdZQe+WGCrWWKgSp2wgazXnnflhvtcf6xvjBY1yBcQXGFRhX4EOvwPhm86GXePwC4wqMKzCuwLgCpjX53EMeJGOBoDy9oTy9gZZm5/Xisx+3YEJjacIbd8mEL0TwSDhqgWM7W1sm7iBqZ1JpB7HR6iiZSpjrChEOkZ0/39nZscBOWOO4pnO5CRNIcWwhKOIIq1SKajer5paCMb61uaZavWz/n0nF5fcR1tiWhl0btcc5X6t1NJFLaGZ6UkF/yAIEGy3C7ByUBhzpbDJlQli1WlaxeKh6q66Be6ilM8s6e/GssVYRJg8Kezo6ONRkNqeNrQ3tHhS0vbejvUJFXg8sdL+5mUFX5DKTOtg7MIcceBe/L2j4AwTmRrOto0pNuWRcc4uL2qkUzVGLu7Jcq+sAd123r4A/KLfXb4gXsA4DnOkjrItJz4hLnKNj8ajXVTgQMJ2IILSZmRlzucFPh198sLdnoacImDhQEXsJrHScpWAemiZS8lqIbeAOqPsxbgQREhEa5ruF+BmaxWGccx4J5kQsanTbOqrX7ZhQjGAPg70BH4Br1+/ymDDCew354Or7FOCh2pzDMIEHJvpaNGfAZ+P85oIHIfMBVvqxiP7B93DsqD7+OwRMRCuOCcY+x8PfwRPHDYtDlvXloIUiJrgSDmp/ByMbprTPb7xunJc411mTfA+cfzjv7etYpyNuPkgFa3qYI9YJHz1+Xzirj5sCJv5Z+8YRzcGgILqZiDj6O3M5e33mLud7wVw/biyA1HiMj3GDs8A17zQWqCNiHl9vojguXXALoZAmk0n7863tbbVtkmDUlbEJANaU07XhffK+aVB9/OMvOjkFfWl3d1uHB0cmxlP7fG7CMhNsbbpAslS0vLSo5eUla04g8h0UCoZsAekSCvntNRDwItGoOeS57nFEJyNh+yTPgGDCWCJhNWKipEFQcL+vUDhigne5WjVxmkmWVDZnOAKCFdc3VnV0tG9Yicn8pDla2YcQf7kGyzRQGk2HNQ8KgffS66rZdrjoAI46PpfWqg31/UObdmEqBxTCoNlXv+2I6h85f1JXnrikaDBoSIPiwb6aVSdokSYMjt5wOKpKra3D/UOFI+CBcHDj6G6qP0DQ7KnV6anaoMHjsyYWWKlPffYzJoh/57vf11vvvi9v362TmaROLS+LmL6d/R2dOHlS0XjM9q1MMmXrZOXBim7feV9HpYoGbrf22gMLBkW0pUmDoEgwJNijC+cvaOnkgjVFC7sEug7l87oUCQbUrNfUB/cz6FvoJKgo1h8OXcRJHKrsdZxH2OY0DOvVhlpNZ7KFxsfBUcnCI3Hc456lkYazujdkUqVleRT5ZErJeEr1Wt2EWhAWvgBCI9MQVRN/EesbMOlH4bTOOQPb0nWaaBZOzFU7NFGfwFAaiLYnjQR0uNGdQVesPJBlj5c8DnLjg7vkC7qVTEe1fPKknjr/hCLBkO5dv63C1o6FVLP349APIMr6XPKF/UpNZrVfPtTDzYL+h3/8+zr3xDnD/Xh9bsMBGWO870zkeP3OPmANARzpNFXY9xHX222bIKLBxHolUjoYSaoJSghOus9jocM0XHAKJyNxRf0BedpddWoNHe7s6t7du8ZmT2TSiiQTlgPAWu83u0olk1angNU3aGiNOvt9p2vXLRMDfMCNt+uMwOOATxOZrDUZaTBUKuR+VMxNTQFB1lijPegzhAzOd/Ya2/vIovB6DAOVjMeMgd+pV7WzsqJsLKrJ/ITuP3yon/7kp1pdWdP0zIyevvIR2weWlk8pO0EYJ/cY0DPsZT7NnFhQ8PRZmyTr7ezrRz94Xa9+7we6c/uuDg5givfUZNjCokhpbQ5tz2pbY0WKhtxKJ4PWzJ+anLSskoV8UnPTk/JFpvXt73xff/W917VfripBA7XvtvVbUldH9aYuTU3rN/7m57VbLWnzaF/+QFDxYETF3R29/87bNh03MzWp/OSEAkyqifPptga2k/ni0s7unrZ3Cnp/ZVcfvXxRq2vr1ohNJRIK0/RNJzU9OamNzQ2tr61p96ipfDqiixcvWF1XN9ace3QoaPsVOSU0BsgTAHn3+b/xeT11/pxy6bSmzp1RenlJQxpPxSOVdnZ0870b+v73XtWbr7+pTqOmIOGybrfCkYjmT57QxFRem7s7tk5p8NjkxGCoWCyhU6fP6Mrlj2j5zHn54km7X33vr7+uv/jqX1gTc22vKK/6unhu2cJMNzZ39NOfXtdkyK8XX7iset+rtcKRHu4UtFUuiyQTCw2mkcT17XS4xh/jCowrMK7AuALjCnyoFRjfbD7U8o6/+bgC4wqMKzCuwHEFwtHQsNPqyItDCUfj0K2pdFZPXbxko9eTk5O6//CBvMGAEomUPZThgC0dFbW7vaPD/QMTLGenZpyH7BEPFscY6BbDRoCmaLdN6OQTERimNSKbcV69PguB83lcatYr5k5vNGoaIpDgVq9XNDXJKHlU9VrZXJUEk/bBZ3S7ikdj5nDm8ZYHt3qnrWw+r0994pN6/pmPWVjq977zXb3z1tsWcDo5PWniTblekyfgU6fX0aNHj4yX+8LzH1e/3dFeYVeRWMjCBu/de6C7dx+OBNmgPfy3mx0Tw+KMt4NV6MtCUaMRjjliIaulckXBWEylbkfuQEBH5bKKtbq5EhHiQCc0YRAzmu+HHQ22wGGlIzxaQCfwFwTrYV+tbkuZaFzFekVRX1AXzp0zvimiJWJmqXhoPNtsJuMIy5WqucI4F5wDBCzECzANiH4cL8IKTlFE093DI8cBP+IPex5fJs57QDS20DMczhoaT5qvRtDAXX4sliOcB30BE7xAbwQ9XnNc41A3ojEoDsRLuOTqGVaEtXOMcjkOHkVYNxRIMOgEi/b7j3EFDit9YEKez+8wzXFOEyZ5jKbguMyfihvf77c68H3AoLA2qcduoWDi/tLJkzp9+rQ5WFmXNH/4+wEj9CBqcKd3EaYwBPtNaOH8pzNp+168htMQqtiv5jgnDHY0tYF4hVhmwgb8bhjmIxe3MdurVcsUAMuDiIiIyXs+/jgOCOV4KSKTAyAWcLo2DHFUN5chbmSQC+1WU9VKRbPz8zosF9V3aXQtUqO6OY759/EYrHmEqIg1lWgs7Gxta7+wr71SUeVmw4T5AMGqo/PdHA51cWlJF8+ds3MAvgWxDic2wiyBkwjKNCCeuvSkoVy2t7ZUKVWUiEZNvJ+enrIahyIRc/YTKHhYKppomslNmDt9d6+gRqOlUDRi0zDJVMpx1rbq2thcU71WtUkKxFLc3dSI63GvQOYBkxVO46HHSYMRbfiYoaEyap223DGvyo0e+cbOWoXQPATzIi1MJPW5T33KGkWELFo6aB+3fMVqB0+eZkajzsRBz1z6XIu1WlmbB2VDrnD9JIJuTediOrm4qI+/+IJmZqZsP6VRw/taXV1TKBDWZDqv0l5RG+sbur/6UCsbWwqGvXTSDJMyNzttwY+7O0y/HKgBLklSUzJW8tmLF5RKpdWp17S9tmbi+MmTJ7W4sKD9gwOtrT5yatGGf9y0aZeTC9Oanppy8ESwwgmTrFaUn8pr7+DQBHPqHgyEjFHfrJOhQUBlT7V601zRtTY4G5/84ZAhWrrDvvqugTmjK5WWYr6Q5mfnVSoS5tk0pzOIHMe9L8uUwGGOWFcm8JdMDBhBNslibR+52Q8tE4OGG0GZPUNERcJBc0Sz79BAwBnPlAKfNBcsn4HwZrtefcLCHYz4TXhGgD7Y2VWz2rQJJu8QaJfzvav1ikLxsJbPn1EkHdPW4Z6uvvYDnb10Wn/wT/5AwaBPZTAwTOy4ho8xKly3oK5o8MWjURPNcagz+dBttiz8lPfNUXX7Q+Wn51Sq1o2Dzl5IM4C9n3uDhxDWal2ZaFTVo5L2Njd1sH+ghZMnjQFOIxJsz2HxyK7dSCiqcqVi+5DH53dc+9YIcVzB1AHEU6tZt+Yskw6ZdEo5mO8JArPbWltZU6lctowEQpidiZqmTaoQmknDlrBckCC217sGtpeCpeFk4qD3dXrqVqt65+239dOf/UzZybxefPkTSmaySuYyll3A4Fil2TJHPr+nYZTO5pTMprVd2NOX/+xr+tEP39DKSlnVujOtYmgi8iz8LoWDfmdaoj9QIOCgXpqNjoPLB33T5XJ3Kxf26OxcVk+cP6OPfuxlXXv3hr76vde1vrurJPuvO6CB16sjN1MdfbmbHX32+Zc0e3ZJD7bW9eDBAx0dHFkuApiXTz53xbjpNBWg9INpYr2QIePs7YS5uu1nG6bNDFE0ADsTsWa9m3t7r6NWvWZNXfYt9kamlDIZcHJBFQr7isSjeu75j+vik09aIG/2xII1yuoHB4rOzsjb7Wjl1k1r0hCEvLG7rW9966q+8c0fqNoZcCNVJjhQMhLUyYV5a9QeHh3ZVA5hzJwH3m82lbT9//LTV3T5pZc0MTmtg41t/fS1H+nV77+mmzdv2ZQWzTXLn2m3DTsVjUV08/37eu/WfXn7AyU8Lk3no/on/+xf6KDe1v/6f/2hfnbrlly+oE3hMLnB/aHWbI31jfGjx7gC4wqMKzCuwIdegfHN5kMv8fgFxhUYV2BcgXEFqIDP7xr2e0OFvT6FXR4F5FE2ntaJuTkTp3no29rZNfGVB3jG6XlgRyiYyuW1uHDSBFIwBzysGy6k13WcbLUj9QZdJUJJE1Qmpya1ubGh8+fP2wPazvaeqjVY6zj6vOp2GioeFsw9V6nilqwpGg0pl00Zs7XZqKmwt2PhZwjrPNgiRPJgz3sy3InHpUqrKrffpXPnzun8qTOql8q6+c513b19T0unTunipSfkC4W1uberB6srKhwemXCJkz6XmVAAZEcoqHwurVazakL7w0cr2tsrmPM9aKPlKfmDIRMBGp2umk3CHuHT+kwA3NzatuC9HuPocltQGGPahCYippvyi7fNiDQOM/yY80tHwpGSRqGUZiN20B8IRca07bYU9Pk1kc4olUia45FAtMpR0bAfuNUYsaeu/FDBwyxCDq5FnJPgUI4FZoRfc1YT0DkShBFYEVYR5RDBGAHnPZrQSzMgEJLfGzCBDvd0BMEzFLaHfh7QeQinSQDyAFEXwQNXNevIei6IPeZw7ZrIznsx/ANi06gWx051RFke5j/ITj8W1zk+W4CSIrGwIUVYg+YQHbm8OW7E8GMHOXXDpU4NOPdOQyaq2clJc1la2GWtZsfAe6ABQdcAFy1rlfOD4xPxhLXAeXSwFn1rDCGmgdfh3wVwybpciobCCsdg/Ducdv4MUR1nJ4L0fqFgUwXO2oqbgGTher2e4omEYWjIDjBZbDiwc4vwz7Hx2vVKVYloTHMzM9YkobmCixRmd6VRt+vC5wvYOkDMs5BYmgN9pLaBgj7CSMlI9ZpoS8AsCwexztyV3a4ywbDiyZgx0R3ePuKmEyhrwr+LfaBqx8gH4ZvpZFrxZMLON40G/s4510Fz6eNOJVywjvgOhqWD9ZTrw6Vmq23iJE7mWDThBAo2W+oNu2q26tYIYhIE4YwPBxXhsbBMc7wOhua6NEmVNTUK1LVGTLdl4hzdkYl4WBdOL+vJJy6ZQ/fuvXva29m234PFgVXM9zMOdbdnznbOgYP/wT3dMfH2qOpwqgOIjD6Xpidz+tXPfEq/8plPmyP33XfeNmzW9OyMOUER0wn6WzxxUpMT01p7tKk//qN/p+u3b6nZbanahRdujBILDLTGVCCgTDalSDSp+cUT+ugLL2rgke6vruro8EDl7W0dbW+oWizaueEYcP3ScCJHALb82tqGnQtE5WQq7exbFrDbN0EdtNFe8UBV41L7FAlFlIqnFY3EVa1wbdS1u7fvXGNw2CMReQJetQagUdrqDUeM+mZXuXjaXPyGQxplHoBQYm/gdbgmwZPg2C+VSw7mx9AiIDi6toYTwYBN+USDAYUI5ISn3mya65Z9gWYq6CvWGA1WhFaWEBx8/sxBMw1V7zRUb4Ou6ajbbGvQ6Sno9ivk9RvbG6cx6JBkJqkzF88qPzulRr+laqehL3/tL+QNevVP/5d/pvmFOWua0DBizXM8rAf2d/ZNrucADUvEVJAjBKMOuD+NkDPw34cDRWIJw9vUW6wbhPi2NRrYi3rtrk3zuLpdm+wpHx5aw4bvDW7NFwzYdYIoSjOP+wj7MG/IFwjZ9As9JKammDAKklPQ69uUA/I6eB8CN4NkbXQ7tvesPloVAdbPPPOM8bLhYrs8Lpv4KFVKtq/hwLa9xzBUBLty73LbVBJcd2+zq3vv3dDayooWl5Z18akn5Wayo9dXDRe/80OH3IGg/NGoErmsYsmE9opFXf3Oq/raX39T9+9WVa+1uGsqGAAB54TK0oplXZDrcfz/7KMOn77vhC8P2K/h4zuNaAKuEaufP39KszNTWj3c1+37j9Q4rCjm9mng9Wlv2HYaEJWGLiyelice0sOdHdXKJXn6AztvixMpnVla1MkT81ZnQs2Z6gD7xM89COzsXRbUHovb3sPaXllbt5wB9t1IGDRMWvNzc4qEQrpz+45OnTqlhdk5LS4u6p1r7+jatXe0sDCvF158SbnshE0ENtot3Xn/fW1srOugWFTQ5zWh/+HmroKxqPxBr27c3bQsm6lsUE9cuGDNT4KAaZyyPqr1tm6//1D+iNfwUiCaPvPJl/WRy5d1+bOfs8nEt37wmr71jVd0/eb75kJn4i2fijmTUJLhtkDFRGNRlctl29O8w576tardx3/l878lXzytP//WVb11545q3a7cNNkJkh30VRtjXsYPHeMKjCswrsC4Ar+ECozF9F9CkccvMa7AuALjCowrICVT0WGz1pIHrIXLY+PTPpdbyVDUAvFwpRUODuwBHrEAx6jP41MoELJx5cWFEyY0rq9vmhDDA50J7z3wBk0LSEQsOnXqtAl/9x48UD6XUyqTNn46Qi2iWPHo0ILfPMKBODQxOxoNG3u1VDowEQBxJBYLmaMOIS9obuOQPSymEinlclmlsynJ31exemDYmFa1oXfeeFv1ckPpRFrJZNpEDH84ov1SWatbW2r3BspN5E1o2t8/VKNcVzIW1YmZvDqtmvYLe+bKQlTDJethJL5W1zZBfbG4iWvtLmIKfOy+8Z+rNUToljqoHHBrEdDtg0d8ZHLHjf1YCf6FxXgsppuw7szVm/jsD3hNnMIxSLMjFYsrmUyYgE6AIqIqjPlup6V0MqWA12usXs4D6AcvIWbNpjnVEGYQIxA4cQcydXCM3TGRotez16C+iM+IOZxXAhGXTi7LLY9WV1bNtZjA5RaPGxsc8QrxDIEIIQeBkQdyhMcW4949sDFuE+v7JLghNIEjMWHG+fXY0X0siKfTaYdH3HbCPhE0+NVhq/eUyxO4GngsODn8174Jxvx63DAw93+3Z+/1+HshhvA1IbA0wYC9jjWMECERDN3gCOAAOyGi9prmVh+YEG/fc+igL3CAR2myMC0Ri5nQh0CFwI8gTvCcic2EXhJyN/h5GCl/jsCM2xpcA6xtcA2cFwToSq1m5wTRjWsJhA+Yi2g4YmKWjzBZpgwI2qxU7Prgus3PzqjZaVvOwTF/HUHKao36Z676uqLhsF2PuJRBGdEc4XwjnBwdHCgbjzsiIc2zRsPERMRPBECOjfOOsAUaJxIJmyB+LMRQG7Ae1XrdcB7+QNiaN9S2j+jXRZjumVBLTQ0BAQrIwlr9VgNwIxw7znTeBE0BC1PkXOE8NxHemfrgsuOaZc+yBojbCcLjdRDc3MOOPjI/rV//9Muan5rSzPS0Js+cUV9uXX/th/r21e9odX3DhGbcoU3YzeAXgiH5w2ET6GluEHyMqETTLOjpm2B3/tSyzi6f1MLctE4vLWt6Iq8H9+/q6tWr2lxb11NPX5bb49OjlVU7tvPnL2pxflFb61v6yle+opX1VXkCfvsMRcN2TtkPOUbWBkiicDimcDKuZG5C99dW9da776laPlIC9263o3a9ZsdqhWIKxRdQKpNSKpOzPa5YrlhDj+afub2tWTe08wP3nAYMnzQqcbbirg0Hoxa4TCOpXK8oFknKDdoExIXHrUa3qXqnZeeXTxz8qUhSXWuKdEbXjtMrYa0gNnKNsQ4PykXbqxBEuXat1qA/8hPKxePq1SsatFvGxiZ8GkGcNc76smYZocfVqv0+bG56vwnZhHGSieC8v7Zq7abzXtp9udlP3T752OXIkxj0tV+pKptN6/JTF5TIJrV9sKPWsKMf/uQn2q9K/+oP/7nOnDmpWr1q594wXF6uRWcPYA3aNeYGQ8LuPvoVfDuNVIRec42zVN2qc735/arVa+oNHOY+AjXiPou4326Z8EqIJKgcsFQEs3JcXHOcYaarKOrjvdMDO9xtSByaT+wZuKiNPD/oKxaNKJ2MOTz9Xs+QP4jDNQsUjejsubPWOCQIt1qtWZPDchdCIasv/4b6syZTybT2dne1BJ6o0dLda++pXa5pempauckpBaNRrW5v67BSUSAe0xDefjiiqYUFpRdOmDP80ft39bWvf0tf/avXtLl9oFBQGnSZnPLbhJPlbVjPzlmLNPqsQUzOCP9ZsARruG+iLfdJ9rTeQLaf8JHxS/P5jJbPn1Z7MND7t+6qsFkwgbsdDakCyq7UUC6Z1jDoU5udgEkC+xwoGQ5pKj+hdCpheyIBpLwWU3l8Hoc6w07n9Y/KJdvjQ5Go1eapp57U/JlTiiaffq6hAAAgAElEQVSiCrndKteb+r+/+EWViyUtLy7Z549/9CO9feOuvG6/FmenlJ/M2DllbXFvKOwXbE9F1N7Y2tTazo7CiagFthYrDcPrzU3nbTKpuLfvTJ7ZzyFNQ8bwM0s0GdMLn3hRTz75pPJnlpUI+nXnxi395Ac/1PVr7+nR+o4KJRpfAwVtYsmrUmeg6WxK0XBI1VbXzAPRoE+peEgRn0epcNAaKgunL2qnVNd33nhL64UDDbgfMOXWdyYu2v1xAOn4mWNcgXEFxhUYV+DDr8BYTP/wazx+hXEFxhUYV2BcAUaVg/4hI/Qhj89Gy0mxm0pmdOXSk0rFksY7397dseA4xFEe5nhIwyWGyAsCAlEcVjoiMeIcD78IcggDsXjMRFzYyXzt7v6eCQqMN+N8IhjQ+LmVsrrtlnLppFGmYUljOK2UiyqWDk18nchmzU0HmxmBEpGY94NbE9EynUorkYkrmY8qHIcT3tPR7oFefeWqmpWmhYaGQjEdHJVVbbVVajRVOCqp2mjL5XFGx8FNcCzxQFBLs5MadJomysB8nV1YMMEPF+ja5qaqrZa6A8SMgFwen/Fv6+2WCeoIVQhuICDgOFs6HR/G23YbB9X5cH7j+vkfPP5Th8x9HEnqYB3cHpeJ6bB6qTUCcAROrtdhCiMQIaa3m3XFTGQdWIMDQYYHfZx9zXbXcX1a/R2BlbF+hC3EdMRMXgtXL+c6iTMa5jxC/aCvVCZjY/s8oG9ubtn0AngRMB+VStX5t4TsmTvPY6K5iTAEiZpbdKjQqAmCeMe6QjA4dqIfB5ca2gS2K+8vErGmC++Pr7OajdAzw2HfxFbyURF+cb0iZB870uG5EzaKwIKwikMzHAmbo9DcxZ3uyLnuMMjxMhsuAWEuFDFhm7Ng3HMCW/sDh0OPw3skHuOs5X0i4GYSSU3n8raGeY+gkEzo83oNp8D7sIBPCyrsiUYBY/6NZkMb21uPhX+QGb1+15AgHBPHjqiF2IkTF0c64iJNLfj0oGSatboFVnJ9II4HQiFNL8ypUqsao5xziIvQshmtcYFE5TRUEKrsuvN4TDQnkPLCxYs6c/q0rr35lva2tw3nwzVHMwNRle+BGIhTluOv1qqj4FmvrSOubwu+7Q9UY8qh2zE3cxesBgKgYWucaRemNmBtM3lBbRHZLcMO4dUH+5drygl4RCwEk2DMX/A/NDzgtSCy857coIv4f4JQvfYe+HYI/5YfUDvS3/+Nz+r3/v7vawL0RL2heq+v/cMjPbh1R+/ffaBStWbvZ+/wSNv7B2p3ewpH4yYeE8hMQ6HTa9sxhsNe/dZv/E1deeoJdZsNDXtdpcBXJBJq1+u69/5dYyTj7D579pw83oDu3X+gg4MjY8TnUlkRBc20RDAaVjgeVV99O15OFjkItWrNcDYIV4QbNhBLXS4VYMTXysomY1oiFNEj9ayZ5UxVsB9xyRCATKhuuVpXFWQLKAoE3qHL9oQakxAEenrc6ruHtkdQY7RKXtPt9tpkjtvl4J6CgYhcXo+8QUfMZVqGQEdDtLhkjv2gJ2j7PA0vczATmzD6jz4OzSBOTKPdsOkNEygtVNev2akpzU1PK+gaqoKwWzqyyZypqUnbAw72923vscaUTQc1jaufTCTt2icQ17ISmJihwdfDOd+xmjDRgADrGbrsE44Ngt9usWQTA6lkXIlUVPnppE6fP6O7D+7pW6++p//pD/6hnnv2igm3TFNYOxQxf5SBwH3KmnH9ge0lTHDZPZG/5yRwzxw1C7l+QXUc7wvgxthvDQUDCsvlMnd0LBKxPYN1TuNma2vLBFz283AiJvm98gaYOgmMGkrO3sQ1B5LHJnUsrLitSCigXJpcjLCJ6816VeXikQnq5ItM5PP2+oX9ffWH3GdocNXs+uOcUCeuL+47XHs0Lrg/njh7Trfeuqbb77yrpcUlPX35iq2louGbymoNhoY880eiyszMKTW3YI2rd9+6pr/487/Sd35wTds7h4pHabKAXALVEzQBnfdvwc2EpFMft9dqY8HVdnWMGs52jTuTHNTPuPvgmfia1oG8LmliKqcTiycUDUW1u7GrO/fuqeSSmp2ugqDufAG1h30NXEOFfW49ee60Pv3SS3Zv/e7Vq1rZKijmd2nY7Sidcpr6nBsaQDSZaUSQvUHjkD1+7tw5uft9tRs1tQZ9m/QpHR4a0uW1735X5cOiIepofO9t76hYrqneZvLIp4XJtN33rCHJxSJpZm7O9q+d/YJavY6iyYQ8Qb+FK9NgIUuF9by1uqajw5ImsjlNTU1p/tSyTj55ST6aAumkYgGfbt27ozvX39WPfvSOqsUjnV46oXA0ofdu3tXKo0fyumjeRXRQqWphdtpq6/YxgUTSbl/RSECJcFDFvS09+9xzOvf0x/Sz63f0Z9/4tlZ29tQHtWSBHXYGaEiO9Y3xU8e4AuMKjCswrsCHXoHxzeZDL/H4BcYVGFdgXIFxBahAIOgzsGeQ0fjBQP6hS6em5ow1zjj36tqqCSOM5CNi8fSKMItzrlapqXR0ZO4nHFgIHPBCU6mkhagZ4qNaNVQCYhfj2jxgIr4j2HTaLWMQPxZHhwPFENlxNFtwW0vdbtMEWdyCszPTTghhG0Zq00b9edhHNECgtUC6gEv5ubQuPH1KC/OzKheO9N5b76h6VNHczILS6byu37qrOw/XVG621YZ5Wm+pBmiVUXIS9OBVS5rNpJRLxky8mZmdNe7yg5UV3b77vg7LZQsAbHTh8IblR2Dr9lQjPA2nLGP2LvAfHXldzlj6zz//v2vPZa/78w/EAOeHgePf/NwRbeqWhUEizLiMxwq3nEBRHPU4yBD04KfjCh32eias4rpGYOv0HFQAYmej1XSwGwSZDsGXOI7vY265cdtNnPSoj/MatzrhpohnOL9H7nVeGwEJhjcueZotCEM4oH1uBBAnfBSRnQ/wE6FIWMV6Ve1Bz8GXfEBQtzH9EW+c34NEQUxGMOPPES8Q+PlEqAPNglPbAkY9bnOe02Qx9AOiIg7MRlPxuMMFhxcO6gLnJl/jfL+ArSnE+WPXOjgSawR5PSaUM7JvoYzUfOSsZc0jdhvjvdO1JgbhhiAj7GtHoat8T/7sOBAWcZ4PWOCI4rhTC4cHDlc9GjYHKiIwjQfef7FUMvYznGlqyUQA4je4DupvTlYQQPWGjfdTf7AxBMfi6GZSgsaKHUenZ2I1Woff47aGCeLeJG5S1omdR78+82u/pk9+9lf02rde0be/+U2FgiEH+YNgag0gp+XD2uH9IiIxldAiBHiErzCx3ee3ID4C/+T1qNFBJnbUcsP6OJqUOZqN9zzCIdnrGBbIWQ9kHvB1ztc4wt6xgMnrgxtCPCoeHqlSrlj9EC9pDJkIGA7bMZeLe/rcs0/o1379c5qIRdVvdbS7s6v79x9pv3Box5lMZ3VweKS7Dx5qc//ICR0NhNSnkdHtWEODoMX8VFZnlud15emn5R72VdjZVulgX/VKWR0aCPWGieCEAuOan59fNAT7jTv3tFPYt302F08qQfMjGFAgGlSXJpi58BsWaExDgEDJUqksV59G1UDtwVAluOW9vnx+j6Ym0npiYV6ZYEBtwxR1TVB0nP+I6lTcbVgRAppb7a76Q7AgTEF0dHB0aKHTTAN4gw62By43Jwcxs9Pv2b+hOUiwoKGqwJwYamlojm8aNXD9OW8mFLtwm3PNO401ZxLByYYwYZZQ0f5APrIdAkHlJ7LWcEJMTIJvYcqp1TBneqfdMEY6ewH7lDHYcWa7nYBlPmiiMUmDkE+Y5nHjyoRVGjQ2odBXv9t3mjCjSSzWEFsU62W/VDG0xlMXT+m/+Hu/rbmlE/qPf/Lv9ed/9RP9j//47+rll5+z/YDml61gmg8cD+K5x/uY8W17uLOx2d5IHoXtpbirvR6rD80DJl7YV5vNhu3r3DvZR2hmVSsl+3+a0zS+tja3dPvmLVXKZc3Ozmr6xLz6PpmYzjVm6DALGqbZ7XYwTkOEfafJmmYCKUQANSz+prrtpoWJ83fJRNxqB86sWDxSJpczzEut1nDuB3YvcPYKxF+wQjQL8jOzhte6+s1vWnbD+UtP6MTSsq23w2LZpjmiyZQ8/qDS+WklZua1tXegn7z2ur579TX99I3b2j+sKR5mIgYUVl9eF40Vj50npotsmoTJOS9hsh4n42DEn+e8/+d3V+fOyWpnzxm6hgp4WnYt0iCYnZ3S2eVlCyy/v7ah648eqt7qOhMK1r2jeRWyKYlsMqkXP/ZRm0agYXPn3op2N1YMhXXl2Y8pGYnKHQopEIkoSED4qFm3s7drzZZoNqv1R4+0vbVpDc1iuWxrk+b/o4cPFWE/YRrD4zUzwMmFE/IGQ9YUHrTqdm1ZQ4wgcBobdSdHplJv2FRCMpPS7Ik5zSzM289W3POYtrh767bu332gFz/5KZ07e0b+YFCJqSkVikdaeXBP+9sb9rny8L5c3ojOnTmtpy49Ydf1zZu3tba6YZNDlXLVmoZzc7M2WXbu/DnDjq2sgASqaWYyq0f3bunJp55SOD2l19++rld+/KZ2iiUNmX6ieW1NjTaon7G+MX7sGFdgXIFxBcYV+NArML7ZfOglHr/AuALjCowrMK4AFUgkIsNWoyVXF76zW3FfQLOpnBbnF8xZB35l+fRpBUMBc2DyIGjuOXitlaoqxZK5x2bnCbpzHOT5fN4coLs7O1ojDK/VNAHE5/NYQCAiII5ehBdEUEQCBDxc1biGcUvbaHrQj9hvI+qMlIOOQIi0B0sLp3RcxThkcaGa+9Q9UH4+rac/elEL8zPaXtnUxsq6ioUjpWIpzS0s6vqt9/XO+49Uabbl9rnVGbpEXCAP6zQWEF/xvMWDPi3Ozer0qWUTftc2NnXLhHRYsl5zI7b7QxOeEDNMUOS9IVkhqgwdZ6DP7bPF9ovu8+MVaDf9XxTTeag/NqU7X2BiIGIjsjuMdMcC7ohSiCWgDTKJhKYmchbYhyOW8FW+FNch4hHBgV0aDz6vuaxxhSM8I5ohaIIO4OsQAqgtTnJq7cVRPxLDqX8Hp6rX95jF7jiEB4547neO1+f1Oa5MRzI1ARBR2L6fOaz9JhoisCFG2/GNkDCIZXzdB0UyC1Acsc9pABwz0HlQh/k7GCJItezfgCTAPXnssOdX3JyI74gOjMKDTED45Xj5epBBOLox3vG1iHVgPnAHOvz3US0QGF1OYwihGOGK9YwL0oR5ayz0TfxHlMU5DoqFoDrQFJxX1jhCPg5rBFR+BcXCeZmZntFEfsJCGXFpI6jwPnEtU6uJiQlrVMFZp/HkSEBgXjx2zFybiOacP1i9lXpTbg/rwzl2mhaIq4ZtMpepT0tLS3adxmMJc91yTSFCn33iCZ2+cFG333pLb77xpjXVaEYY6saY/w7ept3uGuIHxBFrygIrqWGL1/ZaiCUO3g7XBCG2PYdlPrI923pxvOMj57LZoR1R1hy2x7xtHy5zTL4jFA9TMh6P7Usc1/LSol544QW98841PXxw384xQiRfw9phjXNc/U5D+XxYqWRK8VjE0FXlYlWFnYI1EvKZtE4szKqwW9DubkH1TteuY8RSGnBgm2byeZ07d0apdFSJeFTVUklr65sa0EQZtFU6LKpSKisRj+nU8rJicUIiYY63tF+ua2V7VzUaPOGwcpGo4n6fNbyqzbrKhDn6qfFAjUZHPdR3w7X4FCdkk2ZLt6u1nT2VWHceJnT8OjMzrUwooJbx9vsmiBGYi7DJa8Ghp6HGucONO3ARiBuxP0Poi8diTqgwkwCIlUwNWFaCg6/inA5wc9M8MlyJI5LToGA/JzT6GLnTZT3DpR6J6dwbEGcNi2QNAWcvYw3imPa7PZrMZRWNhB0Gt01aVFUjWLPfNQGYZoYhxMBu+Xz23nkvhqxye6zRY9M3zabDYId57Xbb8cn4zQF1Rk3AY8wVUz0w5RH0zfXfaWvhxKz+7u/+ll5++SXde3hX/8f//r/pvZtr+u//uy/oxZeft6YW78E6mm5nPXJs1owwJzgC/0B9nOEIulxrx9iX0X5O3cCYIbizz5JPgZhO/fh69qpypeQ0NWzderSxtq733nnXkC8XL5zXhacuqcewiJcMDre9D6YN7H7Cng3CB1SJ26VYOGjrulI+VKtZU7tZMyY593PuwdSRPaBYLBtiLZ5IqlguGgIKN7jlaHh95sgGnVMtlTWRm5A3ENQPv/tdC93OzUwpMzVhYaKxZFr7NJGCYeXy00pNziqZn9Gde4/0rb++akL6g0eb6nWd6bKIn+yMkDptprmCGvYQYbu2VtjhOH7ueyPJ22lUjgKtj+8xH3yAJgi3LcJdhwJOBd/bxySOi1DQkCanZ5SZyOr+2qbu3HugRq9vPHK/W0rHwtakbTeayiYTeva5Z/R7v/ff6uH9+/rqX/6lcpmM/tbf+TuKBALm3CbMfH9lRZXDI/UHXT1cXVe9XlEkxkRJ1fZ1JlBYu9TTaeRIyycXVSjsGZ5tbnZWL730koVav3/ntm7cvG77p917RkGg/b5PEzOzqpYruv7eDVXqVX385Rf0W7/7Bflicd27dk0HhUNtrW9oZ3NbL33q0wqHwrp544aK1Zr2Dg60srmufreus4vzhoa79MQlXbr0lK39ra1tVSo1RSJxa/Iyefbw4UMLoj88OtDi0qJiibjlyBQPD5RMsu/tK5lO6bDW1YPNPd18tKFis6M+IbGP8096YzF9/MgxrsC4AuMKjCvwS6nAWEz/pZR5/CLjCowrMK7AuALRSHDYbXflG8rE9Ijbq5l0VmdOLsvv8ejwcN9C3vwhXG9Dc+52cF932vagOej2lUqlNXdi0dADSGS49nDhHh0dqlRE0ABVgWM9ZQ+ya+uOwG4uxV7fnIwIQYwV435D0MSJSqAkwaM8deLiQzDjiR4BE4HO2KWIw92+CUbmzPO6FM9GNbs4pXg0rL31bW2ubmpv50DZRFJTUzM6LFW0vn+kWrdnrsIhlkTwFW6vwznvdBTweOR3SalY1BiliFIHh4fa3N0xAZiRegS6DgIxIvMoTJGxZick0tHCzTkrhI6RS/EXltzjG/4viOn/vy5246f2THzCoWdhd4hSfdjmhMK6LFAun01biKrf7ZLLcAZ9C1tEXG11enL5fCb4gFjhfRMGC82U40lnsyaQgffhPMCk5j36XE5IKMIPQrPX7TPnI4xsXL84Mx23NsGBHccRSwMAAZDwU+PG45AFL9Ozc47zGQHYcWr+XExn7XAOTPwcDu11eY/HrPRjpvmxg77dwXHdcBzxxu12OOQINLxfhH7WJPxnc4e32yYIIdY7uBKC+2ROUAQumj7HfHaKbGGbHp8JukxFOE75iK03jseCL82pjfgDx9yBD4CRQRibyOVM0KgTwDlCyyBC877M2UtdPW4T58BR5CZyJvIyuWEhm8agHliDwwl7japJwCnj/yOHtrl8QSkQ1hmJ2FrAiY9IRiaANVuCQbsOEZc5BgvtAznj92l+bt6Ee0R0E/wtbPU4DFYqVyqq1Rv2/njT1BhRFaGVY0FsbbY6JrhyLYYjUfuzMpMp1MTjtXPAOrN10HN+pW4jbLuJj3xaIUdrx6kr7mUH12AhtAP+zYiRbu5T1lTbmjfnz57Rc88+qxvX39WDhw9UKRVNPGetsVYR+r3sIQGPwtmQ9o9q5hjutGhGeI0FzJ5GOOVkOqZaqWQBhHwPXNGI2bw91mwul9NEPqtaraqt7R1Vi4fqD92KhwIKB5nNcCsUjOjs2WU989ErhpB5/WfXdO/BQ1V7skYc34vJkojLpaQXvrdf++RHtLuKxwIKR0OG3MEFz/rFxU7AYSAUUala0f3VdZW6PTVg6Xe6igcCCoMa6Tmua/YthDz2IxowLTIKRsG8bc6/y23CqE3RdNqWv0ATg//4FWGW8FYacMeNEsRoZxLDuT55byA0ELypJexz6sX16RuFFDtiN1ghZwIF0R3hmEZfyOfV5EROnUZTvVZLc1NT8ns91ljlXlMql22PHYoQYZ+tN9YU1zh4JWPzW6gnOQSsafa6npqd1ih/wTtqIOAiR3gfWuPT9mTWnxc0mSNY15ttxaJB/Vd/7wv6h//oH+jR3dv603//7/Tj139sTZYv/M7f0vMvPqdgJOg0ePhHLnqwQyeQEzF9xHu3SRvDXSGkgyUC0dWz78OeRQPZEFxghmhS2JSP7Lo2BJLbrSqOfAuAdK7twu6e7ty6Y4izy08/pUuXn1K125SY2Bg4WBNj4PeH1oBhKox9JhT0azKXNmH40YO7hh3pdZpKESgci1ijhvN7VCzZ/ZUMAVBGOzvbdh5hqXN/NnwN720oC8Cen53Vtbfe1p1btzU5M6Xc7KR6XimeTik/NW1ieqPTVzY7qdNPP6Odw4r+8P/8I33rG9/X/n7Z9ttoKKCAP2ziOe+dPSjgD9oN1PZImjusMUPmODdQE89Z1B8Q03/xHttzD9T2ttX3DOVqehQPeBX3e9RpNlSuN+QjF2VpSfNTc3rn5i3dXFs1XFo2FNRcjqm0iAJ+p2mczU/p5U98Srdv3NQ3vv51DV1effYTn1DY79X62qo21zeMad7tDjS/MK2jUl0uV1eBkF+JZFzz8wtamFtQt9PX7du3tb21pdmZWT315CWbSABZBJZofn5esURMq+sreu/GdVVqFc3Oz2lmblZLp0/r9NkLmpicV2lnX1//T/+PfvTTn5jZ4Te/8Nvq+AO6+uU/1xpZDExr9AZ2HglCv3bzlo7qjjCfSCcUj3j18Y88aSGvmVRamWxWhb0D3Xu4qkAwrI9evqwzZ8+a8P/Kt1/RxERO9+7fU6NZl9fvTGHxd0yzpONeXbh0SfHsjHq+oK7+8Kd67/2HKtZb1qzj3s55GweQjp83xhUYV2BcgXEFfhkVGIvpv4wqj19jXIFxBcYVGFeAh9ShezhQBBcxwuVAOj9/Up/6+Es2an/nzi29fe0teX0eY4IiYCDyIXogdvgZT85kjR2Okw2XLUI5AhOYB4RAHIyIeuaobTdVLpXM/XrsFnXG3Qfye/yGkEF4w+mLYGiu9XDIxAQTE7tdBUBNBHEowiAlFHOgcDhqoitiSksduQIew50E5dFR4VDlWkfLM5M2Nt7u9VVDZPB55Qr6VSfMrtE0QYmnvl4b93RPUMhpBDDajqsXcaPWrJv7HBGI98AxgD4AqWCuV0Rh3LRgJTyOe9mciTYm/58vuJ/f7EcK42OZ4LFc8Jip/nNyuoO2gJ1usv0odI1z5+L3/b494AdcHuVSCQW9PnURZOGSG1vaCQxEjKrT0KCREQyq0WnbecKlzvvn3Nn7I1SVmru9hs8IB0OqlsvqdwdqN9om9lIDC8AzobOncrViIh6Bf/wZUwngNfgaE2y7HasT4jWiJSP7x8F9x+K2CdSG8PDo5MmThh8Ay0IIquFDPoCj6fQ7CnoZk08qEU84IjPNoRHmBeTJsXiMkN6o1x03vj3oO8I5tQkHg4rGCM5E1HEmH6x5YxxxBGg9Zspbg8Xj1dHRkQm0CJw0DKhHs43j3NGEEcsQoSzoczA0BIwJ9wR0DkFjdG19MxFQrde0WyjYv+dreT/WuEIMCztrDbe7y+tWu9VUKpHUoN81YRc3PMeNwJRKJgzFwLpD/A2Ggk5zYiTSWTMKdzYMe3ORO80HMATGE2e9sBcEHA46Ij9NoiN4+Ai1SDAWuOiEW4IOQQSDKd5u49p2KRDifHuNq2/nkn8DmsjjcMvbnb6d3+MoAfYJPh10C0gXBPPjUEUnlJYGG9c338Tnczj2FgDYI/TWCU7mnHP81QprtG3OX46bBkIsFDRB0pa1e6C+d6hOv2sidaPWUzoR19xkWvVqU2ur2/LjmCb80494iItfNqUAv5xrjzo5AY8DlatNRfxeZVIRQ5VMZDNOAG0ibgifSqOhN669qzfeeV/+cECxVEZthkpc4JB8JqbHyZpwDbW5t6NKq6NI2K94PKpcNmNYCNaLNbfAd5iA3Fe11bHQz4NqVYViWc22U2sc9Dh5DcED1oRml4vmluMMd5oYbmtw4Mp2HOOgssDoDOUZIMC77JzSbBxYU6ZPSIY6NOcID2ZvZ1IE/AcCOVMShMuORE+b8EFMHwXtOud0tG/ZKkIDdika9Gtpft6EYmqO4BvGUe9y1plBoPx+40QzHcL10kN0Nba+20HOuB30TqVaMxyNB7SW222NKq5Ta6TQJDER3cE0WWOIegiETUfdHk28vk4tzusf/KPf12c+8yn9yR/+K33lz75s3R+/z63/5r/+HT155Qn5aLpwDHwPmpw0BnxgSHwm5LPvWdAotRyFuDKZxL2zViVItCq31wnQRZQ2d7hhbxwsDMfJ5A7cfL53IOBXNpMxZNCj+w8sG2F5aUlzJ+e1srUhb5Dz7beJEK7FXpepqK4172imJqIxJRMRkTpw99Z1JeMReVwDhUNOLkWX677Ts/sg65briGkYhFCaLba/dHqGc2lUa3YfYLqHBsg3/vrrOn/mrOZPzqvn7psbPBSLWjh3x9a4V6lMXqnJOf3Zl7+q//Cnr2htvWCTBuEwky4RaYAbf4Rw6jsTCzjDqSFrkuuXJpjDRx/dA0cd6583pEci+wg/hTO96cIhPZBvGFHYO1Sg05B/2NPQ71ER/JcrqM8++7xCsbj+8uorlj/wwhPn9OzFs0rHw4aZoxk5cHsN+fTowUNzmu8W60rj9E/FnUyAfs8JXZa0dGrJ7plM4O0fFpTNZXXh/EWdmD+pdr2lmzdu6v79e3bfBdVDOCkHfPvObd1/eF+BcEBTc9M2bUAOxDPPP6fPfOYThqPrujxav35P/Wpbj1bWLBh3d7+g9ETOmpn37ty3n3ty6YwFtNJMwSBQJiOGyaxQUOfOLBo+6Kmzi0rGIrp3956O2DuabVWbHSUyEya0nzixaKisa+++rYWFBd25e09rGxvy+92amVa0Y1oAACAASURBVM4rEIpqbWtPi3NR/ebf/tu68tzLik3M6H/+5/9Cf/zlr2l7/8gm9uDDk4dTa7fH+sb4mWNcgXEFxhUYV+BDr8D4ZvOhl3j8AuMKjCswrsC4AlQgGo0MEey8uHlhWcuthcyELl+4pHDAr8LettbX14zfm5+YsEAqBDx43LjUYGAjrCC0IWwgEhKohYB2eHSoer1qD3CJRMwEPZzt6XTKEW09LsMw7BX2jQUMrzweiRoDGvGMEXMENkalCR9E7ENIhc8OtxMn4sFR0djNyUTKxvxxwu5Vyqp02uaYTMLH9gWUiSf1kctXtLKypgerj3iwUyiZUCAeUa3T0hEoARdCn99cfw7+A0cqYhND4jg7Ca8jHC9g7rwyIZ+hiIlQiHxOoCOOTsdNe8z87vUQfT6gpI8w6Mcj6s5KdJjpjsT0QTEdsZIPXKwI9I4gBdLk2Nlpbj2EmCEOdLc8BDF2eprIpJVAvDUxc2DiqglK4FRwd+IsHeFjYAQjnB2z7RFROE6EWs6Zqz/U3Nyc4tGoyqMGRqcD2qTncF3BzYyOuVKrGYMdoRHBDxe6Ce6EEvbA+zhCuWFSPCAGOGYcxj0Tf44d5/w9DZKFEwuGS8Etj2v6GM/g1AknY9vEYwRMwjwZmbfpglFzpQjXv9EwIR5h3wSsYNCEokwmo2g0NmpMgEjoWrhr57GY74SIOud44AjWbrc55XGjglqhwRONRE2gq9RrKlXKj5E5iEGgV/Ap0+gAo2HaINkBrabDeIdtHgkZRumgeGTMaDS/WNBvAhtrEBGXc8/xOw2rlk16gHnBtQkTn6kOzjG/5xpEvJug0dXvqtGoW5imsYfdjgDImuW9I6pTj6Ni0c4l76laI1wRXJHb3ORwzsEhIfCgYTkcX9zAFrmgbm8ovNCI3AjoNG08XsRAh7PMtYmoO+i3zQ2Jg/uYY+RgpZlwcLjSLBVzxdMrIn/A65V/5IYEM+J2E2iLmAuSqWsNEWvMDLoqlYomciJg4hD3jtY9fz+RSVmDkIYKAnZh71Ael4Mq4roh4DifyxoLeHNjTSEculNTzgQKQcSDnsKRkCIRxNy+hSa3Gx2F/BHtbG6a2BmNhpRMxvXEExdtIuH+wwf63g9/qIdr63L7A+pwXL6QagRmsr8EQnZthft9TQT8hpgo1yoKRyNKZdLyB/yGfjHUBTiqdncUvFmXPxxSIjuhodetg0pFhWJF1WZfPejPFhTrTK7QEMTxz2n3jpzh9Hb+X/bePEiS8zzvfKoys/Ko+66+j5meGcxgMMDgIggCPEDwFiVTomR7/Y92vUfsWusNr8KKXVuOVSzt3ZBCWkkhL2MtiZZl6hZliiIJkxQFgCSIg8I5g7m7Z/ruuu/KrMqsyo3nzW54FpJXjqApg3A1AtE9PTVVld/35ZeVz/u8v4cYLWIzuD+xqMHjZBGU+7oGHWEosidw7n0GetI5HVEFk0KRmuL4mCG0Y5eWaMF0cRwNdvUwcJjrASo8/nTICtc0BmwS2cEmopB0kyQZsjjoY29nD/edO4tYRBdcxkjwYFHEMhn4lo71rW30be7/UcHVMEOAa8AiW90wJYSxUqtLMGNEMxBWtEA0F2Y+Ox44JEGxIFDyFRG0SZZ3hra4xXn+/OiP/BD+x5/4b9FrN/Gpf/zTuHxxA4t5TfI8/ubf+iSOn1hGmBPFvArhxXNF+wHeRlPFWX2UeEEkSRA4qkiBjOgaXlvoRnZZQGKxwhsLhovnLwu43LdYOGYotMt9Xlj/BkrFkuwhmxu30KhUkUrEkUgnUWk1oEeNwN3Nc1M44ywQ+vJ4uq3TiSQMjYGmTVy6+CpWl+YRJnWbxWIlBF8z4IZV9IdD2Wv4+kTWzM3NybnCgieZ4a1GUzpsLN2U47l84XXcuHEDP/QDH5dCZLvXAFRfsGFeKIR0voR0fgZGPIUnv/k8fuX/+dfY3KnAo3AuqCwDET0G+Cr6PTLww8hkUhj0O8J0F947Cz6yHwTIGq4zuZ7wmnOIzjlCqAXFGiL8A6gO1wD3lwH3/JCLlAJYoQkceOjInhNCUkvg9Nm78Or2Ldza3sbjD96H2UQUe5s35M/DcRiFUhbRZBq1coWfmaRoOXJG0FVy3Ucy9wt0kM/OSuHj9cuXcO3aNWTzaZy58wxmS7MYdAbYvbmNerUunyMMy5B9nIGofLssTu1XyhwKnLnrDB58+CGsnDoBNZfCoFbGt575NhrlBjYurGPS98Da1l65jGqzIbkt7CzgnqkpEcyVZkRILx+UpZhEZAuJ5aOJB90y0aiXce6OVdx77ixee+U1vHrhmhRQjh9bwtzcvHQXXbh4Ebu7O3Jdpov+5kEdnYGDYiaKB++9Ew/cfx9MS0MqE0euUIIWTyO3uIqf/F9/Br//+SfQ6AadTFz7vG66QcjG9Gs6AtMRmI7AdASmI/A9HYHpxeZ7OrzTJ5+OwHQEpiMwHYGjETAMw+dNMtEAJEwrnoeMZeHEwiKKmYzgQShA7u3tyD8hkkCEGWEzQLjpDN4MCzrkUN4kO9whn9cGxZNcPotkMiFOrZs3t2FZEXGIKipFyjFa/RH6joekYWA2kxYxR4LaGKpIvjLdzN5IxEs6eT06fJMpcUpWqlVBruQyeUFPlDtN2BR76Igk83RowwiHUYoXpaW60WrhwsZlcZOT/eyFIaGIpAj7oMBIF2tExHpiE9jKfNS2T1HvCDEizl46Pm9zUPNG/uhLnLuHjmc6Pw/TRAOZ/FBX/w8T0wV4IcIjRUI6H/lFwZdiAueDopZgE8QxH5JuAbay04lLhjoFcDr++V4donn4vuiKpmhMV50gXgI+NR2vFJsC5/dIRGwzYogjks5gsmY5NzrFy0P2N8WhRrsljtR8viChqxxNOniFESv8ZjdAr0iYXiBQ83XkOISPzZb+iQhR5AdTEpFg1EgEzU4T0Qg7EUYivFOQJhqBPkW+TzrWecPPzge2rFNw5uuyYEORg25KBn/SKUun8GAQ/EyheHZ2HqlkStZru9tC3+5KSB0DWuko5vsN0CddEZl5HBQHKBCT5U0BXIou5KjTKU1uNOfECMReohsy6aTMeavZEGRHmM7rQ1wOnapE9rB1Pji/FMknoEgT9kbi2qXT2jQtmStiZtghwLXOxxJzITgXqoMTX1jR/W5PAgp73R7m5hZFpGEhgMGzHCd76Ao/u29TQPTE1UtkiW4awr2mIM0wwqhlHIrwNiZ0/h46qSXEdkhxhGgfNRBuwwpGHI8R50iVjAHysnv2QN43ncLE34RAUZhCUICQoehNsZPnueBcJhzfIFSX+wAdxVw3pqXLPLBQo0UshMKa/B2LRBrH22enRF9OrqRpIBWzoFEk9FjoMDBTKMCgu3lvR1zBJ46fQq/hoFZhsOgEqytLSCeT0rXQ63bQ6zYF23HixImAsT4hImaI3qCLdrct+0QylUI+U0C/O0S/25cw0rm5WcTiFHsHuLG+jouXr2K3UoenKMim40hksxhOQri5tY0mkTgRXfbdjBbBSiYrBZQBhfswgiDXkSOdP6l0SuaXDPZqtRaw1lNJ5EszgnhpMkzXAzojOowl+iEI+Qz5gkxhwQChQFgn79sPsUsgDM8dClucYno0ZqLb7Ys73PA1RBDkU0gBRRAotoh+LKoIm0fCYwEzFEaMorhhIJ9IYiaTFaGXxdUhizHCWA9wMhYDVqWIpsgcR7RAFH3xhedx89oNKRwwlHFk25L9IPghYqeGNmrtlgikdLvWG02UqzXZx2KJJKLxhFyH9g7KGAxH0CxDii5k9HNdBQh+StXUjwO2u8+akq5IzgaxZa60CgA/+Q/+Hv7O3/4EvvTHn8e/+tV/ATiOMLRZJPnkj34CpZm8jB+PSfIh6OqnPk93uQSLUswPCrCysfG1mQciwdG+FD7pOKa7vtWsC4+cIjtd+hSpOabscomYOsIRRbItuPvTCU7xfW9zC7X9sojcsWQCStQQMVUQM+4Yjj0UVzo7D3jNMnQNaQrvliHr+sJLL2I2n0WvXQe8ITJcd/kZ2CFVijLsulHJUmeItjdGo1JDKhZDhkVHbwynZ0sRsVGtY7e8L8WNYyfWMDc/i0ZlG0O7g4hhIqRbKM6vIpouoN4d4h/+o5/B86/uoj+cIJ2ykIhb8plBuikkV0SR/Yjsek3xgzmSDrbgGifX1MPAaxZhef4HfTFBaDgHLuCpB10X4UkIY4d/r0CJaTCVCeIYQ+f+Qwc9Q1nZbOEA+ZkZ6MUsXnrlNZj+BIW4hXjUQGPgYLfWxmw+KrkwZJ1zD6c7fWg7yGXSGEl3iofl5SURpIlw2d8/QKfXwvnz9yCXy+Jgv4xeu4fQhMHrLAiGpGhBZ/rDjzwsxdv5xXn0nQGef/EFPP/id6QIdfd998ANAS/8+QtSxNKZ2zDw0TposikNqmFI15Bm6NgrH0gRqVZty1hFdVUKnNy/5mdnMDs/h3KtKqi6R9/9LsQNBfffd172vG8/86ww75PJlFzDeU29fuN6YAIIAUsry1J8K83OYGFpASuryxJKOpmMEA5N0OHnpLCOE/c/jJ/6X34af/C5J9DsBZ1p7GrkfEwxL9P7jukITEdgOgLTEfjrGIGpmP7XMcrT15iOwHQEpiMwHQHxcAknmqLUZCIt+zPpNN551xlkYhYOtjbhE9/AQMPxWG6wiTehsN3pBwxn8nsjuik3VBQX6QLuC1t6gqhBVEFcbuopMG3VOnJzRlnDDMx6cMY+kjETS4UsLM2CawehbBSDiBKhKBmiWKmGA3Yurdiqgs6AIYsjvOe97xWUxjdfeBa1agMhJYIRRR9pFyfGJIKoFQ+YuP0+moM2lLAqbdAUfcn3plBNoYYoBLEt8uZdRJg3sVn+utbMYav60cv9RU+XxDe+odFTWJZgUnF5A2F2DdDFR1ejYSCZSCAdT0gAG7EvdP1xXIkmoFBGoZoYjgBbQBc2HeSsjgQCBVE6FOKD3wWMYIpsdA0KrJdBhkT00KXuBhiJUmlG5qdcrYgYzRtzssfFPUghVQQST9y2/Jlri+IG3e4M7MxmAqxQv9OWOSSXmV0D/Dd0GJMvzRBDOvKGxBscGk657gJmNATPk0okEI3GRPyuMxSy05O3TAGYx0EByhdLH+AqEykyUBTJZFPiIO8PBiKkUwQRjA/DG3sDEdtNumi7PTlmCmg6ne9qCIPxSJ6HB8Qwv0atCp14FpsqJx285NBTMAoM2vohFqaYAvK5FJbnCpgh+7+UwexMCfFEEooaFCMy6RyiVkwKHyEzju31W+LGpxC6tbmNra1tVKtVbKxvotMLY6IBVjyGkBaBMxpjMGIIKOedYgsdomTWR9DttuVsMCMsFhBYHAglgqBQdLgjFbYbsLdlFdBerOAwUNQV8YdFNRlLsp+PcAx05lI058ESNyKOUuNQHGOwJsVzRRz4fG4OCN25XLtHrHTuUTwXhflNBrg81hGXe8I0ESI3fdDFXC6PdMxCJDSG02nLMfB4+NpOfyiO1uWVAk6dOItWg3uVC9chCoZhxiMpHvR6HQRooAnW1tbQG/QD5n5EFYYxHfwscBVnisKFjhhRvPPhd+GgXMbu7i6u3bgu31u9vqwvM6IhlkiISMnC5M7ODg6qNTlmhg2WcnkkVR2qw3DnsDjAt3a20feGwdi6HnIzBVjRqDCtK80mRmMf+VQSp8+cwfWNDdTrdagRE44bwpjO/Qjna4R+vyfjSIGfopZDbIU7hKprwgq3XQf2kLinEMJasOfpfhhqfwJVmk3olha9WPZky1Axt5hBNBpHPJEWN/RMYQaZWBIJw4RBB/ZwBNceYLdWQVcJweF8c//oD8TB7ksIY086XogvIrKo2W7J79hRwXM2l80I/kTwX3oEk9BYcDEsCFUqFTRbbXRsV4IRU6mUCOjVVhvlWh0u6erMlYgYCGkMQQzL3hDi3sMgTaJ9xiP4IReuzt6JMUKOj7EDzOYT+Ps/8V/j3N3n8Guf+Q089ZUnUTRC0JUQcnN5fPyHfkC6FXh+CCLLorOaKJsx+kRjhYguscTxT4GV75+VDbqEOR8UgdmpwmoanfQS6qloEk7M/TqbyYgg36KoXcgLXqdcKUtRk9dMZpsMuwPsb25LMOvs8hKURAy+psBjgViliE+cDNn47Oog8icshbGoGYHT66DTqMB3bIw6baieK2K6mSmhPdHQn/jIzxak+8UdO+i2W2jtHwiGiJCYuKJJx8buzi52yxXUB12ce+h+ZBbm0O40YNf2YIVZzDYwVuOYWT4FMz2Lf/rz/xx/9OXnpUDLOabzWeoKkr0QfA4QyM0bTHSihBg4GqCepCvr0IUuIdUcS8FvsecnCLeWhgOK6MLY4nMTV6QELvWQjZihIDJ2EdMUJBNR6dTotjqCE1pcWgZLFuxsYJgytyoWjPMzBRGOrbiO57/zvBTk2DnEkGeilDgvuqZLgcYdjqQT4KBcweZmGadOLOHhhx/C9es3xL2fTCexsLQoHUXsguE1kV17mUwOF1+7gJu3bgnSh5131UYb129uQYsqqHQh6+v4YgpnT53C6aXj2L+1IyGkyXRKsGDX19fRaDWDXIORDy4x4qZOrK0Jfobh1Z1uV8JD5+bncMcdp6WbYXFpCcVSSfJRnn/+eXzlK1/BzY0NQdOwK4EfKs6dvxtrJ9Zw7OQa4guzaLUaaB/sy2cGro9cJomh48KMJ2Els/iff+pn8MTXnpVrBYeeIe/MuOhxc5p+TUdgOgLTEZiOwHQEvscjML3YfI8HePr00xGYjsB0BKYjcDgCobDotJGQj1hEhRkOI23ouHN1GaVUCgrd3d0u2s2mCBi8pY2nM+IMJy6k7wShdp7nC9ZlOBwdIj0oRBPZQL4xxbjghpj/URQimoMs4DvuuEPEiKtXrmBz/RasSBS+OxEhRdxnLt2VgeuPbk2G5g08F11nIK9NIeVHP/mjiJkWnvjSl3Dp6hU41AFVjU3s4oji6/PGm6/P9yciXJji3RFCJRCNRJw+dJfzO12P/x88y3/iRfNmWf8vfFg4dD3Svc1ZpSOZYgXngI7yGMWBRBz5qIXxiNzxoTDO5XE+ESee3MwfqfT8vYjpYRUTzxdBSMR0zoemQolQGA+CTYnAoYDNLgKKOVG2wofowhtJNwHFdYbKBTz8gI9Nkc+IMPSV7f3EIusBpmA0hqGbIroE6A9fUAWhCRnAtnCw6To2dU3WlUt+MhQRePlYEfs9T3AuFFooXlGEZpd5vzcA8TSCgAjTeRu4tSlM86afiALiF1hMINdfwDtC7gnWr4QeHrLYJYStTWE+hGw2h4imi/A6whiKocGbuLD7PVlDnd4ICZ0uVYqrDNSVl0JCB6J6GPmUgblSEY++8x1YW1lGsZBCt76FidsVFyM7KQYDW9ANmqbL+6eAH02k5XVDIR4Li10GUpkcHHeM65euotbs4Mlnvo1rN8sYOHxfOkY+0B64Irpm8jNIZwvYL1fRbnekOKFpnMFxIKZzDLg2vDC8scYjE5FcRpnoBTUkxS1uIvJb6lgBnyUIy6WIeaiRcWlJwUdY6XpQJJMQSLr8yah3xa3JogrFMhYv+DsqYxTTxf1PBzxY8KAr3Q8c/OwsGQ6Qi8bwwLlzaFX2UdnZga4AxVwK2VQcukYmc4CQ4Tt1bA/xZBHwmWlAsXMoDv8j12gsSs6/ie2dHemG4LyyeBgxIoJzIMefGJbheIKdSg2O6+LW5qZ0V5SP0D+xBDSiXTjZPostqmBQ2AVBV3EmlRQmOhEfZClX9ytBwGNEw8CxMbAHMsbhSASxZBzNfh/7tZo4uynOU/inK5sCZbPdFvHYG9Orzz03Ig5ojiPXKYsiEu7Kbg6f6z8kDnWuecmnIILLPQxEBZAKAcVEHNlEFJlkDJlUTJzExHVl8wwpDqFaa2M8DsMyYvDJ6Wbhk4giFlS7Xdzc30bVtWGkEug22hj2hyK2syDK/Xchn0UsEceNjQ2YUROmFUWtURO8lCBTyJGPxaDrKirVA9l3yjUbi3MZjD2iRDQRQQvFGZTrdbz6+iXUyPTmHkRWOtFFnZ5gWBR2IXGPcCdQievhGlVcdEM8x32Y3NZc4OTKDP6b//K/QLZUxKd/7Tfw8ndex7IZQswM4+Q9p/G+DzwmAirHlZ0tZsySLgyOrBSCmBERi0qhj90h7XZbAke5L9HRzHBguvPZ4dK1g7wJrneyqTlfDB7m+UR0RzqXgaJHpMjA4pLqh2FyLx442L+1hfL+Aax0Enoug+L8vDil6egn5oOoEX51KZ53W4hGDSwtziE88dCplhFyBvD6Xfj9AQzdgqvF0FMspOfmkcilUG1W0O21oIdDGLU7GDYaMN0xMroFzQ8JcqvvjtBXfMzecRzJhVnYTg9eswzdHUIJ61CiOcTyi3j2lXX8nz//q9hpDpFLZUWEluutuPWDPBGWNIIQb77roDDMPZ9iuvyGYrogXILwY2JDJNjyTWI6S78S3kokDM+lSfDv9fAIphqCjgliuoqkpUsxkx1cLN4w5FPTLTjeBPvVGuqdHqKJFM6evwfvfORBaJEQfvlX/i9BLLGLp7JfCcKgrahcY+ptGz4iOLWYFzNBOp3F6uKSFO8Zds1zhvvWyA8wYQe7+yKw8xpVr7dw0LBhKh6OLS8iHkugWmug3mpJPgazENiNdHOnjMVCGnFVlTlgp0IsHpdOKl7DlIgioeLE4xFbROzU8bXjyGbSsv9If5s/QbVaB7FuV7ZuwUomcOfZs3j0Xe8SPNgrL7+MmxvrOHliDQ888AAShQL8kS0B1N1+FyFdE/Ge3T3szhj0eqiVy7LJz8wtSUDqP/u5X8QTf/oC+kMfKjs/iI/quzzvp/rGf+LPkNOXn47AdASmI/CfwwhMLzb/Oczy9BinIzAdgekIvAVGIBRWfIoWCh1RYcAIheRmbZEilGUhGTUwsW0JwIsYhoh6jXYHzW4PDkM8qZQpqjiKRdAhnzWdFvGSDuKAjx2wTSgi8Saf+A0KBDOzM/joRz+KtbXjuPDaBfzxF76EK1c3xIGX1NlmzZA0huQx1FMRHEuz30Wj3xXBk0LWRFNxamUVUd3Ara1NCX+j23YwHktw3pELOmj1/8ud5m92nx8J6nJz/xaYo6O38B8iposYR5fvYXgfhbQjIUIPh5HRDczF40jFTJmjoTsSJy7xJEfYAgrYgn+hXVA48CxEBCzewNHNzgAWIhhOOpICBUV4NawETPSxF3QwiDhOUZXO9YBlGwR7EuURRsQ0hAtM5zdfiyIx1RQRHw8REsTsEBdDQZmLzBsPMSbjWZA3QYAoBceRHw7EdGF0B05FChX8HqBwVAwdYm3Img/ENTJ76binezgcUmAaEcRMvgdfcCcUJFhsoMuUY8OCgKB9buPjE9HAw6Obka9OBz1RJu6IvHiiVTzErZAINqauiMt7tpgVJyPF6nTMxFw+h9WlOaTjMRRzGYTGFF5ZDOliPLYFKcIiBoV0Ooc5VsMRBWAy7xWkM1koqg5mcxoGmd7xgGc+pis+iVs729jeK+O116/i8vUd1Fp92K4Phy0JuoVYPCXnTFuQRkS3BFghzjA7NSiKM4QvrFkyZsI4539SbAqQTBRnZdxYODnsEKBrnOeycvhnSuk+E0gRxog2YPrTDUOcvFxzLKrwWFnY4Z/5b0UwOxTbpQgjYnDA4JY4Qt8XRnc+HsMxitxz86ju78J3XZgsDuoaMPHgOIMAcRJhQKSLWq0h4hcd3FHTkkBFCrjE/1AoDRY6ixi2rM9WtyMC9p13ncWpO04JhmNvfw8bt7ZwZX09cEx3ejAoABKvQZQJsxZkjbGoFYQD+8xc0PmapmA9WLTgY4lOqXX6gm/hGkkw62DCjp0ESoWCFKHsQ7GWCCo9ZuLi5ctY395GLBlDtdUSF6igwbmeeerSVX74nTglzpwV1sBYUiJ6+Hhyy2VGfR9R1UCxVBQUEjE/pVIOJp3dowHGng1/wvPOh6rpUshsdgZwhhNBdRAtQryQwvdsWfKce7UKbnYGiEdV6W7iYxN6BHP5LE6uncDJtTUR6X7/Dz8H3dSwsLQsDnXmJvT6jpy/MUuXQmql1RGcTy5hYXllQXj3S0vLOHPmrIRfX7h0GReuXEGl0cQ4zM4QX1y7jueKW5cdMVrYQNgDdN9HJqpDN0Noel2M3AHQGUtB+JF778KPfeLjsN0RfvU3fwtbWwe4KxfHaNDBOx9/FA8++k4pRrC4QmmQYajRREwCl7k++TspthE7NGRGwWEKBvdSFsIEb6PAGQ3heEOZe3b00KXPaWABkXtptdGAFY9KSDQFY7qnGQKd0E1M7CF2b25i++amONIXTp9EpljEcEAhXYERIc6lK+HILBxHDA3FYg4ry/Pod9vY2bgBQzoQJpgM7IDFr1oYWynkl5YQTcfRHw1Qa1RgM9NhNETYdmC4Y0RIExvY4s6GrgIxE+FMHIn5GUx8F+NWFQb3vHgGVmYO7aGCX/j0Z/H5r74ke3UymZM9PiiS8gwLesN4Zgc/SQCIFNyCfftNYjr3dorpRLkxl+HwGi/4NdnHAySMONO5d0verA+L4xfykdA1pBgArKtSbAuCuyGIFSuexETVcOn6Oq5vbqFje0hls8gWs6h1BtjY3pRr3b1nlxAajyV0mhx7dlGYZkzCdlmPZYH/xIMP4o9+7TN4+cWXsDg/j9W14+h7Lq5tbuDW9i5aDRu+N4Bts7MmjLVjJxCPmlheXEQ2k5XQUArxLM7QbMBr6De+9W2879FHENN0DDrB/JJtzy4Cdkg02w0JCK02amj0PaSiEXGNS/izXAsCzFK73RVmfH51AZnZoqBmHrj3PizMzqLdaIhxIpfOQFdVyc5o1WvodjuoVMqH13I2W/D6q8CMR2HGYnAnE+SLszh551342Z//Jfzu576GcqOPsBqWgt1kQszLaKpvvIU+T07fynQEpiMwHYG36whMLzZv15mdFCOL7AAAIABJREFUHtd0BKYjMB2Bt9oIhBSfTF2iFzQiKRQFxUQMS8U8DMpN1Mo9LxB/IhF0ewPsV+sSOEq5yZDf68I6dUYjxGIxYYRSTGXQXyCMBvIb3Xi8waVLmsI6gx/P33seJ06sodPp4oU/fwkvv3JRbogThiWMXapDFO0ogvYcGy27D1t4t1SCVHRtG7qiCuaFwjD53nQcD3mzTkauhEcG4tztoaC3C+u3/3wkvnOavu/EdIH2BAtM2LGHLnsenxQ1xh6iIR9F3cBMKisseyIFyBgnB5oiDl38dM4J75vCnHwiEVlV2uZ9PyhQUGSmqE7hgmIhZVW6J6lMUBSlkJtJpaUQQoH1SISmkE6x1DIt4f3SQUphii+kG5aIj1KkmQSiO0NDKeZKC78aEmEboYmE4AozVyHOQcNo4gcoB3G9HrFzD8V1OlNFxKWL/ei4gmMiW5q/pzBjkUEcVoQTzEBViq8Ud8d+8J55jHw9ilt01nd6FLpUJKLRoItBHPQhKJMhFLgwTR2xeAJ3nFrFvefvEadpeOwiHrOoYsIf2lC5Zi0TmXwO4UEPvWYDlf0DKGEK5w5cL8AlkZVPlzPfM8+pkRvgiMh/5zGRt0K2NoX0WrUuWQKl4gzSmRTiUUsQTK1OD9t7dbz06hW8dPkm9juuFJwsuvZVHf0hwytDmITD4vYXHJOmynEPPVeEHZ/HT0mVRRIKssS2HGJARADjmmNAIOeLYq6IiBQUuVaCUEqKnz7lnMlYOlCIgWKxhagBWR8c+0NsA9fiUVdAsCCDbhGK5BTSWDjKpVKYzRdgaCrsbh/dVlNclkQHUYxnIYT7DtdgEOhpyuuRuy0BuZx/CpYi2pOfPZKOGHYmMCiS+w8RO+QGr506If/2GoOMt3aELdyn4KiQW2zKWNKdLix5iqYMnHQcWHSKszPGsYX3T1HLHvRlzxRckhVFKBaHyufQDQlMdskodz3Z0zqtFga9fiC+xmKIp1KoNGu4cu0GErkkGu02bI9dQSRE05U7hu/5MFUFKbr9JRhUQzaeQCoal/BUomySsSiyybQI+KYWkb2bbughw0oNBf1OC51WDf7YkTVJ535/YKPa7GA0gRRlvAADLvs9IUjpZFyez/M9vO9jH0e5vIevP/kMGs0OFnNp3HPHCZw9c6eIzkRLXLx0Cal0Uo6J7m6KiOweaXfJ9Q/40lxD+VwUf+fHPimO9Jf+/GV5H9IhhZDw02/tHWC/0ZJuhZbrYaZYQCKdwvbevuQ4aCENKsMkrQTOrq3g+MklhBIsANroH9RR3t7DuTvuwDsffBBb+7v4wy/8MYY9G3fPz+HKxVfx/o9/EHc/dB9G4QmavbYUN97IVhB3OouLQajziMU04XsHXS3MJeH/FLt5XePZOxy7kpUg4bnjsQjIzEbg3scMCk3XJXOAxSYev6XrSBlRjLp97Kzfws6tLbgYY/GOk4imEoIrIvefe9mN69exvbMlKKq1U2tSgMhmU9jcuIHrly8iGTGQ0HVMBn14Iw+TiAXE0tDTKehRE+liBq1OEzubmyK6p3UThufD7fRgt7sy1xNNgVXMwjMj4kznPjluNRBncau4AMXK4vmXruBTP/fruHXQQ66Qg9QcGWQcRMFKsY4FmqPiHOeS0jr3kSPEy+0fmeSaJgVFFtsYbhnsD/9OTA9CwOWaTjFdiG0+jImCCCbIxS3koiYsBTDUEOKmKZ9VOI9y/iaTeO3adbxyZQP77QGMqIFCIQErmcLK8eMSjn7v3aflcw4Llwy/ZUeF5zjYvXUL21vbUhQehkL4xhP/Fq9eXhfefi6XRnvooTkYwDQjUJhH4PDnGB66/zwevP9+Kepxr5duLp5LqopMLgvTsvDVr30Fz3z7Wbz7XY/g5NIqyju78lrJTAprJ45LceHqjWvY3N7EhYsX5LzMpONIsfPFimF+bg6nz55Gfm5O8jN8Q0WylIKRTsAfDKBNfLiOg0a1Jrga7p/Vg4oUtJjrwW4wCaUlsipGxFNcQk0T6TRGLFzzvM8WUFw5jl/4hV/Cb3z289jer0nBjtcNfhbrD6eYl7fax//p+5mOwHQEpiPwdhyBqZj+dpzV6TFNR2A6AtMReAuOQAhh39Aj4rRSxh4Smoq5TBrLMyWEHBsTIlHGYzh9R9xHdOwygHAcDgtTlGI6PawDhk76AcJFbv5FUKCjNvifAqCgUxjwqWlQaeHyQ8JOtSw+jw57OMJBtSGiW0y3xOlMYYuCF1EhxCz03KEwqXlbppqG4EVoSaYQIYLxoTgqjeLkNB/iOW53nx+53Tgdf5lb/UhQ/34T04+YsuJGZ0ClGoTI8Xg5Nt7IhuqNEA+FERfBLol8sSACOtvD2cZNR/ohe0MEbGGKTyjs0u3N8Qo+onBOE/GYuOj4QIqKxMZQFqGzVwJAYzERRIhcORJA+HuuAV03EI3FxJFLNy5vtikacO6HdI8LCiQkrHIynY/47gxBC6tBAOvIHUrXA9cTW/+5/o4wL1wPYrAOTNbyA8eCQifFZ2rFoMAua4TcXUD1fESGHugtp1DMMEy+h4jBYEEKsoHASoGZrrwOEQmWJUx2tr6Tu82Qx7lSGnedOY7VEytIFgoo5bNYPrEGK2rCt3tvsMMnzgB2uyVca641p9mA69jotdqCsQmxfX/oyHgKvYbYHIobIw8R3ZCwODrrDw4qqNbqyOYKwqnvdntShCgWS7D7XcQMVVzRlLQn0NDuD7GxW8crVzfx+tV1tEd0jIdFHEXEwESJwCbWhw0FqiYFFxYvJp6NcIjIkMPQ2yMkkkj8gRs6aCBg4SZwfArKgXx9ji9xMAxpJY84NJHuEjL844YuorigXVgY8PlY8vUDEYZFGu4pxPVQ8NaJjaJDWljQlhRmGPDIkNmRQ95x0DHBQgMFbTMWlaKOMwzyF4iSicVjOCjvyhxzMbCbgjgOsn+5ljS6jnUNlgQ7Mu/BgRIxYFhRKeDtVmoSyElBznV9xCxV3OMuOfSjoBtnwjHl2p9MkEkkYZkMB6zJ32WSiYAJ73M9juFrEUTzRcQzGQkeZecCi1x0hvLfMySQIhdFSB4Lj5scbzLCk6YlxYCO3ZN1S5SNFA79MHLJBNZWVlBMZxE3LeTTGXEw37yxjlajgXwmg/m5eUGQyPoeT9DotjFgqOCgE7D+FWB5sYQiQyv7XWxt7eDq+i0MJ2EMPMDl7EuBLQhx1iMaDC2MXC6Jz/zeb6NereJT/+RTaDWaWJ2fRT6dEkGZxYFLly4JAuPY2nGZG4r8zVZLrhfVehPdni25BSom+NCHHsP73vM+fO1Pv44Lr10URj0d56XZOUGOXbq2gf16Q4T8WDYtrmElEhGeNN245Ltr0GD4ISyWMpibK0BN61C1EBTbRq9Sx8MPPIRzd9+N67du4utPPQnFc3FmdgHPPvMNfPiHP4oz994FPxJGo90QwZtFNDr546mkFCEpOHL+6K5nwVg6PQ63oQBrpct65v4Z1iPCsefvgvNDkWBuzl3PtmWfUfQAK+U6Q0QjBuIsrFQb2Lq+jsrevuQUZOdKKC3MSdYI3fucw83NTTSaDRRmijh952ksLM2JiLt+4xq2b95Agp0yLFx22rKuwkYMoWgCYyKWfA/FhVnJ02BAqsnAaRZMeg5G7S7sXh+D/gCDsYcsnzeXFZdz3+7BZXixZiBfnEet6+Izn/08fvcLzyFimkim82h3BxKcScO56KxEhlFKZxgoC7iHXS/cv6WIcliMeCPc+zYcG6/1R2K6MNO5z8i/C8R0rmcW1Ig4MsZhqGMXxWQMWcuAxmtQaIJiNoOFhTn0BgPU2m34moYuu1qyRaTmlxDPpZFIWIglYpI7wu4Lss6ZA8IxYH7MYOSjXK6j16jBI+rGHWP/oIwhn7PVxcnjK8hnc7LvsrNvrlTAHadPI18qSSGVAel0fkuxz4jgxvoGrq/fQK6QxcrxVUH+PPnkt7CzX0YpX8R8No8oJhiQea9HhOlOcXtrd1sKzAkWF3meLS1KcYCf0Yh8KWWziAjqbggrbsEedtHotLC7sYG+hC73UD44kGJ4JpORzwLzC4tyXR7Yfem+YBcGg6pZ6OG1j3inXptFPh2F4ixi2QJ+5dP/Ar/1e1/AbrkuYjoLtJLJYdtTfeMteA8wfUvTEZiOwHQE3m4jML3YvN1mdHo80xGYjsB0BN6iI0AxnYFioYknAaRRVUXKNISXGx4NofCGdDKRGy0KF9GYFbhVwwpUXRdcBl3pFNjF5XlbW3ZwowthPbc7bREbKLTITWOELdpkaQ6kHZ6OUWI/GCRJF25Ut0QgFyFRbrBD6NO16A4xCvkY+mNxNVPAoZhOoU5c2RTvJDgvEFDffDN+5FC/3YH+78O8UDf+fsK8BG4/ZvxR+AzCYtkFIMGe5CcPHYBhgxI26iOmaliYn5VgRAqbnV5XXKF0DIvE4UPmdehSWKbfkgNCUd3HxHORz2YxPzN7GLq2L4K68LEPw2PJiBb5lC7CQ+44nZvsIKAbmMgNhsUyuI+Od7azc8yHYw+aqgYsX4pOiiIOcbKEVYZJqiH5s6Ar2AZPDBDFW3l/EykkBMp/wGYXzMaETHb1jePisZE7ToQE19aYrlHPR86IIpdIiNLT7TZF0M3m0zAtQwJ0G826sKxVuqCHY2RzcXEiUkBjmNuxs6dw8swxnD69jLnleaimjlG1go4zQK1agce2fFVBhBPlecKe7XZaGI9GsHtdcQSGJgwBjSAdS8AfeXLu8RwibqTd6Um4IAW8mZlZcaP3Ry6uX7mGRrUuwollReV7PpfDwd42nHZdhHnB0FgJ4aRrZgKbuxU8/fzLeOHyNipNGwSvhMlf1y3YvgJ7zDBLculVcdqrkwHCYxZMAtEqmOzAKUoxS7AvE7rVJyJuR6RzIegOEfyEpsEwI9B4rvMclbPTh3kYQMp/T5czBUEGFxO7E2QuaIIyoNgo2B664ukKVoJiEYt2fYrOCMNkR4sVFdd5vdkS3I1qEBWiSZGG6zxCHINOAauGycQNeO10gzpDQemQ159NJpBJJ+S1eYwM8Gv3BvI8DEO2GTjo2LJvtrsjGIYKy9IxZOfGJAjRJRtcNwxkKW7NzCKfz2H9+g1UK2UkYzERN/nF4keXzuloDKpp4aDZRK/fw3g8ZGifCLbseBAU/ZgoC4bXKihGLen6KMZTOLa4JMWw3mggQaIyLWNfnMonVo8hFU+KQE+cTa1Sw9WrV1EpVxCPxTEzQ1EvKvNBIa1Sr2Lo+8Iv5zGeWF3EO+47J2L6wf4+Ll+5htcuX0GdoZ1sYNANCcoU3JI3luIYC1kzxRR++dO/hBMrq/ji5/4Ie9vbsnewSFCvVKWYQBZ0vz+A4ysIeXTB9jFwBuj0yWXuwdI1lIpF5At5fODxx7G1uYUnn3oKQ3uEFt349hDZfB6KGsHG5rbgx8ho/tAHHpdugtevXMHO3i56fRth1YQSimBM3FjIY2MTHI34osNgzfEEn/jYR3H+vvO4ur6Obz77DHzbxpm5BVy5dAEf/eTHsHbnSai6KmNzUD6QzgJiy4RvTiG225HsAa5JQaFIFkRECgKyltnVMp7I/GYK2QDJxfwOKSAFa12c7CxIqao4j7mfD7o9RMLMNFHRKldx8+p11PYOEI6EkZudwfFTa0FXRqcjbmKK+lwouWIOswuzyOQy0A0NjUYN7XpVgkw924bTagc891gCMKPosRuo30Eqn0FxtgST591kgm69gUG9Bd8ZYThwpJNs4I1QYIDl6hLyKwuoN+sYNptIaAYSiRwuXNvGz/7yZ3Bxo4s80Va+BtcLimthhl2HDlFSh1d4Fpa4L0sHUEB3eUMcl88Vt2Ha5PrN52E+CN3sh51nt4vp3Cv4d3xGw4eEj5aScWTMCMLDAZSxi9lCDqdPn5S9a2N3B/uNOtKzc3jvRz6Cs488Ai2ZxLDfR6PRxAvP/zm+8+IFrK9voF3fl04LBpJKgLNuIUesUL+NvXIDphZGlBgzyxIcUTwah2O7IjxnUik8+u53I1sqCJpu49o1XLp2RQp7M3Mz2NjaxeXrV7G0XMLs4iJeePkibKeLdpd7KpAk2ieVgEZHPgPj50o4dvyYZC1kMmmsnTyBheVFmJkMnLEXGA7oeO/20NjaRrfdlvfmDvs42N3BxsaGdNAwUJd7QCqdwvGTJ5DMpBFPpZEu5HBQLSPCwmUiHuSLMLSeXWWtLpp7dWASRrE0C88P4TOf/R088WfPoNUN1uCQ12ZFI6d9qm+8Re8Dpm9rOgLTEZiOwNtpBKYXm7fTbE6PZToC0xGYjsBbeATCUHy6Q4WZriqgR47t0Hk6zBWiAcLQKLIM+uIAJSeUouaIwrmmi4hBMZROOpvOT4Y5MttNCYuQRBHBcRy02i0RY6NRU8QG3jjTDckbaqI9eM9L5/uEyBa61emQ9Txxmwrqgc7SyRj2xIXHQEZ/LGKViOl0uIfCgimgkCW6IW/KKerxpvvQrcZpOEK+3M5Sf/P0vIFH+T4U048c+hSUj8IyKeaIQ5+sb/LGJ4xCI20biFmmOGbpCCQ3nW60wAStCAKFQY9007E1nJZw8SBTTHddYdozBI0t4K12Q8aWInDAHB9B8EGHoah0EXNNBMzv4L3xsaYRxcB2xGFNxzNxIoORI9xpUw9Y2nTr8b1RYBJjPHWVAAwgYopGEWpMgTGARlMcpYhOYABFBMHThEKI0pGoEwNEUZa/UxASoX4Ch6zqUAirM7OYLxYkXHBvf1vY5+lMArquSaDgQaUs7lxFZZFojHTGkHZ/htJ96Id+CO/42IeQyVhwmvtodRqwu22MygciwN+6tYERsS4isjC4zpcQSdcditDsDYfye00NI5NIYaYwg/AkhG6nd+g2b6Nar8ufDUOX0NO1tTUUTp1C9eAAF577DrY3N2VM2ILPYkev3cSgVRXED8dcI67BjMOKp6FELFTbA7x+YwtffvpllHsObAofEROeasCGBjekiWs9HPKghx1gPJC5oiAoC+WwG0CQLgxTVDU5FyMKi3K6HBfnkjgXjn8yaSEaNzAZc32NRQyW85TTSgVW3KWQsE4KVeya4AtJcPAw4GjbnQ4idJwbpnQD0HGuaURnhFBvdQRrQNGcAqrjeuJaZvGPx0H8CpekM+zB80fw3SHge4HjXdVgGgaS8ThymSzi8TiajUbQGWOzeyIIl2Rxh8UTFjcodFZqbVSaHbzj3rPI5fNodTpo0QmtGxIQyAXLfXB2dhbXrl5FvVYRHAzPERa4ut0+WhSUhdYThqKrUuAiY//goIZ6u4+IRt423yOLLAyxtIKCJ/En6Yzwx5vNBrp2F6qpyRpwh66w+rOZDFrNjriVeW6Q779fqaBOIZVdQIk4rGjsjWIWj41CGIXZdMzAO++9G/fddYapvrh58yZ29w6wub2LS5WOBJQWZmfgs7Bh6dI5cXNrW64FMUPDex++D48/9n6cOnsnnvnGN/DtZ15Ar9vBgAx6K44f/uEfxK2NW/i9z38Z48EAsSgLbKGguDNykUtHcebUCTxw//1SRPqTJ74KQwFKpVnpBKCgTmGXRdn+wIHD/Sqk4p/8w5/Ezc1N/MkXv4ROt4PR2IfNBpmQCmZHqOMR/JCHnuKhT/y3D6TCwI/9jY/hzJk78Oql1/HN55/D2HbwwLEVOIMu3vPRx7B2xzFEIgrqtRr29/elO4FhyzwXNUOXLpMWC8d+IExy7+Uc0GVNHv/RFztZijMF+SMLn+HDcN4AhyRsEtnr6DKu85xvtwF3DEuNYNjpY/P6DWzfvCUhsisn1lCaK6FPgbs/kD2Qe6VuGcgWckjlUjI3LEgJbo2OeXsAm6g2Zyjr3mKQpaqi2m6h4/QRTycxszAvAbnj4QhdIpF6trwHuzdAh8V1XUd6toTi0iKi+TSq9RqcZhsputwVA099+xX8yq/+Dhq2inS+gGZrgIjOggYDsslMH8t3AaoRGcVdnddtutWlRudLZxC7Lri38IuFeNkjDkNG/yIznR1Nh8I7Kz0TAZ4hgiGsMDCfTiIrYrqNsMdA1ARWlhYQTcTRHdm4ub8PM5vB4slTSC4twdcjwqgfDFxcu34Tr1/fxv7ePixtgla7D8dmJoCBpaUlJBJJXHz9Mta39rEyl8d9994r7HOeL47tSH3XdcdvCOztXhevX3gNnW5XMGWlYhr5XAp9xxWefj4bk2vUn796A6WiglYbWJrLYzGfRVyQUiZSmQxyhTzS2TTiyYR03HD8WLBkF1i1UkG73RI8U6fVRrlclqIag5DVkI9OuyXri7kCqVQad9x5BufuuVsKWEQM8Rwszc+jyg6FWAwRw5Tnjxi6IIk6zQ5efe4lVMt15ApFVOotfPGrf4aL12/ClXlSpBOJUzEcT5npb+Fbgelbm47AdASmI/C2GYGpmP62mcrpgUxHYDoC0xF4a4+AgrAvrGNAXOm83Y5FVKwtLCATtTAaDJg8iW6nLXe5FEQpVIlrLpURcbLabKFSr8uNVxBGyOhA4ggCRAPFAYqILjmgEU0ch2NFEXFXUxUkRHCCYDN0Igu0iIhxZCh3KLzL62niRnepM1BcDfki6NNNJYJqSIHqh4ObVgl6U+Wm++jrjTbx26bjdkf60c9HjxPx+ftMTKd6Q/FaigeHzPSjQgLFCAraZkRBnK7fiCaogWanJW7UIGg0LEUOdhuwjZvDR1c6nW0uW/NVMtEDQVx45YcudCI1WMWgq5oCKMV14nnUN4IsKY5yLWgijMic081Jvi9U2D0KDUFwKN2cUmwhbzgcFlGOXF2K/BQHJKKOxR8K9YLwCe7UI+MQdIrpIp4TRRISLnUsagk6QYuoImyaZlSUGr4OOyqIlqCb1ibSyHORikeRSkbFUV+tVtDv0J1OlExQRICvIC4MXFMEK4ajEhuysrKC8+99LxKzRQz2NlG99Cp2dzZFRCciZn5xMQjEU1Vx24swRGd6vyfzIAUN15PnokOVwkYqmRFHvT1wBDMyGAzQbLbQbDQFg0FxnGF3xx96CMViEd39A6xfvozdnR3hNfO8olgb8mxxw1N4CpziioSVTkIqUtkS0qV5/MEffxkvXtrEei0QdceqDlfRQQo2MR4TjKCEHIQwpPYlIhX/Y0hdlBxdIyLooLhFPreCuG4hFY3JeTl2WcDxRSBXIwICQg9KIIQ7toQv8oMvhUGuG6J9KJxbRkSEYO4hAUd7JD87XTr4o0jEE3DJt/cYBpgULvzLFy9LRwtZ2UQSUb4ch8iAH2PEDgs2BLguenZXWOWWqiKXMpHPppGMJ6DTiU4HrDjAKYBOMHBsmRPiDvhGg+KPJwK0GTWwvb+Hi+vb+PgHHsPyygoq1QranS5isYScQ9evXcfG+k0pJO6Xy1hdWsDi3Bx2trdQqdAdP8ZYCaPPfUsN4/zpVdx3/jy67Q5efvk17O6UkU/HkUlGpYA1NzsjeCWOGQMmBdtgRbF/sI+RNxJBjV0enB+uJ3YpXLp8Ba+9fk3Givu0uICZd8DxoObIwhLXCEN9FQW1RlcCbldLWTz2jvtwx7EVtGtVWVtsXGEI9dMXrmNteRmrx4+h644OERAaNrdvSUgw95hWtYrV5WX8g3/6KTz5xJfxr/7l70hhNmFEMB6H8dj7HsF7Hn4IL77yKur7+8L67/a62NqrodrqIZ1O4NyZE5gtzuAb3/g29hsdpPQQMpksVldXpeBBwXJvbx/be3viih9BxT/7334a3/zWM3jy6W8cipWTIHBXjQgmyHcGwuYOp4i4GkMZTpCKhPEjP/gxceo//eyzeP6VC4hGTLz/3HFEtDBOP3AWp+88CSOiol2vCxKDIj6LxjwPib+gaElkCLsbKOryHGWBSTIGGJqpqdB1U3A8yXQiQKDRwe5NJKuBQif3tWCf8GBGLezs7Ehhw7WHyMQTiGsG9je3cfm1C1JQ5PgzCJXrWpzSk3EQTGkaKC3Mimt+wrYtNSQ4NTUMOL2eONPD5PsTCcQOHSWMjt2HZhqIRE3BqLGwxe4wS9OhISzu91a9KQz62aUlWOkkjGQCbthHs9UW53o+VUC7O8Qf/smf4nNffBouNCQyJTTaAwmC5p6hsIjOhcTsDZ+rkIK6lEdlbzzioFMXJ6ebqCXJ/iBKi45ziuniYP/LmelSTB+HEBqrCPvskGohZWhYzKaRs3So7hBh10FU15BMxJBIJRHLZbDfrKOPCW7s7uKAuC0ringig1JxEe9+9H1IJpPCJG82m4IOYkGFWCii6thhUT6oCF4qkYzhp37qp/CFP/4CLly+hk63jc5gIBgrBmcP7CHs0VhC37lH8Hcnjy8EoagMgtcjcp4wqF1Vo0inVKTTKZw/fx5LSyvSccb9iHPMwgwFee5T7NhiASZgC7EQ2xHkV7vVQq1SlWsIC4UsxnJ9sUtMAt4RQqFYxN333ovF5RUcbG7hwoWLKM0vYHZmTh7LfYTXSxY2+TzsRKtX63jm6Wdw9cYmZmdn0Gh18Oq1m2iIK12RIuYkTLY9MVTdqb7x1r4dmL676QhMR2A6Am+LEZhebN4W0zg9iOkITEdgOgJv/RHQoPrEZDDwS2UA5WSMQiqJ82fOIGkY2NveCoLwKHxHAlGg2+vBpZCYSEj4aK3VFp45/aV04mka0QtB+CiRLeQdUwDdPzgQBygDrCg+0LFOITYajcnfE8tAPjfdqBQgRrYjYhtFCQq8XgjojhxxpYdNHZRWKQrRrRqahKAT28Ehp+h/2ODNP97uRpe28KOAstvaxv8yMZ3ay1vp683ImTe/PUFteGMRHlhMOAr9lLC2Q8xG1NAkEC0dD4SccvlAhGTyy4lWIbZADLLkkBPz4k7EbSo4Bzr/6VinuzwcBEEy+CwoirATISJikEs8kDjhXQK0EbV442/AH3twR4FYlIgFYqhPsd4eQgsR60Ih3pMCCgVWjzft4zFi5DFQRqeyLEJTIPjxZ77+mJxzPww9TPciuxGarPD8AAAgAElEQVSAKFEdqTSy2TTSqQQiWgS9fh+Gaci4dPs9dLpBACQdo/w+9GyQt0DRmx0TFOYpJRu6gmIujaXFWSzOz2K2WEQ2kxS3Md3WZDdXymURMO1+D3u3NuD02pgpFZDJZkXkiCeTSGWSSKez6A/42j1xq7I4xfOEnQQcG4o1ZFr3bQe6EZXiBYsZPHYKHiwq8NwSjIjnYv3GOnL5HM6cvhPziwsi8u7t7KHZChA1zmAQkNKVsAixFIgp0JBXzd4EzbCg6FHEcyU89dxL+OaLN7DTGgjyxYOCUYjudBYtXBF+oroC09RkPMkwT0RjyKbTyCTT4rbm+qM6REGdDnURXZqtoIDG+XcdKSA0yeYXZzuJuiHBSXCfYOBnp92T066YS+LYsWWUCiVsbm1KZwBfl05ait2c6MnEF3ewrIPJBI1WV+ZYHNgiGvtgVutgOBIRGUTsMDg5oiKbjiOZsFDI5oSHLOM7HIooKR0uxFt0AhHfMIwg6HY0EjFd2OCmIYWZWrsur88uCxZ/ZufnZS0QNdPrDWSdcFzK5QoatoMf+fD7cfrkSTz37Lfx4oXX4Qwc5NIxJJKWzOs9d53BTKGI7zz7HC6t7yGpAR967D2YKc2IKMbCEFFbB9UqOv2uYFnIZmeIcLGYF7FdU9lPBBHZKaB/58WXcHmzKWudHSCxuCGFAIYHdont6I8kENOwWKBJipDf77k4NlfE+x9+AMcX59Gmm71cFRQOERfPXrqB+WJJ3KrX9/agWzoW50uIJy2sHV9FKh7Db/3mb8qc/eJv/WuMum38+qd/FRu3NlAs5FCvtXH9xh4+9Oh9+Pv/+B8h5nl46ut/hstXLuPm9hYGQxsPPPgO3H33eXz+c1/AU08/i7tOH5PiX6vFIqsv15HTp0+LS/3Fl15GpVoTbMrf+4n/Hk98+Styzam02rBZeFUj0CKGXCNGNs8/YG5tBgOnh35lgKSh4eMf+bB0W335z57Gpeu3UErF8YOP3odweILCchFn7z4Dy9TRbtSFBd/v25KfwI4tBnTzPOUaCUvgMYJrXTolXV18HEVFFoDo/k9mEgFjnQ7xkSvFNK4/rl0Rk3l+KCHsbO/A7g8kILKYyWEml0djv4JXvvOi4NNKsyVhtrMzKx6Lyj7C8FDOx/LxFeRmChiMbAzHQ9mHYlETw0Efk+EI/nCEHrE0FO7jUWhRA7liEbY7Qp2h1MIdV+Qc4UVgb2sH1XJNMhsovIY0TdZNh1kP/QGimom54jxu3NzDP//138M3X7zOiwkKM3NwXF+KmCyUc0cP+bw+uAj57GZjrxS3hEO+y2GeCfd6fh7g9YvnI9fy7WI6fy/5BMS8sKuGrnaxtYelQ00bs6jEa1kdGUvHfCYpYnrEG0oAtALi0MjdLyJsmri+s4ns3AycUAjVbh+2N0a346BRaaOQK+HYsWM4trYmhTqGUrdabfk8QUGaex1/3t8/kILQRz78MXzxi19EsVAQvv5LFy+h3mzCioRlDQyHEynYG2oYqZQh3U4MMmbnEtcKi7fk+j/+wcdkTdx7/jzS6bR8VmL4LguM7Mzg5zEjasKMRjF0h0hnMlKQ5vvjucLHMXNBAoxVFbMzM5IXQqFbN6NYWV0RVFm73RYzQohFyPFEuOnJXAG9eksKOuWDMvb2y6jXGxJ+yi6bAYsy3gTblTaW54qSR7LXaAvahb1hDvNJiPnSGHDde4t9onorfbqbvpfpCExHYDoC0xH4jzUC04vNf6yRnD7PdASmIzAdgekI/P+OAH1b9HiRv6kRw6KpKKRSWCyVkDJNcYHyxtey6FIL+KO8ITyoVOCMHEEnRJNJwQIomv6GY5Y3xnSRUlynE5eC7EGzhrgaiGYi+BI7QQQJiF0YiuhIpAgdu0NviAgUFLMFJFNJwXQM3JGwp1vOAPT20iEvfG9hsAbt3BJqFtCzv+uvNweQ3u5aP3ryo4DTI2brkVPuyFnH398eePrdvKm/SkyXboDDUMgjV/7tAatEcYTHI6RNHcfmFkU8p/DTbNZFLKTDlQUOCiUUA8mYHnm+YDIo6nqTwMXqhXw4ExcjOgrpMCQbW1YGLa6cjwCxQjMkXZJnz57B/NwsLl+6hJsbm7BdH/EI0B8BcePQmEimrUrcEDAa+XIDnlAUlPJpsM+B4jmRPxTC6YwXLrxPvrVFWy2iZlxc0RTsKXaxTZ0i/qDfw5DucLou220RmwN0jC4COsUdvm8Kd2W6Et1AfCVyhHzsu9cSOH18AaeOr+Lk6rIIhGSbDxka6rnSJi9MWq5hFp38MQ2gIvhy7VOYbXba4lZlMSpC8VoLS7s/Xap0j9PVSIGTGAuKExQyKUxZ8YS4DPlYHrsEE/Z6IrjT2S+OQwrMwg0fyTEWSyVk0xlp79/b30UmkxP8QL1ek44A4nmIjOB34ieoPpH3W5hbxFg18KffegHfvLCJgy7HJRQEClMo9CaYj1mYzeREvKcbl2AGd+IFQrbvoz+0UWvUhXnPYpvjuejbAwxYNGM4cCiM8WgCm1wNYmeIkFIVEYjYRdDrddHs9ITne3xxDrlcVkJuP/j4B/D7f/C7qFQqMn/RWFLyG4j34PFL7GUoLELqYAyszhVEdOYaofY2PORG5GIWZmbzwo4v5LMoZDPo9zpvdHFQ1NbCKgr5AnRNFxGz1+3LPsViE3Eh5WpVjpfHz84EIjEUI4Jaq4nBYMTT5BDToYrASrSLHtFxc30dI8fBibXj+ODjjwmC58b1q7j42gVZo+Qo83hjZlRwDHSADxny2OuLwEpHMTn5PC9HY0/cqMNJwNXuDfsirnm+h3vuPoO1tVURz+icJtKFIr43msCIGMKspvjNtc2ODEFqxRKoN9t4/QqFT1/EuFqnhcHAw+m1JbznofOYz+fQrzcw7A3QqrWRiKelI6lGfMzePpqdjsy3FTWwsjSL2Zkidne2cWt9FyNvgp/7xU/hkR/4ML759FOIpZJ4+JFH8LXPP4G/+3f/J5ghoBAP44Pvfxx33XWXCMjPPPccivOz+NBHPoz1G7fws//HzyKiBIVZdoEw3+HCtZswNAXMsmYo5HA0BtMYFvMpfOITn8Az33o2ELeJASK+J1tExIhKt9W438XA7ePuRx4AwmNUb21DG4exsrgiYujTzz6H7WodyUQcf+ORexE1dWQX8lg4Nod4KiZdK61mE97IFaGXwqPsSYehmP3uQPbXkyfvwOLCkqwVrlUWC4mVirK7pZAT9E6FuJhOV/Y+7pl8HBFCLMrwmijFNhbT2C0xniDkjtFrtrG1QeTOnpzzhVJJeNp06nMn3ty6hb7Tx5lzZ3DPO+6VtVKuHyCZTqNYyksxoFVrMMlZcGrs/iEWxhfMEAvXPpzxODj/jaDIw/Njf2dP3Mh333MPzt17P7Y2NwXvwvGlOzqfKSKbLuCpb76A//vXfhv7LRvQojATWThDhie7wXFgwt4UKPweDkTwoBssKEJwLANEThDOyqI7OzikABlmGPTkMHslInkpvC4cdS7JNZjJlyy4OYog40ahjmCnZpJxlOImYuyacm3hhjOkdH5hFh0WLTUV73zsfaj3evjS157G5s6enJfKWEMuVZA9sTBTElwKjyWby0mXBOeMoaTsKOLno1deeUXWquxBdP9PfAkatdh1p6pSpHBGdsDrT8ehGixKjHDm3J1YXFlAPJ3A8ZNrWD1xHJquotFuShGSheteo4V6uSJrnh1/HPtCoSCYoUQqLddFXscFpcbMFC3APgVZJhN4Qxe26yGsRZHM5MThzmsMH2OZJkbOCOVyVYrcGxs38ZWvfBVbN29hZ3sXjY6NyTj4dMVibSyiwLZHsPQQEqkcxn4IZZor2FGmMQMljL7LAG12CdEOMf2ajsB0BKYjMB2B6Qh8b0dgerH53o7v9NmnIzAdgekITEfgcAT+nZgesNF1JYyMFUUhnRGGeq/Vwrk7z4hASk4snaN9O3D0ku9LYUkzTSiGJUJ4tVqVG0gKlAy3o/AXtGgHIX7i8OTNJB3NgiQJbozF8UkxfTxCVIkEzmNvglQyKUgD1TDgYoL2oI9apxMgXyYU7cbwJdQsuGGlGMHnpMD73X59v4npR5gXHjdvnN/8RTFdHXuIKmGUUlkR8Cg+U+ihuMrvbOknOof4HkG6gFifAKlD/jSDyhxvhBFtfxS/1SBkls5qzjlRMuRzE/XiuGMkY1G8/72PilP15VdexiuvvIpKo4e0GUKYAaVKSHAr7jBo8I8ogBVRJcxtbXkFa6ur6LU66LV7Ih5TrOL6qjcYBOogny+gUJpFNJ5GLBYT8bFWLYtIShF9xM4G8vmNiLj76Fyng5DvduiMxOnI9vWIFUHbdlBu2xJOec/ZIv7WJz+B1cU5REK+/O/0OsJA53kiWCTLgOMMpIOCzkq+LzoUPfKZnaE4ocUVSIQMuz4iuogxQ9dFp9OWc8C0TBG12UlALAcFoX63J6J5oVgSMYtzQhFO3Jk++eFB1wddknt7eyiVSiKa0D1Ini8FKDLceV5V6w00mm307SHymbQw8n1iV8Z8vrA8LwUPBpOunDiJg2YPr11dR7nVRySWQjyTh093et9GTtURo0CCsIh9LBI0Om2Q/St8XZ6P/gSNbg+aqSI7UxSswc5BHa2BA11XpXvEdUOI+iyGTIRxbbJbJWph7LkypoVcVpzqxDjQRXn82HH8m89/Ts5tjmuzPwqCRclNNw3oekTcuI1WGyxrJHVipXwkYhEkYpaI9aViHqlEXI6Xwhw7X4gpYAGEYhOfy+k7GA3pQjdhaIa4junk53nA8eVe1+33pTAi2B3uVwxujupoDXrwWdSJxoVNTcHUHRFfwfwAT7jopWwSH3z8/UjQgT/ooV6tSLGJ2RGT0QSDLpnwwb4o/x3yo3neURgt1+tod7uI6CoMy5LAZm/iyRxTcSSq5tTxBfhuH9ub2xgOPWRSMRQKRVmxdKUrKt8b0Or0sLdfRSyRxCPveRRzC8v46te/jie//Wzg+Fd8DMfA8aUi3nXfWZxcXkLYHaNTa6DfsTEcjrG4vIrNrT3s7B8EDvBmXQJdM1EDJsVBx8byyhJu7WzjoXe/Cz/+P/x3WF5dRShmodlu4w//5W/jf//UL0mnAAtQWZUdSeTaA013jI98/CN433sewtef/Bb+4HNPIBoOIZ00ZT6bLJZIp4OH3pAZCb6cl9ANvOOuO/Bf/fiP4+bNW7i5sY5qpQozGsMYKprtLjgA5GdXWxV0MRTetOq4mMsVcOcdZ3H56jV88cmnULNHmEkn8bc/8Ih0ZISSGtbOrCEWtzCwWeQYSdYC9xNihyjy6hFT9iEWdylsJ5Ip2bdee/U1XLt6TQTjhflFHFs7Lh0FnV5bXOnMS1B8FrXDIoTyOdPZrLCvuVcF+0NIrongvtJqY+fWNnZ296BHo1K04fnB7p5waIKd3S0MRgPcde85vOPRh8B+o1avBdf3hIPObABv6Igwy+Ia11EsHhU8EovUbccRln4smRQ0izixPRbCbFmjdFsnkymU9/aFuc3PAtIpkMwiEonjz55+Hr/22T9CfQCEdQ1mPIvx5NB1PibaZQzF96CwwCu5KQGyRXIsDnNO5Dw4ylOQMOOgmM/f8e+43/L0DArIwjiTPZKfL1icVJiLYXswFB3NYQdz2TTmMkkkIgpMZYKkGYFlaJL3weKYcOKXlnD/e9+H/WoVn/2df4NnnnsZCcvEyeVVPHjvO+CMhnjppZewvbuLRpuFNhX5Qhazc3OYm5tDMpUS9/bT33j6DQQNg3AZQKJwf1NV2et88soHXem6O3H6lMzRXefPQTUZqu4hHFHhYSyP4V4bMXXEYlFBUDF4dmdzU9YIxfuFxUVkCjnU6nXJFuEYcr/idYDXIzLqaWzgemQ3ETu0qpUGTpx+QPadaq2Gre1t+fd02t+4cQMvfOdF7HBu20HnlhoKih7cbw1ex8hDRwhxy0S3Xpdw795gJPs9cVWO8O5VKHysokpBoTecYl6+28+k038/HYHpCExHYDoCf/UIfPcKwF/9GtNHTEdgOgLTEZiOwHQEiEMRTzexDJEQBfUQLE1F0rIkHKzfaSBlJcQ5SmeYqikigolwSu42BUpFQ88J3E7NbjtwiofC4p494qHz1osMdN7cUdQMEC/0tvL+MAhM4w1mIhbHTL4oAVm1clV4smzh98ld9z0M+ViERFinG9bzx+JCI5aBt+oBrZ2kFwZMfncT/P+y9yZAkpz3ld+ryjvrvvq+pueewcxgcF/ESUKESIgURUqkSIlc0V7vSnKEvNqw5Q1bazNi5dhYS1qH1wrJK+/qJi1RpJakeIEgCBACcQzmAmYwd9933UdWXlXleP/soUGFrAuyxFhUIzpmptFdnfnl931Z+f7v/3t/HTGdv+HN7u+bQsCbv/4X8dr/Nkf2VznTRX3b5cSL8PKmDzkuEdN7UPshLEPDeGlM2LV04TYbNXHoUaig65ViYJxO5gE7AAYYMFzSjHj20lYfMrQxJkKkCIa+FzkD6Zp1u+JGJkKimE7hHXffjT175rC+vopapSoiALEw3V6ATt9Hgy5RCgaKgmI2i7FCAbl0CgmKzHFVHJhJKwnX8VCt1SSMk+KZnUwKl7rtByh3OlCJ/mFAZaclAjqZ2wxB7QUefLb0xyHCJQVuFgxYdKHg6Pl9BHQy6gMcPjqOn/3Z/wrT4yUUJ8fRq9XQ3N6C06jBazfRc7siRvdDX9jDRNLQNU4nO/8j8x+GgYCFCDqx6aDkHFUUwRml0mkR0Il7IPaEgj4RDk6bwr8rbkeGXXKt9LwAcYoWgyh4zzAMccCura3h6pUrws/ttDuyzihsUSRZX10TgXh8fBxTk1PSan/xynV0XV+CNSlWMoCQwZuC4hFhCtgpVzG7by+S2RLKzTYqTQduyNDGPtosOhD306EIRtZ5IAIPr5nw9MNI1AxZUIgN0ApDpAwdc/N7ZO5cX11FbRcxEMZiaIY9jKgGMpk00umU4Gc4b6qVsjDeybT2ej1BmTx2/9146B0P4lOf+p/htD0ouoLCyDg8sszJ+t/F/zDIlVge4oTig550JkyMlqApMXEv3xTrG9Wa7GMMalRVA+2WI3OGwhMDTZU496cIucNrQRQR+cae70l3DNcDw5aJCaIDVLEMeGRQi/uSfGdDBD1eL+5x3L84xpwfPcRxz7FDaFargregiJjLZgRR5bdpoafAH81jzbbQ6HbgxQdgbF+51YjyAzjpuE9LWCrDHGPC0R+EIUpJG/vHMrD7DgahB8tKynEwrFM3EvAopus6tss1bGzvoNJsQbdslMbGpePk2uIC6m3iulgg0NFyyL9O4NYj8zh+6CCKybQUHBJmCq12F5VqA4tLa5KRwWIaHfbo+dDjA7jdFvos3KXSaAeu8Kg/8omfxL7DB/Hi6VN49tlnsbO+ifpOFUnVgBJGe1ObDm1TR2akhA/8+I8Jh/3f/ur/joXFLcyWWBQZFbROtVoVh/pOeQdXri/K/GMeBPe5uZlp3HXXnei0Orh+9Yo4zclv5lzusFjCvUwCrEPshOx0icOOAT/xwfdjfnYOL718Ck+98B1stroopRN43/23YmZyBPGMjj0H53b3Sd53IAij8k5ZwiDJ3E8l0pGInspIwWZrYwtnz53HubPnsLa2Lvey8dExZHJZbFW2YNoGsomUhEFTLrd1Q8aT1y2RSsJKJUU05j4iHWTs0hnE0G21sbq0jKXlNSiGhYnJGcFq8Z7NrIqN7Q14vS5uv+d2vOsH3wUjbck+u7y+jEGsj7HRMW4qWFtcxvrqqqBOZvfMIJvPosX53XUxPjEpRWzXDyVMl8g2CfMkQoyh1HT8Kyrcdkec2pVKHdlcSRzPzzx/Gp/90rPwEIeSsAQlNeAZUpgPiVEKZZ3K524IeRS8Gl1D6ubShbSLvGGhgoVQwV0JyiXOBoboe6T7K0Jm8WtRIYrF9R7iUjhTEAwM2GoM+ZSFsXwaI9kUMrYBJd6XLBeeN0tfLEw8/N4nZT18+tP/N5779guwNQv9bk/uQRJ6W68JX1wyYuJxTE5PC2KLmB8K0q9dfAOvXrqBsbSJFPFphiGFwq7bko6tfD6D0fFxKYCMTU1IMTSXz0q4se+7aLWbUadRPC4udnYwJayECORyW9diaHVagmNjF0muWICqaVhbX5Pcg1Q6K6i9BDsAiWtj8aLPTApTwuPrW9tYuLaM6xdWsLG6haXlZVy9sYCdGvEsfXR9H212gfX7yGZtZPL5qPDocU+JsgCIJwo8H4ToxDwWUWPI2izuDaAmEqgwUDngmzIFHXZWDGIIBsMA0r/N+77hzwxHYDgCwxEYjsDfbATe4uP/3+yXDb97OALDERiOwHAE3r4joEpzOR3pqogMdMZRVLfZGswgs05DRKScZSNpWeJe48Nq0AvkgZV4AX8wQJ0hknyw9r3IEaWo0jLMVmM+hJHBKQ+9En5IXmj0NT4d3kSl0E1O9yi5v0o/hvImHcZtEel6u+I5wwQZaNWLMchQ8Oh8XBdRicT0KJaM/y/ikb6Vj7+OmP7mENO38rv+Oj/7V4npkjm2+01/kTOdI6PQV0wMy2AgrGs6QilTUICmq5FBixQO+SDNB3Fee7rSB2TX6qY41XvETpBzHVPEWUiXGh/Y2bpOZjpZ3vz76OgYcpk0xkpF6UhwnHbEpo7FUK9WsbKzhbVGHS3fkwBTBixOjY5ipFCQ161s72Bno4ZsyhJnHQMROV8oWsQVLepqQBw7rSZW61URIclnHoR00/kipFoMG+wF8IjjIJ9WN1CtdoWXnElb4rSjyE2cytzeGTzy2L3Yv28GzWpF5npjcwv0hrLA5DRraNWq0esHDFglE7wdMeX7IRynK+Kxmckikc1FQX66IV0SHE+KrAytTCaS38UU0DXY7w0QMBDVdeExJ6DbFdZ5jMGorTYq5YpgBAqFAu6++24J6PzOn70ggotglIJAhNVUMuLgU9yja5aOZApi0Bh4CMkroFO/Va/BddqIyXpkhkBMcCZev4fCyAQMO4GOF2BlYwvXljZQrndh2Qa8HmePIr+DQjEdqrwGEmAnwbTEAHGu0H2ZEI4zO1g2yztotNqScQCKO6qG+fFpEXsoLlHcpojuOC0RtlhIo3BM1ez97/kBfOyTn8QHf/AJ1J0QU6MFWHZKsFK1Vks6U1jUIQOdSI5Miq85QDqVwGihINeqRRQPUT+DgYhTCcsSp3jQY/4Dg/Q6MjYMO5VQUz9Eo9mUrgV2B7huICIZ9yHiUVgoIqedrmEznUS13QE0VY5Xcgo4H3ZxQnJ+g6izQ1MU3HvsEFp1urvraDgBLAr9LEiFGrxuHB4xLJaFuGmgQpwQI1MZuEzUheyDA+Et8xgjZ74VsaT9HhKDEDPGACNqD8V0Anlyrsm7HhmHbidQb7VRa7dRabRQbjQFmxXG4mgHAbZbDRGk05kcWnQwcy33+siacRyen8KRA/sFUVGvVKHrCVSImqi2ZBwZlEukEruXNPF/c97WBa8S13TUeF21OH7s4x/DO971KJ759nP49Kc/jdD1MFkYQSmRhsk9vA9xcQ+UGE7ccTseevyduLJwHb/+a78BU7VRyGTE/b25sy08+gMHD4gremFlDZZlY+/sBIrFvBQwGAJbaXQFlXMTw+SzMEhJlxseedrxAVpxoBMAs3kDP/XjH0bohnju+e/gteuLaIV9TBdTePKhu1AqZmAVExifHYs6XRTecxRUtstYW1mVguTkyBgSVlLmWCaZkbXMTpzz516LcEyqDrqUWdAj677ebiCbTaGQzopAzUKwqelR95amiVt6oMakSBmwKMcukpBu7hj6ro/KThnrm2WEioGJyWkRqVnUJC6r2igj6Pu46/478fh7fgAxK45au4HVjdUoEHlyXBzLOxubqJR3xGGdL+ahGjoc15NA0sIIGdgMufWlg0EnLsXz0WP2QBAgbSeQtZNYun4dVy68IYGc2eIYvL6C5166gGdfeg2KrUG1M/K1kIGgUtTl/YcYMH6y3LcbJEoUSZyCe1yCiCmOkx3OD7mnMGeB3ytfZ8B4L8KMSXYC95BAUD/8HtOIS2dK0mTXCTAxfhgj+TQmRguYnighmzThd1tw2g0Jwr58+RJMO4EDh4/g4MOPwmt18Lu/8X/hj/7kK/D8OPSwD0tRcXDvpORW2AlbUGE0CXB9swDCNbOxtYO1zRq2HU/QRUR4TUxMYmZmGhNTo0hnUxI2yp/VDQZ6U/2Pyb/5mlxzLKbyXlEqFqUoaiZT8v4m5vnouF1cvn4Zfi/AxPQUxicnYGfSUCwbHsPiDQ0qo0WIvIvHpWjI7qWlxSUJ6SXyaW1pBUs3NuA3uqg2XbTlnuMKoorFSBaau7wnK4oUEjO5JGrNrgQ4sxjLD8lh4bXoDZAy2OHUw/T0DKxkCjv1Bpa3yxjENcFQNR3eb4mjGjLT/zrv84bfMxyB4QgMR2A4Am9tBN7i4/9b++XDnx6OwHAEhiMwHIG3zwhEcijEmW6T87wrqFM8JMrC7zKoEDAVCmZ9EVypvoqIzEBQMql7QEinGJm8QSACOh8wKfbEFVUewPlvWjfjMbaMR+gDPohSzKPTiR/kTcfixMMk5SGNjl2qgBIgygc3hnIpCiiKUEzncfF1GZhFIYJijNxAxZX+9+NM/34T0ymQ7Nr9o2v0553zShTQRpGP4h6FSM/1oA564uRmBwI/KAbS+U8xlIxzOtp0UxEkCEPrRswk6KfsSRgjQ2M1ET94vYjdSCQTwp6OwtTi6O6GyeYZoBaLCc95eXsT1cBDX1WEyS+hpLYtLG3f6aJWKaNRa0mwJYUB4mB0w4KdTMmDPgMmO3Slt5oIOVkVstNtEVYpLPV9Vxz0gbB6QxhxoJAVqAQmxkaxZ24mEiMZqEone8LAyEgOrUZNuOgJS0e7WkHaNjFazENXYjDUuAiHnsfz7qMtDsGYuM1FAJM8AE1QKDQeXDkAACAASURBVBTOOC4i/DAsVRzcgYiWIjQyb4AFJ4UBlaEI6kQVUTDk+dL1SZzE5uaG4JPI4L71xK0SCMjA0ytXrgg3V1BL8cipzGOgKE+eM13vFGZn5/eJQ5ivx3BYonC6nY4IVt+dv4MYVtbXkEhnhbvL67y5U8alG2tY2WpDNzVBmMQUdqj0pRjG1n0qMIoEYvKcY4JfYhFBMQy47Dxwu+iQ7y0Fhx6Shinht7nShIjA7VZTHM0sTnBO8k86mjnvOH7vfvQd+B/+1S/hF//Zz+Frz74oc4MhuCwEiElT18TdTTQMhbcw8GDomojzRBowWJnXs1mrScGQhRoiZMgLd3hMiKHdbMPzfCTshBQ6KKLT5S+SlKJJICW50HR2U2iimM5P3TShmCa2mw0YVlKOhUgEjjGvJ53y/GSgLR2+dx07intPHkezVsbK4g1cu7aARqMjRRkWKZxQAVTibWJyjtxovTBAQE+7oss1kcwCon7IiI5Dfj9Ffl6LdKyPA6aKw9kEZkpFjI4zmDIPx/WxXatKAcIJAxG7iDTqhIEI6U4YgrPZ45pnsQo9mLEBklocFoXIUgGFbEZY7htbNYQxBW3ioMhZjqlSTOF1YTE2Z9P5m0EmYUoY77UbixjoGmJJE/e98xH80Mc+jOtLi/it3/xNbK9tCD6jyLFjnYyYsK1t1NpNEdKn98/j5TOnce70WYxkSzA1Q4Td7fKOOGPp5CXCaKfexNT0JO6/81aYpoHXX3sNV6/eEEQPQ4DdriedFLmJMSTyWWxtbGBnbQtdf4BmDLCTwA8//jAO79mLUy+fx4uvvoadjotUPoVH770Fj951EtXKJsy8jdGpMUEkJTQDlm6ivLODa5euwG05mBqbRIKhwb0+3HYX7VYbb1y4gpWVNZi6jlwuK2PFPIUO8VB9XwrPSctGQjclsJeoFgqpFFcVXRN8Ev/kumbwsNPqCBaG30e2daXeRrUTSLeGyg6hwIWuxdDuNNBDgNvvPonH3/M44gkV5WYF7U4bVpIoGluc6Tc7J7iXUaBl0Y3zjoVTsriZisl7OPdddtN0nahAkSVaplRCc7uCF555BptLq5LNkCqMYLPWwrOvXMTZy6uwUgbiZhotN0TYj4Rn3nNEiL0ppO9mHkTO9EhMZ5cO8Ve8l8h+4LnyJ9e4MNS5v0t+Rk+Wmby3iDPbxUKhWMDU5BjGx4oYHy1IodZpAF2nCd9tI/AcdDsuOm12nPiSQ9Asl5FOa7j15BG898c+jHwmj8/83h/gd37/82g0AqTiQNJScOTgnDjN2bnFYiF/vlKtosmsC6eLdjdAImFjfHYGt524BalMWrqJGOpL5BkLCUR8EZdGFzlRZ3RzswTA7iV2LGRzeaRyOaSLRdnTeS9cW13Dqy+9hJdeOoPFpVVYeh/TU2MojpRgp1MSGssiTF86+rawubUj91x2LjHot1xpSkcX10233ZFzT5gxyUQxxPSgCnKqFxJXNpBAWo1FVo9znd1dfRSyKZi8x/f7GCmWMDM1BTfw0OjUUBwdQdcNkS2UcOb1C7iyuIJuj+8b1KgQ1OeeNXSmv32eLIZnOhyB4QgMR+AfbgSGYvo/3NgPf/NwBIYjMByBt9UIxOSxnMzaOCxVg0lBPR6HpeniviPSQkDV/T5cj0GOu8NDR7MSg+v66CkxEVg0KwoqoxhATAJFUzrU6dak6CYAFjqsGD8mzE0+QUZ4DCGU8JFyN4ys7wXinjYoIvFhky5aMrYZmkmBikI6BXM+RA/iiPd5Jvx7xE6lK52C+lv5+Js602867CMWfHQrv/m1t3IcN3/2r+NMF2e+FBi+Fz9zk8PMMaPoTFFCBAtVESExpSsiFKcTCSjkmHuuPPA7Ll2RQFwDzAQDYw1o/RgKmgWr10ev60UOWZuIDCVyS2sakqmUCNv8OkNmyammACs86TAUsZcu2S6vE8U4XRNxnwJP4LrizBZRktc6HMBMJCJmOwPzyNUV9I8ibupKs4FCMYcgpBhNr3pc5kyf2IMwEtEzqQTmZ6YxWkiKC5nYD4pDFAjJJxdBvU+2NQNA2+KWZKiaHg+RMDXEBwZURYVFzm7CRCodw9jEODRTF+HYTiUkAI68ZIplFNRk3oYUKMSTLSZEIkU4tpzAdNtTZOOcJYuYuAQKzPx5ivAsHvUGEeOdaBq+iE5m+WAgAZbLy8tYXVkX/As7PlgUoRCVSqTEqUl++vrmpiAJ6FJnECYFYh4XUS2SbdBn/YMCvoYK3f2CmaA4rou4U2m0cWVhA1vlhribVYOoA7rTo+BRdi5wTXJtUhCiWNsniz0W/Z0OR65XBhvScZ5RNWQNA05PEZxQz6fLn+JzTzA8PCC+Ntm7hq7iruOH8S/+x19Et1HDf/jt38eZM2fk+EfzBcHWcD4lUpEITvwChS2ywzmOdPhTQOc8alZrGJCVbVri7qXg78cZvqqLK5/CJwXLhJ0Uhz2Z6Nyh6Mxk8Yahgn4/Ot8u3bkMv7UTILamTDQJUSWcv7xIREywY4PdGqEvDOvZqSl85Efej9nxUVS2N1DeXMfG6grKOxUJ71yvNbHRCcQRTDGLrzSSycrrNFlskCDguIwxMVd0lMdUHTA1tAOyinvI6iqOZtO4a3Ya+6YmkMnmoBoGzr92EZeuXYXPPVfTUW220OU6YzGUWRVhwKqEYC5aTgcpVcXte+cwmjAQuo6In2HoYWWNDGVPzllPmCjk2XGSwE65Iu5/Oo3zlom5kaKcp9ftoN5oQyf2wXOgZRP45H/785iam8Ef/Mf/iK9+6cuYKY1hmmgQN0Dc74nYR1H/3kcelI6Tbzz3rIQujudGpBgkc11VYSVMtJ2OdIXw3IulAuZnp7CyuoZn/+wlhE4Le2YmMD01ie3NLRnjsdkZpAp5LC8sYH1hGS47QpIaSqUEPviDT6JdruPlF09jo1yDkkxibHoMD99/Gw5PjuPK5ddgl5KYmJ1C6LqwNBM5opUaTZw99SquXriM0XwRuVRe1n5tpyrO9MpOXfBULJpR6OU+IHgeTUG725E9x1R15FMZWAwsZgB3LxRXOtcRQ31j2u76YsGNRaY+SR/Rvr1VaWJ5pwUrmUbKNiXYV9cA12VHl4vDxw/h3U8+jvE9k9hplNFDD4ZloNvtoN2MwneJVuP65XrknsoiFouPFFRZhLPspBTD+EE3fqzXR9IwMHC6uHjqNC6fOw+FYmuhKGL6jc0dfPPl13FpqQwroQF6Eg03QEzRZT+PcGxRCCnLSES6xAjKZyE4xqI9keo92R+JHqMrXfIolJiIvty7uGfz38TD8b5RLBQwOzeNmZkpwUfxPUfHoXjcRtgLsLPaRJ1B0O2oeEdEDR3rUudkR1zSwqDnI6YlceTIcRzaNys4rFq9DVO3ofR8dJ0GGjV2qLATqye5BSwWSudeoRDhVSwbxVIOiWRK8C/c1LgvsLjWc1z4nY7sSyxa8Z6WyKQELWOkUtCSSaQyGeleYpdftdHEG29cwqsvn8KVq0u4fv0G1peW4HfYvcPMDkMKery/ptIp6djiuw7O9RrzI9glxoJh0JfrJgVvmh5YrFUVaGpPijUMyqXP3Pejjhe64HNpG2OlAuZm90gXhK2q2Ds9BaXfl700ZdvIFwq4sbqE8wtXceDYUbz46kXENQNb5W1sV+vo+FGXEu8l7CDq+t5Q3/i7eCM4fI3hCAxHYDgCwxH4S0dgeLMZTpDhCAxHYDgCwxH4exmBeFwdRII0YKk6TE0TLquhqjD5EE/chwjhA4Q9hvNFjGw6shgyKTgGXUHHC6FaCRHCJITRD+UhVVEitybd58SxUMyND/gozY9IDBcDJ8XM+ABxjb+pjz4fvnlMmiGuMzrB6Aql88ojA5S8ZzqsY2TIRngXtr/z4VzcoCKk//8vpkcM1+g45Ix4PruO8DcHqf1dXMy/SkwX8X6XmX6zjnBT2L/ZSUB3MMeFogTDM9OGJfgeIz5Az3PFPcegyEjIFjL+bkdAxP7uc7wRQ1Y3BfPCMD95QOcDOQMlif/oReGQdNdS/KJjji5s/jxFCAqV/D5xK8e1iMlO1mo8LsId+bIU5YkRkvBaiixsF3dddINAREGfc4adD8SGhAFSFLXJ1G934NExCyBlGRgv5rFvakxa+zmX+4GPZr1NT70IMU67LQ5HFn14vmSo16p1EZ6nJ0toNbfR812EQcRY5wsrRhxTszkcPX4MhbFRGClbGNdEcJA9nDANKVJQ0GaYKPnOLCRYlgFDJyBnIJxs4iC43iic+l0PbquDTqctHRkU4vhagk+R41NkOjcaEU83n8lJoG+n5QjPmGusWW/Kn7lsTrjNlUoV169fE5F6fGxUEAqcmnRac6XQLcj2exrMGegZEhdC13kQiLCcyxdE9FtYXsPZywtwFAOqlZaxES4xeeu7BTL6xPmzjs/g2UACavsU3Yk46YdshxCXqckCG4+11RHOuMl9gexj7jMs6il05saFzc9OgIxt4qEHH8EH3vcEXnjhBbz84ksInK6cPwP5ItRPhKLY3NwUnvnM9BQSiQQatYZ0SnAu0I0vrl6mb/b6MFMJ9IgnwEAKKCxEcBxFyBoM4DguAjqM/UC6Dcq1muQ28JNiL92pqUwWXT9EveVE4yd8Z4ZFRh0f6DPYl2z9AeanJvHhD/6wdIC4nQa02ABBty3uTwpyV9c3sVSuC86KAnS9WpPgxEE/jjbdwMTG0DMsY8MiSxy9XlzwMlF+BHX1OAq2iX2TY8KLZ5GS6KErVxZRLm8JgIXrhQIbHe4UucSZz+JOjAJ1Ao7rIBZ08cTJ2zBq6fA6LXiBi7bTwjYDULuhiNCpXBqFsSnJUdje2kG1WkasFyCjqRhNJzGaTaPnk6ltQrNtLFW3sVKv4Z996hfx5A+/F5/7wz/Er/6bX4HeVzGbycHoDZBQDKQzSczMz2PP4QN47uVX8KdPfQOphIXRDEXqgbCtGWo9Mj4q4m8ml5EuGOY0VKsVCR09d+Ey8kkVB+bnZf/Y3tyUP+ne5fX1WahrtZHOp5GdH5N1P54pYn1hFeur64KmSZXysHMpFDIplAwNbrcBq5TA5J5pQZlxvxgpjqAf9PDS8y/gma8/jaydwnhxXIpjjUodoctCNF3YqhTixHnN+xT3LVWRIO8g8KQbjMWhpGmLU5zCMUORA+6X8Rgc35V7HtccOezpRFSwI+9/eaOMq+s1mQ+jpYKsGS3OzpEOvF4H03sm8M4ffAy33nMbnNBB0PNFUKeoXK1U5H7BgG8GjfLOwDnBW0iz0RKsB8V03bQE/cLj5u8mLqtdqeHqufO4fu41mP0BcmZC9v3M6DgWdyp46oXzuL5Rh2Ep6Gk2On4fmhV9D/czrlrue3wtKaJRXuf+KquVCJ7d7BOijXi/F/d6VJBkcZIufRbkZ2YmcfDAXkxNTciaZ8cP98WVtS2sb5PjXpY1HLb5vmSAfDGL6SkWWUaQz1tSeCAObKRUxMYa+eENLC9tCG6qmM/j6MEDuOvkUczNTcENPZw/dQqLK6u7YrolxbjS6ChKDPlVFcmRYWGiXK7CTiUlQJrzlcfcqbfgtZ0IkUKmOTNlclkYyZTcP2BE47y+vokr1xZw5cp1vHHpMi68fhGValuKSSlTgcG3OMw0YYdOnPfVqOuv47oipkt3AcdPhHNFipjkxvPnpZ+PxXaV75l6cIi/6vdhWwkpCIyNjmB8tITRUgb5XBaFTA7ryyto1+rIp9MY+AHajYbcq+mxuLayBCWbwLE778AXv/osbiytyHE4QU86FuMsFhP1xw43f+hM/7t4Hzh8jeEIDEdgOALDEfjLR2Aopg9nyHAEhiMwHIHhCPy9jIBh2AM+vIuYTjc6+ccUQ4l20RQRp8nRJhqED7gjIwUkibnwXTRbTVRqVfTIOOVPqDq6DAWMxUUQ4MMeXW4Ub/gUTPfsTSyLCOGSlxkJqfyPQlIYo5BgIB5CGKgUGoQrTfGUTGIygwd0uksKWcTQFpkewlmnUEnbbwSB+duL6W9+FRGpd13m8ncRziXmVERAEc3JexVjbcRIjtrOI1wHH57FmfwWr+iul/97XuV7XnPXkS5iLcsLIj7scmojaIUUGhhqKaJ1z0cpncPBffNoN+qol3eQTtBxmRaBg+K4nJdCh24XtVZTHGZ0DDI0kq5qipMUx7tuxFnXdSUKjBUUiC9fi57tIyUkEtI9Oa4Ima8h8CNkh7g3LVOOkZx9wceYZsRd7Toot1roiwvaQDcM4RApxG4KJQ7dd5FUY/C6noj70yMl7J+ZxPhICbl0Upx8ly5eQL1WgdvxUSpkkEknhVVM8ZMiNI97es+ciL8D38f4xCi+/dy34HkORkdKSGVS0EwNZtJCOp/F5J5ZJPNZWPy6bUnLO8cMg1DEenZudNot7Gxvi1ibTCWFiUzxn+FtFLL0uCodIDyGeJ/segdl8p63y/L/ByG55jFxtWqqLmIbz7ndaIs7U42r8N1AUEqu48r6I6edbnQWMtZWl9GobGO0VJSuERYaFMUQ8ZQiOtnz5CLT7UwXdqvdEvxAJCzbME0Lra6D15ZWcb3pYaCTX3/T4ciwwKjLhG5Rim8MIxWGPMElZIHHY8L4jkJYpdQl+4EWEtmjYqJQFMek43YRul3W5ZCwTclOIFKqslNBEPTx+GMPiDu/227DbTZF1BHeO53ndAI3moJioWu5NDIG27bhdLqCwuAYiVO940rXAhnJ5HLXgjZaniMICTpjec7cszhvyUnn9OTxs4BENzed6HQJM8SSYj+7L5ptB67fk3Nn8SRi0LPBJuJBRziLPmxDxe3HjwpaZyyfwsRIAY1qWbolSqWC8LNb3SgfghiTc+cv4OoSCyfESSRgp5NSULRMTRyjTsfFlauL6HQDCWxlNwgLF51BgIGpQjd1YUw7HQ+D3kBE1jCMOoUYYMk9iQGsDFxluCyF0qiDJMDUaBZ3TkxD9xwEroOu58DxuyLoEg9Tc3wYqSTiZiLqEGF3Q+BLB0ja0GDRYOx7IioPejFB0bhxYLFWwz/5uZ/Fj370R/HMM8/gX3/ql1BeL6MQiyNv2bAVHYVCDg88/DAGuoKnX3geZ167ICiUjGXL2sgVchJMm0wnpftoZGwEdiKFRrOBZrOG0A8kvDdh65ifnRUXMq87efjMa6AInVA06IMBMtwDZsekWLF+Yxlu0xEkFAsNPY0seQfNyg7mClnccssBBHqA0blJcfUT+VMsFGGoOl5+4UV84Y8+j5RpYWZsGn26uh0XXrsLTdFlznHtUVDnvCRGyA99sBbJvYCpJYVsTgrHrtOVAFyGK3d8FzGiXlxHUEmCUFMVCTplBxGv2+p2A68tbKHuetgzOQlbumhYjOzA8ZrIj2TwjkfuxTve+SDMtIEW55nTkr2JiCUW7fL5ArKFYtTxQ8428xsCho7a6A9YJOtJoCWLaOoA6DTqWLh0Bddeex29egujqQzsmIpOx0F6bAwLO2V848XzWN7pQrPjCFULbgiYdiraG1gc3GXX03nOT+lWk66Z6L5KbBBFdBZUuZ9zXyW+ij/P9yGZTBK3HD2Gw0f2Y2piXIqQl69cxYULb2BleRWttgc/FkMyYaLjhrD7AfbMlXDfA7fjnofvx/7D+5BKmAi6LLK1MTk2jhvXFtFtu7h+ZQGnXr0kbnCy4elSv/Pu25AdySBsN9DudJFMpiQgNl+MChH1Vgsr66vRO48YBD9UKBUwOjIiSBReO4Zvcw6zWEHBO5AshSgUt+V4klOxtVPDG5ev4cLFq9jeqkTrUorMcbl3cFyStNP3gqgJRkKRo/XbbLXk+nF+BQPi0zVYDI6VNcpOrei9iSDzYgNkTV3ey42PFDE3M4GJCRYFikimeZ08Kdxevb6MlcVFrK6siDs/aRky99LJpAQ01zptPPpD78FjP/wBvPrqGVy6eh1f/NLXcGVhVUJJBf/FEFJx47/lt0Bv8R3U8MeHIzAcgeEIDEfg7TACb/V5++0wRsNzHI7AcASGIzAcgb+DEbDM1IBIFhop+bBGxAvdxhSCDFWJ2qwDT1yk6mCAuclx7Nu7R/ivrVYTV69eRdv1UBqfE/xBpVITYYziKkVYPkzRjcaHPrrORGykhrr7AC0PhDcRGP2QXE1xnBLdwiCumwzpAQUgitT8OdpX3+QEJzNdGMry0hSSI577W/mIMDEQty1fTlqj6YYXVjPDvTTB0vDBWHAy0ptOvMqu80t48JGYTTEuwrpGr/U9jvVdJIxICLtolugcKILflPF3Meh07e2el2Bc+H1yqje/N3Km0+CnsLyw65JlG7dCPqtIFhAxnQIfVbBsKolbDh9GVQTcTXGw0ZFmaOTjdkScJaqDQbAUStPpNHKFvAgffJimEFmrN9FoOeIoLuTT0mbPIoKIny6DyxhWGzn2u11vlzFuinPdC4lDiUkon02xhs5fzxPxnnNGs03h8ZMPXW21hC+rGaZAAvj7QZE2dFG04+gTkwHg2Pwe3H3LcYyXRtFqNHHl+hUsrS1KmN8gPkAulxFmes5OoLFVRkB3t6IKr/boXScxvncOS5euo9qo4fSrfybuxxMnb0WhWIRpG5GwSZcoUTGGLm36cV1F23HE2dtpM8zREeGDiAIJv0TEWmeIYLvZEGwShaxOsyVzl8IHr5O4vvs9tJstbK5uSNhf0k6ICMdry9BP/rteriFhWAi6Phq1mggoFLXJ+qaoOjEzhYmpKTitBhYuvY60FYnLdN4zqrfXj8OnohMnv9lHOl9EpdYQTAqFPHJ/uS/wWMSZ7Q/wjUs3UPc9WDxWCYFVopBaikISPBvKMUhxjFmjLBDcDOXshVFxRpjnMaSVOKbHSjh+7DjSmTS2NjdQ2dmRdUameTqdkoJNq9mU87NMUwoxlq5hEATCQKfb07KIJVLFgd12XcHUiDOeGBoKSP2BdAOIoBRy7JIYHxtHo93CwvYKnB5xLhGnmsfMQo/TddEbxAQ9RCezGxIZ0UUinaF1V8RXQeOoGlrNtowDVyGLHFxndN6yaydGEVLd7bbgv3s+vN4AR/dMYnZyHCsLNzAzNYEjB/chbanQ4wGshIFGx8FLr57BKxc2CVLGbbcfwP6De0WEpNP14P4D4rr/2teexoUr6+g2mjLOnbCPjtoHae8U01gQ495oWwqXieQ1Jkxb5iA3LunjIfaeopeqokdMEuJ476OPYpLj3KxHnRytJjpdR9ysLddFy/NhpjLCW2+2O9BZeDEtZBIWUoYGv91CeWMjmh9WEolsWgpOC2tr+PBPfBQf+siH8fq51/Drv/wrWLh4GQkoKKUzUsBixsIjjz6Cq4vX8J0zr6IbBtLRITx+j2GIWbm3+CxIhVEQJDstWDw6dssh2OTkU3zthTiwd5+smX4QRmiRmCJF4z6LfwxjbdZQ9TuSEdCsNISBHoeKzZ0drJe3UG3V0W7WcO+JQ3jf+96Njfo6SlNjcPuQ/Y6BvynLxvlXz+Jzn/kj2LqO6eKYzLOEYcLt8P4Vk3VEfjWLXBSuuT5834VuqYKiIkfLNiwocs/zpXDMrIOm20XAGIo4Q6CJGXHgu47g2IqZDNKJNMqdHl68soLaIMTs6AQ0jXcDFrbagnpJJnTcedcxvOfJd2NqehSr66totmvi6G+0m+j6ruCAEsmM8LPpDidDn7iSFMNopSDlitivD2LYXl7FytWr2FxYQth2kFQMxFlIYiAui6wjBVxcXMLTL7+O9VYfMTOOvkExPQ7LoHM8lPBREdFVFqGjDA9mG8h7gSDCbRHk5vdCuVcK8oqdceyG68cwls/hjttP4GM//hEsLy3gxZdfwauvvIKVtU0EIYX4mOQQBHEFFgOnWy7mMyre/7534fH3/QDmbj0CNWUhaDdR39zCxvVFCYFdWlzFSGlMePH1agsLV27g1MvncOr8BbQ6LRhmHPvnZ3Dr8eM4eugAcrkc8sWiFDxaIcN8B3LfZHA1HfLMm+lwbybuZ3tH+Pq8qaeyWemqWtnawounT+PaSllE9RA62m4fXbcnhWbS4bnfsVjG1xXXue8haVhSNOL9g50qDHKmwM1FnjAtuW8zgcJmoLigc7i/MdDWkgKrqurIphOYKKRhmypmZ2aQYpByvY619XXU6hV0va4UlS5d3UCVHVBOB4WkirnpMUxOTMg9iEHYG+UdjO8/iH/8L34Bo2PjUEwLP/1f/lN87nN/iobji1uf+wCLjWG/9xbflb2Vd3TDnx2OwHAEhiMwHIG3ywgMbzZvlys9PM/hCAxHYDgC/8AjEIM2oMjKFmBx6YrIPYAaG4hoRiFDGfSwU60K97OYTuCeO07irjtvR7vdwjee+gZ2ynUcO343KtUGtrbLqNZrcNiGzedjcXYyMHSXH757h+PXRAT/ruodOcm/yxrfNZX/+RtiFBYZfd/N76X4QLn6phv7rQrpkSQPDLS4YGwoflDs4IOpywdYxAWJ4IeeuK7CAZEhkThNWY08W3JHKVjL8TKYkKJiSHFyIMgBis0UA+kQFbFglwtPIe6m4C7O9ptFA2I0OF7iHiQmJApmpQLI30URUq5cvyf/5tjSoU8XOdvfKVKJwy8IhFHNB2+KExR6KGzwYZ0sadftymtqu9xaHn+wO0eJbhil49m0UGu00Wh3ItdxSB8y3W6Ri/27RQFh2kfOdOJlPM4JsrAtE7qmi/PSGRCjYUU4n6CPwPXRD+mIVwSp0SWKhexzQxd3Jq80BQNyg7utljiZxzI2LMtHrdbDLRN5/Oi73ws4A5w9dQ6tdgeZsRLasQCrrQouryyI8/zg3mk8+eg7UVtYw+YbN1Cwk7CzNtbb27ixuoatrS6UZAq3HMzhPe95F+64914RtJuNBhweB9cJr5uiCT6F7k3hN7NwAF5nX3jZZP/Scc7rylBUFj/YFcDrt7mxLkGs5NdzDjSbdXFH0yHI61yt1CKnvVzfSAjs0TXddhDz+7BVXVzGxEkIZzwMZIwY/n31kwAAIABJREFU/GmkkyhOjElrftisoVtrYGt9C26HfHKK/HSl61DNBCqNliAYyESnw5st+RRogq6HWrUignJxdi++c3URZ9eXkNASgjNoehRYeZ1iEjIXoX0GIr75QR9pFud2nZCWqiJDpJBpiOBnIMTI+Biy2Zw4vHd2KoKvkU4GCSqmw3t3fxB80+5HDPADFu3KIljpCln7KhIsAKTSMBJJXLp6GevbOxJOy8IHOcRcDaHnC86A86fWqKPpdzGgyZOFDb8rxSKK/VyfYW8gLv5UOi2YCLrP6ZCnUzcKSWTvToS/ItpFymWDSLiS+S8Iq2h9skjCLo4WndP9Hiy6Sy1dUBUU++657TgOTxXQr6+jkEmi7nhYL1exsr0DM53G0RMnMD45AcumGJvD1MQkLMPC6uomnnv+BXzj6WextNlCh7xjM4Y+mdchu4AY2NgXZIgUUvw+DIPooMiZHu23bEGJ9uLpmTHhOVM0HdNt7CW+IpORwo/TcaLCGuc+USP5HBqdDi5fv4aW48h1nBwbkwDhdr2OjdU1dAIPK50uHnrsfhmTM+cu4p988r/AJz/+cZx95RR+/Zd/FZvLq1DCEIUkswyAO28/iR94/DF85etfwRefehoxTUE6pcMTBJgqey3Po9/ndYqhWMxjz545Kcrs3TMv4Yq1SkUwOX2iRRja6gXiXGaxI0VHPWLodFrY3N7CDosyRFdpOuJxMrpVNFttVOoVKbg4Tgd33zGPT/yjD2NzZwX5UhGxuIVWi9fOkjDdKxcv4jO/87viYi6lssgkksim0lFnQKsjnQ4S6ilhxISoxTEYBEilze+K6RpRMNDR68Vk3rnhQJj+nZAYNU1QO/3QQ4/Bt/0eCnQH2ylstUOcWqlikM0ilbLRdptQVO7JXfTDLvR4D4f2TuGjH/oAThw7jOvXLsMPuoiZKlZ3NlEYG0F+tISO48Hp+DASadiFAmAaaHvcyxgsq8EaxFBfWcONM+ewdf1GhOVRDXgu3eMxDGKq7OOZUhZnL1/BUy+fx5YLuJoCNZWC57OEZ8pZIgzk2sW0GHoxFtmiexZd7zGH2RqudFiwtMPX5n1rJJ/B7PgIirk87r/nXjz28IP4yp9+FV/76pdxbXFVCiamFoNlqshkTWSzCcTjJqpVF0vbdbzn1mn81Cc/hokDe+DpQE9n+GaAbq2JcLuByuoGzp6/iHS+ADubhWHawumPeT2cOncaL71xATfWHQRtB4NuF+NpA0ePHMHBI4dx9LaTmL7lEJS0jbjbgeM04bWbWLr4OjavX0dQa6C+vS1dElw3c4f2ozQzjYbv4rNf+iJePM/uvhD1LsNAU7DsNHphXDrzwPujytwQdiY4UbEc7CaJsGjz09M4fuQIckkbsTBALpVEs17D9OSEYLUWl5bkPczU7AxGxycQ9HtSADty5JC8n7nw+jkJsr527SoWljekg+LQgVk8+f734V0/9EOorG/g6a99DefOnJH7VCabkXwKdsIw1PfilWs4fWUdH/vxJ/HBT3wCyZER/Ltf+w38wR/+J6xsbAvOiIVMboxd1x3qG//A7/eHv344AsMRGI7A22EEhjebt8NVHp7jcASGIzAcge+DEVBh8lFYUC5kOLONnC3AFIdMRRFXVDppY3NzQ5yDY8U87rz9Vhw+fEjwFc9882nUqi1Mju9Du+Oh2W5FLekM6yPWQYmc2T0Kq5Rv3iSmi+/6TSZyioU3BfL/r6G56XD+XjF91+3+JoH9rQ6tiP26Kg/crAbQtc8HWbbv02lFdzRboV2qkipddpoI30QbxMTZT4SHIsJckxgJjQ+UkUh/0+VO1yyFKormdJlJS/cuW1cCDAWBE4WtCiqFAW676BoRF2862YWzQBGSSBCKteRr96NjH/Tk36qi7Qr8AymO8HsptKfTGWGax8i43hXYGBZKZrqI7LoBRaX4M4Bp6uIE5mGXqw00W90Iv/Pd4kZ0jSkcSys/XboipvfFQXfzg+IiWRhtt402fOHOmoouYnrPC6UrQRzPCgNG+2iFngjEDHyj67Pn+oJqyNFphz6SFuCGTdx9cg6feP9HcfnURXzrqefRqXexd34fRudnsdTcxrOvn8JKizgh4H/51M/g/U/8ABZPncezf/if0NzcgWIqePnqG9juqLjlkIUPffhDOHHihIQB8syIl6BDud5oIpPNwk6kBfE76DPAbSCu5maziTBwEY9H4XrESkTt+aq4fFnAYDAlxT665ulQpcNWgjSTtgi69VYdvbCPfCYv4jqXDIs4m2vr2FhZlTyBhKIjdFwUU5koQngAQYQ0ux3Uum0Jl9RTthTEju2dh9brY2N5HYs3luE5PkwjKdRiN4Awe+lGjekWGi0ysgMRf+mKJ2uc17wwOYvFWhvPvfYqyebC/GX4a6gM4PYp/oWytukwtTU6g2MwYpAwy9FcDvPTsxgrFqloi1u+ur0mQinF6WQ6gy6FI7qrdws0LNhw7RCPQEwH/yQvWjcMlBsVEb0zRC0YlhSRWNThMLS6XTScjhxTa3fdERUkgam7YrptmOLC5GKJ60TVsFAVFYRUTZW5x44UFhUokPO1Pc7NHndKfn8UlhhJ/QwbjVjpsp/FeNUj0JJgmaT415eCk6qSXcwJ0xN3Ljt4GLh7bN8e3HdoDpleC7XtdWipHCbm5hCzE9iq1XFtcREbm5sIAhfFYg6HDuzHsVtO4P53PIiNjW385m/9vrCKd8o1wXPsmduDsfFxLK6s4+wbV+T8GLDI9c0OI6JxJDz2JnyK7OnJEu68406cPXsaC4ubiDOsFYAdI/5LQ9pOSKcAP5qOI10ApfExNDotCQDlXsb9j9giemgpJMd0Bcv1Mu5+4F7Mzc3hW89+Bz/zMz+Dj330x/HHv/9p/E+/8N/DZzFRUTCdTkpnxD/95Mdw9x0n8cd//Hm8euolJBKGFGzs3C5fWgpxJlKZNCzLFnGarnpilOrVumCnmD/AT5UCr6qJE5+dNdyjrRTxMAMJXiROh4Vf8u4Z7hr2icbanXNkjjM0Mh7DPbfP4Of/+U9ja2dFnPCeH0cviEuXQymbx8bKMn773/8HVNY3MTM2JkXphKZJ8ZmYIXaTSBi3qkaFVJkjIXLZhMwDdaBAGagIvT6aTRedroeBqiNuJ1DttqAYOrq+I67kgduFORhgJJUUMX27E+JC1cW5ygZmxieQL2Tg9xzUa2U06x0YsQHuPDqJj37gSTz40H2A62Bh8Rqefv4ZwNJxx4P3YmRyArVaE+2WC91OYmzPPEJVxfWVNaRTWZSSadSWV3H5xVNYv3ARaqeLYiIl17ne7iJgoTeuI26ZGJkYweWFG3jqpbPY8IB+QoeVG0OrHaDXCaAE7I7gPQWIGTEMtIGEhNarDfQDICOdXICnqhifzsOyVOTSWcxOTmN+Zg9OHjuO6YlJ/Px/83O4fmUJfthHwgAyaQ35XEp46AcO7sMMwz8HCl564RzKOzXcNmth38EDSE6WYI8XkJ0YkfuJW2sBlQ5uXLiMGzeWMTo1BbuYR7XegAEVh+YPYO7gfgSWhtXFRXz7q9/CmRdfwcIby9jpdKEqA+TzaeSZy7FvDoeOHZRCamNnE4kwgOl7SIQD4Zxzjy+Mj2DywF6k9+3BIGGiurKC/+O3fhdn31jGdt1H0yEtLw1NT0godeh1oMYDNOpNaTXJJlW03J4U5SdHRnDy2DEcO3QQthpHs1pGq7qDjZUV7N+3Tzp8biwuyJ7OcGxmM5QrFXQ8T+75GysNjI+lsWduRhBVa2sbqNfryGbTOHr0KB546CE89hM/Ab3RwDe+8hV8+9lnUatWxd0uWJlmE0trG7i0UhOM2sSeUYzOzeLq6jqur2zBDfvyHiAMB1GX01vuF3yr7+qGPz8cgeEIDEdgOAJvhxEYiulvh6s8PMfhCAxHYDgC3wcjoEITFYgQEHGmi2uaIm9P3OnkdVJUpfuQjspiNiWM0lQyha3tbVy+tiB8dVtLgvQACU2jgEQkCtPF6EzfdacLH/3P3eFuBmWKEPUmLvk/tJgug6Ix3IuiaEzc5uRX9+nkJndYp1PakUBUpqiJw5MfDCGkmN6PhEX+b2IiKBhTSKHILIGsuwK0ONfp6iVffpedzZcRvild6oLEoeM7/l0+qoSeCtqFKBkGHfI1IoGOr6HruiANyJwly/rm6/Cyamwfp4CjAPlUAdNzM4IfqNaraLbb1Enh94JI6FNisMjNtg1x1MonecEUWVs+Qi9CRdBBfJOJTvE/YMt7SFcsMQYkpQ5ESOBDeISzGYg42nY78GI9Eak5/yimx9imH49EU4aOUrBlzmLNaQvLNfQ89BwXKd2QYk+308BYwsC7n7gTxw/tw43XruLCKxeQ0smlnhLh7/rWKrpaiDARwz//l/8dOr6D++6+DaXJGfhrWzj1ha/iwqkzKNcbuLC0iPf+yLvwgQ//KNR8FtWFG1hfWRFna0CWOp3xySSKxRJ0M4F6swnPJYrCRoLhfEocjUZVsDnEudApy7A4ImwY7ppl6FwyJXOKY8PCBfEVPN9sPiN/X1haxPb2tggoUxNkapdQq9WEW+t3XaaFwm92oPQGMGO6uPR1hgWrGrqhj2q7gabrwOVaDD3MjY1idnwcpVwRm2vbWF5cExdq1++h1mzDTGWp9MAfUIwmQ9wXpzKPj45PQzOQyBbQVXS8evEiKn6EAKAcG5WxouBQ3VCQSSaxb34eo8UisskEtEEMPV4zP4TTbAmbv9/zYdPVr6nikuR+UW+20KJ7WKPQpgnCx/fDqOvh5i+RwlIfhq2jUCpJd0OPInyPmJlQeOk71Rq0hC1YIBYWKNZyLxIMTdATHAnd4K1GW/YivgYFH05McqSJr+F85BpjqCmxRMTmCN9/wO+TdAZxGkvOMPkpFMfZLSK5AHSn83N3o9vNheBJkDXPYhcxDETA+ANPQpOPzs3iroN7UFR7EkqaGRlHGFfhMgjS9XD6/HlcX91ENwhRSFmYGc3ANGxBN1y9sYSKE2Dv3LwUpMKOg0N75zE/twc3Fpdw6vRpKQyQ9951uuIUZbgqnc7pdFLwQr7bxez0NO699x688spLuHLtmhSvolBYhlFHBSEWWDhPiV/quB7ihiZoC3LT2VVAIZtjS8dsu94QvJGmDvDxn/oE3v+BD+D5F7+DA7ffjvkD+/Ann/0sfu8Pfg+TU5PYu3evMM6//IUv4InHH0NCV3Hu9KsoZDK489aTUPtAu9aSglTX92X/4bXjPGWQLRE/zFgIGHotKK6ooKfGogInuztY5G17HsJ4DAM1LgWjVqchOClmB/RZNOkPkLCTgq1h10Cb82fQw/GDJfzrf/MvUa2sI4yFaDoBVNNGJpXBSK6A8sYW/t0v/xounlnF0f05pAwTaTMhY8fOFLkn7N7fom4jTpGBzAPmRJgMJQ5jCNy+dIywA4ldBg3XRd1zoNumdEH1Qx9KECKtaRjP5URMX290cXplB03u90wuMeMYnSgiYatYXytjc72C+bEMPvrkffjExz8Gt17BCy8+jxdOv4TDJ2/BgeNHoViWrB8WElTDgmanEdMM6boxVQPN9S1cO30GlesLQL0J1fWQ0A3Zw+tdFz7i2G47qHVdTM/OodJs48ULV7HeDREYGuxMHmEQg9qLwVZUxEIf7W4TLlz0VcALAc8dwIzHsHfUgm0n8NB7nsChY8dw/PhxKSypuonlS1fwO7/xm/jMH34RgesiY/al0J/LJDExMYKTt53AAw8/KOfE++HmG1fx2d/9PAzNxl1HRnHmwnkJws1MjuDw7Sdw+JajsBQdg5aLyfEpwWqxs25kZhq5QhE7mzu4dukqqs0msmMlnDxxG7K6jfrGDp7+06/im099E/VmA5VugLWWg74ah22xYyKOw/uyePd992N+ZBQJdn4w60JToSUsVJo13FhdxOT+eUzt24daN8AffPaL+Nq338BWtQvLZD6GIcXZIOxKUVLTBjh+ZA/e9e7H8fzLZ3Hm/Bvo0CUvxewoM4ZdQIqg5vqSYyPb024ejYQXE/cSG8AJo242tT9AKhZDqWAhnbJEYOe9udlso9l0UCikcPDwYfzXP/uzKJ44AdTruPjyy/jWs8/i7Jkz2NraQrPjYbPD0hDkfV7AjrtYHw73ZMEVmRKkzUDboZj+ffCGf3gIwxEYjsBwBN4GIzAU098GF3l4isMRGI7AcAS+H0YgEtPZzL2LeqHTT3IqqTCQr0xxk+3WfdimAVPXxMFOznOr00G76yGp6fADPsQp4p6SUCxqvLFIbBPR7Sbm5S846Tff9L5fnOmCJomR9R6xS9mCTtFORHKVOAtFQvnIlmW4ItujiTKhpG5QlBBFfCCCNkMNicWg4E7UCYURiuG6oov444UuklpCpMl+j05Wts5HcaMUmSma0X7sEivz5oKDIOQjITvS1AcIegG0+P/rgBTgxK7Lncev9dkkzrb8PtJWGqNjo3KNtis7aDp0byrQTF2KIgzU5N9104TfD+AFvhQD2GJON3YcFKuikFVysOWU+z1xZPL7ouIBfYsQ1jPD0IQhTjd2QFHexUCPiWs9xrpBwNBGjosmgXeIKyLqOYEnx2Papoi7FAwsYmB8H5oC3H/sMD7w/gdx9tSLOPPCG5gslkRoqtdb2KyU0R0EmD++D//4538aB++7FX2iLxCKMEUt1NusoL64LK69pu8iV8yJC5/s5MrOlmAHeG2JuKDgMD0zi3Q6K5zypdUVbG3tiAhcKo2ikM8hn0lDV+LotJpo1hvyp9NoSfcBnfW8XgnLjgLiLAvZXE4KEo1GTQo12UJeWjhqtTq2trZFYKcjVroc6g20600EHQfNchUaKw29PkzNiLIGNBXdIEDH76LlMVC0jnwmKYGee2f3IuiGuHjhElZXt6CbNjQrCY8IFMVAx/fQ7LrCDPeIeOjRu07xLy6dGOPTM5KPUGnU4XhdeIEnxSYy1rO5rHB3Ge7JbpZAQmYHgqXxO10JEeYnz4XjaSl0t6vimlR0Q/YN1wuk64FCeqtDUZ9hq7oER6ZTaRGjOMcZ3hj2A7QaLThklsfiwkVnIGCt3ZECTMt30SFjmeuCU4tc55BsalM6MjzHpcYp482f53dxDnNtU3Dm9Y4CWyPH/HeFdBHT6S6PEBRUswSEFGOBS4nwPxR05Wci5BFFer4uhdWAaKUeGf2a/Jt850N79uCuwwcwaqlw2y3YuTyaQYDXLl3DxZUlyQogO5nB0BT4TYNdGaagpTZabVgxMubzSFoJ6QQYz2WQsm1B9tQbjUgcDkO0Ow4s25Zuk14/hG2bIrBVyzuCeCoUc1hbXUXbc6CmbUFzsRuAQnqf4bJ+EAXT2gkJI01kM2g6HTQ7HQkrZCF2dnJGnMPcYxB0Aa+FmdkpfOTjPwl77x6srCzj2W99Ey+fPS0iJQtUe/fNY2pyHE6zjiMHDqBbr6GysSkZHQniV9w+FHeAvhfI76KrnPkcLPAyfNawbJk/HceVa8XrzLXJfY8dHkTUsGjDte1zM1LjUZB1GEghJ8rgYLYH3fUMojVk7jKok3kR87NZ/Oa//xX4XhNNp4mdehWWncBoaRQToxOobJTxq7/0v+Gl5y/hwEwS4/ki4mFUiJD9e1fglPBndm8oMcQ1BVrSlhyATtORbpFBSGGUKBsIoqhFLJaqiCDJewaxUUqvh6xpYYrFqnQG200Xry5uoex66Me5Fg3OdszvmcK+uRlsr27hjTOv4bbDk/ipj38I7UYNp06/gpgRxyNPvBOpUh5O4EddFDEFVjKFdLaEbDaPbqsrP/v6d17B5tWrSIZ9ZNiR0e1KgYWlxVCNIzRNbHUdNLshRkam0Wj5OH31BlZbbQSGASuVQYyCL7nqvDf4HXRcF22iv9j5kNBw9NAYHnnH/Xj8/oeQ238ISdOCnsnBSKRQ39rClz/3Ofzeb/0+yptV2EYMIR3flo6RkTxuO3kcjzz6EPafPA5FV9HZWkOjXkO8F8OXP/dlHNp7GHfecQRf/OLncebCOeSmxnDynrtw9PgxGUMWJl8/fwFnz7yGffsP4u777kO5VsfXv/4NnDp1Gs0O7eIKDu7bjwdO3IE7jp1Aa7uK7fV1QVQtba7hmy88hytL19FyPexUAU1XMGFZeM9Dt+AdJ49j4DFTwpeA59cuvo7lrQ1oyRSe/NB7UZqYwcLaNv74C0/h1XMLaDjs6tKgs1siCJDLp/DJf/QxPPHRDyJfKuFTv/CL+PqXn5IiErtm3KAPS1UwlrdFSDctXYpjDHhmgYmINx4ni+bMHEilUrhx9Rom8kUkWRxjRke7FXXvhCE2NjaxuLgoe+1azcfRPSO4/8F34OEHH8TUgQPoGwYqa2s4++1v45lvfUsCrLlH6cRsZbM4ffESFjZ2OAjcYKXYzL2h3e0O9Y3vhzf9w2MYjsBwBIYj8J/5CAxvNv+ZX+Dh6Q1HYDgCwxH4fhkBUo15LHQqCUZB3JO7rlQKoQPiUzUR1ymyM9iNNyk+HEVBaj60uIJ+n/KwEjGUd4VdOplvulf5tb9IKJcb3i4ffdea/pcOzd8X5kVwJbuOUwE69PoipGsxVYL96GYM+j7Yr864NLo4I51GEYe/UEIZ6EbH+K5LlS5uBskF/QhZkbHZzm2gQ9GGjmPiUNjyr7BLQJM/OcYUhvi7KAprAEyL4Z0Rc50Pv8KYZgcBuwqUCFMQUijeHfPvcteF161JeCq/h8ely7UF3MAVMZFccLrIyaV2uo44dlkIoPDE4xDeMjndMQ0DcqMpruyK+UJpZ8qhBFBG2AcWE9jZQAGORRgGlnpuV15jQFaurkaIjHCAWI8QjbgUA1iAYIAkhVMigojjoJhKcZ7u9Fivh5Rh4ODUFE4e2otmZQHlrTXs33NE1NPFxVUsbpShJUycPHkYDzz2AA7duh+ZkTSK43lsrS9BGxAxoaK8voXt5TXBdxDdIpzXONnFAZqtBur1qhRB+Puz2SxKIyVxovPcG40GarWGiBr8GlEYCidPEMhrcD6wCyFwXOFRR2GIxJm0Ua1UBANBpjV5zgx5o7g+PTONdCojCAtyqlc31rG2sSHXYmRkTNjk64vL2FldR98N5bVZ8EklksI3p6DO4gNRHPU2hT8DbreDLJENxTF0HR8rKxtoO56w0jshcS066m5XOMkM2JQA2D4kmJVcHArH83tnMDExCd3Q4XldEYbo+GYnBHnQvNaRVZLiTEfWARe35zJnIGKJhwycZSimZorw7DA01DSRTKfFQU70Rp3FgpBrivNaEfGX89KyLRGEXN9Bo1EXfIfGwguLR4om140OyZWtDTS6DkIGoOq6sPcpKjG0j9dD9q6ApCFNAhel6MUCFiEudA4zW4DuTsGX9KUIJp0nIqSzvMiz2VXpCfhhJYhiOrtXhOyymxuwe85c/hRROT6c6vF4TwTqrtcW5M/h+b148LbbsGekKMGzddcVR/qZ1y/h0tqC5E9YPD8eXwyYm5zE7cdOoOv6OHXmnCApmGuQNtMYz2Rgs7tkNwSagphON75lRSGevg+FuQbES3FdxYhgcCXsmV00lqGhTzSXFGU8WR/pRFIcytynZV2GfezUqpJj0Oi0hSlPYT+XyUk46qG9B4XdrMd6uHbpNDY2l1EYG8WP/ORPCMf/M3/8R/jM57+EuhNx5fM5G/OzI5idGEfGshEPAulcAB3oboCMkUKKxcZwIJ0HG1ubqLVa4o6nG5YBub1YXIq7zNRl9wwDD3ntGH7tez4cOtq5PxE9xU4p2bNDEd+5Xli25HWj+M45pmkU51sSKjxazOC3f/t/JUYc1domqpVtaLEYxoqjmJueR22njv/z3/4GXnr+HIoJAzNjk4gFPeG168zP4MAxaJTZDzHA0FWmfaPJUOVOR35v0kpBiWuo1VvY2iGKIxAXs5lKivhPFAqvEfeVtGlgZnQUY8UR1LohXrm6jNV6TfaRRMpEu9XEaCmLh++/E8cO7MfSlRt4/ptP45EHbsVIMYfFlQWMT0/gnofug5G2JeSVhUvut4pmYP/+w9BTOfzZl76Gb37hy9i6toBYs42SriPP7oR+XwTavhKHp8fh6joa/RCKlUYuO431jQZevHARa05Lul6IOGORaOB5iEtQeA+FjI6puRKm9s/h8InDuPOe21CYmUNBtaDaWcQYZqCZuPDa6/jS5/8EX//a01heWkfG4B1iIPiXkVIRTzzxOO5/9EGMjxZkT2q0anCaNdmXG/UGzr1yFg8+8BDuvv8hfOupL+PqlYsoTU1gZu8euV8S5cQi6rkz5/HGxUt44P4HsW/vfpw6cxZPP/sKVjbqEg7KLT2TtHHvkT345Ec+in1TM1i8egWtZh3rO5to+Q7GZiegWAa2K02cO3sGL3/rAkoJA4/dfxyH52fkPdbFN67h5VPnkMgaeOid9yI/WsCRYyfQ7gb4zivn8c3nXsb/w96bQMmVn1WeNyJevCX2LSMycs+UUkrtKkmlUu3lci12ubxRGB8vgDE0Q7N1c+bQM6enZw4MTNMNMz100z2ADRiwy+AN3FBVtilvtalUpVJpzZRSUkrKPTP29cWLF9uc+73McrXHYJhu+3DckefkkZSKjOV7//d/Efe73+9ev7GGitWBPxDFg/fdgw989Mcxkh7A17/2ZZw6+SpOnz6PfDYvmRlsyvqDfoyPjWDnznHp+/n8OkaHh7GwcE1c7pFwGPl8HsVCCcmBAVknzP6gMYL5C2z0MXiaU22JRAK1ahUvvXQSc3Nz6LqJSmKgqwexeBw7d+/GsTvuwN4DB+S9xurVeSwsXMe5ixfx2uxlwbxcXVrDzfVNVK0WaC9gY5H7r90PIP3H8ra//zz6FehXoF+BH+gK9MX0H+jD239x/Qr0K9CvwD+eCmyL6RzNZ6gUBUOKfRR+RAgmjoLIF4q1ZAu3nMAwClIU0Djaz2+KWSI40cUOYhEoUFGy6ElA4Xf6ktH3bSGdNxAz599TpRy/AAAgAElEQVR9Cfx+iemOwk+eOcMiySRnKKcHuuKVhgKFVorPJgUZSjEKRXY6VnviPqZcQ/yGQxDmr3cEX7It1FEgjMfi8Pv8ghBZXF2E6vZKQCKdYwGfX+6PgaAVIjDMClq9poi1dJcJJ7jZlBAwikWsOR3CxI/QjUr2KYWCLZr8GwgKCuBdF92PDPHj86TgT5GMfHRVOKv84Nxq2iJ68/jTOU4hkgIj/4+/1YQbLTZRto8tZ7i3+NASgCphqHTaE/fiEVc6xfUGRc42nWpeOd78AE83HV3QLqkXWzJOzeg6Fae9psDu2vIcOSVBt57qdmMilcLkUBrNSh7VzCKG0gO47ehxVE0LZy/MYXF9E4l0EseOHUJqOI6bi/Oo1rp4z3vvxtBQHBUGc5L/XKtJDQYHhpFKpEVQI4KBoZQ8Xs58BYNi6finoOqgd+gUp5DMZ0yRklxziuMUvNzdtoTKcn1zPTAEkbWg05ruaLrJKfZsrK0jl82LqOczDLkfvvbEwADi8YRgdsxmUwT1zVwW/kBQmNgd28bl87PCTTdLNQkhpUDrI0daVeWYWe0WyvUy6q26uMgVlwcH9h/G9M4ZYW2/dOo1bBbLgnloe1VUbIqOHdQZcsqGBacnFNVx+loNREJ+TE2MYjA5KC7ZaqUix5xrgmvRrNdlzbJGtXrdmazwKhJKywBVYgtqpiXhkYPRpEyrtDptYfiyCSdBn2wEEXEk8zKy+uQYyPTD1t5gd5poWiai4QgG4klBetSrJuqNBoKRiIjp+VoNLk2DSs4+pz9kPTcdt70EH3vg9uryODwPKJzzHBLhW9Y0n4CTZ+AAqByMkwjlzgqQbyG7sGUo4Q8U4eVepHHg/F1eyBsUdU4jcAlxVVXqFXGnH9qzB/cdux1DsSgKhSJmr9/AZqGElUxOcD1sZjUadbRtS0TmRCiEwYGUTLEsLq2g3QEi8aQ0KMK6gnajIoghZyJGlUaPNDxUFZVKGYrXA0Pn+dhDr8Npk5ZgM+icFYd4owE9FJD1w+Pr13wwiCLpOWz6arWOzXxeEFfkpfuCIcRicQwPDWN8dByRQBjNWg1mrYDZ2VdQrxexWqjjrW+9Fz/80R/DtRsL+P3/9Ie4eGVJQkdZxERQw+TwAMKGjsF4AvFQSHBZXLOj6VGMjUzJtMT8tes4e+4s1rJZWNyHea7y5OW5yEkYTjZ0OKHT3pryIQKrh5agx9zoejzOxBQRSCKmc5EyMHo7UNY5r9kQaphVwR7FoyF84g/+NYaGEijmV1ErZtGzLQR0P9IDwyjnqvjkHzyJs6cvwnB5MTE0zpkd+VYkzKCNrgSIWvJ6dd1LcDgWyiVo0RhSqTQC/hDq9QZWVtexvpmF1SKyRYNHpoS6cq61OCFjd+DzKhgbTGJseBRmG3hl7jqqnbY0WRtWTR6DAv705Ch+5L3vRDAQwv/+v/4qDk0ncfS2gzDNGm6/8zhmDu1DT3HJ9A87xOVqHWtrm/CAgacdnHv+FG6cn4Vi2gi53Ih7vQjwvrttaagRa9Lxa6gCyDbqcBthJGKTWF0r49TcHHJtSyZKyNUnzmrEpyEZDuDYbQdw8NgepHeNIpSOIpqMIZ4aRNeyUVnJwOXWERjfhbXFNXz2k0/iK898CZlMXq4frGcgoGN0NI0Pf/iDmJwag+bTYNYrqNVK0tTi+m5YDWQ3M7hw5jweefgRHNx1CKfPvoaVtWWk0oMIRkLY2NyUZhBZ7xsbGZTyJdx3971o1Cz8+eeewfOvXkTL1YPuc0uTu2O1MRrR8bM/8RO499jt+PJffRGX52YRTURw8OhB7D96COFEVLBQuVwWL379NF76xnPwdGzsnhjH+OgwFm6s45UzF3HstnG8/fGHoPsNhKMxqEYAFy5dwclTr+Ps+WvI5KpIDw/jzhN3YmBoGNeuzePchUvIr69B6XkxPDiM/Xv3YffMbgyOpBEeiMm5PHt5FpnshuxQC9evOe/N3B7JEyiVajKZkowEZS/lnpJMDcj5t54rSWj0UDKOeDQoWLFCoSAiPN+PrK5uiDgeiwQxNjyI4bExjIyNYSyZRCIRhz6YxtyFi8hVa/jzv/4SLl6/CbNNhBuRbbqI6RXL7Osb/3je+vefSb8C/Qr0K/ADW4H+xeYH9tD2X1i/Av0K9Cvwj6sCqgMwcRzVXrqhGV5JPInD66ZQZlkWdApTivcN3jUFKAqiFNXpkJYkSkeadUTxLcO5MNK3BXIqV2/6+nYxXW4rYvzf/vX9E9MppDkSGsVQuo39mi7f4vpsNsUpW29RsCYUlUL6FutcUB6QAFLV5XDDGXAYNPziFNt2k4dCIQQCAVhmAytrK8KmDgYCCIfDCPgDUjbTNEUcp5je6dgIR0MSfkk+NMXbaq0ubm/iCnwBPxJ0KxKTUCwKQoA/Z2NDcC8uN1ouN2wiUkScJD+dwt82UoZOaocPL00Ohojydj2gRVehm+uEruceLAqhHrfDjBeVUcDD8jiCBqH7kwKlNGKccFv+m4gPfpCXgEtB4NAZ3BUH/raY7kQ7Omx1pxnThUXEAYCAriIeCWFsKI2RgQFUy2WcP3ceEZeNtz54F9bzdVTtBjKlItYLVeh+H3btInc8jJZVQbfjxu3HdiCeCMNsmvAFA/CHQ9B0H2KhOMJ6WNAhpWIRitclx4J1sizyaTvi5JeGwpb4SpGSgYh07tP5V8zlRUxn8F+XvPoWsTh009vSiHIzm4AopZ7jWm+YFjY3NgVFQRHP+XsdE5NT4Pqg69ZLvI0bHJNH1Ww4LGsKzF0XGsUKKrkirKopAbl0avMcpojBItZbDRStsuQXtJot7NqxG0eP3o6m1cGz33gOF69cgxYOowEI57ZBlAjFf3GFs0GkiODbbprCOo74A9gxOSooH3KxiXtgE8YmrkL48D0YfmIpWiK4ERHkZoAtOdp1rtUONN2PmBGSMEwuqkw+L2gaojsobFL8ljXLBp+qb2E3KIhTRLfAeRe3q4tELI5YJC6Pnc8WUG+YiMTigsfIVStw6xq8miHnAIVYTtHQzc4JExcfh4xxOtC5/rbA7LJVSQfECWFmw5DCuIjjIrrzts6UDY+fCO8ML5XQZrc0CGhPl/bLlpguei0xN263OJ6lSdnrOg2HXhf7Z3bjyP79AtxauHETl28tO9MBbCZ1e9IgEfc7zwH+Ls9LuAUVw9fVdXmQTAwj5Pch4OmhVSvAbpjSeCH6hvgT7iNcyAwW5nnFYxQwmGHQQ7vVFLcwJ0TGx8ZkGqOFrmA8WAqKwgwFpiDGCRrT4nRNFxM7p+FRVREDo9G4NH9ioagIvmtLS8hkV7CWvYGeywZ7TEOpATz46CPS0Hjp6y/g8pUF5DMZNKw2woaGAQY5RsJIDw4i4PfLnsNjl0ylMTSxA6VqDbOzc7gwexHFStVhNHd6qHMKx+OWdcK6kznOY0psC3/fQWNtseydnQVdF53rztwU90U28LjeneaxgzjrdoikamAgHsJ/+O1fweTUMFaXr8Oq5mB4nQDSRDSFSsHEH3/8SZx68RwCmo7h5DC6RFbxHOp14RJXOvfPDgxNQTDogxoMItfuITw4BJ8/KA3T1dU15HIFaSpxX+VzZ0NDkDScKHC7JHuA3ZOBSFhcxR2PF5durqBKx3o4gFqlKHkndrMtYvo7H30AbpcXv/e7H8euoQDuufuENE/e+uhD2H34ABSda8hCsVzG1esLOP3qWVy6cFOOsdasg+T3iOJFxKvCz0meliXrUChGXjd8yQRsRcFiIQerrYgzvZC3cH7hOgqthojF2VIRw7EQHjy8DyPxEO696xgmZybQC3hQbpnIV8so1xqShaH3NMTZ0PTH8Rdf/Aq+8uVnkV1bheYB/D4NsWgUO3dN4bF3vwN3Hj+GplUT8TiT24DVNBEIsdkclmmL5VuLOHfyDB68/wGMjU7jxuaqnHPJRFyaSRSLzU4LRiwq67lZa2IkmcaV83P45J89jVcuXUdPA/xBD3SPF2bZksyRf/bRD+KdDz6AT33iDzB78QJ275nGHfccx9SeXYgmE4Lp4VSRWTXx2suv4sLZiyhsZiSImdMtnGQ6fvsMDh3eD7tpIU4x2h8Qwfr6wiJePnUeZy8toKv4kEwmYahuKMwi0P0wqxUYHkMQQ2xgEcPGEOhGt4VsoYJbK0vIFwtbE4MtPPiWB2SdnD55CidfeFnOkdFUCoVcHvFIEN1uW/IBqg1bGoV03weZ6M0JOF2XaxL3uvn5WxIsH4+FoClOY3NyYgLHjx3DUDKFfKuFoD+IoZ078Nsf+yN8+bkXZcoJnCbbCimv2YT69L/6FehXoF+BfgX6FfjeVqB/sfne1rd/7/0K9CvQr0C/AlsVUIVSzTFeho9uOafpKCYGYMutTlFCxCWXS4Q6Cp9vYEJUTUSHLkfFt/jcMjovSvSbLmfCjf0vy/7t4aPbwrsIUn/L1/dVTBfdhTyXtgjjsWBYBCvLrIuQHYqFRfCrWw1BDDAYj8GfMnpt+MTFrrjcqFQqIqBTCKB4XhfGsOMc5bg8XeDkEdNNzA+v/MBLEY9f/D0REdtNtPnB36eLg5luf8uyRdSnC1N4zxKm6BV0hiWi2RYvuuMEObI90lNVdBk6KIJRVxzD/JMONhHOZAKB4hmFcyJXPIImoeBCQZxrpEmRiSK94hJ2vDiG6S4XUbIn7nLR2MVeTDwQ5XGWsSWNF5mCUFQ0t0QZcfPTHS/+XyFPO5x6cQkTX+OG7tclEFdnuNuunTh66CA6toXnvvE8ri8sYSrhw4GDM3j14lVkag00KTYbBnbvncZ99x7H4HASiYAO1AqoVx0HYygeRTSVQHAgAc3nh7vjhmK70KzVxZmnqm5Eo1HYzQYymU0Z6dc0FZFIWFzqTpAqsUeOE5lok2I+h1a9DnfbRpdiMdEJWygROc7Nlgi6/JPNE59miGudYjqFSqJfKLpTmPQyhNXjhs7g0oG4uIUpIi7cvClhkumBQTTKVVRzJTSrdfRaW00JHjuK/LqGjruLuttGs+0wxn2aDzO79iCZGsL1m0s4+drrKDS76Ck9NIVR35MgUoZKUlzcYjbB3W2h0zSFuX5o3w4RdAtkxXMN83l2uui0nNBQhcG9LhcisSi8uoYGWdWdtoiERKv4A2EE3LoEPOo+H1Y3NlBtNMXlLFkLTjyBiOrMC5CAULhkz6HDVVV5jiiOmE3xk+GmddMJPqbzW/GibJniTHcpirip6XbnvrWde0C0R1vxOI5lgvMFxeI0A4kfYuOH/2KzhOuaDHUeFyJOKJJT2PR6nHBmQabwZHVs6tJYc6T4b214XANswlCw5usgU99q2PI4g8k4RtJJtO02bi6uotpsCB6hQ0wOv3s94dAr7DaJoN4Vx3an1YNPVZEeGUWz0YFtmlA6TSgtC0qX2CFDGmwUyWpmXfYSNj/ldIWTgcHX0GpZ8LFJpLjF7V+tV1Eya/BqqhxbYnQ8PTc6ra64p1lLPRTGwduOyCRAOBoX5EO3zXPfgy6DbXM5VGoFFBtZeDU6tAGl6xIWNlnWzEdgeOzy0jIK+bI8r2A4KOI8jw2bAGSjC07G54MvFsNGPo+l1XVUqyWpLxsN/OaUDl8Um0DceLivsnlDEU8aJdxTuKexiSLYHjYWeY1rCxKG+6JMQFBUZ3Ox05FA36CPgYw2omEdv/RLP4NQUMWrr7yMtl3Ant0T2LlzGsPju1Crd/Dx//vjeOrpkwjrKqKhiNSKa4KTNKTIGJoboaCORCKM1EAMgWgcq/kaChUL2WIZuWzOcZ/TxS4NAWrmXcmq4OtjMzsY9EtTrlKqyFU7Egmhp6hYK1XRloEZ8scstBrk8nfx0P13467D+zB/ZR5zl68garhx790nUCjlMTw2giN3Hsfkzh2o1So4f/4CTr3yOl45PYtr19cEZRYzVAxHo0hHI4hqKrROCyoRZbLm2xJUHRlMQQkEsJTNSzCroUZQq7VxbWUVm9USuqoHZruFx04cwDvvvxutUhYBv1cmjuqtGuqwkK3WsJopQNX8ODRzGBMT03jx1Ov4y2eeQyaXJxEHPtWN4eE07rzrBG6/507s27MLrm4L9VoZtUZV8C6VelmmmGIDcSgeNzaWVvDaN0/hxNHbkZjYhYanKzkVId0nzXFewxudFizFDZVTQWUTzXIdl89cxJf/5nm8dm0ZVV7PVDau3OhZbbk2/fL/8GHce/QwnvzEn6JSymDX7nHs2L0T49NTkiNALAxxOQyzNSsNXJ69ghe/+RzyG5tIhMMYHxvC/n0zCIf9wn4fGk5Lc5bIrEKhgtnZecxeW4bV0xGNxhCLBGD4Q7DbXeTyBbTtLgzNh0q9hlsri1jNbSBXrSJvsgHmDM0kU1G8612P4kc/9AEJyP3D3/tDvP7KaYR9Ovy6X/aKYfLyaxVp8omJYquBvf0ei43k4eFheb+ytLwhDcxwOPgGW30oncbOySm0TBOvn7uA2NAw7nrkEXzxb76G50+fQYW5Gx43bL73YJP2/xM/338b3q9AvwL9CvQr0K/Af/sK9MX0//Y17d9jvwL9CvQr0K/Ad6jAG2K6uMyJatly5okrXXEwHC4H48APwPwZRSyOzlNA5Acx4WLzsxgdmluiu4NHcL5ExBLer1v+f1tj2r7YbeMbtqAIjrvzu3y9mb8uTsKtL4ff7Xxvfzj8bvf1nf+fYkhP0Bx0AtJxOBCOIGDoMGtVcU0GY2EEgiEJwsvkcxLwp2sGkokk4pEYNK8qmITV1RUJOqSQzg+6wnMtl6UuioiyDPpTRBSn0Eqxjl+izW05WtmYIKpDHLFbQYzEuBClQyHL7fGIMEThUJjffGxxbvJnzn3ydhTXFE1HqVwRgdyZROCho8jkYFccwoXDinaaJ1202raIjfw36y1sdLouJVCPIY40RNKJ7oTZUkrka3cI086a4vPjMfbCBU1R4dYUmYZwbTUR+Pu2RRyJC0HDgOFVoXu98PsMhEIUkhqUGLFv725hxF6dn8PJF0/C8BqYnkhhYXkTm9U6LLeCsZl92HNkH+697wTuv+8eEYdqmXXUl26hnM/BF/IjlhqAReFU88IXjgjj3i5W0SU2h5iiri3CmtvdQ81qILO5jnqlJDgFiuoU4CjudpjARgG43ZWphZ7dQMeqi2DBWtK5TUc/76vL8NaOE4rYqNFNTnyyJk2NZoMhgxTn3Q6fnngdNiN0FcF4VPjJVqeDaqMht7VNC64WHZUm7FoDbaslTRmKvjxnKYa6NA+a3q7gDOxGE9WSiWgkioMHDsAIhPHCK6/h9PwidJ8HHdULm9MLogezscZj7TRFBO7Ts1EtWdi/ewxB3UB+IyNBnmSjGwxT1TThm3OdUgQ2QgGYtiWiDzcINgd4f3TNhhRD3PIUnVY31sWZTuGFLmFHTHQmKiQvoNUSlzHXM3MEfD4NGlEOpil10FhbCt5uNxoMvnV7YFMk50EnR51CPzMP3C4n4JbTIhSUNYrpW0L6FkaGDnViiNotx6nt5foHn4MTHskgWK4Nhv+xQaUqLhjk/gtv2skrYHpCu9OTXAXBxohA77CyW7bjiKY4zvubGBtH0G+gWMgily+iWLWhaG70yPamkO6ic7gJj4tu9C7cdP57FWHZW3ULPt3A8SNHYTaaWF1eknVHOjrzAARR5XHEZcFQcY9otxAK0ZHKhoHT3LKbJlQ+Hhn5iguqoaHZbSMai4q47tcMwbwoLq9MuzTtNtRACMnBNPzhMAx/EHarLU5cCrkyjdG04XJ3UbXK4sRmCC3PK7Ncg6vdRSIcQyQQkpDdtfVNuImy6bSRr1akmaD6fai3msiUShIa2vK4UKxUUDNtBAOaNNmIIiEbnUIzm5CsgWQ8MDvCrcgxkOsR6yC5Fx14OsxJII6HORRtRMIhceBzfXBqKBbk69UFdxX2++F2tVEpbWLvnim0WlW8/PJZBHwWHnjgOI4eOYqhqT2oWcCnfu+T+ItnXobugjRRg8EwopGQND79fg3xeABDgzHEYkHJLyBS4+LcMhZvrSJTKAtih1Mv3LvZlKUznO2cSNgneQHcH3SiVTod5Atl1Kp1OQdslwvlVgfBWBCFQhUeorh6QCQUwvve/Tj2TI3j1MsnpYFINNO+fTO4cXMBhXIRu3bvwqHbDgqy7PXXz+PM67O4sViAS3HBr3rQaLTh9ypIxqIIaCqCSg9RXUFA56wCUVgmIokEXIqKQsWZOtG1IMyGjYW1dSwVixJiG4z48K9+/scxM5jCxVdewPKNeSytZFHr2NCiKmyPgnylicHBYfzQ4+/D2loGf/7Fp7GxWZBjraluhENBHL/rDjz+xHswMjqMy2dfQyBgwKt5JO+jJnz7qkytBCNBxOIxNOsWZs9cxNjIGJLj09BiIUFsedhcY8PVNFFu1FHptGUNt8p1lNfzWJy7jvn5a1gsVLBYrmM9m5FGkQo3do0n8Ys//RF06xU89ZdPIZ2K4ODBXUgODSCeHIDd7aHJayknWrpsoKlo1JvCfr987gIa5QrGR4Zx8MCMhGcPJKKIxSJoNkyRmjmhUC5XwfhaRfXBagOlqoXFlXWUynV4FFX2d0VRUTXrWM9lkK9XBK+yXrJk7x4cjOKHnngHPvSjH0KlUMbHf+8P8ZWnn4VPURALqDArTUyNpeBiuHK7hXg0Kggo7jO8TvOazPcTPB+YocM9jdNxXINs+PN2PK8YDM33RcVMBpu5PDqqhlAqhUuLa1hj7gU3ODbryePnNa/T+nu8s/v/926t/1v9CvQr0K9AvwL9CryhBfRL0a9AvwL9CvQr0K/A96MCqsvdEzexx3F0bovp/Dv5znQzUmhwxF3Hce44yimTOjgO4YPTekiBRkRY5+ciZtMZuPX7wlh/07+/Xfim4Escyt+FeXkzO/nNYrmI9FvOqm3G8va/t//vjSBQOlC3bv+315juU37WtGVcP2L4EA8FoVGwM+uC8PBoKvzhoDhoKRhW66ZgMUKBCEK+AHRVl1HppeUlhCIhEZPzuZwwuvkcvV6Hba14vTLG3xRhltLOt76c2zkfbsl9pmjlVR2Eh9UiOsAjgXnsV1DoonCkGQY0XRe3G9EgdLxRSKMoE/YHQBmYI+7E92zjQCQ4ke5xcXI6uB3+nU5P4V4zxFFEeX7MBzSKvMIGp5jvcUJreXuK9lwbbLBIoKPjCmUzwUGiOMGqAVVDOBKG3+8TZI3uM9Com8hmMrJ2htODiARDCPt94gwnL7qUyyIaDWF4KIVsbhPnz5+DV1UwvWMS8XAYT33zHDaqNdx1/zH81D//BRy9734nqLVeQ219DbkbC9DQc45hpyXTBMV6DSZFU78Pnq4LlY1NdCwLg4MpQXIUiwURO5IjQ7IWKrmMBInWalVBbLCunbbjLKfgq6sK4mE/dE8PtXJZpg6EmGM7zn+Kkrqmiwi9ub6BYjYvCA1OMghphGKG8ORd4uijo5yBkD0KtS66xnsIhsMIBkOwag24O0DLbKLBJkLNFLdl07JFkBOECScY3B3U7YY8diFXFyc3nZHTM3swd20Bz7/6OupsGvi86Ok6CKNx4nSJJHGJoE0er6a5YdWbiAR0pOIJ1MpVlApl+FWykMMieDEHoFqvQdE01IlaWFsT5nMkHoPP70e5VMHmZgZ614VYcgDlag3ZYhEezQuVNSCHm9MYdksaQUIP2kJGCaOe58IWosNuNsVpzqYL69bsduScazKUl0Ijf58nMZtAFJQpwNYbMBSGmDaEF22TbU8szhu4IgqrRB90hNykkkIk/QQXdk2P4bYjh9Bsmjh39iI21ouIhgKYSMeQz+VlSqNaZSBnGy6vAa9Xcxy8TUt+X/V0UTN5XjDkUsWhfTvx/g+8D4l4DM9++St4+kvPIlO0Bemj+j3Ce2+2GIrZgbtnC3ubaB82o4hgCqpAo0XeuA8TEzvECa17uvASCdNlE0hBu9uVfYn7SCgcgmnWRQQjgsdqmDDrNRHV2fDxuHX4DRcGhwaFYU+cFMV6it90prNRwq283rAEpRKKxqXWlboJi4geOsGJgqmZaDdsaUQwvZa15wRDh8e00ZTzgAHLbMhSIN8s5GGEgri1sY48A017HdTJcSc5i9kQdA8zZ4HnQLMDv18XQU9TdWeqpsMgVWdiis0BhqbyvHSyJNjEYA6EAlevDa+Lbn5NOP4dN3Dbgb1yvarXTAT9IaQHhxAJheUc4Z7jcnUwe/F1ZDduIZUMo1ppIRFz4dDBnRgaGoXH60epbOGbL5zBN1+bh9/QMZRKS1Axvxn2Go4GsHv3JKanx2FZVXzmzz+Ns2evoFahc12RJhQ57kRZ8XhxD+ea9YejOLBrh1xDbt24KfxqThtYrQ4qVeY8dFBrd2CRY64y9JpYqigiuoF90ztw310n5Ex+/rnnUCzkEPD70O62sHBzUfYVQ1cEDcPcDtO0sLqWR7HaQjCoweVWUa5W0Wz3ZFLK0FWMJSMYjOho1srCxGeTOTmQRLVMXBEbWkA8FpN8kPnVDdzIV6HqCo4eHMfv/PZvIDc7izPPfwMbSzeQK9SRqzdQ7TbR4CSMN4QTJ+7C4w+/G//m3/4WZpdWobjbCPpVhIIB7N07g0cefzv2334M+ZsLOHPuNBIDcSQH4yiUCtIc6JKXriowAgbiA3EJdK2bTWneDaRG4UtEJEi8XTPRrVuwylUUymW0NS9isQTaJRPljRyWL9+QyaHwcBpZ28Lp8+dRovvfduM9b78X9504js8++We4Nvs67rzjCB588H7EEjGUamWsbWYkJJdviFptFwxfAIOpIZnYWLmxgNdeegUbK2vYOzMpYbChoA9DQ4MI+HTJTuEEFK/x/mAElVoD33zxFBZXNwG3jkRyCEEGuspQWRcV5n3YDTq+sVmuIFOqY2THFO659yg++MEPIJvN4nf/08dw8fxlaRC5WzZChgpXx41kNIB2o4FIMCABpWKWaLWk4S9rzGIguvPFn2cyGXnPJMHBVIMAACAASURBVNc7NqU8HkEx9Vo21peWZJJiYGxc1uPc2ibyNRMtvidgQ5bvEHmO9TEv34+39P3H6FegX4F+Bf67r0C/c/vf/RLoF6BfgX4F+hX4/lSAEAE+EkVgiucUFkRcV7xQveRa05VJl+a241uUVgf/4MjXggygy4p4BIeb7QjvcgsiPIQz3HMCS79NTKdoK48pN+0KquG7fb3Zlf633fbNYvm2W/7NYvp3ewznNUCYtxSPfYoXYTqkDV0QDXQkE+9C7rOH4jbFGwobVgt2oyVVjYejGB8bx2YhK9xoitpEvgi/eCu01CmR4wInZ1oc4RT2tpz122gdiuZNy0EAEEcg4veW65JiIL+INKDYTdGbAjhFGN6GYZIURIlX0SmOU2TcQiLwsaw22cRdaJoujGsKZBRbKHLb3Y44F+mYJCOefv12w4S3aSHodksYHkWxht0SIZSPwWPOZ2R4iIlhsKaORDyBVDIpjkmKYryN3SLepi0CD++fPFt+aKcglkwkEA+G5MP+xsoyrHoVllnD4UP7oRsqLs7OIlcsYmQ0gaHhYXGH50tV3NjM4KM/93M4eu998KdS8FBAXl7BytwldCmI1E25v7nZWSwsLjriHVnSRD+021A7XQQNZ1pAN7yIx6MIhcIYGh7Cnt3TGBsdkkNTKhUF8ULhgQ2nQp5hpg14FReGUwkk4yF0yKKt1qRxUS6W0LJawr+OR+MIGH5U6MpdWkG1VHa48h7VQY2Ik7ojSJEWnf2aV8L+imZNhBo6vMfHJyV8U3jptYY0IsyaKSGbdHRznTRbbRG02143yhS/aKAX9kVPfnfHzmk0e1288Oqr2CxVqfTDxTXj8cqxlGjNNqRp0Om2RBQkloCIBOIwyhRNmzZG4gmMJlMIMTg3GMTK8ooIrGbLQrFakXND9RmyLs1aXXjrhssDw+9Hw26iSWyJRryHKg0cnic8l7iuHCaJS9Y7BVFV9ciUhGk15ByjYOvp9qC5gIA/KK+b98kNiSikstmQQNTRoSGpOTnKFB0ZUNi0m+LcpmvbQRURbcSpCfKz6eh28BxVq4eA4cKP/egH8O4PvB+FQhZPf+HzmL98BemBFAbCMeH2l0tVFEtlbJZMHNi/F0ePHhZR6vrVeTmeJSJL+Fq6bcRjEfyzX/h53PbA/dJcevY/fxH/9jf/Ha4vF+W1Gn4XYoNp7Jielue0ubqKRrWEeMhAUNWR3yigazfh050A3GAghsRAAqGQAd3HcGi2stzCvmcTj+uTr3X37t0ysUBOcr1aFZd0OBLCvj0z2D29U9ZfNpeFqhsisGU2NrC2tCprlDx+ZgtwfXGSIDU8KpgpCoiZbF4ESIrkhO8QOURUFI8hg0t5MRCuvjSdurK3sG1at5oiIs9dvwY9GILi96FQrcia8Oia7EVVsyp7hs/nBBnyukKBNOzzyRSLhPtK6LOzXAKaTwKc2Wzh9UZCnQMBeD0udNtNwUbFomEYAWJXYiIWcyogny1KkC1fh8lGUSkvKBOK20NhFe98/CH4dQX1YgaG6oFu+MU1vJmvoGx2cfryIqbHRvGuJ96H6zdvYu7KFSzcuIad05P44R9+N44cO4DVlVv49V//NVycyyFK5JbH60w2uIBq00LNsqF6PZgcTeGBB+7HnXeckGvGU//5r7B4axHRWFzOp0wuh0KVruqucM/J/985GsdDD7wFU8Oj0FweOc/PnzuHL3/paZk2mNqxA1euXcWt9SKarS5SMQ2eHvcZ4n+86PQUFGu2BK6S2Z4rlVFttXFw/wz27NmB248cRMin4YWvfxUvf/NFeNlQMQyYpQYGYwMczUE45IPmV7BaKOHqegmRVBw//zNP4P0/+RFc+eunceGlF9Bu1GH4DSxubuDs/CIqtoKZA/vx4Q/9FF762it4+pln0KJE7CaGp41d0zvw2GOPYs/e3djcWEcw5MNmZgOmVZMmgj/ETAGe9xbDCRAIB6U5y/c0muaHWW+go+gwIgGZ6IDVglWqILe8htX1Nbh1Hbumd8HX9aK0msXi5QVpSk7t34d9d90huLCr8/OoVys4fHAfzr7yMv7d7/wxonoL73vP23Dnnceh6iqy+RxuLS+jUCqLO//m8iriAynceec9GBkchF2pYPbs63j1JaKC2pgYG0WpmEMsGsGxo4ewtrqMm7duCJIpTCRcKIrrN5dx7cYKNC2IweFxbKxtolaqSMNViP98X+Hy4Fa2iN27J/Avf+1XMTo6imeffRZPPvkkMuubuP/+BzA+MoLLZ89LY2zP9C5srq9hY2UFb3nwAXkPd/XqVdSqNUFqsTHMCZb00BASiYTsA5Kbw/cGzaZcz3jO+H0+XL9yGZsra+LKH5/ZA8vtxqkLl3CNgaWtDrrcW5m7w/cgDgSr/9WvQL8C/Qr0K9CvwPe0Av2Lzfe0vP0771egX4F+BfoV2K6AIpIHP4N63gibcsR0CjJeEYE6bYeX/mZ8yvbnIke0JkLEEdOJO6CM7tlGrWyJ6XwMBw9DwfxbTncqVk5EnPP13Rzj2zxPR+z+Fs7l29Eu334/b37+2+777/ZYfO3C96aQ1+3C8NB1HEIkHBC3aSa3KcKdaJQCXaY70oVW20GaBBQfRsfGYHWaqDcp3tni8qJYyMemYMc/xWWpaWhJMCFEWN5uashzlNdJ0doFt0t5I8CUjGPWjmII74v3Qae5uMzadK2TA+wSpIEjavWgezzQyaDecqBTmKcbkjxz/inOczZSNF0c93zOFC4pVnAUnIeODm0VXQRdLgRknThO0Hg0Br/fkMBNBis26nV5feSOp1MpQSfUqlURh+jOLxTyME1H8PIHfOIqpDufb4LIZg0ZfgQ0DVa1ik6zIa7vvXt2oVQt4NrN6+JADIQCSI+NIBZNoW7byNcslJs20hOT2HvggIi9r754EjfnZmHmi1hfrwlegw0SIhnImLW4XnUXNK8LLruLSBBoNAAaxMNhBtXxfsmgBsYG/dixYxQzMzPYu3cf0ulBcRmz4VStUIArom2b0DzEGvVg0sVeraJariCfL0JXNUyOT2IwMSDPbWN1Xb6tugmVAYhsMljEVXAKxIMm0T88jpoqzut8pSwTCD5fQAIQibhRXApsy0alXJFAWuGNe1yoWU3kyxV0FY+EN9qNtjj46Wym+EixJDmcxqtnzyFXq6KjeNBhw4vPgyx8OV8Z/NlCi6xkn4ZKpQRD1TA0kELbsmFW69I0YhgdnYrZXA63bt5CvlAURzq/NUMXhrtJId7twkA4il7DgkX3MQNq6ZrkY8OFOoUbBk/KNItTAzaa+C8yx70KG01dCdJMRKNIxuLiNi8Xi3IucNqA+xYFWlMCTsmsZlikD4lwFAHDJ9iVy/PX4O71MJ1OYDQ9uLW2uzB4u0QC4VBYMCkUcBlc2rQtEV4PHtqP8clxaOGgPNbzTz0jPOITd9yJ/QcO45kvfQln5xdweP8BfPinPipi+NXTp7F44waqtQoSsShUTUFmbQ07d0zh4IF9iI+N4vS5c/jd//D/4OWLC7KfRINe7Ni9C0888QQOHTiAaqmI3Poy0okYdo6P4sbcHF479SqCgbAc90q5AbeqIDmcRCQZkUZC3WzI+UQ369LKKoqVMt797ndj+uABtCwLN65cwdzcJWSzGSRiMRw6dACjI6PiXucaIys5n81hfWUN2fWMTM2EIzEEQiFZlzqDM806FpdW5f45hRHyBeHXDQmiJdLGsinWOkgVYimKtYoTPMvj7YLcD1286xtZcTUzB4JIJQcJxkkZIsQ80FRO57hQr1sIGzpCFNKJ07EswdDEQhG55rBZxFyLoD+AJkNcG6aI+bwP1sfqMGyzIMgTutNt25L9p9zogikV3K80RYdf1aXZVzCrsk7CLuDxd9wHnwLENBUhTiUFwqhaLeTKNcRTI1haz8LuuhGIJ/DcCy9gZXNdEEGPvu0hfOBD70cyFcNrr5zE//Gvfx31cge7pnZhOD2GufnLWN7cgMvLKSA3YrEoHn7oATz29kexe89ezJ09h2eeekammsKxONhO4MRHw7YxtXc3xqbHMT45honhUYxMTKOZLeDP/uhP8Fd/+dcol0uID0RhBAOYv34dOROI+IFa0yXIIIm2cDDbTiPPRVa/G4bXBS0UQrFWw8/+4s/hQx/9MEYnhnH5whn80e/8Pj7/6S/JHurp9RAAEKOo7XUjGFCgGi403DbqaGNkcgK//Mv/I0Z3TePm17+J3OKiHDMe2xtra7hw/Sa08AAefOTd6HZ0/Mav/JZcN1zeJsJxP0ZGBvFD730P7r3vbly9ehkvvfQCduyYFM44A6RLtQqS6aQ0ivKlgjTjJavBq0J1e9FrdmXvzfVaiKeSCBgGWnUTxY0MNpaWsb68JhMwJ46dwM6hcTSKVVw5N4dLF+fQBLDn6GEcuv2I7F+3lm7i6mWixZ6D3WjgfU+8F8ePH5UKViplEZwphHOkbX0jg2e+8lVpSj32+OM4fOAgYj4/ihvrEkp688YtTE1OYXN9HefPncW73vWYNAnm5i4gFAni9juOQzP8uDK/gAuXruDsuSto2j1pHCX8YUEJcV9l5kOxVsfQxAQ+8jM/g71veQs+94cfxxc++3lpTL/jbW/HD/34R2S65dlPPYmN1TXcf/c9aDQa+IsvfgEf+cmPyH555swZrK6uyvs9vg5e02KxmJwP/HuVjTfLkr2QZgD+XzQSwaWL5wXzlUylcPCOE2gqHnzx2a/h9fkFCQbmhBLzN2qmyefa1zf6Hz36FehXoF+BfgW+5xXoX2y+5yXuP0C/Av0K9CvQrwAr4JWPw2QDe98IvdwOH6WgTvF3m38uIW0C8fjW1xvitpiNiSPgB/P/Ukx3gigdvrrwtumokkl2Z5ydn6y3OeH8QP93fb1ZTN8W1N/85/bvfidm+ncT3L/9cbdfu5fCJjED6CHqDyAWDgjjNpfPiUBDB3CNnGBhDnvFYdylDavngi8YgFtXUK6UhBtK5xebCawDxUE2ExoWWevOCD5bEU4NXDIuT7c5604x3QUK16p8qKX3mKxgOtnpMpVARK9HxCO61igY8+e8K03X5GfCg24x9NAWMaPDvD667uniE56y41Ikl5fCOkU9CSLdClOUcDNiUuDGQCCA8fSgOMj5mogzCAUjghWgmE8RkoF6pVLJ4bGjJ8IOR8+5rgZTKbk3sucZrEpnn+Yj7dnBihAdxMBAuugr2azgIfbsmkIwZGAju4GOu4fUyKDwxB9917tw7D1PAPkyPvPZz+H6jUVxBa6srqKQK8OqNKGBbu8e4ughGaa4RiwN16EHIPZBUDp8rWTBtyREU8Q8Qek4wZT1OoWGLbBR1y1BmFM7QnjooYdx7333ISzokzI21pawub6CbGZTXi/DFSnOlkslOQ4zu3cjnRwU3IjdsJDbyCC3uQmr3kC9UhUHL12AbMpUGyYshrbqOoygX1yp1Uod2WwexXwJA/EBRMJRmVYoV4hMKcFsNcVZWrebyJUr6BB3YNmwrQ5SkbA0hZoUIf1+JAdTWFi6hfYWb9wk4kQmHhTh7hMVIqgV5gnrihxPoj92TE4JYoaoGoqsiWhM1iaDFMnXZeAoFx/PazrpuQaloYOeiPEMMSxWyzL10CNTd2sqhbdgM4CiGNf9dmbDNj6KLu5Gsy7NoqFkCpMjo4JuWF1aRr6YleeuulywiMMJGOCJGI/HMZhMiqPTqtXw+COPIL+5jla1KjiMgUQcZsNCuVwR93s6PYTU4KDsS1ybpXIBS8vLuHJlFtVaGVM7JvHQow8LnuWLn/8iFI+On/35X4R7chptF/AXv/Mf8bnPfF6OyQc//CHc+/DDOPX0U3jt9KswDE2wQXSVFwsFYf8fOXoUmuHDCy+/jM//1ZdwYyOPJtnbbjfuu/9u3Hvv3RgbSiG3ugzV1cWhPTPIrKzgK089LWuEkzA8l5mhUGvVoQZUpNJpEbgSA0ns3D2DTL6As+fO4/iJOzCzZ6+IYmtrq1haXMS1q1extHRLJpGmJscRScSxuLYiDUGfhDW6UK/WhE9PVBTRFRTRzSaFbwtrmawgSLjHB3W/5CEQ90KeealmCqrF7fWAczU12xIeO5s95OIT5yPri/kRPZe8joCiIaAa0pilY1oPGKg0arA7NpLROKbGx9CxbVTyBfTsNuKhsGQr1CpldJpNQcrQ3d22t8J+W2SQN1C2LZTZBAj6cWTPToxPjuK1M69ibGwCqYFBaez12sTC+KQZkN3YxK0bC6gwNNOn4s4TRxBgzkOnA7+iYmR0FIFoFCuZPK7dWsb1pRXkTRPFSk1+zj2NQacMzpyYGJEG0PXr1/HiqUsYiSjQ4EMwEEG1UUOz14KNFhLJON7+2CN426OPYG15WZA0FECL+SJu3VrCpbnLWNnclJoePHYUP/1z/xTDU8P45Kf+FDrcSEcH8MLXvomXXj4vLuxoQMN6voy1CtE8XcFx8AI+lvajw2yDTkcmMdjoNowAxid2YGxiCsPjk4gPpnHl+jUkBhN44G1vxcTEMFYXF3Btbg5WpYaeacMq1+C2u5h97SIS0RB2TqXQsIvIW1VEhtNIT4xi/759KGWzqC6uolOrC2aLIdn5uomWV8fQ1Az8oRR+9X/7Nzj56jlMDaTh1dtwKy3s2z+Dxx9/DOnBpIjpjaaJWCQsXHR/0C9IKX8wKPtNoVySayunY4hO4/7KcOZaqYx20EBqOC2TLMV8Hrn1DVQyBWH5JyJRjKdHMTk8Aatq4vKFy3j55VO4cPkazHYbkTiDcd3SBLq4UMLOIRXveuc7cPzYUXnPs7y8JNc2NoQjsZjsN8ViGX/zta+iUqvj8JEj2Dk1iR3DI/B2ejj5/It48cVTGB4axYEDB/D7v/8JDA5GZHJhbDyNsfFhDE9NQIuEUdjI4pkvfgmf/rO/lvcUzGHhRMZANAJV07CeKaHl8uJHPvJBvOXHfgz//pf/Bf7yq8/D27GhejyCShsaSsueWykU+H5PmlaVagmLS0uYmp4SsZzvKfj+iJNWbMrzPR8b3vymwL6NhUulUlvTii0R1NlUkKsj32dEomgqCs7OX8NKvgizAzRpDthCvFUbZl/f6H/s6FegX4F+BfoV+J5XoH+x+Z6XuP8A/Qr0K9CvQL8CrIDq8vYosvLDJ8UUflFM5YcpClkUlOkSZBgfHaIUiN8AvFCG3w7L5FQ5HepvEtNFFKaQzrBSQck4TuxtMZ1iG38u/ybqhII7H+MfcGjezErf/rVtZvq28P7tbvbvJL5/+0MK55riH5nlfO7dNlT0EFC9CBCtwLFyckUVN1zC9e1IaBzdmOi5mcUKt8sLXdcEvFyulQWPQ1axsOHbDm/bo3hht5tQFA3tji0hgI6WThyEUyvhxDMCsgP5oCsBYHTK65p8kKXgSxQEBSQJ8GTooJMqKrUUfA5Ft25PnGw9V08Y99Q7+XgGQwe95Bq7BdNAMczr9kLzehH0BeRbAjS7PfmwHQoFxDlOoYiu1kw2K69zdHRMxJmNjQ3BgjBkNZfPw2IwIJ9nx8GWDEaC4mTmSlLQQ4OCsU0BmGxViBteWPWtLloNC267hW6zjbvuOAKrydC1dYQSEUzvm8He40dx/4+8H7oWADwafuN//l/w1a98FcsbeRHTKLSqHmAo4IHq6iCieeDzuqG4IKzgZCqN9MgIYokBBIJ+QbuYjbogPiggrKwsi9s+PpAQ93k2l0ehVMTmRhaZTAHVuhtttx+JiA+3374bD9x/J3ZM75Dju3jzpjM+X6uJOF6iW7tpY3hoECODQxiIJWCoXkFK5DNZ1MsVlChCVGsicLCh0RRuelv4326vF7rP7zCeiXgo1URQJ+fW5w/CtFvIlkoomnXh6NoiXnbQcfG+XMKxpkAb1DVxNlLkp8hZazbQcblRazVR41QDz2E3J1W8EnhHUZjHpeN2EEKsK0VVWlrJfqfozcaQE2LrnON0O/J5WswAYENGQiHpEneCFDtEHpl1Oe5EBAlOQ4J0HcQOGeMSnCmBuNsNFk5tOCGkbAhxzSdjMaTjAyK82o26nK+FYl5GD/bt3yMIk0I+h+z6BvK5AoqlGg5OjOLht9yPsKrC3W1jc2MD2UwOVQq/dNnGYhgbn4Q/4JcAYrqFc7kcNrPrgpihIL5rZhcSyQSe+8aLSCWH8cjb3gG760KRQX1w4UvPPIPnXjqJSCSKBx+4DzPT0/jqV5+FT9eEuR8J+qUBxgkOPt7Ejp3ouBQ8+43ncG72ChbX11Hv9RALBrBrxyQO7pvBQCSIgKpgJJlAwOvFxXPncHNhUQIJR0YmYBg+iBqMNjRDEwwJGxMU+LiOXj93XpzlXlVD3aIjuyP7vlmvY2lpUfIB2Cjx+g2UWiasHhEphvCWqcK2LFuEWO51DFwmj95sMnugKZxnVeH+4UGn5XDMZY8khoU5sKrCbVGaJ0T4sFHHDGPejg5nXjf4nfAZiPnC0N1eBDUfIqEI1KABE23M37guAdBBw4d8ZlPawPFQSAT0RrUmIbhskknAaLslKC7uYVwvZtMCR0t80ag04DyKC6ZZw63lNQylB2R/bBLR1ezCAwYGe6G4mGVALntLcD/dro1KsYygzwufrsjkTsnqYK3KKYiWuOw5vZKpclLIA6/KayhXlHi4pTnDdc+Q4KkBFWFvGI1aAwPpFMx2A/lqDhM7xqSBwnXCBtvtB28TQZTn3M1bS3jhpVO4cOUK8tUGuh4NoYGITJIEfRaCig6150E1W0Kz3oTf8MPw+eGPRjBz+BDGd0zBY2gyUcHXTBE9Go8jGI9hYX4eF06+jB279+DOt78DvXwRX/36c5i9fBmXr17BkWOHce/9dyEU8qHTshHQDQT9QQSHxgi2xytf+Gu4GybcvRpu3JpDtl7E6N4Z7D54AGGKt7kCvFYLbnLsm01xeutEmYxNwISKZz77FH7n3/8RlI4b40NDaHfLSA2F8cBb7hcnOjsuRDz5A8S3uFCqlCQ7hDgzOuvpLieXm/sH1xb3oSADZLtd1MtlweMQU0YUTK1ek/DUerGC/NqG4F4SgZi40xMDKWxm81i4eROXZi/j/Pk5rK6uwfC54PNr0AIh/NB734XxqSmUKmUsLi5iZXVF9r/JyUmkUgOyH3NaS5BulgnD75OA36Cqwdvu4erlq3jpxVfRc3nx1ocexekzr+H8hXPYu28a7/4nP4qZgzOw85tolsuCKFpZWsenPvVZzF66CjexQIYOj9eDeqOBQrmKg3fejX/5m7+FxYuX8GM//guIRw1EI+Sg29LQ5pQGEVzEmNGZz+fq6vRg1moS9hrwG0glB+R9huOwb8r1anBwEPfcc48gY+ha5/sINhoZkrq+volUKo7R0WGUiwUJuF4tVNFRPVivWiiymUYMl6FLM7VSrrLR8Q95a/cPeBfYv2m/Av0K9CvQr0C/At+qQP9i018N/Qr0K9CvQL8C35cKKFvOdFVRRcATBMpWwJQjptviXnb8uN8S0vnk+OFKNFuKIYpHRGJiKrad6SKLUzzfCiDl/YlwLt9bgjFFOv6bgXkU3VyUov7urze7zt8spm//XURqintbYv93Qr44z/9v57OLQ3rLxed1QYR0fusuh6mskXPrcYsIyFFmSlg100LDsgX1wkA2V49YCi/aLuIOGk4QojDG6ZJuywf+bac6q0sn6DYHnZxePj22IcgcZcAeHdsisjJcstUSBI2brG8KkRQbFLc0LCy7JWI666hs3QePDY+jIGnIgtadGQOKnHT4kinco7W+05MAQYYFhgIhQSi4erwtRGhjYKiq6lADBvKVEuYXrmEzl0HI8GHXzmk5rou3bqJs1uQ++CLofA+GgvJ6KZ5qXkWYxk3ThKfTFuFcxGJNhVdXHfY7RXC40SCmxGwIzmPfnmlsbK6hatWw68Ae3Pnogzjx+DvgC4Vx7uXX8Cd/+mmcOnkG2c0c3J02VAZ+ej2IBTVEfW64Ow1EfF7sGEtjZnonhgfT4vSjkMYl6tU1BCMh9CgadzuC8iGzl3gJHgeOxnOd67qBXKGIfK6EbL6CG4urIngQFEFEw9Gj+3Dk6EFEolFx3BL9QvzJ0s2b4kamUMbXH/L5xTHo4kQAxU27LbgXhony3HJzmsDtERdnqVJBq92B4WdAnA/tJoMt21hf24CmGwgEQyKIF8w6NqtllCwTnF9ou1X0FB+6PQ+6TRttswGfoogISXQGueEM/6w3LXG0W8Q6udwiSrl4Lsr5SISR0/SyWhZK5boIlhSMuAVso1iIEqCzezsAkuuLdWXjRxYz1yQFZDbqFLec9wyuZPYAXcqKqsk5wgkONm742BIMKiGozlyEhDO6OUlDF7MtyJpkOCoTIwy9JfpoeXUFYxMjIqZXykXMz19HJltAt9VGNODHex6+X9AuSq+LSrEozR8+FicXNjYzEu44MjKC1FBaHNyhcFCc8Jl8BnWzhmAwgDsfuA+TM7vxhT/5NM5fmsdtx45jYyMjAl8kEhfEwrnZy9JMSsfjGEqnUCqXRBSkoEXMCM9dKsqBQBChcAxWq4e1TA5rRKuUyDinEOyBT/NifGQIQ6kYAqoHyVAI48ODWF1cxJnXzkpLampyWhjGnaaJplmVqYlQJCpBoTzzex4F164voFCuCHpCUEBgE40TKz3UmElgWTIVQ/G7oytobjXjKCp3iWwxLWmIcfdmcKviY75CB42mLdcNCTHtuWSKhMePIcjQFFTMGlpbcRrchxR3Dz7NI9gmBqr6fQbuv/te1EtVFNYz0vRhk8bTJbrKgMmGR70key33IdXtFlxRr90ic0oE/KDPQDQcRDwaQTwalrVWb9SkscimEfeXJjxYyxdxcf4qKg1bfr/abCFksF3qrFHZt7setDtsOCpIhmJQPD0E/Zy0KUhmQCTkQyDgk3W7nC2i3O7JxMziJvMBuI9wKkjyOZ012wMChhfDyRCGUoOYGp/ATh7P6CDWVtZw+fplbE/JVwAAIABJREFUzN+8iuhgFPe95V7s3bcLXk3B4NQUemubsk9cunAJ4XAMWjyBFkN6XQqKpomrl87K5MSjD90LVQvCZbbQa7vADFpXsw2XqkFLpxGMh6GTNd9pwRMJQWWoa60qSB4K7q+feRUnn/s6jh8/geN334dux4X/+Bv/J06fPo2VlRV4vLqEYo5PpnHo0A4JG2b+g24EkdnM4xaF3nYLY0NRGD43Wl4gOJxGanwcXsNAtVhCM1+Cl6J304Y/EMDwvr2Ijo3j9VfP4dd+5Tdx6cISUkFigogGMfG+978LDz30Fsk8MGtVwSPZrYa8JyH33zQb0pwmt5/TYWweebcyP3itiUUiUHotOccjql8anJyK8Pp1WZvVYhkLly7jyqvn4LLbOHToKMYmp1Dj9VXeILiwuriMm9euIuDzIhwNYWh0FDv3zKCnaNjIZHD2wnlksjlEI1GMDA0J/5wNOJ+hIRIJCh7L4jRGw0Sn3oDadaPb6uHatSWsrGURiSWxc9c0Pv+Fz6FqFvHoe96Ghx9/GAHDg+zKskz7xOMpvHryND71p58TJ7pXd6Pe6EmTdffMJH74wx/CrsO343/6p7+EcxeuITXgl6Y39zS+1+D0GKdvuA/zua2vr8tEVCo2gFqlhmDAL81PYp3YQGaugcfjxe7dO0VM/+xnPysN/G3nOkV67hXBoB+BgF+m7tYKNYTiIUzuncH88houL66hwt+hcM99zO0hAue7vbX7vrzn7T9IvwL9CvQr0K/AD3YF+hebH+zj2391/Qr0K9CvwD+aCri3mOkUfSksCse725U/6fzkB1Bxo9OZ/iYxneItBcYtPV3CA8V/LigHam/bAaSOmLbNYedvUUQT57Wjk4l4ym9iPVQX5ZK/v5j+5lu+4ZJ/E0tdxOk3hXl+JyH+Oz0a2bEMweOHcmIjyExXehRoezC8bui6Km5LikNdho+SNWq30e2xbgxuJd/U+f12ryVj0HLbriOYS59h64El7JFudYqOrJ2HXGgHfUDHvggyZNl22iJgsrYUFGgtp+ON3/w7XY+g8NXpgDMGPA6qG/AZXgn+DAeDiJJ1Gouj12sjm8mKe5zOWIa1Ufgrl2vinKQAZWiGPEmKFrzP7RFwWQmqBrvTFUYs2cJ0tdM1X2+YqNTKTiNA3PM6QuEQDJ8u3FZiaGQt0HFMl3OtLiGlLsUDr98HRddg8+cUR9wKqvmiCJon9u1HLBTAemYd4UQEdz54D25/4B4kd07h6998AR/72Kdx7cpllCsNRAwffG6XOFaJZRhO+BDQgJ0Tg9g5mcbESEp+ThGbihdxJRTPiEZRAz64VAXlakWctclUUgpZKBYFFUERRqeYzWDHVkcwGxQTM5kirl69iStXl9BqezA+OYIDh3Zi7569iEQj4k5fWVpEIV+QRodlmsL6dpHLTwcfGyuUPanptdgsaYuQ3nW5hYNeKJUk8FTXfeIEb5hENHDCgaqZx+GOGwYa6ImYvk63YKuFLgVqNShiutIBWmYd7nYbYb4OTZVmAV3MtSZxMrZML1B45XqT4E9hKXtk3XH6gGJyrlASbAvdixTDOUkgy5TuYu4bHlUCaGXywKOIU1uyAOha7nWlodKh6EiOOgMo7aY0DuhMp9Au2A85b9ksEhVf0ALch+hu5/lk6KqEA3dtG4bbIw0uYkAYSOnXVTzy6MNYIuP42nWUihXYdluCHvdNDuM9b38EZrWKcqUsKA7ibBKJpLyWM2fO4tLsnDQnEskBCeRtNBvyuGajho1CRVzNP/yB9+KdTzyBz/zxJ/GxT3wGWiAK2zJFODIMJ0jWbDZRrzdE5Get6SgtlGoI+bywGSa8FdTL85PiVaPZFZdxs9tDudGAyrBPTnQ0Tehej7wun8eFgZAh7PRyoYiFxU1oLrfwixPxOKJhHyrFHDK5okxqbGHEoegKrFZHgmib4hpnw9FpuXGPYfNGpoa4V7PGdPty/+s54rWbUy2cINganeH+13b10HG55HzlFxuyIry32jIRQnGd7TvWgXxun+pFkCJjwI9oyA8/Azh5W/Twkz/5U6iUa3jhpZNYW1sXxn+lyskF4k96MNkwVBS5r71Tk/jpf/KTcn8Xzp7B2soyXLS59zrQNUWETO6PDKms1Fpod1xyvrKRSY5+tliU47qD6I3d07h4/hwuzt2QfSgaikFVGLTYlgBg1cWJC1uChVvNOvyGJpMBdGdzIqfR6WJiZhq33X4Yr89exno2I7iOxcVlLC+tSmMpGUtgkPgPvmbNkABfu2FLbgHP6+XMCgYn0njg8Udw5MRRBHUFbgUIhMPIzs6hnCviyU9+Dj6/DzOHD8MbCMq5HhoYQCm/CU0F7rvnBLyhFFCuY33+BnKrmyhmi6g2LLQoTnNSwadj9uoVGBTTXUC5kEc5XxTcC/MrKP7+81/6OSRHd4K24v/rX/wrfP2rL2EkPQC/n9ipNgaHB7Bz9ziabVuyDdDzoF5rIBSIwt3pwuftYTAVRXQ4BXcsDBg+dN0eYYPXM1n43GwOaYjGYxjatxf1bg+f++Rn8PE/+HO0rC7SobhMAhy/Yz8+/BMfwHB6ELVKCXbTRLfbhmWZsFtNDKbTgtASkVfhfJNbmnGqxnOG154eEtEIyuvLyK6vQ2l0ZP/Sw0EEkjFoQR9q5QoW565i/tRZYaVP7NyNvbfdhi7xPF4Fft2P0noGN67MIqR7MTI6jDBFaa+GlltBuWHiytXrgqSKx+JyDQz4DGm4sLHt86uCg7NsUxBEvYaNgGLwmWJto4jrC6uo1Jt49O2P4emvPI3Ts3MYHY3irQ/dgSNH90sDhw2sTovTG1588xsn8frrF6R50ur0pAl3/9sewT0PPYrnn3kWn/jYk/D5NEG88f0H92eZkGDzX9Pkms5GGAVzXs8TsQG5pnOPtZhT4PEgFAoJ2ovCOvcH7nvz8/OIRmOyf/H+2NDn9YAhzplsBpwz2Xv4CN762KOIDQ/jTz77eTz19RdRpCivsgFC84AES/f1je/25rb///0K9CvQr0C/Av/VFehfbP6rS9i/g34F+hXoV6Bfgb9PBVxUySnmKSp0OtMprtCZThc1heCWI6wK3nzLhu5cpLbFF0cY96hex20uLlShfDuIEQrCW2I63U8O1kVuIlgP/inBlwzf7JJ3/P+y9+ZBsuV3ld/Jm3lv7vtaWfvy9tdv6X69Sy2pW7QaNZIYjYRABhNimMAEdowNdrCGY8CeGJvAjnCEPMwMGGzWEUgIBDTqltTdklq9d799q33Pyqzct7tmpuN8b70eYuyYgCF6/soiSu/xuiqX772/3817vuf7Of8xzIurQP9t0fy990gB3TW7YzAgQ9gVeFwh2m0DyJ8SaMg38x+K9n/bpS5+cBlTpgBIZrqHQrVtQvOMRAQK+FURWcn5HnhGMG3eUtJxq4E5W70u3WiWYBREBPdrsOiMI8dccBesxdAND6V766ipII0Iilwjas0Ugo7c6qK+s8nhEZyBG/Y6RCwaQSIWFzGJY9us8cL8HHLJBBoM+Oy0EYuGUMhmxH2eyeSF1drpdHHtyhXcuHFDuO08EO1uVxAMdJMJzsEm99gWEeVeECrPBaJpyBofjYj/OcJuCLvdkiBT2kd53EVg01Spgds8GIlDjb9DpA3tqoozEKeuwnNM88Gho7Tfl5F0smH7jZY0dT7+oQ8LZ7rb72LpzAmce+giHJ8H79y6hRdfeRvvvHUNsaBfBKo4BavhEN6Rg0IqgtNLUzi+UMTSQgGhoAfekQ3H6GLEJsDIA99IgWMNYBJ3FApBDQUFBWAPbBHCKfDyNYnAS7Y8g/uIJBGRWYM/6LLeyQvf3TvE3dU97OyXRaRdWprHQw9dFAQOH4Oj/1xTZKM3azXonTZGtgOFjnAieuAeX4oPnIwYUjg3THS6XRHTWVyKVzod5qGonMfdvg4bQDAegy8SQdPUsVU+QLXbx5CCZiCGwcCDkOoXwcvqdgS1QGc6jw/fnz1yhAlMhAcbXDyHpefDBgPD/I7OOR5/CoA8YQNEYHjoPuextwUrwGOrqQFxxrKZwvOciCA26hjuyTVQrdeh+L0y/t/p9OAMB1D9ATnXZV1yOkac6RRzeDIdnU9HYr270MnYHrpNLoq+wwF0Rxdh/QeefQb5Qg7fePFFbG5tuaf3EIIreejUPJ545FFcvXIVjV4bc4sLSGeySKRczvEbb76Nazduu45KfwBBv19QDVx37LrUu5a8zh//iR/BL/7zX8Lr33sVv/ILv4rbq/tusK3KehBz4wpYPK+5xtlwYMOKzQViVYgP0QIq+l1DkCRsiI1GXtjcEL0aTLqwVb/kJpgUujAQhzqbQH6P23QRlAmbQERLebx46NL9OHFsFrs7m3j78nXUOyYC5BkpCszBUNAaBqcgjoRlcaEzI0ECqBVBtVAY1MT1705rsCkSDwUleJmiW73VQqvXR8Dngz4aClaFwp37ez45d7mzjri2GT7r5fSLF5l4AlP5LDJsrHGPdLgG2jKpYZoGzl24gFAkhrvra9irlNE1DbR7Ojp9Ew7PBzbH2ER0HCwU8/jcZz8l+8bK3VtYW9+SvYeAj1bHkGZAUGNjkeG2YWkeJlNZRGMJpNJZZCaKCCRiyGfTKM5M4c9+/w/xR3/8VRjdHjKpDDQ1BMcaYmBzOsUUgd4hX3xoI6CpKOay4p6mmNzRe4il4njgkUvIFQtodzt47IkPoEEmeOkAPq+KiOZHY3sPt65eR+2ggmaNuKG24HiC8QjiuRQe+chjeOKZpxBORrF89ybW11bEPdwqHaDbaOPFFy8jFAAe/eDD8AaCWN+toO/44PMBk1kNM8Us4ukCjGoL67d3BedEhNRupY6VvTJGqgp/KIDNUkmE0BDFUPKu7S68sOBRRnjosUv45V/+eQxGKraX13H5pe9he30PU4UsImFmHtD9rSGeTkDRVLTabXdfCccEM9TrdlDe30YwqGJiYRbBbBqW1yfYqI21NdeZ7QEK+Qymji0inMngtdffwm9+8Xdx+fIq0tEAsqGonOtf+Mn/ApceuyQTMGa/J6K0Zeno94jM8gsXfWdnB+VKBVMzM4IvIhrKq/olCJxicCoaxsb1a9jZWMOw0cfS0pK8Lm8sIA51Csidch3rb9/AwdYutHAYlx5/HOF8Vho4fo+KbqWGjTu3oI0cmTryhkPITU1D5/Wyr8ta4GRaJMzX7SH1TXJDIiEi2LiebAm5PdjfRbdaF4yNByraXQvrWyX0jSHOnj+PnqVjs1yCqtlYXJzAqVOLyOczMHQDjWoDxcIUyqUqOq0uhrx+dNvSrJo7fhLheBp33rkK3RjCNnU49hD9noH9UkkyLhhQTLc59zAfw8LZlGLC9siLdJqZJzyPfIhGo1JXCZ7n5wk29CRcm2giNkzJoONVfYSB47i4HNvAuQfvx9M//DnYfQPffeNN/MU3XsaN1Q1BH5Enx72cIdajcQDp3+Uj+fhnxhUYV2BcgXEF/oEVGIvp/8ACjn99XIFxBcYVGFfg71YBj9cjOikDSAOqXzAr4i4XIcUjHGSKKBTTeEPrOqUpA9N17QolNvEKmk/coxTT6WwSXf0I70JRjL9HYYH3YxSYTJs38AwbdJEvoo8Nh+KCvBek6aerVgIpHbm54+9TpufzSDChMNj/vXArNAq6VQcGlJEtgo8rDCswTLKPVRFCiZRgwKL8N3kGF0Fx75vhl66YzlF/ioEKkyhFgKQYEGYYpLguR1B490wnOUVi3jh6PIJ6oUhIIZqCKpEKxINQZBuOHNELyX0dDel+dAQLQ73ZsUciyLHegooeOvJe47EYTiwuiBC1sbIqNQ6Fwuh1+8LJJuOctUoSMXL//Thx8jhUn4J33n0bq8t3ZLSb3G/eJPv8HM2Pod83sL2xia3NLeGcU+gTui9FU8UDg8K/Y8trlsbHkUufLjc2JPiaeSrwuNwLrJVjSBer1wvd6MnxciX0kcuHl2NB8Z3C4VAEYT5vLBaXfzdsspctQV/4FQ8CZCz3dORDGj7/mU9jfWVVHNHnH7yfKj1eev01vPL2ZVTqPeRDASQjEQmYpLDKRkAxk8BDZxdw7uwxLM4XoalDNOoHaDdrIniE/JoExlL4JQ+dsqLiV6FQQLAs4TtLzeRYu2cKhVSKaDxGFNN5HOngo0jhcsEVNDpdrG3t4+7yNqqHDUxNLeDRRx5ArjAlr4vnPtnpFJ+6nRYsvQ+r20OzXEFI1RDRAq6QTTGVDmfdEIez8MrtobiL+W+BcISrEM1uFz2em+EwEpksPKoPpWoVpUoVpNV7wnFp9AQ0vzQmGLpnUlyh8K2xqeOe57ppiIhLFjS/JDPg6Gf43nS9J4gZw9RFWOGeQLGFx5PnKQVYvz8grm42kup1hu4yf8EHTfMjFI7IdAJd/gG/V2rF90G3ujSdJCDRzSlgQ4nNCz4un8cybak53eycGqHAQxFdOxLUQx4v7KGBkwtL+MHP/iBeef17ePWdK+jqHag+ij+AX9Fwdq6I88dP4c033hJBjRxpiulshhHXsL27L0gYQdDIJsbX5pMGkeIbiRhNAftj3/8UfuVXfxHpZAq/+S/+F/zRH35ZAog1P/E1PmkwCLrGHxRHJxFQ5BvHo2FxPT9w/30ill2/fktCQIM+HzTFK6GdXlVD17TE3crpj2wqgaWFGUwVczB7XawtL+OwUpOmJ7MUTGsAawh8/oc+jbOnjuHalXfw0re/h2pTh0YxnYKk7b4eQfJ4PSL0E6fD5hdd/Qzc7JCJDojzneiHiYkJzM/Oojg9hXAwiOr2Dq5cviIiP7Ebu6WyTAhodOo6jgR/EklCjBPDStmnTaXJaPchmUwKHofop1ajiUa9gUajIdMBDCFlcySRTEljpcfm0HAozRqeFwxm9qrkYSuChAl4PYhHGRI6kOBHrxbC0hIxN35cubaME2fPID+dRTQeRiydEsQFRcNgKIFoMC7M9TYbc62G7Dl/9nu/j+ef+yZsw0QyzhBlr1y7/BRmKarS0d7vIujXpJnn9QeRzuW5UeOgUkaz1cHU1ASeIFM8HsfFhx5Cfm4eTt9Eo9lCeXcXV197HW+88gra1ZqELjd7FgoJH87ffw7+WASxXAbTx5fgDQZw7eYNvPLaa6jWOsKpJzqt2XBQyAbw1JOPYWZmWhAhq+v76LXr0Jw2uq0mZqemUClVsHVgYmaygHw2ju1yE3c2y+6EieJBNh1BPByCx9TFIT5bSCAW9sP2OMjM5PHQw4+i3+lhc31Driu81sVCEUFTCd7MxwmVgOyLzSand3yIxpKCGtre28Xa9hqimTiWzpxEOBEnLF8mA9bX12HoXSQTESwszWLq9CnUGh384e98Cb/7O1/GyFRQiAcQVmxcOHcSP/KFzyMYC7lZDMOBiLdeMvh7Xfk7rxM7O7vyuWJubkECfNm/ZaYE98RypYyQ5pPQXgrZeqmJudkZZIoF2MoIfVuX96CNFKxevo7NlTX5nLBw/BhCFM0ZfKv64fT6ONzZhdHpuBN3oSCOnTmNtmmh3GjC6w8gGo8jHInKFBav2by20FVOl7hp9GFbBna3trC9vgG93UXAH4YajKLd7cMZelGYKuLEmdPQIn4ofg8UHz9zDSUQm2tc101EIzF4FRXFbAERrw+9ZlMaC7yGcqImnkxJ/kez3hSMk2lYWF9bx+7uPra3d7C5uYXDwzpseyjceXZM2bxj2C73ZSLJiKjiWqSz38XnGMhluW6C0pg3dHc6QI6BbSOTzeLExXN46JmnsXD//fi1n/8F/OlX/xq7hy0JHmUThY08orfYcLOtwVjf+Lt9LB//1LgC4wqMKzCuwD+gAuOLzT+geONfHVdgXIFxBcYV+HtUwMdBfpdV7vf54fdq8I1cccU7dP996AzFDdY3+xgMKQZTbh4KM1wjb9noSYClK+7QmepyrykmEycgTic6rOUGzhWWxZGt+MSpSpGSQXG8CaX2w6CxdreNoEacxlCQF3RoEoXgBnEOxBFMMZxCrkz48/8oQA4thLwDzPCGfmYK/lAE1WYbV2/dwZCOLBFuGIbnCt9/W0znuyKWgPAD/o1IAzqQOaovGAHLkSg5ihAhf0Bu9BlkxjAwP0egVaIULAl4I45AsC6iwrmufQlwVYYYMp2UN90eV4i2zBHiEQVGn2gErwim1OijYQ2JSARL87P4vieewGwugy//u38n+IPZ+SW0uwZurWyIaMrXefrsffjsZ34IoUgIO/u7ePk7L+P2nVsSKkYnOwMDzSHQdzhVQIc2PXIKAgybZBOFbQW6kimeH7HsKazfwz+oZLdLc4PCptdtFAwGglTwilNbgTN0xIVMTixduHKsNFUC0Pj4fC18zxRhiSAg1kINhETssenaxwBhVUNAGcHutgRjcm4qhU8/+wyuvntFkDGF4hRurW3i1XevwBp5EPQHMBMJIeBVYPS66NDZ7vHggfuW8JFHL2CySLcpsSw6Wu2GiBAUkv1ktFNMf++9E1vh4ovoJDYMS8RHMoUD/oDrqBdBmy47Ot95TIVBIogJNpYoHIbiYSiaD7ulCt556zZWVxrIZRM4deYBxFJZEOtDQd0Z2K7jUu+h327hYGML8WBYBB4ehEA0LnxkMtP1viGcWjZqepYl4jn55kOvB/pggE6fTH4vUuk0UsmU4AHIU290u/AmEuJMdZtPIww5dm+7556sGeFdE2dCJjabTvemBwbSLCHfnO5F3SLWYSQ4GrKo5YxhzoG411VhdjPsMhSNoVZvYnN7B7rpSKOJuBp3/XpkekCD4wagKoo8B0XUAYYSJMh9hUgO1ofHIRIOo9/vu4x/P93abMp44edzExHjWEj5OX2RwuOPPwZ/PISvPPeX4sj1BfjaAVvnFIQHhXgYS/lJYVWzdrF4ApFYHOXDKsr1ujTb3HXgwcjrES5xKBKGPbRE7LcHnL4YYHpmCl/4wufxMz/1T3H75Zfxr37jN7C2sQ3dchBNpEQEr3X64jInjoEuVrLQOXmxMDODf/TpH4RpGfjud7+LjdVV+IYDcRPHQgFkszksb2wil4wgk5/E/GwRc9NFaaptb23j1dffcoN9DU4D0N8Mab599h/9ABZnpnD7xnUR6XXLnQrS/AEkk3FUGi13v1K8IpbLRNDAkUBaHkfiZZLxOJZmJzA5mcfx44tYXFyEEgqhtF/C9Vdfx+2bt/D4Y4+j1+3irTfelrBFH3nInY6sf2YByORFl47tBAqzMzioVdHuc6pER7laxUH1UOpxVGo5J4Kc9OHrYTNBmnfATJF88Tz8KnFRQDIZwfz8gmRG3LxxCwflsgiNnPp48OFHBBX09tvv4gc/8xlklpZgWo6sFSKW6FwfDBXYPQO98iFq1Sq67bq4v69cfgedRheZZBKZVFKayRS8ub/Txc0GYqfTErF0p1zBoWHDE4rKxAixTQNnJEz0iUISyUQa952/gEx2QsTS0sEBDvb2cVg+gNnrIMxpEB8d/l1Mxbw4d99p1DodlNsdqLE4fJEYdg9r4uxtdkxpeEgDGkAuFcLZk0s4f/oYcuk4HFOH0W7BarVR2i1jYXEOB5Uqdqs9afLazDfoGrAGDIXlnuXg0fOLWJyaRLdaRtDrwQTXaygojaPuaASDa9FNz0YgHEAiHhf2OK9DbPL5hnBr2OJkTVNCtrmuKdqu7e6gMTRw9uH7ceHSRbeROiTSZoBao45mp4HFk/NYODWPRHECl9+9i3/9f/w+vvnXr6AQSSDqGyGkNPFPf+rHcPrBi2ibhgj3PL/YUCDfnefd5tqaOM/Z1JyanJTGMl3ynI7L5Quydvf39wXHFIkEJeC6fHdbHOLc2/mZg5d+Ik0YxFza3sHu5pY0UiLRiOyJvKbwm3gjo9NFq96UvVPxB5Aq0LkOdAwDAdYlEZfppAC/GTg+dNBpN6TxQ7yLYxko7zPkuCwnNkOJs/kJRDhJ5NOQKeQxPTeDYDKOgTJCr0cEVVMwKjzwgnjj5FEgiFQ4BtUwAcNEo1ZDhY/pVZCbyMukD5tAqXxOAsQpsjfqLezu7GNleQ0rK5so7VcFmUOUUSyc4nigII+ILuOnN35uEQa9w6BgW5rFoXBAck14beZ7i4ZDmJ2ZxpmzZ3D2kYeRuXgRb776Kn7uZ38Ra5tlMstg041uD918DH42HAJ6f4x5+Xt8Mh//6LgC4wqMKzCuwH9iBcZi+n9i4ca/Nq7AuALjCowr8PesgGvLlqA/zavB7/WDkikZE54hUS9euZml+7Rv9+VmlKIhxXSKX3QL6lZPXFx0kNGNTBcrBVdiKSjc3HOuUpSncGc4OrLJrPw3oi8oUGp0Znq9MqrPl+SK8Y7c2PsUCp4K6GuiW5bihdi2+G8UvCmGkvPLcLyBgXzIiw+eP42nPvxhRJMpvH3lOv7gS19Gh2GX8EiQ2nCoCNKEwrGAZ4hOENc9nWUUk3nTTZe9V0QVaTnw/YhTURNUgXC/j0aftYAfiuqFbhlodTrieuVrpjioKkF5reTMU0in4OwZDaD5yBn2wevVkEv6YeoOUsko2m0D3Y6OyXwKZ44vSLBZJhHHQO/hz//sq+ICPXfxEnz+CFbWt7G8uYV6r4dYMoWzp86KEFmp17C+uYF2z3XUUWDgDbnDGipsWygijFDe9PMYH0XM8viyKUARnc5sNjF4PCmYEr0ydFhBj4ijFAJcMZTHgLgHOsJNhIJhEV3ZTOGf4XBYRsh57DuszVGYmfCXfT5x+wo2RFWFOwvHhGIZUAaWNGg+9tBpnFmcE9GZ2IXltV3c3tjDyOdDKh5BMhKFZhqwem1pyhz2DOQSGj708H04dWIRHo8DTaML2ysO03vPz9dP4dadTXDZ0a4LligOA7VaTQ4vHbNkxlJwpohOvIY0FIiSUVxxmcdTnPleCi4KVLJrfX702g5u3FjHlXeXoQbimJk/jmQmKwGO9MLzxCJrm07x1sEhgl4VDjm5zhDeYAinj8bkAAAgAElEQVTw++FTiQzwCN++XKmib1lwFAVNvYu+4wjixaDohhGioQgyiTSCqoZ2o41S5RC+VAxDQSzxPbKpwAaV6yR3EdgeEVwpThFJRPGcIgh56jxXGZIrYjpFHO4V/OZa4XGjWOvzCbaEwipd6XSGHhzWcNioi4vZo2rClie3nJMXFCdVBnEybJBu5aGLDGAIJpEAktvA/YUNOIb+BoOwBo64qHkOe30B2W804lQMG4ptIhYN4tkPfgSpXAbfe+c1XF9fRa1vQA3zGANm34bHBlKBACbjSXTaHVmvHvJ/NT+axO70ulIj7nlstHEd8PX4w0Fx43NjIK+Z7k02iJ780GP41V/4OSQ8I1x9+SV86U+/IuiGWCYnx0w/whzQNb5XOhCB3fIAzz7zDGZnZ/H8N76B3b1dWVfESMX8KqYKaVy6/yJWV+7i7JnTuPTARWxubuLdK9dwsL+PZrODRseU6Qk2LekYH/pU4bAXMikkyGzW+zL5wKZht99HJBzD5NQU1re2sb9XkukBBiWSLU68DB8jGgpJMOjS4hIyuSSC0aDsZXx9y3eXsbG+Lm5yZi587JmPy7reWN+Qplir2UKz3pD1Y1kDEXQZpDs9M41ULoert25h56DmorA8EOGWYiSbsryWJKMh5LJpOHT77lU4eyR5AMfnZnDx7DHEoir8/gEW5mdw9uxZVA9r+OYL38T2zq7UmS5iMrOJr+FznD57DlooJFkGpXJFUCBscA4HDD/1wevxSbMqGvJKYghFaWJpsuk04pGo7EF04TI4mG7uycmi/J37RqOnY7+twwKDgW10m20oIwqMPjcsF4o0OhlMfMh8BMUneC0iV1TmV6gKVGUIdThAghkHeh/eQAAeBmcqHuzUari9sYOmOUQo4pXr1WjIMSWGig7lO6p6kEuGUcznMZnLIpuMIxFmQGYaPTZYLBu6ZQu2i5Nc8XgMpqWjVa/izKkTmCrm0Twsod9pkccjiB+vGoRXC8t+rIX8gpshFoZrh/saUWdEcjXLNexv7Eh4p0FEEQM1hyOZQmlaOtKL03j4ox/C0vFFQVjpXR31WsedKPGNMH9yDrnZrByfF7/1Fn7ri3+Ma2/cRiGSRmCoY67oxU//1z8OJxBAQ9dFeOYx4fWFfP3D8iFu3bghiBquIU488BrR7nQQiUUxPTsjk0TkqZPXPTlVxMgzwt6ddezv7Um9DTYeiSXy+WSdcKJifXUV2VRGwjo5jccJCmk4cg9kIKllQWMjz6MgwGyPYADhWAyJbIbdRNk7ed2IJeJiCGCgKxtMnLZj2HC72UQoFMBkcUJc4PzO5rLI5HKyb/d0NpeG8qdkSrj0PRczp6kimHMahwHSPtPGoK+j3aij1+9JaDeFeW6uNBjkJwoIvMeO98AzdCfzDss1rK9uYHl5DQdcZ0MN4RD3Xy63kezTbB5Wai5rn40ITtQMHVNY9ZGQhunJAh555EE8dOkSEok4LH7WS2fw6//zv8B+2ZTrzcBjoqv30OmZcGig4OeNkQeGwU8f469xBcYVGFdgXIFxBd7fCowvNu9vfcePPq7AuALjCowrcFQBl0jsMnMZIMdvZcQQS/JTGPhHbrGLZKCYxRvTkWcIa0AJbyTBkhTUGTpo6rrL1hbB+55wxsBMN3iTQicdZnRkHl9YlBtkihQUY+hmDPnIl1XF5UrnWcexMZHLQ9MCsImbIeeVYY90A/LmesQwQtc9TjGWIaADW0cUNs7PTeORSw9AC4Zx484Kvv36Gxh5VKYeihuaYjJFP37x/UjA6n8gplMApAjOZgBFF4ZFKqOR3Hz7j5zYHH+n+9OnqeKM6xk6Wp2miEYUEIi78A80WEMDUTWMfDYrTtl6kyPXBqbzOZw4voR4LAyz38dksYh2o4mdzW1ExAE2I49PQW15ZRmlagvJVEScba2eLq70rm5KC4LMb3GpEnnhxrwK+56OSh5D3qyTAy9HjqxwOh4lYNAjx4ICgzjyHVuc6eS8S13oXKY7n/UYDKGqfnQtU4IMpZEhLm8XiUBRgcePjRSiQAQDI4GjRH24SBCeIzw/RP4d8XwaiTDI12CaOoaWgYjqFZwDWa/PPHwWH3r0EqIBFbdv3cb33r6JWr2NVNwPrxYQPIbX7EKlPO14EI9pSCb8OLYwg8XFGfg1OspNEb4pEIur3EssiyZihRuZ63Ki6WDle2+3u6jV6/D7g5iYKLqhrXTu9bqwTAN06Quqx6FjbyQBhZTSKAwrmkfEEGrN6XgB/kAS16+u4buvvgXLGWF6bgGJdFLco+Rxt1sNBgfAr5BlHES1dIh2uyPC69BLli3DYymIWdjbK6HabGDg9cL0DOUcoN9vRJY7z0OGUcaSyCbTGFgOtvZ2MSRLXsImKXy54XSumE7WtSumM7yPj891yrVOFJG4xTkRwvqqqjsBQt42He1sBnDKg45qommI9xB0iCPHnugLHQ78/oiEE9PNzeYK8QWq1127/kgEgUhQBHu914Pe70kjTxoqFHf4itmsYR18HmlQcc0Sv8HQVugG/PYQIS/fcxjPfugpNLstfOeN76Ha76DHho60yhRpgBViMUylEvBaIyxvbEANBWCzOcjmkTR/2OxyG3Y9oy+IEdayXK8iGYvCpyroEJFjGvL6IqEAHjm7iM9835NYKE7g69/4Ji5fu4udWgemYSKVjCOZTaPV1bGzt49ANCyC3Y/+2I/i9/7gD3B7dcMNVsUIiXAQhXhIsBpPfOBxPPzIgzh54jhWV1bwW//2t3FrZVPWSDzoRSIZQSqVQTSeQKFQRCgUQSKdwbV334XVakhIMt3/bAZW6w3oPUMaAX3DwkRhQkTsUCCIQj6HTDop+BKu2X63jUgkjFLlAGu7m9grl1BrtGSSiLzoZCaFcCSCnm7i8tXryOZz0tjjOc8aEs9yUO2io7Nh4kGYyCovZ184AcMGpQcOm6AaxXEVAU2RPWFqiut0XgTsb77wIsrVprj0H790DhcvnIbeb8Iwmjh54pi8PiJuLMOU9egPhITV3+315e+haFzQKh1dx0SxKLkDMpHBiaJgULAVyURc1ipP/s21dVRKe1i+c1cCKfkaOGnCvYhbYiQaRj6fl9DGSDiCQDiKnsmGckBcwNVKCc36IXxeioWGvIaJqRm57uzulUWoDBH/YVvQO02Y3Q6Glo6ZwgQi/jhW1tcxMVlEYXoC5FoddhrYqRzC4MRNBIiz6UG3v+GgedhEt9GF0TFg6O6EBK9/9miAxQm/O1I0UDBVnMLC3JwE0oZCIcRibFqF5LjyEshsAcPpI5KIIZwglsePiBJCaMjmXw8DZYhEJolQNIJuv4NK5UBc0GZXR7/ZxuHBIfqdLqIxOrIjMi1DvEogEcXi+TM4cf40VE1BtVKG3tNRrbQRicUQS8Uwc2wSsXwUhm3jL776Lfxf//or2Lizj2wggoji4CMfWMIX/snnUOn10NANhMNRJKLMfBigUa1hb2cXN65ekwbuI488LHsjRWZiX5KZ9NExH6JUKkk5Zmen5XODxzJFiHcsd9/qt7swDQOMR2bv5q033pQ6ZNIZQdxZDFY2TcF9MRcgHosgGg2L4MzraLvXlSmZmfl5aVRxL2+2WuIq57TRzRtX5fFjkZBMQEXCQeTZ+MikpTEpwc+cGEml5DPQQaXiZqUc5b5IjoXDPXog5y1Fev6922oJcqbXaskeozJHIRaRzx+cKqI7necM1z73MeZXxKIpxGggGADlgwpWl9ewt3OAG1dvy3Wm2zMFx8Lf7Zs2am0d3lAIhUwcW5UWkkG3oZtNBfHZf/wJnDh+DPXqoVzLE+ksnv/Wy/KZ6pkf+ASe/9a38PyLL+H2ygbqHR0Osze47kcj2GNm+vi+Y1yBcQXGFRhX4D9DBcZi+n+GIo+fYlyBcQXGFRhXgM7ke850NySQ2AsqL9SVqYsLD5zYCQ+FJndsV9y0A47NO4Jw4bdn5JNwRTq4KVbSqUuuOL8pvA1tS3jN5JgXcllxIlJAqx1WUWu1hX+b1FSEfRqiobC46sghffjxxxBPp2X8+M7qGm4vr6DV4w2/R8L6KK+J7MYbNor4lgFt4GAmGcOxyQkJytzaK2GzVofq1UR85Q0eRTkR04+CMY+8yf/emU4jOpUQMr7ZUKDHT4IOhyJQqx4XeULBmzfG5MDTmUZURrvXhsfnFSeb1TcRGGiwBwYWpxfw0KUHEA6HsL6yjFqtgosXzuHZj3+/OKY3VtfEgVyrVHDn7l00Gw2ZCqB7v1prYOhTYI4G4tSla7zW60Mnq1jVxG1pHIUJkk8tgjWFf+JwyKyn41fY7h5xRVMU5Qg73wPlZIpH8jviCR7JzTkFsn6/h57eFzEsQOlBTgoPfMGQML2JtdF1473fp986HAjL/08RiKdXv9d3nXteRdjubmClBYVhrkFNhG7iXMSFR4FbAgxNjGQsH/jcxx7H5z71LK6/+zaee/672N89RCLiRSjik2OUpjMzpEL1DFCcLODC+TOoV/bRalQxNVVAoZAWobbfJ+OXjHMK6V4oXk2aJULLH3nEDc6gNIrHHJFn44ZiOl2EHIWn45NORb5uYkcoqCcTUXFMNpt1jAa2iG9EgtBdqPlDwEBDLJpBJjWF23fW8Prb74jYV5iaRCKVFOxN5bAiKKVMKodQIIraQU3E6LbRh25bwjVPp9KIReNotTtYWd9Ao9tDNJ1Ab+jA4mIlt5zHz3IQ1ALIpTPCCN8/KKE7ckSQ5tF2e10M+HSHKiQ0mEGyDArk+fPeGned+vymoM1gXdaLIq2HDQkK6nReDx0JnqRgyLXSabdd97tsrl4JoHM8bpNGuPns3gxt2ENiltxGljwH0d6cAKGaTZwCl+ZRorBuEAfkiqJsUHELsgwDiuMgAA8Sqh/H8+R7z4hzfHlnHaVmFVXDgTnyIpOO4uLZk3j8gYcxmc5h684a/uq5v8bdelVQOUHNK8eSvHJ+82kpLs8UJ3Hu/Hl864VvQDf64oqPRYLSaKRLP+JXMZOP4YFTx5FPxqTBt3jsOPZLFdmnKtUGytUW9g6qIuwRl/JffvbTWFtbwWuXr6PT6yMa8EmDkU3MpZkJnDt7RlA1jz3+GH73t/8tfv9P/hqK08XjD9+PxYUFt7l51Mir1uq4eu0Gas22NHz2dnbgdFvwK9LjQN+CsIszEU3ONU7zzM7MIp6IS5PK0HuC/+C0B/c/IipSiTj2K2VUOy3UWg0JTOb0AMNj2dTjOVYq19BuuUEXbFYkoh5k0jHo5gjVWh8+zYt0QoPdH+Di6SW5JhClRCxUMp3B9PwCMvm8rK/D6qGgPCjS12pVfOlP/hTbe1VMZKP4iR/7Yfzgpz6Jzc1VPP/8X2F6chKXLjGUUpU6cK+gG5v7yf5+SfAU6UwO27u7wuXPTRRl3+HUQb1Rx9bWhqxTZiUMbEeE0sNKBQPdQof4KceRpp80FaUByMYfjzq1RgVnzpyBQkQYNESjScQiYeGAH1ZK6OtdmWTh+5pbXMITH/4ovvXSt/Htb78i17hkNIz5qSLiQT9qpT3EwzHMFhZx9/YyIvEIFk8uYuHUImaXZpAt5uALaTKtQf4199Ll2yv49ovfwe3rd2HrNoIq91hmU3RQru0ilvBjfnYOk/mCix/r9kTw5rWJ/OtoIopcMYfZE4vsnsKiO56sdE6AmA7Sagx5NYFOrSXTTKZjolyvYWN7HeWDkqw3Tg4QwxOPxjG/uIjFpWOYWVhErdPG7ZVVaU498pEnkC1ksLu7ifphWRqvlkF3MpDnXjydhS+koGcY+LOvvIDf+e2vYmulgpjHi2I0gB///JP45D9+Gg1mLjBAGR5BbLH5Wq9WRVDf3NgUjvdDDz0sCCg2fzndFggFxZXeaDZRKlNM9+DUqRMusoYB6bYDTfHJHrmzvoVOo437Tt0Hu2/ihRdeQK3alM9AzADgNBWv39JQJDoupCGVJlfcL9cusvJ5XWbwKdeTT3XRdabZRzgSkOsLQ8opxPOaQzE9HGZTm9z3njRnOp02+n1dsgN4zpFBTpTTPSwerzEUzLm3ZjIZcPqN5y0nlBgsyj0lniCmKipNT07v8BrPTAfuY2yU8jMPJ1Oi0bjw0Ynvs0wHA3uEN994E6+9/iY2NuvQTV5/R4gnI1g8vojTZ+5DKpMVAf/EqZM4df4cHKOPnc1NPP/cc7hz28U9ffTJ78PNm3extHQcsVRarm+//6Uv4a3rN9HSTXg1TY6JyakGQx/rG+ObjnEFxhUYV2Bcgfe9AuOLzfte4vETjCswrsC4AuMKsAJhkXIoFvjcsEWVAuNRWCZlRq/IyOJKF3mMDlyGAw4HMAxdbiz5xQAyiiapuDt2bZuGBLcFyMu0TXF1ezFANBTApQsXcFjew/Z2CZ2eIa6lWFBFIeRHxOfHqeMnkc5lRWQvVSrIFiYk1O3Wygq++jd/Ixxoj+rFyKvC4s0unasMxaSLfDBASvViJplANpmAYQ5wUKtjvVKB6tGEqyvuMjqRKdzJFdcNH3WZ6UeYF3G0uhI7f4QcX4Wj9nTMEhdw5JplqCNvohnqRwcn3WHClvZS+FNhmzaGxgiqR0ExXxA3KJmlu6U99I0eZiYmcGxpARsbG9jeK4m7/h6jnH+KsKd4EdKCUAJBYc8STUJGK7mm/BaEDMVUuikVrzhYxWFLWyaDVDmm7rgOY4a7sjFCJA9/yAUTuB87hh6KZXS3jwTzongptEO4slGeF/ZAAj6NgSViqdSdxB1iQjjKTZGcwuhRpCvFUAqtms8Vv1hjEdKJoCCSJBLGaGBBU8lWpwAwEvEoFA7B0nW0GjV5Xb/00z+GYjqKr37567i1vIFYYISkEFBUFCbyuHj+HBIxFZ12DR/9/A8jE1Cxe+cmDna3hGke8qtwbJc5Lvxvhq0eTTZIUOSAjna6tSn0KuKG5Df/GycNBH8iYbSuu57iNnEonMTQdZcVTbGG5w9dy0TFRGMUMJJo1yniO5ifOyb+3Js3b2N1fUMemyxuNi/qjSZa7R78ATJ0g7DIuh4paHWb0G0DtmVLDXPZPELhMFY2NrG8c4BwRBMBS2eziucAmfW0ww9GEhoY0Tim30XXsYQFLyL6kZg+4vSJNJXoNmczilgXGVIR8YlKtttWESVURHGPogl6aUTmMH+Morccb2IgGMhKU6/rlmWtKPoSN6E7lqwjNuroSudMCJm6nIygdZf7hpf4i4AG/iQd6MQ78fk5McPHHlkOvAMG4/ngjGwJ2D21sIBcNIHd1TU0KmXkYnF88MMfRKPbxjfeeBvmyMB9F87i4v0PiEi2tbKO6s4+zFYfNWI7ggoq7QaaPbqr3SmNe1/EcixOFnHh/Hl8+8WX0Op0EdR8goDgGs3nczg+Py2ohTur20irHmSyIRw7fgKZbB6T07PCun/51Tfx1uUbSIZUcQnz/Gk2miKeUYBrGY7kTZxcmMED9z+AXC6H57/+dQxsC9tbJdR0CxOJAI7NTQkqabdUxdpmCfGghmIxg9t3d9DmWlI94s6fKKaRSsWkds1OR5oybKR1jhA2J0+ekqZFuVwWR6zgmBygWmW4souCMiXV2RWUeUwZYkrhjoMI4ugejZDSgKBG9Ii7h6RTSUwVp1HI5ZFMJJHJpBFPxRFJx3Hz7h3U6w3h+c/NLyCeSqNarePdK1dx7do1aUBeuP8iWq0GvvHdd9BpdfHQpZP44c99CvPz87h8+R3cvXsXE4WCiOnddk8c6txHSqUDNJstHJJ5f3iIeDyOXt/AwWEF5oBBzSHBD8WTcSjKCO12U/jneq+PXqcr64pIJE4EpRNJCcjl2xdW9xHTPxqPuRMsHuD6tRs4KNcRjsRw37kzuHT/eSwcn0d6Ii97qieREK72q996Cb/3u/8PvvPKFXSaPSxOZvGBh8+imE5h485tDHQT3/fBpxDQAsJ073S6WN/cxNrGuqw6Nj+4PDY39xCLBGRd8Vgszi/g/gsXMDVZFCF2f39XnOMMfKYT3e/3IRj0S2OEe5THpyCRSohzulI9hA0HvoAfiUwK6WxW8CDZZAZBW8XB8i7W7qxgfWsTnX5XmlxMMiA7PB6PCk8/EU+gODePyRMnsH7zJq4v38WttRXc3VjH5370R/DRjz0tE1eba8vQ+x2EghEEgwnoloX5E/MIRf0woaOr6/irr72EP/q//wo7KxX4Rx5kwhp++iefwTPPPumK6Z2+BDbTmc3rLB3o/GzRbXfkdVBQZ5OTjUt+DnGzXEbSVOFSDgaDct2RXUwdQXGGGFoOqnsV3L52E1bXwJMf+DCS0SReeeV7EhbNKQc6tCenplEoFqWhrFtdKOpQglPZFbh75w5W7i7LNB1fB08YMsWJ08lkmRkRRCaTwgjMNJAYY8GCucL6UBBInNgi/31ra0uazTz3Mqm0COeCleMOy/BvNvCZaUMEHs9BIogkI6MnzUg2odSA382eOQp0P6zW5XMO9182BoKBEAKBEFQvA6iJ4dOkyTE9PY3NzW2srW1gt1SSTINkOoulEyeRTufQ7LiYIO5ZdOmTQ/+VP/8brK+tYmYijUK+ILkrvWobiVgC8VQOuckiXnj5ZVxeXUb/KEzZUTzoku9/9Glr/Ml7XIFxBcYVGFdgXIH3swJjMf39rO74sccVGFdgXIFxBd6rgEu35n2Y6xz0qprL1+aN3JGKTBfzPaceQ7wYOElR+Z7YG/CR3RtFMpnGscUl2AzcKu1BJwPZYsBiHz4PERQjYS2fPL6IjfUd9Do9BAMKEjGGB2YwNzGJfCItgaPC9z0oo0TXZXECFy49gOWdPbz4+htHYp0CqKqM8dOlTswFg9BUjuZTjPARxeIVhq49BGqtDrRAWNzbIpeLI5mioSuku9K5SMoi9olj94j16YYuuigced9EzoyGgnuh4EKR2sXfuCZ+PppLe+ajKMgmcugTD6GTD2+Lq98mHoSCGh3SqipKlSATJAyW/HBNftdyLHkU3gjrdPQOgLA/KOII+eR8peIi11yXNlEdIqraI3gUn4S4EtvjENHi9kbkJp+BmdIYOMJ8iEOYYjfPBh+pxeRq2whoGgIMVm13BK0R9fqRTiSQSsehaEBf74toQ4cgBSdOJ3R7PbSaHfQtSjFuM4KCrNu3OHIeS5OAgu4IAZVNADrq3BBE+wg5Q3DMifkJPPPEo1i5/i7W7+wwpRThAJBNR3DixLy4RRmWaJotCSicOn0S/cMymmW6KfvCq+WfdBbTGe8KZC6D2J1OOMKeOHy/rAcDBwMixLCuFI/pzHddf3Szu6G3g4GNPhnuloVYmCiFiNSrVq++58DvcypBDSEeSxE0IucAg0QpTBxWq6Djmo7yds/AYaMNxRem1IXBSBMRutluSEPDtk3BJcQiMUxNTct/W15fQ8fQ4Y+Gj/A+I5mO4PEcmGxceURMp4BjDOhep2BM3JLo1yLWD+jGp5tdgoEV1yl+dKyOFoMb7HuEkRky1M6yhfHNc5STJlwHXA9EJBF7Q6GWzQfWiZMadEnyvKLQI/sFRXQyZIiH8anQ4IUzsKSOFPp4trOZI+uPjRxVw1Q2JwgOu2/AS5e7h2L7CJ/55Cfwk//kC2i1u/jLf/NbiIVC+PgnnsUX/83/iSFd0PkMUvmsNBBW767ixrVbsC0H6nCEPidMgoA3pInQxPOQ9fX7NNSqNShDYGF2Dq1GU1jlPp+CMydPYXOvJCL0sblpBINhvHX1ujj0oxqQToZRKBaQL0wIFmF9Yxera5sSanjx/FlZ66zV9uYW4rGoNCQpqLF5NDMzI65tooWuX78mTvmD/ZI0LiPBgPCbXYGbgbAaThw/LsziN958R9jsFA1PnjqO02ePC4t/eeUuNre3ZeIglUkL73xvv4ZA0Aeedu3+QITjeNiHUNiLTttCJsMAxaC4XWuNpoiT3PMo8JFNPTUxjcXZOQnnHDD8sTiJa+9cFhZ1UPOjkM0jn81LYGUsGkM0FcPVlVvSOCxXymi1OjAMUxpJ3Ab6uikTHnTWLh5bwt21u6g2mnjqox/FJ3/o0zj5wAVpyh6ub0hTstPu4trVqxLaSmYz+e6Vw6o0Cxgmyf0zHosjP1GUpiARR25Tx4toLIJ4nOGSjjjxg/6gHAsisChmEyVCxzsnKzi5QvY/A3ID0SjsQAgv/cWf42++/je4c2dDnisYpOjJ/cQje+ETTz6BT3/uM/BPTuDNl7+DX/uf/jdcvrIsSKiAOpJm4KmFWcxOFBD2KVicncXs1AwWzl/AsNPDzSvX8Fd/+XW889YVhAIhTE1PSyN0a2NL3MzRaBDnzp3G0x/7KE4+8gB8fh/am+u4e3cZ+7tlxOMJEdT3S7soTuYlILfdaaLCoNFwAJxWooDL40g0SiKRkpyEWr2B6sEhWgdNHO4c4mCPLnsdhckClo4tIZlKSrOULn6DKCbdRKvbwdrOFkrVQ+w3Wyi3LDz6kUv4yf/uZzDFJvjuFurVsgR+8pqsaTHZ5+aW5mCPDEB1pEn5wvOv4mt/+iJ2VyqwehZ86gg/8gPn8Oynvg/ecBx9081NYfAmQ1LZtJQQaNuW/ZkoOBoA2IyxHOZPsAHIvUaRc4oiPPdYHv+m0YR34MFQN7F9dx2rN5cxNB1M5yeRjiext7Mvkzudbl+44ROTk5idn0cwygmsEVKFOBKJqCCTttY3sLGyKiz1QjaLWCQix8htCjtotmsoTk1g5KHhoC+Ocu7jXP+8brBRTCQWGwN7u7tyHqaTKdnrKJjLtBibiPw7r+WmhX6vJ9NkHoa5+7yCWeM+SeGf+yz3bY3TYooCTqwIpY9SuMIGMMNUQ3Jdkxk7TtUpCoJhrveATNkQnbdfKmN1bQPXbq1ha78r65RfU7mITGp1uzrK9Y447Ocm80jE4oj5w0j4wmjXW0eNUxu7h4co0z1vGeiPHIw8Xvks0nKMsb4xvvcYV2BcgXEFxhV43yswvti87yUeP8G4AuMKjCswrgArEOTgqJwAACAASURBVLonpjOQUlWFjUz3E8UIcR2L4Ok6memQFic63d+xOHIZOqmCiIbDcnNO4XUiV8DBQQmrK8votJpwTENEdYpgDDHTfAoi4QBM3RRESj6bRqGQRSqegM/jhdU3JBxwedUVC7uGCcfjhTcURse00GCoF4O2GA5I9qiYiRmgpgnGgMgSn2kgjCHCgeB7OJeDWk04txadlEc/y/fniuniz/3/iOni9qYGfeS+ZAinK6YPxI3pBrMq4pCjOkRXOm9sKcJS1OZNvuoPIBKKolw9FCc/n86vqeIc5M0ya0uGPIVWOndZd8rOFCHoLKMwzhtR8fMyr5PNDopwehfO0II/xDFqnyBI6E4LBMgeV2CZdJ4rCKhBEYhtCtsOA2LJM+adtuuAv2c85ptnA8DxDOFViQwZwOBNv6ZCGQzhGBZOTs3g6Q98GOdPn0QoTH54HZXDEmq1uogc/OJ7JFqGgjNvwCkaU5ykqCHhnQyJJTffNNBsONRYYDDLcuSBSvHVA7QMWzjOp+Zn8cC5k6jvb2L55ho8uo6IOkI84sGJpSk89siDmJ2dEYGs3qxgenoCjU5LgvUGlikcYwYsUtTpdTvu5MW90FFOGYg47oYXEvHC0XfP0IeBsLNH8AXccEo2SFhbg/xcH/n8IxEHk6kELjz0kLBzN27dRHlvV/i4FHsowo4GHoTDMQlkHdoeCeclIkjv92XMn4xpezRCu2div9bCQAnBJP5ECYi4QXcoR++JljH7hrgKOdmQSKXlfW7s7WEkExpuYKYE0BHlcuTA1CiEhoMiMtrSiBm9x0lne4hiOkVpnlfOgCgGF0lA8fze8eTfZXXQ9aiqLkqI55EIrRxycENI30OzjMjN14VTLGxgTkRwTfhVt8YWcwd8CAxNmeQQPBODRYmMYZOKuBGvD2EtKKG3DIA8dvyY627u912EFEOAFWBpagJPPfEB3HfiFOpbu3K+ptIpfPt730Gl2URxdhojn4KNnRK2tg/gGAZykRDSsQSiqSQmjk0hNzMh/PF2syWoFTqW33r9TTTqdczNzMIybRGPN9bWcPzYcRHteO4yRJVCcLffk+YhhTTWml8UkikC7u8fiuM4nYohm8mg2+niwn33YXNjA912Sxy/dNhzD+k7I/QsB8lo0J366evotJtSE64ZMvPJvnYzLDiZEsBhtYadPTZvhugPPMgkwlApqDEDwukL4iMUjmBhaRFpPn9XF6wQUSgU2/g4qUQMml8VkTscYtCzR4Jht/f3EUskxOlN4c+vaYhEouKeJebGskxx5T7318+hUqlIA7TfdZtLErxsMrBRRbfTkGkYnve9bh/dTk+aWeFwRBoFnAqJJ5M4rFXFbfuRp5/EEx/+kDRCOKHQ6Xaht3rwSENwIEJ49bCKRCyGIjEuhiHHweX8e8RJnM3kEE0kUDooSSNHEFM+CnojcU1T1EwxpJc5DyM2q2yEKK4PcfRYnNIifmoouC4ilX7zi1/EW5dvIRr0I6hogvkaDiy0+j34giq+//s/hF/+9X8p5/R/89P/FV578120uzpMg1NaQwl5zkb8mMlFcXx2Ghfuvw9No4NEISfM7vJuGaXtMiLBOC6evR/ZdA7rq+v4zssvIxGPIZ4MI52l8zkOJaSgb3ZgdFuwLa6HIGZm5uFRyMm2kc+n4Q+o6Pc74lTnFAUnljzBoKBxDm7cwcqtZbQaHbQbLdSrLfR1OrJDSGfymJmdQXFyQhqPjUYNh+UyWo0GDg/KMHROkgFrO7uIZWM41LsYaH787K/8D3jwqY/AqtdQ39pAq8k9v49AMALbUSQcO5aOQ7c6CETcybfvvvwOvvblF7F6cxtm14LiG+ETT83hmWefQnZyHvaQjTlbXPls0kngNziRdDQ1wKk5xSNYF2ngiQvdRcfTTc1pOm5NxKINA4A2UKCYDqq7JdT3yrA7OvR2TxpnbBIk0yn0DVPOw8xEHrMLC4gmY1BDPsTSEWludpptaVKy82v1dWmyj46CyTXNJxihVqeBmfkZeHz8TMB913ZDnbkubEsaE9wvia5hQ4DTEbFwVK61KjFDbHoSpyW9/ZH8vKUTeTaCh5NwCvcLNt490vzSggHpkvMzEBuqvO4yjJ2oF57DbPZTUFd9fsHB8XXwGsbJmGg8Kp8zWOdarYErV2/gmy++hmu3SlJrTkNA9SLkd5uhcg0B128IhXQaqXAMnq6JZrUpDee2pcvEYMsy0LQNKMSDqZpMIvRH4wDS8V3HuALjCowrMK7A+1+BsZj+/td4/AzjCowrMK7AuAIchT4yo1KA9fnocFaPnOmuwCyoD48CXdfFmcwgypmJSVw6fx6Lc/OwDROWoSNHR1q1KqLYjZs3sLKxIaPP5IxTYCXyZTKbxdRUEe1mQ5zMQ4YYOo64zih00rHLEMgyA9hMolK8aLQ6Mq7fo8NVYdCpFw4dxYoif1IMJIKCN5GCW3ZsYaZHfAo0ryI3lPzvHb0vwqZOVi4FXXFL8XJ7z5nuBh66ZGm6tOmW9ok7i2KWjFpTsOFPUDQn2MbL4MIBorGouMYkfJPBeuGQ3CS3Om3hvhOfwdFzihMBCrq0h/PWWBzOjghCMsZPwYM8b2JohgywHImozpthy3JEUJIbarGT08FL/Igr/NKxKlgMGe1WoIy8GDh0uWvwjOiIpcxKRxqL5AZHilNYAkZdR72I6XznxDoI/mMgDZKBrgOmgw8+cAlPPPAwNAbQmjX4tYG41O6JbWwgUEheWFxCarIIq9vFwe6uMGGljsOhjLSTw9zr9rCzWxGX30BR4Y8k0DNMVFsdpCcm8fGPfxwLs1N4+7Vv48VvfQc+sw3VHiIVAh68sIBHH7yIXDolgYGGZcAf1lBvVpFg+JqhS7OAAh7FV74PCqCuIKO5GB2W0EuskZsRwLDZgTmEFwzMVYSVaw947lCkoMPaQZcufE4kUPTQNJw+dwZTH/gAOwi49dJLWLt9G6pXgakbMPoMn2M43gCmYQv6IkJhiaF2pimogm6fHG4FHcPCyk4Zjd4AXUeBFk3jsN4UAdy0dQyJVaGj3B7K2P5ksQAtHMTdtXVh6KsMOKQwKUgAusUBWzcl1JQoHYqqDPmksEIRVeRoD5nlbJq5TnXb4SQDRRY3R4BfIqgfuT0pgzg+D+yj84ZnMN3oXAvMEbgnfNNt6QxscWNSFO7rtmCJAkFV6u4wvHGkIjwyBPViyrDCCBHNh2Q4jEw0jol0BhPpnKxf4kmmZmfw3AvPY69+KBMZXJ8U05PhIE4vLuHY7DwqeyV0Wx2cPnMGN27flEbc5NyMZC2UD2vweHxIRqPQ6Mq3bDl2Jy+dRblRw/r6OjbWt3D29FksLczjjddex9tvvSNYnscefRDdTgdXrlwR0YnrIp1JI5fNuuG6GGK/VEK1VsN9992Hs2fOSMPm8rvv4vKV6yKmR8NBOQ6NagPHFubEDV3a2RERjfXrmRaMo4YEJ2Z4Tkb8XoSCfmncUcAkpobCNp2k0kxUFDRaLQSDMXEkU1gr5DPumNFwgJDfJ+uSLvN0Oi3uXAqFXAe5XB6dXkeEYx5i7rv84lrh3ylAH9ZrSOdy7t42YkaALg5uPjxDE8mJ3t7dwfrGJuKJpJwr9wRNBtCyiTaRyQBmHx6HHH+XRc291EWpsInDqQi32VJvt3Hq7Gk8/QPfj/3KAXZKexKQSQG/02YwrQ/FQlEEcGYxUGDk/im8dw8duB4JoeT+yGtZvlBAq90WPpe4dv1+qVO325a6RMNRYXHXq3XhY/vVgNSOr53XQbLRm622uPtv3VnGX77wIhzLRD6dgsccYWCwqWTBHljwh1V86MOP4td+41/K+frspz6PTq8mTU5dd2D2bCgOwFkjv+pFJhbBdDGJjqLD8flw4dxZLMzMIeaPIRVNYSJTwMga4s6t26iWK5ifm0EsGRYBnU3Ddp+8bFtc08l0HoXiIrILSxLuq3gG0GwDA71DGro0u7q1GnZ3dlCpVKF3dVTWtlGvNBGPJpBLEx0Vg8cfhDcSQTgeFxc7my7bW5so7e3B7PXhY4aIRYc0nds2dOLMhg722w6e/uQH8VM//7PITeTQ3ttFY3cXpf0dCS+dnJlHtz9AcWoaxoBB2RbUACeyVLz9+i185Y+/jmtvLwvCKZsJ45mnj+PDTz6GSHICugX0ejo6nY5cH3nc+PmEx5YoM7l2WkT9lKSJQ+QJp0D8gYA08hpEOVkOopEIPCENg24f6JuAbmPY1dGt1XG4f4B2vS4otPxEQSZ1+o6FwlQRC8ePIZlNYegbwRyZ0sDWW32ENT88nHjjpAyv08KTZ/A2r90U+EcYeYGu3hLUESfIKPCzccSGIkV/o9+XrBE2Xxl8GuBajcVk6yXWi2x0vj+61nndlAsWp6jYMFBUmPw3xSefL8LRqEy0cX0PRSQnem4gnxls250CceOxeT3k1c4ruD54Oc3k5lAQfTYcKuA01fbOAV597QpeefUNNLv8DAIEKKaLtq+ANDR+NoqFw4hqQfQZcmza0ghVGGI6HKJrW/D6eRxUdE1DGrdde8xMH990jCswrsC4AuMKvP8VGIvp73+Nx88wrsC4AuMKjCvAm3tgRLGc7kje+NDZR3GCIjdtXXRbDeh6Ni1kIjHMThRxYn4RizOzwpqliNVsVJFKx2SkWTd04dtW6nVxaCbicbmJ5Kj4ZGECsXhMbsgpYHCcnCIUg7gY5mU6FrwBP3o63c0+jBQvOt2eiJoGVT9ymRloOHQRHbyB5E2azFgT2yJ8lQFUj4OAQmQHnVQDceVRdCePm6KpcMmPRsbdk+BvM9MlfvUonNR9TArl/OJ7EGbw0HXQMpiUgiGFmiNjttyYqn5NnJvdbs/Fl1gMrXRDLzViYSjwUKyl+OxwWJuaD3nWdAdT5Hcd8eSIu+5phpsN3ZBO963CSzLMwBCGtO0MxAVPjZ7oVKIHiLhhdh4FeL/PdadTvKJ4zgBNPj9fP2+qKVRQFOT/MpyUApQ46fi6Rh4EvB70W30cLxYxm5tAu9WAY7SRivmQycYEUXHffWdFiKrXKSqew9KZUxiatrgaKczwRp4NmZWVFRH06Pjln5X9ioydq+EYqu0+yvUWztx/CT/13/4z9A4P8D/+0n+PzdVNJFQHgRFweiGPZ558BKeOLaBZO8Rh5RBaUIMvqKF8WBGMAZ3cdKRTPDcNQ8RrntNsOhBtQHwDmywMRSPeiMIAncSOYUMF+equAEyRT6Wg6fGgq/dgsjnk84rYSIHj5JnTGKZSGPR7QKeLykFJOOrdZluY5eRTd/sGbly9Ls2iWCQqa4as8XarJSGQFNN1B1gv1fD2zR1YtHsH4rB43nmJwugKVsXvY4AemwI2YtEo4qkk6q02egxppcNbwmUVF0U0GEmTi4F7bIYMh7a8d6FbK4rLR2cjagDYbOiImE6hZChClLg6bdtthsk54hN2Mln5zAZwHZNsMg1cMZ0YpHuudnk8NriIKBiKy5Xru93pyPnB04sTE0kGIDKkLxDC3MwMCtk0EuK89sBig45OU49HOM1svH3tL74mDbkL959HLBlDz+gKdoKOX4b83r6xjKBPwbPPfhzLqyuIJBJIZjLYOyiJc5XrTlV88NOdCQ+WTi5BDau4cuMa1lbXsHtQx6MPPYxnP/akTA0899zXsbW5gwcfekDW58rKqky+BCSYUEM4EkY2l0Mqm4VlDTAzP4/pEycwmUrhzddew1f+/Gu4fuO25EUkI0Fk02nBNXCiJ+DX0G22BHfDxgv3KDayTKsvDQY+4dxMEdPFKWlQlvZLslYoinPf5J4UTybkfCcOZL9ERAWwtLiITDIt3RHWj+IjhX/ut0STsBFUrdfESc5pEjZA5+bnZSKGYZdr62vS9Gq2KNYOMTs/i7m5OWGOM9CT+/rG5qbggGLxON6+viKhu4lEQnI2QpEgJiZzEjJcrVYRCfgR5IQHcxhMSxoBFAXl3O/2XIQQueyqDzMLc/jsT3xBBOvby3egaD7ki0XZP8ulMvSOjmNLx+T8pujIc2Rne1tc/nx9xeKE2wjlxITKwN4UKvWq1CWbzwk73TANQVBRrORUQDqdwZuvvymTI4lEUhpfFFX5J9EXzWYb2zu7eOudy9jYLSEeCyLoD2NkDEXs5jnPhmYoGsAnP/E0fvqf/Qz+5Ct/gl//338Hhs0gVu4rxEcNpImjHjWuNIZxJrxAIohMcQof/MAjuHDmFDKxpAjuQ8NAp9FErVJG6Ojawte+trUpe/TSfWcxf/qUBG5yDz9sd7BWKuHwYB8xvw8FYqe8ioQ4Nw8r2FlZx/7uATxDIrLCggmanJxHrlBEOJKQZnOLonSjjt2DA+HbE3fDvbtR7SIaYMPRK8IxkUYU08NRDcZogN5IxT//V/8rLj56CU6vjerGBnZXV3BYLiEQDWJ6fgmG6UE8ncHQMwDUIfpGU86Duzd38PzXvocrb96STISpyRh+9ud+CGcvnESjbUugLdcWjxmnTrjx8Fqby+clb4LMe2LGKpVDcaHzPGSjhwgY7v1s1BiWI+uA138PcSnVOgIjDxL+IPRmE7sbG6js76HVaiKZSSMYCcJRRkgXsnJOhhMx9CwdbU6CDRwJq9WIxBt6oHDqZuCK6XSOs0nONUCHfbvbhm72EM8kZMqL00F0i4uUrfjEoc7rbigYkgYBFzWv9XKdGg5drA6vXRYRTq4DnRNwXp9fsitcapvrRmfAJw0CzGgQTBzd6zbD4tk8J1qGTPeBNLKOtm5pAoUiAehm30X8MUvG4yLOFEXF3l4Zr7/xDr7+jVfQ7vN66jZd2bjl+cJJOH4aIgJq0OvL9YcoKi0YRMey0GEAdyAk1xsGxtMkYDrmWN8Y33WMKzCuwLgC4wq87xUYX2ze9xKPn2BcgXEFxhUYV4AV0Kjfyg0eHZF0NTNIEcJ6Jd84wFBNjuxTgJqcxuLkNDKxhIis/VYbh6UD9PstZLJRErePHJCG3MglGagViYhwSTHPHwiJG5diBYUpyxkIY5tiF12/5siBSXed5hPXN3Ul4jV4I+iGhVLcVlz0yt/mnovjiq/aDTdUQJeU7SJZxFl75LTmjSplcGFDuz///yum07179HsSuXeUU3rvkcQY/t6juo/AG16K5RRgKQBJGCfHs3kzPCJfWnVF+dHIRTt46IJ0b6gpXrp4dffVuyxv9xkkSFRANCMR3CmeU1izRxaCQRVPffRDWDi2KLiJTquB3Z0Sbty4iWatJW5mAmICagCaLyCuO74uOlvpepOYMy+NrC6PWVycxFkzoJSCMV1xNnE5GoyegYzqQzIYFgcomwWqdwi/XxEm8+mTJwRhc9hsYrpQQHaigJDfC9XnEbcrmzGtdgcry+sIhoidseVGPOR1/z70qDBHCsyRB3OnTuP/Ze/NgyQ5z/POp46sqqz77qP6Pma6554BZgACGAC8RBAEJZCSSIimRMiy5V0fe4W8setY2yFrN2JjrZWt1YZFmhJFyhJv0gRB8ABIgAQBEOcAmJnu6Zm+j7rvOzPr2nje7Abh3fAGLQX+q0Y0eqanujrrqy+/L/N5n/f3vPvBD+LNnz2Hz/37z8KrdOFXICF+995xFqePz5EsjmqpIHgJOrLZ+k6xm0Lekbma7y65tiLMsqhBUdqpSts/29WJnhFDsAj9uojgRlMTZi0DAL0BHzwBr4x9tVETwZOFEglpZYHIZhPRmecHxTy+l5VSWdr/J0fHsbR8AvVWCz/9yU/FJelRPYiFw7ARc9NsicjZ44A7VOQbBp584RoqegfNvg02jxtWvteGfngeKqJmEEPCTgUGB7Lw0mT4HqsmnH9k5zNcle5w3WSbSxgsFWxx79pgsTN81So5AiwmsLDEgpRDUaWgRRGKhSwW01iUYOGB87rbNaQDgEU36WQg91ock3TzAwq7PKwWKVYxqDM6MgqXw4Z777sLmVwGr79xFal0QVBObocDF04eR9ClwmL0EItG5HzXewZy1RpS+QKKxQJUp4JjczOoFmu4sbqGi0uLmJ+bhSPgZk+GiUxoa0jvp7FyfR3xoAcfevBDSKZSEnLJwsD65gZS6YzMe7fLibHRMXGGswiWTB8gnU5Jp0G1oYvgff70sgh2q6s3UGvUZW5xrHfTRfh8Hpw9dxYT83PwhEKChXAMrNjZOcD8sePIMUgym8Nzzz+HK29eEye3arNgPBbGXXfeibmpaaT3k3JmD0Tc6tGuKmxnm8MmgbP5Yh6VUknC/eLREdS4Njaa5vF73FKUMTrMXehic3sTY4kxlCl+D4DL91zGqeXTyJF9vL4hj6WAnc/nceb0aeFfr95YwUsvvYRKpYJTp07j0h13SugphUcWDFiUu7G6Qn8sRuJRwSgREUMX7ebmJlZv3kI2X0afXUOVhgRME9PDAF+GL07PToiYWa1UoLeaCLhVhPw+OU+JWmJHBt3lo6MjIk5eW7kO1e3Bb//u7+A9v/ar2Lm5JoUXFik8fp843NdvrqNaLCMxNi5rEtcNrjW729t47bUrEgi8vLwkYirZ9qrHLY76zZ0dlKtlJBIT4mb2+wPiZM5l89IVkBifwLe//R30u31x1zN8UiPHvU3RnftUX4Izn33hRXmveO47FRVWoqC6LEr2ofd1cY0/8qsP4YEPP4B//i/+GV56fRttsvkVmoet4oCPEksTCSEWjSERjyIW9sAWjWI0MYHJxChCbic69QoKyX3kkrso5dJoN5oIB31IJTNotjXki2WEInGcv+texKZmkSmUkMmXsLa3g5WbN1BMZxBSXZiMRDA/4kci4IaT3UaaIR1KxL9EExNSmA3E4qjrXaTzRUEiJfNF3Nw+wC6Z6Zy3LisiQT96hhXdlpn1YOv14XU4EIqEMDMzitGpBBSfG5/8n34P4Lmb3MX29es4WL8lqKHJuRlERhJod6zwBkNweZwY2LrIZvdkHUvvlvH8j9/Eaz+7jp7eweiYG5/5s3+J0cUpbN/cgzRMsFhmGLI28SvPVYY7E0VEFBO7IVik5VpPtjqvYWRPVRQR1i0SxGkWlq1GB+VUGm6rFYlYHGABYWsdyb1dFApZeIM+BCIB9G192N1O+CNB2BwKGlpbeODsmrP0+iA+y2V1ylcWGBiuTsOBzBGF2R8GWnpDclQcbuLn2CHHrgmaFlguMa89uA8LskaxQ+900Gw3DwOizewT7ldca4kaU90uqG43nJKBokhRkmutXFJIh9FACqO8bqEoLl1tzKRgvgoFde6TRGlJ5vNAugU9Abdkt/D6hogjCvAMo3Y63VI0Ivrn8e98D8+/uiqdUuwoIV6KYjr3DV4bcX+w9A8LFn0W+Hto8j1h9wnxY0S/MbnYItkYQ31jeNsxHIHhCAxHYDgC7/gIDDebd3yIh79gOALDERiOwHAEREy32QYisDLsz2FiSMhcpiuKjHM/xXWG89kdmB+fRIStyGRKEztClra4fnvw+OgY16XNWvjlZMoSD6N30GiRo0mEiSLYljqFCupIvAFkuzQdrjYLCBgoa3VYKKaLqG81XdOieApJ3AyOPASjmh5Z8YqboFSBXBB40IHFQgusxJHJY95iPx9ZyA8F9p+L6aZAzg8KNUcivNz4Horp8m+HIvqRoE4R/e2C/NGh8JhNlAFNusoh0oHucgqcFMbpPDePkXxeCsp0h4HoBxHTecwMiDTbw4nEoTPXSqQqxbRBV0LpfutTn8BDv/IggqEAuoYmoYXPPPscbl7fwqsvv4JmpSYivtPhEqGVztMOlQWKAMKMN8XQAW3Kh8WArjjpDHHauRxOwYY4LBbMEfvgcAovu9xsieOMN+Xk2tN9z+eh/uEmOmIAzE5GMZ0YER5zLp9HvcnAwQ4iIVVErfFwACGHInNoYFXgIHrBH4AvHIFFseGll15BOZdH2AMszUZx3x1ncf7EImx9A6VcTsaRwlo6VxBWNIMoKRhSKCNmh+IBnax0RFOIkc4FhruqHpmjZD8TW0LGbLVSQzGTQyVfRDQcRmJyQlyGqp+PtQlHVzonKNLEIhiZmsLNq1cP3dZdwbhQsM9ls1BtCqYTE3B7PCjXali5cRPZfB7hYAgBFpfI/qYDts0Zb4U3HINhdeLl1XVcuXmAot6HVXXC7lFFJOH75OIb3+1DFzSHBSoxSXRx93swiFuxcOqYRSi+tyLuiN3cLMsciekU4HlekntM4YOORgoyLDJQTORYkUFP1zSFErpv+xTWOzrs/a6gV1j84fnJzAA5NzmnB5xXfbS6PSwmRvCBDzyAaqOKsfFRbO9u4cVXXkOxWMXESBTToxEcP31WRL6D7V3kChVxg1drVVRbughBxLjEQl6Mj0SwubEPl9eLh993L9ZuriFXLcEV8CIcCktmQ6vewsFuEl7ViTsu3olSuSSufx4j2fYM1uNpHx9hPsOojF8meYB8riAYifGxuGAWpKBos4nwxc6E+OgoVtZuoGV0katpWDw2i4888nHc/8ADUP1+cWmvvPo6nvrBMyiUyvJ3hipT1GIBIh4JIBL0yft+x+234fzZcxLYyQHvstDWIr5FERHY5/dAM1rY2dlCOpUygwc7fTmeaCQq3QEsFnGtZBGoUC7IOTS3MCthiz6fD3e/+z1YPH4ST33/STzxrW8L75jzvlJt4Nj8vLzOW5tbWN/YEHGczvrEeALxWBSJsREoilMY5a+/9oqw2+uVEmq1uhRYiJyh85TBpI1mDzaXCwGnFaFg0FyFLVZxiNNByzWu1Wqi2WpIFwHFba5zOzsMEjVw1+W78b4PfgC1ZhPf+Ou/luLjf/dP/wdkazV4VRVun9fsHLLbUSgUcWNlBc1qXeYb11S30yUFkXq1iuvXronouHT8uARVE2dEB284Gsa11RtIZZLwenxYOHYMs7PzUjTb3NySYMZ4JI4nnvgu6tWauebKVO7L83HP8Hj96Fks+O4zz8DvcEHr6HC7/VCcPkFqdDptDGAgEFBx9x3nsHzi6mxoFQAAIABJREFUGD73l19EMsc5MMDkZATHFqcxPz+H6clJTCfGMTuRwPRITDpMNJtTgnWZKdIu5pDcuIWttVXk02SIV2Ss4rEgKuWGuI+dqge+QAQ2hwepTBHX13aRrLZRtwAe1SYYI9Vuh9dux4npCG4/NY+Z8XHu8bKzOV0qrD4f1lgQKVexlcpiK5lFqdZAtamh3tKFoT07O425uXFMTU0IK//WlVWU0yn4nE7pLpuenpTPyWPzUAIeuMI+7O9tI7m/i/2bN6FVKojHI5hanIMaiKDS6mJ8choKhWVLB6nkFpq1BsrZFp770ev46dMvC8YoGLbjz7/wB4ienMPWm+vQWxRsWazpimjO94WdQSzWUFgmfon/xnOEx0nBmEgxZq7wfJaOBJ9P1uyAGoBeq6Gez8Oj2BEPh2QfLexsIpM5QLmUh8OtwB/yoW/tQ+vrck1CZj7FcIvNIYgWssx58cIwUxajmSPDIHIWuoXobiGezYDR1aQwbVX4P1PApshtJWbsiNoiGepOQcMQZceuPpoHeJ4zm4EdMCwKudwe6RSRDi6bE5auBV2d7nX2KVjM4GmaDwR7Z17v0HhAJzyfn+ckhf52qy3FKBbZpCvEOoDX65Y9g/s3Q34NjcXnLpwOBhFHUG9qePy7P8CTP3kR5RrzaqywEQvDorXkjZhh3Mw/cLhV1OpNVBvsuCKKj9cvh0YGZhMYQ2f68K5jOALDERiOwHAE3vkRGIrp7/wYD3/DcASGIzAcgeEIsCVYUQZ0oPJmUCXWgo5sYkkwQFB1YzIaESGBIZSxQBheh0vEz55OYc28iWWgaLWZx9jEiLjBkpkMNrd2UKrWodGRqBvCaHa6Pag16fIyYP4G02Uuzcfkm1sHqPU0CRcVxxMfc+SmHpjMbwtvzvq8Zz1ErhyJ6PLVFId5ww6LyRB/uwP96CG/6Bv/1s++TUw3b1XNdmlTjDaZ40ft2XS88lMeJ6F4dvQoTCrOt9AulMopVoonetCXcDwJK7U6xG3cpdgmbd92EQJ4A0v2LXEJ9WYFQa8PTtUpN7eJiTjOkv+8vITjxxawsDCHeCIBm2bgD//1/4nvfecp5AolGUdFjsdqHg858wOTA08SNDnjDMOkWOFSXRKQ6vc6EYuEYO0PoFptWJydg4XoEJeKWruNVC6HXKGIQrmMXLkuwio/XVYrFKcTt50/jXAoiK3NTWxs76Jz9F5RMBgA7714Bt5BV9yT4pi22+EJhuD0eHBrcxMvv7qCmA8IqFZ87FfejYtnjsFp7aFVKYl7kiKv8OTZ825VkM7kBddAoY3CAZ3T/Hc6e8ulMlTVLUIFxQlfICBsaxYqKOqViiUR0rvNNiLhIGLxEdgcVrj9HnHjVZs11JoNeH0eHD9zGpMnTmD1uRdErOV0YBgjUQzFXB4+OlFDYXEXlhoNZGWMKsLU9qlu7G1toVEqi6ORjvBgdASuYBS7xQp+8PxL2Mi00HNYYfd5pYODbfhOq01czBRgKcbSjdu3kV87EBGbrFw6MOW8YWdFtydscI4RCz7CPz8U0il0SJGGDHNh85NtrsHr9ogITFXRbtrPKYBIDkLApeBYJAq/UxFkCFnWDOykAE/XfbFcEuyMNujj4qkTePTRR/HqlVextb2Jq9evIVmoYGF2EvfcdgLj8QheubWP9Z1d7B/so6YP4LCZaw/dr1GKoS5F+NLhcEhwHaFIBA98+EPY2N5CsVoWAYlOSQpofI/pLmbhZDQ2Kt0u11fXJMRWdR0GEQ564twXgcrnlRJco1rFjdUteF0KzpxZFkwKi3vJVFI6aYhSubqygpubB7A6LHjfAx/AfR/5iLim165exw9++LR0gRSyZdTbusnmtlqEm+9y2TE9lcD05IQUytLprGB+WCLMZnOw9him2UHA40OABRsbi25kSVtRqzVQb2loHwrZXp9fimA8N4U93GohGPbh7IVzeO8vPyi4lrHRETijcUD14T985s/x6T/6N6iWq7ICNpodeBQbnPYemh2uSwzYVEycRKcrxzsWjyAxPi65DvVKGR+4724J1F1ZuYVWo46AT0XA55N1l58UK9mtMhofQdAXkH/rGl2kMzlBxlAU5yo/cCvIC9KoJsHUI6Mj+NBHfwUX330/qs0Gtl97TZjPE1MT+Hd/+mksnTiBM+fPC46JYiBDenPpDMrFIrLptMy7SCgkbn5yp8m7ZxHk2PHjIjyykBIfG8Hk9CSee+FnYGGQKI1INIZAKIJCoYKbN29JAZPH/eMf/1jGqdFoCSucRUf+Xga3JhKTaBkGnvzJj4WT3WLQrMOLPoV14sPQhWLtwG4xg2PdqgtrWxm4XAqi8Tjuu/8S3vPee3HixEkpMrPLxGjV0cplcf2Nq6gVKkht7aGYz0Jv1tFptVjhkpDTaECFy8l8DWI6iJ9hfoNN9lAKnLvJHNL5JhpaB7rdgqm4G8cW5hHweaUTYHpqAonxMRkbBrHyvClXayi3O1hZX5dOsGp7gJrGzicW5xRMT8Zx/7sv4f0PPYiLd9wpBXEWd7dffR3XX3wJqtWO+dk5cX0z5NkZDcGXiKOW2sXOwR4O9vegV6siVkfjUUQnxmBz+1CqdzA1vwC70w6XakcuvSuFxGpew/cffx7fe/xpKTIqrg7+rz/9H7F413lsXdtEs9aRjjOuT4KdIkOcXTCKIl0CFIHZeeORYFW7dD0Ucnkp5HB/YzAnCzP8Ok4Ge7WKTrMOJ3ExFqBdrSC5vw2tXUe9znNFF/e8RbGg3WH3F7MfXPD7g3C5PNJdobcNQWjx+oc8c661PAav6pZ1kRkq/LTY2BXHfbxrZivwcRbu5cRumesukWs2qyJdKVyLja4hVxbM52D3k8vtlmwCHgP/jb/J5XChz1DbNsVvSTg5DB51mBkYhwg85hMQo8ewUbrfWXQge55XScTvcfx43ef3e80QXo17hdn5VCqWJdiWe+DoWAIbO3v4yje+hVdXOG90ePx8rxjm3pfrEKJiWDhTvT5x8FcbzMNgdoYEk0iRl900vU5vqG/8ohefw8cNR2A4AsMRGI7A33gEhpvN33johj84HIHhCAxHYDgC/0UjYDVjLemQdBEDQadXv4+Y34fluTnMT05hdnwS2YN9GE0TOUFeLXml7XZLBBmvzw2LvYdTZ04gEovh2soqXnvjTdQaTeGUU7zVO300yclmACgFcjptxT1FMY+87gF6dgu6dqvpkCYcXEIwTdyIaOQSrnjIbOYtrNzImsL6zz/o0u1hYDVRJX+bj/+cmP52QV1wKTY6Wol3obuRIWN09zJozAaLoqDZ6cpXCtpEb/AlKnTqC3eaYidfixkEJg79TleKEBQ5TGa6VUS6sOpGKZMSgZ0M4BpZ3Rw5YkM6faguBUuL03j4Iw/j1x5+WFrh/7ff/1f4/vd/JC5O4mUsCn+HKUQazbYIASpZ7nSfOhREQkFMTE4gEg0LT53iGkVVGuxsfaBWLEoBpGn0UajUJDSUr5nOYiJt2ApPoZcYh+XlZRFCyFom+5nuWY4JxVcKEx9+33uh6A3Y+x1xYGvdLjzBADw+D968eg1vXt1ANACcOhbBpz7+EQRVBen9bQw6hjjSGaBIh2cwGEGzbaBUrMDj8YrDX9AxPYZ/6ijmi+J69vmC0krv9vgQHYlLeBvFCyIEiKWgi59dF0GfD8FQCEaPYXmKiEAirvS7iI/EcezEMgLxOKrpDN54400JLA2Hw8hms9CaLXGHUhgmRqWuaahSONI0PPjgh2Scn3v6J0hubyEW8CMcjMCquOCNxqHZnXj2yut49rUt1Ptd2NjlwY4Cm0OQAgSbdzneXeYAmFkBlCe6lsOyETnvhy5JdpdQTOdclGLMESv9CBskGCPiAfriduZ753OrMm/p2KTrknOVQjqxLcuTE/i1971HXK/ipqQDHhYR4dPpDLZ3d3GQSsp7MjIax+XLl3Fz/SZy+Qy2kxnJPrjt7DLOLs/AaFbx5GtrSOaqcKl0TloQ8nvh4Otpa5ibmEQ0EBLxlOcEA3FTmaxwjJdPn0JialLCBvP5Ana2d1Cr1mW9YEArxSB+/9ZuUjofphNjUgDRyD1u1aRQNDM7gzMnTyK1l8T3vvNdKbRcOH9WClFEoty6eVMEL54/uwcp1FuAN6QiMhKH3e2Reb+1n0G20pDlhYgbuvX9zEtQSEGwCPqEYcR2mwWVah2NtgVOivlELHS7CChWaN0BRsNheJ1k1Lfh8TgF5bK1tYeSPsDCaARjo6NwqqoUBf3BoAhZ1WZdMC/3vPtePPS7v8NWFfTaLVgUJ6wWJ5587Al8+t/+37hy5ZpkH/AcHg+4YBiaCGbhQED463SjZnIFFCt1aF0WwZhBAfhUB9514QyiAZ+c++L+tdtFhBOES5ks8T1k03kJguQyS445Mx0y5TIU1YXzi8fgDwbwxup1XL21BYeNIqgNwagfU9MT8AUD0hFC5vs//G//MV57+SV8/evfFIb77OycZEwUCiXpaiF2qJDPYXVlRfIZpianZN0iqqaQzwtDmx0H5OMTk8Mg08npKXzrsW9jZm5GHPjsVChV6jhIZbG/n4TP45GuhmvXroso2Wy0xFlPF3vb0EVAXVhYRL5YwpXX3xARkqx4iqEtBlhL144VDksXlq4GG53EkgGgYGY6ig988AEcP3ECVruCYqmETDqFfDaDfC4tCJf03gFUFr8GZPlbEfR5MRaLYyQUhcflOnQ7W5HNpGV/ZKGOguqAnHaGAFsGaLQMbG6k4LRZEPCHMDI+Ingqp0eF4nbJYyvNBorVquwVO/sHSJYp9Npg7WkY2Mj+D8CtDuDzWnD+wjn8+m88grGl49JNYOSLMKx22JotvPmzF7GxegM9TUerXkM6lUQw5Melu25HdGwEVodN0Ex6tS7cd5fXBVcoAJvHj7phxdjUNKx2C6LRIArZAwkyLxzU8KW/egKPP/4jhNwewKbhn/4vH8cvfeQBZPaZpUJ+PTsFKKT3ZB5KJ4wg1ewimLNbgdggXguwwEp3Na9luPaXKuZc5GuJ+yPSzdTX2xIs0iFWrtVAvVaG02HmOxidNsAsB5ciRRijx9wBhxSPO1pXii3MXugaPck64N5DIZprLvdjfvb63M/Z6WO6v+k2Z/cW11mH4oZD+TluTbJSuDazkCyl9T7sTqcURZlfweIZOxJ4fWFS4KxSwOzrxHiZYaaCu5NgZLvsoQPYJFyd+yy5/yzU85xlQYY5BRwz5taw24RXUsSSpZNpKSjRWc9sDnawMcsiEOI1gBO+YAhrm9t4/AdP4rXVDQzsinRt8ZqNWLu21oDe0WBX3HL8NEwQ7dJm1+Fh4Cpfn2Ewxnr4MRyB4QgMR2A4AsMReGdHYLjZvLPjO3z24QgMR2A4AsMR+PkI8J5bghGJ8rD3uuJIP7kwj3NLS4gGAjCaLXHTtpqm00nQJhbTMUb3LW9ud5K7cHtUuL0+1BoNVOt1CdSkG5bcYRFwB4AuwY8d+R7923Se0WPOG3w6bSkO9q02cW6L+CxuZ1ptTTc4RRQGE5rYF/ODDmvzw/wDXboUG94yq8u3zZ8/+viFNlp5ApYa+HqPnv8QBXP4fHTMESvCUEHe9PKYiRfhzSsLDz27FXW+fsUmhQFKmE7eJFN4F+dwR27GycSlGONQneIGFOfwoUNdhHkKqLqOILsEFAaYdQTzYFcYtEZXG9EEMqAiAPzS/Xfjjz79pxgJ+fF7/+Qf4fHHvodKQ5dCBl+BOPqIovD7kIjGEAuHMH7ocNX0NkqVkiAT6GbrdnS0mnUk95PCT/d5A2h3BtA6dNI6xMVbq1akOHL8+DERN82gVGJ5BiIM0B1KBAvnj661Ua83EQ364bX0UM5mxLXp9LgRHY1Ld8GLL7+CdKGNqYgFj37iAzg+M45Oo4paKSehl4rdIW3vdP6T89oi09emSJggBX1DMwT1QiGdgXpmQqxVONgMrxtLjCMciUBxOUWc0toaKrkSyqk8YtEoRsZGoHUoYOkywSiwRGMxxEbjIlCQA+/1+nH9+nU47Q4ROsplhkpa4LRazKC+Xg/1zuGnpuPyffejWavhiceeRr9dw+VLZwWbQHe/4vFBCYSwWyzha9/9IXaKbRgUUlSPuNft0nDRxYBFFs4b4lvsRCdZpZ2+L1Ulcnitcn6wUEOUjHByLXYRbMjTlTnFf+MbREc3mcoilrL7gSzdljDdWVhhmC9580Q/HRsbxf3nzsItvHXimTrC8uX5blecEuCay+ewtb0tQi+FJY5bOBxEvljA9kEKhtbERNSHqdEYNnJVCRZdXlqC6nDKeUNHqd7RhVfdbJLb7EQ0EkY6mYJWb6Ldaprntc2Ki+96F26/4w7hm6dTGezt7mFjfRNrN26g0Owi4XdjeWEeEXZW2IByrYxyrYRgJAi3z43ji8dw9cqbuHF9EzZLD2fPnhJmejadQqlQRCAQEEFVJ/6AxaJKDTe2Usg12jAEw2Ry4+2WASJeB5aWjokDOZ1NIZvPSOYExXQKgSzU+D1ezM3OS1Dh/u4+tDYLFla0WwwAtMJLRr6tJ/iQfEnD6ROz+NRv/bZwzelGJy6IgaP5UhEH2aQIxw//+kdxx4c/KMXD/M42XFYFHrsXLz37Iv78z/4Cr795FYvjUYRCQVi7DHy1ClaESI14LCZFykw2h1y+iGKJqBOgRvY0mdIRr4SLct2jwE9ECNeYFoMFnU4Ja7zy5hrKulnMs9sGEpq7uHQMv/v3fwt3XL4X3/yLz2PlZ6/jZ29ex3Q8gtGRKEMI0dJayFYbOMjXcOH0CXz+C3+Cr3/1qxTb4FG9cNgcUlzMpig+5wVxU283sbq2hoW5eYyNjUlmA7tJuG6MjydkDbryxuvS4bOwuChFh2898TSOL00jPhKTPSlfqKBYqrwVyModJJPJw0WBtNeDx+2Fk6gb8qS9XswkpoRHv7W7Czp9WdQkzEOCuong0hvoGE34HDbMhfn4OKYnxhDw+VGr1wTdsZ9KIZPNQnHYpCOC2QMYdKVwwo6uhblZBLwB2K0O+NQgnDZVioLFXBEKU6YtkJDuXt9Ap8906T4CYR+mZyak0+knT/4E3UoPqtMHNRCAhj6S5SKSlSJqhg5tADS6A1R1QFWd+OhDlxGPRvDyz17E6eVl/PonfxNbt27hrz/773GQTCEQ8uP+913GpbvvlnN5/eYtxCNR9HQD2f0kqsUiBl0GuLJgGsOpsydx8V2X0LcOcHCwj+TGDqwsxo/F4Y2HYfMG0Lf7EB4dlXU2Fg2ilEvC5/Vj4/oe/vwzX8azz76CMIugLh2PPHovPvGpj6Fc1lGtGWjTCd7tSGcG1zzuqxSCKaYL9qfXl/ePAjDXK55TRJOxCEjefsfaEzE9zCJJoyHnZblYkHDXHjM2FDsSE+OIhP2SwUBRWDIjBgw+5furC5KpXi4jFokiHAnLflOrN1AnzoQdXw6n7Akmjo2iuSJzwOFi6LeEckjHD7FidGhzropVnTkW0jHEryx4WiTngVx4fhwh7vha+ZzsAqIgThQR91ruf+wykW62HpsamIeiSMCsphniCvd6vBJazP2J6zyL+FzriXIhDuf61RV5j8v5guQ4+BnmOzqGeCwurysYisAbCEANhXH95i1884kncWVtHQ6vG6GgB5VyGay385qw2jDgDzJIXENTM2BjaqlkmXQEJ8bDG154D0dgOALDERiOwHAE3ukRGG427/QID59/OALDERiOwHAEZARMWZptz1Y4LRa4bTYkIhGcXTqGmbFxaYtu1uoibvGjpWlo6bpwM9k+XW82BTfC0KlilVIM7xP74q6ig1pcdSL68iZPkZti3lRTLJabSn4c3kzSVdWnmk7B/i22uSliU1B+SwinWPj/Np3LN8xvCv/2MIXy6HHm17c9xy/y/g/o1Tokqf9nxPQj16aLHOm3iekUMXmjbzD0lKGVFoaSmjgdJ11hdNoxxNNqgc/rQ8cwRAiiYEWBlI7GngSSWkSk58846WQbANVqVQoVbN82w80obCrifKXrm2PFm/f7776E//UP/gVKxRy+/rWv4qmnn0e2VINTtcHjcmMxMYVj0zNwE1zTbotbr6Nr4oJsthvCRybj3u21QlVdyKab8HrE2Cc36RTtGSxKR6rT5cT4+Dgu33OPOJUrlbKMHUUGBvC53aoIvcJt7Zvc51atDmuni2I2K685OhITxnKhXBJXrdNuwYlFD/6rR/8O0G2iQSGdrfA94ke6sNoUOF0etFu6iOH8fXRx22x2+Z103+ezOeHo2m0KipUyKrWq8GAp9hA5QdwL3XV0shfTeSS39hH0m87ddqctc9mmWGB32iRwkugPFhuIEqEblNxe1eVGLpMT7jhdkWSL9wwNNQYZUqC2WFHVuyCuY397F6+tZHByKo5f+6V7hN27s72NLnEuXi96bhWPPf0jPP9mGhUG2nkDcry23gAWsnqFh062eUeOW4BC0s3Boo95BjDjQLR1zrEOw1Ih5ysFdArDPAcpwLAD5Cgot9/rQLExKNecazY6knW64Lvwqy6MhYIIsmOEglafJnm6Y62CGGD3CYPueDzE+7DoINgih4JYPCZH1TZaqFXL4gz1OhSk8hU0Kexa7cKsbmoUyok46EnXwMLignCvO7qOWys3oDdaqBTySCQSwub1hgIIx6KCfyGSg8JTPp3D7s4u6pUarEQldAzk8yU02y1o7HyxAYm4U4IGL95+CV63T4KBw8EAJhMJQS6V8nm0ag3UqlUkk0mkUiz0dFEs12TMwvFRuH0BVGoNbO/tI1csYiSk4r5778b0zAyurVxDrV7B8aVjuHTpdkzPzgh2iMI7i5EU0X7/X/4rvLGWxNxYTDpOiNeJRsMiMu8f7EmR4/bbLiIxPmmukxYL2rohQaiegB8tjmHIj7vuvwdjJ46hVS5A19uCn/CFxnBwcxtPfvXraDcbePTR34QjGMaLj38beruNn/74x7ixsol+z4BDBF4/IuEIup2BFEZ1vYeF4wuHAhm7hrqo1mpv4ZyagoMygw459+YWF2TdZ0Ar8zFCIRUzc1NYXj6BsOrHjeevYHPtFtwel8zRPvEXdgs0g0gNN9793vtx8dJF/Js/+rfCQh8fGUfYH4LT7oTR0lEuVVBtNNA0NKSyWcRiUUG00JWra2bQNbsN6GAvlIpSKNKkCGBBtt5EmAHCRG9wbnV70vVjtdmlgMPuGOZ3eOxOEQMpmFNg5zhQwA8Eguijj/1cGjFfFC2tLU78ll6Hy2JHiGGcLhvmx2O4sDwPn8OKBl3oqQMEgkHYnIrgnZqaBpfbJdgoTWvCTwzLzCSWT57EzMyMFAK3NrZxsJcSt//+XhLFYhluivsOJ5aWlsQJzOLUzNw0AuEASdXSNVA8yGFvbQ+NioZMqYjtTBqpah1dOudDfgkyZpdTS9eks+CuOy9hanwMN1evC/bk1PISWrUK3rzyCtrNGnoWUuAt2M73cXw2AF/AI2v90uIxJmZjd2NDCsEnjh+T4shoIo5jJ48jncvg1s01rF65Cp/LjfOXbkNsdgqaxQaHPwanNwDOHdVhhXWgI+j24qdPvYw//9Mv4datXfh9PoRHnHj4kTvxvgfvR7ttQb3WEXc1RWrZvQ8L6hSXKZhzraJDnMxyj9MFS7cvqJdWsynnGd9Du6rA5nLAhg5K+YJ0UNWqNcHCzMxMY2IiIecFM0f0Vhu1elWQWNzumRvDwi87oQZ6SzJlFJcKxemStU+ubQ7nFFFhDFLnvi/dXm5VAo/pBCcKj3OUe6Ew6sQ/boWVgd/MgOl1xFDAfZ5FZ4YG8/qnz+B1Yac7RfTnuZDKZKALO94ua67iMANBWSSVXHerQ46Pz8drCBYejj64J3AMuVbomoGbq5vY29pFo1qXoj4LJuw3CgUC8KhucdUvLi0jGIvD5ffL11u7e/jqd5/CG6s3oDpsEtjrd1nQbA3gCzhx9333Yns/iWu3tlFptGFVzIyOlt7hjB3qG7/IdefwMcMRGI7AcASGI/C3GoHhZvO3Gr7hDw9HYDgCwxEYjsAvOgJOm31AcZMirWq1iPM04nFjYXICsWAQtWIBlVJJWpDJyWzqGuqGBsXjhsvnRbXRRLZYQc+iSGsvncd0klEoJ+5DWpT7AxErJHxTnFF0FHOrM13LwhnvDmDp22AnVZhc9EMxXVjPh4r4z7EtpvP8SDwXAf2tnfMovJOhaxTd6QAbvOVep2DGj8NYrLcNkxlg+p98/P+I6UePG1Ag52uiAEk3PcXKntmOTsc8byStdqfceKPfE/Gct7c9tuwPuoh6AliYm8PszAxurq9je29HXOosMNBrLuGsHAKbDXrPgNtJ9jqkeEFBna+RTG1hth+y2L1eFY16RVildFn/83/23yMS8uBbjz2G7/3op8iXWhIkOR704uTMHBSjB6U/gIuBlloLxWIJuVoNrW4fbocNi8fGcf7CWdhsDrTbTdxcXUWn0RSOPl3iAX9A8AsTExPiPk+n0qhUKyJ6C0edAZl0z3cMEb0pfPLYGMbWqGmo1dvChQ1FgiJc7x+ksL65i6kxBffffQr3v+t2wRIUs0k5PgrjlCM6Pc4rMmghgkgmlZE2eArhkVBEhC+608lMp8osbPdCTtABFKSIfwgRZ6PY0Wo0UcqWUM+bzl0KNuUGXXd2+AJ0WfM9IFtYFaQHXxdd+RQo6IbPZfMizrJYAkOTMNiGrqNpscKwOWDYHdg7SGNnK4lsVsM954/jPZdOwmm1oljIY2C3ojUYwDMSw439PXzlB9eQaTbh9IfgcrpFSOcnA+8osFDotjsd0Cje2G2wOhhAR+G8x7Q7wbTI/OtDxDTiYljMEJYtXZESCEzGLhEvuriWyc7mWcOx5O9w222YHInj+PwcAl431tdWkEun0dYBf8AL1e0VlI3GwoZdEaGJbnkKU3vJpLiBib1gxwpxLsRDEaPjd3rhGvTEsU0cCkVRznOKOAE/GeL3X8HxAAAgAElEQVQ+hEIhyV+gqHTltVflKxEyPC66fHlOBMIhjI0nZE3Z3zsQvEs0GJKwzdTerghEDJNdPL6AqblJQU/APkC1UcP8wjyM7kCwJxTsiefJpZKoFUtQGJzcaKJaqaKrdzEzMyf5D42mBofLLcF7jZaGYqmMWqOMaNgNrV1DOlsVnMzFS2fwKx/5ME6cPwslGJS1sJPLybyB1YEfP/lDrK1twmG1Y2J8Qs6JZColzmO+Fp8/gGAwjK3tXdxc35BMAHYWjE2MSxFhN3mAbDGH2aV5/PEXPifCar2URyGTRTg2Dq9DxRvPv4Bb16/jPe99N0ZnZtGuVcVB/r0vfRE/+M4TaNWbIq5SMPb7ArL+UnBt1Nrw+j0i+DYbDSmskV9OgU8KL50OPD4/RkfHBKnCHIKr167jjbUtWY/Ho0ERDonZ8Ko+eO1uOGyKoFN2knvoWLroWHpITCfwkU88gjN3XMSX/+xz+Kv/8B8R8TsxPzUDp80Jo6Ghb1BM7Ek+Q43Hxu4dYn8sZqgzxU4KjRT3OX/oLOe8OMilpKjk9gekiMvCHb9PdAdXf3kfDvFhkkrMDAJiuiTcmixrun4pdprrarlalfeEYa50LatuB9yKFTZDg01vYCLkw52nj8FjHaDTbEovE8fK6VYRiEQQT4zBHw4c7qF2TExNQvH5sH1zH9lsARubG7i1flOc1MSDTEyMYX5+FhMTkxhPTErY8cbNdbzw/Iuw252o11vY3t0TF//YyAg2125KkC7PQ575TtUHX4hBpczVqIkwL67mZl32D8ZDDgwdQWYFnFzC8uIcfERZVUvI5jJodbs4KBbFpU6kUigSFZ5+IZvF5s2biIWDktOha014/W64PCq0ribhy9mdA4QDIZw6dwbekRiKmo7g2IwgjTgH3E4bYkEPjHoLX/3Lb+HrX/oetGYfqteD2eNxPPoPP4hwzAPFwaIlBW1y083QEp5HLEopdgWq04VWvQFDI/S9DwcDz40OKsUSqqUKHOS2013tZacXBeumrI3cCygksxAdjcZkr2AnE53b3AM4jtzHuZ9LJxlzN3o6+q0qul1N2OZ2VYXXH4DL64PF6ZIQaRZx6MAmuojrHJ3xvW5HUFkDFkL5ztgs0iVjtQzMzBKiqbpmUZ1KM9df4rOIkmFnXlfvSF6B1jZgYYH2cAwNbjoOuxQxVZVjpaJvsUnHELuQaFrg93mOMGjYLDqZCLpsJoNU8gC9zgAHuxl02h3J4hBX/6Av/HlioPiV7HZiWsZnZmB1OjB97BgCI6N49pVX8NXHnsD2XgpuywA+Evv6wAMffgCPfPI38ZOfvYivfPMxrG7tSWcEXzRDvKuaMdQ3ftEL8+HjhiMwHIHhCAxH4G88AsPN5m88dMMfHI7AcASGIzAcgf+SEXA4XAMKuw5iPxgcSUwIBoi7VYwGfNCbDTQbbWh0u9qs0On84+2j2wUrQzAbLdTaHThVL5otuh3tJgeUorHVIsKpuLcVBhuyRZtCBR1ZDOUyXVryOaBjzQ5l4JQbM94/i2Aun/w7gRQChjH/fvSTsmMeSuPyZ6s8F0QINz9MyfntVvajfuOff+/tQaU/Hz/x9x6GmB499v/7XOajTMQKxXuhUROZQ96siJ90CHflxpw3zBhQ0KQT2Ibp2BjOnzsrbuhXXnsVtw52oOm6oEP4WrSuAV0CzWwiDhNrEAqGhZ9sEJmjGWYBo9NBtVYWcVTEA7biO6wSJHb69Dx+9aMPyWOeeubHuLG+h3KxjpjbjpmREXQqDXjsCqLBgLTw5/Il9KwWnDl/Cvfedw8cTruIhHT88Tkq+Twa5OM2GlIYoAvP6XQKm5X8abpZRSTVdXG40dVOIarVbIgwIu3rfINtTtiUgASWsVshGPbD4bBic5fhlAc4PaPi737qo4j4HOi2myhkM9DaJveVLFmLjV59RRy/fL3r6+sIBUOYSEyKG5jK2ZEoxoIHA9n2Dg4EQURxMByNiNuc6hwdi/lkDkZVQ8Drl7l+kDkQ4S4SC0nQGuc0iwD8Wb5WKRDohjjT6c6nMCu27a4uiIyu1SrOzNYAcPiCuLq6htR+St6Ty7dfwPzEGPQGQ+H6grgptxrwj8TQV1V8+ovfw9W9EuDxi+OdvHRLtydIAzLTibEhEqDd0UUwpLAuoi1dlN2eiPqM5xMmvGa8xeKl6NOhws7z0EY8QB+G3hYsj2Lh1DFfE8sVs4kxnD99EnMzM/K6idp48qkfYmM3A1Wxwuf1Sg5CvW06hMnpZWMJgxjp3G9LQKwFCrFGh0U1omQoIo8JlaEHxamIqMQASLpT56anBJvE7gs+P527b159U4oinHv5WhOK1UQ/EVvh81HI66NS1xD2uTAzNS3hl+ROM9iTImAsHoE/6IM34AWTCA7SB8K/DvjD2N3exfbGujjSa6UKGHvMIiKdo+wYuXjbJYQjUdy4cQulakNEq2yhhD2y1JtNWCw9jI2GUKsXBTl05swpXLjtDGKxCNK5rITWsoMjvbMjwnOjTlZzG41aE+NjE3A5VHFV1xsN4Sozc6JQLIm4Xq3WUSiW0dIM4RN3rXboXBN0TXAUsfEg/vHv/Te4cOl2jCfGYGF3jELetoJvfeVb+MM/+EOMxEM4fWICD3/4l3FiaQn1Rg2prW1A3N09bFxfwfVrq/LekVfO3/nySy+hXm3IHKbQ2O/TNWuHW1XEya66PRIC6Q8E5Bxo1BsoV+qyzrM7hkIyCyXkV/tU8up1tHUdmXoDLjedsxbcff9l/L3/+h8gVyriX//v/wd+9tIa/E4rfHLeWuBRVLisdineVrSWFBANYYUDHtUjYmixUROHMgVWup7ZKUUXdbVRFyGQBVnOdxZ1DRZ9Oh0p5FIQp+jJtVh1qrKu0QHO84qCK5EbFDW5/7CLg471NrsBVI+sB9zjFIZHdnW4LT0cnxzDfRfPAVoTjWIRwQADer3oDvrwh8MYTYyDMnc6lxYEEuMPXnn9GjLpBgpVDdFIACdPLWJhcRZjE6OIjEaka6BUyCOTy2M/mcL25h6uXNkSfEfb6KLR0CTrwudzw2FnjkmLLSqC/hh02dylSOAlA2Y5aCz4VatlORcP6mUEFJtkIQQDPtx950XcSfFbsQqaqEk8TL+Hjb0dWSeIEdvf35euD3Zg3XvPHbjz4gWsXH8DA0sftVoFk9MTUqSw9gC3yw1fJIiuYke+2cb0sdMoVmpSwIvHQoj4PdhYXcNnP/0VPPPUi/AqTsHqnLl9Ef/z7/997CU3YbN7YXTYJcDQURY4iJXjvtIToVv45ESJUJDWDQk0lYwIIrCMLrxut3TFJHNJ2Zz1Tk2wJdx22D3jdnvMq4IBr1G4Bh4+NxFzdkUKLGSjyzULQ9H1OngJwwI3C9nstqOQHojGEB0ZgUNVoRum8C9FZO4HnIOHIcmdDh32PI+5JpoB4LwW6hod6K2WPJ4COot4dKQzW4MFvkzyAMm9pASfjhCVlBiHzePC4LALiAVNl8rMGge4/UihlIK6jWuBmR3C1+nxuGU/vnLlCl599VWTLQ83Qt6gCP5Guy17S8jvlzwS8TCw+MouQ4cDsbExBEdjiE9OSrHl8SefwWOP/xA+xYqJqBdBfxCP/OYnsXTqND79+c/je08/h3y9iR6L/HzvBoDW56o7/BiOwHAEhiMwHIHhCLyzIzDcbN7Z8R0++3AEhiMwHIHhCByOgFVxDeguZoiZV7HBQZdXt4PZgBvL05PoNpsS6lesNVBtGWj1BtAZrmi3QrfQLQ30bU5Y7HSk9+RGkeKYYNWlrZhusp440ykyCwddBPJD5Io41PuH7HQHbBanCMRmm3FTQuvo5GIrNAVoIV/zBp8MzgGdXja5keQNI5EIFHfoyCXTlk9NYYdCqrjF6dhV7DA6utwo0uHGYxXOOR3gfTKnTY4p5Xa+Hj7uqFWaBQAeOgVC3pXTJcuAQSsLDdIaTvd53xRc+NywSOgfcRsiYPJnD3ExfE3xYBDH5xdEhNjcT6JSLIpgyfEweahWBPxehKJREeUDbh+0dgtjY+MiTh4cJIVp7fN6JAx2d29PbvIpevF1B4MekyVuBxYW53H+tvPiNFzf2sJXvvw1CZOcjI2iks3DaPcwFo8iEg7CHwrJTfvcwhwSEwmkUklsbmyI0E4sRrNWRUdjq7gmY8EbdYpw27tJEPkeDAThcpEjTrID3Z0MH9OgtYl4oaPbZMB2BnZ0B6pw9Dt9DeGwV+bI6s0twdG863QIv/s7vwGtWZLf16y1BYdjsZghb3SlY+AU16VutEUo9LjdEiLIsaMoIq5uQeEQYdERBnyj3RbmOp3PJvu/K/iZcraATq0FxcLgN0VwHQwuZaGA7G2G+zmcdMZSIFakGNTROiJasFhCsZTCCFE5nCIUXrReD2m6nd0+pHN57GwXkBiP4O47L8DrcokrnQIVQzLThawgCeaOH8fnvvYdPLOaQ8PigOp1izBOoYgiOeeg1tJE1CernEIoj0F6PTj/D5n4/DMFa+Hks4hzGDBJcUxyBThjacylaNo14Pfy+Nsiis6NxXHHuTNYmJsRp22mVMaNvQNcW72JSqUGj9Muwpyudczz3m4KecQU0RVKNjQ5uRTogz4nDINony58bhZtnChlGvK4288siMhDcZQCVzgYlD8zEK9SNgNlhe2dyQjfm6ga64DOUgdm52aEd1yq1bC9lxRhPRYfEfTDvZcvY+ncGTSqVXHTd4gHGvQFXUBH/sT4GFx2J77yxS8jfbAvwirdySxw0Zka9AXw0V//GBbuvQ9bL7yMnzz7nKyB3YEVmUIJOwcpcf320YXfp8LtdiIcCmJxYR4uhw3Neg0H+ynBJDELYdBqQnXRcWoRnrKJdonJ+UGBkM5qBg6z+4dzlJgZBqry/aUgyiIZsUElZlFggFAsgshIGA2jiUt3vQuP/pN/hPjEhLhMMxtb+Orn/wpf/9LXcPLkEj75Wx/H4u0XzVDhZhO7t25ha28XuWwOGzdvYWV1FSMjI/jUb/9d+Kem8Pozz+D6q68LsqheqyGdzsn6SJGYDm0KnNeuXcXYWALT09NSTGLAZzaXR7FYFJ50udGWMGs3iyy2DqZmJnD+0iUJN169sYJipYrzt11AsVzHX33pG6jVWnDazNopl0qun3a6bZnLQYesWSaFjoG5blNsZF6FFCchhRue8+T7szBnrremQ5xzk6I4P4kG4TlkUDQno9pmf+tnuY7zMTy/KajzDOHewN/HIpWbYauHhVIWm5RBH4lIGHedP4tTx+ZRyWcwNTYuXRjkozdabUFyEAGyn05h/+BAwkDzTQ2FTA5N5k70gLsv3Y4HPvA+jCVGUW1UUKqWTNRWs46fPvcycuWqnJd6i8I4e8RMXrbKgoZXxcLMGNAzkEmlYaOILix+rs0mYouvxeFwyXlNhzDFcpKheF5xXkXCISxMT2BqfASRSBiR0TjGEhMo1SrY2dvDjbUbkg2xtZuGx63i4Qfvx0d+5SE8/dT3Ua9XxKF++23nER2Jmvxwh0PWnFKzDq1vweLSadQPuzoCAR8MrY0fPflDfPmLT2D9xq7gQlRfEI/82vvx6N/7VRxk9iRQk0G9XNv5frJQyMIfv7KQw2Ip9x+uiyx8UYi2suCiaSJIi1vdbkOlmJO1rW8lFkuRtYXCPbstyOhnN515DUBh3Sy+2qyma5xFHQriMFoYaA0JKWVJnYWatmEIo5yvlQHBqscr2QLcy7m/ydXNEST8cF61e4bMZc5JitzEvPiIS5PAbF3yFLh/mC5xi3Qf1Svk5xekk8TlUOAN+NDSWzB6HSkeBYJhuT5gtwiDR1tENRns/HLKHidsdSvZ6X55b66+eRWf//xfomf04LK6sDgzz2Yd+d0uuwKf2y0FMcHSOOxgKYMFLcXjgjcclMyQcDSKdK6A7z/1U7z06gpCbgdi8RDmlpbEif7iGyvY414qF2smqo7ztW3oQ31jeOcxHIHhCAxHYDgC7/gIDDebd3yIh79gOALDERiOwHAEZAQUFxUHcV356VZje36/hxPjIVxcXkav3RQWb6FUQaHWRrMLNPtWlI0eSpoprg9sxLn8HMdyaCZ/C5piUlpEmjC76imkE5thZkIKnoKi3mBAYifdxpQDiAbpwemwYzAgJ5s3vfwZtisziIxiOm8U7fL7KSFSXOfvEgjIgK7KjjgapWVbWO5019uE40nxk383hXIK8TwAmufM1n5JZT30s1OQpHDO71BAZBv24JB5TnFMUC8iwJiFAz6viDagiGyIGKmwFZqvzumQG+6J8XGcO3Na0BbkoF5fXcPe3i5aeg/Ow8fyOEbiUczOzEownkK0SVuTEDXiatyqimgkiICPgmNHMBgUjnweFzS9g2gsIm65RruJW+sbwln9wMMPYfH0Er76ub/Ay8+/iJFITJ5X17si8vmI2QiH4Rfh2BRgKOyRb87frTfaEgRJ9zzDO8mcZSBgNpvFy6++hpF4GJFQSI6NbFaK/3Spc4yEpW+xiKvbRdyA3kezbbpHe2ghEvEIHmLl+hYaegfvuXMMn/zER1At50Q4MVosYPRgsRiwWimv2dDvmAgdTW/AaidH3gGrhfOIDlKXuPY4t1oUiRngyRDcruk+9VMYpKuR2BTDQCmTRbNYEtGa+AhxsBIjAEggJYMc+X3pkqBQTf4/HeMWi7imvV6fBEpqDJVkkYWhdP0BsoUiWm0DyUwZlWobt188heXlBWm7p4OXgXAsSJAzTwfs8ollPPHsC3js1SSyWg9un0fERf4Ojh9nVrPektdKwdV00hLsYv5nI/ZHAuz6glySTgUWluQcgBSdON+Pzkf+CzVJMtM5h9yKgnNLizh5bE5a/1PJJPbyRaymCmi2DVgHdMjbRMikeEksDtECJsqHRSsKlZCQQgqkiXgAXreKaDSKhfkpjIwF8cd/+Fn4fD7cdnZJjnFyalqErFwuj1S6hGKxhk67IdzhWHRERF06tomXSIxFhelNpBAFsmQ6jYbG0DsNwUhExPlTp8/g7KWLKOTzWFtZwc7OLra395Ev1TA7Ecf73/se1AtFPP3kUyJeEWuiOh3yntOlPJ6YwkMf+7i4qa888yxefOUKUvkiGpohc7PW0lBvUyxlZ4JTzmmOIbMBWEzpEZWj6eJM9TgVhD3EJ3jkXKWQHvT7xYlP0Y4oBqJ4mJFAoZoFMnHYCgKiI2uIdHbozKvQpKBAZro74MdBJom5Y4v48CMfR2xkhAsONq9ew/M/ehqFQgHv/6X347f/we+iORhgbW0VG1evYmP9lnDQybUn/191u7G8vIy7Lt8DTzyO/NYWkps7EtiYSWcF7ZJITGBmcRH+0THUC2V88QtfQDgclWKbw2HmIRCzs7qyKix5byCEe951EUajCisM3Hb7BVy4736E/QE89rWv42vf+Ba6XZ77wMb2Pux2s0DF9Zzz4GiD4E5At7THx2SHAfo2G8bGx9FotQS/wo4Uh4sc/IC8d8V8DrqhiSt5fHRUin2cDzzXDIZZaoZkWdDJTuc6118GX3N1ZlGS66cIqQOzQ0OCng8DcZkrQmRHo96E1mhJfsD0RAJnTyyLOL2+tiprOsVer88rDmiytSnY0qVOFFJD07G1n8HB/h5KVTNUdmF2DidOLItovLG9Kfxxivgslq3cWJdgV55vHnbHCCKMqBO7zKN4yI/zy8dgt5D3XxDnPc9/rr107JuFYnYMuGRM+TsEDWZj4Yshmy2zwMRz2mmH1+tGND4iY8ygZiJySqWirE0317dRyOdw1x2n8cjHfhWFTAo3Vq6i39Nx+Z67MD4xDjXgg9brIlssoEqUUDiK+YUltHWGHDtEWCWz/htf+ya++MVvo5AtIRZWMTo+gd/51Mdxz/vvh9aood6oy5hxPybCisVAQYZxH2a3y1EIN9fbZlvWb3Z+9cmHbzQE99KsVOHiqx30hFfPIFIWfqQYL+s3CxPmWLAgeSTYywp7OA+4z/dZEGcQNdnmYtk2O+5YuOa5ISGkigKXW5XjJRudP881gfsF3xPOAzC3wm6XLg1y23Vdk73QTQ673SrFK16LMRODQjq/0mXPP/Ma7GhdrVSK0qFGYwCFfJfHA7vCTAybrA3sSqBwToc6C8jErPh9Qcn4YJ7JH//xn0hnmmp3YDoxBYXXTd2+FJZcikMKJkRosfKvdXXpjGv3dCiqE+FICLOzM1I4vHZ9DV/+xveRztRgcTvQVxRBmzEfhJ2MA7km5PUR0TZ2FjSH+sbwtmM4AsMRGI7AcATe8REYbjbv+BAPf8FwBIYjMByB4QiYiqNK27fgHXwU9fp9+CwDnJqI4dLJZRFnivmCYBjoMhs43DCsLhRbHSTLVeTJIO3Roc0bRt64/pw8/nZR/cjlJ7K6le70I4GdYXaHLtk+b2gVCV6r18pQXQ4odgt6ZJUyIJG4CLLEyYUW5yAfTw60gFXM9mY6znmL3NMk8NNqtQu7lGGVVCKMbueQ/2uKDCLciHjzdgK7yW1hG7ZgSbpd03EuWakWcTQS1UKxi25Gc/wo7VKkNB33bMF32u3iIBsfG8XysTlpPW+2GDKYRDw+gve/793iHjxidv/4Jz/BtRu35Ebb0qfA58X4+Bj8Xh9KhYo43eiOTKf2xaVGPMxkYgx26wB+j0ceyzGiILqfTEL1eEQwIFrgypU3sL65iTvuu4zf+NRvIL2xji/91Zfk5jkSYABhF91OT5zFdFTTzk5XaK1WFwU24g9IYGS+UJJ2+qZhCCLl/LnTWFxYEDctHadBIjLYhWABGvWaCO8UsmTIDlE7FEI4N2oNsuG9pvMQLcSibvQ6PayubKPTBx58zxwe/uX3o1zKitvYaBNfQ4GlA5udAr0FPV0R13OnR3HBIs5xm4UFGEhQodPllht6CpZ8jTa2w9MJTCc58SycSxSXu12U8zk0SkURMnmMfj+xM6Z4zglBhzqf8yi0kwInxf23WP7CXO7JJ+eO4nQcBvB2UCpXsb2bEub6hdvOweP1iFuahQZ+uolNggXlShHzc7NY3UvjC09dx618FS6vamIoyOGn0x9WNGoNsxDEcFHOIX5filaU0ylBcroMZL6za6TPohWPT+YoswooJImVXezALFp1tJYINuOREJbmZuB1OZBJp4VhX9cNVAcsRLlgoajUNeBxOBD0eeTYpLjVNY+P4xsOBbA4N4mAx4F40IuwX8Xi7JQ4lC0OG/7dn3wGzUMXPBE1wWBICjqFQhHZbAkutw9nTixjNB6VgNnkwYGgDh568ANw2gfIpPak24RcduJUoiOjyJeKSExNC5pi+6CA6alxcYzTgb2zvYut7T1kcmUkokFcvP02Cf/Umg0R0el0ZVCghAW6XHB7/FAjEVx77Qq29w9wkC6gVG+grunQWZlgZ4LF7JCRzpduB41GXcbVR2ey0wEP55BTEd58mBx4vx8upyJiLosjHrfHZDW32mh3DHQF4WJIQYZO0S75y7ouDGbONc5VvpcUz1zsIuj3UNdacPu9EsZKYc4xAOrFEirlsvx9bn4Op86dlQJcKnUgIZ0ehj1GwiKAO7xuTC4uSLCrTTfQt1mEId+32FHLZLF29RqKhYKsV4snTiA2PYNqroS/+OxnoLo8CIRC6JDnz0yHti5rWyabRTwex4MPPYB6rYR8ISfhrN7RMVh7A7z2sxfx/Asvo1JtotnW4RIOPZccpwjOXLOJlWGBhjgM4qfmphLQmZfgcODBD30Yht2GarMuhTCGHweCfmh6C1deewXFUh5nTp/EbRdvNxEvnNfdDowW1xBd1pI8RfdOB6OjI4cok74UZ9weE2HD90hrtWX865WqYKDYsUCO9Y3Vm9jdPRDn/OzMlKzvyf1dvPLKy4hFwsL5tihORKMBQcRIKO/ICBKTU3C63cIwp9O7Walg7ca67EFur1uKQblSWVzpTjvFXxXValM2Fr/HLQVKivviyKZA6vUg4vNhOh5Dp2kGZNJVzHOahUvOSVmjyG93uKSYyuIhOyBcbg+6vYGgilgwFAxJx4DiYCWXwcQ9EWqDgYC4lLlIsgBA5Ew8HsED770bd126Da+/9gpqlQLuvXw35hbnobgdSObS2NzeFgf98eWTSExOo9u3wu5Q0ekOoAZCePxb38Y3v/64OOinx6PiiD939hzikwnUCiU0Gy1YiBaiAM5iotsFp0uRjicK/l6f+lbWQ7vXEQHeaNRhtFvSFZLPZJBPZaF0IM5vl8ruH5+c29zIe6woSp4JryHMIj27FVg85t95XkrhXjIoumDvG/pm4ZSdLZwfescstrD7TgR0mxUGUTODvswhYrgYwkynOue13aXC7lRl3eX7wveZP8+uBxaMopEIXNwz+G/S4UQB38yzYWHE7IrjYdBcwG4VGgr6kqnAdV6c8ooi+SOK4pJ8h3ZbR7c7gNOlIugLyfr8xS9+Gc899zpCAS8CHj/sfQucDIq12kRQD/j9iMSjco3W7mqyXtfFDW9IkWhhfhZTkxMol0p48qmf4pkXrqPQJZHMAwvRPo0WWnT0M3CVBZyuuTeI1X/4MRyB4QgMR2A4AsMReIdHYLjZvMMDPHz64QgMR2A4AsMROBwBp0oWBOzowWOzwD0AfBYLjo9Hcf74orTq7+3sivhod3mhBiKA6kWpbeAgX0SqWJE2YNHlDs3pb4/ylD8fOtN5g05hk8IJBUgJH5X/+CA6u+lMpDPdIm3PRKgQAGu1UOQ1RCQgjoE3tBRbYFXEjS5aNwVECjDSnm3A2u/ASdHWYkW91ZDWbaJFWkbbdPLSBSkudx4cxV9z66XjjAK6RQoDvIEdCJrlyBHPm20ePV23IsDZ7VAdDqgKWdZduZkmgiUsIqMD5WoZJ06ewIULF0To3tzaxvMvviq84ffce5c4uscnprAwO4Vr16/jhedfwMr6roSSnTu9jNsunBdB+5lnfipBhWG/F6VSRfA309OTwqemgy0a9OP4woyI7KlUCrw2tL0AACAASURBVGvrt0TgoqDqCwRMwa6tY3xiFGfOnhScxvbGFgrZHKx9K1rNlvyeNsVCjgF5roMBCvkSOnoXiZGYsGkrtaZgdHrk9fq9mBofxcjoqLjvajUG9fkFT0B8gIhynFsMyCSfu9sRFyRF0F6ni3pDh8cTk2BAi6WFeNSLntHF2sq2iGa//vAF3Hf5NuSyB+hQBNJtrGHAZqMznYICW+HZIt9Db0CnuomQMQVniwjhFBGOxHRDJ5LFIUUDiut8DP+Nrf90xXaNNgYdDX26DfsMNPSIIEnWOjEwFNL5SQGo0WgI2oICNz8otHP8KMJ7vR4RbzivOJ7scmjrhgi/0VgM8ZFRtMiBHvB4bdC0tgQPstiSy2exMDsLza7ij770Q7y0vg+7MNrJsSWCgJ0TVtSq9cOQW5PvzO/zg4djnnOc2zAZzZybh+giggrkU8R0aQeR+Wyx9GElw9w6QCwURCwUQKdFdEdBwjbJTO84nFBUN9Ax0NfbcNqsMv95DnHeU4Ui393r8WBubha3nz8Dv4Q1DoBOG16XIizoZquO3XwJG5tbWFu7KYLT2PgEYvFRQb9Q0Dx+fAknl04IG/7119/ErbU1OBQXzp1aRmpnEzvra1KgYSmj2W5JhsBBJoNQdBz+oBuvXt1EwOvA3MyUFBcqlYoEDJbLZeGUB4N+TE1PIhDwi0hGvAszCTgegvypVLGzty/M6lKtJcUdukqZGUG01YBjLtgPi7hhuUYwdJCFttmJMRGAWVDjuuBzq/B53LI+MNyVYmi/c4gToWhnswkWg0gQonGOUBXiuO0Q7WN2HphsfAVevx/BaAT5Sgm3tjbQZBGsZ7KYPXRFOx0I+Hwyd3lO9gY9eP0+TE5OiJP83PlzcNEN67AjPjkB78gIWnQns3Bmt6PVasIXHYF7MMCVF17Ak9//PrZ3D+ANhBEOR9ButPHCKy/LPGRQLAsA5L7z/ec85D4wsP0/7L1XjKZ5et13vpxT5dzVOUzaibuzu1xylxS55JIiTZEWacgCSBG0BUO2oklLgAz4wrIBXVjyhWAbsE0okKK0DBJEcrlLLjfPzk7snpnuno7VVV25vpyj8Ttv9cqAfTu8+mrQqJ7uri/833/43vOc53ciRkUNRgM9Pjywex/RD5wGa4b1hlt3b/9QuVwxQA7RCeTwz4Bb7fUbi2kmm9Xa/KyarbrCsah+8id+SpGZkgM+KVj5LBkNLdq/9dYbdlKfO7+py1euerwQQ8OcPQ67HpsPXSmf2HWNwEopD1GergLGhXE2xstjTw7CwHsv5wb7xs1bH+rh1o7d4WvLyxZ8d7d3dOfuhxakD48a6g4mymZiAXOeYMdcxl0T6WzeQmvl6FgzsbAePtiz65i6GDtY3y5e8FghhWNhDXojYTIulQrmhDsst93xeZRJppSMRDRu9dSpNzQ7UwjQS+xz0ZAxJwiunN0O/k4k1OkMLKYjijLmhF2z1yHism79HOOJizEUOb3vsH+12+6iqTYQuSN69uKqfuHnf1rjcV8P797Rx195UVefvqr+qKObt9/XB7duucvgxVc+obWNs8rkilI0YQRJtdnVN772Db31vTcsspJNQBdAuzvUqN/T4XEZ4JHP80CUjiuRTrrgQNFkfo5w4qwikaE2z65qdm1Z2VRM0VFfE3BehGgfHeng8b4qj8vBc6QQ4/lFQRSBO/gVhDAHDn7EdMRtPgM4HB1uOl02k7E7A/icxMcExvIJGo6zjG2Ux0SApwuCceP338e5gBOiqMveDXonFeBg2DQQ1SuEdWvk7ifwQEaEucMnKOIj3FMYYV9njafjUZE9wWcRurrofupxtuJgh9XujzIRFYuw95Nem8zvQq7kouW7b7+rf/q//oZy+ZRDbBPhWCCmUzCOwNHPa25+zkX+YWikcVTGzyGmJ5MJi/7zc0E49P0Hj/UnX/+eGpO4rj59Wb1wSN95+z09JrTeuQMUZibu6Jg606d3HdMRmI7AdASmI/DnMQJTMf3PY5SnzzEdgekITEdgOgIE0cEmUZQb/nBYKQLeQiFtzJd07cwmd3UWMsE3jMBHJFLqh6KqdHrmKJ/UGmojJhmXEnz9fzEvQXgnTnH4D+6iR3w6DSEN/haGedKt4JV61SGQ4BKGg46SCW5Ak77px7FF6zVM63AkbtQLAXkBFgAnOQiOXhCWl04bD1FpNe3UhU8aiId+lb7Jc2AnTrRIIFQGYaf+W8UN8B1Z+LUzzAGUMWXjcS3MFnxTmY7HVCoULWrDgm02GhbTQYJwM/1oe1uJVEaDSciOzYODQ3X7Q73yykt69uol/avf/C01uxO98sJVpVOwx2v68OGOhr2OPveDP6Af+ZEf0clJWb/7e7+vg6NjhcZDDSYRs1rNp+emH4F/0FEpHdPa6qJF3Va7ZazGYDSxYJRKZeyG5hrgTsUxefnspm69975q5aoG/aH56qAPCJHsIxoOx3YyphJpLc/PKsQNsRnsEUWTcY1CEwtvOOxSyZRFhnQuq163E+AuBkFbPO8LEQNhAhHZbu7JRN0OTj8CGDuKx3taWS5pMhjp7q0tzRRy+mu//Hldu7KhB/duWXwMjxOn5raOJpMuGqhGQ1zR6GQDF2A8k06LKha/o3EzbptNXKb9U36+/JwwcxE9CFWcKZaUzSaF9oboTyghohHO2Hqj4WIE4joCzPFxWZVKVfVq3cJFLBw1h/f46Nhiw8LivNKZYL4ibOEapAU/XyoqXyharGl32haRcc4O+t0gADQa0d7erq5cvKTM4qr+5//73+lP37mriV3MKaMDjHAJh82oZ3yjoagLCBSLmLcWhk7jCPh/xNkwbnra7YN0glMx/RS89GQ9TAZKRCOeX1GwRAFPwp0ACP7xZFwdcd2TCjPwg56LDv0uzvqRC1cEfxKIR6FmYQ7MxoKG/bZSUfaXgcI8Rywoat0tn6hcrVowzeTz+vGf+ik998zT2tvZVbvXUzyR0qN7W3rv+ju6d/ee96D1tTWFRwOVknEVUgkLjryncDKpYSSq2+/d0PUbW7p0edXOa6734uKyudG4bwkURBDMZfMqzZXcERNP0anQd1cJD0bQKeuBkFrW6xEBoL2whqGJxU7E9D6uVjjLCGaMz1jKJBMunsF/xlE/WyLYb6DQaKgkobWJhConJ94fLLL1wDJ1LJClszkL9Y1uJ0BN9Ptq1ZvGi4CPQmws5AsOZA3hpIUonYir0qjrw3t3VbMCCws8rHwypnw6YfGaue2w0n7P63FpccnM7JmZksdjfnFel69c8Zo4KZ/YtcufHx0eamVhyfvbwf6Bvvv6d/XuBx+q3Bh4z8ml0hpQFKXjo9l01wJ7KXClfDrpjg6CUikQdAYgcVo+FNr9gBedise0tLioZDob4KcQ3YibOBXTvTtbVOesCHm+TXptl125BrlEWu1BV/ksqJysx8wonF7AlEeMpIiB+99FUtAmrEXQHAEY24HYgZhMQONpcxL/9LSz6pRAplQypGw6Zic4BReKYpFIzHMLrBFrliIx+ycFFdPBwkHQZYc8AQKJ2SNiYY89zH32vnw8rstzBTXrHUUYuzCFr4D1zl7Avt0nrJcOl/jEAifCNsVJ0D+8LwKuKT42quQPRJxVAWqsgpt9MlAuS1dOWI1mSxG6U+h8qXVcJMXdzfuuN9oOiKWIRQEGVBVnC659xFKc4HzRYYQ7v95s+XyfyaX08kvX9MOf+4webz/SU9cu68qVC+r1m3rw8I7F9GqtoStPPa319fMuxOzs7mt370i3P3ygD27d1dHxsdd1t9N3kaLZkzLxqM8exGLnrpxiVfi84Ajy8ST4u7C0sJTR6tqizp5Z0+bmss6fO2PX9ML8vK83Ree9+9t6vPNYw1bTnxk4iyx8O4iW/TfIwPCaND6OziK+B4GkCNaMKWvY4jY9cC7WBtg4vlh333ex8/+xABXUqAfZB0yGTCanaIRcC66nfe5+P2Slg4vhsxCfcehGsJud4gfoLkLcB7DjO56czEMKBoGwj7MeU0GQ78Lj0G3A/1M45+wDZca5y5kL6oX3T4Hy1//+/6B6d6ylhQUVs1lFRhNFRxOlokFRlyIjBbiBhuqO++oOux4/5iAIO8YklUhqEorp1t1tJbIFvfjpH9Betabf+De/oxt3HnitGqMTplCZULvbmuob03uO6QhMR2A6AtMR+MhHYHrYfORDPH2C6QhMR2A6AtMRCDTlsNksUW74olFlIhGlQiHN5XPaWFxyoB0iNOJsrdUy5qDZH6hhdnDfLjaEwij2OdibT6Rq3N3+Pd+fiOmBGxPXd3Bz/ISkHvyQw9MIuOw0LKbTmt/u1M1y/tSrn7Ab+/r1626TxwEcCcftsgP3ElbUN8O0q2eSUZ1ZX1GxWND9+/dVbTbE7S98UwR2WvdROBBquMl0+Kg55wHv1Iz009ZuXNjcGKcTEQsICEwzRRjQQVAXrxHRAQGdG3icifwMzktcaruHhzqp1rVX66ozQPWdaGEmp8+8+nEtLS3pt3/736jR6mt+LmdnYCaTsYsW1yTi4dramt2br7/5robxuM4uF/X0tae0uLhgAQWrNiGL21tb5kPD/Q3c89L8/HwgpqI84PZH/Bz0dFxp6NH2iZ67sKQ27ORW2zfetVpPvPhsIaP+JKxKra1cPqlzMFJzJbszxz2ceGONQnjpRqo366qY+03oZGCrRJDD4ciVRwvB+Z2wwzFg1fKFYNFswFQf2smeSU909syCQiPp0b1tbazO62/9N39FM8W4br73rq9wIpJVeELbeFP9ft3t66FJxvNG44AZ78DAGOGnQcUGwZwCBeI3gXt2O8LuHY/V7QRBtIir8OXn5osWrhAucJ5ToIFVD1sasSyTzvrfHx4cu8BRq9b9/4gkiOnVcsW4lvmFWSMJvK5iCTXbLfUHI5XmZs2h5zUyzyymM4+NExqp1azrwYP7unrpsnLLG/pnX/yy/uTNu+pNwspmknbVI8YwxmCXmF+8dwo8dgRPKARQGwvGOMgJCJA9iBoI/zz3ExHIDuJTZzr4AApIQ5AYIB4oqiE+JYJAPYosLYRBCk6jgcZwwRH1whGlY1HjJnCXLy0u24G/u/1Y3XZD1XpNK7M5Xdxc0fLCrIq5nNLJtN472jNz/6d/9mf13CsvqT6a6MN33tHv/fa/1Xs3rqtabatabamYw9md0cnRiWZKs1pfnNWVjVW98uzTXoe89+VLl5RYXdPNr3xZ/9v//n/ohz/3OZVKs/qTP/1TO/iXl5Z1bvOs5mbmzAxmYLLwxo/3zTyPJ2Nms5s13e16vtTrdbvtCWAMxxMugO1WOqq0EV/B4gQBwb3uUIU4rGEKHWHvVdcuX7SYTmcLki3YIwperB/2FsRrhLqA4z8ymoFHrbZaAf7BQYQdhcA6JZMW0kEvcB3okjiplHVSrli0A9OCUEpoMIUcxOVSvuDiH++B5yMUlDU2O4u7u2WqlbMfEgnjjeqNutcprmzmvQM4J4h4A3eazM7NeY88OS57/m5unrUYyVy8fv2G7u0eqdMfOlz1zPKSXnjuGc3NL6je7uhx+US37t3V1t6B9+dYKOQ5P7+woGQqo/du3gzEbFj/FIXoOKLQOsbJGgSveh2dnivkIlDQMpgLN3mULqVIcAIgmA/Gxg+dX5zRTDaviIsTPTW6LZWHfVVwnEejmpnJ+Oy6eXvPeyRZjb0eTuQg38I4jdHpeXYqwOMCZ6CCd+42pqCTiS6YaEi5BCJ9SBcvnrPo/XDrSJVmwLgv5NNaXAxyKAhiXi7N6OrsvNRuKc5+NBmpAd6HAgyBycY/DS28sldRgOL6ByHWjEFQPGv1BwF+DVRMJqOL589axL3/4J4LyxQ23DEGq/s0+8RCOR02vb459+VK1YIt4ryd+wS+8hy43xMB9iiKS77fdZhnIsYIBHijX/i5n9HS0ryuXLqgpeU5DQYtkQQKAmV/d1/d3lCNRkdbj/f1ndff1oOH2yqX+Qwx8ZjFIwR/Mn7B3jU3W3DYdNhh19CUosa9sOeNJkOL/O0uYcZSh/Bzckwkzc0mdPnKpl58/gW9+Pzzunj5olIzRale0dbWfV1/7TXnUWQzWWWzWT9uEFJNMZKCyNgdRN/Hu3CWM//sUh/7fKfIStHIBR5X3YPPBnQomLHf77vYBPaKxwV9dnJ84j0lFokZqZIHqxKLWfimGyTgwwUse9OjEjGfDX5c46cSFtV5HRb2Cb1uk5ky8ZxgvYDtAs/GXp/OZi2gs4jKJ2U1my3vBYjo7CPuSInF9ff/wT/U6/caOr+xqPX5OYUwRAzH7myJg39KxDU/P6f2oKPeeOCcG/6MLgz2Dua+Q6NTOT3aPVRfUc2treuw2dTvfOmruruzq5Ft/Kc4PhcrhlN9Y3rbMR2B6QhMR2A6Ah/5CEwPm498iKdPMB2B6QhMR2A6AqcjMEHsQXRIRaJ2JsX4fTSmmVwhCMNCCKK9fNCz2xABG/GH20y3LkfjDr2yJPLE2ff/I6Yj3AXiHS7vsG8icV6ZS44ob3xzyIGG3LTH41E12jU7C//6r/6KUqmEfu93f1/b2zv+uzBi+gh/V8QBVwSq9UfwZkNaX1rU4vysGs2m5ufm7FK8e++enWiBWNaww93GRSMvQorbRR04qju+cZ24sLBYymhteV7zc7MWu7mxRkgcDnoW4EEpDPp9u9P5hZAClxcxCMEmmStoF1xGs6VOB9d2Whsb674Rhp3Ld4RVnK2whrlxxgWIKI2wictsFArr/KVz+virr2h5ack88ka9Zhd4r912Gz437YSa8Wt/f98u215nqEQqYaGe90VRBMGp1wlrNhfR05cvqtVsmsuMQJsrFjQzP69ROKR2t28BFwdfu9G24ALvAtd2NB5RoZRXOArzuX3K4yXsLGQRoQ0LGUEdgRcRGzf76c0/rfX8zNHRiaKhhDqtpnL5sM5tLvrxt+5u6+Lmsn79v/1lDXoVbd3/UPFwXOl40TTwfr+mbreq4QChMqd4LKXQZOixtQvOhR3EsZ6q1Zr29g/sth0PJw6Jy6Zppec1dAN3IqIAAZnzRWXzcXW7bY89f4ejPxCpmfWIGkEAIc5wMC9m9SPgRxN2hWcJmpwrKBKZ2BXMGJiRC1/feABEywA3wNzHmZ7Pwc5G/DjS7du3jCYpLJ/Vv/jSa/qTt+6q1RuZ/Y2wxvObs023COG2ONPpUkAwH8tzDsHnCbYI6yNsb+Y4grihLg4f/X4ksLcBnIaEjUZY1TwQeQO4ZG1zPy2YZTKq1ep+nEQopGIyrI2lBa0tr512VTR1cIA7P8AYzM8Utbv9QINuS3PFjNEnCEMgDLIXz+oLP/0X9cynPqXa7q7+0T/6n/Taa69p/7hpRMVsIWkhGecqL7bdaKralNZKMZ1dKOrZS+d1dnNTs3Pz5nnjfPzDL/2Rvv3ad/WFL3xBxeKMvvSHX9KjrUcWoi+cu6CNtQ2vfdjeOJvjxYxZ8jMzRSOb7DYlnLLZ1OH+gUVFrhsIKXAKR5WqHu2WdVTrGA2Cmx3BMRuVMgm49qCfElpbWVIhmznFRAVhtRTZmJdcB+Y+nHGuI/teu9tTvdNWvd22wI5Az55cBGuRJRg1YZGO+Vat1NQhnBRBbzJReTjSYjGt5z72nLEuWw8fuNAIMoL1gFs5X8h7X0kn495vTk6Ov985A/aGa0UALkI6r4lf83Pzdl+zF/H3vG441syvWCxh4bFWrml3f0/lRtficjIW0drqmt3udGS8f+um2qO+IvGYjo6OnOHAGVFrto3cAId0f3vXxUhmGY5pvgJXONiv05BqdzGFlIpKi0thba5vunBxsHegWCiqlcVlpWJxVQ+P1Wu0tL68rCvnL6pDV9LRoZ20mUJBmdVlDXNptUa4gFPu0PnWt77lYiBr8eik5wDoTDqsfBr3bbC22Tdj4YgWFxf9PPFJzF065eMTF3YRlUvFtNc1QdyvvvqqGo2m9g72XGBMZ7LG62yev+Di1/vvB7z0PIWVAedGyiiYJ+GyLjwahxbyWmEfc2EB9MepsI4rmG6TDp0R2aIyxaJWVlb06U9/yvPrz/7sq7p37673As6D7qCvUDRmNBHdAgSKn5SrLnxxtkOzIWCVkeesTLLfGF0S8ti44DceuHiLmMr+uH/S1LXNWX3hCz+uMxvrisXD2txc0dK1S4qkktq/eVvf/OrXjTV78+33dFB90hjG9Z6omIlpNk9RGrSbjGBKkb8w6GkmF/VexDqhfuuiIK8l0HGN0el1Jw5TpkbdGwfzhzWxNFPQKy8/q1deeV6f/vQryhWSenz3rgO+CVJFPAenwvtjPPkMYLQbBaY4510QQm6B/bT4CGYO1Mp4jOAeVCoJPGW28nkAfr6x6hM6FOi+wck+cY4CXSa9bk9RhS2mszY5D8lJYOEMuPadtjr9vsV0smc4O/jiswKfOQi0NoKmP1CK60I5gzfPiUhhi26sUxQUyDEEdbJXwGOx5xXzBW1ubDg/YRCL63/5H/+x/sUfv625UkbnVldtpIiOxkphKHBXwNhF4VAsLFJUuF6E9lI4KBLW7P0yZENDpdbUzXsP9f69BxqnktqutNUCL8Z5F45LLtJItXZ9qm9MbzumIzAdgekITEfgIx+B6WHzkQ/x9AmmIzAdgekITEeAEeAWEDY5TidwFTAzw5gBxzj8kur1+wHzHGGDmzUCzqJhu5JxQ5nRSTBhhHZwQhCDoE4e7z86093A7xtUtxzDIbW4GrcbkRtlnOC4N7kZzmUyDhHjxrQ3Hmpxbla/9Ff/c9UbNf3bf/tFVat1ByZGInE7hhGkwFzgFxuPBipkk1pbXlKpmPfNsHEnvZ4+vH3bIsAxbPD+wO7bNCiPGG7lqPm/T8Ts6vGx+u2GFuaKWl9fdQs8/GKECZyBqXTablQwIJVqWW07OoOAUjANHjfuuSNRheIp1VptC/sIHYFIm7Y4trN7rCaGX0nPXlzTc88+Y8bp7t6uRT0cbmBacHISNJgtZFWrVHV0cOCbe8QeXhfPhaCPaIzzDmHMN9+DUSCA4aKnYKGJXdggH8Kjsc6ubWhvZ0eVckWl2Vmtb6yrgfu1XlM8lVa10dT29rY5ydlU1qJLs95QsZhVoZizWOBwvljUQaAIQQQHdnpwxwPmLFbYGLxtwkFjcYvqiCSVSlmRSEKtZlWlYlTnzixp0B7o/u2HunRuRf/g139Fh7v3VDvas0M8GSvYMdsf1C2m89DRcF6xaCoIkOt3AyRJPOn3SoGBokkZHNFx2axhigWZ5GlhodU6dfzGTvnJCa2szWk0DtjqjD3GWB4r4ILjLiYMcujXP+wHrHC6CJhXM6UZs/DTGZzxAcoFXjF/Fksk7XBH8EBUD9yHIc89EC6wxMFUfPDB+y4CrV58Sr/55Tf0R9+9qVq7rwx4lShhqwOvHTAQBNfhDHeRgkBMOxRp6Q+KVfwdXwTlBl+swif/PRHTAyYMgbd2K1Mogjvc7wc4pdOfpGWfCd5HrMqldH59VbOFnBZKM5orlTxO3d5AMzPzKpRmLOxiuvzyH/4Hvf/BTWUTIW2sLGhxYUHZTE6H4bHOnj9vbvoff+MNdZtNpdNh5fJ0GgRdHjxos95StfGE7y4tpaWFTESFVEzPPfu0PvnJT6pQKOrD23f0pa98xU5bOjLq1abxSx+H2byy6rlwfHysarnqf0843igmJbMZIw0IlgQB4yJKFBxEyu51BGRwKmHGOBbX/uGhbn54Rzt7ex4Z5mXjqKZSLuMOHtjWBCe74EZAIVgQmMmJALvSbHcsLPfYfxJ0a0QsorI/UORiIbO35XM5FXN5FxYJHnYQ6SmmiNDMzbNntfN4V9/+zmva2FzX5atXvN6ZczjxZ+dm7VDGnYxjHSEYd/rW1pb3CfagDgIeuCEY4QRu9noqFYvONQC9kcvlAjc8+JlTdyuzpd3qKG4nf9Rzj24P3h/FO1zwFHmowVBYqFZPfE0p4iEigpjJ5XMqFAsu6Gw/3jFmyY78Qc9OeXd7RKOBsBmNKJOMaCafdkfE3v6+0T2zs/MBm30su43B5lAouH3zlgq5rD7+4kvGDrXbTXcKRRNJr6PDRktDogI0Mf6Ea4GQzftAtKbDhOIrWB7+v0kRp1r170uFgpB4Q/2RwkNZJGVmzi/MWRButZra399zRxROYxz07HsU+CgeZHJZ7xvb2490fHSo2VJO4fBEqXSQ60DBhn2U1xI41EN2myNacrZw/YM5EPbro5BHR0AontXy2oY7EcBE7e4+VrPVCNZgLKZGq2lXOkiQ2fkFF2Z39/bVaAfX0aK5ER9xX//52TnlCnlfc7oW6rWqOu2mRqOBi8XMz4PDI+0dVN0Z8NxzFyyyE6L5sz//s7p49ZLeeudtfemP/lRvvHlbtS5n/lj5mJRKyPgZ9kX2FzIX2BN5PzinL124oNlCRr3mkSKhINjc3TCI1ebx49qfqNMbaufxgd3sbG/tdt8hz8fVutqDkeLRsAqZmM5eXNbly+f1S3/lF73fPnjwwOMDsoX3QjGT8eQzCU16FLz4s6CoRCGBzzryGsABzvnjGsuIEFFQV4HSz+cd2OasN9ZFIhFVOp4+LULA3x+q0ww6TyjSIM7TqcH4sxcxBxHzg2yRwLzgIOvoKX4OwwEHHrkU8bj3A4rznEsUbOGwcwby+YIiGsVfxnf70SN/Xshm0h7bH/78j2rx2lP64Buv6Vd/7R/rpNHSpbPr2lxaUIpMjsHQ3SOUO9KpuGYX59QhSyREYHjdLncKdMa49YJibr44q/vbj/XbX/6WunQtgneiAE2B7LSAyyecwQSA3PRrOgLTEZiOwHQEpiPw0Y7A9LD5aMd3+ujTEZiOwHQEpiNwOgJE7pnzSrt0JKZULCGa5rlpS8YTFmpxw3Jj58BChHda4ENjO6hOVXZNxjjTwxbT+UIUtw82FIR4gnZBhA4CvnAqxxRLJHyzj9SO8AQyBdwMV2ZxbwAAIABJREFUyItYKKJGv2237Kc++ao+/elP6saN9/RHf/xlO4BTMdqrE+rBbObfR+J2p+JCnEfkm8nbDVquVNRqddSbTJTQ0E5PBDNu4IuFgkVyWLjIK4g9CHGEcT7e2Vavjau9qOWlRd9kI5b0zAwH5xAEavJYg/7AeBmEKcIDEQB4LEQSbi5v3dtWLJUMgsR47amkXYyM3rA/1P7xkQWM1dUVrSwtacA4EGyaShlP8uGHt92ifvbiedVqVd8oI8JybVrNhl+vxYnTsFSchTDC4d0iwlRgHXNznI4pk0fwK1k0ySNCtdo62N3TyfGxZubmXCB5XG6ogyM1Glaziy93oksXz6pUKNkhPIZ9PKDlv2eRjOfO5vI6BBlAOiO34qfFFK4H7rpEKoVe5/Z2BENwPohnCN+tZk1zMzFdPL+iYXegB7cf6KmL6/qH/+C/0sO7N1Q7PggKPeGshaXhsKH+AHEHr3hW4UjC1QgQABRF7Dg8DZNjrBDaWs2WhXVY2mFFgnnRbNrNCfbl8PBQochQ6xsLRrSAFKHIUz6uGA8EJxl9t14PgkejkbgDc1vtjsP64POe3Tyr0kxR/UFL4cjYogxccAJgETsQOgkgNes8iuACQzeY79Fo2G7GGzfeVTGf1ZUXXtVvfvlN/cG3btj5awb295nNIB5Cdk5jk3wipiP2UNxifQXZBKBHCMjsez2fAnYCETKIbXQxhnnT6fdcCLI3dTJRKZvRxbObOn/2rMdzZ3dPb9+47hDAn/jhzzkcd2/roW69954alZoFosEQ1zWM7Laao5E2ZmfVquI2jWh5YUbpRMyOXdztH1aaGlIAGPR10u5qfibtUN9as2fRjj2p3cUhT+hwVC8/vam//l/8quaLOT2+f0evfetr2np436z+UrHkAgfCH/sB6xr0DkzttRVCegO0EyIy86GQL/r9EqyHaAlWhXEIwmvJYECkHbsQVJqZ8fd0Lme2O4JnvdXy3EUkpcj01mtvKEmg5njoIEe6RpxDQQ7DKZIDoQuBrNlqq9VuB0gk8glw1g6H6uA6DoMfyWtxfsH7R2Qid4yAYaLrhN/PzszoxRdf1Oa5sxYGeQ1PP/uMQzfBdbB38Dz7B/vuTkGA63ba7iY5aPW1NpvTmdUVIyJ4TYh/FAh57wiaCOIORwxFXJDj2rN+Efjc+UHxMR44p5mDIGAG3b73DeOFEP3c4RDWyvK86uVDF2rYh1xUikXUp8iAaG620MSoLePAGK9T8HgQnEkxoqdYGHzMsp55+mnduXffoiliLj91Uqmo0Wy7uNntj3Tjxl1l03G9+uqzxtoggrNH1io19bsUjFI+p3hvFKbItjDuxuJ3kD9AkYO14G4fUGYDHPpBUaLf7kIxUTLG2RjgtNjPGRsLr6MgvJiCKEUDh0PCVz913DMQRq+EOT8Jsx244yQwhQeieygaVqsDP3/keZ3PZ42icpdSK8icoGjIQq40WtraPlC7MwgK1SA5YMz7nElpeXXZ+8+Dh1vaOzi0uE/uQbMTdM2Q4QBqqF2r2ZlMAYJr7kICIjx4ETPn4YZLZ5bntbQ4r4ODfbU7XV25eEHdXluHB/taXl/T8vq69k9O9O4Hd7V32HBxez7PWTVUIZ1UpdJTPhNVPDJWMhbTbLGouZkZd0JsrK1otjSjVr2sdFxKRmGRy3kt3W5fvQGBmwSF4kwfupgQjSUVi6c0mcCGpxvgSNs7u8Y5VRstdTgP4jF97uUL+oHPvOpuFoqWhNWSm8E5DD/ewviYokrY79+oI2ekwPyJBaHczFH223DY7wdcDzgm3OI4xY3iIbfFnSgDs93d+cSf0zkE2olMhnrd6C+E9EKp5PPwCd7HWCPiV0+LDIjw/Ey/13GeDEU+zhLWOXsJZxOTh32A5cdzsKZh0NeqFf8C18RrpjC1sb6qn/uFX1Bq/bx+/j/7Fb11+7HOLM7q2QvnlWU/breVxugQ5pztamFpQSfVEyXTSa9PXhfFKz7j8N7ZK8OhuGYWFvXPf+d3dUJodaOvan8kvPU45ulk4d/V+1Nm+vTGYzoC0xGYjsB0BD76EZiK6R/9GE+fYToC0xGYjsB0BHBWIqaDK8AJiBsXJzXwTtqZcYMZTRuIHVbazDt/IqSfhnkipPURQmg/hskc4CGCNn1cW6OAH3zK7sYliYgEggOx2Y5phODJSIlI2I6oar2uwXikdCymn/mZnzIj/Fvf+a7eePPt4GXg2otGlEplfbOKYzhnLE3P3GeeF0GGm1pukjd5TtAO8HZDIeHuRFBGdEDExyGPmITohnCEI7DVbqrZqllIB5OCYMJNOuInbdOdTstCEz+D0H7S6FjMnM3E7epEEHv54x/Xd777hnb2di00IWTj4uRmHaFuZXnZzkHEJ26oeSxcwYyVHYq9ntu0CYlDFMAliMBil/9w+H0RgJt2uNkIVYQirq6sOHjw8KCs0uyMMqmERZ9sqeCiSLVSVT6dVimbVb1cVQuRXBMdV8oKJ9PauHBew8lY3/zOd31zD7rD7OZMXsloVLlEXJkEAjNM8rrK1ZrFjEgybadqByftcKhef2jMC1xoRDhKLPB0EbIcpGj0C632Q129tKZcMqrb12/p4saq/rtf+xUd799Xv1XXoDvQpB8ISAr1NOFWfUJIW07haFq9QU+hGP8feKm55ow3Ii81H8Sh8knF4gki28HBgfZ39/z/CBFHR4cajnq6fOWsVleXNRkhCsL1jVswxyEN95yxJ3QzGidwtq/D4xOLiQRmzs7MWhCfqK/hmOJKy6IhKJKZuVljCrhOrBrC5nBfg7iRRhZ0mJcPH943r/naC5/UH7x+R1/86ps6KNctctm1yNtijY1kQRjRHHczjk1rmca4wFAOxCDWyqjbDXAtLn6xdnD+Iori/oXFDPu7p9WVZReHmtWq5mdmzG5HvK3Wanq4/Uh3tx7651989ppW5mZ15/0PVT06MGJnMJio0QPJMFIiHNEnXv2E9nceKzQZ6NrlS2pUj7X1YMtuYMS+x31pYb7oMMWmCyxj9QfsK+w9Y2cSzMwQ0NjQ4UldT52Z02c+/UktzM+omE9rPOrrpHxs8YhrtLX1SDvbO95TfuSzn9PG+hk79JnndGfACWa94DT2Ne201Oq2LHzS3YI4Zrx8JAiutPjl+Rl0KMB3T2ayyuQIaIxZYORncJoe7h3q+OBQtXJZsWhYlXJZyURMhXzORTuKJ8w/EC4InBTZWq2uHeAIqKwNB8SGI8rmsspncxa0K0fHLpRRAKTox/yiUMA+tLu3Zxfqs88+o0KxqHv37tlBDYoBsR4R3c5k2M2gbfpdBwr3uy0tLSxqbuY/7kMIieCi+Pcw2c2pdtBtENIYYI4G3qPZC5mHFCb4N7ivEfwQctmT2IOM8EJ8ZY5poEGno1SaAmLCBUdETAKf+YVQzXdEaAJ6eR0W243FYW4iRiZ04fwVLSws6zuvv+7Q0lgipcLsnLrDvrZ2Hmv3pKJmf+zCKessm88on4xreamk+flZKhaatHqKMEdZz+6ESGt1ddVOXwfUDgIePmKo0V8UmnCLn7LS2YuDElRIgyes9Fjc48I8KM6UfG0JrmXQ0tlMgIoBi5TEBR3MQdYh7GrOJ65LOMKeMHHnDl1Ig9FAj/f2XUBl3rKPZzJZdzg0anW70zmPEvGkkTlHJ1Udn1RcaER4R1Cn2EqRgDNoBYxHNu+9/Zvf/LaO213jiWYJleZ6TUKKwI0fjVTMZlx8cKZEr+O5hQjLWZiMg/jIuGjEGc9c5JpvnCHbY13vvv++3r3zUFtHVbU6XaXcYZFRQmOHNYfGERWzMS2UstpYWdT68pLPIIKOJyNc6BSpwy4ijfsjZZJpXyPWKGcLZwrnNLI2LmlE5Va37UIteRQUCihYsl+Br6nU6vrgzkMXC5qDsJbmCvrJH/8hvfTic56Hjx/vBJ8j0gHmy8ijBIWNoMhEhxfPR6dWwpx1ujAIHaZAGxR62PtZC+yzcUKg/XmC0PJB4FonxDWe8H7P71m7nPecC6C+wA3xnOClgo6QrtcQHSmYEBDsKeA4ED2acOdCCIHfQcS44yk09FzQNpAL1B2YOmPfOmrV6xbGyZdwOG35RBcunNeP/KVf1C//vf9eN+7vKxkO67mLF3RueUkRxPl+10goo/YShLWGFY7xyY6umbivCcUDjAM8Pyj0+aUVvX7juj7Y2tLWUUOV/kijSETjcNhdVPxsd8pMn95zTEdgOgLTEZiOwJ/DCEzF9D+HQZ4+xXQEpiMwHYHpCPy/xHQzN6On4iO35dweBigKG1jtMj8V0i0z4TY/NaaHohoNCWIEixE4o3A1x6JwPYcOgOPGEM4mgs0SyAEEof19O85wXFloHw0sqKPujxHFJ7K4/oWf/HG7s95857oOj8tGmiDori7O6/KlyxbIHj3cCsQdyUGOvU5HmVjUN/ylmZIm3W7gCI/DqpbW1laVjMctquLewlGKAO426XZbmVzeN65NBNHBMOAGj8cOnoS7OhiH1R0OVMok7S63OJlMaGFxUec2Vu3wvP/gvoVbxOSl5SUlEzjzcDGX/fegPjbPbFrwQNxBBGvU6xa0wB088RJb3DHHeqzDo5oiEcK/Er7RL5VmLNDjfjw4OPTNOi5Nwk0J0qxVG1pZXjIjFlGiMxyoh1MUJ+6YKwxsNigoDAieG4919Zln9NxLL+n+ziP9xr/8TTNRQVfn0ikVcwVlE0nN5TKaz+cUj0bdbr53cOBww5jD6uLGjfQGhKqF7EgHa9FHVD/tSEC4qreagYM9RHFgoKevbmgmm9S99+9oc3VBf/dv/pI6rUN16xWN+iONB9HTudjRcNzWGBEonFMklrbwP3rCsjWRhGKQAQkWOHBzOiBOIY831wDRE+4s4h2iRSwW1vxCSQuL8+q0Oh7fTDqjaq3hcQzC55jjIXdrIHwgtBNcmaCIEMKx2Ndo3FW31zSWyPzpxUUtrSwrnkx+P0gOsQvn6bBPgSeiTDZlF/MRnOVBT5ef/6S+9MY9/Zuvvqm945qyYDWMcoERjHg5CZz4cfjVCOlBNwDCp/nCbq8nTWBinBHrieuPgJPP55TJ4NCdeB4izn384y/rzPq6O0RgauOCHvb6OqlUvebM7w8HKJ18KqFEKKxqpaF8PKRsIuyiCbxpnKIfe+5j+uxnP6tvfv3runf3tuZKiOI1lU9OLEYxDoMIwmFWlXpdjVZL9d7QKJL5uRkN+j3Pq7XlRRccKJRdPremsxtnND9f1OLyrNrdlm7cuK57d+6qUW9pf+9I/V5bmWRKP/0Xf0b5XF6ddkeH+4fuSkA0RPzm9xZ8Q1Kj2fD1spA+JuwwbtETZAeFRHfihALsQoMQWXBJXAeQRoO+8T44469duaZ7d+/o9q1bvpaInoiIvIcAqRJVOp1xlgACJwxknOlcLzp0+M66o8CIcIqwxh5Xr1S9v73ywosWyvf39vyeCBrGdY6odfbsWR0dH+nh/pHCIwKGB54XBJFyPb03nGYvINzu7e35/c+Uip4Hwb5GGGrTYiH1FjIEXACzUz8IZ+SLf4s4zzpi3lBwxVXNn7PWcG+7K4KTI0Qk9EThwVCDHjkRoIxAy1Bw7CuRDLIYCEQGR9HuEXacdVGS4kMgZmYsNhI/OjO3oky2oLev3zBiB1xJaX7ewmLZxZ7HerR34OtCRgRdU6ytYjGnxfl5lTJZJUdjjeksqYKIGuvSpYseQzpNWP8UUykUcIaZl00hagLzPugoMuaLfZJ9hWuazSqXL1jwZ33QdUMhgX2d68z7w0HM+/G6y+VdlNjb3dHe430tzS977/DP97vuekBQH46GdtwHYc49i6zB/q9A8Md1nkwom80bH4VL+9H2jgV2+P/sK+12yz/7pHi4sLCkT33m03Zu/+5/+AM92t0z+oO5zlyDlb1cLOrM2orHgaLg4eG+O2fIJ2HdP+kuA8lGIY5FNDc/54Lb/QcP9e7Nu3p0UlNrElI0kVA6HtGYbpDewEWVdDSqpbm8XnruaV04s65cKqFBp6VG5cS5H96rYjHjxOpl1inCbZAnAUOcYnM0AQYnavRILBFTvVlzAS6ZTRlBN2JPHQ/9+aJSAQeXR6vX9967pf2DunM5Pv9jP6Dnn3/e1wKOOvOR4jnzmM8GjD/f6VBgf+1PRnamR5j/zA8E8wEM+0HQldbl840UJwzUaLUAr8Z3utHc7UDRlvEIcktPuxe63lty2YDfTuGMseKMwuHORs4ePOyyRvhMFXUhbwQ/PTQ5RX0RTMpnLv55yPsNa4ziHfI3AeN0BywtzLmoVK+UdXh0qMTskn7ra29rv95RaDjRhbUVPXX2jErJhMaw0ekkDE/cgZjKpFzId/huJODKs4fwGaUP9qw3ViyZVnsy0U65rFuPdvXh7qFD6snrGPDa6NDQFPMyveeYjsB0BKYjMB2Bj34EpmL6Rz/G02eYjsB0BKYjMB0BbqIBhWI6RyCgXRhupr8jONFmjawetjgRBBciMgRsXxxc3GDx78B3IywhWgbBnGBjDPwIxMJ0KuCfjoOwUW52ETFCDutK+CZ4MOgEIYi42Ydj9STNFXL6zA98SvcebtmRmIzHgpv9cESFbFZXr15T5aRsLiiiWAghZMjNu5Tl3yYTWl1d08MH981rpk0aUYk/R/Rqg27pdS0e8PoIo0NQT6ezDq0j1Kxaqwchmwj+CJ7HR6o12m7RTkZp7044UBRMy+raiuYX5vXw4Za+8Y1v6Pj4SKlEXOfOnbWwhZjFr0q96eC0MyvzFtwRY4xk6HYDgdPOz8DJ7JZv2rTDETXqHSVTcaXSGTN41zfOOGxsa2tbt27d8p+vrK1ajOKxcI9x+04RA3d7jfBQHOqZrLqNhpqVimZgGRfzvp790UgXn7qmzUsX9fZ7H+i3vvh7Kjd5bVIuGVMsHNdMLqdSKqEizjoEsf5AlVrN1xSXJfgeWvAZu3gyZSGzWg+cgvC+KQDw3nBKIjb1hl0lY0Ndu7iqmWxGu/e3tTJf0N/6G39VoXFLJ/vbdjWGhZsblEnTYjpCZyRK0SOlcDymdi9wteKa81xDtEDMG8BwnrjzAkECQbzRqAeM2/HE4xSw6VPq9dpKJOJ2n8NPBgGD0xF8CKIXAYJwj2EQ415HNAMp0u311Wnj1MO9ChYCjnrHBR74wxR0CArluiKO4fhjzuFkxgXId5yZx4f76nXbFtP/8PV7+uLX3g6c6clU4GCewCZHWBp7JSJ8BmJ6IFiwtgLaRlCKcYhuZKJxDzF96HmPiIobEzGJrod2p6+nr12ywPoExYTAfnJ8YjREuzdwCKYiBLAGAlJsNFYmFtZMlt4WCgsDF9Dy+aI2z5/X5rnzFoPv3rmtx/sHarTaSkUnKuXTiqfTOjhpW7gcjfp2+p6/+pSuPXXN4/fg/j31Ox2tr65oeXFB86WiFudn1KhU1e421Z90dVIv6/btB7p/b1fDUV/zhaSuXrmk2dKcFucWLD7jTO/3cGki4A4tOrHn4DCmsEbKAuITexYCUTKFoBZ0TyB2ez32h0YZHRwfudiFYMf8Zux5TAozn/7UJ3X/3j299eZb6oHKSMS0ujinQi7t/Q4xnXH3uJETgbOb4EjmYiTq7hwjTmJx44fgpQc84pCeunpNmVTKQarwjym68ZisZ4oPiKUffPCBHh8dK5/BsR/srXTrLMzPmd9tDruZ7SEXArm2vCZc1Mx1/hynMSIhez8iegv3cjRmEZDXedry8B+d2+OxXwuimsW1CBIgjl6mg6uvdjxP+kFhgNcJ4gXxEOc1WynPa6zFeGxxlDnpYgJYkcn4tGAYdhEukckpnkxr69G2Xc/gSdhbEJNZg7xnionMHwvK46HXbSIWVTadUTGX1YSOmFbTeSCcIZcvX9HB/oHFbsaafdbhvbyuEWucAlsgIlIE5Rr5+qfSdgYjYgfYFvA1CT3aeaz9w33nbsAnp4hBgdHFoXjMxQHe88nRoXa2HmultKxcMmu3P9gP/i3MNZ7HOLBM2gUYxp91ypwwK531RpEmlVQpX1B7OND20ZHmcjmfj/C6GUfmNgVyxOZQJKHP/uCnNTu/qK994+s6OAnyASzsDoZKhkNam5vTxuqSA64R2o+P9h1yDS6MohbXKsBSgbCK23mPG//Ro0d6/XvXzd/uULSiKEUHBsWTZkM9gq2T0ubygp65ckmvvvgxzRAEWz1xQGy31TCnG5yPEW/huDot1ivopYBpTucDZ4ULFbwei9Jj1dsN74v5YkGRJB1RgfMbzAmu6dWlTaAp2q+e6P5D0Ec7Khbzev75j+naU5dc2OL6P3q87cIN65Sdk6Kfu/XY9+IxtcA6nWKggpCX4Owg54WMFP6MEwq3OgI4Y8oc4juFO153JBlTPJ10MZGFAsINRBgmAwohVNM4kyhu4zAHJxRmT4eVT4BpKKJ4KqleaKR6r61mu+uziGtMlwKdLe66aLVcdKHDptdpqd1qqFjI6dLFcyrmcrp1+5a++sZ7eueorw7Fn/FY89mMrmxs6BxIO/BCnabi8QDDFCfAnPyEGPs1HYfhoPAwAYXUVbfZU6PT08KZTZU7XX33vff07r0tNUiOpVuOfA/CnF1KmH5NR2A6AtMRmI7AdAQ+2hGYHjYf7fhOH306AtMRmI7AdARORyAVill2w1mFkIYoAqMYx5xDtewcDiy/Fui4iTVnBRE9ENMRUAb9kQVa31wOCPELKRIa25meiMcs1iaiMbuuK+XqqeDHYxCgGLjFQ6GR8rjHI9LR4bFWN8/o5RdeUDaT0je+/ZpvPBdmSg4rRboBs1EsFlWv1iySWqin3T6T0er8gjEzOJBnZmYsqGYyaYs6MI37A9jmAQMU5x037DiNj0+OfXMNAzwUidsdX6s3HO7GzTUCK+FuGAWvXr3i5+eGGyc4ghUiBkLH450doxfq9apa9aqFU8R2xBke67BcNbJjebbwfSQDY88NOMI9oiv/lpt9hDMY8gij6WRaA97naKJ8sajizIzqrbbev3Vb27t7WllY1JnNDQemOeg0kdDu7k7gWOtx09tRPJWy43oyGKp+cqxULKozG+t25lcbNRUXF1RcWND1m7f1Z9/+npqn+ZXFdMps+rOra0ohJ3ZaJMcabQPXFk8qXQaIxr6JJlCWboVJyG331XrDIiSoDOMLel0LNAik8UhfFzbmNZfPqbxbVi4d19/9r39R2ZS0dfe2OeeRcNo388NhU5Nw75SXW1QomrBjuNYIBKIooZwODw2KE4hQfLDChYkLEOcvYYyE1tpROxx5XtCKf3xyFDhTRxMViiW7QOuNpotLCBZcd7opcO7Sis98ABNydHxs1zNiWSZD+z6+XDARgbs1KCsRGjqwCxWxCnd4GodpmscdEEeg/b0dF6OuvPBp/fvvfKgvfv0dndTayqVOxXQCYJkfw6Ed0owv4m+ApQhc6U9wLzwneJeIOz5A6QQhwGHnHjAiY+MV+HlQTHRX2O0P5zYStUjU7vbcXUAXx4jFb6bvRDOphFZnciqk6UKAax43652AzVqjqZW1df3ET/2Uus26/uBLf6y7d+8qm4wom05YhN4/brm4tL6xpmyhqPOXLlscvXnrlm689766rZaW52bMUd5YWVE8EtJ779xwvsBxq672MHBrphIpra4u6sq5VW1unNF4ODFOhjVE8QSxt9EIhEqHPA5HDuYknDgdT3guGKuQBIkCUgPxvKMenRATBYzzbsciN1gdxGVETgoBXF8EUhzOO9uPdPvDuw5GXCzl9LGnr2h9dcnv4+jwwCJvOpnyHskXz8MXhSbWD+HOmWzOotXHPvacrr/9rsMsYUnv7jy2OPbEFcvcBgUDe5v5TUAw75f1y7wEifFkTrMngdBhH2GOB4Uj3LUjY7vMCY9HXWTE1Z5yKGpYd+/eV8ddQxQkk3ZCGz3h/f7JuRA6zdRA0ItYwCe8lS/GGUdwNEIxjT+j0AN7e+TCKf9PMdPYDNabgkIPeztFH+NQToXbAdgShMhk0ucHcx7xmteHc75YKrrrh+4lQpkR0znLmkZchIMCWjSswRghH0TJxH++sb6h3ceP/ZrpquLnKTAFbniufcCMR9imoLK2sWHcCuuFeYGwD7ud6wbKiVyBO/fuOheB9w8mhcIFe+8AZ3EipmKWzoe4mpWGwt2w8qlgL0RMZ892BkI85muAWA3vH/Y65xi8dO9f47GOy2X1xyOHorZHfe1XK8qDKeu23WXFucbmQ4dQswPTfqTFUlFLKyvezzhzKUBQyKGLKzwaKp9MONdgbnbW+xP4JrqbZkoFC+gB6mfsa0a2CC76re1tfXjnoU7KDYVwXieT6pGBckqV4vyfTcf09JVzury5oYtn1rQAaqzXUuXowJkKBBVnUkl/dkC8pyiOkA5Wy+igUzc4gjqFHhzjXAMCnSkkJikKpVMK0+1jx/bI671Za6iYLSrO/Muk7dbnDCJ8tV5vu1voE68+r6tXr+rR9rYOjg9dYDKCiwwZeOcUL3AGkD9CgZYukv7AZydfhNs6dwJhHewT500n6LbgOrEOOdMR/qOJmGLpIIibs4hiC6HInE/sYxRKIpOQGewjUG4j0HchPxfudMTrKIXe8EhNFw3oPgCTRK5B1oWlXqfnzxcUDPn3dGc0mzURMn/x/KauXrmscqWsf/fVb+tr904sppPcwYzfXFjQM+fPuuusXSccHMxVxDk5rDE6PigaszHSMUARudVoq15u6OHOns5eu6b2RPrKd7+n29u7GhIcS66EQ+LHlJin+sb0zmM6AtMRmI7AdAQ+8hGYHjYf+RBPn2A6AtMRmI7AdAQYgVgohkRG5KhDNREe+I5wOxkG7ioch3zZ4YalkJvKCE3EgZBuR+xwrLRDNocK0xqcQNwemtuJSFjMIeYQcNdWs9Gxs8mojH4Q7ljI57UwW3Rw6GjQ0c7Orn708z+qz/zAZ/SNb35TX/rSV/wzczNFO2Z1gg2fAAAgAElEQVRxBQ+5mYZd3BuaMx1VEJy1ODenzfV1i2SIJbz88xfOq1I5UcZt/U2L6XaMRRBewxYJcIQTYsgXIkanO7C4aNxNJGwHGS7Cdjdwrl976oryhZID/7jpx9W+t7frG3mLuAinXdrXh2aY44znceA4c0OLUIs4h7g3M1OyiImYZDEdZ1k8bm4rjv8YjtFJyOGJe4dHRo+AGYBR/eDxrrb2981Eni+V9My1K1pYXtLs7IzZ02++9YaZ0n5crmc4anG0kM6qXauocnJipAaO+mMCIwt5ZWdKuvPwkW49eKQ2AbQ8N6iERErPXrmq6KCv2uG+xUIwOLj2AhdrLBAdwhELXx1cdTBmB0P1aAunBV5jJeIpO1GZd4Me4l9bS7MZrcwV1az0zJ39tb/xl7S0kNGH798w4iAkRGdaz7uKxEeKJxA1c8gUdv7V6tVT1nLgQKcNHRY4Yh3OfgpE5uASBtltm6VLwYiOAzs4QQR1unZBojSCxqH1nveBkI6jnffB37lQAdolHFa5XDEuiAIIBRtQJaVS3kIEolqt2fDcwv3Lc+CaRVSFq52IE+iG457AupEePrynTDqpay99Rv/yj9+ymF7vDJRLp13UssB7Oj8Yb3tFLW7iGT1dj6fr1Z0luCxHAwtWFA5AQLCmxxq52BSLBC5+XjsiOxov65J6Gfxid52Y3IH4SWfJSIuzeW0szGp9YVbFXFrpRFxLCwvKF0t6/+ZtvfXOdZXm5vRXf+WX7Xj92p9+WQ/u3zVrmUUXhNNGdPna01pa3VBnMNDuwbHu3H+oe/fua//wxOsgl4iZqTwLliYR0c7DbbPhI7msFI9qcS6nqxfWdGbjjNEQ4E8aNZBPj1zYQkxnvhwfB+GciFh2ATfbQScGg8kY0LGQSNotXqk0VK7W7aa0uD4YGL/hMT8Ni+RxrKG5MyCmUiHvDpRyvaV0JKJnr13Qyy98zH++t/NID+/fs9AGggZR26K4OeQ4sEE4UXCZaGZ2Th//xCe8V/yrf/Evdf36dQvmCHK4hSkKMqctNg4GXs84l5mDzGv2C9y4IB7M6cYxzjoYDbxvU+ghjwHkCnMxsI8HxR6wK+xXi4tLfs6vf+1bzodgvjOnQXOBS2H8Av57250MCKzuCCJolSIsDP/TbiWFwG5QWKNw1nNBgaoteyBCurnedJTAaY+GvA8jvvI6jNoIIcazbkeKhMBhZJTKZO16pnhHXgEMfhAqFBzZwykYsa4ocgxhWg/In2BeDxVOJpWbnXFg49HhkYVPRHgcvIj3nAtmvZ/mE7iLpI/gWXaB8sd+4sfVrNW1t7Wrg71D3b//QI939yxizs4uGFu1u7unVDajXo+zg8BTONrBOUcBay6f9Pi2m23VToJzxOI8jGu6amKcNcyPYL2BByNAtNkgaDrI6OD18nvGFCF5MO47cJbCKeefixQUjhDKQZEMJ3ZMm3edgUE+USRKwS/t/Zpr2Wu3FHYOQN/dRhzz2RTdBGGtr69YjCU4kzGeX1hwWPWH9+7qzXfe07DP44WVSCcUSiXVHQZdUXxCYM6++rFL+vwP/5DF+kG7qU6jpn6rYUc6xW8+b3CdKRa0mM/RkIsXFF2Yv0aKgOgZUxDljAlEXVjc2VzBe0Kr23WReHVjQ4XSjOfuzRvXNZNJKR4Oq8O+EYlofmnRa+DGe7f14d1Hys9m9aM/8lm9+NLH9PDRlgtmjBEFP/59gs80uOHJtIBVPiZkuaXukyBYxGhyZuhmAQPU7tiZzrnCF+eY1yt7XxgjQhA8TDcDewHXFfwVOSfMlWg4GkRb0Hk0GGnCGQVejHNvxFodKRQPaRyeeAzYyyj8JZMZF+I4umpk0dDh1mho0Ou624puPbp7nnvuaeO1Xr95R//62+9pv9lTim6ywUBz6aSeuXDOBY9Jnw6etuLJqHrDvvLFvOdah0LBRJ7DiURK9UpDOw/39Ob7t3X+ymXNbWzoj771Hd3ZfqwxhXSKhTju6aga96f6xvS2YzoC0xGYjsB0BD7yEZgeNh/5EE+fYDoC0xGYjsB0BBiBkGJBAGk4rEQkoiSsc8QQs84HGk2GSoQhkdOX735lhRAIwlE7VXFCWnCfTBxQhiCCMAJxGFfUhGC5TMpOUIT0k3JVvR5YhZgFcVzWgGQWZmd19eJ5Lc4VVascKZ3J6rnnn7Mg9ru/9+90++59uyNxUfM4nVZX6WjYju+15VWL6rRZIyiALsB5jdsSFAHCDELx9s4jlUrFIOiL8EGsk6chqQgnMJQRnrjJzaSzGvVpt54ok8k5LJTnJ+Cu2qhaaOMGs95sqFyp+XEQ7nC44xDlRhysyuOdbV29dF6/+Jf/U4sWb7yBsL0VtMlb2G99n0OKsPZEqDJ6gGsCexf3fCSuUp6xqWn34NBOR0XiKtfqOqg31B2DUwgpkc3oUy+/rJdeednCVavZ1Hde+7Y+uHnLDklEp3A45hv0JOJ9r6NBp6uZQk6pdMKPF0rEFcmkdVCtqoJb08GWXNsA33J2bV3pkNRHvO51A6cnQaJgSEanfP1IxJz0DsxchxMGAWaMSWfQUyKaspM5Qet6ZGSmdjY11tmVOY36UZ1Ua/rbv/R5PXPtjK6/86bde5oEYn08JcXSaGIwlxEQcQHC1u7YhYtohMCB05FxNCKH4NlTcYOiCEJeq94wX9YiMa9tMFQkkQ4EWxdZArwC7GHckDwWbfVZkBNGW0QtWuAaxQ34RNTEyQkzG/GS4gGuU77DnUWE57XCBgZpQDdGJoWDWhoP+rpz55bOnz+nc0+/rH/2xa/p9795Q91x2M5N1hrr0PMXN2MqbUSK0RqWrmySPBXWgzwDvnh3FLkcDIxAGQ3EzMBt2jc+AQEnlSIYF2TT2I+DqId7H6Ge14wwCUv32asXtDJTUCmT0Ew+rfmZkmZKJa/ZerOtr3/zmzqpVnRmc9NOYQoF83MlpZJBp8Xi0rJu3b6jZ59/UXuHZb3+1lva2t7Vva09NZodC80WZxmT0UTpcEirpaSFNx7nzIUN5UoFh/cSpkmHysnRsfYe7yoZTzlDgQwBBoQxYX2CIWJ+OtizCsue949jEqwHAiaFkrHxTfVWR2PmZTypkZ38saAQxDjxcyG0rkAIRwQMU5oYjYwjWSpm9cmXXrCbt16tqlGriFWTB/FBEcF7BFkUBJMO7V5lTudzBa2urWt5ZVU3btzQt77xDRc47ELP542CYn6ZXQ8+4rSDpQfyJJ83boYvnNCMH2vAQcfhsIViF4hgIJsFPvHrR6xGWCxXy2qDxRgMdG5zXatra3r7reuq15p2sYMFmpubc+iyndp0o5gHHbjHXagiBNdc8cCxy3pJJDOqtgYKx5OejIHLOPhuFAzCejhA7VCUoNiCGM7jMPdcTEwnjRNSt+0QZYqX4KNgiuME3z3YDzoGwE6VCpqdLdnZTmEI/n+nE7jL+ZlxNK4rH3teH3vhRV1/+x39xv/5z3Vucy0IdSX7gOsSCvm9IdYzd0DSNNs9/YUf+5x+5ud+Trevv68br72lBzfvaWd71+OWzRfdxcJz1BsNFycanoM9F2BLxYLXFpsjxS2KaXQTNXpjpfMF9QZD1Rp1vw/Xbl1wGnt+0H2CWxoGN9eeIiHXGnQNYz+A1d5puTuLAtHG2ur30SO4kxGqmQeVClkbEe9lnLiDPjkeK0oh6Dab3udAkrAvUvxuNutBAS480frais++SqWsXCGnCxcv6OH2jl5/6x3VOiMlw2MXaBB6KVqASMrnUrp2aV0vPf+snn/uWS3PFrW7/Ui1k2MXwfl8AVPcnzE8n4IiMm+/UMqr3qooEmNPotAYcnGCgiqiMWXzarmuJGe0KNoOFIkndPbCBV259rRiyZQ+eP99vfO917RSTCuukZrDiceY7obFpUWfWW+8876++b2byqQT+jt/+1dUmCmq1mh4/NkT2W3jyaDrKZSMmavOWcx4VcsVZ6uYlU4OCJ0qnN8UY/sDnzWsV69VI184i0DPdBWKkNtRstub9UhBjD2LzibEdIq0dFeRxeLwUVBd8YQNC3RLTEJDo97Yl2u1pqrVhvco1gbGhHq96TkAmqjfg7fPWPeVTcd16dIFLa8s61Glod/65nXd3DlQCkzMeKTUZKxLayt68ekr7qBo1CuKxsM2DyRzaRcjuQ6cEflCQelUVuXjmt747jt6484jXbqwqc/8hb+gP/izP9O7H94NivDO4qG7Y6LOsDvVN6a3HdMRmI7AdASmI/CRj8D0sPnIh3j6BNMRmI7AdASmIxCMQMKe1ihORlqmI7jVJ4ogMo0DQSGfDNqqLQUgPCJUhqIajAPHH85JHHGjYVfxRNQM6GG/45tNJL5SLmmnIDd+J/WuHa8E7qVCYSViCQvThJg989QVnVtf1tbWfb3yyss6PD7St7/zmu7cexiE30VCdvQhaCIQLOYzZvw+deWqXZ/ctLoVndc6QXzomaGNoASnHJwIvFRcbwiD4OIJM8tk0368aDxirMLa+qpK2YK69Y5qJ1Xf1FqQGQ3tcm22mxaEwLkQCAYWIkCd9D2i3HQjqiOYnZyc6Omrl/Sf/MxP68MPb+vrX/u6hYvNzU3f1OOyN28YcbqPk50bbgRoQhGDkFcYpYxTPlPQG2+9Y0F1aXVVvdFEx5Wanb2haMxN1FBJk9mMb9J3dh/biQ9OBOQAYjut2YPuUOHRRJ12y6FvBM9R8AA/0hn01egNVO0P1UQcQzDENZrIOPTSIi7hkZGwEmE45GB64ha/EPLAfCCOIAJZFEWQPUWRIEzh+LP4HsE9HlY2mlAhTbt4RfFwTxfXl5WKZrX1aEt/+Qsv6S/+5Of02ne+rnajrXAoZfxOfiapeCZsx2WzNVGn07cQDVsgzNw9ZfPjFMTJi9CHCIJPu1GvGjeEOEmbPYGvjC+vvzMYK5JMK5JI+vUhOgeiWIDcAUvD782nnYDaGftaIb4xH5hDFHIo8PA6wFqwPhCiEWXcGh8NuOOI2XwH6ZKI8fpC6rQaun37ff3gD3xG6fl1/dN//Sf68pt3NYmBJwocwXbHD4enAj+wHboqAj668S7jU5f6EySTK2bhgN+LSInjPIoTFF4TiJ6+1wpijd2YJCREToNOWduIvyHyBBCNh4qHJnru6gXFJ0NFBh3lMwl3nRgrEA7rwuXL2kbUTqe1sXlGtVpZ1cqJzm6u6xOvvKz19XXPqV/7tV/X2pmzqjR7evBox2N/Z2tfjWbbxTy448yterPr/IO1QlyZZEKbmxtaXluyuxLOMC7Q3ce7LoyAjJovzXrNdTswx8Pmm3MNcDB3EYAVBI9S1EOs6+HaDRoRXJDg97jSJyGKhjEjI6IUUlz4o6sDMT1IjkAIZi/rd9pKp+JqNTtaKOX0yvPP6eRgXx/efeCiycW1RS3NlpQn5DAaMQKCggVzB3QKQvW1a085UPIP//CPtLOz4z/jerhQGQq5WIM4xlwDu0InD8U4u1h5+acICtAOzHejMSaBaO7wSuZnEi4872VoFzTs/Vq9psOTEzWbfY0jYS0UU5qdnTMKJJNMa3Zm1s505hgFLa9tUGCEa1qoA5NDURP2ejjIzBhSCIzYsR0mHNjFWgoIYa8FhEUjMBD5RkF4M2Is41Io5OwMRrwNQq5DHudGtRbsr6GIMyv2Dw7dbVCpVYNxTMR1ZnNdH3/lZYUmY926+Z5d1oVcxgx6HMbVXlcXnn9BP/uLv6j7Nz7Qr/61v6mZQkiryysuiCF8I6bTWQQzPpsv6OozV3Xt2af1/HPPqbi2pvLDbf3Z739J7373bR0dnCgUiVpIj7J+QFAhDI9H2nm863HJF/LK8X68LyDWI1Q3tH98LCXSKs7Pu4hXqVbU7LQtxLvLJ8F6HKjd7QZdFnHO1L4L0HTMIKjD1a5XK84YoZtlvjTjfeL44NBCNUucnyP4dDIc6/DwyIz42bkFpdJZzc8vujviqHyicrXmtc7jjoZ9F2FHg56Lzrks+0/c3VNnNs94X/vq176pcmeo2VxSzfbAAvhk1HM3Wzoe1rXL6/qJH/tBfeITr3i+3Lnxjm7dvKUUBS1Cd+nAanXsdGZ/AjvjUN7xRAnQUaO2kpm4cpmsi+0WcSfQWnLOrahW6+pyThGOPRxqeXVN1555RvOLSzo8KevmrZsq7+1oLhFWdNjXMAwGrOEuiNLsrOYWFlSuVvT6W+/q1sOqludj+qHPfkYrGxveJ1nnFN9g2OM2AM9SmCkZs0MBvHx8ojoFiOHQLHOfLyFE/57FdCcIkEXAeqCQNRqq22q6kGBTQCYIHSVDhBBf5tze/r6Lh9lszmcMawm3fhDeHhRU6jUK2C13NHGuNhptlSt1I5UoZkYiCX8eoeuKPZk9HoQYORzxaEhnzqy5WDtM5/V/feW7evvOlsLDkbK8x9FIK8W8Xnrqss5urKjbaWgSGqk37CkG5sbBy6PTonFe2UxeJ0c1/c4X/7322kOdP7OmH/r8j+kr3/m23r19R02KhTjtQxQORxpoONU3prcd0xGYjsB0BKYj8JGPwPSw+ciHePoE0xGYjsB0BKYjEIxAKvAdc+ONEBsmsDCsTDyiNAGJtOLDT8Z5ORhrQD6WIhohpo+kHiLdcGSsS6VxqHgopNlSwTePZtiOxm7/h23K4cZzLM7mtFtuYPvT4uycIqBBQmEtL8wIE+Kb71zXtUtn3Fa+fVSzQGhRz2iKkNLZnF64ckGXz19Q+QinW3ATXy1XLUAUZmYUikb0eHfXTkFuWg+PysrkcYMng0A+WNW5jFbWV8wofvbZZ7S8uqxcNqdqraydBw/V2K+qdniiynHZr4VfuMgQPAJxfRRwW09D+zqngXM47OyCi4MPGOnKxfNaWVkMQhFHIyMZEMv4jkBWPimbvU1gpZ2ddrnjTBzYVWpxLBRT+biqG7e3VMwkdPbSRfXHE53UGurAaoWV3OmYo4vAD3Kg0YWVPdHCQomYOTs+R/2JBp2hZtJZX6sQjOAoIs/E7fWpXEbjSEj1Xk+VdkdlihcEoTkkNuJwOFrOw+O+EhFu8hF6CD+TheY2oWjwjkNygQHHevwUixEUCeBDU2iIOiy2EEtqJpPQZFBXLNTT+fUNzeVKuvPBO3rq8rL+3t/5L/XG6982Gmc8iht5UJhNK5Icq90dWEyngyB8Kh45BJEiACKx3bNBAKK/cOVyzVrt72MxwG+A3aAg0KFYMIkofBoqiohIgaPdJkgUd/bYYgnX8Mn3J0xfHMRm7BpfBIYjQP8gKhoj47UUs2gLPR2hCxc9nRsUNChY1Monuv/gQ/38z/289usD/ZPf/Iq+dWtXcbi/8YSFfR4D/RRxyYx9SmHGvFg1P3WnB+/Yr9m5BjEXwFCj6OAYj3CDBmikALURd8cCgiKCKcgTdyHgSHeQJDLzWPGINOw0dHZlQcN2XYnJQPl0TLl00hiJk0rV/Pprz1xRJB7X4sqSrl6+6PA7xB8YzMd7+3q89Uhf+vZ3tH1wonpbys9k9Pi46/0km4opGQsbT5RNJlU7KWvUG2pjqajNtTW98PxzFvUoSDVqNYtV/Go3mjrYP9TYTtegoOBKVAiBfKRqve6uC0RVcgbKtYoa3YYm5scjmkU0xAE7nKg7GPs7/2/afSzgwlPggn8RUBiQiEdGYmSSMbvOQWUUMil9/KXnzai/c/uudnb2jc9Yzqf07FOXtLm26qrHk3Bg2MlLi0tmgN+790D37j84nUOj77uz2SOeONQRVrneRlDQteIw02HwZ+GI/h/23jNKsvw873uq6tatnKu6OqeZ7skzO2EHu4vFLjJIEAYBgmCCrEBQlORzZNnUB1K2vpiypSOSSqR4JJGmjkzSpimLQTJBgDQCF0RYYHexu9MTe3o6p+rKOVf5PM+/egFR5MfFF1WDzQE6VHjv//5v3+d93t/TajTFjec6kZgn0Z+NJ8MiZ/OQ7lw2BNhU5GdvxMEOhcNG9HY5EQ5GJOhRsOO6p/ip8EmeA622BEUK1eRH83zQOSSkDEW8jkRzipEM3qWLnMI79zOeN1yXdLvz/DKuZDaoOGHSUoBzOj2hRgHf91E2h0ytgYdHOZxUahJWuV/WKsxZ4FSLEz7bq4DehekpvPv555CMRPDS57+g9bq6vChU0NnzK+jbDuQbZcyfXcbk3Bw+93u/j/tv3tH7Ozk80jnD18O6njt/Hu/+0Idw7cUX0HA5sPu1r+PzX/g8Hqw9RLvYgKvHc5vhpE6J4XSa85xk44U4jEqlijNnzqg5cHCwh+PDA0TDISwuzKPdbODeg4dweXya0mi3e6jUKmr68KSky57CKJt3FLlNeDeDnlvKZ2CtKdQL5dGsIRQOmrolUzg+OkT+JCsBPxwMGqZ9t6tJK9reGRhp9g6G4vokcnJqo9Jsw/L6hQ4rFXLKU+AabrUbaryRQ8/rJIXfl1/+BrK5Apq9Hnx+r4R5itTT6RiWp0M4OxfF+bOLmJ9mEDb3Zx7zIbInJ6gWOf01UGZAjWI6EW1uvt+QGlj1GvMgzHWVAi6zAcgS547GJmA0HFYjjSJ2s9mAJ+ATfsn8vBt+fm84QKlSRrdSRW3/EK5OFz5/FG4vp3v6mhRiQy9Ih384jP3DE/zu77+EmYUwnn/3C4gnEkL9BMOhUZO1rXDTSJwTRyHVndcjIlq49/Bc5PHgf6eALd6/mppD40rv9RR62280yDRTLgHDhvm3CmnqoWgETsuNcrUspjvXlLIO2Nwjn53YLZ7DxMbV63D2OmpqciMi1qnZMoz5/oCTgpxOYW1aOv+5W5F732zU4Bz2MZFOKOtl6txl/MofvoS1zQM0yiUEnPxLcICI24WV+RlcPr8Cn89SloHL7YLD5t9w/JONO4oDXq8f4VAUlWIdv/qrvynnfzKdxIXr13HnyQYeskHaG6iZzoEq7T/jANLxTce4AuMKjCswrsB3oQJjMf27UOTxU4wrMK7AuALjCrACATnT6W7jDRoxL0EvkSIBsYpDAR/KxZLGl+ki400wb9j6Q7pdYTAvg6441lT05icn4Pd6cVwo6saQDqcPvud5XL58WYgDCi4UmV/68pfRrDcxMz0rzuzL33xVLmsCZShoULTi61qcmcCzz9zG3i6Dzh4hFAhgcWFRWBg+j0S0wyM5k4uFAmKxuNyoxWpFHFre+NLJOb84JxyC1++Vu44iAG82KWhzdJ1uTXKv6Vol572cLaJba8IaGHGWIpAEVDnNjLOSTlwKUwwdpdBeorjHwEe3JacZ8Q0Uii6eW0EkHBKHnTfJFORPBbJolIGqhl/MG2A5PxkQ2B+I1013vQIh3R6UilU5vxWkGYvJKUYkRYmvWTerECOXaIqTQhm2m07QgQTEdpeiYw9hfwABDxE2XSTCUfGuK4U83G7yYT2o1KuoNBtiUg/dbtTbZJ0PxExvic3qF9rFNezBdg2EEJE4TkHeSTe6CWjj66AAQOemcCEKbDQ31RRL+OFxWQi6PIh43Ah4BrAdbSxNTmIuNYlHa6/L+f6L//SnsbO1gZNMBrV6R25Xb9CNLtooi2fOkDYL9mAopztdcBSMecxEuyf8l6IGhYt+H1PptDA7dF6ycUKhivWk45VNiRbPBmFfHFpLrB+PFZ1+FMYpRvK4C7dBpzfduCNxne+JzlAK+WyiMDiQ64uiLhstRGqwzsRVDOVeJCeXTOgh3LaFUjGHg8M9/KW//mncXd/FP/y1P8I31g/hj0blfGQzhmIWm09iElPAEdbFCOlK8RUv2WkY2Y4Ru77BY0Eno0vTGBr7H61hFYm/M8KB2E6TmcAGFpsP0mw4UTBo6vXyf6+m08IAJKNcR000yEDutFFpdZCr9TAZ92E718Q7r6/gx370hzQB8fDBPeSzJygW8uIZ7xU7qDSHaBnZH5MpP249fRPz8/PIHB1h+8mWaQTFY7hw9ixWl5fl3OcEDXcGPh/3JKJ9atU6KuUKqsQbkH7kcom9zm3ER5a4z68A3IPMMdy2FwtLC8jk8+ihg1DcIDrgsFCu1pFjnkG5JrQH1z3zBSh8kWnODwYAUiCSEEYON2vSacPtAMKhoM7FyVgYz9y8jqW5OWw8Whd/nJiPm+cWsXLmDAa9Dlq1Bkr5glz0FOCIcGAduB9wDXHPYiOKkyAU5SSOj8I/T//l12LRmNYG0Vf8pOOdkwUS0oUVgfBCBuljsCHcv7THDI07nHstJbJoPCbBjicq8RR8DW4ibija1lnbgXFJW3w8ZmowpNXgpfjzFFQ56cGmGcVwIn22tzclehKvRX62XO22W81DXgsajZoWMM+N45MMpmenMTs7q/Pm8PAQDzc3sVuqYrvSQLE9RMDj1h5MnrSXjGniiSzuHx74LRuTiThWlhaw8fABUtGoPjvtFj72Q59A39XHf/j930ZyZgp//+d+TrX/qU/9JTWXopGYxNGJVEoC97Wnn8Z7vu/Dmmj6+Z/9Wbx55wGSiQj294pwExvG4+TxKQCSTnQ1Ijw+ZHN5HBfyuLC6KtGbaBSGHXvcDHmlw59gEiAWjWNvdx/RWFyIGe4PbIJyr1Yzy+1GgYipZlONLtaWjnYeG03enIbAutnYHiAYDmBxbh6VYknPy32e02J8frqo3ZYJj6WoTjHdtjwmt0NO6LDQXgPLgtcXxPHugXHGO4kM6iIeDuCpq1fEDr9z/wH2dnYxaPcQ8TJQ1Q8vP+NJTE9PIOhqYC7pw6VzZ4Ra29vZQTabHWFpDAqt0+7C6SJL30KjxQZsG21OapAR7nDA9ga0jjXBxGPMaR6y+YkDchN7xHwA7sPEsNjKf3BYDgRCASFxFIXtGCLq8WHvzftwdLvIFxsm0DsUFB6LDXBOlhFFRq73/uEhvvL1NcwupPDUjWuaKGBjIZFMStRv9zuqMUV2Nr1rVbLK22pgsRnJ84xNJu5LPId4/eb1lv+bzQwFlXY6+uQ1iddLXguJ9vH5/YglkvAGAtg/2Jdjns1TnnvcE3gtEdZRu50AACAASURBVHqo09HeYfN6pmBtuvpZHzYJOHFTQ63OvYTufr+ugfwbghOCXOOyQVgOhaWvPHUdX1rbwG6uiOPDY51HAWLIBn2kwiFcu3QeM1MJOJlVEPar3kzaYNOe+yqZ+8FIHK1WH7/yv/86Hp8U4bUcuHrzJiqdDu5v7yBLnJbl0rWV53f/LfDY+C/vcQXGFRhXYFyBcQXevgqMxfS3r7bjRx5XYFyBcQXGFfiOCrjhGxrPOAUbCt2WOKl0kkYZaNVryw3Vb7YkfpJtSrfbVCKJ+dQUKoWiEB0+r0Mi8cWLF+Dx+3CczeGkQOamG1euXcEnPvmDuHXrFrY2n+CLX/oCvvTFz2PY7+ATH/8YFubmsHbnDu7fvY9iviiBgo5yCgbXrl3F9aeeElf36PBQjkh+vUvxrlgS5zcaCmvc3Sa322XpppPiEcXMeCIuEZ0CqcRd3cgarAcd5LxJpXDQarQk3jT5+HSG2T4TWucybmOGVnJEn+olnc2NZt2wtp0UwetGKLXdxjWHocJIp6YmFcpKYcPJ8Em61fgfiVWGiUsBnSIYxfJThzFdbxRgFY7nNtxjus8YuNnsdOWub7aIBOgrDI2NAI7e1ym4tHqo07HWHyBkOyQeUlKjS5yOXaJGwqGYRA21K1RLBrl+m6VMkYEOd7qaKZXxO4MhBTeWRiBreuYUCqjAQT3+QHgGMeAtw9UXe5t1sywJdsKiKFxw5KylI9HyweN0IOxxwtWvwzvo4tzMJBYnJ/DG11/Ff/+3PopkNIB8LitBVOxjOuTosnZZsNwM0bNhtSmgs8nB+hIXwPfLfwdkn+hrFL0pqHB9KJRRbHSGidoSm3iA+TsUHRmuxh4HBQpqAHSh1ogKaXfkGqXA5Qv4DO6CzshWU45cidQjtrnt88IfDBjWLJEJzaamAKKBAJxsOFQqsF0OhPw+OYTz5Tw8QS8+9MOfxGf++CX84n/4OjZydXGNuV7VzBHrmjMabBBQzBxxPkhtkaBuTm4Zs4ls4dndtxTOy+/RkUxICY9pf0hvNT2oQzXFyI4eELvAED46tvtd+N1OzCu00YGtw0M8e/W6mlzxWAgn2SNkcxnxfulmZgAhESkUu65evYkPvP+9EgrffP117O/tYXd/H5uHxyi0DT4qnQjixz/913Dz5k1hhojV+Y3/49fxx5/7goT8c2dm8cH3vRfzUzPaN9pENISj8HmYhVDX+crwV2IZKIoJAVIsCRdRa7RQrNQVhGt5vUIh8dyJxRKIRCNibXeGBk2jBlCXTGPWk/UgvmogsUv5AuSBj9a+eOOcdhgFfPJ49uo1dFtNoUpqrYaEvEsrZ7G6uIhKsYC1tbuoNdtIMhjTZ+u8iIUCBnfV7sixHI9GdF6xzmL8jyYQ2MTh6+Pexf3jtFnAtcsDSkc39yd+sGHGyQBK/Gx6ct2zMcLH65HHPTAhh+SWMwujVC5q3UZixqG78eQJNk5y4KOxeTCbislVz+YYn5/7G8X7SCSqfYTiM18vJ494TnEd1Cp1YV4ohs8QRdVuo0w0RbeLVHpCx4b7C5sS/F0yx4nSoKB4cHSI3UxG5yqxX/x+plBErl7TOuXvJGKxEU+6q6BFc2RUcgS5/3PWyuNBMODD+9/zXvzhF78E97CPp28+Bac1xOtvriEQjuCn/97fxsrlK/jn/+AfYG3tjvZhCo9ci0tLi0IVbe/sqjG1/WQPHjb8AgG06k3EolHVUvtBo6XmLZFd3CsOD491HNLplIR5nhecUqGgycfnRNTc7IzQIJnDDPrdUZPDsoQHi8SiOtcZbEqRnk2KWDKha8T+/gGizCbw+ZDJ5VGsVuFlM1SCuwvJWFwIK9vpgt/jRcDn0x7H10WnNtcJj4Ofwc1sGnIyKMB8Dyc6wy75bmg3++iWB2hwr4kCzW4Vty9fwGQqhdcebeDlu+uwB8CK34a/08TZdAi3nnsGFQbA+rwcXUHABZ3PrBGbBDxXKAxzfzRILCdclm3yJKq8dlL+ZoOsq+vd5OSUzmuJ0mwaECU0msQgM77bbYtbzms79zPzcwM1JIkxYo1ZQ6vfR+XwWJNrnkBYe7aY5j1mtnj0O5z24TWej1dvdXDn7gaWzsxi9fxZXav5/MnJNDwBj86TZGpC+2WhUNK1jquPjUru+/z7hzgm/h3CgGnuVzz2pw1dmgk4QdfumKa5AqJdDOK1NakRCke0H21ubWJra0vGATaWSqWyziM+H3FBDiKnRg04TQ/RjS4k1FANiUq1rgYgr4VsnPAYMBuE1zU2G2bn5rB4ZhGNYQ/ffPMNbOycwGX75I6nq93vcWNxZgq3Lq9iMu5H0E0WfEXGAE4PeHwhhBJp+CMp7Bzl8Ev/5teQq1SF9kpMTqDR6+Eol0e53tR1iII6G8C15piZPr75GFdgXIFxBcYVePsrMBbT3/4aj59hXIFxBcYVGFeAwgP81DIk8Lpsl2Fda0TfKdZqt9XAkEJgvQGL7E6HA+lIBDcuXsLK7Dy2Nx4jc7iHdCoqgSYaT8ATCMDBm1WHC5VmC4VKRTeNdIVREN/L5OB3dVCutnD14jJ+6OPfi6s3bor9effl1/Dy11/B9vY2/AEflubnxXGlwJzLZSWA8yaX7FKKCkRQUOQo5PPG0ekha5RIAgjjEgiG5SKlk5dBmhSFGq2mXMa8uaSIxtAvCp3dZkcOQ6rGDIXbOjhCzwkFivImliGtdGM2alWFhVFX5me90UYiGcP582c1Gr6zt4tMNoPFpWU1JcgnH1KsG4kJRgDlSHZfYiObB8lkWmICMS/Eiiho0/aMEA0ce+/D7QtKRHG76PBuw7YNf5tj+G7bhWa7jQbDMgMBWG4vKtUK8pWGhG66Hd22T05xOgJ5E06Rgq9FwvPov7O2FOf52hSGJ7H1P/+zhPI6HWsMcKRgRyckAxz5GKwVRbBytYbmKKxM36NgyePicMkJzhtsCmsei6iIFhLEBVDQaZSxOpPCs9fO4c7LX8GLz17B5XNnUKuWTQODuBSfDz06C3n8hg7YLjd8RHXQwdczXHZNN1DqIMqGuiNFUI7fU0CWsG6Y9HxrDCcl85liLvnMdBRSmKDoz1BKjtK32vwkZ98l4Y+vgxMWFNJYe2IM+P4pcLNwcoW7nMINDRwUOShmdhH0eBAPBIFGG91qDdZI8Gy0m9g+3MPK1Yt45oPvwy/88q/h//nyY+Q7LrkMKbKwYcP3ICGVIZgU7ke72EhSf+uYmRVGkdEBa2BLPCP1ZEi0DEUi/r5AJU6DggG5/G50GcTYayFC5A8GWJ2bxgu3rquB9tobd/HUlavY3d/TuZ4tZFFr1tBqtyWkTEwm4fH5hMh49pl3Cjny8P4j7OzsYuvJJrYOM6jwfPNYargwEO/jH/soFuZmUS5ksfH4Ee7duatzZWFuGmeXFuTwpQC8/WRT2QV0qpJNTt4yxUyu+R6xKd2eXOScLuB7ypcqKFZq6PJ4O5yoK/i2h4A3oGYIm10O2slHgZcU2PjBsDy+Ni4Nfo37BYWsU2yMmayhE5Uhjl04Bh2A5+KQCConYokozp45q/DUo8wJatUK/JZp0rSqFbgpHNs2JpMJxCIR7V8U1QN0oo8aTlyDJqC0g1aTz20CPfk1NmqIvDINHpGZdTzF/bdstAdDdMVrZkaACZ6lq5cqPPciMtozmWO2UpCenFCIMgNIH66vo1SpYXphBsl4XNkQYZ9frnSK43TzEgui10B3cacjtjObcXQam9foMTiSbkf7GOuUiie0N3Nyh3srXzobdbbfJ5cv116Y00S2je39fbx+501lZRC7xOPAfYOTL1y3FI+5L968fAG3rt3AzvYW1h8+RLFQ1GQOG2esL9n6vCasnD2LV+6swWKj2OuF1+sSmorn6vVb1/G//NIv4rXPfhY/9T/9b2rMzk3H8D0feq8asl/8k6/h8cYukmEPAr7wW7kIRHREImHUGTxdyOu48lrEPYGYJDYZuPcwk4HNFb4m1kMTFLW61hi/Xq82EPQG0G4a7A1RWFxrFNR5vp9kT7QHnzt3AftEtxQKQhvFkylNDBCdQ5GcWQwOm6GwPfjdtiYeiBwKev1qjvF6xH2D+RnWqOlCfno0GMLM5BRCXj8q5QKyhQz6jj78nhA65SEanQ4agS4avTJefPqGavbVO+vYPMoj4XZhZjDEuagHL15dQXJ2EseWhSav+T3mKkBoOIV49gdaN1wXnFDga1Ej12Guv3R3s+lHsZXnGb9HBBqn1jixoWsiufrE0tC1zz2KjbFm00z9jCbZtN87TBC2mt88N/pdtNhca7fQYx7AxIT2EOLguE9zjVCkL5erekwGFWdOcojGIzh34bymkOgSJ5PL7fMIp0MmO5ukTbrp9V4gTJJpjJvpENPMCWjCjddHuum5w+o6qb87umayTfuuOZf5WsTXDwWRy2bx4MEDNaGY4ULkFSfdiLgT2oV/R7TZtDViP5sS5McrhHro0EQer9ns6fIaxkYjm1bEsHGSbmpqCrMzaUSibrzy+qtY28qj5/IA3D/6Dl3XppNRPH1pBednk7D7TTRKWTTqVaGvApEUYpNz6Lr8ePPRJv7gC19EiY1ionEiYbS6He2/tVbbgF0U9uxAZ6D/Nf4YV2BcgXEFxhUYV+BtrcD4YvO2lnf84OMKjCswrsC4AqcV8MAzZIgnb+zoIpeTrk8nIhAKBtBtNsU/77VasBQa6sBkJIJLKyuYSaVwtLsr/ML8woxENY7qu70+BCIRdAZAqVpFtlTBcbEkRyyZoRQiyU2nWDU/m8a7nruFubl57O7s4/4ra3LwJckt9TLUjwiHsoLyKJL7fF4EQyHdrEajUbSIJBkO5driTTS/xxvqtzjClls3xLyRJH+WP0Nxo1ajSNSDz2vD5/Wj02rDOQDS6bTc57VWEwfZrIJSiUSgi4/uRz+DJL1eiVJ+H7mm/L6NQNAnhMZRvoSTQglzUzFcunQZhVwWJQrg5J47KX73JRDI4S+Gt6QwJJMpVKv1t5zQFHglqFG85/g4hV04kckSyULRdyhECMPFwuGAhDE6bienp3H7ne/EztY2/t1v/Cb2j3Jwe3x6jQx5I66FXHM+J+smaVVu3JFrnrf3dHaPQi2NDG0+TsV1kaQHDISjc9chMZpuQLftkSgtAanf1/uheEYxXeKkuMsOiVV0mNM15/WG5eALEH9Cobddw3Q8iOcuLaNVPAbaNXzs+z6EQZ9hoSXhK4jucLot1FWXPgK+ABzEW+g5DM9cz0VWudAmo0mAEVtaTnu52A1WWwKM2z0K2aTw2ZPLljWy3T6FMRaLFR0PilmhSFgBjjxPyIUmwsNl0Xnf0zqz6N5j44LHx8FakH3PQMwBfAxbZHOh2pALnC5SCqHFWgU7Jxl8/Md+GHY0jL//j34FX39wgJYzALfXr/PzNJhWb8hhcEinx+Stf7/jePGYsd6C3YqhPrLwjsR0ysd9B+Etxp0vxEenCw/6YGykPejh2uoZfOD5p1EuFvG1r76MGzefEsInFA2p+VZv1XH3wQa2djJIpGK4cnUJzz37LG7dvIWNjQ28+a07WFtbw4NH+2i22lhanMXquXM4KpSxubEB2/bLcdxqNFAqFbA8k8I7blzG8sIc3C4LbeJL6BoduYBzuRwqFMk7PL5s/tkSZIkOoiuTwjmZ53sneYU30pk+UOOlr2kNNU7IimbDZBTSyhWuxorW6oh/PEKd0PnNfY2NLZ6zQp3YtuHWt5pwD7uwhh3Egy5cvnhJYcbciyiiM/yT+03ANgGuQbpCJ6dQLhZwcngo8TxI9JNtaw2QdU7xnC/E4/VpGoZNPe47aoYRN9MzwcrCfbhtfa/Vaash6Av40R1yvTHkty8Bna5jTsdwfRsBuIBCMY9QJIiZuRm57B+sb6LR7uP7P/4+3Lh1HS996cs43j+B7fQaXJLDOcoY8EgsZB1Ow3CJ8uB/5+JijbiXsMnA56WaR4wUAxm5dimKsyFFsc/y2kim0xKDq80W4smEBNw7a2s4PD6Se517H885myGyXYqXXSSiMayeWUIylsD+zo4ERzp/NfXC8EuFiEKNRO7vdeKQXA7U213EY2FMRP2oVEqYnZvHv/jVf412sYhP/dVP4+ggj09+4sO4fOkcHjx8iK99/RVUq00koxHMzSzgcP9QU0AUsmPRiLAZdCHzvGSzl0I4MUxLS0vCx1C4ZeOXiCj+nFzMQ2J8whLaA4GgsgA0HUXuvFzcTb3H7mCIQr0Or8uF5597Dl//5isSndnIYYOBdeE+GIvHFYrJSR0KqmFfQOx3NqPoXuYUC9czJ4PaCjNtquHRqNXV0ElF48otqdcqGAw78If8CAUiKBdaaHHSwzdAfDKC9FQcGztHuP/kQNfw2aAHi24bTy/P4PaFZbTRRcYBtCxmQpBjzxhjNps4IcbQ0FOkj8GuKRdEeCo2NgwfnNNFrAVFcjbFubFxL+XPn4beSiQng5s5LZwykmhu9rbTr+nvGIaBcgJt0BeSh8z2CnEqPh+6ra4myyjOswnC5y8SjWNZCrVlo4q1Tk9OIjWZVkOgUq/oesO9nJgzNiUoVHPqinsQ1x6PH/cEMtI9bLIysLrZVBYJ/1bQdUa5Gpz7MJMm/NCezlBhTrCFQ4jFYrqmbj7ZxN21Nf0cm0Jce2xU00lP7j0nVoYDnmJD00RnU4YNBOYmCLPGhjjXAKfU+kL0NVsdrZ9kKompdBLnz07g3qN7eOXuHsqdAQYMgeUMk8uFmN+Ly2fmcOPcPFydGtqVvNZJtd7BkNNk4SSqXQfub+5iN5tFlQgeIqC8HjTbHVTqo8BnXqeYAdMHODs0/st7XIFxBcYVGFdgXIG3uwLji83bXeHx448rMK7AuALjCqgCpM66HEbopSPJ5eRNcEtwj3AgIHwBRQm/04kQ3dkMaHM6kYpGEGXAWaeDRDyG6dkZZE6yWLt7F26vR2gKMq3J+CY+pqkQuz7CAS8SiSjCIXJRO3A46NwieqOHaqECd6+PqdQE0qk0jjNHyGQLGPQ7GmenI5ACOh+PYmkkHFG4ltzH5HGTTUres8OFBkUJCuBOp0bmeVNaKBaFfDl1lFHMkpvd9igstdvqiKHdpygHCuoNg8Wg6Nzrw0sBIplCMh5TiBgFMj5/IBjQKPXe/h42DzKodQZYmo5hMp3WTbCbSAg6LSmiUuzVDTSfwaA4GM4a8IdQFku9JFGKN71y75GdTnGYjrN2T80JIgfIPiU/lc70eCKKhcU5zMzO4NLly/jYD34SX/riF/E//+w/kguPo+nCo1AD7w1RrTWMzCoRffRh7u31mk7RIX9WRP/2KWPCYHWHjKEEpoX5Bbz7Pe/BvXv38fDhQ71HMV5lDidex2WQMl2KZBSPqLvQfepTXYadJjzDHqxhF35riOvLM7i6sogHb76CT3z0wwh4XaiWC6qnx2PD7XGjQ8ctHAhHIqgUyvCOUDlcB3TXC+kzYpq/FX5K7jTXi/IpDeZFIhVFd1JlKeJ1KaZX1YCgeMKxeQq4FAsSqZRESwouFO7dHktOU4rppw5Ux8ABr9sLy2aAG7EWdCj2DB+djGmKi9U6+q2OGjnEDOwcHQGBAP7a3/0p/NEffw7/+t99DluZKgbuIJyWT40PCmbCvJwKSCMsiOGl/5dND9MAGYJQFa01h3Hlyo2tI6coVInNfA0Uv2yHEz4OL3Qawr0sT6dx/cISus0GSsUylpcW5DQko5iOTU6wHGfzKFWbWD2/gne9eBsL587B0+th68kWNh5v4hsvfwP3H2wKibE0PY3VM2fx+vY+trb30ay1QOLH0uI8ksk4blw+hysXVhQ6yCyEw/0DYT0oMnGKY2tr20yp5LkW2mY0hMKt04UqsQJOC6WG4enTZW6Rh08BDk4jLPVME4sTGsQfCY1jlL1vF5Bf0aTGQHsDxfRoOKL1TC4y14zCZTFEMuJBMuDCwnRU58DB0QGy2ROcObOEp95xG6m5ObQbNZT3duWaJpJqY/0R7jL4stsRS5pua3KOW80+arWmXhWRDzyvKNTRkUpnOH+Or4FIEgppXI/cu3ke0PnLHIhenxzopljo3G8Z2kgHLx+rWq8gX8gLORRNxOEPBeRw3j8+QWpyGj/8o9+vvfvXf+03EQvE4ewTD8PHsBCJRuHzBUwuRI9YnQ48bo8aUcwz4Hoi/oUiIt3FFLWJ1GAjlk0BfqhB53AI18TzM5JICLm1f3SMxERKTdY319aQKxa0/3m8XoRCxHP4FURLsZohm1OTE6iWqkI/qakaieoaQgc0p5G4x9bqtVFodkdB1BTV47EIoyBUg/RECp/+iR/HzVu38Hf+x78DvzeE559/BsdHR3jjjTdRr1N49sLlsJBKpXF0eCShlEJwkNewWFSufU44BPx+cagpBBPDks/l9Lop9PNrnDSioM7rKNcx8V9Ly8s4PDiSgMx6cO9g3eheJ6qo3htgNpXEhfPn8LVvfEP8cQZj8vjTkS5efjwGz6iBwuvhTHoSuUwWHocT/U5PQj4FdDL+O0PWpK5rFdcF5W76pTu1hlA5gYAXXp85ntWmwa/MT6Vw+523sZ7ZwtfefIBcroyI24nViRjedeE8ViaSsNHG0O1A3XKhxVPRbQvVov1KYjrXQkD7MGshJEvPIM+Ef2Ez0mtwNEStVCtVrSU61fn7asKMBPLTEGgzdWTEafHjlS1tMF4Ke5YD3Oy1ATV1eqj2uqhXa/q0LVu4Iq4ZPicnw8Tvb7a1x3ICgHsKs1XiyTha/HvIcqFULQmDYhBZDjWJ1SgmfokTJhavZwwGdmtX6bCRo8kn40w/Das2wdTmgnuaxWJ7LLnT+fcNP0vFIr716ms6hgyypcDOpk0mk0W7xfwP/j3FaauRmE4XPMV0TgAwCLzVVlgoxXb+S+f66WQV181kKornbp/H/sEuvvrqIxwWa+hZdKd7dW30OIClqSTeffsKPGijVyvr77Vqo4NsqY5CrYNio4dMuYa20yG0C2vIMUc2MYUJYl0opvONOhxo0dY+/hhXYFyBcQXGFRhX4G2uwPhi8zYXePzw4wqMKzCuwLgCpgJOWEOKVXSn22Rb0kXEQD2XQ648EMtg0ankRzTgh4OBdRTUXU4J7wyjm5qehtNt4+gog42NTdhet0RrMpkp3FD0paBAEYoO6snJNKZmpnFwcICHjzfQaDZgOZzwuzxYnZ1B0ENESQ1bW0/gdvsQDhv3ZjQWlSuQoV7FUhHBAJEiJrjP9rjlJqYjq0PsA4MINdbuwPr6Y92o8iY9OZE0QY4ucyNOAZHhf7z5HBBX4Xah2+5qxNuynRKoKN5yRDvg8yMeSyDg8ypUjMIAxRA63qr1mhyJ+UoNJbqOGULpcCAZ9mNleVnj7nR18r1SINeN+MjVRoGPQWImyLRmkA5kvrqNO50uTXKQq+0eqk3Wkc42h4Rp3qoGgz7E4xFEYjHMz8/i+o1beOPOGn73M58XKzmRTEnEYsOCQkavTcDH6Yj5SEs0d/sjkfXbwiIdz6ei+neK6Qy3I1aFbmwKdVevXMHf+Jt/E5/5g8/gC1/4vBF8eHNNaXDkbuVNOgVo/g7fl8cXkCOWLs1Osw5nv60Q3GGvheV0Ah987jZ2Ht/DzWsXMZdOAr0WapWiEabdxE3Q6c4AvRBK5Sq8Nl2pTolWp1xr5b51uyO3el/CPQUP4/KkG51uPiOOKkSxXpMjksdLzl/S4cUmh2GrK4BS3nydF1zrfP90v9J9TvGHPCG307iROz2id2pwOQYI+L16f4NWG81qHZ0mOfs+tHpD7J7kcP1dL+C9n/wk/oef+hl85ZUNNLoUR4KAkwKlYXgr8PE7xEnTFfjPd7PTY8Yv98kUdg6EmqFLUoGZp0eUvN2RmM72CAUuNZiYAtxpwDXoIhawMRHxw0ehZeAQxoWYiArxLt0OolGGrPoRT8Zw8fJFrJ4/j4HHg821NZQKRZRLVTx49Bj7+4do1VuI+byYiYXw8KSo4z8zOYnJVAhXrlxUqHCUQY4up0ITGTrMc3oyPYnZ6Rk1rE5OTjTR8vDRY6w/foxypY4+15LtVpghXfylWlOCl5cTC2SPs1lI17TDqSyGSo24IPrviQ8xzH/9n/oMaidJW2f9fF6PhFC6WPlFuqw5uSH3uG1hIR3FQsqLiTiDHVs4yhwhnZ7A7du3cfbyRcSmJtWUHNQqqORzGHR7yGUzODk4QrVaRrVcFrKm1eqhUSffmOe0QwGedDITD0IXsty9I8QFMQ8U8ChE2rbX5BZQPHQ6JOBxX+CyOG0UcZ1S7KMo2Oy0EIpGkUynMHQ5UeLrataEPvKFwtg/LuHJ/Xt49toNDNp9dFhTt9nPidAqVSqwxJHn9cJWYPOjjU099+L8POKxuL5HlBMDYSn2m+aPyV7g9EqlxmNQFS6DzRC6pumm53n16htvSlxmECfzBuLhiK47/XoT/VYbkXAYoSDxMx0hNHjOaycj7ssfkJju9fsMIqTXw/FJVk3OqSliLSKGy35wqJ9h0+b9738ffuM3/i985CPfo9yCb732LfHNid1yOS2xsSlcspnG98bA6zCRVDZDgJvitrPBlZ5Im+tTLIatzS0dM05TkFHN/YGNINaKH3Rizy8uak9hzgVd9HQ2nwrOxXIFLtuLqYmU9v7McQaTU9M6BpwsoIBPZzUfe+ByoN0nxqOJdDyJcqEIPycdRnkPnFrgbl9uNYSx4mSGgjg5+cDKdXtwEwUlFEdPj9d3u3C0f4wP3LqNKzeu4T++8qd4dWMdrm4X0x4bt84s48PPvxP2oI+NjYeIJqNwh3xo9U2YJ3M6uEdJOB8MFHaqyRrikqR889BxP+I0A/MqTDOdDUy+Dx5LXh+5j7P2JoSUaDIit8xjcg/Xtsdr1khINwI73x8b0RxH6sGrv3EGaA36qJYrmnpjcGw4FNL5Ts55t8NozaHOpXqjoakjHhcy2dmgZpOBIjFxSJwK4bWULXEeqAAAIABJREFUer7ZBUweCdcaDQlsVnB6jvsIG/BsXppcEX6woW2mvvjeVSOFlHa05/F48m8JYm74WFubmwrL5t8p3FN4nTw5yaLdZiApP3lN6Ov1cqKBr7E/cKHaqGv6gyI69zdOHvHn6Fjna2dQciIWwLufu4J2s44vf+NNbBwW0HN5tX9q8+h2MBkL4HteeAZT8SB6zaqOWac3xJO9I9xd38ZJqYE+G4GWhdbomk6EE2tI7BavQxLTuZc6x2L6+J5jXIFxBcYVGFfgu1OBsZj+3anz+FnGFRhXYFyB/+or4HC4hnJy0VlFQZ1OquEQsVAQy3OzCFhuxMJBuJ1OWBIcDaOb4gkxBxSiyXgtlOqgCEBXF296k7EoUqmEJJTjo0MJAhSDls8uIhAIyZl3cHSEzb0jCRsR3oB2upiiY8zhRCFfRKVaxuREWi5siuvkifIGt1qtiJ8u56DLiXyxYG602x2J+rC96DksCWm8GV9fX1c4JsfCE4mYBAkiJ8QaJbag00Pf6UDc58VkMi5nOkP6AkGvxEI6j83NufGSD4hR6PYMrqTX1w083a7GNVgVL5z4DAr6QWuAxYVljasXiwWNafNniQehoExxQNxn2rccDjQZZMr34HCqXqesbLKfa92Bvs+RfN5803lP3AvzPSlA8He8PluOb7rQmnTRDYcaS6fzmBxw3tkSOUMhQb8zEqKMU9k4lk+d/n+xM90Ij3wsChkUgSanJvHu97wbr7/+OtYfPpKIwJpJ6FJwYl/Px7VGsUPscifQaHbgkSA2FOOWzRpOIkR9XtxYXUIy5IXfduLimQXEg150GhUMug1YziEcg6540DyurJ/D6dZrJw6Ix31EDVe9xcfvGTFdojinMCy3HJGaPODPsDnCMFk2VTx+ObDpAubjc81SHOCaoXBO5ywnOcT/pv2Q1BypREM4+5z4cMIh8aeBRqOiYxQJUZR2qhFDYbnT7qPe7uOkVIMjGMb3/+VPo+N04VM/+dPYyZTg8RCP4Mdg6DJM+1EN+b7oOBd7mCLYnxXTv2NX6zuNmE7mNJ3UlFZcxCuMuP0MljUOddPcocPV5exLSPe6hrC5vshgdntRLFQlIIUsP4a2S+JN0OeB2+0QBiEcjSjHgOv5eP9ApvHeACiW61rnDCW8OD+Fi3NpZNpdpJJxrK6cRTIRV3AvheBqhed2HtmTE7lUuV4ikZiCNOkW5vGbmZvDw0fr+OYrr+EwWxA33+OmmOxSZgPFcgYOOyjS9fqayqBwT8wRxXROd9hehvlyboBCtAkXpqjOY8a1SLGLIhizEkqlos43Olm57ruaCOkh4LGxPJXApaUJFHOHcpN6/R4sLi7BHwwr0NDrtXDt2kU8df06SicZTT6oMcig4n4fRwf7yJ5kxeRvdwZiG3MygucHRSk6U1tNokrI5SfWyXD5ue8oBJVoBdtW84f7n2voZOyszj2ilyjs8VSleM2GH9niKxfOYXJ2Bq1eV3ihXKmA++vr2Nk7QqEGTCdsfPiFF9FttJTzQLGT4iVd2XSmU0QPBINqOtabDewenQgbMjczZfAl/b7cxp0u16fHtG9Gghr3vUqtglqjLiQEHcCczHm0+QQ+rxsPNjZRo6BKYdTtQjwUxGw8hoTXpyYUBf1YlA0Xg2Wi2M/zlvs/a8fXQ/Z0tdGQOEu0F9E773jHbTn5KdZv7h4gHItgJhUdBY+28KM/8gm8/vq3hGOZm5tTIHQ2m0OhWMLxcVbZHwtTsxj0uphOxlEp5NFQODHkbuaxmZmZVugq8Ua8JlQqZR2faDQmAZusbE03kDcfDiORnkChXNIezfoS98Lv09VOzAiF5Ttv3tVj0PnOfero6FiCLqcNuCaavQ7y9aqc+LbTQpccdTXGzflM1FSfx46IqlhY64lrKOTzi2vud3tAH3WfzG1e16wBhj4HDnYO8emP/ABOSiX8p7XXsVMuYNLnwq3pFJ6/fAUXl88IF/NkbxfBaADxeADNNkXUPhxs8DB3gBiqAcVkureJNOP+S2QaHdVm/bIZz59ho5mfbyFQNJU1umYQhcV1wrXPaycbOR6PweP0TU6GclJGTRzu7dwSeawcnY4GVzSdoz2eGQIc0TLTKBS86UxnM8nrDxo3PQw6iU2S1EQK07PTapTxHOJ0Fx+f1xtef/nJAFU24/naw+GIzjk2J/gf7tmOEW7JoLlO8zzY7Dqd1iIWydKUHJsGPLZ8HF6HNjc3sfH4MZaWl9RQY42Yn8LGITFpEvKVcWK6f+3uAPlyWX8vKbTX9uiT00eaFmPzxLYQ9lt48emLiIT9+Mo338DaVgYduOH1ESnmQqfdQNTvxou3b+C5m9eUDcHjzSDlBxvbeHXtIbKVpvY5NmCarLXTJTMDz23mmfD6wFoSW8QPWgb+q/+De1yAcQXGFRhXYFyBt70C44vN217i8ROMKzCuwLgC4wqoAg7nkIIcRST6cH1OF8IeDxamJnH9wkUkI2G4AVQ5sl7nSHRDAh7FQyI36KxqdvuoNnrCYVAwoLPP73FjdjKFaMiv4CpySvt9B6ZnU8gVSnDZPuE5EqkJePxB9NpddOhm7vUxk05rtJ+PT6GrUi7JjUfnH0edyfylgBEI+DUSTcZtLp+VuBiMROCPxNHoDSWk8OaYAgLvqMmkJcaFN9XVVks3xn63W9gaYjqmkwnMz87qhltZX8MOvD63XK/EO5RLFX1SzAhptH9Kz0kXNIMo6cSTc9PlRnqKY/8tbO7sGB43ebIjMVZCPgVfudSMw403vBQYKP5RFKCjTKGdFF4pwJCdzu/J0U7XrUeBZ3Aw+HCoEEZxXDFAf0iGMLnLRizm9yQaDh1CLnASQWK4vm5k9NH/SU6nyMHP/9KR/h0udQZaDo2rl2zobr8jtIRxNnvUgOi2Tbgev0YXOQUPinwM7KQQ0h72NFhA4ZsimaYiuh24yLp1AtGgDy88fQPtWgkrc5NIx4Jw9ZtwdJvwOhk2yF/uipk9dHnkmmMNxa81XQGJ63Q5OhzG6UihgMIVESBCAvH4KbiUYbQUuhiCN9D6o5hDkYrIIiKFzPvsKiyQ61KP4+Zj8Tko+Jj6Djs9sYiZb8nGQLfXgO3qw++1hVRgXTodHmvgMFdGvtHFU+96D57/2Cfxf/7Wv8c//uXfQr7WQDAQhsvl03Hla/rODzrUufb4OtQQGb3dP7ur0ZHec1DGoAd9CCeFHX4SuSFNSdIx4LTl3m616QzlceTPMKS1zyWmvSHAYD0GMHoiEr9tnxsDBpHmT3Ccz6HZHWhdUcTxsfc04uyzkcVwxMXpNN7z7C284/pllBrEJVC4NwIx0SjHmWM5fekWpVPVCHJDuYL3D4+FJ5qZmsTVq9eQyWZx/9E68mUTMkphlZM0ZNrnCwwXdcuJWaxU5dqko56OWbrbG+0WbG9AEwHU1YRdMPZmCYoY9vW62HRiJgFxRhQGvcyUoGm/R0HcwlQ8iaXpCVw5O4u7b7wm8d+yyaAfolylUN2G09XD6lIaN27cUL6DHKgeL1bOLOP8uXNChGjyREJhH+VyBfUap1d6Wq+sRy6f0zSNeOVs/A2Yu0AcUfetc5UhoGzQ+Nx+eFxknRtnupMNRYcR5nmk6QZfPLusTItcuYjj7AkOT07wYH1D65Ei4ZnFCXz0A+9HJZsT2oeiH183Xw/33RpDLkfCPt20FCcpblL0ZdOQOA8Kf8TCeG2/RGG+VuZZ0G1ufMBDoZoq9RrWNzZw78kT3L7xlNA7XNf8j9/vxWQ6hfnJKdidPj77n/5AKK7rN6+rkcfnothP5zfF6oPjY9x7tA4PMWCWBZ9lyYXLRl8kFkW+VMaTnV01FK5duYhbt27iX/7Lf4Mrl1aFXrl7966EdOZ3HB0dYXdvTw26TDaHfL2JqXgCYZ8PU7EY2rUK6tWqakLBlI1dCq6nzmgK6JyiYOOXe0k8Hhfzmg04XTydQKXVwHEuq2sa68JGK8XdldVVrK6s4v79B3j44JEEVv4M68JmNXE2Ct0ulbB3coyTalViM9drmhNYna7WM4VRNrmcthvp6Un4IyGJs7weDulsbrUR9geRYgAsXLq+D1wdwN3R3vWp7/kk/u//+Bm8XsiiMhxiNeHHR66u4tbKipBNnYETA9uLVqeOVNSDdqsqNv2QmDI2hEfopNOwUV5wmanBvZ/XUO4VbNTwelspV3SNFT+dfPLRdfG00SlhnpkGllPTCGwU8ed5nvDx+O+p011N6OFQTcthpw2bU0yjO2vi1ZiPwsaTclAcDvS6AxNa6rZ1HnK9cn/lXhFLMFh8VXkDxLBxG7Y8bnSZYaJrDbd6c53mtYbYIR4vXR+Y1dBqqEmoZhx5VuxBc6KKiBv+TUCRWQGrJndEQcJOl9YKj/Hx8TFe/sbLWj/JRErh4Y1WT0grTrHwNahZrOI4JOxznbOhP3A6FAzt9QfgYEDsKK+Ae6rf7uOd11awemYRL3/rTbz6cBe1DqdtvPrbo9Wow+d24vLqIn7wox9G2O/H0dEhtnf3sfboCdZ3DtEBz6+IgmuJdSFOiK+Fe02DUwmnNTdbK68LY31jfNsxrsC4AuMKjCvwtldgfLF520s8foJxBcYVGFdgXAEjpvPeySlnuod4AacTEY8Hy9PTuHXpEtKxGA53tlHMZRUCR0G6N+jJDcXxYjJ2K006entyhPKmjoKiz21hKhbCbDKCWCSESNjcHFL0+cZrr+EgV9MN4tz8Air1pm6MF6Zn4HM6MJGIYzI9hRLFnuNjFEsMzSsJ72JCrkyI18z0NJ6+fRvrj9ex8eSxxAgKg3TGVRptHBwdo9lumRtY/j+3G34yhAMeCeRBvx+RUEg8doZXRgJBCd90rtN932nXJZASk8Cb5Uq5imKhjEqlpceYX1jQzXWt3tB7o2BHhxlHtekA297ZxRMiBRg0GKJgwsAzh27S6d6lWC5B1raRnppGJntivk43n5tBqV3dmFIc5uvv9smSpbPajWgsLOd+p9OSTVxj73RSt1pyXjOMkS4xclydFkVP+o+NU5xOOfOvYZp+54dxuBsG/Z8nppufpZDMEEYjhMrhRxd2tw2/zbBDS3gKCrFixlKMs5wSKlvtlqS0eCSCqfQEGtWqXKQcqxdahfo3Wa99Ov4t3FpdxOL0BBIBD2JeF4LuPvzOPvyuIXwW4SQ9Od8afYZh0qnH0EUTxEbxyRx2j0JYKSIQnWGc3CaYU/iULl3r/F2KMuSge9QwojNQgZNejxFC+HsjEZ3Cutiyfo/QEjzmconTqcjzoNGCLUGF8mAXLsbHOvrC//Ac6NKxXW3hMF9BZHoR/82n/iocoST+1t/9Gbx85wn5svAFw0K8sFljwvoYeGe4O6yPkC9vAQT+gv3MQfc1RW6K43ScD+DiRMNIrRoOHKA73en2SoAmlonNAZ/fFpbBgR4iQRv9JnBuahKLMwuoN2oKB56cmtD59WRrHTs7uyhVGQjrgM92wWs70HV6kArbOLM8j2g4pgDOdCqKRCwMj5MuUHJ9jRj5eGMD+QInN6o6Hh4vJ0m8KBUrODw+wQmZvg4HVhfmML8wj0arIecwhS/Wx3LbuHDpkrjdmzt7+lqhWMZJLqu1xYYK1ytfb2fYg2354fT4lI2gaYKRmM6pE4rndJZ6bUt1iwSDKBRy+jrhEmwOTU+mcW7lLPyWhUrmGK1qDSfZrNy5zI9gOGSpXEI2lx2hjYZIJKO4dPGCcD98jLNnzuLChQtITE2i7xigWyup6WTWLBtwzIZgkG8FpVJZIijRKcbd3Nb6NPiQmoJLmYdQJ3qhwwkQSy7rg0wGJ42mmgAXlhZx/uIFONyW9u5soYBSlS7xJh5vbaPFvgGA65eWsTI3h/UHD3BwkFUDcnoqiRQbnx4Pjo6PJOpSfKWQzYad2O6cXuIIxkg881gunJ2bR3m0d9PhS1QJG4I80blfHBwf4u79e2pa/vw/+6c4d+6cRH9eZ7g/EuHTbfVx9HgHv/qvfhXHRxmcP7cKt8uN2ZlZnZ/cZze3t5AtFtCGE+lwCNF4DLFEXA56TgsRNZTJF9RM4Gs4f+ECfuInfhz/5Od/AY1mTRiyXD6P6akpIX2Y/0HxNBiMKMCRe1M8kcJEPA73oI9i5gi1ckX1YHCkU0gYstIjEl59fgbR1tQAIbKH1zoKtnTQEyfSaDeQr5S0Hsmj5+OwSVGrVOXuT09OYXdnR2I92fEryyt63RT4eY6w2UO2/GEhr2ZiNBTQ3nv14iWcHB0Lk8RrglzLDuDM+VVYXg9Osidyt/fpwO729DuzU9NwDehG34bL6iIStfDi888iFZzEv/29z+Ko24Db78L12Qm879wZpPw+5LJF2KEYAqkZFEo5RO0u0G+hzWsV8Vg830aTT8QCKRRaOBM2cp263lMxJwqM5zuzPZTNon2UzWROu/BsMzgziu8KIrUsZZewSdAfYUv+c8yLwXixSasJMk2CuJXBzCYP914x2+WaHzUoh8xO8SqYmNdPOqu5ufP6GwgFsLS4oIY1z792t6+g9lMxnc1IXq/5enmd4TFWMDT3W4cD5XJRExK2bZjomsoa8d4NusYI8ZySoqOd64h1YEOARgE+FnMEMpkMFheW4PH5Uam3Uam3xEGnmM49lEgXct3Jci9VazqneW13Myzd69P0BwVv7hVsHntdfdw+N49n33Ed37pzH19fe6KsCWa7SExvtzSNOJ0M44V3PotEJIx8Lo/Hm1t4vHuAcr0LfyCkMHCGUHMfZuYBx5HITK8Tn8eOHi9XdOQPRD8b6xvj245xBcYVGFdgXIG3vQLji83bXuLxE4wrMK7AuALjCqgCTgzlYKSYTlzCEOKMTodDuLi8jFgggCoFqVrFMMYHdKK3UWlwpL4Fh+1EtkbxydwA8wYy4Xfj3OIcLq+uYHIigWG/g2I+J9el7fPhq1/9BhoMyWrTKRmUK5t844WZWUylUqhWSkgkErpJPDo8MO4/DMUbZxggb67pGCbD9ns//CGJcHTcZXM5lCtVNFpdOU7p8qY43QRgu1w4f2Ye01Npve2JVFK4hVq5jA4dhQ4ngj6vuKp7e7vweG2xoKlc8jl5809UBcWRWrWhm+/5hUUkknw8h0Qvhof2KIL6/Dg8OsL+wSECoZA4wW2GgLVaErHojqZAYnkoSJNrDUxNz+Dh43VUyS8ewGAUBn3haBj0J2et5dWoOW++idAhs5dierfXHjGiKUS45EzzeynyRiTQSJim871LZnrX4Cq+QzA/ZXCfnhG8wT8VQv68s4THmTI23e5CCTgNLzwUCKIuZ75x+lJAYAgh3dlkT9Odx4YHb/pfeOYZ/MgPfhylbAa5zDHW1u7KUcxaZnJ5HOeLck9HXMBHP/he+JxdhKwBJsJeJPwWgq4+rCEFoSYa7S4qPaeC8yiYUthmQ0GuPWJ4XAwS9WHoMAGwJjCOzm4iXoww/Z2hpXTQSqhssUnilxuSjnTiXujIJn6i2W5KfPf6vXKNUhhpd1pCP1hDB7wUk+hW7LXEgB/2m7AtDf7rmHOa48n+EYqtAW594CN49w//ZXztpZfx6b/9Myi2AF8oIIGNgsS3cQem3nztRH3w31GKrTlMf273w4TjOYcDWBSdKQgTD0OdQwMJDhNACktZA130EQqHMDk5ofU1kYrixrXz2FnfQNjlxXRyAncf3MPs7DR+4Ac+hlA4iD/9ykv43B99ATs7GUTDxJwQzWThypUrWF5aRi6XQy6bVZ1jsTASiTgGddMcIE6BExaPN5/odyoVIisacFo2Wp0+Dg6OUK60VHOfN4AzK2clzlDopFjN9URnN92XL7zwLkRjcTx8uK4pGQrpdO+yGWVZBp0kjjPIfveixaaN5GOHQVeJm87AT8DrcStg+dqVy3A7hnjt1VeQy+bViPL73FiYm8H87ByqhRIyu0fo1NsSldh4uXjxIlLpCeQKOYlgfL10Q28cZODpD7A4NyGcDf/YTzLQOBlDPBHBzGwa8wszmJudVcgtBXCKahRjuaZPudPcj07DGcmkp6Of+5PwUORfO9g8AzInJ3j06BG2d7a1XijQcl+t1utwWi4Uy2XlXFSbbWQrbdNYGwIvPH0JpZMTbB/mUW92YJIngC6baMw9kMQ5xFwiIH65ch3ovrUs4UjIfOYHncGHO/tIxhMmdDoaxaP1dbx5fx3lKvdcw1IeuFxYPZPEP/m1X0HE68G9N9/Aw0cP5Q7f293H0X4Gzr5LLvlwIKTHZ7OOLnAypI8LJYnXs+kUvD6fGroULpfOnkEgFMTGkyd4/Y27KNUMWob71/nz5/FLv/TPsbu7i1/4uX+Ml9+4i3qzjYDtVB4I3zHJGXRaU9xNplKIReNIxeMIMqQzd4JyoaDnY9A09xc2QlZXz+POnTdxZ+2uUFfMcyBHndcLiqqaqAqG1HQhbohNUT6Gz+uF3x/QNXJre1shnkGfX8c5VyxJ8J5IpbB3eCgxnY1f7g3ExAzdFiYm03D2+rh+7Tq2Hm8oSJXXEIrOmXxWGI74RFITNDu7h4gE/ZhlE6fd1aejP0S/3UTY78LqchJ/5b/9FH7rd/4Q/+9X30Cu3sD8VAIfuHEOF5MhNPI5uN1+BOJptD0h9DpN2J0SPO4B+sSPEevC+sn5TfySJXc2MSH8kJu518eQE10uiuldHVvievzcp9lkdlvCv3FPYA0YEE5MCT90vVIDl4gzYraIqjLYstNwT7rU2cxtVmtqlveGfbnRGSKr6Y5+Xygc7rEM9OTfGHEioup1HQ8ueDW9mwyitTA9NamMA4Z8Cm0ydKA5CvWk45siskGkmCasBHOHE8VSXg0SIly4r1LY514mBz7fW7unPZDnLid4yMLnJA2bRGyeRKJxGQpe+tMv4+zyGdi+AAq1Jsr1FtodM1HVZn4LEWbE2zhdmrwhs7zH/Z2bGQOY2XBut4RCYvOSId/np2L44PtexINHT/Dy2jrKjbYJg+W0AEONNVnVVVPRzaBul4Vao4VqswXLE0AwHEN3yL9r2AyvqwHI18B61Nk8YTNd+SIOtNnAGDvTxzcd4wqMKzCuwLgC34UKjMX070KRx08xrsC4AuMKjCsAiP0whELLPFQWO10EXC7MhoKYikQQcFvoEhEw7Ctss9Boo0GmuMUxfYd4xY22A6vLc5idnpUDfSIRRYBCaq2MVrWMbruFcqkop6Tt8aHTH6JapxhPVrkLlscnVxjFBP4+n4c3sXSH0anm9XnR6XZQLpfkiOT3+8M+pmdmdPNKhMKDBw/w6t2HKJSrEqFcALxuC9EQ8Q42nrrxFJYWl+BwDJDJnKDVrGsUnDf5dBLy5px8ZAYCthpNxJMJCW7ZfA7HmROF26XTkxLMiW9h4OV73/s+4VQOD4+RKxTlFLM54u6yxHRnOQPBMCyfTze3cudRYBCgmfiVgYTA5sihS3HEEJsdctKNACzqeBgCq+F7G0HBCN5kZ7/1k/rvDrnY9fPigY9YGyJmy45u6OijwMU/y9tWf0UCiHkugzEwbm+xmcmG7/bgtD1yV9PBRuGCDkO9rVHg2qBLtj6fqm+c6S6OvLdUg4DXwvT0FK6eO4eI24F4MIDZmTmJE6/fWcOjxxviTR/T/QhgNubFzcurOD8/hZjXiYCzi4CzB3e/hX67rjXYcQVQaROBYVy9dPgZnAAZ89QTyDj3SXig8MX302YQqwpBUbelKQD9Lt21joEEDzY9KJKxiURhkzggSrDkzlLUCseiWF5eFqaEAYrtVgu2y9YYAQMnwwEv3OijnD/GuZVl1OsViRq7xxnsZPKYX72M7/3Uj6McjONvfOon8frjLCyPE16GVvbo5DTHkjVnY4Accp2mzF80pmrx2E24q2GUa+qA58DoZ3kc6Yfk9AUPSdR2IWjRYW0hGk2IFUxx5M2H91DpdvDOZ5/Dj/3ID2MincBg0EGvXcfv/fa/R3ZrXzzmJ5s7SKViuH37OmZmp7C7u4279+6KB7y8vISVlTOUXYUm4bnD1728sIjF5SW4fR41lJq5ioRFhvoVymWJQnJQMi+hWMZRJot8kZMXXH8mQI/nC1ECnBzg+c9mhugGYipz+oFNE68aR5xgOcnm5MRU0CyD8kZYByJ+Wj1iKrrwBn1Ca5C9z4YD+SjcF0JBH+YZrIwBKqUCDk8qwg9Rew/6XYhHbFgOF2qVFvJVRpkCCa9Xjv2J9ATcXltoKgqCV5+6hmg8KlH37toado5LcDKId4QhYhaFBg7IgnY5kAq6kEgFMD05JQ691/bIZc2Qy/n5OUyk0+i0mghGI0idOYshp286XYAIkX6HqalAJCyxsk8HeSaDre0tzEzP4ODwEOsP1tUUPBXBKVbGozHjhO/15HLf3TnAwWFG+A3WjYIypzNCwZD2Y3LceayJPzrFV5w60ymOUuQmg/3Bwx01SokPyrIR2G6pudEZQjiWiVgY8UQM6+ubcHl9RoQXVsegK/izQdvCYiIkxArdxNz/2SQstrgGBogFfFien1HDkVNKE5NTmFuYRzAaw9bONvb294UWIyrLcNotdinwqU9+HH/vf/2H+O/+yqfw+T/5ulBkJn6W+BEnfG7mArjk+rU9ZM+T8W3B0W5hZX4OK8tntGfs7+8pU4H7RDI5gfv37yKTzSMSDuL86nlxx59sbgqddu3aVe1NL7/8NWG4VKtCBdEwQyGjQhrROR6PRfHC8+/C1taOGjKZYhETsZgEdoZo8phQfG2Twe1yYH5xAU8ePBJCyONyK5+D74XnSqFeQ6ndgt9jab/i75OXfuXSJTiJUSqWtOZ9bjcmQm6spMOYmE7iX/z2Z7FdbCDqtfHMpXO4vTqHmLuDNq+XDi/80RQc/hha7TrcFNOtvqa/miMECvdSisS8DrFJTWd3lOuFja0hJJ7zOs/1xs7FKUNcIc5OSHyWOM2ckH7fTGlUzHokU57ImFMGua5tXC+a4jHXK16TmG2i6yShUny+Ot3pHZ2v3FfN2rbA9s6QAAAgAElEQVS0t3P/YEPJILucej42FLknREIBCcPEqFDgrjVbcoFzTZlpJ3M9N5MZ5nXwbwvmKPAYsykbCHhNE0AYMePA5zTfKSfdBGG7JMzTwU70mU9/d6Txp1/7Ku7duYfZpSXUOgMJ33wt4sVzGoBYHGbaKBx1qIkbiun8VxMeJlbZIMPo8O+3MBl04eMf/hCOTgr4yrfuIleqqNHOv8/4mhm83ut2tDexXvybhZ8MdB466UI3fzwOhwS4jAJVhyMDw8gAIbydi251hc+O9Y3xTce4AuMKjCswrsDbXoHxxeZtL/H4CcYVGFdgXIFxBXR/ZFtDjjwTVxCwXHB2+/A7HFhJJTERCWNr/QnawxFZezAUqzoSCSCWSiASj8EfCkuMm0ylMWSgXYHuTbrdmqgW8mg3ahImKOzwppa4BYpI5Fv3hxYcZFfbXhMc6jQ3pBzxp+OUKIPTm2IKLHQK8waUnGHDSHVi/yCDdDqOTL6CstAaA6SjEcTCxi0cj0dx9dpVPPfO57C9u40//MPP4Pj4CKFgQC4sojko6lDwJcu6XqvpBlyqpQLcLDnOEomkxNUnm1vY3tvHQaGO5ekJue7YIKCIXqvV5YglQ7jd6oA8YWJwGh26x3ripMs9x5tmF2W6oUbJ9XU5+41TmP+e8qaNPE4+uQNO4jikGgxGeJZRbKj+ajgV1U+l1NP1beas5SXV4xPtcirC//nnADniIpqMBPVTx9/pWDpfL8fcGdpKsYQ33XxN3VZTQoEcbeKnk0fbk4zvpvOX3FjLQr3WxMDpQtB2ww8HYrYTVy+uyNF2cJxFNBETrmNmdhbrDx6ilD1C1Gfh1uVVXDu7AM+giXruEFa/Bb/biWqjja7lR9/ySDjVpECXzZ+mwWNQUGxwLVnw+4OIxGJiHFMEMYKPweBQ0KUTsie3XVMCNd2B/qAR+SgCU0inoE6hpVAq4uLlS6o9+f4KXvQH5IQfkEncqKNSyCnIk7zwWq2EUikv1/lrd7cw9Pjwvh/9JCYuXsfv/Mbv4J/98m/LLT1wQlMRRBT0On0jlFCJoGNzdKTpEI5EbFSrxMcMYXvorqZz3SkxSM2QPrnsPO9cSCaSmEolEfLYiIcCSITCCPj8iMZSwgd99v/7IvaOTnBULeDmjZv4/o9+BNeeuoz9vW387u/9Lu68toZzU2n0W20UCyWJxv3+6LndLkRjEaQniAGheOZAPl+Uo3pychoTExNiADMckozoSqOO7P6+mitsLFCQJNefTQxOcTDEsFJr6JzRBMSQeBYywgfC7EjoYoODgo0Umm+HsHKN8lyMRqJCmDC0lGIeX5O4xmxJuVxodesIRILCE3jcLmDIZhcFuyG8lgPJiAfxSBg+241yqYDjXEtYoXjIRiIW0p5BxlPAH4ZlBZCemNb0BZEl+WJezu86Ba8ep0hiCIXIP86gVG4gGgvhzPKS9icKW5yQ6XbamsLhZENf7H5iUyx0ek50eP66XPBaLiQiXiQTXr0HOrTnFha0VqLhqPj9iXQUkURYohpZ1clkAqmpaTTpok6l5Cov7+2hWSiPgkpNA4iO3Yn0JE4ODrC9ewDLHVD2AvEaPKc5fTE9Pa1mxeHhoUI22Uyiy7VSqeDg4EAicK3GANWhCSLs9NGky5bByAyH9Hjk0lZYdLeDWDymyYaHDx+iWKphajolZBJd59VaRU0YHsd0PAYHsxR4XjaJ7RqqMUb8CpstXg9DcN1otJpqoly9fh2tbhdr9+5jfe8Q/V7bhFfyHB/SKetE0OvGzOQkrl67gqeuXsXNdz2Px/fu4XN/8Bl87ZXXccIpGbqbR8G05LeDeQsOKBx5dWlJLnW6559sPlFjKhAOIhIM4+HGhpAmrP3ZM0Zw397ehsf2YG5+TpkVOzvbSEQjCsS+u76JAqe2yD3n1ITl1LlDMZUsbbLXebw7nCqiED3g+3cLJVTvtLGfy2J5aQHvfMczCHi8ePXlb8pxn0wlEU3Edc492d9Dpd2V6577BXuqzB/gFE3A60OYCLJ+F5MBG7dX5rB9tIt/+9V7KLa6uD4zifc/dQVnp6JwDWtyKw8dNmD50XP5MRz0YPersJxdTbdwx2fQLK/d3P95jeTeyPdhgj/NbS7XPh3qPH/JQafAzGsNBXY2iRn0yd/jPsE1yE82UvgvEShci6fNZe57PMf58yYbY5TVwUZZ30jJfD6DeSF+zHQaucbEuhN6xZYrXcx2scw5/SOKvyZWOMrjtjxq8pwKymy0sKEjcBqzV1zEixlMGRvHbFRw32GGSCDg0zOxAcBzgXuZ8gcsXpcCugYZ4Z/rjvu5hVgsjjNnzqjB/Cd/8pImdoaeADr6G4oTVbw+8PlNLooEc04uMUOF75oC+6ifLiSNmhI9OLstxOwBvvcD79Oe9/K31nCYyer62VOOhmnEcBrwVJTgPmrOiVNRnRL7QLg4jTmxe0s8DnFuxFCxfjy6FvFPbrrix/rG+LZjXIFxBcYVGFfgba/A+GLztpd4/ATjCowrMK7AuAKsgNPjGRJH4XM5EWFAIsUkhwO3ziyJsfsnf/TH8Pu84oaTJUu8SHIiBX8kLPYuhRIFCGYyqBTyyJ1kJDT5bAs9Mqf7XfgkdhjWNx2mdD5RmKCQTs8s3bQU0xqdDkr1mkaTKb7LFU0hnwFbva6EE96IEx9CrbvdpvDeRioRFEKAo/jhgB/dZlMuQzLRV1ZWcPnaFSFgvvyVl/Da2mNMJEJIp+JynDEUk2IWhcpapSI3G4U/CnXExfBWmnxw3mSeBozmiyXs56vwu10SrBiMGgyEUK3VdXNMxxxfJ2/wa+S09qFxaN4sq4FBldZlnOK83dTX6fI6FdFPzeSjf42QDlgDhogad7kclCMR/dvhk0Z6f0tGHwmNxhJmbpAHziH6f4GYrsfmz4xYshRkdfOsQE/jHFQ4qhix5vn12iUC0J07NM5uuqR7HfQ7lO6M05doFa4hv8eFcs04A99xbRV//Sd/Akf31vDyS1/DSaEoEYUufgatUWyj+L48P4sHb7yOVMjGC7evYS4ZQS13iGYxC49ziE5/gEB8knf/ev8G4wLD4i2VhAo5OTFOzU7H0o19IhFAius4ENBxklBA8V/CC98XQ2XdEvvYFOG3yROXG3r0H4o85y9cFGaIIgy/Z7k9cLpsCb/NWhXVfE6ol+sXz6PXbeLw+BBr97fgDvrxzMe+D0+9+G68/o17+Kmf/gXsHeclfLCuAbdT6AWvY4hIwI1kMiqnMlEPFGJ4lH0+W3gETQ6Qz/7/s/emQXJd95XnyXy570tV1r5jKSwFkARAUCTFRZtNW7JaXqS2ZY/b0bbHS3dHuDum58t8mJiY/mRHT0xEh8fuibFsj2zZsiW7JUvUQokUKZLiCpAAiK0KQO2Vlfv+cp8452aBsFoTIdlNf+ksqQIEKiuX++69773zP//foRjncUuE42N4/Kg/U/SiGMscg26jjnajbtYm+fJu8ps7KNaaeOXNC2h0OvAw0DHgx8hIVAF+N1dvodFo4/BoygSrutwIB+mQrSIeiyi8kWuIc4ABfBJMhQCiiGb41yxscJz2c/uoklFtl+WoVHdG2+QEyJHp8Q7cwNycTLGNYk+90USXVksX8UI9dQqYronB0Rg4PhVwyzA/rwkb5WM0b7nm7mEVt9pkChMb0dV+0rC7SMSjmEglhMC47+RxnDxxDCnOwaAPdqWOva11FDJpYaHIY45FIlhZuQ+BcBTeZBJo1PGVr34Fly5fNtinUhG31vdRrPbEiiZiKRToY2FxEmOjI3Jft1stBPwBBLwB4Se41ikSGtw/O3jMuGk/qlYV5mw5iZ7qod31cP/WuhqLUwi0MDE9jnAsLOHVcloYTaWEAFlfXRM/eXn5GHxEQZQqaNYbWqPc9wr5PPxur14jFh/ByCRRMxGDARIaqSf2+O1bt3Hr1prQPBx7FpboJGbxkyIo93miTXy+gJATnCvsJgr6WJBMqLDCY8J1yaIIj97t27eFTZqZnpIbmR0LxUJez0tUFQtrtoopDI/keJnwamIkuN8Sv8UCH6c6MzhWTp/CtdU1PPv8dxRQazqbTPGFLnrxsV0W7FodDqcLx44s4Xf/4PcxMpbC/vYunnn6aXzhC1/E1eurwjF1mQHiM90uRIeMRiOYTKV0jtrdSyNbLGqtkVseDoSEVem0GLgaUjGAxQN2AnBvHCGeq97E1samzpOTqQQymYKE8Xg0ikwup46KaMCPSCQ6yBBo49TKKWTzeRUauO9w240xCLXbwY3125oHC3S+n1zRsV2/c0eom8VDh9B1ApevX8OtzQ3lIPAYUQANB4LKTkhGmWMQh6PTxEw0hEdPLeOv/u5v8MxODV1nHx9bOYkPr6wg6O6h1sjB7XUJmcV8hHbPrWJ5wOrAcnSEM+oN1rHJnWjBcro1f3Z2tlUMCfhZcHSZjAqFfXN8mTvhk9jLDjYTDdHX+Zn7hL4GfPEDpjiL6nzegwI1O6QO8j5YFOUxYZeZcjE6LXMe4sWGOpUs9XvxnE40G+ca9+5QiNg5ZkcQncJuJAseFk+1R3URjyWxk94Xu5wdddyS6BBnRgPP4VxzChMmfqXVlCNfwao+D8JhYlycxhlOXjpxX3ZT/80CIPdA7m2cZwo27/URjUWxtLgEu9HCN7/9LexkC3AHIwAxZrpGOhDTTSGeTnReHXDPNGAVI3xzQFUw7nXl0EerCT86eOx955AYGcGFty/j9vqmEeQdlswNvOZhV4DE/UFRX3WQg8yRQYccEYEsEEhMtxicDtgsCPL4Dnjy7Mbrdr8/oWV4DT4cgeEIDEdgOALDEfhvPwJDMf2//ZgOn3E4AsMRGI7AcAR+wAg4nK4+URxepwNRrwduIl8sC4+unMBHHn8Ur73wAhKhsG6YeaMqBxQdYOQP93ticNLFm4hHsLe9hd2dHdMyTtwCXbIK5nJJpCYyg07HNsU/F8UJthT30Gg01QZsd9qwGd7lMI5m3sjxhlEBX7yh7vXBULtYJIhYLAyPy4uJyQk5S0PBkEQShvUxGI4uc96cLywuIByL4bnvPIfLq+sKwTy9ckysX+Mm7ujGni5eclnprA34Aqgx2K9uo263dEPIIgBv6oPhiFyX2+kMKs2W8Dh0Z4sL2yLaZCDG043ebKJYJ2s+oDEz8pgRCd6Fs5jwMhUQBuL5QNM+MPBJQDdi+rtxk/c+1jjOzde9FxAHv6d/HxgC6UrvOI0Y/v1fB2K6eOoDLi2FCooRMp5RgJDwbJ6wOxA0eWwYMOqlw7s3cMvRddjtYXpiBA+fPyeW8o3r13Hl0tvIlmw8/vAZ/Ppv/SoePHcWL33xi/jS57+AjZ0dtc1nSzWUmj24WcDx+XD2/mN46+JVoGXjsTPLeN/pwwi6+iimt9EoGwdpJDEKy+XV+9Z7Vgu/cTJms3mxiCmSWE6/HJK5vC2+9choCLFY6C5nXXOPzkG3G6Eo5xQZy/ysxqVIjj8FDIbchSMREzRZLEuUpyhCEaLn9CBXrODm9ZvYWL2FVNSPn/7YU9jZ3sTbl96WO/bhn/wxnPnYT+LytU38p//w+3jz7StotByIRFyIhOLokVceC+H40hyOLs0hFosad23b8H4P0DsUbSjKUrBjoYOittBIPobZMeMAqLT7KJQqcNDNXa+hWi7CluPQBI+yc+LmnS1cv7Ml/IaOJ93m/Pwe456mi71RKKNVtzE9MYUTx5bFxOa6jkYjYgFT7KJoTCGVgl8ml0c6nRmEB5v3TdGUyI++n05OFj56aLRbWlsU/BmWS7QGXdF0QPJPFtEawvUwlNAlId0ElxohzehseuP6TJbwRuaY3S0Q8WfCEdExS3a6Dcti4Cx3NKdc5j/ziZ/EP/vYR1AuFrC/t4d6pYz7T59SQWWCnPdeW+iGZqMhsZdiHQM96VR1hziHvLhx47pY5d5B98zW5i62drJyJxcLOdy5dQNNfv6uhWDQKwez3WDrgVuBfyo4BQI6nvxvLmjuIyyQKL+BOQntNup1Gw27raDBat0QXjxuJ1x+n5jH+uwOh8JOUwmfnqNSaiIaSSDkd6HXYrGQ3SPA4sSIeMzrt2+jmCtgYmoKvkhU7m4irYR+sW3sZ3PY3suh366L705HON8j5xmFYrrK47EYgqGgNiQKmZViGft7af2c7vbUaEq7H0OeiSLJ53PCblBsU/hnJKLXo+grBAdFR8slBBTFSnZ9sNipMOtOR1gUnT8oEns8OHr8BKZmp/H8iy/hG89/V+cVL4uvRIYF/CoIcw2R3+33sejVFu7p/KOP4JOf/Bm874nHcWdtDV//0pdxc+029rI5XLl+HeWGLb43mf9OBiWrMNdCU0x1Th9235ggy2aTx6YlVjfnMNcP9zK6qcmsJzpn7c46Th9eQsjrxvrGloIfQ0Fz3qHwP5pM6nMyb2Ark8F4ckRzgnkO3IMZRFu1bVTaLRRqFRVfphJRnbtiwZD2LxY3yB6PJhMo1arY3U9LJKaY2mu14fd4JaaH/QHEQ0GEvS4cnhrH8twsfv/PPodrrT5Gky780sOP4ez0HBrlAoq1PNwBj9YoOdidruns8ru47thdMuCXU4KVU5wZBJbey8bWpo4tmek8Z/L4HnDV6cwODOYNOyWaLPh12sZhTrTOoLPEHC8TvkvhW+c2dmEMwm/FUBfyyaUCMjn1xq3OMGWHCR9lYVfoMeOY5/7CY0nRn4UXnouVzdLpqDjp9/O8YVzjyURKIZzsWPMHozq+LCBQvCYMhR0Ewq4Mcjgq5YoKT9xz2J3COcFrDu1PcsazoMn37DJiOrNrBkihaq2h10+lxjAymsJrb7yOa2vr6Hv8EtMPMEhytB8Uy3l9Nnhuc43AkgHFdNPtxgIUzxlg4bfbwsryESwdOqQsgxurt4zRgUUBj988J4uAd0O7zbUL93nB6MSoZ++QAx12I7J7gIX0HgvcXQn3puhu5sH3XZ4Mr8eHIzAcgeEIDEdgOALvyQgMxfT3ZFiHTzocgeEIDEdgOAL/9QhYfYo49HsGKYjCIcf1QyeO4RM//hHsb22gyeAwYlYoIpVKKFerEj3bdJPTKdds4PjyYWT29xTSx5tQvz8oh+IBZ1vussENsRjWLt6CUShjqGdNojzFeeJObAo9Co/s6A6Qbe8MBw36fRhNJjAzOS7Rm6LI9PQUcpmshC26cXnzTDYrnaEUIyhglKoVXL1xHbd3svA4HTh2/DAi0bBEU96ck6stNihd6E6g3erCbtGZRgxLR+5F3SB2OhLm67YtRnqVYqICISEBz7jmjfORyBfetHZ4B0mGNlmog4A/04ZtWrPlJ7uLeLnbAf9fid0MjHQNeNh3RXlDcLmHrf6umD7QuwdYmIN/J5oF6MiZ/vdnwl0hfYB3kSg9EGn5SEZUDuoBEi0th+Rqiee8uZbITnb5oHU/Hg0qmG96IoWf+sTHcf6xR3Hjnat47umnkc2X8OlP/bSEq/WrV/H1z38ely5eRIPHvdnGRjqLbMUgfg7NT+HUiSO4cWMN+1s7mEoGcHblMA7PTsLqNlHKZeUAV4AfHb6BgIQUzkEKgSzeUFjUnbzTiUQ8iXwhj7Vbe8jmsmi1KBx7EQ57MTpqxHHOnRCFt2hYA0dXY6fbHmBe6MalY9rC+NgEXB6PUCIUZshVdhB7E02i7XDhrTffxne++QziQS8ee995FRM6HRtP/PTHce4nfxxrd7bwR//XZ/Htb3wPbo8TyVgQRw7P4+jCsvBIrm4TCzMTmJmaklM+m8mK709RiPNdbHvLGgjJxBSYYDtybzkpWIxi0G+6WJPoSodlt2WjWi2bkM1AEI1mRwGOr128jhLD8Pp9hHxEnIQwkoipyMRA4GjIB7teU1Dn/Mwczp25XyzvHpE/xN8w6NXJOe5ArVpHPl9ALl+Q6EuhiQ51CkcUGSl+tn0GdURxhlgAFs2EJrHc+pP0Be4vxAnR5U/3p6Rysu7leOQxfbeEZJi+LPrQcXqAlNKsNcUHCrMMSKZLnYJTt41w0KkgTArqQY8D/+Zf/Rr+x9/8Ne0frzz/PJ752tM4dGgJG7e3MJoIqWBIwZMiEnFQ5OYfPXYULp9X4jmZ8EREKJiWxZWBO56cZ2YjVDptbF66gosXLyKTzmN2Zgo+jwfpdAGZ/TJathGv6T7mHKV4yvfc6DCQ0W143XTzUwDsduCzGFIYQrHMDIe6RONwNKEgTe7T3INHUwn4XD3kcjlkSg3QSkuss5/7b9+B0ZEEfvzJ9+ORhx7G1776VaR39yRs15oNBU1zXZt8ARNeyMDo2ckUJqbGNLZ0wNOlT3E0Egnrm3tHtVJVEWVrK43d7V3htCiYUkzmz4vFAjJZdioUEHCxsBDA1NSkBHfu+3Q0s1DDYFHOEzrTuea8Hp+KsgpjVQ4FC64scvXkFh6bnEKz25aYfv3WHYPk6BPHQzxOEqOxuLpieEyScYMDe+W11xWsSOTL4x94UgJhIZtDYjQlVMazz7+AN96+JGRNJBwk1B1dOnb7xK14hfdRSCaRQR6POmu4boIBvwRMOpPZOUJkFIsAfM9be3t45ORxTI2ldK7g2s7kczqXjDPsNJGQ6Mtg7XKzibFkUrgPzn8WA5n7wXUSiMewsbeDWr2GOANLeYwsF2anpjWmuUIBuXJJ2CGedxh6XStXFDrqc7nhJoLHciHidWFqJIZjRw4J0fHZp59F1QmcPJLELz/+JKZcARQyLCA30HMxNNbwuLn3Wwq9dcl1LRwOehK7DVLEhJCyM2Vnb1f7MANYKRhzXhk6CvctP3zEoPAagcfUZsGpe7ejjWIsRWmzpzdQYzEk4Ndez0INjwPPvZwznL8cO55j+Xj+Ls9VPOWxs4FZGtyruH/xi/uRwfmY/avdN9ceksctXle44PcZkZ5YJ2LeGFTqD0XF3xfKxMlQbxYDLe11nHOcH8xs4F7Bv7OAHwj6tF4YMsqiGFFjFNM5RhTTuUcSr0IRnEUXXnfwnHZkeRlb29t468o11OgrYMFscEHBOuJBJ4tJROF1AXc5vg+Tq2GCNIw7nYUf9Dqwuh1MjY/h2PJRbGxt4daddbTI/CImzGNyXriH8T2aLBf1tmkP0p9C4AAsWzDglcVNrjfuCS2K9hTbeYzZIWUQd0N9Y3gLMhyB4QgMR2A4Au/5CAxPNu/5EA9fYDgCwxEYjsBwBIxI6urTxUbOOW8t/U6nONRHpifw2PlzcHZb2NvYQrdFZIvhlvKGj65FuraJUiAfe2pqDLVaRaJHkygIbwDhSBQOy4VqzdwE02UoFxVvtCS6dnTjTBeY2sPFJWVLNQMujcM7FgohHgwgwhtRn9e4bskYbjbVMj41OSEBiKJPwOfTDXQ6m1WwF9EvdDru7u+hQDfgdlqc0bHRKFKpEQk1wk/kiBSgYy4kkZEt+eSn8uaYQiCFIgp7FYqJHg9K1aoc9XSxEe1CcZVCLh3LdP1REKCwwiBK4WHk7DJub3Pja9AulNN56ys2+WA6Htxufv9tJ1upLYNtNYzXgZB+wEO9dzbzMQfd2HS0U/wzajKEeOkOfvfgd+4V0t/9N75R3gcfCJBGlJSTkOKZowe3AO7msyjQrd9Hs8tgQScOzU/jg08+oSJFMBrB7KElOXor6X14vG48+r6HJfZe+O5LeOPVV43oYrmRzuWxld5HG07MzS/gqac+iPlDS/jON76O7z73Atq1EpaXZnD21EmJeq16FemNDXQaFfGt6TylYKVjUK9rblFEp+hCdy0LPCzkUPAkT31zM4Od3Rza3SYi4QAikQTiSS/mZmYQCAUk4NCBz6NFJjPHPRyNgiGWfn9IIifxEyygNBot7LENP5bE4ZX7xc3/4uc+h/TWNhwOdn3Y+NjHnsITn/555OoV/Ol//mO88K0XEU0k5e6eHg3j6NJRzKamUK+WUa8xEI64FJjPYttyVFI40nEddH0YVzYJKC54yPKmK5iu1WpVIno6WxaHnWJ6gy7WXhfTszPCWrx9dRUvvnkVu+mSCi0jE2NyK1Nw8lCwabXlwo6GXJifS+K++1cwPT6OWDSiNUjBy641JJ5yvvC9ZDI55HMFFAoMFnVozYjl7vTAtnviYxeJy+F7IirKaYowYqTTySunIzEHFH/oXicjfSDIE2EgxyNdkQeLxgSwchVRIOb+wtejG5gqk4pyXD9c3PzqUfhnVmIfbQmdgN/jwKd//pP4hV/6tObM26++gq98+UvgurtxbQ0jiZAEWT6H2PVOJyKxCCanp0GZ3xcMCKEyPjkhhzTnIAMwKbJTZOS+dGl1FetvXcbe7i7KxRJi0agCI7n3cFxsu4tiqSoGOTtsuP+RI11W546NPp2yLjr/jXs24AYmJ8eRTu9hbW1de2MoGEW1YqNSqQmZQlRSscQg2DRq7bZEYC7WWCiIZCyCk8dP4PH3P4puu4vP/Oln4emR5+xGo9UQ5iiZSEjMY9CwbdeFVyFuyKWOhY7GSuGtA1c2xWR2cLCIUq7U8c6129ja2pXAye4hokkoPOdzOTHlicmIB0PqbOHa5Gfg5y/Va+qGmEqNScCu1yuGeU+nLXFMZG07TSiypbwNC95gCOFoDDvpPbzy5hvYy+W173JT53qeHhtTJxFd5XzvLASxkFLJZ1Xk4RwbScYlJhNQtby8jPjIKN5+5wouXrqMSqst97mQWYMwW4m3zNtQAaCJRDSKQqWiIivxaOLzk0nf7arIdYAl4r8dmZzA4YV5JOJxhYxeubmqNTA7NqagVI7TnfUNdb3Mzs3izLmzyOeLuPjWW9hP7ysk+/SZB+AMePGXf/VXsLqAx2np98ZGRjA5No5qvY6Nna27xVuP36c572fRj8GblJC7XcQ9Lpw6uogjJ47hmddexbMXryHiAx4/ewT/7PyDcJUbKOwX1Lli9zvouvpweZxw0/HcpsDKjg83Aj7+2de+zz2rXKkKW0KRmcVL7vPMlQiwk8zv117MxcaZTGkAACAASURBVMssFV0fEMnCfQ6AR3sdRWqHKVYM9kDOA4WUDgq/B070g/wLwy03IaAUdHvdPjx8QgD1al3fPF8FBkHU7G5g1xLjmdnxoi4ZZTMMxH6Lmb5udSmRAlYqV7HJaw5ixSwXXMRqEWtkmblgarc8r1sqjBFbROwZxfRwJKg9koUpdquoC8zplABPjZvXJ9wD2QlHkwHfP/f7kysrMh68euEtZGoNdBiiOyhe6tUGvPWDawPuf+oiHLDmdfofYHC08fKnbWKnAliYn0OB3TiZjK7t6Ea3PF5UGi2J6RLSxVEX9GkQ0kwkVVf7o6HJmLwOnimJt2mwA4LdQAM03FBMH95vDEdgOALDERiOwD/VCAzF9H+qkR6+znAEhiMwHIH/zkfADU+fAo2j3wFjJANOB3zOPkYiQSzNTCBAJm7NRrdphLxwKAKf1y+nKAVruquIhHC5HKjbNZr2ULV5I+WAx29C7EoVis9dBINhiWAtOsvqNXRaTbmceOMq2ALDRX0+eC1LLt2ZmRlMpsZ000vxg4iFarmCQi6HOh26fUgk4c01BXa60SiSlho2cpWKXFIM6StWy9je3cNOqYIuURGOHqKRsNr+6RJUCJjlRiwSltBNBz6dcrwJ5w0sRRuKLjW7oZtuttdT4YwlkroJDVLECRtmOt1kwkygr1A13kRKTP97AJZ3HehypktkN1zYe0V0jpVuggf8ZAmoxi931332A8X0we8cPF7t2IN5Ls754PsHiel8HIsmxF5IkLSMI08iB8Us4gycfYS9FsLCpphn9nncCAXJJqbI3pPL9NFHHpHQ9/ZbF5HdZ7iZC4uLC6aQ4QtIXG/WOK/cEiLWd3Zw7dZtORTPnD2LiclpzC/Nw+nz4FtffRoXX78IdBoYi0cwPTGB+dlpTKcSCDj7yKzfQKdW0Y0+iyQUAHVzz3kjFIoJhBMSYOCEpVOWQjnFXwbZbm/lkS/UcehwRCGc7F4olYt6DB3ffC6KmNFYTKGznDfkerPYQhfw/n4OFy5fRaENPPiBD2N5+QS+9Pm/wmsvvYpKpYlji+P49C/9AkYPL+LZZ5/BC8+/BI8/gCNHZhAKBBHzBhDxBNGr2cLc9t1A16I726BciApg0KFxgndMWB6FPAoXrbbmPz8ff6ZwzwEyolFrSYS0G1UUClmMjCTw6Ic+gImFefzt3z6NP/7r5zSfIlEvjh49jP1sHplMHv1OFxG/H6MjScxMpbByagbnHjyjgNncfgbpvV2F9XaabTTpAO30UKvUhdRhUS29n0e5ZJuikcOJAFm/Dg9K5I+Xy3LKsqPA8rr1GYnqYGCqiQuk4EM8AZ2mbv2dAirRARLfuGfJgWoyFcRB5q+Ii2xc6BKxO20V7Q7+LsdpzwQuh8N+zI+PqPhTLObl0Dx96pRc07du3cbWnTXYwoF4FfBIrE2jXtNrUDSmkEvxa5vBik4nRkdTym3gfhCJRiQc00WtgEyPG8988xlcv3pdorJc3RQNnS4VHQPBMNo9Byq1mmE1u1wScxf4upq7RpAl7mdqZgoURe2qKYxcv34DFy5cgMthod/qo9dWpcW4fili5jOG4wyK3HUVhgJBP5YWF/H4Y4+KVf7009/E577wFZw5NoPDhw4JF8J5zfl1F5kj5rwZd+4HrTbDQFnEMaKnwXEMUBDkUXf6ePGlN7C5swvLYcmVPjY2pgIs0S+cFkIl0U1fq6JUrOhYEQFTadqIx+JYnJxCNBJCw65K0Jfoyo6Gbl+FihgLFv6g9noKm75AQK7vC5fexjpxO+xYCQRw7MgRjEaj6mSplcsqvPFcks7lcOrwIbH+OY8ocK7v7iFXYrEjAn84LFG+WK2gDRNYzNBMFf/gUCcChUSKn0QdjY+msJ/NavYOAESDIoBD5zEeh2qppGLOeCyG2ckJLCwsSIC8dPUa0vsZRAZufI6tKTBBAdgs1OSKJWxsbsrtzGyC+x48i4ceexT/23/431Ev1xHmPsX3wkBxv1/4GO5ZjaYthj/XFkXqydExCe998r5rVYwFvHjyobOYXzmG//j5z+PizS0sJ1346CNnce7QAuqZHErZqjalFlFhHjqonfB5+nCwCtf1wtF3weXkeY/dDEC5UtHncbk9iKmoU1JB0uXxao3QWU5XNh32cnVzvbLrguHPna7CVImIO0Cm3Psnz0ksFrJ4zf2P3/w3Fpp4vHmctAAcLs1f1hh5pqqVqygXyzrW94rp6vBxGPc+v9R9RKFfnWPE1rn03CwQEUW1ub2LYqUm4dkfDMPjC8rRTYc5BWl+cX/gfOaa454dDPqEp+Nzc29mBoFxpLPzhpgUc53ALhYWQXntwfVLMf3I0aMIh2N4+Y03sZUvoHlQgNCmZ9Bm5hrCFO05Jw+E9LshrRpng33h3CROh3ski3osfqjow32CHTwen67jWDBQLs5BW50EdOajGDGd7H2Th+KCy+1W8YpB3bWmrWs+uRNULBCKbKhv/Hd+vzH8+MMRGI7AcAT+KUZgeLL5pxjl4WsMR2A4AsMRGI4AfA6feoHdFsRNd/U6YANxPODFRDKmYFIyVRmeR5HY7/UrYJMtyRTMqGORk0rnYL5UEKO5XG+hIRYowwTJRe/DTQSGeNt98ZprdlWiXJzO80gQHjob3S6MJuJyDrJFnQICgw4pFJYLRZQKRd0ANu0GSvkCXA4nIkE61YnpCOlxdHK5QmGUWy3s5XLisFJoWVtfR6vXkZheb3WNCKeMQ0tCpli0DkuOctOi3pdISLyH3FX0ZDkAr98vFz3FCX8orGICUTIUZul0LhWLajXnzTkd/7wp5g39AZTCdFuboDTenx7c6Bqi6b1fB1T1d//NXBzwce+K6aad++8z0w8QL8ah3jMu5gO2tNzp5nf4dTdPbCDA6ycDZzvdt9agNbxFAbfbU5hsLBjA3Ggck8kovJZDIYq8maaQ6NTxteWoJfe4VC6hwGDaTE7dCRTGLMsh0SoaiWF6ahbHTpyUOPHd117HZjaLU6dP4Rf/+aewunYLz3/3Bayu34bP5cL46Ahi4TBq5SJ2d/cVDPvYg6fwiY88gV5+F+X9XWQyaYkXvLEnu1nMc3FkByGQ/b6KJbV6BYFACHNzs0gmkiiXK7h+/RZWVzfhdtexdGgJE1MTxnnb6+q56Bale5IBnUT/lEpVtDs9hMNRbO3sgo6/aquLy+s76HgjmJpZwBsvvozVa6tYmExiYiyFRDIBp9uJfKWIntVHanwUDNKrFUuYSoyiniuiVapifnEeLebY+t3wEJ1Ad2azJdYzRRjOMYZLtuwmGvW6UBIU0cVVJ0ag2TRBc10H/O6gkD0U0iuVIo4sH8KHf+5nEJmZwl/84WfwB5/9GuKJGI4enUa/byFfasLjBEIeJ6ZTYzhz3woWlubgCXhQrpawvrYmHja/6dBtNVoSmqnllAoUPVvwB0OoVm2UyhVUKnXk6VJnQYAIA8tClmPXNeGgTrcJ32XBih0vCq1T+C256XSHGhem6eowGQMUulSEovOS4jmMW1xiepd9DYI2yBHKNeP3+cWIbvfYOQJEPX6cXTmKlePLKJeM27dSKup5CsWSioFT8ZCE4rnpKSQSMVMoI05KGB2DgKJLtVBpKCiUSCEKgnS08k8VodjN02cXi197i8/l1Xt2cN9kPoU/oGNbqVdRqldRa9RV4CMe6tDCAo4uH5bQSzGewiLF6CPHlsXBzjCjYndXTvcr71xBpVCE3+lGmHgZuoJrFcRGEmh2bBQqZfQtZvR6JNxSWj9+fBlnz9yv+fLdF17GWxdX8cEPPIC56VkEPRFYcGFzYwvr6+sK7lxcmBenulqraH3RPc/OFQrpxG4ZjFdLrGsJ3j0Hvv61byObJ1bIwsR4CsePLaswlcvmFLjq9wfgZlBtr4+9nV2QMV2tVTV242PjwjLR6c6NinsM14/H60VD+6oTPj+zCtwKryZ6o1SrYXN3F3d2tpGvVnB46TASyRF1HXUaNexsrCOfzSLMbqw+hHqh6ExGOcVHOqmzhYKEwFAkomyQTKGACrtqVNAgosvswhRLJycnMTaWQqlYMvtwr4c8f1/7Rs+IvQy59nrFvmag5NUr76DNsM9kUnvawvy8ughWV9dw7foNFZY53qqoWZb2s/n5BdzZ2kSuVJZASbGcRRpfJITR6UlsbW8KHcTuMo8wSV2FYfL8SRGY76XM4gtrDgCm2F3AhdDuolOtIuGmC/0+TJ86gf/1c3+Om3cyeGImjJ99/CGkokGUc3nU8004+l44PW60PQwabcLt7MBj+dDvBtBustDaE5OfyCHusxxLiufReEziNxEg7GPi/FEIp+hoLEp41elFN3e33UStUESYoriLWSTMSzDr+8CVzs9ENz/3OYrArZZBErEjhIVt/pwCvT4txWGH6VaplWvqCmH3GzsFGEatIh058gPkyl1XNzccRx9uD/EuRtgvlSoIRmPIF8u4QX45XzMcgcPFjgzj4NZ1UR/wBwMq4rU1b9pwuy3NQ17bsCurWqtJ3Ob8qLAYqe4iNyrVOorlssaFrn7uc2OTk1haPIQLVy7j1t4+Ggz/FWt9sA/edaYPri8UJG7O5Tqf65KDXR3m75zD7KgyYSo9dVzcHV+K474gbLK2WMg8ENPZDXSPmG4NMC9C2A26BLiPs8DIfbzVbZusGBXf+H46Q31jeM8xHIHhCAxHYDgC7/kIDE827/kQD19gOALDERiOwHAEOAIeePrkiVIk9VKcajfFTx8LBbA4NQGfZaFWKurGnU4y9wB/wht+ikm8caxUKuj3OjKS8kazVG2gXKUzCeJg8waa6AMKPH43nY3UHfuIMCB0dkbc86DfA4uik+WUcE7eLh1edGdRaJGM3Omh3Wyj1WyIl04HX8uuSxxIJWMKPPX4/Gg5LVTpHqSo0IdcUtv7e+IMF2oMImMAmVMiP1uqo3Tb+wOoVKpoDIRhohfYwiyv2CAclHgJ3sBS2GEgHh3QFFvp7OJNPHntRBRI0Ov3EPD6ByxoOt4GQqBCuwYBn3fbs43jk4LB3a97VW5iVPRNBy5leacJLB3c5A786+ZXdf9vpHvSo42nrA9rwEylabVNEX/g6mWBxNxPk4NuHOwUECnWUICnUM7vhgRKYCQcwXRqFLOjSTnE+bz5HB3dObnNyZTmZ0lEYxJTNjc3xSfm77LwQKfw1OSUhCh2NoQiUYSiUTHoNza39L4mpibF1CWigOzo/UoNR2ankIhFJdqSG57LF5Ev1fQennjwBD58/j70Ww3s7e3gzu1bCu6ja56/w1BEuSAp4pN1TSyEoycHNZ2DyZERzM3NIZmIoVop4cLFN+UcXFxaFIeZlmfy0CmmW3Qbwqlgw17fqTDdRHIUX/zbLynI7ckf/yi+8eL38H/+4Z+hVOkh5DLu1RMzIzhy6LBQGeVKCR6fB4FwUHgLChmRQBCJYAQ5OnbbXYyPp+BPhBgYALvdQrFSVjghsTIUabwer/APHGMKdxTSWfLhZ+5QdK9U0GraYoj3OpbcobVaGX10sXL6OB5+6iPoh4P48p/8v/jaMy/iQz/2BJZPrGBvN4fRZAoBtw/NWgMBukojYWSy+7h55yayuYwKWdwPONe8Lir+xMq0tB+wuEB3eTAcM+7LSk0CFBnPLCz1yBh2U2j1ot013GDuJVxXDBdVQB7XD4s+A9ejlr+TwhGd6haa/Hd1dHDucmF14SS6xaJoNhDTuc76DoV6cg5MT00ikUigxSDLnuFSL85Mo1TI4fKlS7i5toZmvYaRaBhjI3H43G4kohFEgkE50+u1unANFOpYAOO4c88IEKtit2G3iWlhx4q5hB9gDSSs54oFXL5xTaGFE5E4ouGICnhcV1zS7Lqp1kqo1csS/inkVpgV0esjHiNf2gNfwA8WtDjWLFpR1CY7m077uekZ/cng1F69gUQgKDQQmedjU+MoN6rYTu/BHw5gdmEODbsBr9+D4yeP6+1+7+WXkc3mEAp4cf7BB9FudGCXbEyNTUskfuONN9RJtHJqBdNTUygUi/D4ver2kPlXIZFkI+MuCopCKQXLv/jzv0alxiXkwFgqinNn7pNIzsJEoVCUUNpp9zA7O6fuht3dPQnacTrwp6YkXm9vb6uQwrFntxJF9Z2tbXWU8DhwXjEbgOHV7EKyiZ9hEGS/j/edO4+5+Xn0GR5cr6GQ3sPu5qbGnIXPgNeD0eSo1o+QLQ6T48EOJCJtuPbFZm+3sbe/jyIZ2AwhBlREfeDMAzh+7Dg21jewvbWFmzduKpCYn59dBBRNK7Wq5sHU1DQmpqbxvVdfQb3ZwPLMnDp3uH4PLS6quJfO7Gue8fHMEMlWKkiGI/joRz+Kl773srjZPJfKId/voVipoM19LhJg8iPsui0x3c3uIxZsHOTj01Xt1fxnd8B+Zl84LBaL6VK32F1m17E4NYbU8aP4vS9/GfuZGj5xOIVPPPognFYflVodrUoXrr5HnUMdVxO1Rhm9Ft3NXMtu1Gs2wj4PIgF2NJiCLfcut9urXAFhTdyGj87COjuGGs0mGkQtqVuI89alPZ74rng4LMGbQjefi+f3eqOu8wlFcI6dxGHhTIhDIV4poMKFRPkOz2fGLQ5HV90RLMJUStwbjZOd48j3w2sTFlP4HGT0tzrcz1oSoblWQkLAOdAoVxBPjqLlAF65cAUNOuiZE9B3MYxEGBh2rhFx4gsH1LUHot+ULULETQDxeExzk/g7dtxwjCr1pv6NhSHOfxYhuYh5XqZrPRyO4NSpU7izvY21nT3Uux04WQwQikZVee1LimXh38U1H7S6Da43mLHBkz3figKKnSZQvGHXhNuiSYJFCXZD0GlPtB37L1j8MBx20xnH6xDjTmemA138JlSVex73ZZoXmGPAMTCh9Xw9BkYPmenDu47hCAxHYDgCwxF470dgKKa/92M8fIXhCAxHYDgCwxGQb8vZd/Pmm8xxOqoZLtntYjaZxP3HjqHVqCOT3off7zPheuR9k0fdZityXa7tnZ1t9LoOfOrnPoYzZ8/j757+Bt68cEmOVN5k8WaXjlC+RsrvxrHlIwrOY1syhUHeYJZKJWT3dxEiI5Xu9poNry+EWxub8ATCmJye1bulUEFHo+XsI+hxIb2zhd1iAeeXlzA7ltJN+trmNvYKZcRGU/AGg9hK76LebSFfLA0YtnTUEy8j+VHfdF/RZSachPzcA3FZQWImTExt1GI10zFGl70DtYYtN73bsgZicccI0OKRBiUUON0B4W7ESqfrVo43tmKbdmzDk6a4T46vZELd6AuxIPct737b6hrotZoS0+lUdbjI4GXBwPwOn0NcczlPOwh6vLBYOCBfma4/l4WibaNI4dXrVYcAXZkUJBniSZ4w5wIF8nDQr+OVy2R0M028Am/sY14n5qYm0STP1bYVdEexivfvdqMplxvd03TTZjNEgewJNZAaGdV7y+zvS0yjYEQMQHJ8FInUqATmvb09iRkUzOiSK+TzEkZi4YjEeroQKQJ1++TJVhVWuLiwgE7bRrWYxf0rJxCLR5DdT2N7cx35TAbtRgNuyyEeOnElPiFZ/KjXqxKAOT/5vijQRcI+eNxk5Lsklo9NTMIbCAlXVK7VkSuWUao1wIKEJxhEqVxD323hsSefwKuvv4FKvY5jJ0/h9YtX8Gd/+XfodCwszcTh5xpZ38LS3Cwmx8dw5/ZteFwWVk6eFMqCWAsigSiYEF9RLBaRiIbR6xKdYivoj87beruNYCSq8WKKZCQeNbz9QSCi3+1WUK9dLmN3a5PKJiyXF+u7BYxOTuPm2k1UqiU8cPYUPvDBxxGOBHD5ncsqhp08ccoEAje6uHV9Dfn9AnyWF712F9l0BnbbhtNnoVwuym1L/A8zASiPcKxyhaLQGIzxJQPezSIEsRiWB81GE5l0BrsUIxkI63TD2aPb3gg0PQfRAvzvAQed/0ZZhkG5cqK/28EhBIzbr6Ba2j9DAR88LgdaFKK7bQR9bgk9XovCWw9TYyN4+NwZnH3gAXWXvPTiy1i7eQsjqQmUSw1sb++gUaNj1kbI48LxhQVMjY9iY21VAlicIhoOgoUDKqpY5BXLNezSN/nFTuY4UBSr1oSDosibLxawl82i0KhLtJuIxyRYZfM5hENhuZGFkep14Xf24O214feyoGBEqEq9IcGNRZdgmIHJPYVV0rluHsJ1HcSYuOIh9Jod+OBAkPMgHMIkC1CpEVy9cRWheBTNfltdNfvZfUxOT2Bl5aSQWV/8m69gfTOHT378/SoMbt7exHhsBN1WRwzzq1ev4cbNmzh1/2m876GHhBkhyoHdON4Ame8tiXMS8QZ7IwtWxUIJf/35v8JeFZhOBDE3M4mF+QUVYlh0VPGBQlu3i6nJGY3Rq6++infWd7AwM4nz95/WPnDz5k0VZVgwmBhNIZkw740VSu7j7Ai6tbONO7kMPG4vFiemEUnGJWpGkgn4WLSiqNlto14uIpve0+tzDgcDpvuAc0k0dBVhoH2R3yy+meBdC512E2Fiw/ptFFq2zluRUFhdIft7+6iUyqiUqnLhLy4t4djxE9jY3sK1GzflMA+EQ1ojdK573AzTHtV5r9ysIRGJIURcDTMImuTNVyToc2ynJqcxkkrh9p3bWqsU2hXuKce7W3t7uZhXcdkjcdRWISMVDmGRRTmfF3a9jtP3ncb58+fw11/8ggoVLKBw72HhbSQUVPjont3AZ775HIgk/81HV3BqehyNXlfrmsELfuLQ2LHh6SknoZK10WBgqJNdXx0V5P2Wy+QVsPjF+eD2qBDJQlib61lh0Ja6ffhnlq73RkNiep37q91Au0GBl/uZX6gedjochKCXSkWUyyUJxyMjSY0Fx4VCejgU1LmXxUba3h1ddrQ4UGs3VIhiuDjDSzstopR4/mTOSUfYJjnSe111QlguMtMNrq3n7MNFM4HLzcq8WPXeRAzfvfAm1nb34PKGEfPF4Ot7NUZk69fZ0Rbmc/bharXgZrEaDKENIzUxARed9bk8dvczaFCI7plAXbrBWWSgkM/cCp2bGHzqZ6Ga6y2IO9pHmd/xbij4QYGeryGYilzpJnn03usVcw1CcduI7QfXMSpP6mf8U3CbgRZvXOcHMvgBco4dhlwrGh/hjtywm3U9HwvM3B8UUDvowDNmCnuobwzvOoYjMByB4QgMR+A9H4HhyeY9H+LhCwxHYDgCwxEYjgBHwEXbmZxGfYQoNDqccHW7GItFsbywiI5tY29nx4g1TkgokqBuOdWanC1WxIr9iY88iv/p3/07UOP63d/7P/D8Cy9JROMNsY+heU5gcXoCI/EwDi3MottrY38/g1yhYLANRCJ0OhID6Dpv951IjI5hv1ARNsbh9sJukqdrxLxQwI9uq4FuvYZuu4Hp8VGMJePCDuzs57CbLaLndou3XbHrcHjcKFRqarWmgE0EgRCjPSf6FLod9Oc71NZPUd0Ie727Lm9jzTK3mESZ6EaUN649w1+ncF6tmOBAOhz51W6Tax1Ai441Plbhq6bvms8kMX3QIl21a+Inix/O90J8BQO8KG4PwhT9Lo5NU+3ZBnfB98nWbWIlTMs3HaBCZ9Dh27aFvKCYEqR43mqiQKHFQ6egT2zaDlUTMpqdEGan1ySyg+UE80WMzhPn78ePfeiDuHb1Kjbu3DbYGDixxaLF7p5EjNGREYwkkkb8FN6gg0I2h0gohNGRUYkVCu2DQ6xfOsfJt2+CDrau8Cy5bJbzEeFg0DhFnQ7MLywI40ERwks3bK+LfL4gFIQc5Yvz4knv7uzgxs2rOLSwiI98+IOYHE8hvb2JtRvXsL+7g1ajYRzHPp8EQ+KCiJ05CK+zXE54fRYCITdiiSicLuP89gcjqNttrN5ex14mj5GxCYQicXzj28/jjYu38clf+HH84m//Fr7+pS/hq1/5O+zspeUy7MGFJx57Av/qN34DLz7/Av7n/+V3cXjcJ25zIhLB/Oy82NkM5dvbS0uQSoyO4sH3PSTXfTG7D9QrQi5RCHRoLvvgjUQl5Dt9XsQTCSSSZsxZOIgG/KCgvnb1GjLpXYzG43jjwiUUG100+31cub2HQrmODz1xFv/ylz+B5eXDQr+QF55NZ+H3+NCxO9i6tYX09j5a9Ra6rZ5xczuBjtWD03LAK7HMiE9Em7BItV8sykVbYkHF7VJAr8fj07Enf7taqmAvnUG+3kDT4YLT4bu7AR+E6fZZRZP+Y4JtFZI3ENTvEqjZbQK38AN0X1Mg7bQasNBB2OeCq9dGxTZPcf/yLB5YOa6xpnC6emMNzz//Isq1Fs4/eB5rO2ns7GVRrpfQ67UR9XgwFY9iZjwllFFmb1tdOeNjY8KNEEVB5yzDBn2BoIIvm90OyjadpGXkcjnN63ShjCrXUJ/ZAm5MjI9icWFRYiFFst30nvjmFOvo+KZcFfG4EEDXFAf8AYyMjqiwt5/PIlcsIpMvmOLPwKlK0TgSiSESisghzf3HIlqCoYRtI8Z5Al54gwFU6hWEknG5/vdy+0JrfOjDH8KZB+7Hiy+8gD/90z/B1NgkTp9awfrtO4hFInji4UdQzOexurqKNy9c0OdijsGj738/Ll26LFc8C11eP3MSBqGNZPoPQoDJMmdB4TN/9CcoVbo4ujSDsfEUEvGE9DW6lInAYYGW3TEUALPpfVy6fgfFegMBjxOTyRhCxCt5vZiYmEStUlUobsDrk5DucRpnLufg7t4e9tL78AVDWFk5henFeWQKeVx854oY5nMLcxhNxlAqUkDOqiAylhpX9xAFbe5ZdL6zyMGOjHKhgF6zCbDA2TPlVZ6boqkRuFIJVHsd5Esl7GzsILO3r/Ev5QoIB1j06CpTIRQJC3FSrteFHMtVq+g6nQgHfChWqliYWRyMo08FRArn6qiRq57M8aLc1S52coB4MrrAXYhGIlp77PygA5x74VxqTN1Xx+bmEAv4UWOXgt3A9FgKS/Pz9CkJxAAAIABJREFU6gi6fuOaApWJKHvwofMSSPmaLG5EmTHhAG7u7eMvXngdSS/wb3/ig5gIeLFbLKPcNjgll6OPQIDHjHipFno1H9w+PzxRFyxfH92GDXffoSwEnr8YnMtOFbefnW0hBYtzM6GLmeuH5y3OE3UehEKo12rqUGjbdWWqsPuBRRauHbrrueYZWt5sNnROocubRdZcznQisUOizjXFDpgOiyMMZHYKqUW3OsX0armKZrMtMZ2dScRVKbzUZcRpQ9fhuZlhxx30LAf84ZDWlVWzVcQNTo3j2vYW3l69jWqjg7gvjhFPnGVulFpNlLpNdPwsZXfgadrwkvEv9FgEoVhM1xuZYhHpfBENBuEyY6DXR5MddYPQUL43E57MTBIPosGwCkO7zBRgZxSvHw4Y6fd0uyk3Q6L4oGeNBY274aN9c21BMwGRVINA34MA03t/74e5QubvMceCYjrRRSxKs7jPDj+OnXZyg3I/uHz6YZ52+JjhCAxHYDgCwxEYjsA/eASGYvo/eOiGvzgcgeEIDEdgOAI/ygg4HFafjiQX+gj7fAi63HD3exiNRHBkbk4Cwj6d3bWq3MDieNKh3uuh0mii7bTw/ocfwO/94X+Si/PbX/kGPvP//AleffOSBNelmRnMTozD0W4iFQmh3ajA63KgXCoI48AWZjqbyPHmjT0d3uSrN+wWitU66s2uwbE43SjTVV2rSACZiCVRKeTQsmsYjUcR8Lol/DIgcK9QQqXZMe3wQT/qDCF0WcIB9Nn+3aVMZantW+QUYiMIu6ELnK5YClJOOq9M7Ba/7o0QPeCP8+ds0Z6ZnMTplRXYjQbW76zr7pH4F4obQbdPz8uveyAuf+/vvPmlMKXwrw6Fcr6pAxwM0RbQDSqf03JbsCwGfdHpblqoqc/zJpgua4rNbIcP+bwSgMiX5wPuss/pwHS54Pf6JEJQ0E7F4xJJyLTtt9pCXQR8XjTrVSRjUXz8pz6KX/2df4v0O+/ga09/RVgIt8urY0dRjYNEJyAd0uViESPkDytIroVQICABiDfzFP0S5Mv7AyiWiqjWawhGw0L+UBBXyKbDAbtWQ2Y/g2a9rt9p8H0kk/D6yOo3IYrEgwSCAXGN6eSkOEeBJRGLIzWawPTEOE6dOI7FuTkUsvt46bvfwZVLl1EoVJAajUlQJzaEQl0kHEEsmYA34kXTYcvxPTUzi7HUBKq1Br75jW/h6tWbmJ1bwvnzDwsL8OJLr+Lbzz6HRCIKty+AnZ1dCTu3dwtyJH/wyUfw6//6XyM1N4cv/9Fn8B9/7w8wOxERN31+dlaCJbn811fv4JUL76BB1r/Xg1NHpnD/2XNo1StoF3Ow2gxNBVw+PyLJJHyhCJr9HroWRV2/8C10ZbIQwTlDQbVSLKBRrUqcJAs+UyDD3IVYMo75+Tk88eT7cfjIAtLpHeTlkg5gd2tXAnS9XINdsdFutMVCJ1ap0+6i2qhjt5CRKzPo8cFFMdthKYQ1nc+hWK9LFGL4bxN9oU8oCvLzhoMRCZS5fAElu4UOA309xMNQCrq7wAyiSIm6Bq9kovX+/sLh3+lOp0jJjotO00a/24Df44Tf7UTXrqHRBj786EM4f+YUqsWyEBzpvX3s7KbV8TIWjeP+9z2M7928gc3cPmo1Yh9ayodIRQOYnRjD7OQ4yvmM5hMRWC7LY1BNcnXC7E+lMvLlHKqVAtLFjkRUZ7eLkZgbE2Nk5I+LiR0kRqJWk4DOz8a9lIUzimVEQ1EgZvAy12Oj2UCxXIXlYcGAwZFNud+535LNH4lExHimqC9eco97h0HtUIT0uTzw0oVNUdBywu60YZNdbPUl/O9l9oWJ+ee/8et6b3/2n/8YX336G7h/eQ6RcFh5ByyMPf7449qPL1++LMzLzTtbCMdH8f5zKygWCnqtYIAInICEexY4+fm5D1HkpMhP9v3Gzq6QFewKYUcIi1n84prla5Hfzn2D65nFCGJRYvGE3osJN+5rnkdiEeE/5CDv9yUyO+nO5wdVtw+Eb+I+SgQXixR041O03k2nVYybmhxHMOjX63PtCwXCYGXyyDjfXGafYhFhb3cH/W4HE6lRRMJBudNZJPWEAohNTyJdLuLqtRu4tbqBZqOF0XgEe3s5HF9axCOPPIJcroCtnW1UG7ZwHOlCAWubG3c7vHj8xlNjyNMdXirdDXoW39tyqvuAyA2uBDqliTbi+YYiLAVLYbO6XficTiHLlg8fQiadht/twhMPP4x2o46NtTUEvW7Mz8yoWLC+fkei89T0NKZmp4WuKTAUtFbDaCymtXrpzjq+8PJFTEYc+K0PPomE5UC2ZqPa7Ut4dTtZK+ui32VOQwdWKwxvMAQrCDjcXXicdKa7BRhjVxaL75zH/lBQInrFbmjcWYARvUn/TfxXF26XW11dPIexsKukksF4sEjO4jOxWCym+P1edTmx2MJ1w04Dzjt+tzsmw4OBnk02ddE5zRBip1tF3nKpiqbd0mvzPMXiMR/P+UaxnoVVvg7/m11QPH+TE8+9JtjlPHMjNDWOEnp45e1r2NxOI+aLYjw8DrflR7XbQqFZR91FQbsNd7MFr0JQ3XK4s6uIonmpWlPhiMex67DQo5GArvBBgKjY5sRgcWwspzoXfMGAipa1Zss87vtEdOWxDL64Fu9urwfXIERoDcR0onUOOuMoih8I6QfCuglG//6rlh9wdekwa8dmsYfjjh5qg6wRLU9dXw3F9B/lunz42OEIDEdgOALDEfiHj8BQTP+Hj93wN4cjMByB4QgMR+BHGQGni5hqidjklRPzQgdW1OfFbGoEXrcLTQrplbIEJzq2WgzxpFOt38f4aBw//ws/i9/+nd/Gt771DP78s3+BCxeuIVesSUA5fWxZIYbNSglo1tFpVNlrLeesm63YdEZRbCWvs8vGYIfcheVKDVc3tnUjyRsx3Wjz5xRlQ1H43R7YjRq6nSYmUym1htN1TsFfYpTPj+RYCk6vFzu5LPL1mkR7tpo3GuSmW3A73WakBq3nvG2UrDJgpFM5OwgMpcii+1HdWw4UtX4fNoPkJidxcvk48rkcbt68offKX8yWCoj6w2rj1q/p7P7uKd40vBuEBdu5jf/Q4Frutl/zZxR86NKloOAmW51Bfx2JVXT2EUtCYYAiDLvhKdb5KMb1umjQJd3tSQQhE9nn9aHV7ApPQ1o+w9WIHOm12mh02gh7vTh3agWL87PI7acV1kdB/szZc2hWq3K6U7golitGfLKI/igL20LMAcWKyfHxARahjVg0JkY0Xfx0g/OxdC2yZZ3Ykam5OfgCXn0GCm0elwu9dlsCj12rGxZ0qSDhkC5lPs60lNsokdXfp9jmE2qEHGkG39GF2W1TkPFjIjWCpcUJJONx3Ll1CztbOwiFyHV3SYQh25jiCN11pVYN6VoZmYoLsZAPgQBdpV2EfT189Cc+gvc9+gR2t/bwxvdekQD3zWeewVa2hqTPiePHjuKpp57C6xcuyU381M/+NFbOncOzf/tf8MXP/SU27uzi+PKMRPxAwI9oJCpn/XY6jW+/8D3sFhpoEZHgc+OJx87g1PIR9CtFBJx9oTZcXr/QKXarI2FO4XAOJ9KZPPbSacPbpVO83hBeo1huSOScH4/h/vseEFopkYyDiASOHR2q65vrQvFQmKJ7nO79crGMSCCMkC8olAbXPOdahgJjoYAUgwuJQqJLk2J6rYH9UklCOlEWjV5Pa67ZNQG/RIEwYJLiKxEOLQqfDFX0mVBfCuoSzSmsawH2JahrHfBbXRDmMeaLBa+eOlBMRw0DEMn576Fh19WRMRYN49d/5ZcR8nvx9ltvYfXGKgr5IuxGC6FwBPFwDF2fB1eyu0hXOWfbyokIeCzMjI9ibnoCHkcfkYAfc7NzyGayKDBUkuPR7qJcqStUk38S00L2u6cHzM+lhPEZTyUVlMvj0WEQLPMX+NFaZFSbQEHuApViWUUQPo7FIiKOWBjJ5PJwUMzjGnZYCFCsVEeNS25azl12tBCT0rZbJmwRDlTLZYWBHoQ2ck7Tvdq3HPqz0qhIPP0f/sUv4+HHH8ezzzyDP/q//xi1WgsPnFiSEMmCoMIefV4xuYnMoEieyeRRrTZw5vRxzcf8fkb7HAU+bofmcJiMBbmJXR6FELLwU7cb8Hi82uOMYMfCX1eOcgr27F4IR0IqEvAz8fNJMGZHDrnQHpewP9zf+2TyM4SaRZ6WCZolIokFCY/Lo6BZhh7TtZ0cJUaljO2dHYnsyWQcoUhI4Z7stsgV8iiRT85wW/QlLhM9QmE3m9nX/FpYmEM8GkE+n1GgJ8c0kIxjez+D1dubKJfqcPf7wvNU6m2MhYL41Cc/id3dtPYnBcp2OijWDP6HQZwbW5vaF/vsMOq0lQ9is5DsdotdzfNcvdXW86pw5HLIxR30E41EdMpgJTgsFQki0QgW5mbFf3/9lVdwZGFBWSfrt9bk8OacVLGz11MnDNFqfC8sZhNb1Gm3kAiHMD8zjZu7afzN997CWBj4xXNnMOJyomV50FDhmTkcLHi2ATTQawNWO4K+5YKNKurtiorvIa8PbsstLBG7ITx+P8LRiPJD8spfIfbMIM8sp0tzhvgi7SkM+PV64Pd44PN6DMN84LTm+ZdzgIHjFLsZvuz1MQi3Ijc6EUrshOsILefQmFbaXbQdDkR6pmOLhcEKnekq9hl0GdFaqp+rAsVuMI65Ex6PS1kOjM1stNrod9oYEYqnA28yBncygZcvXsLla7cQsMKYjI3B7w2j1u8i16ihAp57m3C32mBpm8I1MTc2cS7k8DNwmbgeXXO44GCRXN1qJsSY+6GufwbXBgxQdnu9CsPl/n8gpmtXvEdEPxDY7xXHD35+IJrzZ8qpGODqdFUzENl/KAH9YDdWcYcF/74yPYiS47GlM11ZGJbTMNSZTH/vxc+Pco06fOxwBIYjMByB4QgMR+BHGIGhmP4jDNbwocMRGI7AcASGI/CPGAGnq0/HF2/iGVrm6LRh9XriB5NJ7uj00e905WDmzTRFZQpDPo8LIyNxTE+OYySVQHIigeurN/HahVUUSg2JuceOHsKhuXm5nZvlEmq5DBqVIlwKuwRGR1O64ao3mmgyPI1iyiBskG3gFCwoDNXpYusRORLA2GhKwsnO9rbEBbZ+Ryi+l0t3Lax0L/uDQURHRlDvdLG2tYWdQl5oE6IaKIqZvFSnnNAS6njnKlYzGaCGG8qbfYp8B63QB5mgYqdTLJQg0BWWJBIMo9pg+7itdmyKUBW6UT0+1PsOdChGDG567/rUBSc1gjoFHiErOgzyaht3Oh2UB05ECmKMviSLlqgLtoBTeOSN98DBKYRMv49OpwWvm4JnT8fugftO4tGHz+P4ykk4+k688cLLePqrT6NcIn+XDvc+gpZlkApOB2anJjGSSKBaLkkM3FzfEMqGOIBjy8twez3YzxfgCQYklrxz5YoEDRZkUqMpOdEpitNFy7GlWEHxnCIc3ae5bE484q3dbSRTo/B43QoIZZs/jy1Z3ywAULwgAoBHhZ+XznuKK0RDFMsl7OztSkSYnpuTyOzz+VGtlrG/l0ahVIPd7MHtcSEVj2BpagLLR+fFWJ+cm8ONK1fxxhuvyyFJwbdcq2Jtdwu75Sp6bgu5fAczEwGcPfcQFmencPL4cdRqNr7z7PO4duUafB46XLvwh2KwOm0cPryEn/u1X8Wtd66hZ9tYOraMm6s38bW/+Vt893uvq0rzqZ95Sqx2BgBGYzGxcyme3N7axqsXr2AnVwNlKjrnH3/oNJ48ex+Ozk3LtUrRnCGZ126sYn1rVwIF5xZd0rv7WYk9FNqEzml3MJqM46c+/nE8dOYUpo8cRqTXxu0bN3Hx4kUFSHJ9cGzffvsysvv7mJ2dRdOuw641MJpIIBwISqyie5pzhDin3VwJ8eSIBFwGHVJcpGiZrddgk+vP13c64A2y28AaFHssHf+O3dZaMWgiB+peM785H50C8t4rphv5XP8buNfvyul6KOUndmG0FYbnEamKIZEthNwOnFk5hvtOrqDdtBVWWMwXJYjXq3WJ0Fw3aTLN2000YdaRzw1MpmI4fngRE6kk6pUyUiNJOHp9hadmsjlxu8uVJorVloQ6r8tCKpHE0sw8ApaFWDSoQgnDcykG81hUazXtAxT72PnBNcKQQa5vHgciixgCuTg9iZlUSlkEdHLTgUrRk2I60SksqFHUFmCJe4JF520Prbqt48NOgXa7OQgkBGq1OhqtpopvRQY20hHuciCeTOJf/MqvKLzxTz/7F7hy6aoKCMtLi1rfG3c2MDoxJnftzfVb2se4ponW2N7awdzMFFaOnZCYzrGheNlv9+AiHozHn3kRzaYwWlW7jmq3DV+AQa0hZT+QBc55p/BHl1t7KAsE0VjUZAb0eK7pDEJNXWYf7nfg8lH4g+YdC6YUvPkz5jGEg2HhofgeFTJZrelcxY4ThSfX6+a1JIo2VUwii56ZHyyOuHwedbgEIyFhScrEdZXLcoaPjiYRCPi0rwQZAkthvNFGtlQVxsdFDnejiUjQh4mJaVRyOczPzem4c00RxcRw5Tubm8JZeUMhvH7pssY64SXfnyGODqE9iPFhkUDIqYDPBGDTDe+21AHg9Xnl7id/XPsg55HaOVifbimYeXV1HbGAFw+snIBdq+Lq9Zuab3OphMZc6LFgAFUKsq0WgqGwio/symBReiNfwJdeu4zphBufPL2CCHFhHh8IUlLBl8GTjhYsZ4vlaHh6ceWNVLtlVJtFVIsldUcQ58MiJ4VVFgIo+Lv5dzLKOz0htnicOY95IGvlmgn19XpVHBLajGgrFoP6DBd163xCpFibGQ35jAoSdJMzpJpdSTzGvF7g++RzlxsN1LhunECM53unC71un+xuvQc+P4VqZnwQD8N9lmI6w2qNcO8SxojHgB0ePBeOBiNo9VqwIiGMzM/jzWs38PJrV9BpODCdHEUgGFdBMVMro9xtoNNtwsVATwnmTgWW1hjWzPnLiyCiZlhGH5gKeDAHO6MJV1bwuJrTtL5YtSJCi/v/wfXEvVd/B6K5sjTucZvf+5gD0Zz7BgX+7xfa7xXT7xXpf9BVpsLNdQHFollT1wZ0pjPTgnOaSCl1z5nukaG+8Y+4VB/+6nAEhiMwHIHhCPxwIzA82fxw4zR81HAEhiMwHIHhCPxjR8DhEk+BgWHEJngcQIAuYYb6VWtot3pwK5AKCHociIb8SEYiSMYiGE+NIpFI4PK1y7i9syvRu1jtotFmMKAbp08cw8zkNIqZLFrkxdYq2N3chN/twPLhw5idmVVg3+31Texl86h1emC8JlUT3mRTePF7PUIcUHBIJZNyPTPwbXX1poLo6HyixsSbbgpYEqAth8RpOmBLto1MpYL9chUOj0ccYjHSO+yhptOOgjV/39zC0gvIm0GxPpmKSL8ab3QlhFP8M6GIctEe4FgGN73JkSRmZ6Z183v79m25IptEUbj86Dj53szp3SBjTICXifoyDi62p9P5TSGZIhUFBH7uHvEtdNv1KVhSs1RU3kDw70mgoGjBZ6cYrnt0OtTtDk4eOYRf+Y1/iceefByxUAirl97Bl//yC3j2W88hncno/YTCQSTDEYk2dH1yLgR8fkSDIQlpt9fWkMtl5G48dnRZAl2NwmUiLuclBVqKOfFYDOPj42jU6kJFHDl0GIVcXgGCZBsvH11GMpkQh7lSLJn2/zCdfm2hCiiGU6AjG7lJwc3BDDun3JcMd6Sgrht9JwwOo1SCy+PB0uEjCEaIg7FRb1QVmko+NzsQKEDRsck5ferkUTzx5Acwv7SEb379m/gvX/0GCoWSijQUPjOVEtwhH2YXJnD1+jae+rHH8RM/90ncunINF954C+9cvYmtjQ24+g7N3SOHlzTvtra2kIjH8av//t8jFo+huLmFGxffwne+/S1hcG5vbEq0+Z1/85tCLbx9+W2EohEkRkcQSyYVXvnciy/jrSu30aQ41weOzCbxgfMP4Oj8rIRCYmTevnwVt9YZnliVW5KIFwpVFKYa5FYDKkocWprHBz7wOD70oQ+qY6NSLaO8vYGdjU3UGzYCgTDiiaSE8FdfewOFfEG/Vy2V5FKlE9fndYtxzzlBXFK+XMPmXgF+4jvI7m735BClcJ+vVlBp2nJd0gXKrhDDAO4ZgYo4og5hC5y7Jjug6WLZgAL6gPs7SLgzGb/8N65M87N3fepagOj3ybrneiWioYV+l+HGQDQSxPzEGB44vYJiPidMB8XH9G4Ga2vr4tLTLUtBsc58hqAbnoAbxXIThBMcOzyNI0vzQmWwq4Nr/OLlWwOGsw2bLv1uR0UMBoJGuW4iMcynplHJF1VQosAtB2qXr8Egwo6c782WjVLd1pznz9lJwM4IYk3CPjeW56ZxdGoa7XpNXR8MGDYiel+uam4+/CwUyarVinGFB4PaC8ulkt6rnM0eg0IqVytyWhMdtLp2W396fD4sHl7C4uISLl66imvXrsPvcmFqdATjqZQ6Avb3Mpg/vIjdSg6rW+tYWFzEI489piyHV557Dms3buL0yRUhOJrVusa4wSIFu19YMOx0Jc4SAVRr2ig2G4gmEwiFIio0VBhaWSlL2GURiwUWZmf4fB5MTEwhGqOgTg3RgJaJgWm1m/D53Wh12+puIRaE4yEB1EU3skeuYs5Xi3t7u6v3okwLIkTaxOmwY6ms98SpxnVDVJDldhsMF7t63G7kSwUhYviaXB8KimYQZaeDeIIskz52sxThO1iYmVAo5eb6FsZHkjh14iSKhSLSu7vIlis4ND+P6alJdb/spPfkVB+bmsSbb1/Snpbwe4Sy4gzn+Y44G2KnKJPyXMAuHjqUeV7jHGBhg3OC/82x8/l96hhZ38uqeEIx3Ws54EMXD565H+NjKWxubiObzWMkEtQ6jseTJvjT7dZ6oCW7VCjC0bIxlohhNb2Pv3nlLRyeDOOXzp2Fo1KCDQvNQReX1WcRw+aRgdvJjJURkx1g2Wj26yjnCww1Vy4Gz8FtOqt7gD8UQDDMrgCv9mnip1RUcTrhc3uFXSEKiXuKRGIWiAbnc4rjdKvz3EH8T7Vcwdb2lvI4eP4sFPISc9n9wHHk4eQaZ1ZKk6gWB+Cp2RLTWZRjgDnnFtcK3fD8/DzXsmOK52Ey8vnNvZ3vl856CupEMgW4n/H/xAYdPYz1/Sy+9fwF7GzlMJlIIhRJwu73sV8uodyuS0x3kg/P8zxxTX3jcldhjM5wl0/oHnabUVCXmE4RnD9nhwgRNU5T9GflVI7+geD+gwAsP4yYfoBx4Tr4fmf6gQCv65RBmPD//yWmQQ/RmcBCF8XzAIsz6KPMAiLzV3Q95wCRMi2Gxwy/hiMwHIHhCAxHYDgC7/EIDE827/EAD59+OALDERiOwHAEzAi4vYE+ncwMgWOYmYdhW/8fe28eJMl9X/m9rKrMqqz76q6+r7kHM8BgcBAgCJIgSBDipcMrOay1TGl1ay2ZWm84wmtHeNfhsL1eW7a8IW1YsuyNtbQ6SEKkeAu8RHCIa8gBBnP3HH13V9d9n1npeC+7sQiFJDJCgv6qZgxnMEdV5Td/+cvO933fzyNLkw7ndtsLxwuZCFsW5idTWJieRDwSgeG4CIdCyKTT2Njdxs2NTdzb2UOlMUCXPNuATw7nmVwOg04Xbq+LVDSM4u4eEpEgHjz3gJytaxubuHlnDYVqXdzQoeETC5sP2cVyWeLARIqc7aDczJFwWOJWoVhEKBQWU7jd7imIkY5QClR0qVKhYGCbggBt22M1GwxN7VM+l+PVJ+c5nV98POUDtudLlzuND7h8amaA2cGXJ+t5nQVPDPfwBmKTOg6OHz+OY0ePYj+/h6vXrortPfKTQWHBkcPOE+APhXRhXYR8GEnw8ZsGYhEbqURKznAKTK1mE/l8Xu5anxHQ8TKsj255uepdNg889yqDRhmcmE4lMD05iUqtjqMLs3jvs88gHItii2GCr1zEa69fRa/RkBjNsfd0Ki6RgmICRR4K2e1WG5MTE5iemhYHvsDQxEDAC4kjo9YZwgzbEvjpNufB0XnO0Xn++r7Tp3H82DGdq9urq9jb20MqmcKJEycU+FctlSWuBIIm6o2aBHTx4hkI12H4XF/ri5+LPygkOXQf97pe44ACFznHfj9m5uZx5PhJFPk5DjjxDPKj0JqIRSWulPl+4QgmJicl2n/39av47tVVNBstrXc2YIhTmJhM4ciRFVSqNXzw2R9CdGoGf/7lP8d3LryMQqUmgT8bj2H5yBHkpnJY397B3n4eTz7xDvzir/8XyExO4jtfeR5f+eRzuHPrlsQZOmnZoPihD30QOzs7EoIMNq8sE9FkAuFYHNdu3cbVm2voOFwuJPqP9D4UwZgJwOuhXK5j4PjFiN7c3pFQ5aFUQl77xwxgaWkBzzz7ATzz4Q+hXinjhW9+Hde/913s50sSS+m2np9bQG5qBp1OHxe/dwnlalXXQ6laUuAiG1j83KGgH7FoSOIvxfRitYuAFRbmxbY4SRCT2EiRsNxooNnvqxk2Yggg8ScYIWgGtcbd4UF4r3ggPHO83g6/BArWf/C683hKHvTosN3kNaLY2OLEQhtBk/qn+6Z7PpMI49TxIzh17Biy6SRuXLsq3jCnGe7e28XG1v4BvoH/zo+QaWJiMgnT9GFvryxB6NjyrEIqnX4f8WgE+/l9XL6+oSkLilqstxn0qWESiyckgPU7Q5h+C6ViWQHE3pSLITHdMA1Ek3Fdl/wz8uQp8MqxScQFkUU+PyJhC4uzM1iYmZW4yiYi3bmHzl5xiIVI8RAVFEeJwJiZyUloK5fLQp5QTA9zf+z1UanXJGZOTOawtbsn0YxojxD3wmoT5VpDkz05HkskhmQ0pmt+0B1gaIyw1yojEA3hYx/7KD7yH/24Xvtzf/CH+L3f/bfIZrOYziRBCZuNjE6jrX0oxOYO2yDh5fr3AAAgAElEQVQHGQrERm3k9xEIeTiviYmsjqPVanksdIvYEjLkOwhHw8ikiboxJQwTG0Vhj9eqafkkblNG5DHxmmeYMpErLrMuHEfNv0wqLVwVmz0U02ulMsq1pgK1KfZTtPRxbQeDQuawUUHJniuRtWm0W+h0O17oreGqGddgTXhpgc0a7rHE1/iUKXF0eQmj4Qi3rt9AMhbH7NSU1sr2xhbKRG1RILdDmF+YFxpkd7+A+06fxJ07dzE3N6OcCmYbEGll22GcOXMf5hcX1YC7eu0aNjc3dd4oRFJgZU24Bnk9sQHKBthuvoCtQg2hsIWobWM6E1d2CPf/xfl5TZZsrK3rHhWJRpHOZHVfoABuR6II2RHUa1U4rSbidhC3dnfxxy9cxIm5OH7h3U+iX9xHc+BiaAYPGP1s7HbgjtrwIYDQKO3xxK0hHH9f64BYJ96T+JnpEFdGiRkQUoZTRbx3ER/VYfAn179tC7vTbja9LI/BQNsBm4V0Tx86pSmocx32O13hquhCZy3YnGFjhdc1sS0UwXluGbTqD1m6X/ZrNQ+FJk66N9Gl62roKCidqBK64ulG5z2Ea4oNHeKVgnYEVshGtVrVtFQwbAHhEKZXVuAGQ/jGdy7h4qtXhMeKJSfQh4Ei0WfDroLWuadSdCaSjRM7bDJyoohOdfiJcvLyT/h73Gu56bF5rmOBAfNQTBd7nIK6h//5675YL2HR/pIz/a0ucwnq3GH/BszLDyamO5pm5L2Te3csmRJSqlStodFug54F/jfPz1hMHz91jCswrsC4AuMK/H1UYCym/31Uefwe4wqMKzCuwLgCsCMJt9+lQ8wQO5tj3Hz445Nd3LZwbH4KmXgYIZ+BXDqtoLJRrycnJv9OjGJnOoWa08Plm7dwdXUbtWZXDlU64figHCLP1mfIAUnGcTwcxvz8LO5tbOHevXWU600JzhR66F+l644s9EKhADrhTh5dhm2Z6HJcn45GO4yO+NsM6gvKbUt8i8EHZaIP6F7sd9EbDYWNseIJVLtdPbg22pT7fAgGTDUK6Dh0B3SiUWT3RHiDLnVBVOmSMz2yueuhX+QdOxDA6RpnE4I3bTqnF+bm5FDe2FwXyoQP6N4oPp+cvWBROS75YO0ZtiQ8se4z0zOI0/WfSiGZTEiUoVOPrs2dnT1UyzUmvGl0na5PulLjIVvHQaFWQno8jmw6hbAdkmjTatRQKRUlqFTKJTToVoWBztDFqNeWoGGaQbmRqV/SVU528+7OHtY3txQEy9fqt1sSH4nD4AMyS1PrD8RuJSuYa4COURaoXK4hlYrj9KnTmJiYUHgj3X+bGxsShxLx+AEb3UQ8mUCr0xKPmoF9FPNYi2QsgljEQ76YAZ8aNjwHxMFQTCeeYTjyXOoUwyZyOZw994AQDlQi6AQmaoJueNaGYjYbEnQr7u7uifNdbQ7QEFahp1RJBqWmKVD5fFieX0Q4GhX64cbNWyg02+L51+n+7LaFRAqGwxr9v7OTRzgSxL/45/8Mjz/5Tly7/Aae/8znsPrGNYVu8vXp8k7ScUvnoTPA/Q+cxX6hgFt370HZhxQaGDQHH1oDXn891NoUT12EAsCRhVnM5CbVaAgGLAlW3/veZVgMUTQMpNIJIYAWV5Zx/0PnkJufQyybxmsXX8XtW7ewdv06NnYaoC+T1/T87ByWlo5i5Ppw+Y2r2NzdEZqo2m4gFg55buMeXf0+JKKe07nW6mHgBDByA4iGbKQTaSTjCa1vhpMWiSxpNtGlRMO1S1wRER4UkHiehkQ7EUdCcWwES2qQ5j/EQPe0dHaGPJSBfOfU3Q9zDA5mOHysUr8Lk6F3/LOhg4BhYHE2jUceOo/ZqZzW/NqdO6jUmqhU62i1uwqs5LRGImYr1DZshdSka9UqqNKZH7SQTMQ1IREwoH0rv7crN7rH+6Y411dOQCQah2mF9LqVekOIGzaF2Pwhq1rH64wQCXtBpBS483t7cuJSLOT65D4lFr7QEj4E+ZrhqNzTXONHjxzF8VMn4WMeQL2OrfV1XL3yBlZXb6PR6CAeDWNlZUEBmRTO6HBn845IDwmuxDUdWcHSyZNwht7USrneQGV/Hxf+4jtyTxPdlMtOKCyUAih56ZX9Mrb3d2Glw8jMZHH2zP04fvqMECc3Ll3C7//+J9EdOFicjGFmIocg3cPOSKGQvIa0Gx6EkFJMv7u1rbVEJ/L0zLTETIYF84t1UU6CZSGbzWjColgsiJ/NY+F+wsmnWDyGWpXTEyHkpqcx8gEb21soVevaW7n27XAM2cwk3H4P9XJd10WfTvS+g2wkgsl0GpYdxsAAegNH9wxO1XT7jsKdef11B3TBE7HleAL2aIR6o6kAWO5JyUhI2BeahlOptCZxGLic39nTGiQWKcFAzA7DlB01DduDAVLplI6Xe+eR5QXtc8KeENnBiY5eH5FIBPc/cD9m5+axsbmBq1evas9KJBLokateLmn/IgZGTYaw5+AulGsIhywsLc0il+O5jCmrhNcGp0LYTNrby4tFH48nJQrzmiffempmDolkSp/B6LYRC1ko9vr4o2+9jCNTEfzy+55Cv5BHtTtE32d6TVtddz3A6MHgiWiH0XMcdIw2+uiq2WoH7QOshzfFxUaf3OZi/nshr2wOcj+wzaDuEa1mS41jNlzZLKXzn3sB8zEOhWEeA+8zmnLRMIE3jcbrimItryu+jnYSDZ45yE1MaG+pVIoS0CXys7HCRrqmvhwFmnM6is1xifJsgHuv4iGUrCB8AQtt8u/7XuOnNRogzjDp46fwvSs38IUvfQPdvg/xZBqOz0Sl0USfLn6fh6A6/P5B9wCGjTL3hFg2TT7wewxO2HEC72DqTA03utNH+j6FyCvundwb2agj5uWv+jpsPPxVYvpbXeg/qJj+N2FeFBLNa2U00LbN8FQ2hxngXqrV0eh0wbQYhap6H3asb4yfOcYVGFdgXIFxBd72CoxvNm97icdvMK7AuALjCowrwAqYgZDLhzaKsuSgG64Dp99DOODHseUZPP2uJxCgI7JSRLdWh9PtSUw3D8aPySGOJJNIzc9hu1TG69dvIV+qoTeCgkq75N/CRcS0EA6aemDngxdH1Lf2S+gSxREkNiEu5xpdlXxoHA16aNSr4rjPTU8KHUAX32Qmhfn5eVSrNdy9s47ZhQXxR/f2CxK+yN2lsE0BlSJli7z1YBCVTgdW0CZQxROv/KaO1SUyQOLTCOmJlEa5m62mnM8+02bsndANcnG95WmQvlnvsdd7Qhw4fQnPFIvIb6c4RYHbQxIcCoeeuEAcgdAuCn71ySH61FPv8UamXUgEz+/sYHcnj3qdotKBO83P8E0LmVAUi4vzmMhkVZdGvSYXdjqZRG4yi7W7dxCLRuQubtar6FPQDQVVt9nlRfIgUKiU9TkoZq2vbcilzvoweI9ogFK9hZbjhbHF/QZSsbjwE32/DydWlhHhlEG1ouMjfoKuSQoBpVIVExOe0MTXVngahaZeTw0GCh8MHaS7lWL7Xn5XwlmHkwNDV/igxdlpCW0MVCQm5oGzZ+QQZMAowx7pECTXmO9Np2MincKZ8/eLu9zteq9PXAyFF7Kq6ejleaEQxeMEAzHZYKg2tW7ojCWLf25iEm6jg5NHjupYt3Z2JNwvLK0gYAexvrONvWIRI78PnUEXm3t7yNcaeOih0/i1T/yqAg3/9LnP4O71VQS59ltddLoDsbgTiTgu31rHYi6J/+a//q/w6sVX8ad/9iVUWz25KHm+zpw6Kob61auryNeaHt7I55ObPJOMwe31ESSOAsCdextYnEgjaPoRYG1iEXzkhz+KhZVFfOZzn8V3L19BtdHERCaGqfQkbt7ZQ8ClU5whjTGEQhF0ewMUCxWJl8SGDN0hVo4sI5EIYyu/i/1CXmGDPoXLUcAhAsEvFzNDH6OhsLjUDMLdLxUVUNqluGKH1EyjSMnGj6YKho7XHPGbEviCDhsBtC0OqC3BoOgkYZ2XgCsRamR4QoyHCnAxZIigO4JJBrHjqrHGholt+TGXS+K+06ckhO9sbcuVzymZgetHOmEjEfYcoMl0SjgR8b5doELUkTvS9AOd7JqIiNhy//d7HblZKXwxHFOTAAZxRGSAx2AGiR7poTloIZ1N6jqgc5aOWZdc435fjSReA8Sf8HqgmO5NtHgOff7o9R01dkqNNnb39iVuPv7Od+KRxx+HzdyHUhHXL72OS5e+K0wQrxdioGZnZnHyxDFMT08LgbRfLKqB4Qb8mJjK4f5HHsHUiRM6Vh6bywmZahW/8T/9S3zrL74t4fXI0jJS8QT6XTag+rj+xjUM3AEm5ifg+IbY3y+j1ehgciKN3GQKO1u7aHeGmJlMaEIpZFk6D5xS4LHxOqfDmA0TulJZL4Yd7+3uIZlKKeSU64F1olBM9z333HgioRyMcqWic0FxWRM/bMr6AwdhkxZys3PYL+/jys1VTUuYIT98loFaq49Oz0U6YnnBmD4fZjMJzOWmkI4nJETvFAoo1KpqWhEPwz1+6BjKX2BYL9cHf+b9kI0BTkMNBz1EwxHMzc+oTrlcTgGx8URK57BcKOhck2ddrZRVZ+GPOh1hf7ia2/x1s6VmIPeBcCSi5gKbcnw/Nsg4paAgWZ+hv0+hmfkYS0tLqLcauHv3nufQ1r2EUxJD1IkN8gewOJXAsWMrmGTgNpvHlhes2WCjp9PRsZPDn0ym1Eh4/Y1rKJQq4qVzf+l12oibARyZn4UbjkhMX5wM4acefRRGvYJqb4gGm1H+gO7hVsCBZVHkNeE0g6i122gMqui5PTHNGWZMMVchmryXcy2w6cXvAWxbn4uN5Kgd1g+eq0atoQZoNpMRbof7MxuYROTQkU5Rl/s6pxr6nZ4c5DxGvg9FdvHg2VBqsVHjSiynQ/3YkWWVbL9a0DQI79jcf7xJD96PRzqvRPoILeb3C6MjhzhcT/wPmMJZedNqQ/iCJvZrZbhmAKcffBg7xSq+8PwFbO3VEYtF4PotNDs9jPxemPjIoPg/0hQYm3J+iec8h/y+woCP7nSK6QcZLR7cihePo7V12HzndcA10ZeY7qHo/vLXXxbTD5EuWjUKUf8PEgP32rf+3lsDSw9f9y+72Q9fx1uFroT0ALE4rqNAeRor2GQv1hlIOxQXnsdIvNZYTB8/c4wrMK7AuALjCvx9VGAspv99VHn8HuMKjCswrsC4AvAj4FK8thgayQcfjiSPhpjLpvDEI+flit3dWEerUka/1YJLodIhk/ZAkDYMdGVJiuP1m7dhRWNodofYJ7bDx9C4ANq9FhwMhSWhmM5gNfI0+ZBthmyEOG4ejnq87GpdjOtgwIdyYR8WDeIu3YNAKh7FsYVZPXBTmL16bRV2NAKXoXPdrpxdQZuuuBF6HPeHixb5vXRHG3T/DiXeULP2jxjU2ROehc75mekcfvw//gf46jeexyuX3oDP78JvhdEfeQ+9CiSjQEA3rAIyPZGYgrUe6slBFtN7JFc5PwMffjv9PkY+801XHh8t9TBPjqoPsIlmCJEHm8Xm2po3mn7gXOfjJ98jYppI2WFMxVPIZbJCr0xP5+S63thYw+3bt9BqNDCRzmBudhrNWlVOdDqKgxZFtxmJ13RD75WLWD55DO9+73slar308kvI7xWwsbGOfLmpz0LBpNXuo9buSRSl4Bfi5w0YIBd+aWVZfN9mu4W9/X1NEFAko9jNr2w686bIwYdx/nmpVJabno5fikwUyyiOkA3MZgXFIwqEPLfZVFocaOIH+HceOvcgOp2Wx09m48PvF+YiQrdoKoFGu4GTZ09henZabHfxZkcuyqWSmioU5k3TUtOm22cgYkRuQzqLt3fycsVH7QhSdgTNvSImE0m8dvkKumwURMPCsPTozm40FP7mBAxUyFbutVFt1PDTP/vTEn+/89KLuHJ9DaO+g7DpQ683RH8EzE/E5dhcXdvDux99AL/6K7+Mz3zms/ja176muvX7A52f06fPYH5+ES+9+DJeuXINJfKUTXL+IRf6XDaNuWwWlmFg/fYtxBh2SerLyMHZ+0/jPU89iVKlhD/+1HPYyjdQ6w6xshjD0089g52dIuo1IiW62N0tYr9YhmEEYAcjaHc7km/oxj3/0IP46Ec/hDv3VvG5L38J+6U8oraFapUTCT4FIU4k09ja24Xp+HD29BkhTza2trC+t4M2xXHLQosCOoMDg0E5SSWgatLA0nUaGNJpSbpKF2Gb7mxJLhLUvHOsngeIdeZXMAThNdj0ixg+ZIM+TCVjiEXCQjXxWqALlbx8NrXoEucao0gbZXhuyEMQUbCii5vCG9naFG4p7LLJ06jV1JjqdNq6nvnvvS/P0UpMg0QhToZQPGaI67CDer+JSNwWFobHySYRRUIKmVzHdCwTITEzPY1ysax9kML77o4XoEuOc6vVQ6c7RI1NlF5fImqtWhUPPBaPqi78rBT6eK3u7u7oc586fRozM9P6e3TC2ukEKt2WmmV04E/NzHjs8V4Pw74jDvcXP/9Fsb1PnjiB+Zn5g2svqODeO7eYj5CHFQ4gHGXQJUMgPaQUa8D/TiU9UZnsauJlGNjIWvEcUBjnpAnF3mgkhkQiqX13fX1DteFkCnEjPA6+FpsNnpnd1bVK8ZLTDjw2/prVCRgBREIRr+Fnh/Gtl76NrWIVobiNaILrt6tA0O4Amqw4dWxe9bcMPzLJpITand1dlGt1scKjiaQY8Lt0bBMvwmkfAF3uG4Y3gbUyN4tMKokgg2VjMQnrPJ+soxUOazKlwwmXclkTI9y7+Gvyt9ncEP87GNQ6IuKFrmYGmrJOCpkeeXgbYmCEPRn00e0xHLWnP6cgH08lhd3ihEyhsK/j57/n+dgpFOWWfvqJR4RjqtVKmMx52B9ONihz46CGPBflclV74KXXr+DK9XvKJ+H9N5OIIRm2tbecOraMan+A3/v888glAnj/whxSRCkFgmgpPwTCrpkBNoaYrRKG0Y9pCsUxB/CHfdrngmZI558TCLzW+OUFSDs6r0EFf4401cB7Jdc29wg61IX6IhecDnJeJ+Gwmgisu9afaQoJxhrEo2yeEvlS032Cf8Z1xffh9cx1OZlNS7h3/MxKYFOPLvHDb/w8yzTv0/x8Cqo9QCXxNXSuraAmtKqagjPhDwXQGnSxtZdHvlJRcycUS+LaWh5X7uxoUgv+EEYjQygvSt5DdwAj4BNmi2HMvN4lUouRThGdtytD35dwLfCe74npHoZO0eVEFB1w5WhQYD7FWwXvQ9H8UBB/qwv9r/s294Cs9Td+F3woph+Glmo3PEDDsPlPMd1yh2gOHJxYnlceyRs3buLebh59IvTMABzDh25XaThjfWP8zDGuwLgC4wqMK/C2V2B8s3nbSzx+g3EFxhUYV2BcAVYggIBLYZzOOrpeAxjB7w4xnU7hwftOYW4yi0a5iHJxHw0yqYdDREIh8VnpqOOIPiwbN9a3MfCZWDxxGjfvrePm5jqafYq5FC4DGDg9WAE6lIhcOBBQDEPhb4YZRChoI2wFESTrtNFANMJAxApG/R58o5GwBskExTNbD5i1ak3OtWK5gR5DU/VgborT6rdCGDGoj/xbOtccCsF8sDX0gG+TxUoUAQPJDFfs6g++/334xK//On72l38e12/dEX/FMQLCcFCA40OuaR4wVxkySOYx/w5FZgV58c/4QDySUKcHYf4buuroVCMqhOI96+s9TosKzQdkIgIoHJiuC5vIBo6h0xVHwSAcRi6ZUBhojoGrYLhrVFgEOl+vX3sDN+7dk3h/bGYKp06ekAjdajWESKCYSOGOwsDdu3eFRzAsP6LxKKamZnHk6BE5L8n9pqg7PT2j6QCiAegKJIuYOIStjW0JPzMzMxIRGSJ6b20dpXoDtVYHE1Eby0tLOu7D0DyKeXzw3t7ext21DT1LH12cl9hEdzlfg+xjPmITRcHjpThKfAidoRpxp1MwYHrIhG4bOxSE212kIzYymTj8pg/ZXAambeLc+bOes5SIDduWuMLzTpGC/56C6pHjx+UqbXd72C+UkN8vot5owR2O0K02sHNnDaFAABubW3LUtTod1Jp0XjLMksKXgVKrLYRPNhUTbuHo8SMolIrYL+xLgG+2h2i0+8LhcM1zXUxkMhLdfuSjH8H5cw/i3//JZ3D5e5eQjfM4DaFslpdXMDU1jXqtha9+6wWs5vNoMthRLGoXGPZxZHYaz7z33Shub6FeLiERC2FlaQGuO0Cz5WEvGNS4s5vHa1c2sN9y8IGnHsHc3LLc/29cvorVe+ughhk1wx4CoVeTqGQbNu4/ex8efewRrG3cxYsXX0Wz3UA6Hhbnu9HqIWTZSEaiKO0XkEtP4sEHHlDD7OqNG1jdXEOD4gqFXYzQ7XsYIYqKFGWcgRdGyBMeMMMY9powRgO9PjnhQf9QAcj8bHTBi9lrGAj6gHSSoYZRLM7MIRtJIGXHdI65PoyDZhbFuOtXr6DZamFhfh6pdFoZC0SzKHS000Wz1UatUdf1yGkYXh+HqAhOlNBVTXc1xX06zAN0DVNQTaTUuGOAZrlckdOWDlqX4c2RIDa31uVupRhHwZPoI/K9KQ5S6IpGI3qf7e0dHRf/Hq9J/p6HphoqFLnd7CARjYmzffvmKgrFgvYTOnHp6iU6i80iirMUd4kFmZqeFBs9FLYRSkRQbjWwubWFWr2GRrMpRBSvQ56LerWGZpNuaxtTk1kx7RkYzPpQIKREtzgxiUQ8jMxEQk5j3ScCAaRSSSGo+HkZasv9x0NmOLAjNvrDPqqVipeJUKkiEUsim50QT/7E8eNeWPWVK7hy5bo+z9TUhIIqFxcX9W888dLSz8w8oFBK5BeRQlE7ocmlVDaLb154AddW76DY63lMbTaDw0FkUramClaWltUgYDOCWRQ8Pu5tnHCgw7jB67nVRZmhlOT5M1ybAqHrYmpiAouzsxLhQ5YJk+uPCBEhRii2WnjP+9+P2+truHDhRa2VRCyma5sPbwxp5rHUKmVlRiTiCTUwOC3Fz8a1sJvPa5pj6EACrdN31Jjk8YoxPnKE9bBCJrrdPh5752P6/OSEc/9NptNqplBbfeqpd+HiKxews7WOs2fPqinXqNdh20Ehu/h+hWIJhUIJt27dxqXLtxGPhVTXRquFYDCMuZlpLOaymM1l0PP78X/84Sc1tfET504gyUyMTg/9AHnllvBKpt+BHQJs5ic4Se9YgkP4bU6ujGC4Pp1fhjoP2HRmQ+FATNf3C6ORsE/kznOygWK60x+odiyK4wOCYdtjbZuW/u3htcLP0BHKxUU8mlRjlm51HievV15X2hPUAx6h02vrPj10+hLZ6a5nI5Z/h01tNnON0UF4uZzqnlh8yBvnPZxNtMHQxdAwkG+UFMD96qUNFDsD/NCzT2BqOoOvv/IGXr5yF7ZteqGizBf1BTDkfuzSoU1TAAX1g/ByrhZuHiC4ihM6/G862b3PLiwMN0sGIQtb4+j7BpJ1GN3MtSx0zoHb/O0S0+X451SLvp/xnO2HwjoD69k0jgagZtbS7CQeeOghXLz8Bu5sbiuEmjXrHjjwvYMcf40rMK7AuALjCowr8PZWYHyzeXvrO371cQXGFRhXYFyBgwpQTKeY63e94FEKV+bIQTYWxfHFRaRjthzirVoV3WZDbOHJbNYL1Wu2JLxa4Ri2Sw24wTCOnDqDK7du487OLnqOi2A4Ar8VQL1ZQSgYQK/fFgebeI6h4znOjYAl5rnNB124qBT2hSwhh7fdakgsm5+dlrhRKhbQatQ9pyh9iwpji2ErX0SHTmLLc4EzeLTjDPTwTEG70+uIXe3xWTtyVM5NTiBsBpBMJPHLv/orSE5O4GM//pNyStuxIPzEwrhkmXouMMouwjfI3caHS09kFy+Xjn0B1yERUUGEFKEoCPLfui6CxOrQhXnAdKXrPhU1kUmnkEkk0WrW0Kw1wEBYstNPHj+Oo0ePihFfqNRxe30bt+7cxf7envjOdE7SzVkoeAGEsagp8ZAiAV3cyURCQgAD/fj5uj26RSNIJiMKuaPIPjmVw7A/lPDPcE4KMPF4QuzlYCiI3GROQucrL70EMxjE3Nyc2Mb5fAG7u7vY2M2j1mhhfjKNc2fvVzOjWCD3uCmnOs9xqVhEsVIVsmN+alKCEN2rFELIOad4QSc5zw2d2kR35LJZzy3t96Pdboq3Xqk0PG66M0K920c0HMTibBbhqI0r1+9iajaCwaCHmakpnDp1EtNTOYRoaYYh8Z4CHQXr6Zk5TM/O4d7aJj77uc/j0mtXJJqePL6Cd73zCRw/ehTVWgMXL17Ereu39O8ZkCfXJIXERkOhdRRI52Zn9Plur22h1e1JjImkYzBiQf03pxmI8iGXfr/Qwj/9tV+AHw6+d/G7Cv3MpjKo1+riLDfrdOaaYlhH0llcureGq+trWo9Bwwen28FkKoZ3nH8Q9VJBja6f/7mPaxLhzz77HHby2zh2/Bjm5+fQaNVx7eZtfPorr8nJPyNU0hDFKkVQB0GfqSYDfD4kYp7g13F6Ev7j8ajOC4UohuDSGU1BOl8sSsAL+Sw1IyYiMUxnJ+U65J85bAyFbTQ5QeDQlU8hGRLXeU4p2FIfoju9rkaeg5jpg2kM0W524XdGiPqAXNLGymIOC7PTYnXz2pjhOqUjk2vVx7BAOlYNtJp1BRCSl0z28dq9dYlr5P/HyKVmYGF/gGanIwwUecN0/xI90h06Qix0um2t2XK54YVZ2qbOrYQ/CrAUeYNBCeR0t3PPI2qFx93pDVBodDCfSONjP/IxoYdefOlFCaYUSll7vidxB2RBH2hmak5QNSMTWkGHfi8/ge5mNgnYcGLOQK3WV6AzHcF08kcjYczO5YRMabaICgmi1qwhFo0jFotiZnJCkwN0CPPa2djYwKsvvargW16PvL7C4Simc1PaCxgC2W17ojKvD8tvae8pFnZx4sQxnD17Bvp/Qd4AACAASURBVOGwLXQV9xq6htkA81BLNQUKd7ttCfe85olZIlJkc3MHmXQc1WINO40RHjq5jJnchIKIWTsiXvjFfYB1paOYPx8KmdyvPIHUhN8w0e0MUa5UlXewWsgjSiE2EsKJ+04qKyA3PSVsyzf/4pu4feeOjoeBpNzjOK2yt8tJHQaLGqg1exh4UiRycZu7jBo+GI4wN+PlE1BEH/X6Qp6x8Tro9xQ+yTXx5PufxuvXruKll1/W67NRxjVHNznFbNZa0whW0LvPUWg3DE0KpNMpXQcMEGajls5dhW8SR8XjtbzwXxG/jJEmSeaX5tXE4To5f/4h1XxtfU17CMNr4XQQDgb0+5zUORRWmZHBpuj6+iZurm6iORhpsuLs8SUszi+qscxGIsNZs7Ewji3PwUwl8Bt/8O/Rbjj4tacfRdoPbBRKcKwQIuEoTIPoKd5XhwgYJvyDuAJa+4Eev3HQtUYxnc5/hQcreJOYJM+Zzvox04QNGE0pkGPf66JPDJtlweAUGENKLTqaOZ1CF7ujJilfk/sIA1tZw3q1rnsRm0zk6rMBwakXNrN4HzNtC7c378LPxicnWIieGgx1f/U+j8cyZ0OJ1woxRRSzeV3rfi73OPctMtwdWPEoit0avvXiVeRrPTz93gfwUx//SXQGLn7n95/DF799UWJ6IGDDdQyYBne4ETruQI0B4rn8dKZ7pnO40pZ9amiyZvzS9zVvQUB5GStetgS/+Hfp+ObUz6GYfvjN7OF558+6p36frx/Emc7XefNaNL0pFZ5HNSYMA2G/i+Coh2bPwYmVeTz82ON4/sJLuLW+oSYXA1f5eQfCvIzF9O93TsZ/Pq7AuALjCowr8LevwFhM/9vXcPwK4wqMKzCuwLgCP0AFiHnhCH/A9dzdIQZ7DQeIWSaWpnJCjAw6LQk9oyH52CFMTE5IpMoT31EpIxAKo9l1Uay1kJ6aw361LjF7wAcvPkK5dN7VYBhDmAeCEJ1WFOQobphBG4bhh8EHVsNFp92EbYXE+K5ThHUGSKeScrDRqckHukQkLHfpI+fO4LFH34E//+qfY2N9Q9zOgT+EancgcZ0sZuJJDKePTn+oEMZowMUTjzwkwXZzYxNLR4/hF//JP8H/83//Ln733/1/GNJh7mOQIEVeJae96ZL1AsLIOzfEt6UISvcY3Xl8uOUjLMM6U8m4hDeKD1PJKKYmMpjIpCVmSVi3LIm+x4+u6OfdnW2FRRbyeY3BpxIJCTx0Gd69t4Ybd9ewVaqh0emj36dLOoA0MRdRD51CBynFfTpC+TDOIEN+JgpXleZQDvh4NISpbFbO63t31+RenJqelvhT7jBwNoDZ3ASOHaN7O4lur4tMOiOn+b07d2DZIUxOTkrAoPBLfAJfn+gcIizorqYTdu3ePQlaDIglZ5oP3h7flngLuiLDcrry5+zkhEQkNgMoPNMFR1Y6XYYUUYi8aDRqcm221AxgeO007jt7FguLC7h16ya+9JWvySUYCRgI2y4eOn8fHj5/TmFyd27fxs0b91AoNJHNmnjyXU8ikUojHI1jL1/Epddfl4ubKAoywxdXFvHzv/CLOHX8FD77p5/FV5//GkyfKXGsVqp4gZfkrzNcrdvD6VOn4Az7yOf3UK3UUO0PUff70Oca4qRByMLMdBp37u0JF/Sb/+q/w/qdW7hx5Tpmp6eRm8hhb2cPpUJJ+ILZ2TncvnUbE7MLKHb7uLO7K7wDg3IpApEZz2mFYzNZ/NQ//ElEQia+9KXP4+Kla/jAB96HDz3zHtXkmy98CxvbO7i12UKYQZiz83AGrpjUdIUGhF/qClnA47ENS2KvOMGmH2ly2iezcpfm9/fQGfYljve6PdAnbwxcmGJiA4ORg6nJKRxdPoJCtYLVjXtodTvC6fDfU4xR+ChzCnj1kFXuNxC1fAj5XHTqLSxMxHF8flYO2al0EtPZNJLRKEZkSptsMMQU4rmT38dOsYhAKCTONLn4mkSIRJDNTGjagYK6BNpQUCIOedV0q3MyhdMVFF3JjiaCiYGMcqa3WuJYC7ERCko8p9jGkF6uU65Liuo23zfgQ7XRQb3Zh2248LtAJpnCs88+i0K5iG9f/J4wVNzbGHipppoPCkPOJGwUat0DMZ34HkPiGpuKkpvIifYZSEcDaDaHMP3kNtMNSma1X2uaDTuKjMTC0K1fqTYQiYWRSsThGwzQrnuBqyGTe9UQpVIbDWGl2LgwMJ2JI5NMSKRjcygaiUqIp5C4OLcoIf7ChQvY2d0T4/vsA2dw4sRxCaObm+uo0fkcCmJleRkPP3wer776Kl65+IrnyK63sbFdwtBwcWQ2AdMw4RqmgpG5tthsoGjKz6IGDkNZbVs1ptis7IUDbjWPl43MVquLarWJSqUu53Yim8G7nnxS69Syg3LEr965jSvXr6NYKuo9iNAaDPzCVNEd7Wdjh9kWI6JKiG6xJeBPZiY8kZei7XCIWDiiTIAAoIwONqrYzGUTmft8b9BDejKHWrOJcrUi8VNCPNdWMPTmFJAmaVotoXk4/UAHP/dKOukjdgTFchk+M6Q9le554lAovKvhEQqK7z0cOWpwRGIx2HZYgj2bFWrAkMXebMJvuBgNOsim4qprt9d587zWGx1U6x2FNYeDBmLxpO61bGTEY0ntZQwiHXS6iJo+rCzOwJ7I4Pc+/wWU9+r4xA89gbloGGv5AjquD5FwRPg1MGbY7cBwfBLTOQXW93UxAJEuBgJ+NqEMz9F8wB13Rty/hrrWyCbnWmBYN139dPeT285zwGuB1zWnp9iM4nQH9ws1sA8oIT02gLp9YYn4PQCPh+I5p5uaDQ8VxPwMn+lH3++wo42pcET3cCJwugfIHX5foUYWOLlCBFEMlkWGf0sNaO9YOO1msM+CUqeJK+v3cHOvh3e/4xh+5pc+jjPnH8FLF17Fb//uH+Cbl27ADpuw/GEYjgHLCIht3uSx+1010omXI+pFZnRtt973Fmxmez+8HJaD5Ah60f8D9oUiO/cR3qv0/cZfLRccusi/37d/P4iYztfi9cHPxbXuuf7JnSfPfQjTGcB2h5hMRnD2gfvx0ONP4HPPfw3fvXJdzHS66HvMnyBCaSymf79TMv7zcQXGFRhXYFyBv4MKjMX0v4Mijl9iXIFxBcYVGFfg+1fAgM+l0EWRJcKwLz7lKYA0gPlESr9H1IptW3KH8QGfuINAiI7IhkSFIB/0mwNUyYCNJTFgwKMLdIYO+kK6UAgizsTjsVNQZ/gl3WUUqsl+VTTYyBWvm8FhDIA8snJEbkQ+uFF8oZBAtAEZpwxepOv5PY8+jB/+6Iewv7+Lwu4uXr9yHas7RVT7QHtIEXmEYa+FJJ3CtbYc0B966h34h//gR7C1to5XX72IJ977NB568kn80j/+z3Gd3HI6yE0b8r7TQOpZ7Lxi6iePZcrAxNEB/oOiMzEGdENTJCWrnHiDu3duodusYYFC4eKCECZ0y5PjSuGMAmq5WMDm+jpazTZixLpMTognTCGdohwD2zrDAUCRLxTUiL5F5AyFvANuO92M/FysKcWk7d09sVgNnx+dAZ19dFa7sAOm3MAUD4WkiEYkGI4MLwiVjF4y2cmqZcincK0+Q2I3hUg7bMvd16g3JTpwNJ8CO4WccrnkBbeNXGxsbXohexbPLTnzQzUQxMwNeg5OOiND4TCqNQ/HQAFdy4+4AwX50VXMQFq/1kQkHpP4cfLEcTz9wQ+i747wO7/1rxW8OD07i5EzQK1aFN84N5GV6zC/l8f+XhGdjoNUysID95/D5s4uig0Hwx4dli7iiZgEYQaKDn1+HDu5iFQ8hdurW8jny8hlkhJ1W3ViSQzEI1G5KmvFMqanJrUG2ACiw7zV62FgB5GancL80qLqyc/19a99HWfvP4N//Mu/iOc+/Sd49eVXkUokkYjFFZpHxAdrSmGxWqoilsrIDcqmVL5UUkOBqJfe0EEiHMJP/NhH5Yr/4vPfwPrdVVSbHczNzWA2lxYDnu55hqfWW0MMiHAKcj0TS+R4UxUiCYyE7eV5WVxYQDqVRiQSFQaFSA2iFvL5PG4Rx0NBKAAPOQI/bLpEHVeMf67nB8+ek+BKNMyttbvoDHrC6byJaBAT38Mr8KuCAQJ0hvb6MIYOPvFLH8eTj5yH02lhd31NwY50qxL/QCGy2+pgL7+vcz57bAnH7julJs7m5hZWb62Kjx+LJeSY3s9TUKWplG5wF+0+RVBHaJ5IxJQbeCjhrY+g5eFTuD7pevac6bzGbLlsq7UWnnn/uzExkZF7nY5a1mBre0fX5ZGleTXKrl+/ptBdCp6Vak2feUDrMQCboY0+Px586GH88Id/CM9/9Ru4efMmioWiUBdc94Q5RKJxJOJJrfGF2RlU2ZSs13Su6IbnNRmwLP07NsvIlp9fXBBaiCJzr99BgRkGVe4XdLMDyZAplIqprAhHExJEvHD/YmOE1yJd+ETUsEl5/vx5TE7m8Kk//TPc2toVfioZi2J+ms2SRU3RUAS/e+e2rs+5uWlcuXUPlWIeMxNpDB0f7q1tYXIygZmpSbS7A2Syk2/ysikWE2PSarb0fvpvOo/7fcTjcaGSBsy7YHbHgUDNxkGzN9C6JpOddTh14qSEc7rlGYC5Xyqj1Wy+icWg5sstm+I5tUs2gxOxiAKaydYn952TVX4fER5DiboKs2x3JKqzQdLvdiSou85ADVLes+qtuvIWiLri56432YBxdBzka3P/5d5NoZQCuZpvgYCua97DPF6/N12hLATCx+ncZQMg4EdI6CKvkch7LZ37rEU6k9EUFAV5Nr0oaDIngyHdiVhUYdoMMKVAzGuf9wOy6enGZ8OE+xSPlU5rNk0o4rIpys8bDgaRjoSQTkRgxKP4s5dfwfqdHfzMO07jxPQECs0OKt0+rIClsF/X7cEdtSUYh4ysck+GgT56o46EdD+bj/2Bsgf4Wb17ADNKBmomcH+nLsy1xLrzelJIdoBBnGx+B+C3Td1v+GtvfQw8AZcn1RkpTJqot0q5qkZDJkM2ul9rWkgjiyGmfYRSUTi+EfxN79pmXXjv5PsPhp4DnUo5zwcngkaOi2q1cRCSawnGxmBsXsrfvXEdl4stPP2+B/GT/8mP6hodjXz4+jcu4P/91Bfw2loeoYiJkD8Cn+NH0PWm7xrMguBnoDudn1/4Fq5Lfh/hTdfJTODNvnnH+OY3G64MATLJe/+npuzfRZ7nDyKmc/8+3LMPHe9cz/w1pzX8Tg9zkSBOLs8jYIcxu3IEL7xyEavrm2g5rhqIbIN4w31jZ/r3/458/DfGFRhXYFyBcQX+thUYi+l/2wqO//24AuMKjCswrsAPVgHD5/JB0vIZiDKElO7UXg/RQAALZNWallzgQZvYijZqrSYcPosHAmgPBnKskmNa2CvB8AfETx/6AugMRsJx0A9IdxVzuQKjARy6xckKJ3P8gMNJwYbuL978yCUnyqNUbyGdSIl77qfY7k05y6VFJzDDQ4OGgeNLC/jFn/3PcOr4UVy7/Bqe++wX8PLNNTSNEFw6wwZt+s7kDM2EfHjmqSfxxPkzSNhBvHzhJYUwfuhHfwyvXV/F//C//xYqdKAakDARMvwIUA/jcdBZdSBC8nPSbT/UQ6+Lo4tLePjcg3qgb7eaqJQr2NnZRqPTRZnBrb2uRHJxky0Lls+npgGd2HSS7+4XJSxzOiCXSiKbSXnMWTp6fQw7jIpJbAQM9AeeAEZBgMJPvV6VA5KBq0SEUNDrDvooFisSOeLJFPymhd5ggFKxgm6ziUTIElKFrlCKUeQaLyzMi8tMMZIOXIrePOYqBeJ2D7GoJ7R74+OGRItSpS6xYZLogpGDfKGkwLfJiQk5Kil20nFKvjPFIrqF+RDOB3ROHdAlvb23i2KpJEE3GY9LXKb7lwI/xX2KHWw4UIwK2UFs7e4JffMT/+jjiE5k8cn/69+IH0xnPhsUdGsS+QGXYYs1VEtlCfRE+UQinKqYRLlSgxmKSXwhV5lifqnRwl6jhQ7DMYke4fRD1Ea33ZcITRGbzskEg0oTSaGOOE3A9UxRgYGXdNLakTCmF+excuoEjhw/ismpKWyu3cVn/+wz+JEf/WEdx2/9zr/FtTeuSKDjvznk63e65I0bePzRx1AsV7G1m1dQYb3TQbPZ8CYhRi4y8Qh+9ud+Bq+8+gpe+u4V1ZfOZg9VYCFAUWkwkBswaNrCHLFRwzPHJg/F/X6/K8d3NpWUsLhI4T+WUPNl9c5dcaWJUSnXqihWKmSzoGUMNEXACZKQEUDYb+rasPymsBHJTBpvXL+KWovyEbMI6O4mQ5liphdky72AQZX1fhs+ogKcEXLpGP7Hf/Hf4tjSArbW1nD9yhvY2dpCp9314EqugQbPz34Brs/AO9/7BB5+7GHtB69deh0vXHgJt9e2FWZoS48zUKh3JGhzufISpqgqHnKAUyc+HYfleuHBckALReBd4zE7hEw6qXpbZggf+dAzCIZMXHzlZbnjKU7yOmct3/HoQ1hamsf6+l3Vn5MUbACw4cRpBgZhLi0sIBmLqznAc7u9taXm0bWrV7GzvSMBntz5RDIlJyyvv9MnTsulvbe3i26nJ9HTu56icrUTU9MbDuRaplN1Z28XO+UiKhRSxZhPyKluW2REBxFkk/KAd8zmB1nRFGbZHCC6hcLn7OwsHjz3IIKROD73/Ddx+dZtVLluXBeRoKljSGoPACqFIpr9vgR18seJCTl7bAVhO6J9ZX5uGjdur6LRGyKbywllQsc19y4el9azAhi5bgOIRMNYXlzGzVs3UCyW1TjVeg6HvUBbTny0mui3e2DwIRFgtUZTOCvx68mlN3nygYaY90CCn5lolWxWbvuwZaou87NzCEci2NraFsKKwmwqndJnY4hssbAPZ8h7hk9IMjbShgMKyBS9uf96DnTWTQit4UD3QBc+nSc66xm8yl/XanUJqjwWToPweA6bBVw/bI7y5sa/w/uwx/L2AnspnOrfmt45ZF25d3LtHgqubI5wnVkB/0Foq8cC5wQDpw34mtwPKazzff1+NqvZzPWEZ/7g3pWKhGCHfBhFbHzn9l1cvryKD88l8NCRJQzMkCZu1NxgV8LtYjhswh0aiJo5ZQ8wgLQ9bOl1fS4nRnq6pzmuo7pycx46npjO/ZLXGVFl8VhU+CleD9z3DcLGGXQcY8irF2RK0Z+vx2NnQ4H4HDaXGObLP2MDkO50vjebFxTvw5Ew+N1Hz+XE0QD9GgXyvvYeGgMoqlPc5/QV9zA2nBicWqlUNVGlDJdwBD064PfL2C/VsFurIHPfCfz0z/0EjiwuYvPuPXSaPVy+dguffP6CJ6ZHTQR9EfiHfoRGpq7VOgYY+Ile8b7n4bF7SBauVlbVCyFWg9MDput/+nsiqnsdfYkDhk88dg8R400/HX4dMs0Puebf7xvAH0RM5153KJ6z/ny/Q3c611444OJdJ1Zw3/EjWNveVVL0967ewGahhA4PwbQANsM4wSdwz/hrXIFxBcYVGFdgXIG3twLjm83bW9/xq48rMK7AuALjChxWgPbmg/H/iD8Am8JXb4CEZWFlcgrxYAhx4hYoTnaaqHfaaLsDdCgkDProOUMJrK1aA7YdgePzXIR0clEk13gw38she3aIlG0h4Lrot/uw/Qxn9AnFMHBc+ZboZHIDPrku6aLjw6jBUWtQ2LAQNC04Ejc6ctETc/Fz/+lP4F2PP4pvf/2r+PxXv4UbezX0Q3H4LRu9VgXhwAiDbhcffPJ+/Oov/CPUd7dw6aUXsb2+iYcfeQz3Pfgw/rd/8zt48cptdBgA6qcbboTgCApi45i/+L2GTyGp5EjzyxPfgGwyidnpKT2gM4CvUiqjUq14D77uEKblg+X3RrjJv/bEKUtoCgp/vf5QogobDImwLZYxWcF0rAqJIPGrJ+GbY+pkqAf8BqqVsgRjimQUaUKhsEQdusAYtBeOxREIEmtBLIBPQkG31UQ0xBDDoUQWCtQ5nudETGINMTrkqVN4oOgmcaHZRSZJ919GwgidgJ1ODzt7+xI50omEuPjd/kDBfRTiGZZH9jof2MlTpnDGAEM6DMkHJtO63e1ifXNT55oj9hSpycqn8MVGAsfIxaY+CHakGlwolZDJZvD4e9+D+ZUV7N29g63NTRSLJcTCHrqBek+n3cLO1ibyu7sSohhISRGA4j4bD0ErpPNTKlfkeK40muiMXMD0hOhuq43cZAZduTdHGByE1HH90YFK/ABZ3cTY0GaYm5yUIDc1OanwXHLS2VRYOXpETOnLV17Hj/zYD+M7L72IP3nuc9jc3JBTkXUhtscZ+SXKvu9978HxY8fxqU9+Gldev6aGC4MlKZzW6Hpu94S2eOq978Lla1exuVOU0E98A68RCs8BnyleeyAQRMgkM74Hd0BnKa9EujyJduG6ZfMiLDGLa4rOVYrK2/tFhbzSvcrDo7PQtSx0zJGErlGnC//ARSQQRNDwa4KDiArH56LebAq1xGufIuOb4otriDmNEREcLmyKafEoAoaLmVwaH/nwszrfW5tb2MvnJXISy0QmuWMwPNiPUqUqZ/WxpTkcW16QYL2xsYl8fh+d3shzBxOD0O3BsOhqJb/YL9QCxedGq6M60plOQbRVKXv/7VI099yzFNfpFo/HIh5aIuDHmRPHEbICuHb1GpqNmoT2sB1SM2J5eQlWyJJQyL2MDHK6bIVGID8/EsHczIxwSVyLbI6xwUZnNaczKFax8bS1sYGtzXXhftqtARbmpuQgZjOpWW9pvXG6gBkIRDxUyNmnqD/k+7goVasYugxYNJCJRYXJYYPJQzTQHe9xoSnMcbKH2A0K2nRKU8iem5/HI488IjxG2wH+3Z9+ES+/dgWFckWObO5ZbBxxDwzR2T9yEA9HPDcxUTGWielMWngqNppyuUl89stfwk6rjcncBOxgWIIgxWc6yCkIc++stxrwm0GsLM7h4YcexYULL2hyhEKn5Q/AIM6GExkjR4x7w3Hhc72fLTKbKZxyOiaRxOzEhPaN7X0Gqbr6PMlMSjgRNuscsu99fk2t0AFOvBODPznBQUGWIjj3P64/XiPMn4hpHdA5TXHfp70lJMa2x44mg1wap+HDYDRCrzvQHj8xOSVUEEOPY7G4GgSrq7e1t3FPp1hPZApdx4eOa4Uluy46XTZPBt415TiIJxM6d8Tr8Iu165PhrsBMA1E7or2Wrn6xyBNEvpgeBofNW+5ZB4G3vMl2urz+A9rf2ahhE9IOGAgFDQSzaVwrlvH1r7+IJ6I+PHp8GWY8id4BoolX4mjIvIAqhj1mHkwhlkxhEOih3q3JfBwwvJBcCt4U080g79+cTvLc99xv+DmZh8AfcjzzXh6OaK0xRDlObI1tocXz02xjOPBc6awDMTm8LxT3ixJ6mRfA65lCOlEvHn8/quZwo17DkE18Nr+5/8DR8XLx8RrgfY5iOhvKXI+cJuNESTTKGrLx08buzj72yzVMHVnCMz/5MSwcW8Qms0t2dhEJxbC2uYfPfONlvHp3B6GohaARga9vwB556Ky6McQg4DnMuXY9Ff3gUZ8NPX0c77/VrNZUxcHkG4NIJaZ7CC6FllKTdjxc1lu/FNh8wEo/5Kf/Td/o/iBiutzwB1+HyBdOlvD3g4EAstEQzi9N4+TKEtZ39iSeswl3d6+ABsOX6WKnuaLPu8hwrG+MnzzGFRhXYFyBcQXe9gqMbzZve4nHbzCuwLgC4wqMK6AKmHzK88aPKaZHfH4EnREydhhH5+YRp1sMBirVMqrNOjqjIbrGCM1hX2I6qagUBUHx1o7Ab4ZQrtWFDaHbnE98EYt8CIrpLp599zuQCNnY3diR44/Ca6/neE5LstWHAzR7PaTTGRQpGA1HqDXb6Ijb4FNYmOnzCxfjdxlI2MG5MyfxjnNnsHrtDbx28x6K/QCGwaj36DbowDKGOLYwhX/6Kx/HfceWceHPv4wbly4hFU/ggQfOo9Lu41/99u+hPAT6dJcKw+JD0goizPFrPuxTsKZLP+ZxylkTOkjJcSeDlUI3RQL+PYpodODx+ZdmyVCYorhfggYf/vV3yGP1+dUg4O9TdKOrlS5ZCiAem506lSteOPEG4kOPRmKkjyiGKYjVh4lsFql0WuIhxRUiI3ymJbRDsVwTMofMVzpCKQBOTWQlxNMpOjWV04N9q8NQt76aCL1eR8J6p91GuVxRcGPEtuSsj0ZjcntSQ9rfL4hRSxe/PvPBgzzfh79HMVKiKEUsy5I7ksfHkD2O4QvJUaHoHhcLnXWgs5oiFl2h9WpFKIZDITCeiEuECVgmshNZJJJJYQDozC8VKsJKkFFMMbNZr6JcLIrjTJRHbsJDTVC8pNueYjGDaw/rxlBKulzpNqVQuLu7L8GNwhbFYaKI6K4jXqPabGrqIMF6JONyN/Lv8phikQj67Q4alYqEvqX5eZw8eRRWyMQ7n3gMF168gDeuvIHN7S2UKmTgD9DuDmGZNj74wffgE5/4BD73+S/ij/7406ju7SMbj2EiN6FQvj7PfSqLvUoFaxsb6A4HqDfoLnYRCNEpS6yAD4bfgusz4fdTYOrDN2rDAp31dL6S1x9AzA4iFAC67bYmDOgSHxys847j8XgZ6OfzW2I7txl8p3RiPzs18A9dmA4Ddf36wfPSHXTlrGRjh4Jib8DJioMgPOYEECMVIN9ogKPRGFaWF9Fue6GyFLoazTpKjaaacRSM+84ITYYB8rNYQXS6fficPiIGkIuGlX9AEZOBmXRs001KAY+M+WA4rPNmBDzUQr3RRLXRkGaVncwqBPfe6qqc95w8iEVj+qwU2NgwMU2fQh9LbIoBan5RjKdYf2RxFhPZjK5HHmedQcxDVw54BlaKFW0YsKwALLqKiaHIZrRG1jc2sL69K7f6Mx94GkePHZVY26hWUCvvY/3uXbTbxD9R1CMTPYVysaK1Pj+/gMHAwRvXqfcSvQAAIABJREFUruONm6ukKaE5pKhN568Pi3MzSJE/zgaMUCNc78R/BOXmPWQx83joTGdjjkGm9z90HmceeQRzyQS+9cILqHT6+Nqrr+Pi1ZsolMrwsaFIZEqvKwGbExVsJD5w7BiyiYTwXO1GA06vr3NMtzGv84vXrmCXv2cHEY3E9Z5sTonp7CN3eaRaEd1zfGER73z8CXzt61/F1n5eDVi6z3n+mg7vNT0FsfJewuuKaKCFiUlMJdOIBoNIReNqao6GDna2t5TPQEf6oWDIJozb63nZIDYd8rZEdAbrsgHE+pG9TtZ/rdEQ698Os3EY1PmheBhmnZ2RxHvu3RR0yeLnfpZO8718wpKxGUf2NkX0THYCc7PzKJYqePmllz3utM8nZr2Pjul+W/sHX5+vw2uZr8m9k2I891TWipz0jnjpBw1WNm46XVTKNZw4dkrX6drGmnBYzBfh2pMbPhDQPZaubyLSuNdzXbOhQrGYzR82Q0zfSMG708dWsNls40/+8FM4Z/tw/9IcApEY/OGo9meoCdtEq1VGr91HxJxEIplGz99DtV1W8KZthdUM5nlW08RHNMlA1zgFbg4ksKb8NV3xXJh0jDMX4TDc0gz64Df9avjwONnoYA3YBGAjtMJGWKevaQ3iZ+jA53tyD2CNqDuz+dNrNNU47gXYePAanx4txRPT+WfCxgVt3X/Z7OW5432ZTU425lz4EU9P4Pi5s5i+bwlb+ztYX72t4NaZ3JyCwZ/76nfw+kYBwaiFAGwYfQNh19L+0KSYTmC6j+MxvDvzWy5vwovi+KFLnaWSds3ffvN/FNM9Id6l74FtB6LpKagfkucOJvwOxfRDZ/pbXet/1Xe7fD2vrcCvvyw9eJOCXD+8n3JdsUHDhgW5/FyXE8kUVnJZzCds7UE7hRLsRBI3NzZxayevvWnEfBGGtqvnNBbTx08d4wqMKzCuwLgCb38FxmL621/j8TuMKzCuwLgC4wrwESoQomdUwlSYD6N8cB+NkAyHsTg9JecYxdECGcbOEA6D3RhB5gzRZYCXQrO858SgGZBrrNWmsOxxTuliPDKXw/xUDplEEg+fO4t2o427t++iXKnDNfzo9kcKI/X5iGUYihF75uw5VOtNppGhVK2hwB/lsifu0nnKB2LiCXodud6WZ6Y0Il6sN9EhB9fvl4jLIDlyXv/nf/5f4n2PP4JvfOnzWH3jshAxKwuLGu1+8eJlfOkbr6JLkWMyI6c0A/OOzc0hGbTRbjKcsK73JBedgX0SqhxHrOZKqSRcCBsHfDCnWE7mssPAzGQU/BB0qAkdEwpJRCCnng666ekZJNNp3Lh6DeVSEW2JTTSnHXApdJyQoEVRma8vkbndUZ1mpnNYWlqUqNAWGsFU8KMVDqPRamN9YxP7pRJK1YaCGKczWSzPL6BcLot/Ttcjf00WMNEFFLyDQQvtTgf7+TwazQaCBwgBCl/8zBTTKW5QlO602hK+KYyJCdzlCD8kVpZLZRSKJQlvFDjIGZ7M5RCLxxVcu7GxIYRJJkW8CFnrI8TDIbm808kUtjc30Om0MJ2b0hg/ncfUICh40w0cMOkOb6jeoUAQszMzElA8BrvXmPAEJT8CxAsQyTIYYGt3F4ViESE7hOkZsuyXFBLIY2nXGhJlyKsms7fZoS/WUOAja14mFqbTQr3bQyYehx0JYb9YQKVWU+NAYkwwDB/d4VwzwwHOP3AfPvzs03KBb2zcE6qHtdvY2sPqvW1s7BZgmkE8+o5z+PBHPobf+M1/ja3dAiaiNjKxMCKJKIKRCFaOH8f7n/0gbty8hf/zt34XdjCkMD82wjiN0Hd86A4NdBwDvnAUTsBzz0f8I5juEH4MMTc1iaW5GYnSW+v31BDp9Ee6TuYWZsXTbtGZ3+srD6HZ6QN+Cx3DQJvnKBCQkGmxySSn8EiBtkKHqBnjuU8povEakbAjwcqvQFEiVHzuEEdCYczMTqNSKcnBvrWzjeGoj86I+4vXUOLr9BwHjjjBdO/zDwfwOS7imkCgABlSQ4R4GgrNw35fTQZ+fiI6yEOnw5vNEjaI2IhZXFrA6ZMnxWWn05yqNIVMCkQUrtQcZABlp43d7S00Bg5sMrPp/HRd5FIJBQzzNRutltZIsdoQgoceXK4BTmlQsCPFhw2fVCYtYZXNmEqzi4l0Go899ohc4cSKEJ9y/Oiy8hMont+8sao1ODudw85eAeFgGA89eE4NsG++8G289N3XEfAZCMdiyE1kdFyTmTQiFJpHQzl8hbAJeKGWPDau78PwQDYCeayLS8t46PHHEZmcxNrrr+NPPv2cRPqGA2wxeFIYEFuII04O0Jlt8boyfDhx5IiEWziO9iUyxgv5fXH2y3U65130QkG0+e/8pljpdOazWeGx54lS8aPV7+D4/Aoee+wxfOWrX0a+WEDMDiMRicG0Ahi4fbQHXTJ6kLBNJONJWPBhcXZOIjrX/6g/hCs+uR/NOhEyhmpCZ79CcLtd/T0itrjPeFMYI+FAuFY4vdDpdzEEp1A8dzT3LNeloNrRREs8GsGg20PEDqvhR1E6v78Pw+/XPsLmTbHMvIKmsETEhLDJk0ym5Jje292Tk5171NTkBILmCP1uS/cwrlE/0Voj18Oa9Hrai3kNCAOk/aunaaVsNo2FuXkJ769duoxEkiHOFPf5nrauYa5h/ptDrJawXWqshJSfwYka7o1EQGVSaWDYR6VcEKLKH4niuT/6Q6R6XZycm9K+HSBajAI83fQGm1NltBptGKOwwpx94QDqHW9KygrQuW9qSorYIl63bKJQTGduASdTiG3nZ+T54udk85j1ikRiqNcq6HbqCs0msoZiPK9Pj/nu8cUppvsQUANTuSuGD1E2Lw6mp7gXl/IFdNlsHAzRRk/vyXuvGtoKiOb3G4YasEQFcWKC+xibrMpp6PQUULy4fATHTp8Bu483Nu8gX9qHyywPv4nJ3Ayu3rqDT33lAlb3G7CjPPYwnO4I5sgvBnvP58C1fBgxLPZgT3xTTKe0Tq79m+gXb9LhAPRyGNiihgobQ2qxC0J+YFQ/+C7WQ8AYqj9/5rEdiu1/vZBOod4zxXsQmbf8EHaPUwY+jIZ9TSbGbFtB2O1eWw394wsLODI7jaTpQ6m4j71yBWY0hvVCEWvFEtpsynLSj1OHbG44BOiNv8YVGFdgXIFxBcYVeHsrML7ZvL31Hb/6uALjCowrMK7AQQWCRsSlW4rOMAomFKj58BS0/Ao2o+BYKpX0IEzBkQ/hZIXTI0UxiQ/0fGDkGD1F+YgZkMuNAZdkuc7nMvjgk4/g2Q88jYX5BXzhi1/GF5//C5TrLVSbXXSGQJfPy/4AUpEgUiEgm4jixH1n5DidmpqB37LEf763sYlvv/gyXr92Vc73QMACSa59cX9pmqWD2I9RgOPFQwzoSGsNsDw3g5s3LuLLz30av/m//K8IGSMcIcc4EkN+bx9XrtxEqdpRqOR73/2YQs2IBjm6tIxoKITdnR3cuXNHDvHp6WmJHPw1x+n39/ZRLZcxoGvWgIRluucj5L32h4il06h1u2j3+gdBnF4IGkWNXC6H84+cx9zKCn77N35DnOj9Ckf5XcTCIUSjttyAfEAmXiFqBVWTW6urqLW6EumWl+axuDinh/Gd/J5EPCIbiAZZW9+QaE3X5XaxgmF/iOlECrY/5DkqibOgiNzvolyrCPERtG0Px9BsyG1PEWbiUKCo1iWMRmNRCfl0fbNpQrEtYBiIhqOaGgiHIhKz1IRoNNHt94XWSGYycotWGnXs5vPYLxUk4oYsPxzDpwbGieVFLC0yADSBmzeuoVGr4twDD2BqOof9QgFDTkZ0O28KYQyhozM2kyDKwZQ4TAGJTkyuSYplFGYVpurjlICN9c0N3Ll7F+vbe3Konz17Gg/cfx/QH2HQ7MLyWcJqMPSP7mqF4FLI9fv0emx+0L3e7vRQb5Cx20Cz09L10BuMEIql0BsCN27cxN7ODrKpBP7lf//P8O1vfgMmhjhyZFFOaAbJ3bxzF39x4RVs7lbQ6vdghqKa1PAHDCRi/z97bxYsSXpf953as/Z9ufve+/Q0ZsUAIAQQEADSALiBMsVFwcWiaVK0FZYVCvnBjDC9POjBIT4oZIYohyRLCoIEhiAAEsBgn8EsmOnu6e7pvfvue+17VVZlpuOcvE2OGaQwND16qhtxp7vn1q3K+vL7vqw8//P/HXLYbXTIGA4G8Z4nnsCnPvVJuZi/+sdfwqUzZ7F97wHsgalMgc5wjJ1aAw+OKmh7vPClMiqghDAGYS8+e4xzq8s4tTCHVrWC+3duu4ImuxsKBXzy4x9GMGxgv1zG9sER7m9uYuvgEAPaCkNhdB2/cDJc2xRZiC4CO0T43CeiOQVXFpnojGZIMM89OzZiRgiZRAyJSAQhdsC0+yIWUHAmx9wf9MPx2JpvFATJ1yfnm65dil/sPiCWiG7+gemgNxyj2e2jM3CFUJvSDwVEuikZ6hkIIBUOSmhmAcyxbAWIMtCR63x+dgbTpSIyqYR+5rqBR1rDCvOk2OzYqFYqchizK4MiHo9BznMiNuRztdEZ9lBvNTEcEhthqQBEFzZFQh47518ynVEHRq5QQKvZxMLSElZWVrC+vo5vfOPbKJcrmJ4uEfQgfESrST62g4W5AqrtvjBa3MdmZ0poNZoKX2RBS1ikRFI6GNFSHE9iNShCGyFDfGwWyVigIwpJQYcU22wKlURisKskhL2DA9y4eQv+SBSrMzPY3t3V/snnZ5YBi3UUIomc4LpWyKM/ILwNCxjnz5+XaL+5sYGt3T0c1JtodrpA2BAiiK/L16PAz3MU5P7t9Ungbfe7eHztLN7/3HP4wy8+j0qljNlcCdlkUiPMImsiYaiAQWd4NBLXMfGLe9qgN8CQRUiK5CeFHXLQiUKhoEvRmNcil4OubcAVMNlJxBFnyDbd0nQu+70YOZaETwq17GTpdlrqXiD/nuefoi+LkLwWcm8gNoXXLwqkvA4RjcV5ILY6O0YYNjm2VYAQ0oTdT2YfyXgIsE2x1enAZ54GC4Qs5rK7guiZoTkQpmVkkhve1/ktFXI4d/YMIkYEL730Co4qTWTSBQntQraw6MrroAI7iQhx2esBI6D3yge1el3thaunT+GxCxdwsLeHL/3RF7QXcC+89eZVHN7dxrmVEkr5FLx6E5YKCsQHMXiV773Z6gvFk8xlwRIEBWsVL8wxjFAUESMGa8TPA30VYyybe9UIiURU3R+81nF9sKBBHNny0gq2NzdgDVgkZbdbWJ0uLDbQrc9rFK91PXaEEXnFrouw+3O+N3ZOMVSbxeD93QO0ai2Mh2N4Apb2dI6RACqch16PujbSLCbA0d5A8Z5dYvwZn7NYmsLK6dOIptO4+/ABDqtHCvLl2mbwejJTECP8+Rdexk7dRCwehi9IDM0QzviEba89zi+MHTtuXHTKo1t9l3v+9m9XTH9EfjkJi3n7J9YT4st/6kPs2/Esf/njKKSP/0xIp5jOz3Tu6vAqGJVfPps1BD+Gww7CfhZQifUD5qencWFlFaloGKNOGwflIyH6uraNnWoNe/U62qMRxpzzzJ5hFoTZnegbkzuPyQhMRmAyApMReNdHYHKxedeHePICkxGYjMBkBCYjwBFI+lKOadOlaLnYEXJhfXSMuS4nioYUIejMo6uQbmfeGPGbjjne9Pm8QTl3eQMa9XvgGTPYrCex4tRcCT/5iQ/hb33gA9je2cFn//B5vHxzHV0GtdHH6Qti5OENrgd+jOG3e8I4dCma+DwSWGPJBB577KIC+q7eeAuvXb6CgC8II5aQa5Z8aCIh6JKn2OPx0hXKkFITHseHJx8/gxdeehH/4n/5bfyr3/13yMWDiIcCYptXqy1C2jGbjWNudg6XLl3C/s6e3MO9fhfVWg3NVlviOd9fIZ9DJB6TYMIQTboMiVCgoEwRIxmLyz328MEDCc3hWALlZkt/UlimSEdOscu8ZVCcH7OzM7h3/64mpJAvsajccsRf8HF0xfdaHXhGY0yXShJjKBqlMikXqQFHnN+N7S3dozNcj47M3nAgoYcoB7osydK2Bg56zR7CRgQWnbNEb0RCqLUacpYNyOr18jhc5zzdz/xQQnZtr91X9wFFfgoxFC/7vaEYs9P5NJbmFiU4HR4cyZXOG3K25tNIZ5DpHotic38XO3t7EvAawwFOzxURoLM8GMCTT17C2dNnhSOggHWwtyPh8NLFi+KRd7odiUwmWf3mQI7meDwpvjk7K4h4oChBcYYIGWIRctmMRL6D4yOkMmmF0u3u7+P2nXs4qA1g216sLU9hcb6glMqwE0AiGlcHBIUoBjzK6SfDn0fPQfGlVqsKG6JzZoR0HhkU6A0aOKi18cb129jY2sJUNo21xTn8ws98Bv/b//y/48KZBfzIxz6ix4/HNizHg/WtXVx56y5eeesuBuMxsvGsiyOwB4hFQ+iObRw02prbhVwC04UCivEEfuGnP4NXvvENNMsUSf3iZ29V6rhzcIhjhmBG48LxzCZzaJXpphygmM0g4HHQatYUTrk4U0TECOLHf/zTKhK8decW7ty9j82dXRzX6kLbDEcWTGI+vAEks3k57tn6T8GOkQvsCKHQRcGOcz8cCqCQiCKfSWuOj02GNgbFxKcjm2sk0GOgZgCReARjx/07XapEW1CYpyPYpkO+30XYCGHQ60osrbe76I48OKq30Wh3tE7N0Vjzm4U/oguILiIDmeed+1Y2nRJf/ca167hx/RocsuBNEz/03vcinUjovPL9UCSnAMk11+10NX/Y8UABletJ3GaqpXJZWu46toYwPWM0Ow30e5wnDNI1MD9fxPSMy82mc5ZrMBFPaL987bXvY39/X0HBVFobbWJtiLrwotzoYrmUQS6fQa/TR454mEBIwafddltc6enpKZxeOaU5cuvGLRyXD8FkCg+LG7SO+z0SDoOBkIRHisnUQunMZ4cHUTjcKCjisuuo2eqg1m5LFH3yzFl88IMfxB9/6YtyoJL7LzGejn3y0T2Q+5x4HF4fjisV7XNrp1bVIcB9PBw2tH5eu/YWHJ+L6xmPuPJcjAVRMVGyriWSelFptbBSmsKTly7hlVdfxajfk3ObrHMXe+VHJp2Ui7/fYSHNhRARs8LsBrqeOQd4faI7nPx/ivfEVPGRFKO5d/N6QPYWUVIs+nHvHmssHI0Zi2XeUADdIdErQ8QTRHrF0ecYVavqiODxhmMxBCJEQA1USOO85zrjNYL5FhRqk8m05hQDLOlO57ngcdL5zGsAYVyipnD+cH6Nx8jk8igUmSUxVI4Dzx3XDYu2VfLQyfx2GODrVRGIQn293qaHHqFQ1HURsxuBYxwIqFOIx8ZOHi+xRd0OjsrHEtCzxQLC8aiuZeSt33zrJr78x19C3Ahjda4An21h7+EWTs0XkUtGkIoYElVZuPRyjnl8wr61egMVAPxBA0Y8BnM8RG/QFb4k4A/DhwCsoaX1Nxr00e21YI2HCEeYGWKoy0s4Le4zpoVctoBmo4Zsgkgdt6DFQoVCL71efc7gGmLXGcNdWTxXJxZRXLou0hHP4E8LzXoLx/tVegUQibsBrTx/HCM6xDmnea0gSonPzy4Z7mPJJAt5LD+yhmggls7A8nlxXK0oiJbnhOiiaCKFSCqLV9+8gS+88Ar2G6bek+0PY8BqqlBt9Cqw1MchoTudn1H+XED/i59C3xHr/G0BtH/Vp9h3IqbT3u4GnPIofe7nJ4elUVfs117ODBbTVMfNwOyow2lpahqnlpaQikYAFk66fRXIbX8AbdvGRqWM/XpdYd4OiyA2sT58HXOib0xuOyYjMBmByQhMRuBdH4HJxeZdH+LJC0xGYDICkxGYjABHwA+/MC+8QSSSRaADCmNknFquizAedm/MGfTFmyLX9UdhwotUIoNGpwtKEvyi2cxjDSWgea0xlmeK+Nt/6324cO4sXn7lFXzrWy+i3GczPZ1fQYwdLyxvUEKOz2chFCBmwUGFCBiJJjTSeVDMJHV8XTqd+0NhLSgg8UabdjiKJ24rMZESbE/mcQ7ktP3g00/h9z7/PP7lb/8Wvvz5zyGdiGPY62PnkBgDE9N0RK8sY3tzU25rigsf+ugPo9qq4uUr17F1WBGilOj3YoriRhJ7+2Xkcmk5oGempiXCdVsdJOMJYQiISCF2gILPeOTIPSsnP/nNg6GCVfNxin3EUNAhF5YjjuIfQ0F5PihW0gFOLjkF43DAkIBPF3GlVhWehQWKXr/nCtt0gCvAzCNhJ55KSkyhy5fHbA5HGPaGiIeTYssSrXFweIhcMQdPwIdGqyERgmI1hUW681kQOTiqoGsBUwkDSwsLJwiFoJz1FNz7na6C9brNFva3GAZa0/s4feo0Dg4PhEAxYjHUu1083NuTQDY7Ow1z1Mc//cf/EKtLc7h+7U2NvwQhOoXbLbQbTeTzeZw5fVpuOL4n4lkYaMpjpEOenQvXrl3DoD3ExfPn9RgK6XSSM4SOoaccw72DQ2SzGdSbNTGSd3Z2JJAnUwnk8nlxd7uNNvyWFzOlGQWEMpw0X8iruKG2/BNMLdEyO7tkntf0/iOxqMsHZlCt14+B7cFRs4Nmt4fHVpfwiz//s8B4iH/9u/9SQavvf+5ZnD93Tm7Fw+MKqrUWekMLdx5sYHN3H9VmSy7j6VQSqwtzSGQz2D46wvVbd9AfjTU3Pv7B55Ciy/7uHezuHKE1GKHnOHIG9smjpgDtC2E4tJGxw7DHfUQDBhKJOAajHnr9FtLZBGbmprlg5UBmeO69e/fgjG0VSIhRoJhMsXQ4Zj6CjWw+hzbniYpIAZYw1M1CAVzc54CBtcUpnV8X+2QII8H5zQIbsTRcz6Mx8SdeROMxDMcD4UvoEuX6Yz4DAx+HzCJgLoDHo/lAVAwzFBCIIJkrIV8qiSXOghKFT+KHGBjKOcDzxkLOd771Lbz0ne8qc4AqHMNKe10icYB0iIHCrnuYX8Sg8PiCfh53RK/HAhQRIWNyg+EiSijO0mVMQW5MKE3EA5/hRT6bx/LKMh67cFEsdDKZb968ictXr+Dw8EhiNvEUxMVQjOexT09N6TjZpdDt9OXK/sQnflTjt7O1i+PjQ0yVpiS6P7h3X052HsPa8or2uu2Nbc0HTs5HhbpEOql1w/3v4fpDCeYMO+X+kiKeZjDQsdCNzzXAdcH9gc/BMYynUnjt+k1UOx1hR1g0ZSGLx8m1ILb0eCSnebPtOsJZfDUdR+d5ZXFWgcx7u1t4cH9PbmnD40Ei4kE0woKtmxdhUIRleHW7LeTH2tKyChmxcBjmcABrNHZd934DB+WWxEsK1LwqcPxZzFAIo+NBKMRQZj8ODo6E26IwzWBcdjTRwZ1KJ9EfddFo1SRkE9dDt7nhcwVWdqAQt0JXOoscPD90YHOOdxst9Nod5JNp5IsFbO/vCnNGcZd7FUVcdmgRcRWhOGy4c2o0ZAAvVADp9frY3d6VgJtOpTA1xaKog1qjJpGVhVZeE4ktYrGAWBPuLTx3q6urOD46ENaH12oirLjm2HkTjcXR6Y/RZwZExNC+K8GbRQSuT+ZV2ra+t3d3sLG9ib/3y7+ID3/0I7hx6xb+4+9/Fldv3NK+cGZ5FtOFvM4VcW+vfPsV5JM+FcaKmRRSLNKyy4oh1okE/CxcxBn0HcTxcQW2rkHswurrnPi8LIwF4PMQDxOC2e+hfHwIn5fzBYhEDDAHg0VIdtB0u333d7wezBUz8HncLhchTrRCPfCRV8/8iLGl4F6OFcecewDPB+cr0TgU1elI31rf0Wsn0oaKdQqNVeFv7CJkKJiHQlobDIrWukwm9W8xx1X9CWDo2AorZiGDj2exKp7OwBuO4ruvXcaXv/kaKl0HoagByxvCYMSMCsKIHBUS+D5OmE86xj+7XrBTgVz8k/3z0f//T306fSeC+w8S07Vv2yxv8VS5rnQFWPNb/z7JfuH7t0ag3WFkDRD1e7E0PSU0W71SQXXvAMmQgTb39WAIA78HxwMTbRZxOPnoyAcRRXyt0UTfmNx2TEZgMgKTEZiMwLs+ApOLzbs+xJMXmIzAZAQmIzAZgZMRcPwBck59Qm6wnZvONqIYwn4GhIXRpMtoZCNJ5nU2L2HgsFyRcBU1Iqj02ghHMhIhvORZ+6FwUI9lipHMlmA66e7de4CjWlOiNwXn7sAUT5PuclvuX4qRlkLg4gYxKeSSknkekMCvIFDiQnmDLUHKdvEuch769B0ko5Wc3AFDF71IheO4dPECfuWXfwnf/uY3ceWNV12UDTmuPd48j+W8pOBMPjD/JNbG4/eiZ/dR77XhDfgkXHR7A3T7dBr6dQNPMflHf+RH5Ih86cUXce3KDQn9iVhE4iSF6LE5kgty86gOiwiWQhanV5fltOZNNu9VKbjzi+46iusUYyiwU1iicEtnOoUGogwomLHIQZ4z0QDEJFDco4hCl57cd2zxtx0YEYaAWq4I7AANhuP1TeTSBbmrxZE2h2JXJ1NJBUiyRZ8iFZ2zFJQpZPKLRYNf+/u/ig+87/24cvUKXnvjdbkp+R52trblHK5IqBxibnZGLlyK/URFTM3OYGiNcePmTTDc0g4Z+KlP/wg+/rEP4+nnnsTx1kP8yRf+GPt7e0JwcMzaxBxEDKytrOr12YLPAg6dvnQLLi8v4/yFC0Kp/PZv/68wBw7+y8/8lIRCPpbs3LSKCTzGkVyeFAWrjZrEEoqJFGBj8aiEGp63frurQID5mVk562v1mlznrrOXLGwTx8fHYr1zrnh8Hj1XOBpR8YGvTfSDJxBCKBoXO9uxHPzKL/0CvvH1r4opXa/VkEomsLa2itXVNfhDYVSqDcp7yOaLcqVev3ETd+/eRqdaRSGXxRPPPIPs9DRee/NNfOFr34ARCuITP/Q0Kvt7KCYTSDB0MhrFcbWOtx5sYLveRIviiEGBMYLIKAjPyBGv2GIYnj3E2DFXHacNAAAgAElEQVQxtkegHBwOB+GMR+gObYk+C6USzO5A6KKgL4jxcATLHqEP88Q17mCukMFj584gkYgJ48K1OTc3g6efehLVShm7W5vY2trA7s42Dg/r6HTHCPoZ5MuiCNBgt4IfSGfpeeT5HQv5pAKasgcYWErikINUwiNkzOrKqrALheIMnnnvB7C0tIJQIg4jnVYwIjnG3nzOld3EWvbhi7//Wfzuv/g9vHXzFiIBYDh09DoRn7IAFdYb9vgQNyI6xxSKY5GIm2UQj0sQ5f/nKvCdhBFTQFXhMBBENpvAM8+9B4uLc8LJsOvizatXJWJzHra7blGQTnm6bMPhCM6eP4uDw30hdjgnics4qNRBvempSxdw8eJFXL58GY1aXcIr+e6cpL1uT3vio24YCuu1cgVzc7MK6uXrEf+SSjKsdE572/r6Q4ULZ3NpVxyEAyMclHBcq7e1N2SzUXUaHRzVMBx64DfI3bdQG7pFB/Gc3RhEnT/uufyih5XnlF9DS40dEh+TsRBOrRSwNFNCKuzTec4T2VUsqltADOtuV/xxYkXY2dPr0HUfVrgp974H9+5pP2D+gAk/Hh5UYcRS4lpr3+ceqOwMFyFBRjfd99wvuR/m88z7iLqoFaKFDAOZQlYZFiwyWCyOMIyU1w540Ol1Vcjhn7zIcM1zPXNPqx+VNb/C3qA6H0YeG9FEQnuDUCq2I6QX9xTuv/zifsDuomKhpOPlfrp3eIhWf4DlYgmLy4so16rYOzpAKpVRB4zETMcdbzruD8vHer7lxUUVlYg9Yvg117+bqcGumLDQS8dHFeRzGbn5uc83GBzL63iYnREU1oPio9dbDbnTKewSs7V9WBGLfWVxBu+5eBFRI4TD3R2EHAsPbt7EY6eWcXZ5EWa3jX67hSFDV9u83keUA1AoshgUErar3evB9joSnft94ly8CPoNhENRRFlcMAdia1vjgRAj8QSLO0ldq4jb6vaGqNVa6hxIxgxEDHZBRRAMGdpX+bmD/maK2fwkwIwQvjeeW3b6CEFn0/HPgOuQijHHBxXEInEkM67TXKHhI+5nltaHmPqjkYpIxK9JO39bmDY59sFIWKgiol1oKmCPBVdDIpvD2BvAN7/3Bl546So6Yx8C0bDMASPLRsAXcHFKKvoQE+aDLWe8u8+9PSD0kZiugqzW6V/99YN+rv3v5Lr9Vz2LcljIb2ejzSMxnQVClmtO3PPqjvK6n7/anRoKXMPZDMIBnlcv7NEQtf19LGRL+ow4ZOeiY2O/2UadnTweXm886r7yEvNkT5jpk7uOyQhMRmAyApMRePdHYCKmv/tjPHmFyQhMRmAyApMRkCKkTlx4bI8C2qIUyAM+OCYD4hzXDUd8AzVvrxdL8wti5VbrdQl/ZJf6Qgb6xEwQ3cLW9CDdhwTajoRq4E093WYUaSlkU4tKxpNoD/oSkIlsITOVt5DBUFiOyWScTrG++Kp0PQ5PQtN4gQz6PQhH6JWCnOXm2IOx6AuCHSDkOIg5Hswmcji35gp+fH22aJePD4RPCUcMOZcpmtQadTFgGbQ2Ozcrd+NwPITtG8OI8cbdkdDCY5idm8eHP/whnD5zFm/dvInD/UM5o+/euYdBd8D7TwlwRpAhniPEQh4kolF88r/4UeQyOdy9c0eiC0UyitkMLiVuga5cCkG8sXfDEH1yOpJbzp8HQuSbp1BvNvR7uWxWgYZ0FFIQoOBOx3aVeBUvQx8d1BsN9yZeiANHDmM53zxuMCddfeTf04mbSSYkLFMwoNM9m0njsQuPyR1Px24+mxHS4M7t20LfkM3O8EMyailADvo9DDpdcZrPnDkjBy2fh4UR3qz7QgGM7LHcq9lSHv/8n/8Ovv2tF2D4LISDwMb9B2JaEwESi0SFaCDuhSIHXbY8bgWltsiU9+DMmbM4e+4cXn3tNfzbf/fvEY+kcPr0WbnS6fZ95tlnhHvY2NhAtVbV+yA3vdl08TwUwSjC8E+6bil6UIQj5zYaoeA2dF2MnHdEplhjtJot4XQY9MdQwUwmLRGbflG6HVmI4O+QE07hhOIOOxTIJH7z+jW5aek0VReB7RVeIJeMo93rqkAyOzunoki333fnG49BCAq/mOk+sumNkAJ+r1+9hVzIxtnFOZxaWMBUroDd3X28cuU6Hpbr6Ck0lb8TAxy6q0cgzsmGqRDGkHjVIwwsU5idoMfByuqK5jddmVeuv4WHm9uuaOzxImOEMF/K4PzamkTzYj6PwbCPu/fvYH9vVyziUNAv5/XAHGK/bKq4xrkbJNLCSzFf+H4J09FSUfN1t0ynMRAJOTh1eglPPfUerCwvSyCeW5iHn2uUDtteD8FwBD4/udJRGD0Td9+4jM2dbczMzQkBRYxFcWZOIiyd6ZvbO3j15VeEdyEGZG52VsG2FJ5ZJGg3utjc2FYxi50VzGAQzkhBvn7hLCjakaHOcyamNdnWARbTIkIIZRJxWN02ht2u5iwDSbkW6I4NU8jk2qOw74E6TOgQJwrj8OhQYi9FPYYlenx+TM/MYWlpQQWq69evS2ienprG0uISUskkNtY3sPHwodarZTnY3NpB3AiKvc55RbRHwOuXQMY9mhx6FjrIb280q9g4KEvkS8Y8CPgdmOR4BzgPw9qvBqMhsrmcWPIUtel2prAr5vYJR57rj7gLzvPjI7p8iZViUcTAhfNck2fVDZInqz6dRqfXgmn2df1gpwu/OE69dltiZ9gIopRncS+ptVarVDR+VYXDdjCybTSHpvARdL4S7cE5xcMyh8RkBWAYEQmoZKlPz8wil81jOGChoicxmuG0rXYXtXYP/RNMj2OOYPL9DYbCQwlDMh6LC0/XNYuaxHMQAxMLGYgaBhrHVWxsbsBhCKffq32DwrwCWjl+g4H2Au5Vx4eHKBQKQhtxTyLihZ003KtZTBg5Njx08o7GcpfHid8xR6hU66hUa9rnuX8ViyUcHx2i02uLE09hnWPL/YwucQYZU1Dne50plXQcCnZuNNUFQ+c3r6PMHjh34TwuXLyI3/u//jVubu7A7xmjVMyjkC+gWCwoyDqXSaLbqONgaxNf/9MXkQ47+PiHnoPhddCsVsjrUDGHYcMcdyNK/FtAhQVmlxCTw26ATruHsUn3sw/W2FFBWcx9e4Ry+UBdSdlcRl0RUmwdLwamhc2NPWHG/B4LYcOvec/OH+6PFNO5ltgJwGs9UWPElNGRzsIlw7sptvMaxCIL92mzP0IilkQyE9F5YeGAc5dfvDay2Mz1wXmiQFbOF+YmjIiJGyvE1ojG4A0bCIZD6qhgEZJ7e7pQRHdk44UXr+DF129h5PMjEAvD8oRgEglEdAozJIibk1nAo4wXbgZvF7v/Ii/9B30w/f9LTPdZLFy6x8XxpKGBbnJXUOfnKUvjkE7F4ffaWF1aUIh2s1bBoNdGyOdBl0Wb9hCWaSHIORzw4aDZRHVgCvvCjkM2E7GAYI56E33jB53cyc8nIzAZgckITEbgbzwCk4vN33gIJ08wGYHJCExGYDIC72gEAsqHckPhAMQYXAcfzK4bapgKBlBkEGOvj1g8geWlZZSrVdy6fxdDy6aRF/F4Co0hhVL3eSi684aUQV28maT/kyI7FZBENCI+KgUfCnlkclKs000t9XcFi5JTbMKgGERBzmZwmaXf1/N7XKb7iAI/bBSncxI1+RX0BpAKxBCxg0gEI5ibmUWzWcPVy28gmYqj1+sgloxicWke2VxWN8zdgevyZqgchfXvvnJFTNaE4cBQy7gXSyvzeO655zA9PSOxgJiW1159DVub29jd2RPiIZ/LodPqiBlOdAFvuL1kjC7M4fzZM2g0mtjd2dFxJpMphdK1WkSZFFCamsbhwYGENWIbyDR3ITdshyejPIpOj8fpCuF00NOpTvGdInOVPFeye+lEJ02Zbf1HFfgZyudzzwkD7ShGdnp9PYZiMoVMCsy8wWcb/EgnzkLUCIpHHg0FJHDzZ5XjY4k2MWJjyJGl088cydlJ4ZtOWssa4X3PPSdRnwGTIwZ1DnuMOlMAm+P14IMf+TD+4W/9T/jWH30O9aNthP0elA8P5dqmkE5cw9bGpsS1T3/yUxKZKRK9/vobePHFF9Ht9VGamtI4HBwcCj30gR/6MHLZIv7gDz+HhzsHmJ+ZghHwYO/wWMLG6lwRszMzcohSoKGQks1khJyhO5jvnwgL4RqGrltRyARpiR6Jq+1WS4I/sRbpVFo/f+SEp0BI4ZJCB5ElFCmJieE4zMzOo95qCWXAuR9PJhCJJ1UwscamBDkXWWHLLTk/Py9HLcNxdys1xOgInCrBZ4TgCfqxs7uNh3cfIET2dMDAdDqMYjqh9TqwABJuD6pNdQEcNhqIRBNy3DL7gOtFWG14JZBR5B6O3DDNfDICBMMYebzikbNj4cLF8yr8JIMBZNhyMuhje2tLRYVys4t2q4Og30IiEZKjOBwJ46Mf+wjyxRkdJ9dtsZBDLBp28SJ0kwJYfuoDuH/tGv7DZz8vcYu8/I/8+KewfOY0IhTmOZdNE/VmS+PN0FN2kPjhw8Pb97H3YBNbD9cVnNkfmugwlJTu4aCBSJCFBJ+c18SCtLo9dE06zqNIk/9tOVhYWEQmmVJIL53hnAcUlShKs4BFfFQ4GpbIWWERp9NW4Ukhpx6iHoIKxMzGkvANR+jU6nIKhyIM9KQQ79VxD0w6bjm/gNNnTuHHf+zT+M5L38Xdu3ck4utxRFXEoligaJ7J4OHDDVy+fA0mvHjs1AIWZmflSFehzeeHY1niqbNwQXGeIuX+7j4SsTjSiRQsc6wAYb62aQ5ccXA8VNBnPEkcThSl6Zy47MxdKJRyKgyEjCDC8TD8DEkcUwR0u1p43tQ9wz3c61FuAQt6Dx/uSMRcXVvG/NIccosLiBcK6nBy2m1Uj4+RSmfQ7raFqXqE1xixSDQaqcDJ0GsKwxSIeY5ZfOJ7JarkUZdNxxqjz0DQCFFBxDvFkUykxSH3R+PwRxPwhAyt0eDIxrDewPrDTdy4cRO7u7vKt2i0uqi2RuiaJ7sqwyFZTGAwJ4u93J9YaCTcKMjQ2ABC/gBS8QSW5uZRYmfBiKHDXTTaLRyWj7C373YXTBWzyOfyEuQ5j4xQQKHV5N1z/h0fHev51lZXxaAnYmr38BBDx4ee6Qqz0zMzCjyuVhvY2dkVO/2Xf/lX8OKL38UXv/hFVHttFFNpnDu9ptwOFq8oLB8dHklQZzdTLpvTnFjf3lE48MrCggp+LGqyAHThscd0naSYnsnnMTVVEHKJxTO6zHn+vR4H9nCAVqWMG5evotes4eMfej8SRgCN42OhQQgDadabeq9E/3CtEFnEwqk3FIRDod9k5gHRSUM0KlzDlsYjk06gUj3CYNBBNBoWL50NDcEAxW4v9nZdNz7soT43CD8XDktA5z5P/jvXC/fRWJLXJYrpPu2fZNhTWGf3B6eqCq8jXj8p+rO6zy8GgLqdB0KisRvP59H85jWTewzXExFOXG8U+rnvcu6x2K6CwElIcbpQwHGziz/9zmW8fuMB2EpD7MsYxDYpxlOcexYQ3OL1SQCpsHSuoP523Is6YH6Ao/wdfaZ7x850mige4ctcIZ1O8ke+eDrwGZQbDPkU5JxORDHsd1Cr1zEYjHTdTvkcFI04woGQ1n7HtnF7dwe7DOZlFxqd+AoznTjT3+m5mzxuMgKTEZiMwGQE/mYjMBHT/2bjN/ntyQhMRmAyApMReKcjQGc61Q8b8DOoy+dBxOtBwPFhrjSFpy8+jng4Kofv/MIi8sUiXn39dbz42iuwvT74GRgYNNAeuFgFuZzYwkwHoMejG1WKJsQ1sM07GmL7tam/ExvDMMQxA+TGFgZeD0YBP4JhBnzWEeTNutiwZBX7EA0GxXRlOF2n2RT/mFiatbVlObR5g22NbNgjD3odBmOOhA5osbX94ADxJAPvHKQzKWRyGXFPKTi1O220xA8OoNboYvuoDJ9tYz4VwlPnz+HihfOYmZsRXuT4uIz9w0M5s69fu46dvbI4qudPn0EiltDP6QokFkbcYgaNehlQZ8mFTgHEHJoSvv0MXx2ZCAVDyGRycupSzE0kEohF4+J0U2ikYBAk9obFCSFcg3oeCrj8wEABkO5Hog/cgERXMKq3Oy7LGo4E5Hg8gRFdg3T4kY1ummj3BxLGWDQQQoBIBLrIh0OhVoj/IT+ajlCKllP5HBaXluQ429jbx365IjZ2PBjS71CUIO+5PxwIf8LnZ8CkN+jV6yYzGfyjf/qP8NG/89PYuXYFt69+H43ykcS1VqOhcEPOxbnpWczPzQnnQtGMgZCfe/55vPLy62LGp9MJ3Ln3AM3WELFoBGunT+PXfu3X8a1vfxv/8fkvolGrSTTmMRPbcX5tDtlMFkdk2QvNYOn549GoOgDoSqUwRBc0RY8enb7BoAJYKcYQT8Fx5bklooLOX/6b3QS1SvUEP0H8kCPxmMWeB+ub6PRGEisb7a4bxMZA0IUFoQso/iibYMzAyzb6dFKafZxaXYXf8WI6NwUjHEc0mUYgbGB9fxeXb95AtVVHrdWB4QMiQS/mp7I4d+YULj5+CUsrp3BYbeKzz/8xtg6PxYq3x0CpkESCIYJcixQyxzZy8RhmCll1MZBF32rVcVRrwxcO4fSFc3jm/c8hnIjj5u1bONjYgrdnotPs46haE/YhFA7qXJ86RWxRAv1hT10fZ86dRSQaxnA0xNTUFPKlvARSFnzoHuf5jUSmsPngPr7/+uv6WWlmBnMrK4jEYhhRdNe41nB4eKhCHMUyhhVyzO/c35Z7Nh41JO6WazU02n14gkEVqJLJmBy+vb4ptzaLKRQtw36Xed4bjhBPJCSckZM8GLhdMfxmJ03Q60Epl0SpVBLTpCq3dF+CZSRsaD+joOgGD0fhGXvR7/YlzjG8mS5gCphkprMaw44F7olrp1bw/g+8Dy+/8jIOD/YlsgsfNLK17krTec29vZ0DtDsuRz+fjiGnYE9H4iUF84jBY6A7fazXpGC8e1BTqHKKfH8HYr/3BgMMeJ4zETneU5kEStNF5ApZzKwsIjNbEgZERRWH+wGd6MwraKPWaCjskSgkF3NEbBRzHSLosmtkwH2zoz2E55gO3g7RDl4vIkYIQXjQb6s/wt3vTKKWCNVxxUwKje44ArY1kgjaa7e0l7EIwYIFBWMjHFE3huXzIcKwWHiRLBYRTufgswHPyJYYXW+2JaDfvv4WNu+vKwB1Z/sYR/WW1pnXY2OsecBrExEXbMoCEqGAuP4sBLEQybBUdoMQzcJrErnguVhcaycVS6CQy2FkjxSyqfBR00QiHtMew/2PXVgSpG1bOCcWZihwcz+eKhWxsLCgzp69wyMd216FRY8RVpbmsbq8JHf1xsYmpqdm8Kv/9a/ixo0bEtPL9ZrCcvOZLPwBn0Rwzl9eEFiIdsM1PcILPdzZVzF0dWHBzUgYDlAsFPDMe5/F62+8jm9+81vqriJqqlwu6xyygMA55wYfW8BwgMrBLjYfHuDZx9ewMJXFqNfFiEUVFkg77rWFjHx2l9Eh3mg1FSzCzwSs0FNMZ/dHvVpXgXRqqohshtkdfQxNhsMyHJVL2gOf31BoZ73WETrLZjCr2T/JYaBgfxKMeYJ3Y3FQYcV0kwfdzABe21ykTUDrjYVfn+3yyB2v+WfOc3WX+CmmM7eFa9btGOI1mggZCvh8DJ+TrHmy4Il6CUXCmpMs1LGgns4XsH1cw5989zKu3d+Rc93yGxjaDG6HXOyuM32kLhMWDUZiJLki/iPh/J2gXd7px7lHj/vBorxH3Yj6QOGuSn12cwFW/F9cXKwPeNDtNZGIRbXnsfDLz1U0OszkkphJJ4FmT/tqJJtFczTCre1t7DZaYMqEh0UQFhFUsJ0w0/+653Hy+MkITEZgMgKTEfjrj8BETP/rj9nkNyYjMBmByQhMRuD/ywicYF7IDw5YQCzgQ4Q3mDYwX5zGh97/AbRbbbx19w5WVlZ1A/vmzbdwb3Md3gBt7V7xnm3HC4/XL0cYwzZ5w0jHmoc3kRSBbUvt26NBFyGvF17HwvueegKGFzje38dxpYJKt48eHaJ0plmmXIvFdBqnlhclfIT8XqR5U+c4cjoe7u5LCJ2eKklkofObOAcKSAO6hNWqbGPQ74qf3W7V4fN7xGGlINEdWmj3GKbKQL4e+ibELV5aKeHpCxfw5OoKTs/MIBGOotluYXN7G1vb28KndLo9bO/s4qjWxWypoBZ7MlIp+rKln9gIOp+75MS2ajiuVyXXhcOGxAMKTBwrihB0NCeTaYkaFNDpSia+gMKgy3el+sNjG0kYobhdbXfUch8OBuX47PQHuvmNkh07GklQE/v1JOxwaWlJovDB8TE6DFkMheQwo+uW4n0unRSvnOPEW2uKURTTGRBIYaHVbEvQYPAYhf5Of4i9cgW1lhsQmYxGJFwmkwkVEDr9LrxkdNOd53WEBHL8fnz4Ix/Er/+3v46502uo7+/g3rU3sfXgnkSp7Y0t3Lh+A+lkGp/5iZ9UgCnZ5XwPDDX9/d//rAI7z509Jwf8q99/Aw4CYkLbngB+53f+D82Bf/Pv/wOuvXVLolxS/PokogaZypZQK1Rw+t0O8pmMnL6cQxRrx44lFyJRF7UqBXIiHIISrYibSUvksVCv1vQ7dM5znCmi0d3OcaeQNlXKKkT36LiCRCpHVQW7RxUMObkCIRRK0xJjanT4yjEdwur8jATxavlQOQE+y4N8NAev5UWr28dxu4WNgz3c3tpAi+Ksx80miIW9mJubwjNPP4kf/dSncempZ/D6G1fxT/7H38LOUR222cPy7Cx+5md/CtOzM2AcHNptdA8O0KlUYATcrAQWBUxrJPY1kTzFmWmtw2t31/HaG2+heXyEoGOh3nExLUszWSwtzmDtzKpCNzk/GRyazqX1Olz3nK9k8fPvnU5LuAm6hwP+IC5//XUFCCYSKbmz6S4l2qJRa0h85uPYIVCpVLU+uK64VnoM8ez2EDICyOczEsXFjvH6EIpEEI0lhJ64cuUaHm7tYzh0A1uplBObw+flwmOQK4stibhPHQG9viNkSdALpKMBTOVSKOTy6DSaEo+YgzA7NaW5RHGMxY/xiAWxEDxOEB5vwEWDOI7E03qzjrE1UlfLcNhXoCyFaW8gAmvcUaCqi5ngPuWFPxSAESHCJoBGvYlEPIpEIq3iDIUxzl0WyygehiicerwSArlnsDPFtDw69lgoJFe3inRGWCGt586tYWVtWSJ2OGqokJidKsAXMbRWx4MuBp02mq2Ginc904RJ0c/vVwAouw0kOorT41EINNnhDDSm45lOcTnned54TVDoooVENIF+13TBFqqtOiquUlh81LnEItpwMFBhYGQOMej1tc8wo4HvkTx0CuregIu54tyJ5vPw+II42NnD5t0H2NrYwvbWNh4+3ML6xh7KVY69jeHAzdag2BsKeF08h8Xzzmhdn1zpIa9HhU8y13m9IPrK8VEstdFmTgWLbNy5bVudPPlEEvlsCqurSygW8kLBdFotnU/mRnButJp1IcT4PrknsojQ6bS1ZzHcmuLvDl3t8KE3grqSiNEKBQMYDIb6ZuGTnTScHxTXuT4puvK9VRstFX6yiQSW5ueEk2m3Ke7XsbG1hZ2jMgJeL0q5jOYkkUSPX3wciWQSX/ij57WXPf30U+rUYKdUo9lQFxHn63hsot2oIxL0I5eIYXN9GwuFNJZmi/DZFvqtpvIVNMeGQ4nLRH1xjeq6H/C7oZPC8FgS04f9oa4LRIf5SHRx2MHjcsu57gMhA5blxeFRBc1GX90WLDByDlPo5vWHz0fnv3tNd1QA5vWNX5znLHSxs4BBspzDHCuOXdxwkV0j20X+8HGPCg+uO9zll/PxnJuPhG0+N7/5nBTpvUQ8hVwEDHFP7FLJlKYVTv6V772JuzvHMFhAdPzompY44cQaeRwL1oiysssmHxOrogLC/5uZ/khcfycIl3fyMe8Hi+nsiOGxuMI+v9yxdaV1/o0FKF4fBn0WQC3kM2nlmIyINgr5sTQ3hSyRbOWaPvOYPh/KvR4eHFdQ6Q1hs2vAz7BYfo5hHxtj3CdfkxGYjMBkBCYjMBmBd3cEJhebd3d8J88+GYHJCExGYDICj0bARY/LqSdsBBEL5GYOx4gZEazML6LSqOKgWkYmkxWLtNHtYMDAP59HYgNvyoKegII4CWKx2IpN0ZKWdzr+lLhlycHcaVQl+iRDQfz3/+C/QTTow/e/9xJu3bylQNJYNq+bcvI4edOfTSaxMDeHTruJRr0mUU0BaOGwuKx0lDFYbTAcCaNBZipRKMEI28NDclAOBz0Fgh4cVuSQDwbpegQGIxu9oS1neToVQ35qFjOzMzh/dhGPnTqNXDCC3nEd+9u72D/YR7VeExOZmBE6nA9qLXQHFlZnpxAJhuQKpwNPDG1zJNHOHzHQNLsY2pYbeBmLqQ2dzkeymykQKFgzaLjuOOIHyDIXrsV1zlF06PQ6YlRTLIjS1WyNVZQI+cmhtXUeiA1JGuTF0lndVUAqxRwWQwrFgl632qgrDJRt+XzdRqMuMX2Kbs+wIYc4xS2Kw0QU0HFJgYFhqo+CGMm3J9+2dxK6RyElEPRLtCRWgEgMoXO8HiQyKdgeB93BEKtnz+G/+vVfwYUn3oNgOIjG/h5uX76C1156Uc7fna0d3Lx+G8lECh/76Idx6eLj2NzY0jkcj2zcu3dPDlaidiiqEpcQT6bkor3zcAs//MMfEo//zWtXsbN/IOGmmMvKOVo+PsZwOEIpn0UqFndd93TNDd33S1GxzXBXnw+pdFqu21a7L4e54fMhk4yjmM8hHAqh02q7DlrLRpwhhycFDYrrfM1knM5hijkjZAsltPsmHmzvK7yWWIpILCH3Kwsg0XgMj58/hycvnsX8TAnXrr6BG9dvCj1hdl2n5nGjiXq3g95oiL5to2NbCnU0DL9ZbEwAACAASURBVJ9QNol4GPMzM/jJz3wGn/jRT+K1Vy/jH/z6fwfLCSAVDeLTn/gQPvqJjyKSTMi1Scb39t3buHf7JtqNhuYp2cksIsQTKVSqVWzvlvFgfQe7+4fw+gIoZDPodFsY+aM4vbyMUiGFWCImNMTYHqNcrSjA9sLFC5hfXtRcIvaBPGL+3EUHOIhH4xKp/+9/9n+KAU4MyPzCgvjL9x7cQ/m4omIShT+GCFKlp/jFuUpO+OHxERyfDSNmSKQX65e4IYb5BvyYmp6FPxDE9Rtv4a3bm2h0+ohHghIXO92BwhuL2YwETd9oiKhhYdjvSUz3eIOIhQ0kokFE6PqFo3kjYS3kRzadFq6GIl9v0BPz2zIpwIeQiKf0nDznDA5m0UtCteUW69rtlrAxpuXDzHRK65qYCz43MRahcADeoB/RWEzPS4wTO1u45jg/3X2MnQxjubr5+4+cuXLjUnBUt4tXa1hCYiIuPFCxVFLxUGx2isdkPwcZ2DhSwcJFZ9hi3HMvGdsOIuGYhH12UPCmhHgeMqvZbcC9iR0I3Nb5HsJhhviSiU+efABDk1iYgZunYHnhIzaD2B4K2X4PgkRlOLZcruZw4AZ4jkyXfd0fuOI33c4svASCMELslokilc7BazuotdvY297BG99/A5ev3sLG5q6KbkTfsCBCQd/nZ/gjryNePRfn+Hg8gNfLjIYAgl4/vMRQmGO3MEach98nzAXzCXiBGNKpzn3PsoSzorM9YNvIphJYW1nCwtyMmO/spOCYB1gkcCwF8BKdZdtjhZCyoMKuIwrqvCZxj+SaWlw9JecuMV/sqiKCins1Cwg8t3RPLy4sSkjm+zs6Pka5XIMFCtAhOKMRwkE/Cvkitrd2xHDnvnhUrap4za4sFkLohr908SKuXLmM3e0dfOpTn9K4Hx8cuoXBEbMUGBxqottto9VswIMgnrqwgnGvrTyF2WIBBhnZ9RoscygEDjFM5LYTXcNiCrunbJ/XRXrpGsiQbzLKHV1H2NXh2LyOmBKuuU4oVCdSGcSiKaxv7GJ9fVeceDrkOS/5mUIoF26sJ25ufp7g+uJnAFcEdx/D/y/hnMVGgkXYyRGOSVx3vMxe8WvdPHKkPxLS+W/9zOcWp5TVos8JDB0lA4/FrpA6w1jUIjctkU4jU5rBjQcb+OrL17BTaauIxyyM/sjFBXGe057P4gN3KhkPTrJd/rIA0j8TtX9AAOk7+fD6CGHzSJz/iyI9P6exs5B/CvJ1guHjKKtzhEx/Z6wwembfJGJhPPvke5QRsb+7jW6rgWQsBs/IQopFA68H6weHOOq2sdcaoDGyhPtRYWpMfBl3aVrhJ1+TEZiMwGQEJiMwGYF3dwQmF5t3d3wnzz4ZgckITEZgMgInI/AIkckm6qDHp2DCgOORuE7RhoF2I4/rOiMnnK3/3kAQtt+LEejAchT6GbQY/umKW7xhpBTMQCuK6SfN/OI1eyyKF20FGv4Pv/kbEtO/+41v4P7tO5jO5/HUpScUQEreaSwaRYPsccsWy1xBbN0OPP4ggtGonF4UOSgkDy23RZ/Kjz9A1EBAfFMyP3lDa42IioDak+mXDgWAaCyslnKyXBcWZnD2/AWsrq254Z3HFWzfeYij7T3hJog24E06BSeKsgyJO26bEpCfffwxpONxoR7IJg8FQmjU63K0xjMpNEd9iTMUhiSS+PxiDTcbTfFu6VLvjUwFXAZ9Af2+Qg9Bl3pIglytXnHZ8yx2+P2IhIMKvlPbOcfZdoQv4WhTiCOagsWISMhQmKVYvhQfGE7qZdBrSM45HgcFwHQyoceQ70tePZ2h/OLzU6Ag7oXBqXK9+/xqYzdN9ybZrZt4JTr1Bz0FtdK5Go5FkSvm5AYNGEH8yI9/Gn/vN34DCNAGOcbt738fX/n8F1E5PBDCgGLS5cvX0Wz2MJ1PSwCi0MVjymbzyGZZzOEcc5nwFMwKxSL65hDfeelFNNudkyBaNehLkOFY8BztbG1j2DcxM5XHdLEk0Y7zlgGD/DuxNHT719nCroDaiFx1dPixyMSgxzjFTzpNR2OhXjjmyXgCUT6W7mGLEgrdfJz2YzmzHQbzUlSygHAijWxpBv6QgcFoJMGNaJ3TaysS7Q/397B+9wauX7uj8D14/Gj2TNT6Joa2rTBgipXEmVBbCgUdxAy/BMOwP4j3vfdZvO+59+H+vS38m3/1b1HKF5FKxnHpwirCYb/ODe3YJkMAqxWUa2XNLYpS+VzWFVXsEHa2dnG4V0HAE8BsMYvlhRKSuQLW9w6xuLaG02fOYHdvTwUenmeeX4Z2hiIhLK0uw0fUg9+HbCGPAMeM2ASfTw5eipeZRAqvff4rOt/VSh3egF/CKcMdufZyuQJickRHMTU9g/n5BWQYVOgPYHd7C+1OHYRx8PUp/B8KvXQkLn0snoQvEJQoWa62JeRQ5BQkwuPTPJ+bnUMuEUX3+BDOsCc3NNcGu0PocpU4FwiiO+zj4HBfc7fRqrtCnTWU+Mh9jc87HowR8gQQj9IBa2qN0KVOIc/jseAPeBBLRJHNppHLZTA1XdK4sMjEuUnECB3JgVBAryMHuAREl+lMvAqLNArCHY3cee/zCfXEggX3BwUHMlCTjHQWL04CT4ki4nuhEE/OOdFSXPdcPxQeVeQkbsXnl+tcwiEd5DYQJ+7Cx64ZS65ohWjS2e/3IRKOImhQ8GUxIKAuGgqffN1H4Y5U5JiB0bMchOMxtygwJNPahp97hU23qpsTwMBIisl8T3S4hkJ0+BMhYqhzIWzEEArF9P921zfx0ksv4cq1W7h96y4Oj2vC5HAPpOOcRROuRyMU1n4tuy2Lwyx0YYSo4UPUCMHwuVkdzthla7coqDsOTM4sYlSYJxEg8smBeTL2RIiBaB1yw1nwZRdXJIJELIZcMoGpQladCxzGne0tIV4URBsxtG6JCZtbnEU0m8H83LzCvBnITCf67voG1u/fU8ZCv9dXcZFFxenpae1FRPkQIVYoFHHhwkWk0xmsr2/g6pVrGA9G2NrakaCZyeWwtbcnxA9d6UROnT61prn2/PNfwMrcLD7+tz+GjYf38fD+AznMOYd4Xau3m2i1m2Ll94YOHluZwvxUHh5rhOlCDvFQEI3ysetcDwTg93hgDvpynDNgVmK048h/rM8JvOJbbpcCC48sWvPcE+9C3BpRLSyAG+EY4rEMjo7r2N11OfsUuB+xu+lO1/XKYMcWr52mcGLsFGChmYUjFXw5p+lK52cS4uJYDPJyb2HXiruXcw3zcVxfvGzy8QwKfiS089/miK74kdYfC2QsEvC6y2BlrhmGxy6triGWyePr3/s+vvbqNdSGNoLhMIY2Zxn3blrwWYQ24bXHQhpJTqYb/CQL5S/7EPpOnOk/2HX+5wiZtz/fo7/z99UxppyIR2K67YbMC8HkCJ/H3AQfCxr2WPvXpccuqBBV3t9Fv1nXPKmUa1gq5ZDN53Dt/gaGfqA6tFDpmxioy4NXRNcFPx6bE31jcucxGYHJCExGYDIC7/oITC427/oQT15gMgKTEZiMwGQEOAI+NeC7wjlvPEPegMIJeZNNgYJuZzpDGQJKQd1mKzTd5mTQUhyn88/rQ5BpoGPHFWno6fS6ji6KbXKG0TXppUPN0M14MujHUxfOCfOytbEtJ/W5lUU8+dhjODxyWc+DXg9bB0fiHVMTMfhafg8Glo3uGHIJUwist1ynPG/giXvw+RxhNhxiO7wOjJAjMT0Vi2C6lHUFdods6yJOnz6NtbVTyOULErmbrY748Jub26hXm+i0u2qhJ9+YAaDdfl/hajSOmxYwV8rhpz/zk3J2U3SnoM73Svc8b8abnS7awwEOa1Ux0ymwk/HbHwwlvNHVTUHLPHHdFZIZCbQU7Hnjzy+yl7udJgJeG9FwSIFxFEAoztMVzXHgnxS+KPJGI1ExvCkiUGCieMCf8yaa55BiB8VPChb8OVndEiTGYzcUER4x1imUkV2vpu8ToYLOVwaxmSZFCwr3CYn2gZBfbu3jCh3gQzGUA0YI8VRCLF4KhZ/4sU/jkz/7d9Um3i2X8Qef/Ry+/qUX8Es/97O4cP4Mrl19E1994Zu4/2BLbO94xMCptVPi4KcyaWEJKDzxPFAgpMAxMzOjG/a3br0l8T4tvjTQ7jSF1uB7plCyt7cntMtMaQpThQI8to1EJAZnNEa/05PzttrpoDboo5BLyNVPkZOoCRZIKDRwHrPjgAL8aGhq5cRiUUTCFNOJe6HoOUDQz/lnS0yHN4Cx48PjTz+L2cUVxDM5HJQr2N7ZwfrDdezsbKFaPVawKbXNQsIvoTwaSyLgC6HT5XENMHC8EpMoBtNx3DP7qNfKSMQNhcPNTJXktK+Wqzg6qKDXMZGMZ5BOxhENeXHmsbNoNxu4fe+OROJQNKQOjkw+i0Ihj+s3buHu3bvotIFELIWzCyVcWF1AMpZAs9ZEudVEyxzi0tNP4f7DLeztbWNuZQkXHr+IU6dWkSvk4TcCElR3D/a0dtdOrSFazLmCbruNo91d8ayP9w+Rc1zXbSadw9de+JqCQO8/eCDhLZ3JShQno7g4NYXl5VWx89M81/0udjceotdpCbVC/nSj1UK5WsPB4bEEKxZZuGYlbHt8cvoKGeL1IxFPaH051giHmxsKniT7PF8ouqglFkp6fa0vCsycu7aHTlgKnF20u3QYd3RuST3hetD76xPRRFwE9wViSsKYnc1gYbGEuflZrKytak0VijmFjDqhgIRAITOEpRhrj6XzVUGd7Pix6M51JUXeGFCsVJlo7IrWrqOUeA5LyA064YfjoY6Xx855T6Gcjm8X6cA9keuBTOiAEBsuF9plhJPSwfEiMz7F4xv20azXVYyjuOgWHJLqrqE4TDczJz6LaBSc+U1xXIxqcBxsVNodZHJ5OdkpUhIjohBIr+scZkcLH0z3srIRun0EAgxxNeT2T6XSKkiVa23cevM6vvLVb+Hll19GpT7U74WDxLRQpOU5ZjGAnQwuS5uFQn7xZ7AsXWvSkRCSzIXwB+Ejq5vrk8z1dhv1bhc9ewzT64HJrisxrm19s0DM4qYCfFlMsUzYIxYQiLBxdG3KpmNYmp3B0tK8MD2dbtt1hi/OI18qIJ1NY2FtDaNYWHuKr98DyIQPBtHc3cX+w4fab1m42HjwEPv7hxLR5+cXJfjT7X3+/GN44oknVHC4ceMtfO/FV3B8UEOz3UYw6MPs3JyY6ZVmC8VcChfOnsLMzDT29g/wjW+/hkLCwKmlZcTDQRxu7yIiBzxd+CM4fuKY2JE0QMDngeH34vELZ5FJxBQ+GQ8bCiHd3VyHweOH4+6Rto1cOu0Wm5kTQDRLgAU0kvNZyCDXfiRUCIV0Fhssh4UhzgMfuj0Tewdl9HoWctlpudXdIi3Dft2gThcz5LLiOfeJ5eJ6cEM7+VHDda5LVFdQsFeYOHLL+WVEXeQZ14grlLuIFz7eRboEVHTlvOFiE87F71d3DD97uMV0rlFLQZ0rp88gEEvgC1/7Dr59+RYG3qBCSgdvE9M97PiQmO6G7f7nFNMffbr9S4V3sdFZOCJL3h0Hjh5xRvKqM+id3+w44/g6lgwL8XAYUQYvGyFMZ9L67Lexs4vpZES8+N1aF7FiBoedDtaPaqj3BgogdT+TEWHUm+gbk9uOyQhMRmAyApMReNdHYHKxedeHePICkxGYjMBkBCYjwBEIwHcipnsR9AURpEuRt1YnAaK86afowxtXspQ9ZM8KCTBw28M9NkLwImJ54bU9uomla/PPxXS+Cl3TY7E3eRNL1+NMOoXza8votxp48HATlUYHEcOPTNxAtdFB34ZC7HhBDDgU0j2IxwzdIA8G9MT7UMoWhId4sLUF0xkhmyggbISA4Ai2b4ixTYQAbwZtvf7j5x/D+XPn0GrUJT4l4klkszmX+Ur3e72Jw8MjhRc2Ol1U+j1Uuz20KIi33RZ6mt9NtnG7ZnBM51N47pmnYA6GONjdk6DNG1M6YwM+Hw6PyhJiBmK+B2D4/a4DkjervGmnkDW2EDPCErzJBeYXxRMK7y631UK/25YAQvwN3ZB05enDAgWlUEiCNnEGFOwpyMTCESwuLmq8qtWqRDEKEP6wgXA05gq9bMenEDZgKz6FYlMoArpg6RKle4/fxE3cunNfYkA+m3Rvvj0U60ISkukajifjcgweHB/p2FlEocgnVydb3T1AoVTEpfdckvBz+/Zt3H6wj5Thw9/96b+DfDaH8uER7t+9hzu37lLlkLOQhY5iviBXJhnbFNPZkaDCRq+LfC6PSDyG3rCHdC4rpzoRAEeVIxyXj10shteLaq0uJ/F0sYhCNoug14eZYgkh3uQT3UPWvWXCGw4gkojqtelY5nuiO5//pmOYjtFuq6NzzPNL0ZQdAhReOG4M1xuNiCDwY2pmGsWpWSX8PvHe9+Go2sSVN6/hS1/+U+wfHshZzG+qmEMy5h1LAX1EIh2Xe/CPLGRiEeTyeWSyRcTTWRjxpETXzd0tPNi8j8Goi7mlOcwvzks83t07QL83Qr8/xv0H25ozv/jzP4dP/8LP4fqrr+Frf/on2N7dkWiUSieRLxbkWv7qN1+Vo/fc0gyeefIJXDhzTkiUjYcbePPNqzg4OuQbRi6fwUuv3cBP/NjH8Pf/yT/GwtoqunXy5duwKPZS5PV7Ma5Xsb2zjXKt7jKJKbLv7Cggcn97D2HbxtLSMn7zN39T854Bt3/w+edx9+49dWp0+wO0uz2tFYoxLJJcuvQ4Tq8sIUmkA5FOo5EEd4ZEEkvEeZErFNFstrG7s4u9vX0x2DkHOHmtkSU3JQtIlhfoDAcIksctJEMIQb+LanLGNonawr/wPHdUyCK/m/h7rltHbGwLY/jCHnScHnaP2GUQwuxcAbl8DssrS3j80uNYW11FLBVnajAsFuL6PZgjvj+3QMdCGYuVWuODvgQqVwT3SQjUvsuimJchoG6GAueki70Z63jpCuf+xUKG4yfz3nWaux1BkLhMdArFciKawkZUhTgK51yYJFfw913WNJFfI3jMNsbDLoaDvtYxj5EIGgnpRMpQtFRQpyXHLl3r/Psj4ZPHRZF6NLLV5ULwBYX2SMRAJEYGOwMj3aIBRW9zOJbgZo09iEbjCIdjiETiCEdi2D04wuf+6Mv47kuv4+btQ2FTiDdi0SoQoJhOB757TMyZ8HrJtiZGxEV7MCQzQISZ14sUEUKhMPx873RlU7g3DDS7PexXK2jx3NgW2uMROsTg8Dkp6FIQZIGCDnizL2GeKCYiedxAY2Bg2gh7gfn5kjpCzl84i/c8cUndGiwmtnsdtLttdWTQDR0iVmY8UoAyg2VZGOb1qlKuYHNzA406GfY21k6d0blikYEudSKo7ty5h++/cQVvXb+DYR8qxsZDLO5FVHgMRSNIptl1lUG308O1a2+hXOsJDRNyHJyeL8Fv2yhkMhKZ+/z/0ahEb/47SGG9UcfK8jzmZ6bcvJJ4FONBH3dv3lAAMMX2iLI9xpgqFoQFMxU2zetGEEG/4RZzbMeds8T6jIjaccDhZ5cREUEeXwjbe0fY2S0jEctiaFJwd4v4xMFw3jximatQo/nuzrVHQvqfdXLwsRTieZ7Y4UEWPnFrOiaijbh23CK13O9CHLnufJ2Tk+ICX5vfLBoJydXtCPNWbzYlpr/3/R+ELxrHZ//ku3jl+h04zGUwIq6YzosdC7BcI0Qb2aYc3y6S6j+vM/3tn3IfoWX4J9+TjBEniBeK5z51GToS1dm1EVJ+RFRrg8WiJ8+exkKpBC+zGyi++zzoddsolnKab1VioAIBvHbzFq7ee4habwB6LIb8jz6tTDAvk7uOyQhMRmAyApMRePdHYCKmv/tjPHmFyQhMRmAyApMRoMArqVpxoQrQFBqAN5kiptB1eeLIJffY4Q0snZ8e+IjqoPn8hLc+bvYkUEpo8UD8VZNt/3ruk/Zhnx+LpQyeuvg4UtEIpnM5bK8/xJtXr2O/XMOQbcZeIBL2IBL2C11BoYIKNoVoBlPmMnmEQxE5SHmjPBpaaLU6iEZjCh8ky/i4tgvb00c2l5IISiGdyJjnnnkWS4tL2NvZUWgfsQy93lBhol2K5nShd7oYmjaGXmC9UsZxr4OhZYMmR76vmOGTACQ+PIMLh46QJNZwiE6r52ISFGTnAYnP/OIYRLweLC8siEv9yHlKoXzQGyjUlEWLTDYrfrkrMJkwiCMwwsIFEHFjSMyDmNMMnaPgQNeoMBVGWC5pumbv3LqFYqGEZ595GvFYAuXKMY4Pj1wOu8+LrhjhI1gUj9mRQIc73Zvk5tK5Z5oqBvSHQywszGJpeQnrGxv63XQ6icHAFAqCx04ERCDIMMiCihLNdhPlchndfg9j25Kbj05q3rQfHh1JPCbWod3vSzwis7zZ6sEZW1iYmdF7a9abaDdbEuHIrqYbnAI8iw8MOwyFw6i2GgpTTQTDiMSjqDRqmJ6dVRgmCwXlWhVH5WOhBMZjG3Xxz31YmytiOl+QIz2fzSISCMGmyEpXMIXSEEPTKDI6J6GKbmAhXeEUm+X019xTyUljSgGMj2dRhKgNyx5heraEJ598Snz0b3znO7j85nV8//YGfKMRUskYZuZmsLi0pHlZPjrE+oMHKhYQQ3PpPRclQPksdlPEkU7lEAhEMBzRIT3CYDxCf9RH3xxgffchhvYQbRZ+ajXN5cEQaA9PXJ3jsXjcH/3oR3Hl6nVs7u6p4HVqcQEXTp0SruXqWzclbH3shz6Ac2fPCh9x+84doXumGcCbiCsQsFY5QtgI4Duv38TPfeaT+Pnf/HVEfD688MUv4oUXvoZKtaKQPq6rWqOK4cBGty9LL+JxvxuYGoqgyOwFx8bG+oHc2+T5/+qv/hpOPfss9je38O0//Qq+/JVv4M2bD4UKoTbFwlXMABZnSoh7PXJHPnb+PH744x/HxSeexKDdwfrDB/CyAOQLChlDhjaZ0JvrG9jd3sVoYKqrg/O93evBErLKQLfTx7A3gM/jV7gu95lkJI5up4WNh+uotA+RCESQIxIqk0QkEkKv10atXoYTsjEMmfAawLlz5/Dss8/g9NmzKEyVJDCxwDIUy7qntUKHO+cL0US9XtfFnIRd5rC6LejAPWFAP0JPvF0Eo+uWv+86colooeBOYJEbzOgLB+EjZ4j4Bj7Wcl263CtZSGAQYChIHrxHXQAcXL+wNK4YLS56twnL7MLwcx82XLwGxXc5410XO8VMFgM4/80xeeLjky4QPpdXa4HrJBkJS2RlAC3XbzafQSab1rFy76IwTFc6O1w8IG/dQTpNpFNR3Tn376/jWy++ii999UXc32nqNeZKUXUTEA0j7NRJB9UjzIeXPHQWgceOjp37IouYlPTDjCzmdYbBi8q4CCISjYqPflRvomEO0BqbqA8GaI9MzT/iMFx3rU+ifDocQDYWURmaSBabQZkeKKS5M3IQYWdJlB0Bjjj5Tz/zDH7iZ34az/7whzB0xnjzpRfVuXSwu4lGrarCLvcTBkCTP57LZE4KFg7WVk6r8OKBH7lCSSirF1/8Hr72ta/j6o072D9s6joTCfhh2jaW/x/23jxYsvM873u6+/Q5vW+3777NvmKAwRA7QRAgQVKiKFESSTu2IjqyJMp2xbGSSiwpduJKqSrlcipLSXKVJcelSIqihStIcRNBSiBA7IN19rmz3Dt3730/3ae7T+p5vm4QSdn6S+BffauGQ8zc6T79nu98557nfd7fc3gR//zX/zke+fGP4crVy/jy//PH+O73nsXeXg0P3HMYd9ZuYOB2kUtmcHBhCbNTU2qmNhn86jhqhLNmrXoN8D2FSx89fADpZAyzU1kkYw5uXbuCS2++pRDKoesiFYupISBKkG721JItTdaYqRCutT663Ta6vQ7icQd2NCKcW6PZxtBn+LCLYrGBbGZGn3WMWRmL6WN8kHFamyYOrw92ycbXzDioV8GmnCIgDslyTJMIAzWm+TMMm1n8EotdAaRjd7qZ5pAjnYgYMtODQTWTGI7M+wkb6gwv/thPfRLNno8vfOcHuLK+hWDEQce30fGJv2PzxRLSjhMwoaGn+/aPUkx/N9LlPy6oDxCJRdWQo+AvRBzxN/A1mRINh5GMxnDmxAlNYyzPzeLuU6eEjasUCgqAjzo2fHgIh0NwEnH0QhYq3R6e+u7TeOHCNdS6npByvG+9a8Bm8nP3pAKTCkwqMKnApALvaQUmYvp7Wt7Ji08qMKnApAKTCowrEIFFyUVOYwrpDG/jw69GsCk6hIISVCi8UjDWw2HAPBbSVel5gg0grFcxuBgrEDTIAyryxliKWMzG6tIS7j93r8bF3UZLLj+32cL6rZtYv30H1VYX3WBAo+hHDh7GzPSUnNXlclEOKIqZFIHoYiVDle9GfZiiLJEfFMIrlZJG8JcXpnH00AE5KSmokxlLRzfxEzdu3tbnowZaqdZRbbTQprDudoUZaHc8tP0BKsM+ulYQAbqUu57c0DbH/8XoBewQQD0qZhnGPAPq+BWzLeSTFF7p9uLzflCiRDab1S8ebzKVQiadkhP8ypUrqFSrEo75IE9RjUIRv/iwz/BO1xvg4FRa3NlkIo1kKi4nJ3nndIE64bCpQzAk9jadgXQ+Ukhm+CDPLd2VRPTwczC8k8I7HeFEh8ixGwxKzCdrlwI+R9uzUzkJlMsHlpHLT8kBzB9S2vU2irv7YrNTrGBgZDyWEH6EQhFF9N1CQY5R1p34CrLUKRo5EQfHjh7X5yuVqxLZudbosKcLnMJ6rVJFOGRhcWkJnVZrxJoPSgihWEKhn4GKbDyQ/83QRArtcloT+1EpodrpgphjZewGA8inYzh98iSW5udRL1WEHaDLjo0EiqwUbeudBroDimPGISzHPnnLoRCSEmJNmGGE4iJggiGJ4/EhrjyFTTrHC6UC1u5sYavSlYAzEzf8XTaBKPrEYglxk9kUBeOt1QAAIABJREFUIVqnUNhDqVhWs+Khhx4SFiMQ4hqlu5EoCQskKLQbxLtQNKer2cPSgSW8eeF1XFlbR6vTl4OUYakrSwextHIAv//UlxG0g2j7RhSyfR93HzmKv//pz+DAwhJ+63/938TuX1peGdUggLXbN3G7uC+UE3nPbNTQscjjm09b2Kr0MJu2cfjQAdVo484etvfKCNtBpBIWtktdoRbmc5bWfbnO5pOPfCaGdDwBzr5kpzJYXT0gB++LL7yoz5lIpfDY409IYH3qm0/j0s0tGjyRjAKNtnHfsnbxkJlUSSVtfPCDD+Ozv/zLmD10CE/9wR/gz//882rscJpibmYeczOziEdjaDWa2FzfwM2bN1DaL9D8j5BnasprjbgPOrh9P6gmDkNuuaZ3d3clmqdScUSjNvxAHx23hVK5gFqjgtxMAmfedxJ3nTuNUydPYWFxHvF0WmJgqVRUdgLXKAVtrhPuksJm9fsKJWXYIfdbOu+npnIGJ8NAy4Fx5/Ka5CZAcczw1IN6LQZXqqEjNjv3a6JIhvApIo940/xeutu5z6kBqDVt3OgSu7l5DtkjM7gXfg+nG7rtNiJ2RNcF0Ve8B3AbY2YGF/pY7K9UayNkC4/JsNeZU8Evfv5Bt42E5cMKUEilw91T4437EUU8uuR5J6E7eTAMiI0+M7sIy4phZ3sfL790Hj94/mVcuLyOnWIXgVBcjTkFonY6hoXNTIkR9oZ15RpXjchs7/e193P/IbbECfRgDV0EBz1EQ44msXzPZC/QfV5tuXKk051edV20iRvROALdzcwCGYItx2Q4iJlMEk4opHXF/YGTQAOvpwYB732tvq/9X2GX4RDmlmbxE5/8OH7hH/0KUvNzYvX77abQU51mYxSy3EPEDiOT4wRKiiNQui+//uqrsO2ocDlvX7wi9vnzL7yKUsVMbvB++vM/+xN4+/JFPPj+h/GZz/0ilhbm8Me//3/ht37n97CxUcDBpTn8V//ks7h64RJeee4F7G9XcXR1HocWF5TT0eJeOaCDm82wLmq1CpJE1TSqWFmex+kTx7C8MIdMKiZXOkOj6Vx3QmxyRTT1k0oR/8NJNqJWROPX2hqfj4Hnoj/ooV6vwI7YiMTohB+iUKzg1u1duK6PXH4RlXJNzRWeO64rit38UuOIyCIw3LmvDAk1Mrl6zWWi64RrlGgfroeAH9TUgzdgyLdtmtsUjhU6agT3SMQ2LnjhkMw5M9gXgwti02j9zh2Ff0/PzKHeauORD30Y5y9exjeefxPFVhdWJIpGP4COH8KAHQWedyJh2LCmmC50DPnhPxpn+rjZNsa8GBf/D+UFQWfYVBBmbihcFXcBVpfHSjE9nYgrw4aosFw6LSRQp9XWxA7zVhgqO/C6CPgeaq0mnGwWTi6Hbz//Azz72iXs1VrKiuHPD2yMDYcTZ/rkyWNSgUkFJhWYVOC9r8BETH/vazx5h0kFJhWYVGBSAYaOigZNQcUynNORGKKxarpjGYLn9RBzwhKwhj1Xjl0+34bJTA0EkIg6mJtfQa3ZlqPacSwkknEFOdKXzQfocDiIxdkZ1Kt1dCmOhiwcPXyUCg227mxiv1BCsdnCVq2BiBXC4lQOBw+sigVd2N/BztamxBiGvdHdTLdjrd7QgzEZxBRDU5ksFubnkE0k5NTj+D+dluMHbPJn6d5ttV2EnRgY8VmtN/WLo8wUFFyyw/0g/LCF9tBHh00Dn/zrgZit09msxsQdm867oLAfjXpLjO98Jo2FuTmsLi0in8kKzUKMiNdzJcpReGFdKfhwNJ4P9BRiyrUaym3ytenNDCj0K0whJgTYtoV4LIpEPIFUNC5hkGIusQpGlI3JSSi3q+vq9SQMsOlQraIszMZQ30NlMpaII5XOCiFAMZ2Iklw2LZcmsTLEStAhSTGX+IPZhXlcvnoZlm1hfmlRn5f1rDGUtVrXsVAkoHTCYxJzPRhEJB4T15dND4qFahC4rsQ5ogrIrqZznZY94meG/SHqPN5iUU50rg8KJgdWV9UIYc1r9arcvLFYXOxmitNcr3vFAtxuH3t0zHW7KLZdBEM+UomYgiwTyYREYbonWZdo2EG7XodNsVEhuxRpAugzKM4OiSdPMZCfk8gRCnf8DGS2U8AkCoFIHTZ6dD5HYjvFBaIwhqEgirUK7mxvoVAqqfHS73ECgvQaH7lMVGGmmWxWdfAZiTscilfM9+U0wX5pD9G0I/d5s9pGaGgh7kQRBh3G5nwyFI5dnJ3CjsLvKLBvbe8iGUvj4Qcfxo//2CdwY2sDv/snf4DrO0TeDDTC/+j7zuHHH38c5VIFf/aFL+Do/BKq5QoOHTmCdDaDqzeu48qdDQWVMiCTAltw4GHYbcMJ0enMAFzDWhaSJGhCKYmNochCpAgbPY4TVPOF+QB0B/Pa9To91CsNtDpNCVZsouzt7RmHL3ysHjyoAFGey2qziUabkyI9eHT++8bp26i7RkAl2z+TwIljS3ASKbz48hW5v+NWCMOQpbV2ZHkaH33i/Xjgvvs07fDMX/011q5dx0xuGhtrGwj6IblmgyGKvI4aF9TjyLGm8E1Rvu22NI3T6bVQrRXR6XINOlhZXcRdZ0/invvO4OjJoxKKeU1xTxI/Wo5jg1wheoniLsVvOkIp7EnsDlua1KAAyGuH55/riY1IXkcK3H0X1mLMQWfAIkUqhegq6HAgsXtAhA27QhTFKG6zOUU8zGi/iNi2jo2SnkXxkFM3zG8QE5rcd9J8bMRsuuoZGmrwLfwLOtMl8I9ETbp033HwUtQXf9kI/8SX9HsdBHotxB2K0X29PpssBMSY1+T+FoUTiSFIxJidQDAUwVtvXsJ3n34Gr725hv2Kq4wK+DYikbT2Ar4+px/GzHU2q/hnFPPVuFBzwTQG+CWHP53JIQ92oMcrCNlkGqlIHL0O7wKsRhDlVhvt/gDNQR91XvdcCOEwR7Ek+vKc8Prx+y5m0wlMJZLKmeD90AmTyQ2JjeTCJzKmoVJvNdDqddELBJGcyuL+B87gxz7xCXzmH/y8grHJzCcySBIwa2yM3fCaTWxfX0On5eL69RtYPXhY6/9b3/oOvvrNp3FrY0d7diYWwUP334P//d/+FqrFItJzM0imEvit3/5t/OEf/alQN7yHhENx/Ob/+KvIJZL48p9+HrevXofXaiFHpI4TVVBvKOwglkgoCNuJkB8eQLVWwqDv4uzdd+HE0cPIZ1OIhEO4fvEirlx8Szx1t9lA3HGQm0pLoDZuZ17NbCJzDbLpE5DzeQBOMXhy7bO5Wqu3UG9wcqGHUpmTDhamZ+YNqmWEYuGa/OEUhrkeWGPu25oo0j1o1GwaYZK4P9rhCNwO1zaRb6YhOnZs83i456v5HSOjf5QpMhKXKaTz3so/ZwOX+zj3stzUNDr9Po6euRvf+uvn8IMLN9D2LQScCNoIwx0G9XOFhGuuyz6d6T1N3Jn7pAlp/099/W0FkJq9wzTZxoic8YQLN7gQXei+h7A/RNQKyzDBn5eExBsy3yaosFG6zxkCzn09z9ySOJv45n6p0F+GfEdtlCoVBDmtkUripQuXcWl9Fw2vjyEb+j6RSxTt/4YPPvlpfFKBSQUmFZhUYFKBv6UKTMT0v6VCTl5mUoFJBSYVmFTgb66AHQjQdKexbPJBKfzwi85FijB0KVGI4egvhXM+hEUxxGwyjtX5WSzM8OE9g0YvgEK1jmarrgdbulQDfHTumdFuPqTRHX3rThkr0wkszS9gdnoWWxvbKBbKiCWSqA8GOL+2hp5cvhYS0QjuO3MKuVQcVsAXozVKVsRwgHajoeC3mfwUFubnFbpJoYrCHt3YFCZLpbK42eR202VdLJcQkPveRq3VQaPTRW8IjW23un20xfcmzoXHbgRiCk98eOexr66s4NFH3y+HFhsFdCK++tKLKJUKWJiexvHDh5FLpdCuN1DkSHirialMWuJCpVaRK16iCcV5Mo+HRC7YEqoLxTKcmCPHM0XGWMSROKcQNv6bgY9aqYaohKegBEBhHULk7g4k4vFhn4J/LpszDt54XEx0uiX5QE37Htm7TjQm1jfFu3aziVQyKTcuhXK+Dt+XzZBcPo/VQ6t469JFvPn2JSSSFOSJhQghEgwh6USQpPPficDz+vq3FLAYHsiQUooHRELwwZ6sc7p06eym67BSKcud6Ho9NDttCV6xEQeeAhVrTMGNZ2J6Jm8CUCWckN9Pcb6rc0onPcVdKxwT756qBdEMU9NT+kWmtjNi4RL5cf6VlxUSS/FnJjcldymtuxQM2p0WovGIwtQocFIwoEhpWNIG5SIBT3gAojPo8qULtyfhjJ8hGovDTsSNiMDzSxduv496rYa9nX3TAIkYVzsFI65VDjQw6I4BumxqBUIWCoVdcf+7XbLBKZplMZudRdyOqybpVAZzC3PY3t+BO+jCSUSwtbeH62s34fV8ZNJZHFg9jGjMQb1V1Dkl0oWC+6kTJ7AwN49r165hY3MTB1cPivdfKjfQp3uSorkdRjqV0Dmhy9OxQ3B7La09BRZyTyB6KZtFJpV+hz/MdaUwzG5PkyRcfwqvjFBgt4RaYVArneFcF3SfsjHGtUjRXPsPQwYDvjBR5VpVgb3RZEJrJRQOaW0RR8R1Q83Kthgs6GEwDGI6n0etXDbu2MFAGQNLc3M4fOAg4pEodra3sb21LYRNrdVQc4n6GdcpkRQUd/k7hXCK/KlEHO1OU5iS/qCLkDVELpfEyVPH8dDDD+LoqWMIJ2MK22WziNeAUCy+yQygHksn+dgNyxpICKfj3DfNFX6vxEJdn0ZzGvPR6YaluD7mllPUkohOFjXDTxneaV5IbmA/SMSLqaE8sBQilRlB1ILg6AgEhnL1Ek3S97poNupoNeqaHuGekUwkNRXCkF2eR+4zEqRHYiRryy+iayg6Kr9hFAyp62Q0QcBrttvuIiIm/OjatYyTfsBjCfD8EyETwfzCMnZ2Svj+sy/hG99+ATfW1uF2XH0mnhOijsjS5rUkvAczGbQHDrS2jNvfMxkJfH2K6W1mXNCpzut0gGBgoPtIlE3RdBrJSAyDzlANRTZT9ipVNHoe2h7F9C46fHNhy3hPYZeFuSJBxO0AMvEIYgx97nlqRPBexH2bbH2eWDY4IrGYJnXKrC/3CJ7jSAQrK8v4xX/0D/CRD39IyKdmvY793V1NKqTiCczOzKBRreG73/423njtTTV577v/QVTYDHruRVy+dhOdnrmmHj53Fv/zv/5NHDt6COdfehHX12+r+fOlr3xTe9+nPvMJ7O+V8X/++z/Gv/z1f4yf/PRnsPX6myhsbOHZp7+LnfVNDBSozeYtxfSkmgbJZALDwAD7e9u4sb6JA8tzePDcXTh8YAXZZAydRh0X3ngNA7eNeqWIqG1rysSyuHYNz1wN+lFTywxYcCUxPJfXKln7PfS8IeLJHOYXDmKvUMMPnn0V2VweXdc1mBa6y0dBoQKljNzVQ07IhSim8xozk2KcoOA6YJCoaTLH0Ki10Gy0MfCJqTOTPrz2NEHBNdT3NNFF8Z0vzX2Na0j3YGaTMJR0lBGgCaiBj0Quh1h2Ct/43ku4fGcb3aCFfjiCbtCRmO5RNGdjSYg6OtO7utY4NfajEtPHTa3xZx5fk+a8BGEPh5hlfgFd6I4tkdxR04tu+hHGLBTC7Ztr6Gqaivc7C7F4RM1p3k94jrxOG0nb0vWGaBQt+Li2V0Oh2UU/CPSDAXSloyvsdaJvTB5IJhWYVGBSgUkF3vMKTG4273mJJ28wqcCkApMKTCrACljkN1A6JuOUY/3CAFDkIwJgiLA/QD4VQZtuUG+AmXQS544cwn0nT2A+n1M43+3tPbyxtimsRrfnSuAgg5MiMn9ZwwEiwSEi5KwHwzh94giOHjmKa1ev4ebabbnX8rNzCMTj2KiUsdNo4PbWngTHf/h3fhoff+KDyCQT2NvcQnF3WyFo3WYDdjgIJ2yh33Ul3EXtKJptF6VaA+VaE+VqTeGhFFn2SyX0MUQ8lUaNrO9WR25XiofdgY8ORc1AEMEwUQ5BoUZsjypbDwGfTq0QFhcW8f77H9Jn4kN4o9XEhauXhERJx+OYyeb0wFmv13SMObJkicgZUjygW8+gGww33JEwSZFBosCgj1Q6JfcmhUXiaZaWFpHNZiS8kyPernfUIGg22+9wpCk0Cm3ARkjI8NwpiBULBfF3KXTqeCg8Dcl+9yS2UQQjjqVRr8lxTTHBCGEUPIZ6WM7lc4gnEyhWSrh67brG3dvdIeZn88jEoohajlzzCjekADgSETnRQMGNHHq6HtlAaLdaEgn5vRTEKHTV2XgJhyQuUgShOETUC8Uwcu7pPicPnliYkMb9ffS8rmrZ7RKv4urBnsxl20mg0+4hnc6Ik97xeqizidLzEEvGsLyygJgTxVe/8nWJuyvTU5ibzkvwYFAc11qr3dDrT+WnVH82CCgiUFinUEORmNWhwMIGBkUJBjmy5nTMS5C1HYRjMfgWnf02pqdyEouJb6hVyvqcnBhwGUTZ9cz4++j6o4huj+rVaNRgOXS9u0DfRzaexXR2BjErJkGa35tIJVBuVOCHA2AcZrleE7bI7VFQpBiU0LUxlYphZiqDzc11hQbPzs1LnC5WqigymNYb4M5OCe1GC3E7iFzMER88l85IEOPEQiAUwCBIZzXF9LBh+jPIMWwhEUvIwUkhioIwxX4ytPmZjecXqpkwIm2GApNZbcn1zyYYr09SB1hbYXUo+FIw5mRJ19UaIRaJ+J4Bo4etIBqtugI7OeVATEinYxpVRENxGsXkNATRo+BDZyVRT8REMRiT0xtRB006RiNGOPd63KtMgCVFU7K0KSZTaKIbfXdvB8mkjcNHl3H85FGcvvsuHDt1CvFMGt2+h+39fXQ7roRuZaaOAit5LfAalfA9FgIpnrNJJmQFA0DpBh0qt4INGsrgvObHoZ4U81g/vgb1XZMrSpVcnTn9f+PeJT4lAD8wYoYPTcAnESe8rriWWo0a4hFb4YH9ngu3zfDdhqZn2CRKptNIJxIKi9YEkj9UM0CNJV7XowYBPyddz3IAO46u/bEQSUczrws2JRp1s04YVM3rVvx7Ibb6Oo9EVuXz89jZKeKb33kOz73wGi5d3oTv+YgSdaT3NngPCvxsehnO/EjAZ4ArBXoy5xUQzT2Wyq0RRvk7xXfuHWqMcn8M25hJpRAhz7s3wNzMnNzxm7sFVFod1JnRQLc+m2jKxjDZCHx/uuzTEUd4Ey5aTabQXe4NhMoI8xzQjUxRNxYFr+6W10Wr34U78NS87Xb7uOvMYfziZ38OiVgElWIRO9s72Nvd0b4yNzer/ef69TWti+nZOTz22ON4/Y238MWnvolrN9b1w8vy4jw++/f/Lj73T/8xvvP1r+GLX/kqNnZ3hM9ZXlnCz/5nP4OP/cSTOP/ya/jNf/mb+OzP/z38w3/6zzAghquwj8//0R/h2hsXEA876HWH2Nza188BnFRiOGw0Gcet9du4dPsOMvEwPvLofXjg3jNIJ6OIxyLYvH0LF159zSBr+j0kEzGJ6RS22ZhXqC9DPNn4GbHJ+bMBO0BshgnT5gcRtCI4dvosZg8cx+vPvoxLl66gWiqN7gnmPPOaZdNyLIbzNTjVQmFeUwmc6rIYWsrAWUcZKsRTNaodgwMbmEYL14e+R2t2qH2MzWQGaXOtcB/nfcXcpx3Yjj3KJAig2WnpPnbk9Gls1zp46pnz2CyWtdd7wTB6gTC6wyB6AUsB7CEe26CL4Lud6Uxe/Vt0phuw3Hg/MDXhnst9Xs1f31eDh8gmThuw2UmEUywUQCYcgk30l8UgbTakmJswUKMr7Nia/Lpx7bppLrCpQEwOG1nch7gRcR8N+HAYOkvWfiYDNxTC2xvb2Cg10B746FtBTVz0ewPuERN9Y/LYManApAKTCkwq8J5XYHKzec9LPHmDSQUmFZhUYFIBPYJRTKf7L2gjSpcgn4QpelDY6vdwcCaP//xnPojXXz2PNy5v4OSRk/jA3fdiKZ1Br9vEja0bePXyFbyxUYZL4Uh8U18CJWnsadvGFIMkA2S7mge60/fcpQCyl156VQ98KwyenJpCZioLJ53Axc1t/NvPf0vi2K/98s/hodMnUdqrYO3qLbRqNYOaoOOLJvVhD36PYnoUVtBBrdZGsdZEo9NDq9cTC73VdVFptxCkC9yJyJVOsZcMcaIihhxDpshGAY6hWhyP7rrI+UMsZZPIpxII00VpWUhFk3pNctQ3CkVc39+BJ9c3b91SDDQmnbEdLGenMKAYGPAwlc0Yp53tyPVL0YyiD01sYh8HSRQglqaFZqupkMRcLotcNqtGAceue00jDDQ7rtz0jbaLarOFtutRkdcvioH5/BRqpbLh7yYSGHiezgddZ0RN8HPz4bdULkmkmKJDmw/LdF2H6fYbalyf7HQJUBjKfSkMyQDI5TJqgAy8H4YgiuMcIIeW0w0U9T3UylW95thNSNQHxdd6tWZc8e0OEmkiZThiT23Fl6BH5zkf4OkYpJBLnjUbGBTSDA+XQiRLznNIZMQQCNoIDIKYSecljBYaDazt7+FmoQg3CMzN5zGVSOPtNy9jKh7H8eUl2OEAWiPcy1Q6JTRMp9OUcEsxkIgAnlrH4Qi8LVc8mx4ScsjDp3A8cqeThS42L0MeiaMFJDRO56ck9tDhTZwDzzGFRDnh22256yl+cbGHLAqmpv5URchMZx0ZdZqMJhC1Yxi4fbRbdGQHJdYbTjYwoEWZwY8SDYeaFqBYdeXyVa3LdDKOfreJUGAgNncmn5cItFus4K3LV1Bq9bA8lcVM3JLTkMGnVtBCrcGg0z7SmRSy6Ri8Po/blauYZecG4kSiYkrTlU0HNEVF8pbpyqcjM2JbsEcOfTYy+FUqNCV0Ly+tvuNQ51prNBjW2ZHoymuR9aXLl/gZ/qJ7l+IwneLVWkWBDPFEUlMAdLZbjo1jx47KoU53b2FvD7VyCQOK/xT4yMHn9UD3uR/AkOiqQB89zzRnhn2K/3QYR2DzfJAVX95Bb9jGkeNLOPfAPTh2+gRmFhdhx5PCQrFZUq6W4fd9iVBjnIPc52I0G0FaUyRqxBnEk3GPjsJEtXcEMFADbyhhnn/Ea4Brhp+LNfHIYea3jtpeigMYZVVwhqXTIf7JQpji+ei1jVmaYv0AA68Dmz1N7gWdNjrNphzgPDY2RZxoXEgKr9eCP2TjjefYhJ6yxlyachxTQOz7CmzlxcsmHdcqHcBCxdhEqwTQc7mv2YR7gDGQgZCZvrCsIWLRIDKJFMIDG3/0x1/Bl595HdfWiwgyhDRi8iM4tSE0zGAoxBWvGaFuuNeEfxi8SpGf/HkhmCI2bE4KdF1de6wf93Reo2wqRoNB5IlkImbH6yGfm4Jtx7BTqqDiemj0fZTdnhqsbOpQYOQ9kQ1E4rzSnFphboPnwqN6GSSDvo+YHYHNb1U2BDMPQugGhuhZAXgUkBl+yTDLYg2z+TgeuvsklmbzSETjwnixUXrr9rrO9dETxxWmzSmZU6dP4J6zZxWGe/7VN7BxexOFnT3ldJw9dxahRBLf+N6zeP3qdU1X8Vz95Mcfx3/5q7+I+x48h+99+zv4P/7Nb+Nzv/RP8DM//1+gvLMJJ9jFrWuXUbh1G+WNXVx++youvH0dVsDC0kxeUyEdhPD27dvYKleQiobw+L0n8ei9pzE7l0V2Pg87EMQbf/0CNq9dR9QOIB7jPcQ0XsbXABv0dD1zfXBKRjgtn0HKXU0U9QY+6i0XmalZnDz3IPqtLl556WXcuXFbU0G8L7FRxzVAMZ33V+6ZDEBPxhPKGGBTjnsOBWHD92eGiBHUa1U2LQ2qiKghMt1lGNAVxHtvWN/LBh6/NGXU6yoUmLg64sGi8aSmAsrlAqazcbzvAx/An/zlC/jWa9dRdTlNQ5wdgSdAHxa6ATaPghLRA4MuW2NqMLDZxf3SoJvMRMo4C0GtGebUjJA2/+mfTjl+YkKd1bzmHgI22XhfDKLrthHnPqesCRsH5uZkZnAbDU0P0BSQjCdNc3rQUzAqRXTm3HCPVMOfk1NRW0il0s4e+m1XocVWNILtehVFGhmCYczGU5hKJhCCabol0hn0HQcvXL6CC5t7KHf76Cv8OGgCy/v9ib4xeeyYVGBSgUkFJhV4zyswudm85yWevMGkApMKTCowqYAqQDF9yEC/CGJWBGG5Hek0Ano9Fw+dOob/5V99Dt/42pfw1F+ex9mzj+DBE3djWKlje/c2bhXX8fraGq5WhmKFmkg58tSBRBBYTMSxlEjD9odIRSPo+32cOncGpVoZFy5ewfz8LM4cP4bpTBqz+SwWVubw6o07+JV//bt6OP21X/gMZqM23nj1Em7f3EXEokBMXjUNpEMErQFS0bDCsPpdH5VKG2UKgN4AXd9HvdNBrd1Ghw5LjuXTrdofGMyCobJKXGYTQH9Od1YAGLgtLNpBnDuwjENzs4gSbdHuoFKpwmXoaDaHK5vbuLy/p/F9SoTdPt3fPiKBAKacCObSGXRqDNIcYHV5WYKs2OUUBno9CQt8sKdLnA47OXdbhl08ftinkE4OO13U7UpNolePPPR2G/uVOvbKNZTrTbR7nhzG/CwHVlYw7PXkSo6FwwgHyGKXrCehwYQWQggc1mFubk4hbEI5jALfbD5ghxiayHBGOk3DYpnzd4oHvZ4vEV8u4pHjlsIAhY9YPKp3q5SKEjKEcInFhA6gUE4+NxnSRFWk0rmR67UvrIAm5EMUCExQHF3nlhVBr0OublNuwSjFMpuiCF2ebbmlGfpGrvhsLCdHZKXbxZXdHby1tYWddgfxeBixQBj1ahNH89M4fuAAum4T5VJBzNil2RkkkxF4fVefgeIwne50pPI4xbjm+3DKgBkANkUjOvToKzcCSdfto9ly0VSYH/ETEeRyuVEQHk19RlDltAFF1Xq9LgQPOd+sHRmmaRa9AAAgAElEQVTzFMf5mhRRe/3eKETRluAWGAbQqNYlptPx6UTpmA/JYRlipkE8ZlyAgwGiUQrfAzz3/MtodOggtpFwAnBCQ7nl5xYWEIrGsVOq4bkXX0YbwL2HVjEVC4FzBpy06Pb62N6rwB0EsLKyiOXZHDrtOvb2CwhZjqZAQuGIXL3tTlfXhuoxHGBudhoRx1JIbzxKPjgVYNNo468bN3Ylap8+fcagQmxHEx77hYLqwaZAgI7siIO26yr89tSZu1AqFOQO7nZa2Nnd0d/ZsajyAOgQ7w2G+MhHPoKjRw9j4/Y6bt9Yk/OXTS0K6WTxU0DmZxsGIhgSeRBlqHBLYiyFXseKwe9bsIJheF0XpcoOkjkL9z5wGuceuRerRw8jksyg4w3RaFGsY3Ouj6BctryGjBPasIoNK5nXCNcQWc90w46vMwV1DuiWVVoC3FZLUzGcyKB7NpPJSIhnV4IhmcTfvCOmC+EyEtMNXQWtRkvvH4nH6QE2iBl/KPd5xA7B4b7puQgQH+N20GGDrOup+ZJKZnRe2VhgA5BYFDas5FbllNEIFRUKOhIhqfunUlntW3SBq9kU4LuyoUKM0QCBYVj7TW/Y07FbEeIkIohHA0gnQkhGY2hsVPCb/+bf4dsXtnCn2MWME8U0z2mAiAg6Wo2Az4BmXjOaGnG5r5jraewOdzmt0uuKq8+JGgYtq7a8nimmc/qIgcP+EFOOgxQd9J6ryZxQyMF+vYn6wEdjGESF2C9xxOnW7SPk9xU6GubETDiiNV5323DZ0Asb7n6OoZmejyD56n0ywwNoBwbo2UH4joVBAEKblAtVrMymMGX5OHP8EI4cOopjx06g2ezg9TffQqfv4Z777lUQcsNt4Oy9d+HQoYNoN5polKsobO3i2tuXcef2lpq6ZFS/sVlBg3smRVzfxyc++hD+2a/+Au5/4B58+y++hX/3O7+PX/vv/gc88VOfwu23X0N8ykYyYaFbKOH1Z57HX37taVx8aw1RK4Ll6ZwmXzbrbbx6ex0110U2buOhY8t4/5mjWD44h6nVeSzMzOHac6/h5e/+NfK5OGJRTkeZ++pwQPHbIHm4BxJBls1n9N9E1LAO3OwZ5l2q1MXVPnriLvHSr1y+ghsXr8BttTUtx71QDVrda4BCsaBmDXE4fF3+YhOWDXVeV7pnBULCiVUrTV0XbPIFgwxUpqAPTdDxumQ+hd8H6nWzB5tpg4ECvsN2QPz5DPMVNnewuXETd59cwYMfehL/6vf+HN+/soX20OBPNE/CbIOgjV4wjj7nTAYugj5zCIgYksVAja6xmD5mmXMNm6abuZeOm3D/8Z9QOTnDZit7btwLOIlCpJivpmW9UUYuEkM+7mAum8L9d50Gui72tzbhEOHl9ZFKppVP0ey1EY6EhZZjl6zDGgyHcFIJ+JEwsrksOqU6vHoL4aCDQDSCi1sb2CjuIxtP4ejMEubZWA+Zn13YvPAcB89duIjX17dRcD14nFJgVkvYRt11J/rG5LFjUoFJBSYVmFTgPa/A5Gbznpd48gaTCkwqMKnApAKsQNxJ+nRjSdilGxaG80x+ZrPewvJsCrlMBpbfVQDc8uwULH+IvZ2SxNpk0sH5i+uodTzkkkkjggUCWJmextL0NGLkb0ccTGdzGBCT4fdx8/o1rG9sKMQzm01LJGF4XtN1FQCXyudx5dotFNpdHcvp40cwPzMtEY2hbV6nJYdwYb+Inh/A1OwsSvUWitUm6m0j5/NGquBCohuIBxnwF0fMQxpBZ7iinGB0o/V7Gm2mQ3x2dlp8+JAPRHxgKpVGhmGXYVs88J2dHexTnKOLixz5SEQuSYqBqVRSnFy6r2PxuISDnY0NHF1eQjaVFNqEgh0FLoqhFKgazSaCfMj1+2IVG3duQ45x1pHnhqJQi9iBRhPRCAMfjSOartBINKp/T5GBzYBava2AuEa9KaHQsYhQseQyk8PdCkkkJxOW4gGFqbHwR7F6/DDPh2N+GYHdiMbEx/B79ODfNy7Pdwec8c/578e/3mFBj0ILx4IB/41x6TOccYyoMIa7dxjSI0wH35siA4VI/n8T0Gjc9XTvE53BcDk6xYnBiCdTCtKl85gO7XKlinKlYhjSwrKYULW+1xPygsxoIjCSPF/k7QvXYEIWea7oto0n4sYl7/X0Z1w0RFmoNgzX41Uj1zpFR4o2FgZ9utyN43dc03EAHuvIP1NQbDD4TvAkRVauMb4XhfWOS8EppHVMEZF/z387NTUlVjxFpO3tbezv70ugXFiY17mhQM/zuru3jzKFUuIpiKYQjsfXeuHfMzCUyCHWt1gsYmZmRp+3XC6rzlw3PEYhOywL7XoTm3c25UrmeqJoxWNgQfi94/NudlZOFzCrwJVDmO0RrlU/GoZLp3ONYlYA6Thd/44c2VxTXAMUUDt0jwcDyEQjqjHPHaUuon/oeufx7e8XUK1Vda2R3c6wUv754UOHlAGwcWcT1XJZzm0KXhTT2dShAM3vm8pNj8J56UylK5MuU4bluQq7jSVtNNtNPPT+B/HIE4/h6MnjiPG9+56uSeKE2BQj/sMIzTxdITmV5aYeYZN4jikycs3VKlX0uz2k4imFuxLrQfYw9zO+lrjZ6YwmNvi5lQHASRG6q0GhkAx1BnKa9cdzKxHQ555Ht6lxYgfsINxBD33fU2ZAs16DxYwFXj/NNrxGU5MurEU0kUAim0E4ETOcYx5Lpy2BTQ56oVbMr3FjgNcT9wiuyZ6aeNxTbDVG2Hwy2RC8Hshdd7Xf8djYIWWIYyabx95eEd//q+fwxa98FzfW9oTcStP9HU2CUbnClPsm5JCipED7CqUcH4t5XPr/ByyaehuBcrw/yckb8uGR7UyGvx9EOuxgKpZUGCmv3UKljBZZ6wEfDZ6LHpszzGhgZgAnFca4KU6WEG3iIWo7SESiOg8KJ/aHYvmzcUAHNs+fmN98HR+IEQOFINqNqjTRRreHg4vzOH38uGpL9BYbzHedPgE/4GFvfwchO6CpjKnDh5FfWEYinlKD0bHjiBHVEQbCMznsbm3ilVdeweULbwnb84HHHsPDH/gAXjp/Hv/Tf/8bWmMf+8hHdB8gO//cw4/gyMmT+PIf/xn+6Hf+A2w/gulMTm7v3FRWOR+8EcbjEQSJ8whzOiugHJCPfOhx3Hf2HtQL+zj/4gvCgTA4OxVxlG3CZizXAR3oXMe6d7Q76PX7SKXSJpiaiLbhUJMozBvQfrazi26nh3QiB/R5LZpm0zhQU+G2REFRvE0l39lff9i8Mtedrr0hESf8mYHN6zaCrFUkgrATNteW2ab0RawWhfs+0UYUtX0gk0opgLg76OP25hZiqTSOnzmLC2vr+Mr3X0Gp0YbFIPNgWA1HNgQkmMs4zjXLRhdDa42TvBsYoBNgE4/fFVSDkdMkP8xMCGgv4X5FVz6Fbf2dwhBIZwsKjeS6baGEwhYRZLZ+RXmPj9mYzeWRz6aRz+VQ2d8XHs/XvlPWfY/CdrPRNKguNsE8T+eG+yHrz/11dnYOhUIRd+5sqZnHa5r3H04kFetN1XNhegoz03k1bhyFdw/RD9twpnJ4/doaLm1soszJrtHPDx1mxEwCSCcPHZMKTCowqcCkAj+CCkzE9B9BkSdvManApAKTCkwqAIQDtuadyRsliiHEJ0C/rwc9O2hhLp9BNpvHwkwCP/axJ3H3iRPoNpt46/XXcfXKFYmPz75wHoNwAkeWV955GD2wsoxcNmOC7bw+DpD/nYrj5tp1vPji80glUzh08IAEpXKpqBF3SSWWhVKtrjDBa1v7cpp+8JH7cezQAThWCI1aGfvbmyiVKli/s4OOB2RzKbiDIUJ2DAWKRN5ADnY5m+U2C8oVqPgrCs8UhShuMRyxRxdxX2Lg8cMH8Imf/iSalTIqhQLWr65hb3NbgjcfPClgRzhyHgohqaCziETFOtETloWZmVlEY1GFPPLhlA+h/V4Xc3mO8jOk0wgD4shallzHY0GbzlE+cFcp/pYr6HGkXSF/HVTrDbn+59JJZNNRjWTzmGORONKZjB6G6XrnZ6UztUUHfbEkZi9dl/y8/HsKTGwcUGigU5mCBN3TpVIJ7kjMoJB78OBBiY4MYBy7pCmUEbFA8ZYuVBNaahzo7xa3+PkksPXoyDM/zozF5HEo2tilSyFXmWzCP1OAJLN6FPbJNTkSxYh64XGxZmLnkgkeJJImLAWeTlrLNg7VYDiMFsWZtisMCR/y6dAenyu+d084iC6iDJnjMbA54FHM9ITJ4Xvx2CgEkcVNYYh4nnHQKAUNn4IIP59MwxR7qaEaBzKd+9RyiM/g6mOd2QAxEwjGKcvPwf+WA12CJPnpXeF0EqptDK2Oq8A7Hj9rP67pWCxkPfgaa2s3JNZS+OD3cJ1JGB/xx8NOFBG6NgMhce8p2FH0J8qAa8fghdr6nYIKmzliBnOKIhBQU4BTCeTuUiBnIGQiEdPnpRuYDRCuFzaTKKDV61VxoekcHgfPsiFgxyIYhIOodV0sJFKG8U8MEwV5Ho9jnPysFa8hns9YnIG7IdSbDdWRojnFLtZJQh051Q7d1D2UKmWJ5qurq5q62NkrIhwKYnpqSudZgZbkl4vh31ETj/XjxETP66DbZaOECApXKIn5pQxOnzmND33kQzj1wP2wIhYataoaHpzxYDgorxuH61AL3WBd2LCQwM3lIaepae5RLK9XqwqtTCV4jh19fsPbH0iQp/CcncprDYj8EmQIMpnrBiNBt68aNhTj2Bgjp4uqLF3xbOqFucaGcPsufFIlGAhJ6y0GsPm/nQ4Km9vo1hoIDRk+GEEinUaEopsVQle78FDHyPaFGkuj8FFdz3TC8u3ojB0MRpx0Cs6cIjA4JAUPKwDWg9upIxalCE3eeR9hO4JMbgbNpounn34Gn//St3HjdkUiXzpOtEYM/QEFRu7Rpq7Dfk9YGgqU/OK6eTc+yjiKuRWYRu54vxljNCS283wN+4YHDcAeBhAPhjCdSCGfzpo157ZR63TQGvTQ4uRIx0WDIabEJoUjiNhRBdcOgkO4zDIYDsXhTzMzgA0E5kS026jxfsAprEFf540NzGHP07mOhm3EnShct4VwLKy9nXsYJ08y6Ywa11kilTIpTOczmJ/Lw3KCeP3119XIZRDr1NQsIpEkMpkp5Nn8TUYwe/owMlM5ocEoalfKReHGiJda37yDr/3F1/Dmm2/iox99EgcOrOKVl1+WwH/48GG89frb+PqXv4NOtY9sNIpMJomZ2WndY4ia4jRQOBzEwHOFTKKg/uEPPoYH33cOs9m0rsWXnvsBrl+6hCinshIJZSFQMHd7zJkISMje3ttDtVaXQJ3KpMU0j7ORE0/qWr958yYuXLiEdrONlaVVCc2eZ+4HbDxzXzN5BKa5O87a0H+/C5fEBpAZbRoiTCe47+t8cUKD54/N7nfC1jWBZ9Au6UQSHTXqh7ofEE/DPZXrYK/SwJn33YfuEPjDz38Ve62uwn4Ddgxe0EZ3EFAGC69MIk04uUChmWK6oDKBIbxAH90AUUgD0wgjg5zXaqej4+caChP5ZjYRrUn+YleJ+2ePCCVATPuZXBaz+QwyiagJMh6L62FHqD42PCrFAgIUudlA67oS3fnaXbenCY5g2EHYMUx67mnValXXUZbZL8S1KYPFXHM8Xu6tOzu7+vmEf8efAWamcohw32DTvz9EZmkRb9y4iYu3NlAkDowN41BIE0QTMX3yxDGpwKQCkwpMKvCjqMBETP9RVHnyHpMKTCowqcCkAoiGoqMMKx+RCD1zdIq1kUun8KFHH8ATH3ocTz72qB5A6S/dvXET+xvrWLt+DS/84HncvLWBoRXH3/s7nxJqgY6mcqUkPEa9VpU7tFCoIJtM4NFH7pG41WrW8elPfRpnz92LbqOBt8+fxxadXxIWPVy8fBVX127h6lYJoeEQp08eRTabElc9n0tje/MOnn/+FfSC5OL2FCpHDELIiaJJsckbIszgOAoxdLKJR20CDflATVHOZWgc3bKOLWH/4OoyPv2pn8bPfe6X8M0/+1N8/amv4da1GyjtFkyDgK7miIPV+XmD78hkhTCp1mq4tbGhh9wDy8uYnZuTSEG+OAVKOpltx5L7loIjg/PoqOYxUEzP5/NYXlrCrVu39DC7s7OHSrVm+L8MDYWPeCSClYUZnDtzGgtzM3rQv7O1KWc+BVgKyxSxKEzEYwns7e+juF+U0M5jpQhhnH0mvJCiqed1JaLzOPi+EoFDIbmeH3vsMf3+0ksvyZE2OzuL+fl5CekXLlxAoVDC3OyseOB8XT5oj13WFNj4YM7j4v8fuwTHr8/3GIvAPDYxhoSaN45ChcSNwlIlJtBhOvR/6DSlQEKhNxZTA4NCRKlawvbOtsLlyNilgNslksaO6PsonFC4oRubExdE8dBZnqBAHwqi1+tKLOaBUKSkwMrPRaGUQovhWpsmAY/RMJhlQFYwJ8V0I6qzUcM/pBj4Q3GPteBnpuuPn4+vwXMyFgSFyBi5EPm+/D5iKYh9YJioxvkZHtvraTKA54u1u+uuu/SZLl26pLXF/8+/52urWePRQd3S+qfgzIaAOP0BOvQN9/qHmIy+RHS62k2TJTYS/8lo76jRQCQHHfG9HrnYvjAKFLP5/WxWkMVO/Met2zc1GUF3K8MnW+2m9gM2nsh3ZzBwKh3Tdcdriw0kCl4U4HhO+cW1w89SqVXNtTIcSPinCD0/M6sgQJ6fBAX8cBi7e7soVSt6Dx4jJ1/osCcqhRgjunEb9YaEP7o/uUazDFgNBU34rk9uegdut42u10EqHce9953Fkx97EgvLi3DiUVQaDDRuqGHD/2azgs0Jhk6OG0fjNa/1rvU7aij5A60PYmO41oiFoFO91+lIdFXoMS/QUAj5qSkJUBIzhbdgeKe5TngRs4lBnr1wEKNQUPKYec4pBKqJEwwgnorrc1XrFUwzjyIUQml3B2sXL8PveQpMVg0YHtv30CFeilM1dO9TrOThcN/UdIUJPyU3nQ0vXmuxqHHpE8XE4x1PXnDdKZvBp6DYMw0rNb9iiMYzqDVdPP/CeXzpqe/hzYsbyMZDsOj8DsfQdT0heMIWUU507rPJ5SIWMY2zsZg+diqPRfR3C+njpt349q69xWfINJ36AyEnYpzWIA5HhPwA4hSR2fz1XFTZUHKJB2sJZcTSC2/FnAiuTSeIDqdhfCAZiSHJfcQ3EzQMxeWeyUwQNsh4nNybKYiSPc3piHQ8iWA4gFKnCi8wQN9j82KATDKN+ZkZZV0MvZ4yCjiJRAdyOpXSvrizvYfdnSI6bU8ZC3Q571fLOHVqBQ889CAee+KDSB05CItILeJOBp4wNLVaVQHF3MvJAb9w6SJefukl7O/tYX9nH5vXd1HZaUn4PrA4oyYWMVIU/dnwTKcT8Lod7O/sYtDrYmVxFufuvgsPnL0HR08x02Qfz3zzW9i+dgPhIUyoZyKu9aK1HQxgfXsTxVJZznSK/rz+2YBeWVpRja5cvIQ333hLzb5UOqubFevOJg33ADqqKaqb3Anj2h7voQYJZjAp42kqTgwFeA3J1U0+u1mXFK61XsncH01/8TrJptJmX+bPDkNfTVROQJGL7jtJ3P3gw3jt7Yv46vefR9/zMQhaGFpERdno+Zwg4d2auBdmxvgIEr/FaRA1i4nB80yIc9hcw2r2KHjCB3c9E23AXIO+msC83CmM27x38+cP7tvBAJ584hF8+IkPCP3TqNfx2quvytjAyQPWpss9jrkoo2YY/fK8jvjzSo/otzjvEy3YsYSmYIhcUy6DFVbjlM1N1oH7OwO9+XMMp634AxXvD/x73ou4v60uLSLHqbteFzvVGmYOHsBr19bw9u07qLhdseOVKcCmsC87w+RrUoFJBSYVmFRgUoH3tAKTm817Wt7Ji08qMKnApAKTCowrEIDlU1jjQ5xFhqwVRDgEnDl5HP/yX/wGHn7icVx55SX8h9/7XXzv6R+gVq4Z05dYwEA6mcDjD79PTrJnn3sO6xt30Op6GnnmQ5TN0fAw3boR3H1qWQ+Ejz76fnzys5/F+htv4rXnnkWrTp6vLcc23c57hSK+9Z3v4Xapo4fSVCKC/FQGx48dxbEjh1EpF3D+lVdx77334s23L+LWxh56w6F4t8QC2JZxfvOBmC5NCugSu4ImKK/HUf9QEFPpNN539m58+md/Bp/45E+iFwzi/DN/hX/xG7+O9a2CuK+JUBAr8/MSmMR9zWZHwiuws7UtsaTqdhC3bX0fxQGKsRT66CQsl4uksKLe6iCVSmBxcQHT03nhGnZ39ozLlU5PhewN5Nxr9j1YgQByiaQcxvmpHLLJOKJ82u4zuM0gFShqUhDna9BBNzszq4f5cqmsh+XsiLfMB2N+PxsidBZ3uh2JK3SeU8jl31GIpUuaYuTi4qKWx+bmpj43j4Gfe21tDTdu3NDDNV2UFCjH4oWca+8SQil+jEUP4yj0/z8O9vH39/pE/xhHqcFVMOzQ/G5cvUYwNKGDRoDgn9MxOxZCOBlw/tKa1mU+aSMRJyoigkw2h0Qypc9C8YXiHN3S/CK2gO/BIFC6EiniEmdi0DVk6NYlKEjwpxDXacvhxxoafjpxQUZApGgjNzJFb661EYaHjl66UilQjMV01psOZYPBMOx8CqU6P5x8iESEQykQJTQMoM0gRJehkkYkomBE0Zvn68Mf/jCOHDmCt99+W+eEIjvP2bh5wvNJx2CxUpZ4xM9HUfMdJALr/C4nL8XnVnMUbmrbRkCk6MRmTdhRUCP/jEiY8ZobIwLGKJ6xw5THc+DAATnN+b38xc/I7+P79NCVsBdjeClD7wJ0YRr0Aq8dNWR6Xf1/1lOIm1RSLvDF2XkU9wsolYrCKlFML1fKEtzlzicqqUnhbfAOd5yuSgpPPOeL8wsS5rmuKIZ7nGywgpraYGOGlu17z92ND330Q7jrzBl0+q6crUKEjJpyOqaRWzY4ZEPFuGV5fbHxwv/maxpUvGGOc2HR8W2HTCgfmdDNRt1w+YVmseUU5bXGz8DPzgYeBXIJsyGTr2AmE8K6Dvh3CjQlk51Bip4nxz5du8wuIKO93W7i8KGDqBR28fYbb4iNnI7Gkc/mJHpSwGfzqTvwhK6ie9cIgabBJsFSmJ3AO80x7qlsuJhgR4gVz4cXHiePW6JnKKA8C07ncDpiZnYJfd/Ccy++hs9/8dt46dWrGPpEfcXAfqgVsmV57/foQmczgp/P1C0ej4kV/W7RfCykv7sRxdq8G/kxFt2JXPFDbBX7OgeOH0A2FkM0GBKHnOdkYXFBzbd2j8HODbRcOoaJMDI1Z6O3xTVpBdEeehJCo5aNCJ37JilV1zXd2BTvOc3EonDNCt7RH8IJWcgmkogkY9hpFFDvtgy9pg9E7QjmZmawyIwO28Kw30HIH6BU2MNMPq+13e/5KBYq2NraQ7lUVRhzyBnAosmZuKWorftcfn4W+dlZzCzM4djpkzh+5jTmDh1STcXCj8fR2N/HrevXcPvmOrZv7eL2pXXcXltXuGe9WVdD1XUZCNxCLBZBMs6Qb+h+Xdwr4NDqHM6dOYMfe/LDmD33Plz5q2fw9J98Hneu35QjPpKIw2ezkW7piI29YhGNNhEjtq4/Ys1Wl5Zx9133YG5qGndu38bli5ewu7sLyw6Lq841zwkZiuBshlEZj8XipsFJBj6Lx31X6Bfy9YcSedmwZuMCWj8+omxkMojTNUHDbGCJaq8msmmoMneF6DE2cjhlwOu43fUQiKeweOoMKm4fT33z26i02mj32GGJwg9H4VFI53Vootc18cH7C4V03seJgeN/e30mU/QRiZpmOvMWKKUnw5YyWXjtMiRYsD0GX4eCSMUcZJIp1Z4htcl4BA+cuwfZTBKlYhEb6+so7Re0L5NxzuYk6yfRnNNIbBCPwsEppvOL9/M6MXCBII4cO66fU3i/M4iykCYKKL7zi850/gxQrdbVpJORYGpK96Ku29HPf8lIRPeZG9s7mD96FG9cu463bt5Cud3GkAszaGnSaOJMnzx3TCowqcCkApMK/CgqMBHTfxRVnrzHpAKTCkwqMKkARWXfciISBskB748euJLxGO45c0Tcz+3NDfjDPsolV6P6VgCIRSgmBtFuDTCXjGAhmcWdnT0JTNlYFOl0UiPoKweWsbi8iPz0FI4eOYQvfeGL+MZ3XsDZYys4dXgVc1N5pJNJCUMUHzmqfvXmTXzxqa/h+lZVD6lHD69ImGnW64hFbEznc5idnsHP/vTP4IVXXsG1mxuotbrYLVbkeqV4SUFR2A9xsg1XmK5BcWzh4757z+JXPvdLeOLxDwrdcOXqZXz+z/8Mzz33AzQaHPm2YZOVa9mYyuZ0fAxH5A1ar8sHZASQTCR03PFoTA/DFEFrjYa+j1iauYU5HD1+BK+/+QZ2ChVxgDkmz7/nA7M+V2+gB3FiGDgqTm1lOpnCsYOH5Ain4Oq1GziwMIu9nU29D922sVgChf2CxE0Kp0a47I7cz3QOJ7XCKRjQ3WdQGCXU6nUhLcboELrjx0xyfjb+OUUyvvehQ4ckuPPP7ty5I1GT70W+7NgpOsYqjPEj4wA1/vnYMThGMYyd6mNHOx/C1eyQeGbG2iX4UJAeoxvorA6H5RSkoNbvesYxPjq/obBhVJMlyxF1iQHiPRtHX7tNl39P4h8d+TwG5ezS3UghdyRiUwljEB09gmxS8PtYU7mk6w0dQzqdUvjd2GkvoUI62tAIMHRL0vEoUc+El1Ko4RdrzFqqIRCi+9GwfSmQ8rXpxOaxc02t39lEs917J1SWggZ/8f0olhQKBZw6dUqYBjZFxiGQdA6+W3Bsddpoux1NAFD0pODE2vH7KZzQOU6BRGxiYlWiFLlSOh6KK/w+ibUICEFBFyMFqXFzRHzuESZgjDbi31MQPnHihFz2rOXGxgYKpaLG/V263NO2XOZidmxs8YgAACAASURBVDuOkAoU04lhoUhUbzQQpRNdOQRROSIt1o9YFQbudUdMf9tCp9sVF58M5vzMtHjIFJRZVzYoNEng+6ovGx4MA2ZjoFE3LnxyygPBIbq9DmqNKqbn8vjxT/w43vfAObnDu8MeAuEgwsSVhC3DGu51hVWiw5SdRbmyR/UCxXRxvamkDzQ5Q3Gq026JX5xKxBFzIgoFrVTKEvYcuvKjcVrBkaT73zO4HorpY3QS15KuuxFaSSK378shr+ZT0JKgTgWX/55NPKK7GAQ7lcvg5ZdeVF7FytwC8tmsQUqMGj+WTYZ1CB2P4nsbAbp834VoUtMoZLIa+D5a35ywoFgJNnoM/5/HTEGd64WM7WiQiA4GOuYAK4oLl2/gq19/Gs++cAFNN4hUOoFmoy2sC/czon58oj36fA1znXK/Hu/hf5OYPt6HxhMu/JfvZD7w4qbgzzDUbhd9ZhMwDJj7dpvTAq6ag8zH4OeUEM5chLCteRUKsK5L1AYDSvto9U2D0AlasHhddXtmgiZsaV0wGJKTWnTwqwkXCArvEnciiFoOwtEwip0KitUSGm0PHuM82AxMJHFsZRVLczPo9Tj14GNlyUxWMBuhUqpj2GdTg8fEXIMA4mkH27sb2NjcVk4E7x8hhp4GA2h6ATS8IOIJB2fPLOHsfedw9NgRLCwu4sDBA0jMzXFsBcN+CH4/jEHHg7e9hTtbd1Snza11XF+7hlJpX3gsirSNahXVYkE/B9A1ff+5e9XYXqcj+aXzKGzuiqkWckKqQyjiyKlfazdVG2KLOB0SsR3Mz87h7Om7cXBpBX02DhtNlEoFlGoV7O1TFGY4LtFBzA8hGouNX07H8JwNTN7JYLSfj6abWHpisthUtXl9UnBnLsMIS6SgWgbwjjBrcnN3GVLNPIosem4PLTbjhn1YbDAvrSK8sIy/+Ktn8fKF64hHLQWcB2y60sPwhkya4WVgmGVsRJmfDwC2mCSqUzYf9BAcci0YDBRxZZ7BoavpxpyWfCKKdCyiMFXiqeZmppXnwVyQnttVZkwsbOlnoSqbpIGg2O68v+s+zUyWd+HVzN7Nj28m4/gzASeU9jVBWMXM3Lz2Tn5fLpvFsePHMTc3j9fOv44XXnhBjQ9OQHEP557O8FL+vLG9syMDxPxMHs1qRfe/S7duY/nkSbx94zbWCiW0aWYQ4oYhqUE2Myb6xuSZY1KBSQUmFZhU4D2vwORm856XePIGkwpMKjCpwKQCrEAqmfE7LtEHQYV98nGQghYfzBgeyoe+uE23N/EsPbieeXC1g0AiSuEviXB/gMQggKMHD+LQkcO46+4zOHT8CNx+Fzdu30S1UVPQKB+4XnjuOfzFd17A4bkUPvz+R5Aj6qHbk1MzHLHR8T28feUqnn3+DRTcAaJOCD/2sY9if28fVy5fgtel+BpCJpPCTzz5GB5+/6MY+Bb+/e//Id6+fM2MWlPcEHPcl5uLD4F0hzWbdT1o0iH+yMMP4cEH78farVv48y98CQOvi367gUK9g8V8ElEnjGHfR63Rgd8figsapMsuaInlTUfv6sqyxEdykCnU1Wt1PYTzAde4/X3ML84gkoigWCkilcpIwOTD6F6xAm8YRCYSQn/I4zQMaQoDxJLM5KcxMz2rP+NDc6teQdwJCZdD0Uoj7ZTzR47YMSuYjFkjIBmX81hQ4u/buzty8HKEn80TnluKlBSMx+7xsVhO99rCwoIevq9evarPx/ekQCkhgOdBrtQRJehd4aNjMZ3uYiPaGlzL2DU6Piayw4lFEdF4FAY7FtMlNI9G9+lephhOQTIUZDPCOKYls8lc7SuYrdlpyr3J+rdabAiMHN8U0UYCA49XrPWACQilOEuhmXWUQzQQ0GemE2847CObyckRyeBIhbPNTOvfjpsCGtMfOev1udlAgOFuU6DRhATd9qNfrC/PixGrTbAea8paEfVDwZ0NjFKlis3tPa114nrE3x8FPrJhs13v4OjCNJYXF0dOYIPUGXPV+b4KNO0a1zXxJM0Wrwk6DSNyd9K9SQmPNeRn5vcHg2Gt8bHbl+IQ68hraW56WqI41wtrwbUz/jzcLyi4jDEnFKboPOfvFNfpmucxDJnNkIjjwNyU9pi9rW3ViFMVFAwL+/soFYr6vKmRm1QNCzLhs1ns7+6h22zDQAwAj25qippRw4UnbqBcrbwzvcFGFF+f62KMviEnXE5WryfBik0Yb0AhqoVhYIh77r0bn/q7P6tG2H6lID4+z2lvSOerUgUllPL91RYbEsfA80zmP7ESQ+EZuLIHzEmgMKx03YEwDYlYVNfPzu629g4ee3oqj4BDh6dhNQtRxYkFheX25VTnGuVfUDyXUPeucODxtRiLJgzqgSz7QR+pdFK5FPVqEc8889dIRaOYn5sTH5qNBgr5DCEUKooZCKGgwjXlsh41ewxz3LCqzUSJrYYF16qalmwmCIlhkD+65gMhOFYAnXpZDvjM1Cyu3riDz3/5G/jOs2+hVPPgMEzZisK2GYDI0EdfjQm6c2O2LdwJayen/TgwcnQc4/3O7AEjRv1oD2IteFz8nvF0BVdwk9iTcFiiIfE6tcI+oiFLeRYBiuOakDCTTcImJRP6vI1mCwWubZ6PaBTNwQBuv6/6RemmHwwNCknTAyafI8IcC659hdnWxdHOpdJIxuJAnw72AQLRAMKOjXarq4aC2+S9po90PI752bzufewfirvNRgbRUx0GMPuwbYZJs3EywMx8DrfW17CxeWfEaGfwZw/JdApOPIJytarshXrTgxOLYHYujkoDGAQsxGMEjLDpE8CJw6v4qZ/4JI4cPoTFY0cxjBnuu9dqoN9qYGttDVcYbuq6WF5cQGl/F9cvX5Y7mdfs9voGBq0uhh2y8rsgpIwtnQDDSO0wGh1X64b7Ce+PGm8b+Goy8Dw4oTAOrqxqve6X9rG5dUfNP05YEd3Eho347aGwmlBk2fc8NifHTG+DZ+FlQg47m1adFvfxAZxoUg2mcSORkxPisBNTxA53AMJUrawsq1G5v7+nRujyoYOILizg+1dv4uvPvmquw1BA64ATeBLV2eRi8K5lfl5iYKiIauOGFMV034c1HPAHE90vcokYDqyuaOKnXGKT3sfsdB6ri4uIhC10GQBMjjrDlzWt05HZgSJ9j1NSva4Y5vF4QtMUvEY5PcUPwmkd4r3GmShCsIVMCCx/XiuVK9je2x01d03Tjg1yHjvrnMtN4fKlK9ja2sbBg4fw8Y9/HN/73vc0EZVMprWfs+FGhBb5/HGbizSAt66vSUynK31tZ09iOgNIB8zWcMnOH8e9Tn72nlRgUoFJBSYVmFTgvavAREx/72o7eeVJBSYVmFRgUoF3VWDasnwKgjErIrYnHeghPyB++vvvvR8L83PodztYWlhQqCMFMz7Uzs3OvIN9aNRqKO/tIhwOodfvYengKpK5DNa37uDK9WuoNKom+LDZgtdrYyY/j4HbwkeeeALpeALtGkeIOyjXK9ivlbBXLuPWxi7WSx1E7KDYoPVaA+ViQaJAt0+OuIMH7jmB//q/+W9x4cp1/N9/8me4cvOWHHsM5esPerDtMFYWljA7Oy0uc7VSkiihsFWKM5YZP27VysLbUMiYoRt7dVniZq1Sk1OZo86Owh5t4+R1GNTY0TEQtSJ8A/nJjaYeMiWykMNMZ9awh7vP3YWwE5Jwy/FqoT68Adp8wCSfOsqg0ORInKNgZfilYzeesCCDPhhBGLGtdzixoWD4HbHIoA18iQ9G9Dac2bHgxVNONx4fZ6dnprGwOK8HaArlFPfH7NmxSEwxkw/ffF2OgPNr7EjmvzMMVsMQHwt5Y7zCuznpfB0eA/9u7ATkf1NQpgAnIUx5cUTy9OXu5Q9Bxtk7CmIbuQspgFLgE/IkxDoYIZgOQjJv2YQQ7zkACeU8PoqAPB/8Ig6G3896xuKsD0UqYkz4XsbBTEYu3b9jAZmOP7qnKWiO8TJ8Lf4biddymtM5b8RECeShoERs1i2eiIsFzvemvCo+9ygQUUKsLPLEY/R0vKwNBdQmESAtFw6d4qm04TF3OjpGithunyG7IYnaFKrHCBWiiCh2U5Dn93//uWdx+PBB4QQYYsemBD9rNEoxLqwAYX4f14tEa3ootY4M231E3tFn57QKpxPYZOHUAt+X76cAXMcxjPNK5Z1JCQozPB/8ohBDMdqP2vCsIPIhSIwBhUnXYHYyqTQ6rZZqrekC/p3XE66A2Ad+0Z056BoOsta6P5ArM5qIo9Fqyr2+Xyyi6/EaM0IZ1wuxOGQ083wVS0W54omzSiZiphHTbqLruVheXcKTH/swHv7AI7Aca4R9MYGbBENQTFf7iBo6XaVEmfucpAhJiOUXXdUDNn+8rsR0isSOHZbAzsA+CsQ31tZQLBQUQkoneiSZhBVNoD/iQPN1xoHF40kGrePRWuF1wokYk1VAgZ0cfl7vDsJ2WPXhqnfskBqVzz/7fdy5s46Tx48p74B7I68n4yynIZ7NP4Mr4gQI8UcSt3ndKriT15FBISnMU8xkOr0N13rc1GMjSw0AZmZUyhh2Xdz1wAO4ff0mvvDFb+CZ5y5ip9QCrLBEPwSJlDDO1TE3OhTw5cimiKyG2mjKRGUfYYk0dfKu+9i4qTdusmn6ZIyJUtOFEwa+hG42RekUp4AeJpiD65xNl2DAcKkDAWVpcJ/jiea6YhgwPyNxNn06bXmlkFPPZiavobYrfFbf9Fbgh8NIZNMSkhkILcGS7mBeZySTDPpIJmO6Z7Jp67keOq0Oup2ujiOd4lQGg5AtMcvpxOZ6C4ejCIUiGAw4fcBmJrEgfeztb6sxydwMueH7fWWQEEtFwZh7UI/CdDaL9Y2bGPpBtMi0HhpEEM8vJw7iyRycRAL5XBwDhHDm7pM4d/YMDh9cFRKIx+21W2pG7G1vweu4Cpgloq2ws4eN67fQrjHXoY5rN29gt1Rg7wBWzEG17iKeMiG1zUZXk112KAC31RHmJhOPYnVxCd1OS9kFbHIxyJh7azIZl3DMzxR1omg0arr2eJ6Y08AQX57zWJQ1tTTlMjOdR63GCSO6s7kmPf0MYkKUKTCbiQM2g3gP4R7Bn3fYrKyUy5iZm8XSoYO4VW3gCz94Fa7fQ6Ppyk3O+3mrOzQNi4iDRrODZqujZpljW5ro4znl9cyvsO9r8oy/xx0bRw8e0FRcJpnE9etXxTln841BvFz/JuXXNJj4Wv8ve28WLNl1ZuetnOfMm3eequrWgCoABEASJHuSWqZIdktNqtW01JJs2ZZliwo9OPRmP9gRfvWDHxwOPdhhhW1ZLTtadKulHkh2U82hQQJsYiLmAqpQ861bdx5ynjMd39p5CogOv6Kf8iIqUHUrK/Ocffbe5571r/9bnlXTohGF3RHdG9M9oFgmuyKhDl076awxQwOEfOzuzNPUFNmVDAWzM7r3um2/NyHBFFbB64WfS8i/oHCLoaLvvf1Xf/VX9dOfvqzt7YcOa+aUeC3Fz1Iuq2I2pdNGXbunZ1o4d05v3bmnt+/e1xnZDSk8+Yyz78UzfWP29DEbgdkIzEZgNgKf+AjMbjaf+BDPPmA2ArMRmI3AbAQYgSU5E1D5OFFsPLhNlI0lVMhn9Jc+/3O6eO6cw/4IQDvBUb2/7we0Srnih0+EE3imp2fHur3zQGftlkrFrN3PJ/WGhXHcozy4dwZwdOP6q7/0OdVOj7VUndeINu54wm7N/qivzqCrOw+2dX+/pVY3MHxBEPAQT5jYE5cu6nPPP+8gv+P9XV198in99LU3defefXWHY7v1EDgQGRCwcHjjxK2dntg56gDURsOCFgFrtFObA9tsqttua3llRRsbaxZO9h7tWSwkMA38AIxQBABE0kjwxT2bweE7DvxrnG88NSK22sE97Orv/L3/0IIHzuO7d+85SI0x5KEUdzDvgZMPERNRDjckQqt57+PRY6c73QFGkzx2OvOqjzjGEW6BY0AcRfw2N7sXmNu4O0E5cG1gECPAEiqKmMq1jNrgI+Y2IlkkqiJS8TqzqwsFi6uInh/HuETiVeQCj9jikcgeiWGRcI9A6e+FhLbgasYlaAxKLASmRkgdTN/24odHcotqHkPTyn0tcYJbRO/37FCEV+4CSBZWeghs5KEeXjyiuUMSEdoQDrqEhAaMCx+AKJkFT4B4iAgHj3cq5k8cGBCcuoiHYBw4dj6Dz2J8Ee8Ip0UwplhiXrfxAzkjQkKwacSKD+5au/KTCYd9wgvuDwjKS1vojByVXM8oCDViZUfOQgc/Dga6cOGCnn/+eV+vb33rW1pYWrDoiaMZnEvAZiBCEVI6MgbnI1QPKJ3p3JvysEPxIuG2/p1HD+3Wr87PqTYtghVLJc8fxoH1gkMSFAPrLaoWILT3RkN1YmOd9buaG080VymE0D+48YOp+IdDOpOxQO71Q4HF1wi0z8DHgZDMmqPoYb03HnACdMAkUmmdnp1YFCpXyl5DzLflpSULbThOWX/M/1SC0NOsDk+OtH94okIxq5//pef117/2a3rymafUbNcF0x9XOuuQYgBjaEF9GjDL+cFYdjmIqYvj1W7XvgsFZD6wD5VLRYt4hDce7O/a4c98Wlla0tLKstKFYuALw+KPR3kAH+GMcMlGBRyH+zJ3E7EpIojOCwJCEfupESLcI/TG3F3UrNf03e98y+7XZ555WnPzVQuJOHY5l8f5Bf2BBr2Bj5e17XOahgLzvhwDzuKoAwKjLUUMhEm79BHSwaJMsT+9Tkfn1taULlT0h7//LX3z3/6pbt07tos1m88qlUX4pQAb9j2ESAoSidhYcd58HPjz3iMIQPzY18dRFtG3vYamhbMI8RWFohrNw/Vz9YNOArIYRmaSgyuJ4TS3g1jK0NUDv54CwzTEGvcxiBiHwQ7hdY/sNudew38OtaaAY+U0pZNmQ0NcxamkA2vpwuHcmOtjmO3xpErZjCrFghJKWoxvNzsuvrAdJtMJpdIxxRPw0BMaTSgYMg5pKZbScMR7uZJjBvfDh9tKZ1Ke5wHZFbN4z/6D0E3xKJNNuwPlrbfe8h7S7XVUKc9ZNM6Wiqp1Orp9976xH4Uc3TJtJRIZlecX3Fm2NF/S2uqCrmxd0NXLV3w+h/v7evON171+YZSnYildefJprV+9qr3DA91/9x3t7h8YwXTr7n27zSlgj8cxY14Iuu21u8qmMhr1uv5eMZ9Vu0m+wdhYOS5VoZCz2N/v0bmR0UK16r0UvRhcCsV448wymXDfAEtVnVOjeaYRfPs+nVghIJa5wbiwl5CXEXVSUXhgz2hRlEsljcLpjkb60Zvv6q2dYw1SZAtQVJVo+lpZ29Df/Ppv6Nq1a/r+D36k//u3f9d/l0nGlU/HzcBPGrtEA8HQe0EhndF8peIcFMI7ucdiEuA4cKOzRjMUAyjKjAZef6z70YhiC8UFMGsFI5HcgWfRPCB/mq2m8gWuc9ZrjO9zj4sCrNkf6IJhCcDaHzsrJGYkDvc7dzJ1Ol5DhULJ48leA0rs4cNHxgxxfwtFJn52SVlMp0vx6OxEHX4WyWb1yvsf6P3tXdXZQ6ZoJTIZxlz02ddsBGYjMBuB2QjMRuATHoHZzeYTHuDZ289GYDYCsxGYjUAYgVImTWqig9EQ0uF9ZgjR0kQbS8tmYuKoxt0IkqCFu3w01iQG9iS4eRFBQCbsnp74wZ6AM56b2oOxOnBJEUpDPpsxHVe2VtS0cDDSsAtOJq3leUK2UnbG94ZjFRY2denSZb39/g29d/OWhW5et766omtPXDZX9Pq776rd6enB/pGDDPPFsmKxhB/yEMgJ48IhjtOvXju10ysVT5hdXCoWNFcJTPGAIxlYVLJgN3XejxFIuj0LhTxw41bjQfP05NRca7tpq1WLv4gJwQcWs/BnN7mRIgn93Bc+bec0rt3T0zM/oPJlMXXqHMNlhphu5qoDw4Lrmq/H4Z5gJKboheDERNr/KPwyvDpu1yhCYxDVMxZYQ2BmcJIiwOBQ5nscC++Pg5jXR+J4xASPXOfRayOsRxS4GDlC/zwvnSOxg93O48DYDi7aIDzx/emAWRQMzvQgWPOVsJhuRSE424Pf0yK+uelGwIQxZx72YFJ3Ox53mObVypyWFhc1P09QaiEEhyIgJ3HKTSw+tDsdi7+NRtO/QMOAZ8G9jNiOazgRS3gOMJeMuUDU8zxO2CVJYYF5gojP8TKOCPscH635iO2I4QjNCJccrx3iiGrTUFZEHRc6LIhOgjjvrgZnFk7nRRDv+YzI5c91pROCY2CMOBe+B14FZzqve/vtt+3qDpiMMPYO6bMjP+kiQSi2TMNdcVgnAvrBYiscaM6bNcXcPz22+xFhLvD54RgH5nvkBuYSwV3H/cg4I2LRyUGBYMDcAw2A4JRLG3vB2mFzcGhhDoEsnCPjxnGSw8B50lnh80fInIq3zBuHSprNOzEmBfSDUSjxpOcgaB7CUMk+OD461N079zSZDDXsU0TK6tbdbeM4nv30k/ryr3xRz//c51RdXtDB/iPFkjEHF1rMn87b6So10icKdmVdjgb86tuZzhxFzE4TGppKKevx6mjnwX07xLnGCJvkFSwuLyuRzao9RUY4QNnIp6GLPMyvqBjma2/H/TAEPKdTLmi6MyIW1gFOXfY5rmIhndKHH7yvF77/Pa2sLunS5UuqzM+5K8ScfwTkZMpCKJ0RiLrGWAUpfRqqG2GKuEzBmc8v3KvGKiUCFohuAuaBA2fbHeXyBT359HN69eXX9C//r/9XL71+V61OX/lsyjz8eJKAXPa9gDAJ4ZgBaxKbDC1AMnfCXpT2dWY+UqSJClGPuzumN3TWkOdElKeACM6xcg0pDuEpn+YZDAg/xqXMfYz9CVd+LK5yNq8SwbaI36BfCBlFzE1TNJGOdg/Ub3eVnID9wvlPATRlhMwkmdQgHtP20b72G011GJcs+QDhfsH9Eyc2n5mLx7W5sKhCJu+11Gl1fW05Z9zomRwiet/881KlZJRI15xw9ryMRfV2p23mPyGzzAE6VcqFolEpMPEJW6WbgzVcLhVcFN7fP/Dc4hdF8QoYtEJGo1Ti8RjhHud6NJtd1VsttXHn1081Gfa0OD+v9Y3ziiUzap6e6satD5VR3/dmsGcrm+e0fumyEmRLUKgtV7S0sqLT2pnuP3io7Yfb2t3dMxaNYzMyrD90kYuiE4i1Qaflz4+NEXszoUA5GPnfcAvLZdIWlAMGJRSUKUKGIiU5FGGPajVrlMKUHOJEj3lvd1hyKmWHfCj4TezYn5ur6uj4wIxvCurcjt+9dVfXH+ypMZI6EymbkHpjaXUhq1/58pf0977xj8x9/4Nv/hv91r/67RDgmUyomCUHImQAeC91ITPcl1n3FJrYi4ydKxV9DKBbWOv8e8LgKQpzn2A/5F5Cbgf7zOr6eS0urdhxTmGWew/7uovDsYSLZbyOvSl0S42Np/G93EVocj4wNsjddfzbsN+P7W7nFWSPsK+z73ptpzO+P3I8/J5F5XkF0qxV9894S+cvqD4a6YU339Hd/SOPVygmJT2/J6TDz75mIzAbgdkIzEZgNgKf8AjMbjaf8ADP3n42ArMRmI3AbATCCCSK6UkI0EOYDc50xJRJf6D4cKJKMWvnFw+2FnV4NAU1MPwoOCuO0wnchqT1pYoytP3Wmqo1ug7WtPAy7fFF5Earo0X40taWNjc2FBuPNOq1VMDNlUpoa+uynvn8z+vitaf1L//Fv9Lv/N63dHB4oFI2p1w6pXwmraW5ina27zu4rjMaGxGRyQbWsF2Ho6G67ZYfmAktJWQU51c+G9x6xWLerq/TWl2dXl+Lc2WtrK5qd3dXp2d1bZ0/5zC64dTJGzAbwekduYjt2E2CREAEGVosiVjVPIQGQTmj6lxBmiAMBUE04odHwiiCJg/hCKi4oC1jBcKCHYaIivw9wX6IO2Z0W3gKD8tTcrPPfTRCKMfdiBg3srgF9xaRCUEZQcGC7TAEiX48rC9iokd4GY6fv7dEPw0XjN7TItbHWOF2aU9FuIibHb0/YnoQyANuJeJ6g6PoD7oWQYMDFJEshLeB3rDAi3uUQEAHhyKshWNCaEDI5fwQYPu4DXM5XzOwPqsrq1paWjCaADEzcl7jos4XCg5fw5ENfgjcC2NNx8He3q6RQEYSDfsWvnBg4wp00WQ4dvAdjmbcnqAHcAGHkMhIzMFZDw868G45aAL3uHbMFYRZfxtZIxHcvAiRCIkOPgR1wyIxDz84ghHMmVugVaKwUcYBxzc4Fc6PceYaIKxHRQ8fl3E/cOaD4B0F9oUQyYB0iYocFoPsbA3IGl7vQgxFCP9bjp0gSrN5fG78H2EuzPf8lBUf3NqRKG839VRwdchkInQhwBc2C18xFyciAYfzQgzCCUlArUM2caFORSF3H0wd9gwcDnbm01mtrmKlZDGNawryZnNj3YUVCmt02dx4/4Zu3rip4bCrbDapZrujK1e39Ctf+xV94Re+oHIFJEZfR0f7GuLMnoTiT1ibtkl7PXGNcWrDSrbQawZ0QBUh6eJadqHEwnPfxY5HD7dVb9Q8L2Hhsw9m8nlNEkl31nBNmCuMOd04xtqYvRyKGh5u89cDu53Xs1YcDIrTdgiPOu3iaAJ283CgV156UTevX9fFSxe0vLas6vKi8ykYM/YG5lcGtNFgqF6rO3XAh6JWCBwNbnSKQIGrn7T7lfUKVgQBLxTLgisdgZfrVaksKl1a0L/+f76pP/jWizo6bRqxxfVPZ/JSLK1OF1wMGQbsZxTQAt6FYgdr38KyQ6RDqHCElfqocDMtuk1v6JFjPRLToz3JRToXwcL+N5oMXFTkM2DcF0GwUHAbx/z7Yjbn68iaTWVzDtCcJMLevfvgoRLDsUrZfAiAHdIFlVVlfl6JfEbNfl/3Dva0c3pq1AVdDbj92Q+5y476I43ZowmSLleUYyyYMaOwNyKMKzZSdaGsO4oOfgAAIABJREFUJO70VExrm2sWpUE/IahncyUlUjkdn5wEbBFiu+cMBeOkO7C6zab29g8CbiqZsuMZ53cUzu0yVCwukhR65E6QgVKdc6G4nEtrvlrRXIWcD6b10MXkNiHJKUT8vh4dHKvXbFkkX6rkHQxupTsWCxgph/UyD6oqVxdVLhd8DyU7YXdvz0VpVhT7zXjI/BpY8KeLjHk7HoI3G7uYvTA/r+ocAZgl32vfffst1RtNkUOcoxicTXu9ROIvojX3zuGIfWKs9IRCagg45nUUQdgT+eLcti5t+V7C/SCXz/GTkHYe7erg7EwTrg/FiMqcFitF3X74SLnkWJ/99LO68pnPeG3ef/8D3b+/rVQi7fFJETJLIcf3MDpsxuoOBu48AQvDWN69e8fC+vnz5+1Mh9lP91uACI2Nxuq02x4fJi8Fd+5dYyVVKM8ZD0UHDkXkUjl0B9XO6u6CYD9iLbAmow43Oiu49nx1Wg2lU3EVslnz58O6Tngu80WRj8LwycmZsV2bm5u+Txwfw6oPHTrNRkNJCvy9lkpzFV165lnVhgP96Rvv6cHRiWwZ4B5IsbvvwN6ZvjF78JiNwGwEZiMwG4FPfARmN5tPfIhnHzAbgdkIzEZgNgIegXw8KLfTtmCjMcAMDAbqEljmRNLA37UYwW9wmoPwtHBNm7UUGn+l9YWKnn76mk5PznTr3gN1ewOVi3mVqvN2auHCgvG5uT6vyxcv6uKlLfNOH9y7r1btVMNuRyurG5rfvKhhOqdv/94f6KevvKbj01MfV7VQUDmX0ajfVatW0+rqqt2oPLBNlHQbPqI5IV2075cK8EDTGva7FriqlYoq5aIdagiTtVZH43hCq9WKVtfWjeaoNxp2sSLEI3oguvv04Z4izhPw1Wz6gZUgRHjXQXQMIlgIirQTyw/snL8flqeO4CA8J+woxfHPAzHt29FXhHHhz5FD3C3bCFocD4OPmI7sZNE9XAyEPcLZ3Po9idmFzv8RcwI6JW4RPrg6JxZoI7RLJKpb8InHH7vUHztA4eo+do0HFzXvGYntHOvHBXX+XfT6jwtckdMdcTadTjr0MRIF7U4fI6IFtyBiHYggBEQHsCGCpBB2Q5gpWAMchQuLS6ouLWtufkFrq8sOleQa4e7DIez389inApM8m9HewaFdroxfOkMgaGDqgukgcPTUobINtRstOyb5XrvZUq1GGGnDzj4clYiXRcIKC0Vf8+OjExefiqWyf1mAR+hP4yrt+T2CCBwEfk7O4gthrLBoYZqDDrEbPwjVOAE5T/4NWB6EaX59JIAHJzHnxnpgDr7xxht+/cLCogVmhOY0yIEIp+NQ0Y++oiIQx2SeMK51i61BzGSe8pmMOefnQkY6/VEgLcW3RNxdAITc8ppCMW9RjfnJPEHgMnYikVRjAA6mo4RRwAbfT7MGAsYGQTYqOhFAibsRYR3xF6G72+/YDYlozvyhYMAY4ay8cHHLAlV1ZSV03BA2iqscfjkM7Hpdf/SdP9GD7TsWbS9dOaev/fqv6Zf/2lc0vzyv5vG+Ts5OIHbrrF4L68d7XXLqmueYg4gbSyUstsJlCMAPKUHhcNqF4N6RyUTdTtt5E5yXOxpw4NL5YIe4NGY9UeywrMryjlv0w1nM/EXQ5L1cOvO88Qqx2OsOAmaVBWkwOVnl0hklhiOd7O/rtZ/8RMnYROvrqypUiqosziuRTavrcQzsasR02iCG3TD/HOBJ0GI6Y0GdQhHiHnMgm8t7rHFjm2fuwkJiWqQLBa9MJqdJIqMXX35Hv/Nv/1i37hypmIubca0JImNaMdH10Q/z0jWKaYCAcJCH83JxzeifkDUQdbVE+05UJItmctS98XGx3W5+mOisJTo02FfGQ2VyGYfz0gWzRMglnTStjkadnmIUtMYTu8FzpbIGGqveIdR4pH6zpflSScvVeb+GvYH5gJieKuTVGvR1f39P9W5XzUFPTZz6YKQSCc1XqirlS0ZsqNf1vx8OmPtpFXIFC6Ynp8fq9AhTLmtpeU6DcV/LaysuXNTqLYvpheKckS+Ei8aTcVWqFXcjEObNPO+2Wjo5PNTRyYmLtAvsh/G4i4w9QlFrNY9tqz9QG9c+aJ5B3ygmio9bq4v++4X5BZXLJQvsFKMQtRcXFlxcrNVO1Wy29eGND1zQY79uO+Q1qYXFBa9XRPPGWUO9AQ7snIVb1rPnLUz/bFZlXOHVqqrz8y4q3r17i8AADXtdfw4FAoTiK5cv6xd/4Re9tl95+x3t3r+v7//gxzrcOzCHvJBNK42YP5n4ngz7nz96Y+0HBJAL3vx8M+2EooDE+y+tLrnYdeHiRd83P/zwjvfizXPrmpureHotLiw5lPb111/1mp6fr+rw6FC1s5q548Viyfsma5DePgrarO1et69Gu6M+gaLToGTfK46PtbGxofX1DR0dHXq9I6ZTQGLvJa8FJziBxCHIeuxujzsPdvwzy8LCQuiEGw1C8Xh5WQf7+9PuslAgZt+P7sMElbKX8F6Esfd7bV9r0FcUObherDXWFC59EGk7O7suxiwvr/jz3U3Qp3OKtThSKZMy0iZJ98DCojrxmF65cUcPT+sakmlCJ5p/FnA3yUzfmD12zEZgNgKzEZiNwCc+ArObzSc+xLMPmI3AbARmIzAbAY9ALjlBWOUBkodg+OVJB7INNO7CKZ8okwwCkaEkDn7jUZQQrqQqBPjFsxbTeTheLpf0G1/7muq1mv70xZf8wHjt4pY++9nPaG1tXYuL85pbmHdL8q27d9Vo1v2wdnB4qEePdnTzxnWLnM2edNzp+0GsWp4L4VvDkbEFCEOdRk3FdMrhpN1+CEscT2J2q+GYQlqv5HMq5HLmjxIwCtaFdnv+jKCGkxdXKe3SnBcPwSlck7mMRXK47GMeypNJPzzCVecLkdJu40wQQP2IOA0fjLAnvC6I4gg44YHWAZZTdnc0+4bjgQUqRCLElshJaRyBx/sj5yVCh0NEQW9YUMYxGh5U+fiAa0hrZOcq1wfHHwF+QUwM3JjgROYFkXPcIkMqYGF8nBHvfTB4jBb5uAgekAyIUuG9ood1i65TNAcP5IgTQZwNjtWPv0dAlfTNArYLPYGLcBh44oPQqs+xjoSQkrdwiHhbnitrrjrn/8PEpZtgcXlVpcq8UmBC/Fnw67sWMGmdx/HHF9faAabJhGr1plLprN3FGIqZC7Cul+arHksKHL4msJwTSfW7sNZrajVaFngO9w90985dbT946DFGvDeShHUzovOibNSJ2/sHAwvmXGc+B/c14xQ5v12EQHigEMSY21FIQOT4cZEFMYl/d3JyEuY64vQUmxNhdHA5PvHEE3Y7vvDCCz7+bDbvAEREUQRJzi1C+QT3bsAKPQ6qZR5N8QAOfzQag+kNGoduBljKoAVafk/CQSkiha6B4ISEXd/tDpTLpZVOgzkIKBEwFMxdxL5at2lHaBlUQzptERDhCLGuVCx5ftORgeB+eHxk8c3BeOOhGp2GxVD2K0Rc1h/j86lPfUr5UlGbG5t67vOfU3l9Q2c7O9q9fdtuStAFMJp3th/qrbde17e//YcaT0b62q//dX3t639Da1vn1GrVdbS/o3qzrrn5ivclzxnc0bhdQeUwN6Z7DhiDXLmsCaKs/xaJOIjpXu/TohOO2YcPH1qwIpcB8RtBHJcqghszNJEOwX/MV/YVF4LAjLDngH6w0OWdJWAtRoGtPxwFccviZDoXuP3prCadrm69f10PPrylZ55+Ujk45bmUYpmUYDz0x3C+yXiYKA2+COxWK3SRcL4RXor9o95sObiQ+YCQTtEmk80bXeXCmBEkfQfaMv9yhaK2d0/0P/0vv6Wf/Oy+hfqVxbLxJuMBvl/mQnBis2f5y50tY41jnEvoUjGS6P9HTI/2WRc0Pvbrz4vpvK3ne6+nzHiiSjZrkbXZ67gQks6C3ShoE254LK7OWV2N41MN2j2jwyjUpelkada0d3SsZqfp4N+lalVL8/PKJNMOzW012oIInWYfyOW0f3aiHvfRZNKOZAI5u+2OKqWyluYXfQ9CxKdTolFjLYAuyXrtUcSr1U+95i5e3FC727DLm/pXvdkR5uFcrugQ0bNGQ5lcwHdRQCnm8p6DiOmEWiIew05nrTEvPvv8Z0PR7+TYew7zLUZFPJlQvd1WCyxLIW/E2o3333cnDfsQxwVCZh4kDKK9sxnOq1qp6q233nRhFmH5w3u31Oh0tLq25nyTtZUVny/zF+f97Tt3dH97W/sHB84gSGYyRsG1+0NdffopLS0v6s6du4pPhkaltFsdHewfustscaGqL3z+C/rrX/2qFp56Sivliv7H//a/03e++wMdn9ZVSCW0PAfiJudiH4HJuNuRzrudfhgDiiOIxhP2s9BRxlKsNepaXl3W4vKiu5YINt66eEEbm5vhPm4EGQz3rt7/4LqefvKafvGX/7JRc6+//Ir3FwT1wC4D00KAbcHieqvZ0TGdUP2eMwaq3GPicRdhlglyX1zU4eGhrwvGAt6CvI7oZwH2EfbBk5NTF2VqzZb6oGoyae9/fFUpBlUqqrEeEwk1mnSBBOxPEMinHQDToj+fwz2SORjQc6FTjTniHAiyQiYTr293lE2Lh1HeCZ/JPY0CBmHyoLvq3LtKJb33cM9i+pj9Phn3z2cgeqaDM/vBezYCsxGYjcBsBGYj8ImOwExM/0SHd/bmsxGYjcBsBGYj8HgE8tkJghqCcRYxFzdqp6vEaKK1aknddt9typVMUrksLfpBSKZVnjbjK1euaH39nHrDiYURHlz/0s//gupnNb304os6PjjUxa0tXdi64If8vf09vffB+3rnvfdU6w/sHOsNR0YcYEwE87KyUFQ6X9KNB3ua4OBOpINjdzJRBswHnGbcb9m03eZHzY4yMUJR5yzoEBtXziFMxC1k52lfL2T9QI/IhTjG9xEgeNjFmUywGGIRYadVO76kyaBvpzwP4Ii8oGYIMeRY7Aqbok/8gInDfCosW1RGcCdAcYCIjqss4AAQHSPxOgg/wZFpdjnioDEOQSydQiV8vDi2e6MQMBnwFwTL4egM14IHbodhAtkmHJTCQx7kRnDIh9Z+nJ6ImbCnP2KaR8GZvDa0ewenc2Clpn28H+ee+6l4enAfF7WiAkIk1vJnM/UZi2lxwazuKau90YBnO1AyBaIibpwHxwjju1Ipqbo4r0Kp4FDQcrWs9Y01nTt/TvNLi0qm4X3jDEdux1UZhGeC6Lq9tosgqDd2+U4DTXNZ8B10DfRVB9uC0zeZdmjl9ISVTsJBZvzGZkjTnYDrHJnUrvLxRKUCBZmEXesffvihfvb6GxbWOe9KZU6JGIG0caMfEFnM6E3Tbh9QKIiNCIAI7y5GcF18jcGoBJwI14f1gghr5Ek8bqHj43OHceW6uijEHIzBuq3aJXrr1q1pIQR8UCho2GUcD0WNECxL4SSI6YiWLlhNZ920NjQVbinYhIJVsQjmKGB3zItGMCEIz3MfZEhKlbmSkScUS5j/EcPY7GrmHs7RaYhsORdcl4R1mtVbmbMwh5DOIuT8T85OXXBrWuxrqj3s6tylC3rymU9pfnHBrmPGcH5+wePA7z/35S+rnM/r7jvv6ujRrpbWN9y58NPvfU+/+zv/RvlCWvXmiba2NvX3/8F/qqc+/7w67YZO9ncsmOLeBZ1Rq9ddEGFtZdKEGyec9QCfmesUz6aUKOQ8B1E7KYhwfmQKsMfg+Ga+7ezsuLC4tLSklfU1dViXmhjbADaGomF8ytYPmJjQVYFD2sKrUSchmJBuATIPEN9gIYdQTSYMzP6i96iUEqofHOid11+Xun394i98wUGMsXRCHYINUwkXAChK8HnJcUyjXl+9Rtt/rlTnLJDz5WtweupCJeOLA3Ztbc3FqcPDI69vikmsRVzq4GsQ/V589W39s//93+jefleldFLlQl5JJZSKJe2iBhvGWNI9g4BuJAbolVjg4AeiO3sbnRFhD40KSR/vmPnzYnq013if4l7FXtrrq5pKa9MdRyntHR+q0WuZiY/zen1lWYNmS0PE6lbHx7m6vKqFxUWdtVraOdpXrdNVZ9hVPEanSUKVYknVUsWO7/pZXWf1hgt6C8srVFB1cHqm7nAYuicmMRdjx4OxOzMooiqdCIGuI6nd6Fg4Zt7ADB+z33da2rq4rn6/41DdWn2g0SRuxzAdSAS39kZ95fNpO5DpeGB+4nCmQgP2hcIB94bBoOduG8JuKXJSlCrNzWlpadH38XQ2q1g8FH0RVVmH2w8eGDPCHsP+NOiyv3an2RQDz4FCLq+7D+5paXFJ+0cHqrfqOiFMtdPXuaWKPvfcs9pcXXfBMRELnH4c9vtHhw6nLC3M68a9+/rD772gIV1To75aA6mQlMr5lFq9sQa9kRZLOVUqWRcGV5eW9eUvfVG//o++oR/+zu/oe9/+ju7twIEnAyalSinw4plj+QRzLeZgWIRm9nT/rENXTTp0yjDmH955oOc//6wOjo7U6rT17HPPamFpUccnR8aBUchjnuDKv3Pnti5undfP/8pXdLSzoxe+80f64MYN71+5PJz0vOLxFGkoDs51yHOn4+BV7ifzOPs7HRfXvJ5Wlj332T+5NhQel5eXvI4oMJ8cn6jRarpoDvsfd/zx2akFeOY29wWL77G4C5LeI4YD34vo0mLtsAdxHaN7EMgmCtJ8cXwRIoxrT3E0BHmHjAruJ/Vaw79nb2btRT8P0CHYPjtWZWFe6cqcSutr+tmNm3r7zraa5OXQ0USBkPo+N6LZ12wEZiMwG4HZCMxG4BMegdnN5hMe4Nnbz0ZgNgKzEZiNQBiBhOITfOY40nOJpJK02A8GWqxW9fUvfUmDdkvtWk3nNzfMYaU9GHGPhy2chISXpSolvX9woAd7u9p79EiTAQzkuBEFONvttoM9jsjEh8Zj5rRe3DqnRCqmnYNjnZ42lU/GVM3DDE4rnszqrNXVpSeuqdsdan/vQPXGmZKxkeZzOS3PV7RQLql+eqyjwzMLAPliKTjBcaInYhaNEbRwMFeKBXU7LYt5PHiGYE4cU2Nlsjml0hm1u4hTI6UyOeMARt2Ohr2OUTEI2M12y2z2To9zjxl7QJt6CLVE5ApYDMTxiA8OwzwZz1nI7PeDkIsoxq8giBGYCc86uJFRqXHQ8V7BnY1GR0s8D82hqBAcwCkHSH6c0x2wGCAUglBbLAZGLYIp5+rxR1yCoR4PD8YWVRHv4JJPhXT+fcTRxvGLEMu5Rrx0i7GI86F1O0yk6U8uZhrDVJ2ibhD6LW5NxWIEyBAgiN4z1OLyvKrzZQvmCIvZfE7lCvz6Za1vrjlMrVItaxwP3GxcuH2KCmZnD820RsgcJzLq9wbuJkBIoMhCoSZO1wWM9UHfuBbwGiAoQHP4egwJ9MO9j/syphTIXyS8YXDdI1SUi2UV8wQIBrc4eBfO3+5/hIpOX3fv3tXrr7+ut958R932QIVcRZqEooS57jCmp6GIjGkUIvoYXUG3wNRhy+fy/iAL+L1d86OR3wOnYTTmXG/WYiTWI5ZQEIk+LzgN83bhU9BBpIlY6Iwjgh3zgOt9dnbiAlDoIAhoHd4HpI4LC/0QsFouFy3Y4pqlYMM85Xrz2VwTCjx0n4CumMT4PnOFOZ8OQuiwb3eysnCipfgoCDMI0YiBTIwIY0NxyniaTNpiFG7Loca69uw1feXXflWf+eJfUXl+Xke3buknP3lJ712/PuULS5cvX7YL+Cc/flGnxyd66to1C4O//+9+X7FJQs99+kkNxi198Yu/rF/+G1/VfLmkw91tHZ8deq0RRMsFZqy9LhRTluDVRMqFJH4hJsdZk3FCVScaDxCHwzpDyMuk0hbtYPC/++51rzeE9FIFJIYUmzq6bUL3eMN9HoXOExztdJTQ6QByZepSN/qF749DcYN/xzRzdgJrOl9SIV/UsNPT/Rs39MGbb2ltYUmfeuoJC9aJbErtUV+0G8UyYLGYa0PFBxONun31mx2fW3Vh3hkEVEoIHqSYwXVBGAZnwjyMAnDp7gidD2RRlD2P33rnun73W9/X91+9qc4goXKhosRkYtRKPpn2XYeuEYRoBHVXZEDbWEx3Lepx0Gm0vUTz/s+70v33FBMfB/SGXADnTUwDSGPDkS6U53Rxccn4kAf7jzTUSEOGeTzU8uKCxp2e4v2RRoSLKq7VpRWlcjndf/RIJ42G4oW8OsOOef+JxER5BNZ8yY5wOhUI2WXvzxVKml9Z0e37D3R8dmZRk7loMbrZdodVG3F70FY8l3YXy7A3NI4pPpHWCU6uFNVu1lQpF1TIZ7R/sKvT05qqcwtaXFzReJJQq9n1POgM20bCVGBoU6Ab9DRXLqtcKnt/oAjMOYIsotjc7HbUd9fLRBevnFd1oWLndmwUUyZFt0neewoC+e7OjlqNpvcBXOjw3V0EyuUsCBOQC2N8fWNDhyeH2t7d1tHJgQsHsSFdbQmHtbIesqmM79PAinDBt+lMImg6l1F5eUnZSlk/evV6yA6ZdmS4iJiKqUzyZyyu43pPxWRCV5/Y0EKlGkKPGbO1NYfhcr4nR8dqNxra23mop7euKIOgG5O2H2yrdnaqbDql+bmqf4FwoeBwcHTo+0uukFe+CJd8onqrYQGcYlUyk1Z1fk5PP/WU7zvpdML3Fdbnw4fbeu+96+aJL4CCKc6p1x+p0YSXTzGIe3Xc2TAl309KLtzvPHrkvW95eVmLS0v+fDBzCN1cA+6HFLIQzStzFV29elXluTm1Oi3df3BPu7uPfB8tlSjuMtdj7qY4Ojh05wjzAeMB16LVBEUU+PPONqDQ4J9lQkg548ZnIZyDeKGAwHrne6x17q3hXkWYdNvXnk4u9vPFcl7r589p66mnFK+U9e9f+jP9+I13tF9jvw77HAWgdqs90zdmDx6zEZiNwGwEZiPwiY/A7GbziQ/x7ANmIzAbgdkIzEaAEchMxfQk3FweyOzkHevquQv67//r/wZJXL/1f/4fbh8/OjjQ/v6ehc8nnrishaUlO6ZuPnyoF96/qd54os3lebXqTbvcEQMJM4UpDct47+jUDrGLmytuiY/ZIVjTWaOpdGKiYjqufCyhTnOoRDqmhcUVXX36Gd2+fc+C1GQ41NL8nC5f2FSv2VCv3bQrFTREMonQPEWlaKJMImHWKOJTx47ioQVAByhOJjo4OHSYJA+OtJrjtk2m0xYfhyME7b6y6aQfxCkGIDoh6CHa4CzGEYqAFbmwcYzZWWxHOYJxCAAjnC8RyyibL3oMeAjlwZJWcztLB33lCzk/tAZsR8ASRMGPhG9ajAYEAWqj3/P78gAcsc15IAf3YhHVWA35c3AcIiAGpAhuV3ARKYufiCC8hwV4h8YFEZM/c+zmY6fTdjoj4oM4ceeBQw4DDga3Y6sVHsIR63EpIwAQhobwa0f3dIwQRjlOHuwJPuQBnRb3J69e0bnzm9rYgE07Z1G+022rjeDDwzqC7Ai3enBBm6uM2GZcyVCdXkft3kDpTEmTGCiMYNKNQtwcaDgVqV2YGI3sAAUHMhxOAhvcIgHX0z5/1wVAanhskFEnzOMQ3kdYKOc06PXUqDXMw0WAoAvgGMzBzVt67eWf6cMbtx1UitieLxZ9XTr9noP2EPgoLkRzJLre8Jsj3ApjymtwQ0cce64jcw+HM9eCr6ggEnHpKXogwCPQmOs/pr0ft+FU0CGAccqetjMdQ3MyFFIQxXA1Iorzfvl81iIpY8PcdRHHDlg46BNjK/isiG3OHOh2mZ8TNVttzS/A3c34upvfP+0SyKQSak/RRMxJulgQaxHU7ZLHBUtAYyJuLvHS6ornLXifi5cvaRQbaWVjTVefeVYL5y7Y1b194wN9+4++rVr9REdHB7r5wQ3vDd3WUJl4Sqs4cClijIaany9pbrGidD6lr/76r+nCU086oPhw96E6nWZgkU8LXVyPXrtjkRtHK45g5gTzI5fNK5nPqjnuq88co7hEiCjdFYrZgQxqAUfwjQ8/1NbFSypWyupRdEhnXThCiI7EdApPZhpPYt5zwOGAAQHZQeYDTu7AECe4NqFkhqJcKuxD0z2HOVpir6k39O4bb+rB7Tt65tpVO5DZZ9LFrHoaKY6YTscJbvRuVxMc4v2RJv0QRgtCJ5OnUJiwaMZ1BXmM6xa8C47bRvPMGRqMF4G0c9UFLSyu6uS4qd//gz/Rv/jt7+j+2djiJMLlkP1lNFaWPQhudrujAmGPGOsRtZkhFtFjLhCwxuHA8wIKFZFoHsjxAa0V1jpCegjz9bqi4EBBN0keAcGTSaW4N81VtZwv6BiW+Nmp1i9sKJ3P6vD4QOvLq5pjnSaSOt490MHuvuccBajjs7rRLalSUdt7O2qPe0rl2QtSilGM7A+Vjqd8XqyTk3ZfpXxWx92emoOR8SOZWFxtihaxuBZzRaWKebUmPe2d1Lz3mnE/iTn4dHNtReVCTscHuxp0G7qwseG9hfV84cKW1tfPq90mIPfUQbLFubya7aayUzQHmCUc0MxdsFD7+/t2g69urLv7p9Zs6PDoyMWpb/yTf6xf+4//vv7dH31fv/XP/jf97a/+ioXy/+F//l+VioV8jS88c03PP/es3r99Ty+98rrOrSzrlz73WWeObG8/tHsf8RZUVyqbdAD0ytKi8xC2793XD//ke9p7dKBKqaSnnnzS13Rza0vXnn1G7eFAN+/f08bVK/raf/EPdXDrlh3br778U/O8rzxxReura+q0mnq0s+MKC0XPN15/3aIxjncK33/rb/9tfeErX3aA+Ns//IEePnig6++8p8VC2UaBncND3b59X5PxQGsEVC+v+B7se6sLZl2Vq/Pm1T/YfuC5BTZlkoipOxyoPN17Svm8u364TyBmP/30U1pdWdG7776nt9561/eBZCoUdvsDgsJZ3zHfc9XrqZBKO0Q1wnRROGJ+litVjye/52cJ9lKqa/B8AAAgAElEQVSwMey53HsR19kvKIx0em3fB9lbo2BqkGYVI67WHa7MXsf8pIDMfGCfZ98GKYNQzv7c6HQdwM69mP0XgX9lZUVXrlz2zy3sAzjl+Rw+v9Pu6uDgIPxsUQoufYol4yHooZEWNjZ12Grp+6/9THcODtWGn5ZMeS9ptbszZvrskWM2ArMRmI3AbAT+QkZgJqb/hQzz7ENmIzAbgdkIzEYASIPFMCxOdlTGlU+nVchktbKwqHwqrdv37wRX8whxMOGAwrkK2I118z9xNt68eVvPPP0pPfXkVbu1tu/d087DB3YuLS8uqlgqaGd3T2P4n72Ojs7OdNZoqdbqOjS0UMiqWiyoEA+cYTAPJydnU3dk3OFehVzWAXY4W+u1Uz9IV8slP/TysNruwL1GdMGVHFcum/PrESFAF2QyoX36YP/AYgIPqlk40haUE/6sVBK0AcI03sRp8OUQJ1rKx4ToaFcyhQfc5f688ED+mB9uLEMQY1HHQ3heEH8/jieIfm8+9nhkIYaHaEQhoy+m78uDczqDUJ1Tt9dxKzeXyzoT2BYcwhwT7GOwG3zhiEOZnyJDIn67XXKJjBK0occCXgZkB4IO55dKJfwwz/HAc4a7TgGCB3LOj0IBnOn+oGNsBIgWHqx5CL9w4YI2L5z3A3s2R5hZ3M48xFm44RwD58X7WrRHPLViBhs5FCAYTx7WabUfjvpBTEPc5nrwCwMu1wtkj5EluFAnqpSWHHbL+FDOQJi2+G76RkCa8NkEZEboG1x8iIW0/tuJnyQwLeBtEuAokskQ4NpHnJsy7Pkzbt7pPEDwtbiO4zqddGBfp9HWaz99VS/96CXtPtq1uJLLIJymHcwJw9boCoSGqfscQZK56sIH6I3JxMJlVCSJ3KKMDUKz5+FwaKE9wl+Eaxx+8RVhe6rVBc8rs4RHo1DQSaddbEEoZT0i/BKOx0SlwBNx1L030KkAE5csAjA9CEQWLcM6w4Ft7vlgaN4wYbGxRFLLq0vu2Kg3GxbaKLCQXRCbjNQZdSyuM/bHR0c+F4opoBQWFoLzGR774tKCCxJ3bt/WtSev+vNu3bypmzc+1CSZ18//8lf0V3/1ryldyKrVq+v6jdf1+3/4u/rw+nUtVZd0detTyihnV/DCXEXVak5Hp9t678N39Q/+yTd09dlPWYzGgXt2cqIkay0F13vgzhYc4h1CimG2pzKhWDUOTH2yCcagUtJxsTJSsbjFWDp84D0nY2Q4NHR0fGhecqkyp/zcnBKpVBDYbE+frvVpR4BxMg5JjLtY0aw3LKRT5GCuGpVDVwEscXITQFkR/lfIWxCPD0fKJVLae7RjzBZc5i996a8aB7J57pxGcfIxEsa7eM7z+eAhOj27eePDiXLFPFU3TZJgl3A6943toSiYTuaVTpU8Zt1eXansSO3+mWKJsVZWN1UorOiN1+/on//zf6s3r99TB/d+JuOiEGUIigzkbzDPcB/jxGaOe10zr+KsBLAvwaHucFMKk3YrT4OX4buDYpqGr4YsCLYwXMrD6fm0XQydr4JhiU0RYUmNCdxstZTOpVVdqLoLptVuaK5S0Ve+9GV3Erz201d0/b3rZnyzd0/iSe3tH2kELiUeV5NA5Gk4cJL7Ips7HH3CP4c9nw8IGIq7zX7P4aVQ4hUL9wNcwWx7mVzeTnGwVOxTzJlKqaC5Qk7VYt5B263jEyUmIy1V5x0uyR69ce6cMvmCQ5S5j+WLIFAqLnqxNxD6yx5DEYt5yvEQNEvhmHXM/eK0dqb9wyP95m/+pr76G7+hH/3kz/TNb35TX//6b+jzn3te/9U//adq1roiL/Yb/+V/ri/+lf9AP/jBD/SH3/q2Ll+6ouee+7T+6Lvf1Z0Hjyycn7U6ysJtT8V1ZeuCnnvmGRFG8dbPfqaz2qnW19btIGcOfv7nf0FXfvEXVT53XkMQQtvb6ozGevJzn9eIvTQ20b03f6bXX/6ptrYu6JkvfMF77vsv/1TvvvOW78sv/fhHOjs5dS5GIjbRp55+Sue2zqvTbqlxeuJzvHv7tpJK6fLWRZ2eNTwuly5eVKGQ160PP9Q777zr/YTCYybL/TBh1zfCMvcAiqQUGGG7u8jb6frnAvZXCoBgyubn57W+vu69dmfnkecr/+7Rzr4Wl5f8mbDO2RsHdLpNA0X5eYbOMT6Hz+NnAAJYKRZQ8OCLa8mXMwhyOR0dH2tn56HxS8wDhxjTIdBu+/PBj/n+mklrb29PzWZLPRj4xYJWlpf8cxIFBATxer2pk1rd908EeRzrBJQi9HP8USA1gdcPd3bMyp+fpyBX8M9YzkmZTNSonRqNBiO/3R2ol0zqB++8pQ92D9Ub0b3DPTtutz29V7OfuGcjMBuB2QjMRmA2Ap/0CMxuNp/0CM/efzYCsxGYjcBsBIIAIU0QARFVYP2GwMWEW9F5gEUgcjsvTF+wMPDAEZwSieCMymWVnjJjN0pzunjhvBbmq5qMR2q3m3aNra2tONyr1x9obWNDDx/t6vsvvKDrd+5bEZ6fm/PDHMFuhWTMDj9ELB7iggAbUC0IoQgGcFt5kEMQxAmGwIvTGoQIbiykFZzkEe4C8dCc9HTaD760TdcbdbNEeU3EJufv+YpCODlX2MmgPXhA5QEzEijtBJ7iUCJn7seFzIjji+vZ6JZpCKbDJqdMcj7LLlDErQHt0y0/QCNgI/JzTex0RyRKGD6ibD7jc8ddhoCOwIboy/dw4XMNjTyI5nfEU/fnwhkn9I+gwimehn83AZ4R+MQgJDg8uMUIxHyPgFC+h9CN0IqIns7FtbK6qCeuXjY3H+EAFygCGGK3A03hORP+h2sf1y4CEuiQdAg3G/YGapzUNZi2kCPQRc54rp/nHHz1Po75pIPyonFFRESUsriP6JXIh+hHO1yDIIEoTZCcz80i0lCFYt6CBuIovF/cxggdzPUgpuM5ZB2k7EaHcdxtd9Vt9zSesrKZAxQAcEjCdEdgaXdaHiO6JJaqCxYJH97f1k9e+ql+/OOX7IKfry56/MHMMLcIvHXY55SbT5t+ENIJFw2t+J1OELZZa5Fjmz8bjTKdP39+K4uQF4/n2hhiyMiFL8b99OTETuOou8GdCYj3RjAE/vnH+dQIIol0QK0wJ71XsBcgxMaTQWAH0TGeeN0x3zO5nLr9rlq4IilKUDQY9EOo73Cg3rBhUciM9FJRy8srOn/hnMMPowBajo+9p1Gr6cGD+z4Hrs7+ziNlUnk1OtJJc6RzV67qL3/li/rLX/oF9VXT7Vvv6u3XXtUP//2PFe+ntbawaRwHIn6zfah0rqdCNa+/+41/rNLSojrNpo4OD9SGCU73BosHJykZB3RUdLouHGRSFAMCigXnKUXAXmys037HWJK5fEGVXE65eMLYGDAQu3uPdHR6rEyhoEwhr1SxoFgyZVzCwAgoxC+CYXHHTjn0ZkeP1W211e8hpFNYIbQWG3joaDBRnELRMOwXiOkIupN2V+nxRA8fbOvVn72udC6rn/ulX/Q6KFYrUzGXfSUEKhoPobiLB4j3fQoHFHbmSkoTVhob+hhYo7FJRplUWalEwBQp0VEi3VN3eKxxYqj5hXUNh0X98Afv6Zv/+gXd3z1TvJDzgFIQoUAA3oVxQRz3w46xTxxWwLQY8RIAO9Pg25gLCXHmFsIwr2Xtwwaf4l1YN5yHxkNpNFCOPIVuRxr1lGcvTaWMPaE7Ayc+85QgXQq87AeIomQtbGxuuHNm5+GOX1PKl9Xt9czixpVLtkJnJNViSbVgzFOgowDNWmBuTvFSmUTSoiRIrjoBo92uw0gR44cuTFHgG7OAlI5n7OqfCDRaYLEvzZV1beuCrm2d19H2jo52H2ljeUVHR4fe9xdXllWqzvm9+QzuW0fTgpSRY2FgvIe4C8ZremQeOCI76zWbzfnPdhgvL2v39EzbBwd67ukndPWJK3r7rTfVbrS1urqo5eVFY44e7e7q+OhEpRJIrrJe+9lbOu30VSGfJJ32NaKwcHFzUxcvnHM32fX333eBgKwAXPJPXLumz/3czylTqei42dbu7p7zJg5qdS0srejC5Se0sraiex9c143r76pULGj93KbzF/bu31ezUfN9+IM797VUSCuTCjg3OhxSaTIFJuaEc59nTPK5klaWV/Spa89q7eJF3bt1S2+99ppu3Lip3b1dF1EQxCn+co/a3Ny0QxyBmzkOYorx4t4cdf1QuGD8enRPgY3LZC26M2dcBM1mLazDlGd8EdNPT09cQMrx81IKNn3ofuFcKJTykxgFUgI/+WI9u9CVSlrcZk93t5KzFVIWp800n6KMuN8ilPM6xPUH29v+Pd+DsY6xwI0f/Ezj+5eM/0KMd2cVORX+OWTgz+F8+bkJUb5eb+nKlUseU9Yp15EiTZVcBd87Ru4CbDQ6SsxV9IN339bbDx6p3Q/dPNzj2nSizMT02VPHbARmIzAbgdkI/AWMwExM/wsY5NlHzEZgNgKzEZiNgJ/hJrh4CV10aB6hgvGE3eU8rOFzpvV8cWHRjk0QEwgvuUzaD7g4S2n/n4snVaTVPZsOgZKIIzF46XEHfCZyWQuI5zfXVKs39MbN2zo4rVlspz2ZB9IQSNdXMZGwILJ7VrfoEkJJ5/3QFyEq/PCYmQrCU2wFgoqD6qYhfTxMum3aYYsBIYELjQflCKsSXOFBoEKUsDt66gizq3kaGhmFaDIm5rQ61G3g9+QzIhE4QnZEwrpFdBvEg8jN8T1Gt9hRCesUoTGEjyF6wGHH0cZ1MJ98KiwHoRq0THAg4n7P57IWrhGKeTiPkCaIjjzc8wAfxgHhlvPjs8LMN6LGju2EEggRiRBEGbM7dKz+FOdCWB4P6AgHOIeXVhZ17anL2rp8zs5hxAUe1BEbWgiuU/EXpz3vb56z/f7BLc+fzVaHlQyreTC2sPdYTEda8nnDUg6MfSNwwDiYtR6ce4/fF92zP1YasTODoB+zkI/QhIjIsRkjgWs3n7Wz3yG2aYL8kmHemXUf2NWIbukk7v2EBu2+mrWmHcI9RFVnPQZ3Olz2QrngOd/uti0Wcz3On9vU2vKa2cBwdP/0By/oxRd/andvHsZyrhDCYxHVCGfz3ERQG1lQdcdENjt12oPWSfrPxlVMw1xp/Y+6F6KCTFSkeVxwiBjSw7HnFsKJHeQw2R0WGUS2gIhBYMy7WOUw3GRyipdJ+LobtUPgKW5gc8FB4QQEEtgTX126JMZDDUYDleZKarYbanY6SqR4jzCHGDO6XUrFnPnh1554wrgozp/3QNQ8PDr0OIAq6HRa2tvdU61+pgf371t0XqjOaXNzS9uPzvTy27fUT6T03Gee0d/6e7+uX/7y55QoxM0efuH3v6tXvv+y9rYRIUeeE6VsT09/+pz+k3/0n2njiSdV7/ZUq52p02jaWUy1A8wVZRryHtgHmS+xccxCOtcUIYl9gI6IUTKmDvz42FjldEZ50CDjsRYqMLK7ur99T+1uVwsry0oVcsaFjGNgdWDMU5BJ2bXNxKJwx/p1dwD5Dd2O98xCNuAcKJb1QaXQdUEHwySw7BHc6PZATE/2Bpp0uvrwxk1dv3lD57Yu6OrTTylDVwt4mVz2cRfIdDG58EMRgfXYajTM1p5bmlehnCcjUoNex8WkyShpV3oiHpjaydRQSrY1UE1KjpUvzGvnUVvf+sPX9JOX7uikNVCuUtIkGYqw9tVbKQ+c64D9mSps0yIjRTw7/l0wmOaqAnIZhywJ1ybpBjGTKQjwjIXl6G5H40FP1XJeeRzEbHTDvou/IClyhaILGOw9FMIQNhGy6/WacVUUqI7PQFb1tbY0bxEWBy/hi50OayKtARiyRFpt9lE760dTFjxdNmOjUUCMbayvOc/hrNFQrdVSi+sNvkgT/98osTHIEsRugiVZUyMySbVQLujKhXO6ev68jrcf6nD3kS6sb8Cc1uHRscrVihZXl432YU3iKEb0555Wrzf8fx9bnEIdazNAr+B/w7TnPFnrZH+wj1AkTSKqzld1bnNdS4sLRiUNu33lcmlzxo8OQ/cIexeu6mQiY2d8vUVRd6i5Kb+croql6pxDVClaI8AvL84bD/VwZ08XL23pytUnjBfZOzpWb8R4TNTq9XRab2pxadXdUa36qXFJgQUed6dSs9FQtZDzzxfsQ7l0Qk8+cUlrK8sqlvKhMyuZ1ObmhjbW17W/t6dCoWJ8yaQ/0cLKiq6/+65ufvCBu9W4X7GvInojaBMSzP/B4nA/5/fsjdG9HHGZnx34OYROLO7BCO9ROHTUacZ7cu6RSB0V4enYMe5lGu7N6xkXcGiM7cnpid8PbFHIT5FFcIwGjWbD159Q0hXCfz+Wl4FgHxkB+D8COMfG7zmWCLXme+4UIcffLy0s+55KsTDcd7i/Uqgn9LrhebO1taXt7e3QVZRKecwYH362wCSxsFBVMR/c8Z32QKX1Vf3gvXf0xt1ttXpDmy64j3bBZs3E9Nkjx2wEZiMwG4HZCPwFjMBMTP8LGOTZR8xGYDYCsxGYjUB4znZQIzIRIh5twsmU+cX84vcLlYo+95nPumX+/evvaX9v1w5oHg79oIngPZiYORsC6+A2I1amjEfp0lrfG6hUyiuVjKnV7quOU4l/a0EkoVwmYwEdG2A1l1OpkNejoxN/TjaV1NLCvMU1hxjiMk+lzLS1qDoVVTgH4yemzsZI9DaGA2zDaGSUhIPTpoKhhejR6LGYHonkdoDZsBsE4OiBlIdeHo4jd7BdueBcpo7eyNUbMayDuzoeXJTgShwSGh5aOT5rxby/YiHUa8S5pe1WRYCyqxvBFTkEp3K3awfewuKCw1Ddcm7e6al6uFjjHEtwmVv5tRYdC05o3KEJHPYpi1VRu7ZRJSlkzoBkccjnMPDcg1M9FCXm5+d07clruvbUVa2fW1E6i2u8GwIjp0453pfx4PUIuIxtaPVGlGA8A9LF13Ek5Y3NgOM9ddTj1Da+hWDQEOhqlEU6Y9HQ7myLaoxJ4CVzmqMhGIrggEZ8ZxbY3UoAKWxlf5v3SZqnjOvec346DszX6HqYU57JKz6Jq9vqqH5Ss8uy3WwpnUxPOeUEsI7cKRCJ6TgVEXooLvALgWllZU21s7p++mev6PXX39Tx0alKxYoZuRQQWo2WBdLgNmYehuIHY8gSRARDFOEXc9Wi6nhsB2Mk9kRzKNrPIvEnWivMLgQT3gO3N+8fFZCiLowQNpq0kBKCJgmTDMz7dqftoLoUQjyDjQgUudEdRtuzANlpd8yX7o4GqpQyyhaSxvGkMin/n3Mq5Qqq5IsW9XAFr66sqTxXMre73gzz+PDwwHMHHANCE3MMB+np2YmxDowzc+fwpKuz9kSjVEatTkNXrl3QP/zG39HmpQ278E8Pz3Tj1ff0oz9+QT9+8VUdnZzo0lZZf/M3v6K//4//obr9iR7uH6heg9dORWboIgsrCBGIjAYE5uCIZ38ETaTpXA/dOolsRtkqbGUpNhgqhUA6HquAqLW7o3sP7ilXLGjj/Dmli3klKVhMQPBQEBv6fS2o0jlBZwmFGrvEyXkYq5DNOgAZhykIiyYdNcmksnlEccT0XkAgESQLKiedU/voVK++8oruPnygZz79nC5cvmSh9KR2plwJV3nIdvAc4NwmIUgX2bXTbOusfqZCuei5nUzQ+UFBYSSNcP7SMZObFt16miTaGsbApoBeyemNt+7r937vz3T3dlt9pZWbK2gcD4GqSLq2lrPWcZizb7M2LZDDPw97EGI6hYKoY8jrF9ev98uE8TZ8BdTEdH9jc6UbKS5tri1raa4iqoatxpl6nbbnMmupzTxOpd0BAY+/0ay7K4F9DqwY9T1wS4vzc0Y2EbbI+iVclCDeSTKpbiypHgGqdtiH4gtCOvcqjiwZk3EiDqlGmGx31CEYlP2PTALQVyNyGqT+cKg2CK0ReR90fHEt4irlC1osFtRvtBTvtXTlwgXfOx7t7rsgsrl1TslsxscADoliyvHxqQtR7IoWV+2A57NCaCR7KdeR/ZPxAPsRdbxwH+Y9WHPcf954+x0tVgo+FgrtFJQQc5m33D8IuqUowP0kRdfMaGKkEPsfuB26GdzB0QcVA84qYQQUDu4LF7c8JkenZ0pmc5pfWlYyk9WDnR2NJzF3oqTiMc2VS2Z90xXG3sN9YGW+6oLaXIWiZFbPfApm+bLvWfxccnJ87OOlEI07e2V5Tbdv31btKHDHH4cbT1FZiMQLCwueS/DW+T+CcbjfzfvfsJ9SPGNvxJXNuSCUR1i3gKQK7203eC732MXOGsOVHwnsiOy8t4O9CUHv9309vO5d5AyFf4d/djr+dxSCuO8z/wl65brxGo6Tn2t4TfTzB8eBI58vfs/ncOy8NhQAQ5A1/z+3fs7nxuspLnDc3F8otiDqc56XLl3SzZs3/b3oHhShxwij5t6XSSXDZ06Sqp7f1PffeUtv3t+xMx1sIPdd5mDPs3/2NRuB2QjMRmA2ArMR+GRHYHaz+WTHd/busxGYjcBsBGYjMB2BZDIO2SIwtkGnpJLKEdoG7iCWUCVfsKB+9fIlt8rfu3tb7WbTbjEERosysNQHE5WLBTvRCaYkBA4hnQcwhAqEiFKlaHdoq9O3eMDDOM40+Mow2OfLRSVGQ1VpO87lBa+Th0seNKNALR4eeQDkQREBiD8/DutEjEEg4nymCJao7ZqHUx4IeZCMBG+ODbGQh8zIycUDZPRAi0Pu41iW6LN46ER8RPyOji96mLXD2S32MNZR2IJQDIecooNFL1ugg3PcQjfiMy5ozgWO+BSl4Wi/x4I7InNCtXrdY7q2saZyqRwe8E+PQ8ijyTMfCaX8Gdd5wHiEwgCfDRYmuPeDC5kOA66R2ea2rU+UyaZVrsCvJlRw3g/0ywS3ra1pfrGq/qirRqsWGO5TJz8HYPzDlNvN+ETXBhc51yYKbPWxKKFsKmtB0YIwAi1t4dNxMw/dc2doLrSRPO4cQAwP1z0Uc3AN02EQzpEqCGPPr8eBpR5vONORyzVgjIIrPWKgg8lBTMsqNxX5ERdrJzXVTs7s2k3EEg7zY/4jbuF0R1BodXHmEV45URyXfyqpUrGszY1zWlxcVr830ssvv6o/+8nLdrlm04GH3u0QShqKOea6WxgNczILhsZ4jykHX7LgwXkgfiD2RHOZ8Yu6Nj7eicF7DWFpT5EBCLfuDpiGsnp+U6xIhXXK5zJP+S8ExrYsbIJBAHMBbxtxC1yPUU4tHJ5nDggEx4PzN1MqqlxMaWVtXoUSwXlZC0BcQ7oHCrmSoRYU41jHlblycER2WxbRnVnAa3M5YzpqZydaWlpWLp8xfup4Z1eHe0dqtcYqL6yrurquB4+2tbd7X5//wpOar+a1ND+vhZV1pUcp3bm9rT/+7vf16os/0vnLC/qP/sHX9fTzn9bpWVv7BydGRHkPBG8zHHoPxGEbkDSRpMthhbHs9YIA5twEwoSrFeVLBfUaLSNeQL10mg2HJD7a3bGYvbF1XulC3uLhYEwAMMW9scea9RI5rDl38E39TsfrtJzPK4+7NCY1p0Uzrg0iGdsI6wDnP/+GcM/NxWUd3H+oH/7Jn+jw9ESf/cLndfnqE0a8IKZnCzkX9hC3ghgN6iUexO6JLO4ZN5NKOLR5AoPc4mRa8QnXnL0EBBFdLG0pOdAg1lZxrqhme6QfvvCWvvOd13V0GFc6X5SycNApEAWMGOdqId2YIHj8iODBok6xAla6xfRpsSyUy8IOwZUwpmTa2WI8E9x3ih90UqRTqhRy2jq3oUohr0GnrbPTI9VOjkOYYqevVrfv+xDu68XFhYDhOTq0iIxozrrmXsPa5V7B/kjhBgH+7LSmFqGi/aH6U/c8f0mRgC4sCpmIwJwTAitj1KeLAZ46523EStL1hD6s6tKc3++0fmZMlMBt0ZXQH7pAiERKgsdqMa3z7LvzVT3a3fP8OXdxS6W5OdWaobjCvuGw4NHQ85MvRG+O4axe1/b2ThDE211VmK/5ovd2OrUiYdZzkWLGYKh33/9A1QIM95LKdI6lM77XHOJGrzcVj4cC2eLiqjY2NlSrNeyIpigCA57iGIIz91A6LEII9tDsdvYCJu9pvaE+xfOFRRVKFR2dnrprDcTR/FzFQaEE5+ICTyUTdtFPJiP/jLG2thq6VBYW/Ge6Cx5ub+vR7iN1Om3/THJyfKJioeQiQLfZ8d6GsI2T29d1PPbvjUbpdPyLfSj6vRE4i4suONg5fnLyOKSbvZFfkTDOvhztqcwb9jHGi9cwxrzu8PBIjVZrWmituLiBe55urjLFjblKuBdMEUcUWZl33HvZgylgrm9s6uBg33gcrgPFGAoh7m5yjkLKxdnOcOSOlmql5C4YshtYz/yswRi4sJkPQeFRAdUhp9msOwCiMFTQXxRuGSsXYEolFUvh3zHvKeD3uu0QkporqbC6qu+++bre29n1z3aJCfcaimQxtUaDmb4xe/KYjcBsBGYjMBuBT3wEZjebT3yIZx8wG4HZCMxGYDYCjEA6lZjgwMb5h6sOEQnmaxIBLZHSQrms5lndTkQkPR7UYJyXCwWdnp0a84IWspgv2sXmB3swBAgwkTia5nuBeW0xezyxu7M7GKjXH1pk4EEN/vqk31Meh1wu76CsCLuCWMLDKg/ECCN2diVTfliNvocg7RsoKjLu5Kn7ktdGYnokNkc89aitmQfoyHkVMBhDZR2UGYRHviIhH/cWD9h8Ng+ikTM+cgRzfBbTcbfGpi5URNspcsVuzKiYAVaHc7OQgbYVkCfRMfC9yOnNm/HgbfcbyAjap3tddwHYzZ7LPHZ1G2uTQDgPoXeITjjNCRvl92aiD/p2HcNdRvxFMMWdSADkha1zunT5ss6dP6+5CuJx0ixs/5tuW61OU71B1+8TufM5ZsaE93d9xup24CG7Xd44niCOGz1j3nbaQp4VqGmHgRn0RrogqoXxSOcyj1vZ+VNM7n8AACAASURBVPcI6sbfjPh7uO6Md+CzIsobAeNBDkGGvBaRgI9i3vBXnAvO3EjABPMB05lATY4NRnq72VWz1nDgXKvecJeAWf2FvIVg/p/NZRziiYgDViaVy2iciNm5XClXVZ2b18I8otVEb73xjt5++10H1PW6fbPry8WSjz3qluD8mVcZ+LqEzeFSx1U6GHjcOH/mK0IPog1zjfn4UYt+87EDkWOEj46w9vFCFGsiKk5EwlLkTucz+HzEMRyHfH51YV7pbO7x9UbAQmgdDLje4I6karWiK1cvaWFpwXgIREuUzmQmqfmFqlm/w3FcqWxBnUkQsGBXc4z8HpRLq90yi/fcxYvKlYuqHR3q7t07DkslQBhXezWZU/3wTNsP9tUfpzS/vunre/2d19So7alRP9Sl8+e1ubKmamVRueqSPrx7Wy9+74+0uD6nr//dr7oT4+i4pXYLFngIr4SlD88bhBV7GQ74yB4NygpRlTGMQh3pgpgkkka90CnSbTQ1XyhqbX5B9+/e1Y9e+FOfz7PPf0aLqyuKZ9OaxBPGDw0HoQPBiByQOUmCnTNBSAMtNRorR7Ao159r3uup0ajbeUsRYm6uYp6zi1DJmPE4dBVtLq3qw7ff1Z/+yfc0ikmffv4zuvrUk0rls3ZJs84JS3VxbxoIHIUBO9h4SCcKex6c8KYGvbaF6ny2oGQ84yDe8QhROKbRpK9EdqJJcqDCXFnbj070nT9+WS++dFP1RlLF8px6seFUKI/E9LAsje+YiulgnkxtcQbCtHPFbHhv5l7L/F0UzAgaxrgKnP3TLglE34W5OWVTEa9+pFEfVE5LpwTAttrqDMa+XhQJcdVSbNvd3fEBrYL/qsFO77oLIKAzAoqpkC+6cLX94KEOj07UJkxx2l3jribjVhLeO7Pp0OERmNuh6yiERVOwmu5hk5h6w5GW1jbMUQe3QvcFe3Oz3dJZreFiSmYiLZVKqmaT7lAwB/z42KLz0tqq1s+dcwGKe3N5bk7Xrl51oeTG+ze0f3CoJFko8YSDRrd39pSKTfwexXLJBT3We9gfumo2mi64cfyEsOLuPtrfC6GW8YQ7Q+gtQDSt1eqq11pKgigplrW6uuY1QcYJwbbjWChy4pinoM7C4R4AnoiOMnPoxxMdnZzqpFYzcqZEl1U8roODQ62trmlzY80F9pXlZZXKJYvlD+4/cNYJcx+BmUII656iXoRj8Z5OMZjMEcWNadrY2NTR3r4F4sitHe4hgxC8mcv5OvH3kWjO/ykGOIR0ise6d++e99lqtfrY6c21ZvzYvyI0Fq9h73QROJ323MFZ3mJPz+bdNUPBlnMhoBqES6lY0urqqu8BHAufwfWhGEwBlH2ELiZwPA8ePNDDnUfOHGEfJtQdYTvjQgZZMUlNUmmRBgODHxwVX8ViQMbQnce9OZPMqDJF5zEW/jkkFnOhlvOJEDGB6U7WSt/nasTedMwoxHc7oQOtUl7QpJjXt159TR8e7mk4iWkyDOYBEElnvfZM35g9dsxGYDYCsxGYjcAnPgKzm80nPsSzD5iNwGwEZiMwG4EgVWiC8J1KgDZIKksoJ7rmcGi28XJ1TklarztdjXu9wNakvTsW84PxQmUutETPzfnB2WIf7nHc6qmk27MtOmG1i8eC6KeYea/oxzxYN9twamnRD7xZHgzz2VwQFKeuMAfMTQXaiFGOCBY5wS0AmUEdwjRhyUbCIy7B4MAOzj++Pi5ARg+PfFbkXOe1uOoiIZ1/E+FgeJDktdHD5Ueu0uCMjtipFoONWoHhPQpOdESFKdbFgjJhnXbBhiIB5+AHfQSb4SBgIFLJwO8eDC2G+aEXkd8NBYSbfuTUxhlooSnAve3eQ5BGZODa2Uk+Hlqoc7haEgd1XssrK9qAl7u0pI2NdW1srKnAg3Y8pnY9BLIZrYIzfNg3Ux2WOk52o3AcljoK7j7QLlOcDWKUQ1H5j9BRsCC4Se3ID2K62b5G2uAeR9yOhZDBKa6H34ESYBxsZMXh7l8ERILBwY05MDuYQNrElIOPQBACMQP7HrGEL8Qyjg/xCmHOTn0HovbNdeYXjuR+p2vnOAGk7WbbHRm4NhHbEdGZQ8wRHNfMbz4rlowpnklpaO58CHpFLCwV53TlyhNqNTr64P2bevWV17Wzs6d8Nq+VpWUVCghcwcmPyx7xBRcnwlDUCcH5MI8jdi8iB2OJ8IdAEqF1cBKydiJxByGSYwVnwnsUigW383MNmCuIPO1Wy3OAz6JARpHGSASKVXQesEdk0lMhbGhhu1QqGP0DO3dtc12bF87pyctbxlAgHPeaDe0f7qnTbYc5jMCTLTi8sBeLW0wagAmyYzY42xGNeO3i0qLH9fA4IAvWNzd8TvOlikqxrB58eE/vvv2BdvaOQpBnKqVa7Ugat9VpnOqzzz3jrIdhf4jcrFFspGFsoI2La/rKV/+K9o8OdXrUVGwCuiShEd0Z/YGZ7ojHhF4O+DNFHkcPTNxdQzGINYf6y9qZENqHmFkuqttsab5Y0kKpYlf6G2+8bsbxc89/RpliXqO4jPtAPMXljqDGXDLVmm4UBwmPLVqST0GHEKIm2BfmIsWgvf1d1WtnWlleMpeeuYJIyXVaqFRVTqb12o9e0uuvvmau9rWnn9LGhfNs8naxKhl3R5B52xbww/oLawgX9sjiKagSug3AzbAf00HizIUhc4a9G/ySlC4klS1lFEtn9OY7t/Sd776id97bV7eHmF7RADHducDTAqL3gvBn9nT+c/EtYqZP2ftmpk9zJsQ9YRraynynBYVCFwUQCmM4cDdWViyIN05PNXRgakdz7pAo6Oz0WAeHB+r0hw6CLVKYSaf1/7H3Xk+S3feV50nvfVZmZVV1me5qDzQaDRCObkiREiFyREoTMZJiRtLG7kobGxujh42N2Mf5D+Z5dkJrYnakMTKUKIoCQZCwhAca7X1XV5ev9D5v3jQb5/zubfbMO/CyWYgOdFdlZeb93d/93fyd7/l+Tqvd1Jog9nM6g8PyAepV42Jn2DWvEfLB6W7men/z+i05fInL4vlSIPNoqPWULm26/lWA9ftxcHDoFEk4l4zznwG2DJIlf9/iNUVxPcbrIYooEWghCs19VMuH6FRr6gxbXSihWalobtKN3en2sL23pzDbo8fXEYlFMcYYx9aPy2l/7/59fPrpJeFeuJb0LRvVVhfWGJiLh/DMhfM6BoZissimYuOEBRITku33THBkcRGlYgkb9+5qTaQjulQomu6pIanvHrQ7Pczl804WCMvwHjzYeohWtw1/2ORbCPUWCioQlLB8FsiPHTumMWchvt5ooN3paDxZLIvG43iw8UDiN4OcG42aChx8jOsC55rHIiLX/4ebD3T/CYYCWv+SqaTjgGcGhQn2ZFfdysoy6uXKo4BPF/nG+z7PK1EmvB/cv39fv8Pv0/HO13EL5VyDLl68qDHlPdJ1tfN1+TmAiBiuy3Sh8zPE5cuXNX/5WArj/JxD3B2DWuk2V/eZl+YAGzs72wpn5zVt7tkezT2K6CyAE9HTqNfkRq/0WVAlLs6LLO/baRZiTVcbf4/FVQrmvCe4n5f4Xnmd83s8Pj6e13rQF9Br8O+umO4WWDkX3L9zHHhsNDfwOHlcpsjAMFV2HPA8h5CIZ9CajvH3H32KjXpFWKOJbT4bMIekPbJm+sZs2zEbgdkIzEZgNgKf+wjMbjaf+xDPXmA2ArMRmI3AbARcMZ2iRtDn8NKJHKHgTJEuFEApn8f3fv07ONzdQaNSRb1SxWG1po1yaS6PpcUlCQPcKHMDyI2eca81tMmkKMINLzdniZThjHJjTLYMXbfc6PX6A23SyValK73f7Ung5BeFcDmZHeY4N4LivNIRKHHauOHlABS/eWRaoumu8xElYdrNuWHkl+uK5uO5wXRduPw5hURuNl0XsMGsmMAwl4suBjgF8EDgkXvcFY4lnjsBX/wdCbSTMYIUVCUOmecx/GA9Qn9nkCMDB/U8DqaF7GY6ud3NPN/vxHFaC5HjcMPVWq7wSrJxR3I46ntEu0hsHxv+sGyeht8ejUUwP1+UaD5XLCJHPnA+j0w2jTg5vcOhzmGPjOZOW6IzhU2OD59H549hmWNbIgHfs9x7DKikc3doC+dgmMyGsW34yF6dNxcLIwTJGI6r3Gec6E7oqIRqnh8KDsRwCNli3OqPRDa63eXitxWu5wauKbyNgaPExDg4CwZjsshjOg6ME9FF47CwIGGZxQr4HGY1RfSenI3TkQmiNAGkEyEP3ODayWTkoFiI9AE8AR+s6QiekF9uUYoltWodc/ki5oh7GbCQEcXmxhYuX7qKymFF/6bgMho6SJtASMJnu9uWqM3rikKIrhUGwToMXJ5f/ox/3IBSHh8fwz8ulohCOK8jYQfEMp5ItKZoJKRNJKJxoYOSc8d1yFN0N+F5Q53raIyBjT7Nk8UjC1g8cgSL80Uxi2PFOQwwQefhJgKRCDInj+Pg6lV8dvGi3KYPHmygUq0hm82L1btbOVCwaL1WQTAcxPETx3Hu3JNaI3iuWRCrN5sS3Avz8xLbUnSsLyzh2idX8fprb2BvtwxrOMb+IZm/bSwtzOOF555GPORHeXdbourO1hYOKweYK83hpa+/iGe/8ixCyQAq1TKmFrsQos66QYa+w/bm9UIkkBgkJnpAvOlH3SXsJmHQcoCqloo3FJQ8owmSkSgmQxtvv/mGBM1TZ85g7dhRjH0eWNOxOMgskgR8Qbl+6TxnVZHPL+KLl91BAYmuARYBRkMJmhScKWzv7myjWq1goVRU+K8JKjTdCitLS7CqTbz16mvYerCJE6dP48jqMrx0BwcN2ikYjWBIJy+7VhzM1eMdNTpeoqrEi7cxJO+701FRwudlIS+g66Tb7yKejCIcj6CwtIBm18Lr73yMV3/+GR487MLjDSCeSML2sBBjBDUnNEHrtgR1R0znmvA4TkvvR1wqpQyrYDFxwpg5DgoToINeIn8Q8UgY2WQKkWAQtcNDjRP56cVCHoV8Dt1OR7z8PoXXaASZXE7Xm/AW/QHyc1lYvQG2tjbVZUGnNNcy/kkkiHsxWK+rly7rWggFIyoEsiBBMd0icorNNcwG4PsE72l9BByxUlibCc9rEJFASAUEFXe55pikBASE1aKgbDjlEb8fqVgcTAW5cfmqhHXiVoh4KddqGHum4vAXF0u6/4ajEWFIbt68hf1yEx4PsR/AYDRFX/EZU8T8XhTnUnJ6F0olbNzfUKcD146VI0tIxRMS0MmK5xi3Wy20Gx0kiLIKhlS4JOaIa0Q4FFHnkgmDJQ+9hp29PbYcIBgLqfuCY8t1i0I8Q60XSiU8ff48Pv30E9DlTXd5JpuVAMw1jc919coVFay4LnFOs5DH+x07rwz3XqwfreWH5bLWXt7fWZAgksTcMyhUmwDRfqcrHJyHxR+v91FRnfcF3uPczwcUiynyP/nkk4/EaFd4dj9HXL9+XcgTFwXDceOa6TLIuVZSTKfA/tlnn2mchGMSf82LwZCYGyLuDE6La3KxOI+HDzextbWtAm3MCSPl++H6zf9zfJRr4vWhNwVSwhmFUSjMyc0uNEunoz9uVxz/z++7XWPuc+kznxNwzY4rIq44znwc7wPCtzgdgBLcg0G9Bt8v34dbkOax8vfE+Q+agOxgIILDfg8/+ewKHjZroCF+Omb3DbtYpjNm+mzLMRuB2QjMRmA2Al/ICMzE9C9kmGcvMhuB2QjMRmA2AjSNB+lQpEAMr/AuSkYjtzQYwHKpgCdOnkatfIi5dBaL8yVtQre2th6J3dxocSNH1zQ3oHSo9xgwVqnIBcd2cG7U2MLOzSc3o2R/8/eE2BgZgZWCRSqZ0PNzA8zfIS+VX3Rw8w83wW77NF2d/HrkrOIGOhKRqOwGYfJ9UWzkY1weuitQu8x0bqhdMZ2vyfdi0DFExfyKge463V0x120Vd93rFDsfD3Q0oi7xJl7jUHcxJhSIxPAeK3yPxQwKFeR50yWrDa8TgGra13k6bIzogPTR7RwSm7bd7giNwWOlCJnNZcUzJe9cm2I6OukAF14niBA3/7ksSgvzcifzWDn+5J7StS4WtG0218aFb1z8tMuzKMAx4bmSnuHzyJGpcRKflyzgqRGcp3T3BuTANwIa9HfhJIh6oThIDA0LBELihOXmlHgyNCxbinYcP7e4IPa504lAQcVFCFF0U0Ai0TwMmdXvms09iy78Mu97JDcqzzMFF76G4XPDuEm9HgmGFIYUNtfpo8+fT6bws/hBwVOFgqHEMPe5Ob6c86YwYIN9EcF4BIEYRQkTnMr53Gq0kcvNIRFN6jWIf7l3ZwNvv/UO6tUGMukM/D7DhFdArDA9PuNidooVPCd8b24RiO+d4g3nqxswxzHmsbvFHoox+4f7mod0prOYQoGLRScK1RSpYokYcukcGu0Ghv2hGOcS2B02fSqZQqE0h8l0hLniHM6ffwonnjqHUGEOnl4Hlc1NbD7cxO7eHvb29/X8589fwF/8xV/g+vWbOHH8pI6Fzm66rSl03nlwR2iSeDQid/vR9TUcP3FCxR0iZSg47+zvI53L4sTJM9jcfojSwqL6Bt5+41386O/+Abu7BxKp6Nzk+z21fgzFXA47D+4jE49ie/MeOq06fAEPzpw7iZd/8DJWTiyjZXW0NkV8YYT9IdjETjiByVx3RkNL858ImpE10txXngDTKdU1YZAs/kDIXN+eqQTndDyNTDIhpMSrP/2pztv5Z59BOpeR6M5+DhafOBfZHUHxMuQNynVsjW1hWXidKACXAvh4ovBMFXn4OmIs76FSPlAxzF1LhW6aTLB+dB2VzS28/dPX0G60cP7pp5Et5FFu1BCKRuAJ+JHKZSXIegM+EyhLR7qDeOB547wZDnqwOj0EvT6MBhaqZXLHG8JmsPODoZLVahnzSyVEk0kcPXkaW4c1/MNP38Lrb1/BXtlGLBZBJJpEf9gDlzQXwyEev5N14BZIVRTl2qhuFCd3wSmeCtdFF7ikc4e3znWJiJfxWPctiug+dvSw6EZMD3FXvG5ZIHbCFhVGTFGeQnU0IpSVEGEDE7bbqNcV7soibj6XleuW3RoshqVSaRw7ehS3bt7Ewe4+bHti3MVc89jBwC4ddgB5yEIfoT8kqsNvUF9836MxPAzz9gb0Xj1TZiIM0B/04WPRJMyOjZDuk5xrDJrl8SUiUSzPz+PapWuYz+c0N1iEHk5GEvATqRRKR5ZwWKvg4fYWVldX5aa+c+cO7m8dqGCRiAZhTzxoD2wUUxGk53L403/1p3jiK1/B//Fv/g3eeu013QvOnj6l4s7tmzclZBNpVTksC/lSyM9p7W3Vm2jUKCZDaBcWk/b298D14eDgQNfqySdOq5DJzwd9dZYFzX1+MsHKyhGsLq/g6rUrODw4wJNPPKH1i8LzzvYO8tms4yw391yKsbx/8/ej7BJIkP/NtXyCbD6HnZ0dZPN5kx0xHpuQThWXTdGVxZDRwASHkr/uuq/5nHRZu4I11w4Xe8XX5bzgY128C9dv/g4LMOTDU7znc1ar1Uf3EF5HvJ/wd1ZWVtTJ5QabMvvFHo0RDEcRoeGA6J2DA73G8eMndJ/d3NzU77uoFc5Jvg6Pw8XTENHDbpJUnF1FULGbP+dr8lh4D3Dfm/sZRzgXzjGn0M3H83Xkfg8Z44D75RoB3PfgCuj8DOYiodQZ4pgSut2O1iV2KKmrDn7sdzr42dXr2O40FTDvnRj0Gq+JoQNem33qno3AbARmIzAbgdkIfJ4jMBPTP8/RnT33bARmIzAbgdkIPBqBgM8/JXOU4aOJcBjxYABTeyjsSCkewYWzT6BdrWBi2yjm54QhITedLjC6J9mCTbYzN1su9kRuql4P/f5Am1yKBNygcbMn/nImI+GdoiC5qtyI8Yv/dh1PdGy77l+5yqdTvZ7boszXovDlOr/klibPmlgYCr9O27OEXwch4B70I2HHQHklXLqbSsO4dd3P5v/8cv//+OMfb4Xmz10X2OOiOo+Tm0yKORSK5MYUQ1xPahjpEtWnCIaIc/ErFFObV4fXbhx6fcBDUW9ohG4Y13o8GcfK8gpOnDqJxSOLcupJeOaGd0pRnAxiwx/m9/l3CnrtbkevK068XPohFQ/E7h0aF79x3BsUiBkTM04UjOQiZzgoXaU8QgeVYgsdYLjkYnA7gr7CR+VstCVQuxz4Sr0hgcjldbvfd88DRfJBt2dCz4jWsemGp/ueBQITzvmrAoZf751MX3toSUhjIYVCPd3ybJnnuaGYpXPFc+PxSNTg/OGxUCSj65TFDOJOKPyDggMFQAr1DBFkO32nq2BBifYMn3OQO+QFhxIRRJIxiZWhkCnOUDAnI91L5sXUo2BSctmvXb6OSxcvod8jqzmKeDylQER/gNdGzHRv0AHLLg8iYFigcQoE7r/5PV4jFIgp/PCcUqSisMIizvbeNg4rhyrUJJJ0ShqHJgXisc3r04eF+UVMWdmZGqwQw20pBnH86CB99rmnUZyfw7VrV7B/cCC3d1mu1hDq9Qbu3d9Ao9ESAoRYjFJpEXsHFSTiKczPL6Ld7mHQ7SMRDiIa9AP+vubjM08/hUaroS4JFnsohrEwFIpGUWu20LeGOPf0Bdy9dx8ffPwh3n//IjYf7KLbHZo56VybnPIBrx8RXwCB6RSn14/COyVnvIJ4Iogvf+15fO3bX8M0BLQHRqALUP1kcWhMZrcJjqSDVV0vDPPzkesfMGGj8GDEa5XIpuFIQiLHV+sMgGQygUG7i4VCETeuX8c//uQfUSqV8LVvfEOu9E6/KzGbAZuc23Sfe2lFH02EWiDKhJx95hZQRWRXBF21ElZHYznYoxSJeeWLUU/MyFDrXbvdNI7YRBKf/vJ9fPLuByjk83jq/HnU2y0MRkMUSyUF44ZjMbT6HTlkObd4XRH3JI67s+7QWT8djpCJJzEdT3G4d4Dy/oF42sW5PB5ubaBWq2Bh5QiOnTyLVK6EOw/28Lc/eR2vv3sFPTuIbCapwE9ipjiO7vXshgY/Wl+4ELodPQxkdboDjDhnMFYcfcaMknEe8vvAFZVrPe9JvvEUQQY+s7vK70OcIYosEjjB1BJliTIa9NG3hwgnYlhaWRaLm+eO7u3dnR2Jx2TR817IdUYYJzGkoefjOLcaDezvH2JkTxGNJSSm9ygSTsfw8DWnE/RY1OP9lAUxFokHQ0yJMPN4EQ2GEPYzyBUYsdsn4NU8oqPdw24MivEjU7Aj751zgxCgbCqtYxRWBROhVJqdNgoL8/jar30T7334ETYfbuP3fu/35Kz+4Q9/iA8/+kjrwMLiAvL5OaysreL7//yfwzNfQHAyxn/6t/8WP3/lFSGWTp46ifliETtbD7Fx/z5ymaxE+Q/f/wiJWAyFbEEdAHyvvDYoxrIAQizT1sMtnH3iCXW65Atz+Kd/8C/R73fwt3/+H3D75i11RvEcvPwb38G1a9ew9eChil+5TBqLC0UVOIkvIque94ozZ84IJWK62kyR1r23CO3Fddlm105HHV9cL+icJq+eCBwWP9wiJLsYQj6zXgb95r7u8s1dLAo/PxDzQiwLRWuueUJhxWJ44YUX8Pzzz8tF/2d/9mdCtrgYGD6X7i0+nxkPfj4Jh/W+l5eXdcw8DnYLlMtVjXMskUAilZaYzs9IdLkTw2OK0XSee2HZY/3+sxfO63NSuVzW++Lf+doU0FlAYp4BOfIuwoVz3EXhqFjKgp0Tikrh38XbUeTnc/H1o6GI1nnhvJwinzveLDawgECXPee+W8Dl4/h9t/OJOKoCC3blMuKxNAYBH965s4HNZlPXLT8vKpjXH0Rz2J/pG7O9x2wEZiMwG4HZCHzuIzC72XzuQzx7gdkIzEZgNgKzEZCg4fFP1apLgcfnRZByEdvGvT4cXyrhS+eeRLfRRIsbPwZTaeMItcJzkyUhkzxkB6niuoDJGKbQRbchOaH8opPLZZ5SpaBYEY9FJTBzsymMwnQigVxt5U6AqHAp5EUPBo8ERaIquPnmJo+P40aSIrQ2bg4LnK/pusYfF8RdZzl/5r6Gu9l0kS1G/CHn3CBS3J+7Qrvr4nLxL3z+x0X7x3EvIaIfKA2J42AEIz0PGeRiuE/k7qPAQra3OS8mBJCCNV2z9miA7qCNcCSITDqN0sICVlaXUVpc0JiKpz0kfsWMO3+ZjllhTvj7dPTruT2GzSypij+3EQqEkM1kHO50A7VaVZvxx8PZXBSFXPv2UI+lU5ICB4VHOU4phjEQUCF2IYNzIdKBetlkKjFd4adOaCDfR3dgSRCRK9Xh4osn65wb4TUoRBBlwvlGJy2DEhmI6/NLOJHwqTlIx+dQYaFivI/HYh9TEGDRhoWFZqMhhzHdqZw74h5TEGXBhQKY5qzfCF5Dy4j/xEoQ96OxNO5wCu00yPJ5yGpnACq/WKwYekYSRoWdIV+fDkl7Iif2eDQV/iERTyKbzqJZa+K9X76Pa9eu6/u57JyEjUSCeKMJPOR3+w0Ch+PjzneKITxHFDFc5yGFdIo3fKzL/A1FgrBGFmLxqEQoFsJYjOC8pTi0sLCIfD6LQmFe2ABiLQ4O9vHJJ59IJOccoXCydGQBq6tL+Nlrr+DevR1E4wGFrvK1eezdXh/hUBRnz55DwE9hy8Lu7iE8HvKBAwpc3S3vIx4NYCWXw7defh6rqytYW1mWQz7JAMutbWzt7IhpvbJ2DNZ4ivc//hifXbmBDy7dg9Xvo8Pr3GbxzxSmdKLogHQ43MFpQAJkKhIEJkOEgyOcPbuK3/juN/HsS0+jPxrgoFbWGEe9RtBW94Yyi831yeuR1x+7Lygms/jEgiAvX4/Hr/wDlsYo4AmJ4/Uhm04J71KcK+Lnr/0c77z9No6ur+PLX/2q3ND1ThPRJEMtTZYDxVWK5EOid/qWHhNkqDBFdge1YvX6aPBaHFgSiTOphJygPIfMo+C1ZPKU0gAAIABJREFUy6IVhUUKZMy8+OCtd3D7yjWsrazi/DMX5NalizlfLMDHQqnXg3sPNuRuzs3NIZ3J6NrjMQorxQ4La2gwI9E4rN4QW5tb2NvallhdKhXQaJZhj/ooHVnF0upxjKYRXLx6Hz957Zf48NJdWAgilUrotekO5ni6668pgJiCAtdqXefu+urkWRgEjENZZzcKH+MzQYYs+tKRTid60OtBVOiUoMKxPROD4OJ8cHFe7vrM4x0yVDseQ7E0L8QGryEWNXgN9bsD4WGIhGERM5lgyLTBgDHLgwGjnVYb1WoNxcIijh47AXs8wf3NTRzUqvAEAxjQlc5uDhZCeX4YkmyZNZAuf75PFoD53vle/V4WGhgg61c2BbtauE7zHsB7mX8KZKMJielTOtETMd0PLNsUQ32hIL700otI5wuIJVO6Fl9//XV88sklED+1vn4U68ePaz3mPH3yqafQ7rXxyk9/iurhoVzWLMQdHh5g76CKVmeII6UC/vW//t9x5Jln8b/9wR/CO56om4YZJio6OusOi+W8f7OD5NnnnkOz1RR+aDQdo9Npod1qaK1kcfjUqVP44z/+E9y7exc//tGPsLO1rbU1HApiaWERqyvLuk/x++zWqNarKBTntbbzPs81mudKc5QdGk54cSqTVYFexUwWOHt9FUS1tofDiITCKgLp80HPhGoazFdY9wQWDOhq57Vz+/Zt/YzzgmIx/+4WJCl6c448XrzkPHY74tzuJI4/v8fn4Lzjusnj6nS66sRjZkQkFpdLne+Fwrhts9NuqC6zhmVjyA6TI0t4/unzWo9ZIK1UTNGSoaoMSQ742fHFwrYJ8n5UeHY66vg+3W4pE5hsMHsU/XksdJrz3Pc7fdMd5iCs+BmKX3HmabgcdrdIPJlo3XGLujw+rWWYotVq6Fh5XQxDAbx16zbu1+sYmqVU13lwJqbPNhyzEZiNwGwEZiPwBY3ATEz/ggZ69jKzEZiNwGwE/v8+Ah74p2SVU0gPMPxuMkJgMkYyEMDRxRKeOHEcm3fuSmjoNDsSeujCjMXjEh25URpPx7CsvhAf3Fyzz5tiK3EV3JS5uBHXvZ1JpST40fXM156I9T0UCzUYCksYpavPoFa8JoCRGBBnUygRnDxsBnU6HGx+j9gX4hPIBqbI6365Avjj/+dm8HGH+q/c6CYAzHwZN7YruDuKkMQfV2B3RXb+jkQ5Op6d8E25t8djSEzn34VPMWIyX4KOTfNYw3KnUEanHsUtFg4oUNAtycelMwkcW1/F8uqiRFCFdnqmYplTLHFZ2RRKqZMr6FRhpYY1Lven3NVTeMQ+9jtFDDLPfRK/+P96vaYWeIO9IS4kaIT/MZ26dHSTT28YsI/G1+EbK1jV6TKggCTHvSt6Pt4BINe9TyKSuKrOeAvhQxe4w1gXEsbF+jgMY74Uj5V/KFwrwpCFA3KZ6S6mwG+PVfShKEJBJ0IHXjKpP+LkDg1SSIKBE9aqAgwLABJXvRIWxzZd6SO56yim0xHMjg3icPT646k4v3SfC/nBcFYWLII+cYM5/prjAWJ3IqA4qq4OPt7jF2KFAnq9XMP1azexvbUjPEQ2ncGEghFDaX0MmDQBqW4+AMfJDSul2ELhRDxhR+DhnOS8kpDTa+P3/+D3ceLLL+j4WMoxkbiQ2zVMgZ5zKBpHc+M+Dvb2JfLcvnMHhweH2N/fR7lcwekz6+h0GnLN83ifOv+k+MicH8X5kr43Gk2RzRdw6+ZdvP/+p6hVW7D6IxzUaqi3WlobUtEwFlIp/Mmf/gssrxxBIU9mckeO04dbW6g1mojFU4ilUtjeL+Nnb7yFDz+5ir0arwPSUvwITAPwg8UTwOMjPon4Dw+8Uy/8E/7cB+9ogOG4j1zCi3/ylXP4ze99E0dPLKNr9VCu1VVsCvF6lSyuMojOMUMt+W8FHnum6HZ64vGTZ+3haweCOjdjo6xrTaLIzHWHRZN0Io3/9B//M+7du4enzj+Np559BlOfFx2rj3g6KZGVYaJEaRGpRQG+3+vD4poQNtgYivOhgF+idvXgEFavh0QsKjcvrzq61inks0imNXE6Rpw87b6Fix98hIOtHRxdW8PZJ5/UeyTvnkgQdhB1+j3c3bintZZudXLoOb25/rJ4IJZ0vYl4KIRMPI2JDRzuH+Jwbw+eKbn6CViDFrx+YGX9JNL5JWzutPDmu5f15/5OGVOuw8m4M9fJhKej2Kw9yhWgUE4x3b3unVwKXmfs0FFosVMI1VrMrAVWO7jGspBBh7nPh0QkggTRGVzLWKzTvcCgqHgP4P1JiyvXKq8HnUFfIbC5fE4oHRaeKKZzvjMrgRgdBuFSTCdujJ0AfI9mufOoQ6bZbqFUOoLjJ86g3e3i6o2baHa7CCcSaPW7Wj9Gzhqie5M9VqAxzyeLHSZ41YuQF2DpjvAaOtJH7D6ZjtX9wHsOx4IC/Hw6g2QsCluFCV7TIyG+BsO+rqlMcR7FxWWsHT+Jeq2O9z94X/ercCRkAjjDYWG8KKKyCWN1dVE4JnYzWNYE3eEYqVQMK0dKsIYjPNzcxu//7vfhCUXwxiuvIp/NYdAdqDDAkEzed+m8J86JnwPY1cLuhkqFz28hEiY6yMyl0nwJuWxe1wwFcatvqaOnfHCo64xiOj8L8E+XfPZ2C3O5vEF2KZSW64vpPhKOiAgwR9zt9XvI5QsKUjUnyKNOOGV40BhAwTyVEppIodUjW1e5m5VCQd1FgfFeQBc511AWKynQawzDhtvussN57+B8pBDPn3NMKUDz84mLSNJ9gfct57OJxOrJBLV6A91+X/ccBZLbLBCY4HUK43TU92x+1phivpDD+tFVZDJZWIO+fkZ0G+njnKsBdmgQA+XgVnjNcoz43l3cjPt5xKD0TPYMO2X4Pnl/19wPRcRMN2sdO26IeRvq2mTxRPdldeNMhUPqDfo6/ywysWuKWSMs2uzv7eqzxPLyUfQ8Hrx66SJul8sKvYUoMqYQ1idAffY1G4HZCMxGYDYCsxH4nEdgdrP5nAd49vSzEZiNwGwEZiPgjkBwSvGAwlLQA4S8EwS50cUUc4k4VhdL2N/aRoThalOPnIbcPAeCIQkw3Ghy80+xZzhgaBZb3BnQaRyr3PxSeKK45/I8I3T8iTsiPU5iOtWDIDdwbGFmKNbQfhT0KbGUmzon3FPCooQsE7Zo+MYRpBIJOZEpaHJTrW3cI2HcoFr4R+GYDr7FdXa5IrAbWCkpXQLQWCL046K5O3Jui7WLEnBRMW6rNH9OQYWisXkbBu8ioZuOfb8JT2U4W7PdliYg9vbIFk+XwgkDQck4X107giefOoNsNqX3X65UFBDnC/jkxDO/x50rBV2KHmNpSEb8ltfVcdnTJu7Vc1OQ5/twOajcKHODryLG4+5wiiiTiTbrLorHOD4pKprQ11+59vxybfe6PTnXAiyoENngnAeNP9va+T06DxW6aFrwXR4+N/BuoUNYGaJjPEZIpQhPUU4bfzrUiYXweyXw8BjZTk4HO+cHg2xbzTb63b7+PUfGNzE6FL0pdDlBjHIDyx1Khrth1nMspgyVpOtd35jIFUhRRu9zSDFk4PCmOS5hExA6GCCeTaF4pAR/0G+cnLaNRDxuij8DC9FIVIJpt90V6iWfyQvzcvvWHdy+dRexSMxcA3T1+YNGTHTGhPOFX5pXzri6hSG3i4L/5t9ZTKg1qvhX/+v/gtPPXhDKg25hOij5u9VyGfs7O/p3Ip3G7r17uHLliuEFE5ETj+Ng/wD1Rh3f++5vIhz04+2335ID9YWXXkQ8GVNIaCgckZM0mUzT041f/PxNvPXmuxjbDHX1YJdzddAHpcT5dBKLxTye+cpp5Rs899yzEl0pznEuxJNpxNNZ1JptvP7O+3j1F++i0mwjEI6Iu5uiwDuQ+givfwz4uXaY8oCPfN5JGIGpFyE6ZIcNLOQC+P53XsKvfetFJFMR9K0eWu2egv7s4QA+CvGcRUK7jOVOp7hEMVMhh4dlif1kuVMU9AdDJhST4r3m4hjDfk/Fv4X5kjT5//Dnfynh78Uvv4SjJ47DmtCtPEEoxiBLH3qdDixmTJD5DdMd059MYDHAgo5PIoxCQRWwWrWqxPSYGOtxielcL7ku8H2R9c1ASa57jVoNW/cfoNtsIZfNYnFpSZ0RRIdAHUIBlGtV1BsNFXoopLMLgAK/1ia/cdMe7u/LlZ5LZxHwhNGqtVCrlGEPu4iwZoQBguEA1k8/CV8wg/c/uYefvPYhLt14iJY1hj8SgT9KYc8W2oRrEfE/FOU0Z9WFYuIUWHDjuiXRmsKnvul2G5gxlqYnvY9V0pG46MlwGJl4HFEy+Ln+MLCZLmauCUT+hEOYenywiMVivYXHxvBdQEx+fu1sb+t88bpMxpOIhEImvFTdUVGFYTMM1O83RTrbGigLJBpLIjdXxGG1gW2KsIk44ukMyvU6/KEwOl06oCcGKzWeqBCsIqlpNdIaFqW4LtF8YhzpFFR5r1G2BnStEOeRTyQRoct9yOBTium2BGzmZ+yXDzGwpwjG05grLeq6FZaDId6D3qNgT67RLNCyUBePRyRWs2hwf2MLB40uvv3tf4Lf//3fwV6liv/8f/5fOHPmJB5sbKJeIX5pSa5iFiW53hGlwhyUTreNQnFOIcmV9gCd/hCpqAfJWFCBxGtrq5jLz6kLaHd3D9dv3FSQ88BmAWuMpYWiGO1E9UwZtNnrIZtJC0/EDjYK2ix0ihNPPIsKmDYCoZBQSFyDuZZzvnIuUzznROGxqfPJbwJ+KdTzy73HuSKzew9370sUxulS5xhSNOf5fjzAk/9mAZNfrsju8twpxlOI5x+uvcSy8P1TsOaYsYuk2x3oeCiKqzjKexiLtQymlevc+bwkxnkQSeKXgkFzf/P6dMz8Hb4HIa0CpsAq7r/mRlCfy/jF9+UW+13cC933LMLz/8TWmM9CQL3RVOFeOTQhzlGv1i7eoxjqysIax5f3P4Zi82OMsC/OZziK/Z1WU2v5yvJRVCwLP/rgA9zcP1SGAOcxV1ge+4yZPtt1zEZgNgKzEZiNwBcxAjMx/YsY5dlrzEZgNgKzEZiNADye6JRiEqneUT83+V4EGHRpW8iEQlg7UsJ4YCGViCMSDImNOqIgoDDHoXig5JGur63IGSjmMjncDMlkgB0FDm6KHTFdQaUUfOlgV0iYX4K6hN9AAB1riEarLZc7N20UD4XVGAwecc35PWI/iDjgz7gx5GOj4bAEV7nAnfDM/3bz7Arqj7vNXU63u+l2hUsKF6647mI2XPHdiO0MizTcbXfzKqGYaA5H0JQzTC5019VtUCDjyUjYFQodYpFPDd6FjFluoOkqnC8VhcJYOrKETC4tdzqmY/HoKaTLJcbwOiEfKFiN5VKnu0yIFTofaSH1MKTTFb3pkJ8Yt10g8IjzKnSK8xwU4CX+OGGALr6FxyicjGUJNROPJ/Sa3NC7LeIU5igsUrR1iwquU//xwobCSVkQoSjymJPf8KoNeoMOVQmN3e4jLjpd3hQ2OK6cI3JhB+g8NQUCCgR0CIeDYb1/itSNetPgG/w+JFNZc8xOaClFdHZRcAKOOA8ZAsqXJmuewp0YzsaZTjHd5dnbli2sAEUeBocGgmGJr81uB6lCDqsnjiGSiKLTbKHZqKt1nkIqwyY5tgwiZMGBgZ+peFJ4lcloirfefEcOdXK54Q3AFwhL6HTd5o+Hj3LOu2P6+Dx15ybPU9/q4mvf+iqW144I70JcAQsc/N2t7W3cvnVLQg3FWAoqu3QZer04d+4czp8/j067I3f6N7/xDQWA/vs/+zO89967OHnmJI6uH0V30NN8XT9xAkePruOwXMNbb72DK59dw+72PqwB0SEcUy8i/iCWi3NywdY6u3Kp/s7v/EBz5+LFi0gk03jyqQuIpTK4fO0m/uG1N/DJtbu0GCOdzqLcaiEVz2Bqm+ICvDYmPgsTj8EX+TxBhKZxBBn7OBygazXwxHoe//Kf/RpeevEcRuMeet0O2i1LwhMxNRRKKeROhUAigserP5rD/Z6CAilgFYvz8DuFDbqH6XrmOaOYfu/2LT3+hedekJv/b374YySSSXzl619DcXEBjV5HYqkCmmMRCaMNitPtDkJ00dK5y3Uu4IOXa57TOeCnOMhiDK8lDzsubIyGAyQScXHs67Uq9nZ3lZXAObW3u4fy3gEGnZ7OIYWz4jxxGQzHHalodVgpP3L4siOBTtVoPKa1l05gin+1ahU5OoaTWWDsQ6PSRL1SgW13EAyMkEj4EU1EsXzsJLr9AP7xtU/x4198ho2dOlVsBGIRgDmzYxsRX0hjpEYhXV/slHHQLk7XCcV0osZ8HiO9UWD0cIw9JtvAGGSd4OPJGCG/F7l4UmI6/bkWg0KJqOD6xA4fzu9YRC7xdq8nHIuXTl46nUNBpOgsHk+wvb0llX7CsE+GwRKHQhSTzWvUp+JRKBRQYYNzgoU0BVkzVyEQRLXelJub2Bh2LVRqLQVibm3vCgVkiqserclG/JxonrCIGguGEKSDnU52V0yfjmEAQtD5ZlGFHQLE2fgwQTIekRNY6/l0hHqriXpngMHYh7n5JaTSKZw+c0ZBqoflMgZW3zDY7aEwT3Qnk7PNc0B3MzMOmt0eXnzxeXzr29/Ag4eb+Pf/7t8hHosLPcR8h/n5BbmKHXYYDstVbG1vIZaIolAs4sHDDTT7NrqDEVjnyyZDePLscZw9c1pYkmq1jivXbuDSjQdOEXSClVIe586eQjwaQ7fZRLvZRLNeRyadVAGH2BCiUXgu1YVGIdfJu+BcZWGS7mm6ulWc9vuVTyH0GO+z6rwyhVwz8Vh8NaHablHcRbLx+bnuUfymmM77Cj+j8PtukDU/a7i/x7WVz+PiUx7lDDjB13wsxXSuGRTTiW8hf5/3Yf4snkw4iDeWlhgmblBg7rruiv6c9+o0ImqMxWxx3w3WzHw+MZ8/+HjXmc413e1OMvVf45Cn0cAtoFLwZyAqMS+6fw0tBVP3+n2h3vg+Dg4PNQe5dvB6YAEjwNd1cl/02UZh430Vn/h5jvc3iukMIP2b9z7ErYND1uwRYncIvBjYw5mYPttvzEZgNgKzEZiNwBcyAjMx/QsZ5tmLzEZgNgKzEZiNgM+XJLwbfs8U0YAPUYbF2Ra8YxtL2RSeOnMSg04HdJNzQ7W9vYtWpyNBgmL59s4uYuEQnjhxTIKUx+OTkE7shRxJDGFzBFJXePZNp6hVK8JoJOIUxX3aNA7oUBuN0OkN5FRzBUSJ0w6qhGeMGz4KA7FI9JHbXI5H6jByrJF/bTAuj389jnmhm4w/56bYFc/dzSd/hz+nU9XdgLsC7+Muaz7ObaN2BePHXcKPu9y9ZDtLdKfTnUL62Ajn4oV7EImFEImG5bDj/+eKBaysrqBUmjfMW5vFBKJF+HsGYUPEicHQuKGJBh/D8ynkjN8nV5uKBBTY1UnA/5uWdzm4GXqm7gJyp42wQFGKbkq6pimsC9/i8Uj0pEBAsS2VNAGV4RDFXshJL249z4+EOeN4FzefSAcHq/NfnQ++r/FIQh6LKuZ4jHNdYofzbxYOKFS7KB8WTOhSHAwsuUrluhQKxYgHFMqCPjrUwxKlrIEtEalSrkq4UJhpNGoEeI2lw5EXdobCvCumMxzO8LgppnO+8nUptBPfMBiwaDGC1+OXQMVuCIrp6eIcjp05iWQ2pXC9yqEJbwyHA5jK3TdVqCHRJFZvANuyEI8lsXJkFbdu3caHH3ykoEOPlwifmK4zV9wx89J0GbAo4HZDuGPsij2Psgs8NtLFFNaOrSIWj0lAJDaAwg7dmDs7O/8Vj52/T+Hl7NmzeOaZZ/Sz27duC0fD4MVP3/8AN25cR3GhgBe/8gJSmSQoAZYWS+Kvb23vYP+gjPFwgo8++AQP7j9E0BfWGLHYVcplkU3Gcf/hXbRbTXz729/S/Ltx4xbyc0Vc+NLzqNbb+Nmbv8TlO/clFgZDUcQTOVQ7HWDqR8AXFCt94u1j5OljDFvXkc8bRsSbQsgTgNWsYzJq4ZsvncJ/93u/gSdOL6NR20ezQeGur+KHJ+ARS59Cp4oknIvqlvHoWul22486X5IJ4lA8un7ozmVgL4+XAuubb7yOdCKB733/t3H10mX84hdvYK5QxItf+SqyhQJqnSYsFmMmY7nIfdMxDra20Saixx9QCKA3HsWErOdYVGx+vj6dyVwrx5aFyZA4hR2Jjgvz81haXBCSaW93R0UNXtMPH2yiUq6oE4OiLV3Kx9aP6VxLZLOHqJJlzLVgYsJ2ia+hQMmFg6gdPo4hvuw0ioXjsLpjVParaNfr8HiIfpqitJBELBlHrnAEu4cD/PDv38dP372Fw6aNUCQGbzSIsY/r6ghhT0CBqm6OAwVt/t0NL+b1y7lMt7bfw/XKrOO85nyUc9V9wSHh+bE1HhSY88kkUswqoKO72xWugo+RwMoOlkgIg9EE7X4fNoN7GVYc9MtRS0QF1xrO/3g0obGmjM9rm4UOFtHoGGdAKFEvsWhYnGrOj+FoKGcxiymWbavAEg5HUas3MRyOsbq2jsvXrsG2WXAh7oyZBxTyecxm3aeYLn76yHRAUECnXMqCyyMxHV4E6EDm9ejxIBL0IZ+hy3qMgdXDaGLOYXc4RX8cwOLyURVG+HqNRl3iqNAgHqhTK5NJSZxmcCzv3eSFHxweqLshn8uiMJdHs1HD5YsXYQ8nKi4wR4GKaLPVRiqZVk7Kg80t3N24j2Q6gVQmhUarrucv1/tIpRN4/rkn8MyFJxCNhHF4UMbWzh4+u3wNtzYOFTtBbfvE2iKefvKsAnNZKG1Wq9je2lLoamGugHAo4GQ/QO7oSDgitI3QVPwcwgwKrvsOAk6ceYeXz2vZdFyZAjPRPOaW8issme6dDmvcvYfT4c711P0s4Irs/OzBwrb7eo93TD1ewOTvcx3jteYWlt3PE8r7CId1fvh/5cOwy8md90SOudkBChc3mCM+P88jxX0+J++rzOdQF5fTLeei5dzigIuZIxedv0N8Dd8HRXR2BnJNuH79ul7AskcKRe22O0LKpdMZrYUPHjzUOre+voZYNKp7mz5/Pdbpx+ts0O/pnMX5mSUcxvKRozjoUUx/Hzf2DtRgwjWMxRh+tps502f7jdkIzEZgNgKzEfgiRmAmpn8Rozx7jdkIzEZgNgKzEYDfn2GmF4J0EZHjOqUrfYCID1hfKuG58+ewt72NUNAvEfHBgy30+gMU5osK+drd20ciEsKTx49hbA0ML5Zihp8tykZM56bNdXNxU0eBgCLQcNBDmpgBn0cCQKPTxdQfgIeCIR3t9kioEG4Ctalz3FbcMFIo5ebycbeZyQ+cCCNg8ADmdvq4iO7+nWI8N8ruJth9fy6n3bjizQbSxWc8vpl0v+8yUl2xUzgABrU5YaniXAtrYNr36cqkyE3BnMJaIp2UazAUDSOdS4tDGwhx00zRNy6MC99jq90U01ybfYdNToF80Dciu8RvcrLJYvZ7JThwfMRsFf7AehQgRusnBQqOIV2LfH6OF1m+fD6OIV3/Emi9PiN0eX16bK3WkJhOpzfHiA5Znh8KAHTjEavA12VRQMFnVE8eEy4oq/EYGAYq5jkD/oSPoaBgWOUStzluzgZeYjpF6CnkNhTqZWzcipwjKi54PTrv3MGTma72eb9xqBNTwPeys7Wr4D7iLsj2jhBNNCafl1z7sEGJWGT1moC3Cdvwp2OJ3wwMlPAnUY8OU3JuR/rD92AL6zDCYGyjtLaCY0+cRDgeEWqmWitLIA0GiCsy4YIcax0f2f/2CH5fEHO5gji2t27cwHvvfwTbZoaAySZ4fH65wXdqtycKgJxlio88T8TVOI5EzrdAyIveqI31k0eRyeZw795dzc383JyuKV6PDJzlsEcixA1EMBrbQvXQqcnnu3H9Nq5fvoXq3oFE9aFtYe34Kr7z3V/HfGkOXasDj28Kr9+rgMZkKo1ja8ckpv/y7V+iVe+I95tJpZGOxRW82bEtzafSfFEBsGwHWF45ikQ6hzd++SF+9uZ7GEwAfyACjz+KaSCM0cSnAkpQRZ4xxt4ubE8PI48pSvm8IYS8KUS8YditGuI+C7/zvZfwu7/9dRSzIezv3EejUkej2gON/9liHtm5nMaBXQe9blsoD4qmFGfJJ05EYxLmKMhxLWu3uwoFDEeiOHXqtH7vZ6/+FEdX1/DyD34bb732Gj79+CJKS0t45vkXkJ6bQ5tsZM9EXT0Sw+wBdjc20aUbN2Zc5r5EHJNYGAH+nOIgueDBkARVuz9QCOn25gOUy4co5uewtFgSQqhaq2BtdQ0Hh/sKCmWhhOsExTmuJRT8eW3RqVut1+SadYuNYj2nknKe2hSSHXetqR2NEPSHMOiMUNmvYdjvIhL2IhqbYnEpBV/Qh0R6Hnfu1/A3f/8h3rn4AC3Lj2A0iUkIGPmG7KeAf+wVhUd0LV776hoiV/xX4c7q8OH17vnVWsN/U0wXDpvFI3YOjIcIeHxIRkJIRiOIssjqBJJyzFhQYKcIQxwR8MGeetFndxGd3gzB5mXNa4KuZXYwTSYoFRe05hG/xDVNAaf04PJ69XkQi4YkqHt9U6FkWCDw+Iyoq3wPbwCdTg8723uIROJYXz+FS5ev6jwEI2GtKxxvrjPD8VACo8/vIfEfwYlP6DSWHCmkM7hUYroTUOvn3+2hkDCxYADFfAZ+3xTNVh2DYQ++UAAjTxD9SQhzpWWt+SyOERNiApYDupa5dmZzGfStASrVMlaWl3Hh2Wfw7nvv4ubNGxJKUyxqk5vdZ7cGOesW8rkitrd21WU0N1dQkXzv4BC7B/sgSTsajyA/P4duv4N2f4yvfvU5fP/738Hiwjw2HtzHxYuXsPlwB4fVGg7LDTRrXezXu0glYjixtoxCJqMCPcu9ZKY36zXlRYRCfjnFeQ9goYmdGLxnkifOnBCeN4ZFNl2yAAAgAElEQVRpcr2jQM2OG85fOtP5Owrx5vXKQqep4ig4+HE3uluQdNdKN6DTFZ753BwD/vvxAqYJ3jTBtPwdtzvNvee7IaT8HEERno91i8P8N0Vnng++Z2YluMK7wqrDYRU/VGhXmLdhqLvdYML/ODk0fIxbSHUL+VyruZ7zsw27iiikv/fe++qwWV1dxcrKisT+jz/5GDu7u5h6fSqIN5pNVCsVvVcea6PZgs8XxKlT64+OUzkmjqj+SMxn8XE6VWYB59DS4ipqtoW/fe+XuLK9h+FoqmI2x5+Fn5mYPttwzEZgNgKzEZiNwBcxAjMx/YsY5dlrzEZgNgKzEZiNADze1JTOcPLS/dMx/BghOLUR9QGL+SyOry7LmT6Xyyp8cWd3T060ZCojZy9da8loGGfWVtBtNdU6TJ4w2+DZ2kwkAh18rmOYm7WQ3492syFxgq4/YgDoHO6Rcx4MIRKLG64027f5x9kki5vuBLRJnKEQ6bRuy6FFLACdjBRW+UdiuhNcJ1HddKtzM8hNJzfXDPg0SBTTMs2wNn5fbdF0kvM/vabjrnRcwRSeuGlniCQ38kIVKOyTrla21tt6Dm5syZunsEHBnCIHHcLJdBLZbAbpbBrRZExMY4bG8f8Ml+P7MCGbhilMBzfd/r0uf0a0DTEIzkFRSHXc4xQbOA4K4xSPnngX834ovqtwQpd0KIhYNG7Y2u2OhE0eJ88xnX1ET0iGoLjEYFhHXLcsE5jIYgjFRjneEgmJ5xwhCqMcN4pXdGaqmOGMOSVfjtvjLfIcI4YBcux4fuRAnZiAUp57nkMytRVeKDGFoqnBDqgAMrRh0S1OeYci2lSRpBLwPBMy/snOTahwUK83hDZpdzqIp1IKZaQAT4GNAaGBUESMXxVi+F5tS3NUTn92ERAXwWNjcKkKJrZQLa0WnYNDzflQLIZjT57GkeNHMRhb6Pc66HbayhPweMiG5pjyfRoRna/EDgsiLjrtLhYWltDrdvHxx5+hUmlTjpRH17D2jTBBkYdzg+IMrxPOP4rfbseCiz1i0GJxIY/LNz5FMpuQSLNxf0Ms9PX1Y1g7dgzPPvcC7ly/KudmOp0018h0gsuXL2Nzc1NC4ebGPva2yiikEwj7I2j3Wnjy/BP49Zd/DdEkQ1stBCN+jMZD9PodZHM5FHIF3LxxC59+9KlQO5lU9lEnA8/lwEPeuOG6N5sMdVzAsfVTuHNvE3/149dw6fpddU5M/VH0Rx60rSFC0ZRczgFiozDExNvD2GdhRJc6MS8s/HgSiCCEab+NUsqPP/rdb+O7v3YB/mkbOxu3UT2ooF7uot7sYvHYKpZWV5DT2mahphyCuv7O8E/bHqBUmBcmge/RHhoxnQVEssafvfCMrq+PP/gAJ06cwPlnvoQf/uVf4vad+1g/dQrnn30WiWwWfXK7PUCnR0xKQML03oNNTAYWCum0kEnjcAAWcynE1qaj0695wSKO1e1hbA21ZlJw5CxIJxkYzLkwwEKphFu3b4lvn0pnkM/P6T2rQEU2f7erfxPv0Gq1JKjRjc4ODTpTFfg8ZfYAw5BZsOAa00fAF0K/Y6OyX5cDNRn3IxCyUShG0e13kcsv48qNPfzdP36Ki7cOMJhE4YskMA6MgRCdw1NgQGWeRaSp1jAVr1z3rSa1+RmPKeD1aZ3hH4msXMe0/o4xpVjqmSAWDCMVi5AigynDJpnvEfCr00Mia2+AHt3lLGAGwxh7PRp7lugk4GvdNOsZvwr5AtrNrooiXB/9LHZqXSVOxodYJIRAgMKpbdYCDwuAY7OGktMNH9rNDmrVJlLJDIrFBWw8eIh2p4sIme6xmATynpArlu6ZbBYi0inijcAz8T7ipdNBT+GflznxGKRXjft9pGMRxAI+zGXTCIV8aDZr6HSbCEZCsD1BHLaGSGXn5Trm+aXAzCLJYDhQvgGLkdQ0mRnRaNZw5vQZfPM3fl0dFW+/9ZbGepE4IOVT9FGYKymkstXsoFJpCNfCBYgOe66XRDsNJ7aCi9P5DOyJjSPLS/jB7/wAK2tHUK0e4O7du9jY2JQwm0zl0Gx2sLtzgEvX7+Ow1kQ06FcY8VwmjfXVVb0+sUUBr1dFDV77KiqwC4D3VGK5lJFh8EGc07xv8F7K+xBv88TT8DgNV9y594wMNqfXt80cZ8FReR+mSM57iET7ZFLiM3/XDRN1nef8OYVmPl5F3sfQbo9+xoL1yNzzKZCbokZI90e+V35P3VzZtJO1MFFhkOsf5yTXcnYD8ItC/H+bv+KaAJwbgYoyfD/uMfD/bsceP3OQj042+kcffayxObp2VDkLPD4WA/0M3GZhmliXgwN9z/3M4rrYFxYWhPjivYbjxnXDRcnw/TEwPchivWXp3CyUjqAN4Ceffozru3uw7KkKYuoAJKpHd9rZ12wEZiMwG4HZCMxG4PMdgdnN5vMd39mzz0ZgNgKzEZiNwKMRiE65uaQz3U9hwstN/hQBbvA8QCoSQCGXxbHVVQmu1VrduLWCoUcuOuIbEn4f2o2GEDDUColRMGF9DP8aK0AuHomg2+1pQ0Y+LdEX3JAxCJBt2nS6+8ie1qbVB78Y02QXk5nNtvuABFq6/oRzkYOZojlda3QuGwGZgrIJODU/Y1CZaRL3KJTOgEQcJMiEjF1ulv3weojvYHCpcaNROObrUvQzbdXGiUa3mNnEGlwK3dhEktBhHkvEJbIQH1EsFLG0uIhYNCLXLwUsuqF9wYDGzhV3KPYwXJHO5hGFNxUIDHKBQpMcajzWIFvX6eg2gqw+LFDod/7wmClA0QUvAUphfobFLnFdyAQT7sfx4OadPNdem0GGDZ1foV4oUA8c9IvjHKcYJ9FtYsLc6Nwc9HpGDFBomnFJGxGD3QleOc4V0uiI6BTReMxy5pGhSvdeKCzhnsIgx9gUXchQpphuzjdd8eaUmYIGX4Ot43TvUWgnviLo88rNOLRsiao8DrLh+RxsX8+kM3KRU+TY2tkReihCQTGZFL5A6AbhAYImHFaYGsuI4MQgsTCg/xveON2svcFQ4mq1UkPfspFMZzC/uIBjZ08iNZdBucbwyrZQIBxbD8biMFMgUqCbRUyNLcGfLmCGXdKNzGMjbefu3YdotcmFN3NOqBwHV0AXJvES7UZLCAS6q3mOycClsEE00OraGhZWivjRT/4akWRUDlPOn7NnnsDJU6eQKy1g7ew5vP+PP5EQVa0ciKn+/PPPqZPhg/fewzu//BgbGwfIJsNYX15DNp3F7sEeUtkklteWMPWMsLSygOMn1wEv0RYepLMZdQewE6DTbGMul0epWJKQwwBMushrnYEeS5xTrd5ALl/E/MIy3nrnA/zNj3+O7b2aMCQ9e4JwPI3+kI7goOaub8yYU7L2h5j6CchgcCMdxyF4xn6EKSA3alhM+/E//+Fv4de//jRGvQq2797G4Q654jXsHlZROrqKYydPYHGhhMnYRrV8iEatitGQIq3UKomtFLpqlapxpnfIUS/L5f/ss1/S4zbv3cf6sTUVGP/fP/8L7JXLeOrZL+GJC08jQpSFPYQ1tmENB8JlTYZD1Pb34R2NkBFLP4CBdwqLXO0AxT4/kixSxVMSkQfs2LENhqbdpLO+ovmt5xrzPc7hyuWrGsdUNoX5xXnNd4pYnJ/sPKFYSIGU1yADDznnyW+OJhNyTwdDEa1NXHtq9apY8gFvUEicw90KrH4X4QCLXEPM5RlMWENpfh0ffnYfP/zFFdzYagLeBIKhGCa+EbyRsRzYdp+FSJONwPVNaxx5H8JbUbw3/Hvq7lylKXJzPWAnFO8NZKeDBTqFmQbkoE5GopjYA/RaTYA88EgEyVhCIifX0Q6LbxTjiQfxB5hVq/XGCJRGXOW1zjWOBYRGzQROssgbIQ5G/HYo1yAY4NozEp6JXSXU/8lTd4tbfJ7RiNcnEInG1ZHFgNfDcgWxeFLFChafKajSJa6CmIeBtywehFW8Gsmtz7VxIrmRj6HATTGdx55LJhDmdZWMqfjcaTfR6bYkiI68flQ6FmKpLOLxFJqdtoqGRLmwcGsQXiMVBlmkI8bj9OkzEk6vX7+pwOTSfEnH3Wu3VPwlwoj3g/L+IdKZrO6fvAa4prAo0LctBMWkt3FvcwNHVo/g+7/9Awnqe/tbqFQOJXTzpr+/e6DrslFv69/37m/gyq0HqDdZwLURDwVwanURK4uLKB8eqFONa6Cc2Q5TXN024pQzlJkFXwu1Rg2ry6sIhoNoNhoSpLkG8v/8jME1lp8XeBz8avcYaO5V0Zf3Ft3j2IUipFlASDV21bCQxAIl13gx12HwSPxiUUEFIYtziQIzO2SMaM8Qbs4rFjH4tb21bYrp6ZTmA4+VhRrTNWZc8qZg74c9svQ5xRTHiBIz84zPzyKz+3nADQBXMUoxISxIQh1aXFv5e3yPXE9u375jgn4BZLM5FY6JNWK4Ku/l/JzC64+fpTqdtsR+cur5OYzjaErgxn3Pzz1EI2UyBvXjZqfwfkMjBgs+Vq+PXK6IUTiM165dx51yVV2KQd6LvT5lCFgqa82+ZiMwG4HZCMxGYDYCn+8IzG42n+/4zp59NgKzEZiNwGwEHo1AYMqNXZihntyAssV9SEfuEAmfD8u5NMaDAQr5jJAHFJC5mVJwXSKObr+nFuFiJicMBz2Gj7AodIoHGM5IlzrD7franNHpHI9HEQmFxZlmKCA3j9wsaiMpXAVdlcBoOBbD14iJdFwbjAo3wnTTRqNhPZaPGdO16vMgFPCCLfJUJrw+HhGFEwa3MaAsiCFFFQoa9AFOKb5O4Q8Qn0KHeR/2sCfxx7bohDYCMV1nEkS95LjG1K7NY8rmM+IOc6OZy2WQIoM4FpWgzk1rOMw4RA96/Z7+WHS/T8YYcFNOpzVdmMEQen26jdnebdxcxH6QWW7KAB6MPFN0JxZGFBGn3kdsZ8nMFM55TETAyFQ5wng0VIGBjHYhQgI+bbLFfJWT3Yi63OxSCBh2e3Kly+1Pbn2nI5cjxztXmEOuOCdnX9dho3MuUAkiE5y/L7wKETNe8zoue5Ysc+q/DMIbim/uk6OSqAeKfKDg7bj9XGFNTlU5wH/Fx5XrXCgTt1PBvG9rMJBgFPZ6MBxSHDEfofj9Vqut95FKZZHN5lWQoCi0ubUlQZ3iejqTVpAe5x6fh0LLoNdHKhnXnKxWyoiGgsjncxpbig+cBAyB5XwigmXvoIpmu41kJoul5SXMLxbg8QP1Rk3jSLklEjVhumKvM5zQ6YJwsUJ8ff6dhQ3Om1y2gPsbW+j2hnJ2s7BDcafb7iIWTSCfL2B//8AE9UbCcjc3GjWxb1kgsUdDZPI5fHzpI0yCI3zr5W/LHcqTQZGvWFjA2toxDHoWPvnkUxxbW8PB/g4e3L+Lp548i7NnTqJSPsBbb76OK1cuSVhdWlgTsonzO1/Mi/P/YPuh/v70hfNCEgkhQ2d0KGLEW8sgF2KRuNi8jXYdvrBfCBmGYba7LUTjCeTyJfStCf76b36C9z+8hCHxIGTGhyOYkHsvxMYEPh/XBb+Y9SyCEWlB1nV/0EM+m0WvUUM8HIDdaWE+5cUf/9EP8M2XLqBd2cPGzRtoHB7Knd5odZCcL2D1+DHMF4tsCEGrUUerXtX1Qw4w5wJDEtW5MvWg2WwbHvwEKBZLKJVK8E+BRrmC8+fPSTD6qx/9CIPpBKeeOocj6+sIEiHDjo2xjXa7iWG/hwBFKApiLF45zP9x0I9RyA+PQgS9CHj9yKZziBG7wwBmrh3scmA4Y6MukT2VSKJRrmNpYRm3btxGrdFAIp9EYXEOoUgI7VZbnQUrR5blPq01migUCkLUsKARYPAsxfRYFP5QWPkBLLiwsEgsEa/pXocdKz70Ox2U97YRD/twZD4LD6+dSBF//cpb+C/v3sZm20Y8nEAqEIPHM4Lt7WPsm2DqpQBpRDmKaxPFXZvuII6pshqIdOHCSlY5C7XCeFHIDoiJjmEfockYuXhMQivd6F4W3ni9qxjll5NZRdpoVNcinbADrg+TiTqdeGwsXpElzzWQ6zPRE3TkUtzn7xIlw3BLhkJS+GTBt9/rKgSWaB2yvLnm8N7Ca1j8bhbWWPmiuzmTRd+yVDBi0Y5oFAb7Kmh4YIGBsuxGoTDM4sbuYVnrIQVeFjgo7HNNpXjJ9YFdCYloVAK6jpn33XhMwjjvf8lUihUk3Nvdwelz55BIZ3H99l0FePP+xeemcKty5tBCr9PWvYhL6XjE7iyGWs8Jy9a3B/AGfeqW4rizMMn7AceDnUcU0tu9DsrVMmqtBtrDPnojC7uHB/jub72M//5/+h+FInu4sYHqwaHE1bAvhLAniHa1hVqlprWGayzXT3YH3by7iZ3dQ2RiYawscc0IIhmLObgvxWero0jnRrkgE4PNmU5xWDnEcGAjGo+q8EkevEJq2bHEQjfHj4V65r/Ag+bAdPIQb8V7S6dlMDIsePecwFG+DguRXMP4uhSV+X73Dg/Q7nXVfSJM0tTcX4SUYZHFcbyzY4pOb47ZfKmkMds7OMCVq1cQ1ZqeEjaIj2PRMplMqXhBxB1FajfDxQ305j2B1yvPhQwMwpUZZB75+zxmFj64Hre7XVSrVUQjcd1HaGRgsYyFEhZPWMR69dVXce36dRVZ+Jw+nwetno1MKoqA34Nme6D7WzIeVHgx3e28TtQFEAqZooETCusGhDMUNRoMwjflWHgQny/g1csX8cnGQ3QHNkIsULNwNRqxl2imb8x2HrMRmI3AbARmI/C5j8DsZvO5D/HsBWYjMBuB2QjMRsCMgH9KkTrs8yHi9SFMpizdi54pluZyOL1+FMNWS+It3XlshY/GwmKmpzJpCaIU9TCiK/xXQokbJOnyy7kJPGQQI/EDIcMH5WaRG0Nu/igwcPPJdn0X3UInLr/c53LZoHJnO8xd/pwbO7fdmUIYW/MJx2g1W8DUh3CESJeANuf+QFjCh1zmlLmmdEv2YY27tAHC4x3DstroCI2QQjKRkzuvMDeH0sI8SosLKBYLhmfOALRYGH6KYD6PChBya3c76PW7cklz09vrUcQ0zOAR8SMsFgQD8kjS3Ux0yxRknvOPcd9S7CAKgGNKsd0b8mMwHWJE5jYLEuQMM6CPTkY61SUuDTHoduV+45mgkEAAhkESMBQ2gDA5vuGInNVDOpWJpOkPFITJ5yBegKKF+OdDi+o1YqmERDfK2XI+27bEL7HRA0GJzAx2PCQCyLbVzs5W8SBFECdskD5DYV4oolGoIvM4GsXewy2hOyg2yKkn5q1B27CwwC83QFFdAuZbj9xxfRYhrAES4ZA40xRbWbwh2oYuPLrtph6ynmNieRcch/TGg01s7+xIOCEeYXFxUcIGj7vTaiEa5vsJCtPCsaRzU6xYinEUc8djhKNxhOMJdPtD9AaWRLtsLot4IoLx2FI4X6vZlABBgZJFBgqUbpid0EI8l+yk8JjwV74f/j0aiir8b3trTyIuRXAWEtKpnHEjDk1wI/EyBv9CUZKUJLolWbjqod5u4erNqzh57hSiqYRErGPHTqDR7OD6tVuIhKOYmytid3sH5586JxH5jV+8hng0hO997zs4ffI4dnce4vrVK2g2WvD6GIgaweLSIgqlAqKJGO4+uIe+1VdBicdiqEpezBfmxQK3ehauX7uBdqsrx2+ukJWTtdWo4aB6iHA0hEQ6g6PrZ/APr7yGv/27N/Bwq2xyFwJh/Z9CKOeVEEbKYqDT0cwFFpzUsUAhNBaB1alhNCWqaorVoh9/8oe/ja8/fwHNwz08uHUDrUoVnXpTwX7BbAqr68cwN5fX73c7LYV9RgI+hNmZ0u8L/RIK0u0Z0lyiCM+OgPnSgoTSdq0uMf3C0+fR7PXww1deQSAWxdMvPoe1UycRSSblPG62G+i2Wxj2+hKNfSwOWAO51Ily8kQC8Kfi8PiJkyCyJihUTiqRkmDX73Zg9Rhmu4t7t28ptHF14Qjy6RzSiSzuye1bR6KQQG6RhY6oBFwWcwr5osQzokd4bXCesiODqCM/Gc5ido8xlGPci2wmjWatrPUFU3YPBdVhsPNgA1O7h4VcEkfnl+DtB/BfXnkbf/7hTWx0LKSCCeR8zLawMfT1YXsZrBmAPaGYbnjpBuji3Cco6rLjZzSW4OnVCj2VmM1uJ3Yu+fm9oYUAMTPhkNArFM8DLHAShWVbCDGYkfeTUFDrKtFjQ4qNY+P6lpjOa4XFXKFaiCHz6f2omEVBMB7R/UeBzfydUEjOdBaKa5Wy3P8MzFRQ7XCkx1GU9PjJZp8gnk6pePVwZwdXb1xXF898oSjxnyLyxB6paDjsD1SsY8Gs0euoS8nkc5huFQr6KkQ67HSGrmrtGRvUVCqRMKM3mSKdTum+0LK6+MbLL+PZF1/CxSvXcOnSNWzv7qHdacNiZ814LAc4izgxhjKzSOmPIJHMYjz16bH3tx+iP7KQyWWRSMT0/NagJ/GfnVG89rbKDdTaLcQjxC6NEI4H8PxXn8Ef/cn/gFPPXMCljz9GbW8fjUoV7UodqXAC8UAEzXJD9xjWrlnUyebyyBULuHLtGl576114vAG8dP6kzvnh7r4KAHTZ8/7J+4AbsslxcsNAXSSL4Zmzo4mYNb/G1YwnCwlBp5g8RWbhiDoRWs2Gur34GB4bRfFELG6wWRFzT+I6z46Zbqcr0X+ECZbXj+Ll3/xN3LhxQ1z3N19/HW9/8ClWlko4Ml/E/u4ebt/fwMDrx9cunMP3fuufotZsCB1z9949NBt1fPnF5/D8MxewtbmJjz76SCI1Pwe5nSNcN3n/UdC20+nFY7pz5w6WlpZQrzV1jEQwcZ0Vuo3nNpFEJpfTfbLXHeCDjz5UUZn3XrrS5+dLKmDt7e9rPeBnMBZ6rX5PRdCjR9ck7hMDxfdDjrr7GYyvR0c7348b2sqfsQh1sL+vzyIhnw/zc/PIZwrILB/BK599go/ubqDTHyKijBN2NAxmYvpsyzEbgdkIzEZgNgJfyAjMxPQvZJhnLzIbgdkIzEZgNgI+f3hK8Y2SaIht9tOJxPR4wIf1I0s4/8RpWI0mJhNbIXjcnJMbS7GGLjGKEdwURoNxiRBqDnaCPyVyO6FzrgBKQZxt7/w9N1SR3zPO4ynodHKZodwouwL642fK3dTxd4zI5tHjFCZm08Hrl8gm96CCOINy2bGFmi5vYiEoLFPXofDmCXjl+KYY1Rv0sHJsBefOP41TZ88hlkhL/Kawyo2mcdh3tRltt1umHEHx2mdYrlQ66TSk45moBYrX2/u7avGnu1NYjvEUqVgc4UAQ7UYTB3v7CIeiEusoVjO4LjOXQzKT0Wt3+j05oQ32xWBd6DBkuJePKBs6PskiptA9sBAKBeDzGH45ATH8NzfDdD6yU4CiLN2SbJf3jCYSOuiI5hjRPcnAThZYJH4RD0Oeuc+LEUULhaKR+Q2JH3THcoxZuKCYLpe4I4pTmKDllw46CqJ8LuJUwtEIwjF2JoRQ2T/EdDR+dJ5dDqzC5hhAqLBV4mUcgV24nalwJewUoEDC444woE4hn0GJCpwPFCYorJFNy3/TyZlIpSXmVWs1VCpV1Go1WMMh0qmUcRr7A+h1uppT8VhUiBcWJfhanE8U4igOGMY9mcgJTLw+YUboBuR1EQhy7GwFdVLAo1DDuUz0j/AuFPAcN75a5tmd0e8ZfIDjXKdDkg7vSrmCSqUmx+BoTJd9Rlx3IkfojpYbk/IlUTcUzPxetFsGA8GiyMQLOaXHHg+OrKzhpZe+jIcPt/HXf/1jHBzUUJhL6fq9cP4piZcfvP+BcBLf++5v4Py5J4S5Odzf11gdlOvIzxUUZMfugsXlRcDvEQucQZjNVkuORjGLKfmx+6Ddx9bDLSF3OE+iiQgy+SyiYY4hkMwk0e0PEEvk8H//P3+O1966hHbXlqDqC0QlLJOzzbkoB7OPz2sEex8vuolHLnWeJ7ork2Eef11jdawUxB//i+/jpWeeRLO8h92N+xi0OxgPDHs5lElhbmFe55kOZGIu6OKlQ5aCd7NWV6GBRZZoJCaXd683QCKV0TjQ6bz14AGG7R6+8pWXUO908NM330S2NI+nnn8WhaVFgCHJmKq4QXHS7ltst4GXqKphH/aAblAL3kgA8bkcAtEYvF4WFHl9xZBIJCWgsdOk12lid2sDVz+7jN2HhzizvoSnn3wag46Fh/e3tUYEUyFkS1mkMilToLFHyGZyTh6ELWRFKBxFOptFSKiOiRA0E3KNKdgGfMhlsug261pDJ2MvhtYYLWI/dnfQb1Mk9eDrz30ZnYMB/uqnb+M/fnIbG10byWACWXLAKaZ7jZg+FBOcyCXqs4I0OWK6EdRd5JQ6ajiXJ2M5jSWY+31Cj4UmI8S9HkSIP/F7EWf2RCCkIhoFddeZLua7z4dWu6NjssceTLwehIn/UOeM7SBevJiwgCXURkDucjrDuV4R88H8Ds7VRCSKerWGyuEhSvPz6nz4/9h70yZJr/NM787MN/c9q7L2rauqdzTQQGMjRRIEqKFEUtZCSQ57JsbLhCfsiAmHx+HxJ4e/yL/AMSHJjhnPxMjSjMcSJZKSSFGiSEICiIXdDTTQ+1bVtVdlZeW+b47reTOb8A8APmUFO9iorsrlvOc9J8/93M910wkSpvOGHIs+qCGvvLDp/Y6K5bI+vrulk1ZbZ5enNJlOWEHQdaV7bU5T8LRukmBY9XbLRHf2Igu0HOZaMBYIyvxhXlMwZW1gEBG6KeLy+hDrqRrfeXxfmZkpffXr/4kqzY72yQUolg3/gcMfTNtEMm4dZgjdGxubKpZqcvwRVWttPdjd11b+2AoP5pQfBj+zZnN96L4IO1Ik4lc0HlY4HlFyKqNXPv+KXnj1ijJTk4okEyoW6OwoqF4qy9uVov6wyrmCntzfUNLyOQZ6+62fWiDp1NysjgsnunH7vmKpjL76C1eUjMf05NGGvT/W2G7PzaCaqE0AACAASURBVNhg/WTNZD1hD+Z+MGzOcF01hJvlXrjdYKPCJP/PePF77YHb0UbXAz9PMY01lsciqJrfY+8adWPhLqczBQxOpVmXPxnV5StXbC0AYfO9P/9zXbv2oc2L0+urdj22t7d17aObxrGfjMVUoShCIdXfVyYV09riombSaVtXNjc2bKwpiLCX8dpZ42OxuP2doiqvZ8Rqp+PtwYOHtvYeHh6YqYHCl7nYyXgYotYSibQFHRs+qNt7ut9Z8XCY4YJYzn6ROzpQKp20z0sI5MZEDwWVyx3riKJHJmNjRkGAzzEUkOzzW6ejo3xRjWZHM+mYmo2aTi2d0uzUvJIL8/retff1zr2HqtRbCnjIPvBZcWvsTB+fN8YjMB6B8QiMR+CzGIGxmP5ZjPL4OcYjMB6B8QiMR0Aeb2AAD5oDdMjjlb/fk7fTNnfm+tysXnzukuonBanfwUboCh6evryOQTufuogd+U3kdQUTDM1wZV3BxIRUON0IBuBTEH7BG/CcnzgAW8t0Hzaqi5JBgOSwa47gYdAoj+2yv3++VY6ey3Wo0yaPjd5FB4BvMJGi3VA45DehDO6pOaxxLyIOg3PIpLV29pwuPX9F2YU5ef1+3bxzT482Nw1XUSicqIbjvN40jnWDwDra+81obamSbru3V4rHApqfT1moYjQRU3o6q9n5WU0m04ZH6FRq8nVx/3s0aHfUqFRNZCWoFQ6tN+RXNBVXOBnTwOdRrdVQs9GSM3Dk7dMBMDChC2EAaarXHgrpnZa57RBgRnx36Am0u8MeN8444q1hclrmRA/4/MZjrpUq5qrnGoYDQQvk5HcohsAXbwP5BUjvxTvqvmdEL5dvHHDFUwI6vYiZZcMcIFYhYIdBXfR7arSaJh4h5BEcZ+3qYFPMkemKJrw2vm/4B4/LlsWF/TSAbZi5igDx9OdhKlM4IKQVl2kk8rTroY7rnnDOUXgcxZUA8YVuAQbxZGtry9r3U+kJCwC1cbJCjGNiG2InIaIIEBaK6w/ae8PxjtPWgxjmdSyANBQJyR9y5A9QuDBvrz03z2kO+x6dCnUTh0ZheLggeX6+B/qI8W3U6lbUQLip1upWFOhiSAX50+urUq+b8A/KZm5u1kQZXPD5/JEJdrz2dDJpGQZtj0dlMACltrFvq42mtvZz6rZgFhP8OtDCfNpcwfnjos6dWdXcbNZeK67fleVlc7A/evhEVz+4LmoKmcmUXnz5ilITKXX7HYWiYTl+x5ynIKCYFycnBQvybDYQ9UKGpkBwh2t85syKubVzJyc2p2Aa//3bH+jeZk7dvlfhUFiOE1a75yKCwJIYj3/QM8wFPSvMfu53hDfcpaGAT4vzkzo+2FIuV9S5lYT+y//sG3ru3JpKuQPl9/ZMUPT2KYA5Sk5n5Q0G7H6hGwHcA8uanxDgGkiVsnWNJOIuVx/+OIJ6JBozRANzZ/PxhsKOo9dff11HxYJ+8tO3NbuyrIvPP6c4Dk+vx73nCCmmIIMbHZxSq2mvpVWvWXGOez4zO63kZFbBYNTY7LVGS9Fo3Apz4KLq9ZIO97a18eCB9p7saH1xUZ978VU9vPNIBztHxt2OTSY0vTSteCruIhnkUTIBAqioQqFk9xbOYAp1YE7AV8jxmbsV4Zl7PQgnHKSGP6h2E0573QpMjVpZ9WJerUpev/iF19Q46ehPf/hT/ccPN7TV6A3FdDjgbXV9LfUIg+z01RuQb+CGgJqYbveNmZ9dF645iOnE4d531wPWFwqCvn5fUZ9HUxSp+gT4EhYZUzIM/qalDkGpQz4284r7ElQN7PRWhwIenGzWMsfyKEwc9rudJayLcXBOFn7sCrUs6MWTExNawZuwPlGcQrjGmU6XEWx1/p15yX0d5LX0+9ra2dXmk2NlppJaWpixgiThzgQ2g2jC+WwdVIaICRr6gtc7wluZ6533iKAdoAgMVoaCXN0VfnGWR8KG9OKx1k+fViqT0P3HD3X1o7u68vIVeQJB1VoU8tzCH0G1aytLWpiZsq6Lw7193b17X+USAalJeX0hHZcqypWLhiJirnIdyEywHJAIeJKUMqmkBRSnJ1OanpvR0ulVza6taNBrqdnpmCsf8Z78ADo1/B5H7UpTD2/f0+O7j7S0sKiZmTk9frSh2/fvq9psqtZo2DoWT8S1vDinRDRmBQMQR64j3d3nmccjJriN9xA5wr9ZTsfw88Do76yj/Lzh6FJx6whrNromEvOpgf1h1BnHf9MpgMCMO3tjc9Nc7eBRENTB9pxUyyo066q3e3r20jlzrT+6/8DCr+kQo2sNMZ6wTvbwSCKloN/Rg8cbNp9AfMWjEUVA6bEPENbd6yuejCsWidtnEeZluVJ5GrhuYdzdrurNhhIxusIIxHZRNScn+admBCssEuI7zByB2c/8YfxYs1irCIE9yuVsPtAxBr7F8D9e2WcaPr6srq7q7Nmz5lz/4Y/f1Ps3bhu+JRkmmDqlpaUlK2CwdzGH6XJhD16en7W9EWd6NJxQcCJjYvrVx64znc8rroFBYzF9fN4Yj8B4BMYjMB6Bz2QExmL6ZzLM4ycZj8B4BMYjMB6Bn2NeHEXgWSNI4GjzSqcX5vXy88+pXa5YAF0PAdBQEn4TChFIRw4qvwfmLCxPVzJBrDJMiwcxfRimORTUCb8aMapHorobrmj2xGFQ3M8F+ZGQPuLr8mMjdieHYg7VbtAaQklA8gSM32nCiXcgL+zwXl0BP/gEqdGqm6AfikaVnZvX3Kk1TS0sKxRPKV9t6M6jDT3a2NTG1qYOj/MqV2vmyOeQ7gq4CL28R17HUGP2uOIQf3DI4uKzYEsQK4mYBdFNJMKaSsS0NJXVqdlZLUxOKoaQBJ7Ey+/21Bl01Xf68oX9CkRD8gR95syFHR8cBA2JgtDlitk+EwIN1dJqmeiL67EKTsIcqG4Ymbn7RggOrytOgHjhQA/WxWNYYhf7Ym3bhACak90xcQWXp4XCIg47bpGEsFcEZ2O5+v2KhiOGIECEx9V27+5dQ+XAqJ2ZnTGUQqVWsXE3xEQ85obMwfa1AoyL6nHHdyiqDx8fLIEJJrxfChBWXOFnESjdMFQuBEKUjYuD+94VWhHAGQtEegQWRFoYswRuIpLiCH9w/4EeP34seR2dOnVG6fTE0EHeckMe+z3VaxV7HMYEVAb/b7x/MCvMXfj2YAhiEQXCARffAG6IAFaEuiGigGIFQYCw5g0VEQqZux6xk3meTMQtsK1ZawpdMZ2cVKFY0s07dyzY0uM4mlmYV6XeMIGE34G/zL1zUiobmoSuEkIZF2ZnTGDdzR2Z8Ld7VDEBKBxxFIjAwB1YAYWxWliYMpwEeJk3Xn/NxPgn8I+PjxUJRTQ1NaMnT3b1lz/6qctND4f0wvNnNTMzIa/fo+x0VtmprF37VDptTn/Whn6np3q9YUUBrhUdAbVqVXNzWeXyRypUy7ry4ku6c++xvveDd7Wxk7frjADqQUzvgsIZWCeAK7i2FPINFGDS9ijQgb5JaWFuXvFoUIsL09p+ck9bGw918cysfvNXflGn5qdVPDpQJZ9Tr0k3hutKxjle4roaeqNuRQgES4Im65WKK2x6/XbtmOMI6SB3WKsQqVhzjg4OLVj5C1/6oja2t/XmO+9rcRUx/VllhmI9xUQwK3RgcK/zGjoUVGpVE+0RS31Bv7mLU4jpkbiOC0Xli2WlMhPG4UdArjcqKhVyyucOdbC5rclESi9fflHX37mu3N6xLUTRTEwzK3OKJqM27nCfM+mMNjc3dXBwZIUOrg9s8UqtaqzlcCymTHbS7SLp9Mxp6un2FAvHDTeFmE4hhNDXdr2s/MG2PvfCS2rk2/r2j9/Tt27taqc9UCIYV9oTtByKrtOykMRmiz2Be8AV1BDT3SKUuy+MCq/W7WKhyS7CyhXTaXwYKOZ4NUkAcrdjSCsE4lQsasIrznSKwbiZWQ+4F1mDyfLg3qRAQPHLkFNDpzUOdtZybhrwRIit3NvGQHf8Osnn7R6dSKft2rcQfAlrDoUN28X4sE+BheH+NjVy4FW5WlG5VNfc/IwVzhD1i6WiGo2m4adAbfGO2Tf5b17nqEhoxWaR+eFmTiCmc1+CBipZl4BPCds3HVUIkQyG9MKVK1o5tahHjx/qr/72xzp97rzqna5OKnX1LC/Eq2g4pFQ8bpz3AAHFjbrK5ap8vqB1WPgDUTWMLd+1MM9QmP40WYcTxVLGOp2iIBqy95TJZjQzN6NoMqF8taQHD+7Z7zKOhVLR8EOgjHrNjurFmo52DnS0d6hQIKSl5VNKT0yqXK/r8da2DnJH1hXE3oL4n4wEtbKwYEUMKywMPzeMCqGj4voI6zZyptu6gAvcAsfd/Y39jjXa8Gu8d7n8cTqRKJ7yJtOZjK2fXEOu70mhYCx2cGusy+wZpUrZ9q70VFZ7+we2PtBl4jC+Xq9hYsA9WXZDr6cL5y/oF774Bfud3//931cuf6yllWXL3KCo7wFDR1g0jm2/Vx46Nyw8XSam8/p5fIRr9iru1Vg0amM7NzOro6MD+5BheBsK3cMcEopu3AMUT11Hu4troTutMMSdUVTmcxnFORffkrc5R8bG3Nyc/eE97R8e6YAA0VZL2YmUnn/+eXus999/X48ePXpawKBobhkGGigRS0g9nzyJmGFePt7ZtWKWj3Gi7En3Wqs+1jfGR47xCIxHYDwC4xH41EdgvNl86kM8foLxCIxHYDwC4xEwacMXhL5hQVEjMR1nesjn0dnFRb1y5bIx05v1qolOiAgOh0Cf62JEMOPQGQ3GzdU8EtMRnEwgp2WcJxhyrhG/4Y7j5IK7SWjW0/ZthJCha310OB79HofMTzrVOWzyPQ74HJ7hYyOQhMJRhUJxDQauoz0cpI0b0bBgLHQEcF57aiKjlfV1La+dVSCW0uZ+Ttdv3tfH9x7p0dauDvM5c5OO3Na4BHE0cvjk+Qi+83jwCftMzEEEscIB/OYhsoaDKXiUcqOlDk57j5SMhDSTyWhlNqszS3NaX1rU7NSEspNpQ+m0ei31PF05Yb9CsbCFNZqrtdWV0/Or04DL7rJ/Xc4wZl3cuvBlEZfaOimc2IE6GotZ2KB1AwxdkASRmliCk5uDODolGIZ2x4R4igY4RaPRmIk5ON5wsCLGIkq41xIh3zFXPl+uMzRgwhPXFRcr/FWYvQj6uNMDoaCJTuZqBzeDKD/kJLveNVdYckVytzuB98NrB4HD4R+RmeceOdINB4RNGuyNF+wNxZKfdy2MMEAEkzIeBDISWItghthLyz5YINrYHz3eUKFQ0dTMkpYWV8y5h2sP1AS84DZIiQ7heTDsYc+HTUw3t70Pjjfvy1E8lZATChhehTC6EaYIJI7hZzw47UF21EwwxLENwqFUKprQjShDEaBRbej4oKhwCAEtpHuPHuvazY+NNb967oz2Dg+1kztRNpNUv9dRsew6BjOxsLl2yQyYyWa1uLig965dVblWVXfgUTIZ10Q2qUjM7dAw0SYS0srKsk6fXlfAF9D62prhKfZ393X75i0rNviDET1+vK+DfN5a/sFhrK3N69z500pPpEyEi8YJn3QLXVwvQyj4A4YU4v/5gq1fKVdNhO95emRQ6rU3vqKPbt3T7/0f/143bj02t78TCEm+kDq4mqFN0AWDuNZtKOzpCho/s4FriRAGmiQU8is7mdTx4bbqlSO9ePmsvv4PXtN0OqZS7lBNWNr1ugl9CF+zCws6ODo0XIvd5ybeeuxa41S3EMwA4rAbfIs4XTgpWIEJZ/qId4z4e+WlF3X3wQO9/f41La6t6OLlS4aQCcBEbjWtKEEniPUyMMfrdTUIecRBS0dFkPs9okAkJvkDOj4h5LGtxVOrWju9Zkzvaq2kSqWgykle+0+2FRh4dfn8JX30sxs62s7ZvemL+pVdnFIkEbW1GQGRsXn48KHy+RPNzc3b/OVCVesNCwWOWWhy1DqIwI9UyyU1KzXFwjHDsxBcC67I7+sr5Kebpq7nLz2nrbs7+rMfv6dv3z3UXg/ETlwpBTXot9Xzt4Ua3m5QcKMQYhRwE9JByiAks1aawP00kJTOlmFx0jpHPAr4vIr5vEr4vHIQHXsDxSJhpeMxE9pZwxA43XnXMQGVgirIG7pSwBtZcSYYctcc62iCle4WX8EycY9SdGJcKCjmjo6tqDgznbW5xfdYocjzQHgsFvMW8EtByT/MmLCQ6A5CuxvAy4LWbLVNUEc8xxkPYstwOqxrw0KNm//hBkez1vAcrAEIvLxW9l2ChQnCnZjM2P64s7Nj8x600PlzZ/TowV39+ff+UvPL6wJkVm10RE8CHQCGy/F51ESo7fdsfWcdTSQylvnQHRDu27NoSLpLEM55Da0GznQ38JTHYJ1kP0A0p9uKDqqT0onyxaK5p1nvKD5RkKIbBZRSp04uQFetelulQknBcEQLK6fkD0e0D3P7OGfudDBchNPa3jg1pdnpabsneP5RmDnFd/YWvmzvsrwI1l53nEYB1fw7ewYTggIKrw3MUiaS1C/99m/L0+nox9//vu7eu2cBndzDPAb7E/sDnyOs0WzY4YBgTGH51PKKPcfx4ZGbC0JWRrVq33NDa91iDQI9Du9EKqU/+dafGDd9bn7e1n5bDym02uecvs2hbqdv5gS6bgiPRkDnffK5qFAsGCsdsZ49nblIhxx7HYUZCkejPZD7li8KZDzXxYuXzIV+595dHRwe2r4Jg97mfCRsnylAW4Go4/2N8DkU20DJkCFinWO9nhYXF63Y+8Mf/tCKzhRveexSsWifGQjIZa3ok5uTiOuvb3ygWweHFtQM5sXr8dvaXe02x/rG+NgxHoHxCIxHYDwCn/oIjDebT32Ix08wHoHxCIxHYDwCJoQGIiZz+AdSiJZ4JA9czYjp8/N69cXnVTo8MswLbG47MPc6Jj4grrpMa5+8fVekHeqrT8OqaEE2hWR4CEYQR0znAEdbNIc0Dpkc5hAwrKV9iHkZCXIcPvk9DtR8jwMsIiBfHDw5UI4wGaFgWNFI0rjDBI0FAjjIuqo3ymhUmsimlZ5Ia3J2RuF4QuVaS/c39nT14/u6ee+RTspVWRweBQZEctAtHg1FGgdE9FDEdt32JnowDnwfgyIFBQ7zAxftEYiEtX2UV9NEE3eAGKew36upTFRrS3NaOzWvs2fWlErHLbzSMvAEhgCGreuwR9wctGUibBVRsIXYgZnUa642rguPi2jDIR8Xmh8xMBh6ilUwtryD8I/y4baRI8KDveDk2yBgsVhUwPGb0EzxAJ4vgifsWJzmOMt5Hh4XAd0wL7TdG6OVoE2XUc8YwGdGUEeEpJOBx0Tgd8PTunb9Ao4b+OeGjhKuOkQF2UQafRzCeeo6QC2wFnSIOfHbNt78FOMAkoSihyuou/c3AhsCEiIX4gGDVatUzWmHAxJBG4HqKHesRxs7kieslZV1cwIj1nBNKZrgcOcPbkAcrAgWCBIIYxQMjE+PyJpK2jWnMQJ8xGhugyExQWXI9oejzHzn/YISASUBygfMBaGqYF5wdOJcXFhaUrnR1HsfXJcvEtDC6or2j3NqDXyazqaVjCOEek1AT4VDFvoGTzoaDGtudl4/efMtPXi8qVA4oMWlec0ugAGJGee/Vq+guRkf92tf+7p1ZxRwJu7s6/joRB/dINDwpglGu/sn8nhcwb/RrCs7m9Xzz1/W6tqKBfFSpGLYueaG+EkkLDfAQvUGcgMAiyVjSE/NZOUEvCpVSpqanVez3dO/+8M/0btX76re7FvQKM70vtdvob3wnJmHfnWVDgwUAIdkblRXqAWB44pMfg1aNSWifb3xxSv6pa98QelYUOXjnDr1hvGc6+WqOUqnZucMS0MOAnOea8Nj4FKH/wyaAVfzyBlbrdR0fJSzgiEdFwjV3FN0N5y7cN66B659dEPLa6s698xFZWen7d47LuSNfY84CG8bjFKfQgzj1OladgDBseQRIGzWO33lCkV1HJ8uPHdZZy+eky/gU7lWVLVC4OmRDrf3pFZHZ5bW9Pj2Q20/2rGw1kgmpslF3O1BKzTBdGaNfvJky+6vqanpIX6Lro2uFYDoFGK94B4HTdWo1dQqV0ksULnUULFYsW6XQb+l6WxKy4vTOv/Mc/rwJ1f17R+9o+8+ONZe36tEKKHEgGJQSx2nZTzxXgM02FBMZykDzYN7GIY5eKdPBEgzSVhf3Y3ELZAROBr1+hQl+4HfJxfB51OaQiEoJe59K6JRU+u56LBIxETUVrPjomsIpxwiwwxjYuHVuOBZ170WVOkPsNY5yueOLXCRTpuZ6SlzEYPnsWyOAfdJWmXCZOtVy4xIwNYmM6HdsXndrDetUIeYT7GA8QWjQ1GVqjXFBIrQjDVzbtCnEwI8mCt8P13Dhp0YBJBSaKNjJR6PWU7Hxsa2FfO+8pUvWq7B4e62/vCP/kgOhbcoxbyIWt2B2hbK6TPkiKfXUQthvlCweyaZnrAwYev8oKOK9coHYzxmazIFWzYshHX2NwurprAZDtkfgrBbPXePQRBnvClUcu8gsLKn9FoUPyhyEubbVqvTkxMOq0NBgblOZxsdAqxbsMj9frUbLS3Oz1lYagDcEDkddC9ZXoLL6+YPeyvr8ydzVUa5KRZoTsdUMGifE5hjYV9Ab/z6r1sh++pbb+n6Bx/YnmRFJNAygYBhm3LHOZc1nqDAFHE7mipV+foeC1TGrc86BmbHsFA+x/YRCsqW0VGp2B5Kp0e+QNZF2x6bYFy60yLxmBWT+czUIjOh3TOuO9cEoRzkzYsvvWTFu3d++rYVItnLmKPNVsPmGoUtvjcSwHms0XiAdAHJcuHCRRufa9evWQcTmQ/WLQgGjXBiOjEcF0PEF51iXF/2SbAuKysrbkGITh5Je3v72tp6Yr/Hum6fu8ihofhOcdkf0qDrVXhqUj++fVO3D47U6Q0UBH/GGj7oq9ZtjfWN8bFjPALjERiPwHgEPvURGG82n/oQj59gPALjERiPwHgETEz3hwcDWtYJlETURhTutOX3SuszM+ZMP9nbM3cb+A8OtziqENM5FHKYNSxFtWViFG6p0Ze1afMfiAhDVjeHy3gyYYdjDp2jVm3QERxE+zjJaNHGkRiLufzlYHDoTHZdxyMciPF2g8GnTFW+b+KuE5JnQJQgiIiW2r2WQvGQ1s6uaXp+2oSDk0pFDx5v6YOP7+rh5q7qLVf4wDGJaoejCkdkiKM4oZA4KHESO37DOiCAIQ3hEMQZjKhruAHc6eAc+q4DLJlK6v6TXdWNh963lm6wLW2E1IEUDHoUS4S0srSg82cX9MzFs5pIpySE2haCBqgJZC0XwUALOGIXz+G3oDZ3vBGE+fAAZgUHKC5neK9IzS6WxD9kunsUDrmMcw7l4CdoWUeEpvOAwD34vIwrrHPGfySY5E/yT92AxmZ1HMMN0IbO3y3gjeC+eNwO9zifj/N5O8zDheV60rbOQdzEES8s5Z69F5yPJqYTsDrEviAw8AVqYoR3cXEtLgedecL3GXfeP+x2hHwe28ILEbH6fWPc4qSGwYzgsb+zq9nZGROFEMsRSbjsH9+8r62dY83NwQjP2hyE9AxrudVu2WtkkMMI1ogJnaa9Xsap1qiZ+z2eTCqWTssLl93xmvM8kYgrEU/amIz4/y6Opzp0aldM3CWkEzGd9wazuNtoWLEjPTEhXyiorcM9dbzS3MqSfOGgJqayisXjxkyHw1stltWCZdtsKbe/b/M0EozrzTd/pq2tPYUiBKQGFQM3NJc17nm701Cn17ECweuvf0Uzp9Z1/afv6e5Ht3SSL2lr60BHBwWtry0ZmmL3YM8ciYT4EnJ57vwZnT13RlPTuHEHJvwxblMz05qemTFHMMF8BNSaSFtDWB8oMzmpRqum/aN9C4w8tX5WP37zp/rJTz/W8QnomYCcYFTyBdXokifQNkE0HvbpmeVp+VpVC1O0wkO7a3iLcMBvaA/uzKm09I2vfk6//ItfUDzkVwmkRLWmQi6nwlFetUpNyVTK3KDJRNKupztnHBMD87mcBZNGIzFbR/gfiIi93X275oz5/MKCuV8Riubm5/TBRzd0895dnVpf04VLFy1kkWLL9s624W+44WORiIUP9+E6E3jaHxjbPhoN2z0CUqpQq2s3l1fH59VzL72k8889YyHJrU5dzUZF+cMDlfMnGjQ7mk1ltf1gSw9vPzI0ztzagrJLM/L6cYR6lEmntU+AbC7nFsisw2OIzOn3TUwER3V0lDPMxNmzZ+z9+7qEx9a1t5tTpdowzFGtWtD83KRevPKMltbP6dbfX9d3fvK+vvvwSHsDR/FAQrE+wZFNtX0tw4wIHDS1RUq2oLBEh4GLeIH9z9ji2HbdxK6AbkHWxjQfGJ886vMqMugr6nfsfkDkTUUjikdCCrCO0FFga6/HBHqKVk1wOgSqOj7V6g13XUfEJ8yWtXo4DnSbsGa5vHSpcJK3dSidShk+iLlMEYR1p1IqKxJFgG4Z7iWTSmsynYbbYoIra1m33TW3eq1aszUxGI1aqGuzh/jc1QCeNS5dujWcoIv7sLVw2OE0XBcp8Fhx1DNQtVp210yfR8fHOe3t5zQzM6tf+ZWvmph+sP1Ef/AHf6D9XEneQESxVNo6OhhfllArMhGS3e9a0a7X6Vsh2ePzq02lCtc8ex/dHm5F2LBhFFgRbxkD7lkD3w8d3xEwO1zebvtpDgdrF4Vc47vjSIbz0yXbwLGOsf7Aa/tuhbyOoF9OiHtnYCI585Rrnj840qlTy0pEQwoGXDa95XsMQ8a5DnyGgB1uGSXD/Y85zfrKz30ywJwCJa+ZkO3ZuTkTgtmT2Mt4z3QIGHII136rbTgVngNBOTMx4X5OyZ+okDtWMpYw1zxcccRz9lA6Bvg7rxHxmn97vLmh6blZW/8sJ4Md2etToVJWsVwRwe1cz2qNIlVNmYm0wqGI6o2ajfWzly/bPvnB1at6NqMHywAAIABJREFU8uSJccpZbxD9KcCw/jI3Rm53PnOx57phoYdW5GNO8/mKNcvEcopPIPHIh4kh3nMz9swBz+9RTOUepOuB37PXPRxfV6hv2b7HuI/MDRYEW61adgEh0J1WX5mlRf1sa0P3j/NDzIsbFE2hr9JpjPWN8bFjPALjERiPwHgEPvURGG82n/oQj59gPALjERiPwHgE3BFwBhzg/BzOHL+iIDi6HTmDns4sLOjFy5dUPc5L/a6JFggZHNC9jscEERO2cTgOHDtU4kj9OdfaPaiiWHIo5fDFgRNkCKImf+fA1mx3lCcAs9VWNhYZBor1Tfzh8DsKFhthP0YuNXv1Q1GEg6CJqDx/ty8vrkCfz3iuDu3jK4taPrOqfLWsj+/c09UPb2hj60DVhutsDjteC1tD6Rl0wd54FfH0FXd8CgddtzWCMwfSEO36cF6braG72XQFc9bh0uL989/8bDye0NbOvurtlurtpqrNusqNqsrNpsqIgN2+2obHGWh+LqxnL17QmdUlzU9PagKRL+g3AQmGL0UP8AQ4pBGOwFDwnIhPHOY5FCN+4MjjFZwUSybagBvBSY4rExwNmAQULsQhDtt+2v5jcbu2YDgQ/iqVqh3QEQm5BoiZOO0QB+HJEgqKiw0RiJ8zlEswYO3qCIw41PlZ3OzFcslcf4gciPSIFBMTGft7uVA0Ud/CCD9xSyKKIW7wRR2Dx7UiQadjzwtrl7nj4mXAEjRsLox6I3BPc71G3Q4IPYmYi7442tvT5OSkYSS4jrMz04rFErp3f0MffnRfgVDc8CjJZMLc53QBMO4IcThZEe3RInAWGnrAgxu7bE5/kBnp7LSCsZh6noGFOCJM4CTlPYwQNflcXkcHBNsWrECCqEY7v0uPd+cTBR3mGGGK4URM4VQCd5+mF+fNnT45PWXhc/V6TU2c7Lv7qpwU1apVtfXosZYXFrSytKYf/vBtBfxhZacnVamXVWuUlEzHNDU3qVDIMVYy6AaCKjOpCV392XXt7x7J74TUavD+e1o/fca46XsH+zo42DOXZCqd0NzCrPGAwV/ADCpXSub0xtl47uIFC/176623rQsl4HPs3qGXY25+UZVqUR7HY3zr5VPr+pu//Tv91Y+u6iBXMke4E4iq5/GbMFgCuRMMKBMP6Jd/4Yr8rZoewJE/oFDTM+fmwlxWR7kT1WtNTSYG+sYvfU6/8stfVjzkKLe7Yzzng+09He8fqlVv2jxFrIMhjKBs93cwZNexVChYIYA5YM50j9dY2k+ebNs8np+f1cLiokKRsELxqM3/D258qI9u39Xq6VU9f+WyZhfm7WdhNOOAR7yCMRyPRA3xwjVjvcqAHIKV75FqzM9CWY93d1XtdnTm0iWde/aCMe4Nr+XtqVzIq1GqWNEkHUro0a2Hun/rgdLpjNaeOaP07IQVDMGaMD+fbG4afoMCEcKcFaiGCAfmHHimo8OcqrWqVlfX1G93xFUqHBe0u32oVptupLaqlbxSybCeu3RGK/NL2ri/qz9/+7q+++BIu31HsWBCsUFA3W5LLU/DOmzU8lgIoYt4Yc8AD9a3AoStvEPONWImOKWRcItznH0mjHuYQE5Y06x1iOHkLgQCijP2fsdQMLipKR5w7SiSsTeBe6HgS3gv64WLmbLUU1s3eA5QTgiErGkU3RrNhu03SfYd67DpWpGFdeQ4f+x2AOHgTsQ0PTWlkM+vwvGxYXGS0bh1mtD54iK2Qpaj0PW4IdK1Tsuc8jjB642WoUE8fY8VZCkCm4A+oNyA097t8woF/Fag4v6iYHd8cmyC7drpdf36b/yGLl44rw9/+pa+9a1vaWPrWO2BT6F4TP5QRI4hitgb6vJ7Bobj0DDI2+P47bpWQZCB47CCtYs4IujSOgMoxNIVZl0bOOj7tm+DM5mZnTVRNo/TfRhwzViOuovYh2JhsFaOWvUOnCQT0/OlsroUURlTGP2I2RQkg2H1Om0L/T13+rTmZsit6Fq2xMiBzj5jnSD1uonFfHF/jXAvrLPsKaMAa/4+IACXog1ZMFZM6alSrVphh2tUq9fs/q6SWwDuJRCwfbLWaLr7pcP3/OZUpwshGU+YAM01RvxnnnTaXbsm7AkUpBDrv/Tl13TlFz6vUysrhnoCH/M33/+B3nnrbVtjeG2MF/si8296etr+H4E9l8/bz7PHEyzNHGQd4t9d93jDXgeFc8JIj4/z9m+MD0UxHtuK2d2uzRvWNv4NQR2hnNfv/rubAWMdXgPQR20bWytuZDL2b/zszLC7ZZRPw/dHAa4U6aqlkmq1unrtgabWVnXjYFcbpYIbANxx0W7s721blcZf4xEYj8B4BMYjMB6BT3cExpvNpzu+40cfj8B4BMYjMB6BpyPgDKzNmBZsXH2I6TigPANdPn1aV557Rid7+2rUynI8HPP7xkembRnkBwI27b7q8W8cmlz8yegLcR1Bg+8h+CLMwilGXHK/11G12bbHW5rJ6vTaqh3UEBlHXxYS5jhPhUgOjhymaeEeuaRGB0K4sE4XMahvyJNAIqGls2c1CEf0+PBAP3r3PT3Y3FWtRXAkkrNXjiFupDBiBs5CeZSKBJWNRzQRi7piVyplrd3W0t9DSG4YnxwXohmYe31zWKOBmIgejZhYYoF7A4/qrZYd2KutpmrthirthkrNuirNuonspXJLx3UCOaXZqbCePb+mV168orOnT5vr8pgQyVZN3Y7LSzdePOzgRMIO/FULvyu56IS+lM1OGxOZ0EGQCiZO+nmt8M5dJydoAsQRxBL4v51m2wRDnMT7+0d2CL/4zDkrGKAUIHpyHTiUE2J3ki/YtUeww4WHm4/DOIxorhEcWg7eXCcO8QgEXHNDZGSzbsBcv2ft7biy6XAwriwiyABWsys0mLBgog7Obtlr5o/xX8Nhc8YjhLlCi8uxjYRcJyfYIIo9sVjEwvQQVYxV3ekYdzYIyx3kRLevWqOjJzs5bW3va3V1RdnslOEacGG7OCOX4+wy+guGP3jmmWe0v79n4z/C2CQmJuSPxlRrNmxMcbWP3JRB0Arttu7fe2AuZ16PO4cDmpiYHIoZCIQBRQNxC55FsAIdM7U4R4ibnHBQS2dOq9Vp6Obt29ra3FKlWDC0QjQQVCIcUjqR1OLMnM6cPqMf/PXf2rievXBGi8tzJqQPPD1VGuQMNFRtVNVoNbS2uq5ivqijQ3IMfErG0yamn5wULQgTdjvFFXAUx/kjKzgEw37t7e9Zt0o2O6lKpaStnW0bry9/+cva2t7V1WvXVCqXlUoklYJ17fNobmZJxeKxWr2m3fuhcEzvvHdN71y7r0KpKT+BpQqo1RsomshoL3do60jYkX7tjc/pmdVFPbx3T++//4HypbqFM37+xedULBzp5v0tpfxtfeHV8/qtX/uasqmYth7e1+H2jo729lXKFSxU1YJjh4GFCLF0GNBpwSQD9WBFRvjbtaoF1iKobm/hsi9ZAWFxeUnhWFTBWFSReFxPtp/oZ9duaG19RS+9csW6UuAen+Dkt6BDj60ZAa9Ph/sHCvkD9nxgOBCGuZdBYuFKf/hkW8VWQ4lsVgury0pNphRLIIqFNei1dbR3oHqhrOn0pN79yTvK7eU1v7ikc5cvKJKJq95u2Lw3JzbrOYyrwcDm1wiF5CKSCPr0GjOedRbxlIyCSr5kc+EkX1arRREJYk1XHk9b2UxUZ1bXVDis6/vvf6Rv3T3Sk3ZfyUhKE8zZblu1XsWEa3/PB6PHDQ/Gld0bqE7nBeNBsOsQ10HnD/eWi7XqmyjNuhoJBkxMd8ApeSie4XOWvLxWCsDhoJIwq/2u4M28432YIE6Hj8djoYyInYwtrmB+huuAEMi9CBM6Egkrd3jkdpogglth2C06WPeLFW2pN/I6ve4eSOBjoWjdDmEnqGw6ow5c6l5fU9NTFujatsLBQF3PwAq7ONTBX/DgrHc4k4NOwO4N7iuuFSI26zOdMJFwULncoTmdc7kjlasl23dxWX/1a7+sV159VQ8/uKrf+73/UzsHRcXTGcmPAzkoH+HWAzA7HSs4DLqIpn27/l6HYGqP4WAobvBeWc+4f3vtrnU88f6Yn/ydThnWca4twjtsb0RmN5Da3alZm0d0LgKqRS50p6d2s6s2c5GOBPAmFOF9HuPZ06Vl3T7+oCFiQJitLy/o0oUz1plFx84I24JYzn6AeM4eixDtFiNBzESsWMTewX8zdiB6oqGosdAR7Y1NzzWrlK24wp5O9wRce5Av/B7ILh7r7sNNbe/sKgIaa3VRz7/yon7hS1/U4vyCrl27rvfffVc729tWeGB8JiYnNTkxaWvh7t6B/ul/+9/oS9/8poVrW+ZIq6O/+L//g77/H/7YCqV8fmEf5Ys8g5mZaXOU0/HwcGtbh0d5TSWjmpnJPsVMkeNhSCK/XxOZSXXbHcsmYW/lexSI2Sv5AmPGvgIWiPDg9fV1vfDCC/a567vf+a5hXRhHxot9e+SsN0zSMN+Dx8IZz73EY9n+Fo3ac/GH8QQbREAv1z4Vn1ByYU5v3r2l+2C1euRD8PmH+6Cr1qA31jfGJ4/xCIxHYDwC4xH41EdgvNl86kM8foLxCIxHYDwC4xFwR8AZwDr1wFftuWK60wchIj27uqqXLl9Ss1iyIDRCwSzskZZxx3V5mQu9P1C3hfiBcxKRwP1j4WC0iONE6/cNKcJhDFGWw9snnU78LC4qC/IUrM7mU6QLv2uO8FDIBFQEIQ6+HALdwDCPiarWnhwKKB7wydtpKRyLaWZ1Tf5kWn/6Nz/SezfvKNfoqOfFISlzZKZjEUUcr5x2U06rKafT10Q8oMWprNYQWcKwh7v2h/eOQxV8CK4xvsBF4FBDmOp3uiZWGKfWAX/jNURJMukeVhHUezB+/X55Ag5OLdXaTVXqDe3s76tcq+uk2lelgytwoFNL0/rc51/QKy+/pOlsRkd72yrkD00cAVuCeL+0MK/FhTlr39/Y2HBd/fJoenreWMGHuWM1DIniFjiM/44DFIckrrSGO844I3mPXCPc6vwd9+Ha6qoJScVS6amAgTBFx78x4HH1RyN2eEeEKBSLFoKGE3skpo+6EBBjuK4INFw7HheBAGd1q0lxw2cFCwQ2WLEnBZenD7LGNbG6oaWjbggcku5jwOR1nemNBs/RshdnSIBWy0LWKAggVk1MpExI4z3weicnMiaG8FzlSkO9vk+bT3Z0clLQ7Py8CTTAKBgvBDeeg989OTm2137lhcs6Ojoy/IJ1JoRD8iBcInoEXd42QbvM03Q6bWLI/v6BNjd3zM2HyIk4h0AWjyVMvMtkJuzv3p5jTGX4ytFkXHNLCzo4yemnV3+mjeOyZjNBFWpd46VPxgO6fH5dp0+tqVmtaXtjUwGf3wTy7e1d3bh5W8srC/rKL76mF166bLiXUrWgJoWdWsVcurzX3e09bW/tavPxFmUmBfwh1ap1haMx60549fOf1/TUpErFgvGVCXc9zB3YYyCl8TgINLn8sZ5sbhtPuVBynebgdGans8qkEvL5QqrVimo0q7r03LMKh6P64MObevOt69rcPlKtM1BzQBdAROFY0hjiE9lJnZwc6EvPn9e/+J/+Bz2+c0+/+7//rg4Ijp3I6De++rru3P5YvU5VnWZJF8+e0ldf+7ySkYAOt7dUKxRVL5ZVPC7atXKFURzNXis04fREIKTrolp1sT0+L3Of8L+Y/akNi1a8R4pC4URcgUjEWMh7B3u6efNjnTl3xgJJo7GojnKH1rWA05N5f3KcN5c43RU49RH9EDFjwaAiuEX7fZ1U69rc2VOVoMNsVpNzU0pOpjQ5lVEiEVGv3VS9XFGlWFa9WNHf/fDv5Ov7de78BS2ePSVPxK8mLmiQSYZN6lnXEOt0rVIxZ6x1EcEMB5+BksoaPkRoeLpSp95S+YS1oKxmmywER4EA3T4tpeIBLS0sqlP36a+v3tK37h5qo9lTIpxSxj8U0/tVe15fD9THwJAiYHoIJWQ9ojsJ9AMiJnkDrOsWPkqcgyFFXHGdzpwIHQP8O/sNfnbQV72+go5HiUhE6URMkWDQRErrRGk2bS4SBokrGNwVRTEvxcQhmgJ2P/sI19Sct5Ldp243UXSY68A623yKIguHg8MQbJ/6fXAxqMV9c/Izhn4E8oHHhG4c1YjUOLIR1Zuwz2s1lRGkrXDgt4IRxWSEaYpf5oAnWHog2wd5fNzaOOHhXFdqZeseIEx4anpa3/iVb+jVV17U9oP7+tf/6t/o0faB/JGEfIGoghFQWyFbT8CQUWzoturqtJpu0YH9KRASDnXCE5gbg767z7GusX9ZuDNifI8uIQKY2zZnRns7/0/1eJR3wdwlh4EigYfgYLquWrDkCfwd0EYmD+GmXF/HK2+AkvfAukPa9aa5oNv9ni6vr+nKsxfVAp3VbLj71jA3hb9z3dyCbtm9f/mMMexrYs1371uvIVhOcid2nznRkIXtWiGl27Gi88jdDpaJx/v45k37XHH6zBnrpLn+8W0Vq1Utn5rTP/jVr+vrv/qrymYy+tf/6l/r1s2b2tjYNNzb4sKCzp45Y4/97e/8uXK5iv7xf/XbevmVVwxx9uTJph7ef6RHN++pflxSwhz0AVsPrXurSjB2xAo0fJ/9kLFGvB45zLsd5jCBoX45DvMw4N63Q/MCz82eyrVgXPhvF4fXscdjvZqfm7O5/PGNj2yv5fEZNlBPfLn7ZdvlqQ+LXMx/t+PLxcrwfcshB38E/x98G7kC3Z6ioYSCkxP6wYfXdGt/T83OwAq8rKF+J6hSuzbWN8bHjvEIjEdgPALjEfjUR2C82XzqQzx+gvEIjEdgPALjERiJ6SEY2l246QNFfN6nYvrF5WW9euWyOpWqucTajYZ7uNaQIT5koZtrr+88DSA1x/EoVLLXNYHInNTwY2GeD4NLR+FhvA7357sW6oUTbeSG4udHLi6cW/wczmnESRND4nET0kfBZAjNsYBXywszmp1f0F6hrL+/fkM/+eihahwuPVIgHLUwMMfrUbtaVa9WVdzn1epUXCvZjDLhkGJhmOGIod0hQgVXJiKH30QPBA/EXIRez5DzjZsS4YEvfnYkMoRD0WHAoctZHYCS4Q+IA3Ns+i2kzhPw66hY0u3HD/U4X1G979HMTEYvvnhBr774gp5ZX9NJbk8bjx6qVDhRMOhXgmJAOGjOcsLQGD+wIKnkpKFjCoWSKrW6qrWGOQ4Rp2JR+MC4sbsmLJtjz4oirjsVsQUhYn5+3txyXF8ccIlkwoTgXC6nTgthwhWnQtGwYS44sNNCD6/YDt6h4NMDOs+FUIGTjXA7rimPS+BaJOwGvfE6AoQz9gcm6DMPuLYITiNmrisSIPxRuBg8FdMJxDThoY14UHfRJ0P+Pux6AkX5t0wmZcUPAj4REWD1MhYuD76rZDqrXL6gN9+8qljMp0vPPmNzBdHbH4A73zf2N25l3Mzrq6vKHR+qwX/ToIAQFokokUq7c2w4dptbO9aVAQceEebhfsHGeX4iYaIsRadQKOK6LEHHGGLBY89hQrXjseDeVrer7//126q2BrpwIa3Z2SldvvycISdAJGw93tTOky31uz1NTU6phSu062hze08XLlzQ+QtnFQj51eo0FYoGNZFJqj50+uPIhZmPAIYQTtdGKBDW0eGRhQe2Bz198bUvmZBaKJ7Iy/zvtMzVyrhwzfgz8HmGiB6v5peWFI3FrUhj9yuFl3RS167e0Ox8Vl5fT1/60hdNzKrVO/rh376lb/3Fj/RgY8+6QAggRYTzMresCNfUZNijf/ibv6Y3vvRlvfvuNf3bf/eHmoDHn4ip06nr9Oq8uvWS1pen9cVXXtBEPKLj3V0dgFvZ3rMA0mlQPKGAicoIm4hD7pz0q93pGZqogigF67dcEgGy6XTSxQQdHprIl06nNDE9pXAiYcIgbv3Hjx/r3IVzeu7yc9b5gJgOl511KpudUCFfdJEQA+Q/j40L6I2wHwGy5+YQxJI6PC4YWzpJYSWT1PT8jCan0vL5BmoiMtYbhqLZfbKjD352Q4uzyzp7/oKS0xm1PD3VEE4JzB0MTADl3vRSvKtWXTHdh7jeswIpSCwmbndYZKpXavJ2fKqVGyoVa5b1EImGFI8hiHcViXg1lZ5QvxXQ31y7rT+7d6hHja6iwaRSvpgx02u9mvqegeFiqCASQkhxCbW8BSKq3bb1abQfmJjucQV143NbAYvMAb8idC5w37ebJt4RPGuu9IBjQvpEMqE43UpeMEodGxcKaqlMyu5B9h/cxyNWO87kcqEkx0PRccpERUIlq+WyIaPAl3Ad2OvanZYFebKec48iYFJwoTuItd5yQsB6gbFoty0weG1tzca50WwNcTYyZy6dSbV60xAjdJq4uQ9w9KOG7bBuoaFgTcgqY1IuFzWZzbh4NJjkzZpyJ3lNzczom7/5G/rcK6/o8d27+r/+zb/Vx3c21aUwFIwpHEvJ57gYI/ZuAkhDQZ+ChOw6jgLhsHHMaTlA0OXxOxQhQJuAYsKNDqvcK+sIYnMHD8Zazfs0rFi7/bSgbl1pbgK2BlbQlQa43ltdterklvTUN4C7o3Kjpg5BzuGQFVOYdxSpYIGHvT699vlXtHZqWdVywfYzOhxG4vCoK4n7yQqidIuNmPs8/VBEtlBXj0etat1d77kPCDUdYmCYd9bhFgpqdXXVHO7Xrl+3/19coogOk10KRkI4qrWTO1RmalIrS8v67nd+oHKlbl0Hp1fmNJVJWKcVBeXrH36gHEWZcNg1Ejg+G6+T46qCfa8WJzLKJAhI91pxFawLeyUdfQTdul0Rbvcb6CNSBizPIeCYE5593OOlUO8W/yjEUIztD3r2PHS78NgUlWMx9taw9vf2rNi7unZKV65c0fHhka59+IEmMll7v7ZGMIeHXR3cfeyL7Kejf2d+jALgEeSZH4yffc7pgIvpKxqKy59J63vXr+rW3oHhg5yBK7pTQBpjXsZnjvEIjEdgPALjEfgsRmAspn8Wozx+jvEIjEdgPALjETBnOuIAAaQBON8IxjjTPQOdXVzQF155SR2CQbttY/yCMen1Oy7iBSedCaABdZu4thGHf+5MHwklHBT5uVF4GFiHUZswl4CDmQXQIeaHQyYomoOdwEJzFjv2B+cVzsGRkI5wB2uU38eNZWK9V1qYm9Lc7JSe7O3qJ+9e062dE1VaHUViIVXbHQUiURPMEBjifp8SAUeziZjWZiY0l4opyOEd4alVM2Ea8Ra33oitixDmMsrbw7DRvglWbo+76wDngGqBdF1EeK8iOOudkNTtqVNrqtNomdiAeEc7Pg7B2ESGvD7tF/PaKZxoB4RArWlYj/WVrL7++ht69cXnrRX/9s0bqpZLJkAF/F5DmExk0iaOw6nWwGcueJzNiEnVCi3zLRPeU3HYq12Xm4yg3un8/3AGhJyN+PAj1ioBkvxO4aSgTqerRp333zWBAsEA8SAYCT8V5qOJuOE7jF87xEnQsl8quGLiKFiOx0eEaLZadt0ZD5yNI3arYYTa7uGdOcOcooCBEMUYMx8QGxDTmSOIKO5ju05KvkYM2XLZxcxYeCsc3GjMhCXQBbzGeCKp2bl5E/t+9KOfaP8op/X1VWNj4/Ks1xvKHx9b6zxsfNyziG+IcDNTk+ZyNdwQ7F3DzLjzFsfr/YePTEh0fH4d5Ip2/8DDXTm1opXVNSs8MFZbO3uGrOG1tpp1cy23Oi3jkS8szmtlZckwSV/7xtfU7zdd5EEgaO74g/191XFUNxry9AdKJNLa3T9SvtDQzu6h5uYXlJ5IWQcIAaH8/eBwX++8847NjYsXLujM+poVUHa3d3W4f6hGvWHjubiyrHOXLuknb76pk/yxIW/OnzurqeykvY8RW5y5t/nkibH65xcXVSiVlUimTVhkHUgl4xaA2251deXFZ3V8BCLGRfZceOY5HR4W9Qd/+Mf63g/etFDggeM1/nMwEtXucU4Bn+Qn8HMyrX/2z/+5nrn0vL7z7/8f7W5ta5/OjeNDfeW1z6nXLGkqFdazZ9eUTUQtgHTz7n09uf/I0Dtn19eUTMVtfoBBwlnJ4gFnmzlBGCiYIcIaKR4i9uN+LpWLhuehIDQ1ldb88rKccMSY2Fyz/ElOp8+e1tr6mnVEsC7V6OpR38aV+5F1jfHgejO2rHvWUUMBLxTRzOyidvcPtb2/b4GdA8ejxeUFnVpbUiyGo7+i4smJ4SvojHn8YFPLC2taPLWiYDKqarepUrVsgYY8PoeKCGx0umGaLXM9W/gv6A0Y2c22IZ9YOygg1Es1det0rRB43NHA41U8EVEqFVEoNFAoyHVMqFv36Ycf3NWf3T3Ug3pHYSeupCdqoc+1QdXE9JATNIey1+NYxwmFQzqayMkAAWJCnnGy0Gvt3Q6DN6mhwKt2jIfuJy+x3Va/3ZLj6SsIkzvoNzE9Q2YDzl5zzQ6s0IhgHiJANhazDhrWcfIb6NaxsGQLyfTa/KUrx8JxWy0TylnrXXGRoiitPO7r6/YJSu66XHME8WH3Ee8Bvj64LAshjidtG2A9M1a7oc5w5fdsnbOAbfBBjH2f8QwqGqIrC9xOdxj86WaP0PkBn71YKVmQQrle0UHuWFMzs/qtf/if6gu/+BXdeftt/ct/+bu6ev/YOqH8fgR1UFl0RvXc4oNXFurJGNEx4BZxHbVgiNcokkvxMLkadDEEDLcz6ILL8VuWA4K1hV/XG0+d6azJcPnd3IqgfAG/yhTm2jjDfRY8yl7J9WccCBlvgb3xkEsKM58Cekf1StXWLPaplOPXSy88Z5iXNhi0MpiSlu2j1t1Vrz/N3uC/TWge7gufxI+wDlPgSMUSJlKXCfSmA4KsE/6fTAo6mnDFE4o+LHyyRvG++LziFsU9avU6Oi5X9GBrX0uTCR3ljs1VzvUml4LiD/d5OpO2+bazt6frH91TUwNNxoNW8JzMTMoL0aZbJJBKAAAgAElEQVTbVwQ+PJ8LHI9hbChScz+6yC+uu9Tptlx8HrkbgYAmKMQVCtYx1WoTlh6wcGQLDm+3rbj76PFDRYIhy6tAlDf0W7GkPXBN1YYyyZgunpq3/cJCVIOgclxX/CiglLlpuBsLWHf3TsaZrr9PhsDybxaA6vOpWAAL5lEimho60z/U7YNDt/uPQqXHUYOi1JiZPj5xjEdgPALjERiPwGcwAmMx/TMY5PFTjEdgPALjERiPAKdF/wBHXMDjVYhQS4/kELrmGWhtdkavff5V9Wt1bGbmhjT3XL8zbNP32gGVluNeyw3y5JBqh+zhH0O8CLGqa4dBfj4+DNOyw+3QCeeiOzomUvKzHO4Qy12BAwHAPeQino7C80asTx53xP6cmp1WcnJC+7lDvfnOu7r9aMdEjEZHCkccY/V2Bz5zk0cRoSNBpUMBTcYimkknlQw68nLQ5bDveK3tHPGHgzouLztkIth2EIM4oOMg67sJWwgwZmGE+2vWdfeAbOF4kge9rtuXD8FjQDCf1G27AWBef0DBeFRNOPLqq+P3qtCq68lBTju5sgY+R6dnp/TGl1/RlecvG+rlYH9bxfyRvVYcv3EclR5pa2tbtWrTxFw43JFoXI1624RWr3eggIODs228V3PP8z5wm3nd8FDDjrQ7rmjhD7guc8dv7jbeL+5xkCscoHnviBO8QZyGcJH5fYR1np+hsGIIAkWvb25HXNMIxrnjvPqDrrFrEWnqtcZTXiu/iPBsolgo7LrmDVsxMA40IpF1LQQCJjbgQqdTwM0X/OTHqIHgMfN+cAETMEhxI51CVI6qbaJexxzys3OzSmdShoR48OChPvzoprn9F5eWFYpEVavWLJiVhydEEqd7s1E1R/ip5SUT5y0ENhCw12z5AR4ZvuDJ1rbhfSK4tOtNhXGjplPKzsyYMAaKYndvT7dv37X3h7OWKcV84/kQhGLRsNbXTikSCejSMxe1v7ujgjn4W3avcH8g6JeKFR0dHWticsIN/vM5qjVaWlhcHoalVuy18YWwi3Oa3187dUqXn31WqyvLVijY2901VyP35AuvvKxnXn5Zv/O//i/muuV5ENOZM8z5c+fO6vRp8AiHevjosQ6OjhVLJFQoVrSwtCQf7lZDP3mNY//o4X29/MpzSiej2j/YMVcqSJqZmUV9cOOO/uiP/0LvXr9jQisYqkanq1A8onqtagxmiiwvvfiiLj97SbVSVfnDnB4/vKfdg31dWJ7S2sKUFrIJLWbTSgQdKwiWDo9UOsqr02hqdnpa0VhYzXbTeM7GdMZp7A8oEouZ2FiqVCyEMxwJWUAo4ngNV/MwHHBmZkoT09OqUsCC+98DZ9HR6tqKMdX5uxVCPG6nDq8ZtyiiIZkDrI1w2lkrHPUVo0PI49Xk5Iy2d/a1sfnEgiph7s8tzOn8hdPKTqXNdUonBQJnKBjW9as3lMlMa2l1VZFMQvVeyxXTwSoZ1gM3OWKz61QedLvInIaSGpig3rKuo2a1rgodP+WGasWG1KULBEyXT7F4WKlMWOEwSKieouGIfP2IfvzRA337/p7uVTrye2JKKGL7Q31QU9/bV8CLixvUjNfWQcR05jWiNgWM0bruViB7JlRz91rwpR+hFuEfJb2nAeuMFXoR6XzmTE/QdRIJKxmLuO50x2fCOOKmE3T50qxxrXZHpWrFCowIpxQ6EYszqbSNC50lCJuME3O63qhbDoB13kTA/xBM2bO1rs0+KK8JudzT/EwymTbcFZgrliF+jrWAL9Y/nzMMQ24x3/i+R30L5XRdwX6Pz7jmljsKw9z2O+Z+WO1uS41WUx7Hq5NKQXsHR8pOT+ub//g/1xu/8U09+Ls39Tu/87/p+iNyTfqGjwEUBloF7jkIoRj5EI7XkC8NurFAZAVZrx0TuU049Tt231MYoIiBnMyawtptIiuB4Yj/w32Ql8r+bIxy1lHWWYoOJkJ77dqzbyDO83wEjDfoHOq01e61rcDEus5zJoIhKwZnIhGdWpxXqXBsSBq6J0ZjaONIJ8DQfT7qXBoFlH8yRNMyMYIhzUxnrRigIEWomq1dvGY+b9CRw/rJ7+NO54tCPfu97Tdd9rqA4rG4Xct8vmhFCT6fzExN2/7IHsp6RuGN8UAYz58UVG00NaBzr9+1LAn2YcR3915w+fSNdlN+ursCPsWjYQWHSDm6K1gzGPeBZ6Djw0PxuQZMVLlKoHdDlWrTOn5YZ7gmFFLv3r1jIduw01MpN7idJytXK6pUa6LbIRGNWJGK4hpFxEaj+bQg4Rau3RBSu2daLcsT4L3TjcYXj/nJ0FcrZAy4jxHT0wplJ/RXH1zXrf0DCEgKeskacKxbbSymj08c4xEYj8B4BMYj8FmMwFhM/yxGefwc4xEYj8B4BMYjYGK6Bweh16eQx2uubJzpHKVXsll95bUvqF9vaIBQZCxSjoE9E9M5IHOw4oAb9IVNoDBhedhubaImTvYR8gX2eK9nIiKiBYc1c+kND+uIP4iGHJoROnFPcUDmZ/kyl/PQ5c7v0CaNaMIBGNfn7Oys0lNTerR/oL+/dk33n2ypUm8rHvKqWu8p4PMoEfYqOzmhZYRTWKHtlrr1mtRpm0gDlxd8BQKtLxhQx/C9iGyOHc55Xg7TPbAkJkhSXHBFgVGrtCFTTBwCXYA2glDtogAQ0wk8DXgcE7QQISycMhZTjwC4ZsPC6hDWBwGfcsWiNncPdVCsq9H1ampqQq88u64rz19SOh5VtVKwPwjqMVx6Pq8hWUqFijm85xeWNDGRNTEdJ2uv07IAQ/AFiMijwsQI9TLiyI66CBC+EZcmMxMWXjZisoMkCYWiJriAbOj2uyYi41I3tykFhGFBBfccojQfbmi9x8mImI54nM/nTDDygroBkTIMN/P5CCLFDV532+GrVRPDEeBGnHTrfBiiaXChM5/4GiFkzKk+ZOwaWsOY/m7IKQxi8B6I1lxPOMlT05MmVB/nj805fOOjmzrItzSRiiqZgBeLyBRUMAAmw+Ubw7+ulUvKpF18DPMAhAbv0es45nw8yh2pWK4oNTGhWCKlBhgjHPVwuJMphaIxbe3u6tad+9rNlyxgMWCBjz4FzbEK77hp2Jf11RWdXT+lnSebxqpFfEQEJOgStz2iHsJhkU6NWAw91DobjvInSmXARbRVKJaGXQWEjCZ15sxprZ5a1dHhgc0fhJ1oOKS93W09uHfHxJeLl5/T1OKCfvbeu3rj9ddtzBDB7t65o43Hj7W0uKTLly+rUCirWOJPRa1uT9Oz8+ZQfPTosYmAoXBEmUxavV5VMzNpra8vq9momPt4cWFJ2eysjo5L+sEP39Jf/vVPdJgvqN6ROWinsgljsCMS8ofrkYjFFQOj5HWU29+1IpN30NPiRFRXLqzo/Mq84n6v2qWi2qWKsbZbtQbwEYVjYVXrVZtTSLgI6rjTw7G4gqGwMYr3dvds/UFM9zsUD9tWsErGwb6k5A0ElCuWdJSHtx2Q4/dpaWne5jQ8etZJRGHWCu6fVCatUCSidqdv4ishtxSZ2o2qfOpbwcvvC+lg/8jCg0EcsSZSGFlamlMqE1NvgPjftiJFLJ7Qd779l4rF07r0/POKZdNq9NsmvlqHhoXfNt17wuszZzpiqo/wXr9fYdzVFPAICc6f6CR3bHiXbq0rxxuW1wNT26twlEDPkMIhBNaOhahGgmn9/a0Nfef+ju6WcALHFFfE0FgN1dX39uSTK2bbtmD3n01s9XoEJbsdS5atwV7Rx5XthjjzehF3GXP2J/YWhHReq5+CoDwK+TwmEuOoThEwDI4p4JjLno4NnNJ8sb5SLASRBIIkwLoO3qrTVTqZMsxKu1G3IgnFWtY4rj3FEIp1ONytk0qs+z116Srq9K3wyLU0B3yc8Fjp8Dgv1i46N1h/KY6Ag+E1kN/A+zDXtj+gDkUWj8f2Em4S3i/3gaHChqHb4KlOink36NPx6qiQ0+4BgaRz+q3/4h/pjW9+U7sfXNf/+C/+Z314r6BkAg56UI0WXUcy7EcsHLLCA8WTTrNuhQOel4IeHR/m1O+0DX1l89sKGY7rzvayxsoc9YjMiKkUEZ7mncBEpwPIquhe1TptKy5Zp0ePa+VYQZa9AGZ5q9tRH0GaYNzBMBS011M6EtJMZsLwPSHHq1z+RCGfDEvGc3EPWmcYWRyBgAn4o2wWXufISc4eMOpc430kUnHFKJ5Y/oM7F0dFDn7HBPGuW2zisfnivmH/B8NknWUUxXt9K7rQzUBx3rI7KDCAFKu6WSD2s16Prbsrq6s6PDrU/v6+UmRlBAO2XjE3YLbzHphjhKQ2W3XB46dox7hTgKcwbG5/x6uHD+5bfgndILl8UceFqjb2ju3zyMWz60qn0oaAoTtpMpOy4m2pUteplQVNZScMScXnjGQiMcyWObG8DjqG6PDi2jBuoxD30T052nvZLzEsMJ6YHHif7MWMIwWfgMNcGTx1pv/VBzDTD9Tu0e3IPeBTu98di+nj88Z4BMYjMB6B8Qh8JiMwFtM/k2EeP8l4BMYjMB6B8Qh4vIEBbd9hn19hhAYca0MxfTGd1lffeE3dak3ddsOcfMjEoFR6uPQQExEo+gOFA9Gn7uFRQBmHL87YtMePDrsc2DhYckAbOcRGbdUc5Gmox407+t6otXgkprvYFI/9+0jI57Hm5uYsSO6wWNLfXPtQP3vwUPU2wtpAqbDP8CohDbSYTeq1z72kMytLiuPM6/fVNCGpYCzk/b0DE7eSqbS1qCP6GGs1EBw65PuuaxiH+VAwNmEIR6U5b11EgAX/ufqRapWSItGwIUFMWKG9f+gEx9VrgXvGMEeYQKTvG68dHAePfXCc1+P9Ez0sdBSPBxUPerW0OK/Ll85qZWlWXnVVKRUMxUObN2JCpVS11zk9PWtierPZsSDJfrelPi3XJrLBS8cu/3M3vb0WgglBDuBcq9Xt/cCExT3MvzcbLQWDYcMZOITodV0HLuIxIrqJZ7gTrWXdvVYIwggRiOpBHLKtluFKcLsjOMeiMWOKm+gCqxcBLxwxQQqESKFQNPc0mAVEdoQPF4OAYIiQ0TE3KXOPa4X45XL3HdUbTXMZ01kQiRF+6TV3MPgYRBlEAUS4icmkJicSKleKViS5/+CRHmwW5PMi5KY1OzNrQZkI0rhHYe4bNqHTNjxRxVypBCRSRPEqGAqZ+/EYjrjXUZqw00BQTQQlnPfgHRIpQ0Dce/hIt+7A9ZdmJtMKhhzjLOP4w0ncaTYU8Hi0MDOpi2fP6NaND3ThzBlz7iKmM2/C8PMjMVUbhIrWlJ2e0czSgjb3dvXWe9dNpGm2QPS0zR1MWiBM6bOnVrV6akX53JFmZ6a0vDAnv+PRrZs3dO3qVbsf1s+tKDM9Zdz23/qv/4kq+/tq1+r66MMP9d5771unwPzcvBrNthUB+n2Pqs2mzpy7qI9u3tJ71z7U4aErAKVSaX3tG3DS/bp08bQrgCN3+fwKBsJqtPra2c3p1r2HuvrRbV376IE8Drhl+OkIkAhaHpn2LRy9+IQHCgw8iga8atTKhoJ5/eVz+vzl85oMB1U5PFA1d6yQ11Gv2VGv21Y0HlGhXDCwCM550CMt5kI4ogiBq+2OiUjcHol41FzP8IG5j7MTaXOsUhih4HVSLikaZU4ONDs3Y1gUBEPmpmUrdDva2tlWZjJrLG9/IGLXP53OuOiJZk2Op6dyoaxGra3cwbHyxydq1d3ASJ4/k0kqlsQN7TW39Jnz56xQ8R//3z/V9OySrrz8sqLZlJoDIBrumkJobLPu3sOMUbvRUqVUNJd3NBBUKhZT2B8wMf1wd08Hu7smpgf6AYUCccj99lihiF/JNM50NO26OdoziRm9ffeJvvNgR3cKLXl6EcUGsKZ7anob6nsoMrqdSbRoGMCFhEor/VGLIfTSZaNbmCX3BfgwOqQCzIWAHCoXQ4bWYADfXXLUkwNaxetRMhIeCulRQ72YiX3oCKdThv0C9y1CsNul4XbdUAQjzhhWOWI69xd5DqCsbE2mowYxP+A3EduKoxSmPI76zY46jY7tYeFY1PjnCMmlelUnpbIyExMWPouIjEu9Ua2pVqmq3+3a9xBl6eApNWvyIER2u9atE6LTADcx6vVQuCaEtVQpWvGt5+npIH9kmJf1s2f0j/7pP9Hzr31J2x9/rP/un/33ur1R1VQ2pU5voFq9J6/XrzD7FusUvHcCTa0To2XjzrpDwYE11/BYVpBsupgdQ2YRKAp+xGNrNAI82JdR5w9riHv9/j/23jRW0vQ8z7tr3/c6+9J79+wLORuX4XA4IikrFiklUqxEVAwbsBzIihPDcewkcJA/cQIEDrL8iBEjsBEEiC0Jchxt0EoOSZEznKW7p6f35fTZlzq1r1+twfW8VSPmT/4N/7iOdNjTp+tUfd9b3/e+9d7P/Vy3z+Z0+OO98UQtw2z1NfQoEuCRdzxuClZ8biCTlj+NoIMDfzJWinuKggSc/2HfkFt5CpggfqZzua2r05wMiqPWYQDCbJqzMsPBzbAkHTIzfJxDSC1P1oUG6sh1mcVtveGzBuLz1va+NleXLKSzVqlaMYznB4PC5wKuI7oxwLWBIgPthQCPQI+gjphuQv1wqDNnz+jMmbO6efuWBZkShEsxJByKWKHVXPPRqDyva8WaXg/EEJ1kPnPnU+hlfYaXznEcHO5rc3PT1rOd/UMdntR0d/fECjtPXTins2fPWLAw45NJJ01YZ15AWKcYxXNznAuFvBV56URizPhMQIdILBq1+4Pjn40xazYhuhwf4+DyI1xoKY9BaLfPYtadwPo7CyDN6w+vOczLkOI4sB+/63Joj7y5vjHfcsxHYD4C8xGYj8CnPgLzxeZTH+L5C8xHYD4C8xGYjwAjEAzFJoi4cVyK/qDCk5FhXhDUV/NZ/aW33pTXaKrXaZjwjDqAyMAm2zbYOLlAW+Bg/ERA9pvQYIFWsNKNV+pc6bA9QRcMbCeO0y1oIieoGBywsWjENnAIHob3QLzFZWiCC+K2kcDt5+aMgqVeKOj8+Qsmzrz9/of69se3VeoPTcz0DTwFRn3FfBM9e35FT5/b1HOXL2g5n1WMtnHE/sFQ7WbXOMV3HzxSq9F2QvGEXf/YzsOxvH12HqATAv6gE3SnoV0IRhwLj0MInrnonZheUyqdEEGYCGywjPtDWLoIzY6V2uu0zfFKiB5CCmWIZDSmSDBk3Ol7+8fabo5UXC6aY7JWrWt1qaDXv/CSnnrivIlxx4cH9vuMQ6vZNjEulUorly3wlG6zjL+yDwfbm3YGDO24Zwx72NnGIqfQQNt7tWZutCwhfZ5nbG1c27TupzNZczcSjNfqtA2hYMIM/2eKDMzeoYnzbOYjIBEQ1An3G8vC13jOhw+37DWXlpfstRAknKjvwv4Q1WjPB7HCBp4xDloonm8qAsB9hx/uxAkco4j20RiOxoQJC40m3GrHjgbn4UI3e8ZR5hgQrWBgX7q4qVgsrFaro/uPHuvuvT21O30tryxoc3NdkVBELZ7LOMRBJWIRc+Yhdp4cHZtwSeEGAYm2/k6vZ879WCptomKrg8DjUyAcVigWUwym72SiO/cfav+wpGg8qitXLmgwHqlcrzrcRM9TACxROKhkKKiFbEYp0BaphDbWEbC7hi+KxOMmNJ9Wa2p3ezp7/qI+/8YX9WB7W//TP/k/dEKrvqnoBAT6LUAPgWshRREhZ+73z37mBT333FNqVMv64IMfaW9vT8tLS7ry9AVVmg0trSzriZdf0cnDR1rM53R0cKDbH98ygWV5ecUVbTpdtZod4yOvrKzp+sc3tbN/pAGJdPa++vSf/ee/pkIhpaeePK92q67KaWnqdhzL82BKRxWKxHX73kP99v/9B2p1m2p3hybWQQEfTSjU+E2cCoAcGg4UIZsg5New07JgxzdfuqwvvvCEllIJtUsnKu/vKyy/Ir6AZQeAVzgpnziRMAJ331Oz1bGCRzKdsbHkvCzMDzyC36dW0+UULC8umsO+43kq1xuqt1uKRMLqdFpaWioKBEw4ErL3put1iWw2BMjiyopS2awisbihF3ht05qHfROJx33mop5q5ZpODk/UqNbsnqGwlskQnAwOIqxkOmXhrsenp/qjP/mOnn3uRV1++hlFcykNaW0IgpxijvYMe8K4I3oiIvfaLctsCPv9JqZnuIfbHQuu3d1+bGJ6IpBULJLShOyFMcW9kPLFpIWP9nsNC4ZcWzqrd+7u6nfv7+h2pafJMC7+j+u85/c09rsASuY53KnMCaRRWIEIyIctJ2NzapuAjVsZtIp8iuGAjlAMo10IrRqH9FA+5uPJUCGOKRRUPp3SYj6jXCqlSIhCnAvSRHiMJ8nGGBi/H7HPHwpZmCq4D+ZJRPRwMOyctcOBBc2Sh8BRgt/hm/mdQiEFYQTyXCavTrUpr+3ZPIOQjtO64/Xs/qBQRg6CrRmBoBWZem2cwX0rWiDiIpzX6nU1vLY52w2PRv6CCe1OTAfzgsjJe8dd6g/61el3dFQp6bRe0yuff02/+p/8R8qfPa+bb/+5/uav/V0d1odaKGTU7uLEl5KJjKLhqMbTriuf8dgp1uJaH1luA3Mj1yBIEbcWwX+POEyXz2/BvBRBmCNxpzM3I7qDx+K64B4E/WadR2SoBILGROf5cf6DQbHFZ8ofpzAdjISY2q1gkorOxP6gcmB6KKSE+BwQtXvUOhKmqBw7BjIiolH7k+NkLeH9RBw2zFUqZWsZP2vwWaPfsTySSt3TpN8zxBldbIjm4F94nu3tHd24v60r60u6dPGCiecwxyl0IRqfnJZs3eF1mT95Teo7fG4xwwDdEtO8jmq9pkUQUvG4Dk+OTRQHu0PxKxKk8Dq295+5gUK2hXkGfTo8PLAOErjrFK55j1rtlpLJuK1rly9dsi6/w+OSHj4+0PZRRbVGW5lETGfX1wxbRnGAz1QcixX+hkPV6zVbQ7jGmcO4L7jeeC9BgXFfpNOZT7pD+CxiyDcf3XxtK5JwTPVa3ToQKCAyvnyOsQ6LgN/QUBRPwqG4woWc/vj6R7p7UnJiug9M01xMn+825iMwH4H5CMxH4Cc3AnMx/Sc31vNXmo/AfATmI/Bv9AgEQ9EJXFLa/U1Mx2k2Gig4GepMsaiffvNLajeq6rXqhpQw8SMUNCwHqIWZYAPvFUcxm2pcWHyxUZxtdGeuJ5zEjVbXXHFsbBNx3I5Ra72PmpCOEoRoPVY8BoMaJqlzVuGygrE9JJyLjV0qZcLk+ctPKJHO6+pHH+vtD67qcbkqEfiJ2D3wLDj10pk1/fzXPq9zK4sadVrKgQUgnI5jbLZ0elqx70qtqeOjEs3JSoVjhmShpRtxxAnhPXOvsrFGXME5TbEAYTdixx8xpAMbUiRLNsqDblvRmGPr8hx8O7HZygLGhcUZyiY4FYubqDnodhUC8xEIqtVq68HBsWojn7JLK1rfWNWjhw90clzVhfPreuP1l7W8VFSlXDKXMm3qjXrTcBuI3tlMTtEYx4oghSu3p2GfAFFwCLxnAds0c1x9nMUgFIxTPrFNtHGdpw5zXMfgYXAEJhMJ24hzLmy8GRd26rMsVkQYzo/nc2JNwDAviMyGTAn6FQ0H9O4772n34FDZfEFLq2uG2MCRj2ucaw4nvddtT938jrvMRr2PTu93bGWN+ya4Mf6cJ5otwgEFlfEEJx14EIcJwj1tBZ7h0MQSG4NgQMtLOT155ZyWlhZUrbf0ePdQDx5u6+CopkQybj9PJ5P2vsxY4bx3roU/ZKx6XKhJnI9WMBi7MQmEzIVcrtVVbTYVjEaVzGSNzz32B8zdvI0juDfQ+XPrunDxoo5OjnR4WlKr1dCkP1Q2FlM+ldC427UQxp/6ypt6vLOtJ599Rr3hUOVGU93BQI2Op3KlodHEp6WlVT3//DNaXCzqH/8v/0Rb23vG/eZYeT97/aE5E3OJrJYWi+q0mioUc9pYXVW1XNL+/o65t5974VktLC/q++/+yBXQJhMrHFw4u2noDc75zOamBZhSbHm8ta2th1tWNKOY02y2TbSh04AOBboS/vqvfktnzq5peXVBlUpJpdMTEzKNoy2fFbNWV9ZMZP3Bn//Q+Pq3Pr6p+zsnqvVASYCUQmT1mzOd62vQ7VigsAYjEwlfe3pDrz1zSYvplLxaRe1yWQkCFUNhpdMp9YY9nZRLFgIZDsdMeG002y4UkmO18MWUCVsIe7jZqxa2N1Qxn7fg1QHX6WhsLGOEx2rlVOlU0govBEf2vK5wyAZCXLd+La2tKJZK2X8fl05NULe5kZwK0A44V3tDu++OD46sM4S5BvyDFR4Tsel3QsWFJd2+d0/Xb9zSiy++pM0LFxXDmRySBhMCnRE1B+p7XZuLcHmPPIJGexpb145s3scRjbgOm/no4FDddk9hRRXwR2wexlmfSsWs2JRMBNXrNqy4tby4rjv7Zf3hrQe6cdBUfxRV0B9Xb+xT14d4HTB8igVTT0M8uRdtfiCY8se7YChAEXoJAingn7q0QdM4Ed0EW+7r4UB+/m6YmqCK2YwWclkraiEkIkgieFK4jMSi03u8Z10GXPP8iZMY/nQ2g3OXuYPOqZHhMLgGEYkZc8uGsHmfwFRPiURSy4vLqpfrmgzHJoRTAW33elY0gQuNUExgca1es+exc58WE7OptBUGSycl7e5uWzEnTogj66nNY2ErDtEJ4p/4LPC2C5oITJBvrE6/rb3SsRr9tr76ja/rP/x7f0/dUVB/9L//C/13/+h/Vd/vVz6bUasHdouAyKydA2sljn8KBpPJ4JNGJAsGN5Xb/Q/nSoEATMkn2STMv2R7UGxoNqf3MoVxx1mneOo6sSaGP4ETbmsAlny6CLimQy5XwdBKkYgKhZyJyRa8GotaEZkOsjguehBc0ah1hMyQcTyO16DjijULbAv3O+sD48dnEj5n8HmDtQqRm/UJJjlFrEw2rQpeUbQAACAASURBVOPDij0nxwkObmV52c6pXK7o8OhQ5VZPq7m0CoWs5RGwHqYzGXtu1giez8I4O56hnMBjcc3AkWedARfEMZarZVtzuWZl64TPfV4gYwBRmeBzQ9a5DjsGKxoL6+BgT4R8M25xcEVWZJDy+bwJ8gtTgb1cqWn/8FT1RkulhgsyXs6mdf78OcO49HtdbWxuGrIIlvsssJVj5Vg4Vr4RvymIcA1QOLemEdbrCbXggSsEjUcKByO2BtRrDTNCcF3wzbpOEZOCSL/dtWuM4qcvldS3b3ys+ycl9a37yVJ8rROMfqx/oz9sz09+PgLzEZiPwHwEfiIjMF9sfiLDPH+R+QjMR2A+AvMRYBuL0yrsCyiCa1N+E9NDgZGeWF7VV77wmhrVE/W7DRN9kUIsM4wItgAuJ3ArPaXiETUaVcN1IEKhmLDBYgNbq9VsAzcTKNiYplLJT0JKHVN3rGCYdvOx4RZCoZg0CajZ6NqGM0Y4H7tz31CBwFj9Yc844yubZ3T2iWf0zvs39Pvfflv7J2Vjd7Nzx0GHyy2fyepbf+WbeuryBTWqp6qdloyzu76yrMWFojnFHty7p7u372g4GKl0cmqO9Lg/ZKKNualDQWO+EkKJC5hzQThBTMCpjhDBxp5zh72M6w9XeSgc0KDTNvwDx+OY34GpQ8xFtiIIthC+/QHlcznbBCOiIfS78Lex9k7KqncHCiWS+vIbX1StUdGDe9s6Pj7RxsaSXnjxaS0tLpgD9eDwUPsHR1YAAHOSiMN3zttGvT/sKBh0SBk2z7Rvs8EHP8C58zNrRwdRMPFZMCYubVy1IA1w3XG+oGvYSBcLeRMwDKcAf35IsWMaSmpCQdzGDhHEcCq4M41BnVE+l1Yy5Nf1a1d19cZtdUd+LaysK5nNq+8N5HkdRcAcnB5ZQYIAPdx3oVhS3eFE9U5f/YnfXIyZRESpRNQEDoRzxAqOn2IMAjBufcQQjqHT86bdBu64EBVw2MFGX18pKpvLauwLqd72tL13pHsPHqnR6CiZTGh1aUmLxaIiYYpGfnPX43it1ut6sLVtwtCZ4oIWcKxaKB8JA1Kj3VEFoVZ+hRMJRRMJE7ObiPkDCkyEAkovvPis4YruPbhveJh2p6Ug6JdMVsVUSt1aXV6vo6+89WU92NlRazRWWz6Vmk3VOj01230LqEMIDfnDikUD+toXX9PVD97VSelUEwLjcBYSAjkGSzBWIpIwNzDHXmtVlY6BNAk5ISqfUWGhqONySbsHR4ZwoaDEXFBIg9aI2b25ubaqi+fOmTP4cPdAh3t7qtIZkUyZWINAyLghfnrdlj778me1dmZVMTo2klF5474qiFjRsDHyYZLn02kVEbSmwu9v/cvf0K07d3TSaOm45qnS6FmooSsgDYw1nwrjTO9bCOIT6wV9/vmntJBOqluvyD8YWBEN3AXvd7vfVhNONPckXGcfAl3PBEPuca5VAhSLCwVFIyG12ghKTRN9CUWlOIbwH0qkTISn4Ndo1A1VtbyyZBx+XM2I9FwrkXhEhcUFJbNpDehG6XvqUezr9uQfjBT3u0IAxTCQRo1azQnp4ZAhF3DmkiVBiCnFqNW1DV27el2PHu/o7NnzuvTUU0pvLKsbGKvVdfMHx4qOjeMXQZXwTIqLzGkU6pjn+l3c3C5DAaxMp9UzfPmgP7JQYMT0bCalpcWCEnG6hmBre4rFU2oMpG9f/Vjv3TtVYxTWOBxTre9TW/D+I5LXIlXCudKnQroT1J2QaAHFdDl1OlZYFfzqcMiOF4Z40CcNwGEEfEpECLomtJHAbFkGRi6VNEEWJzdFDuZWuluiCYT0sV3jJob3PDsf0Bjw0pmTEB8J9UX4RFg1HI/N0UObLzhoC26NJcxJ3mn3bN5i/aPYyJqGa9i6cuhUCYeMe43YW2/WrSvACnoRviN2fpw1HO16tWzZBMz9oFYosPkRYSkyDMfyj8DZ+BQgsBJWfNAnb9LXw/1d9YMD/eyv/Dv6lb/16zp6XNI//S//R33vT35g63EmX1RnMDTEGYU6Co+Up2Do0w01HNERBUoNURUkGQVqwp0nrjBpaKyA3U8I1AT0GkwJRA6C6MB1DTk0GasFeqnDr1hoKtopmCG6CCayTpo1kEhxeOMEN8csJBOBnCYssGdW5GQdDLiMC0I6vcHImmgoYCAocyyPHz82AZqOML5xlc/yMWbZHybw+53DHlFYGhlmpVppmRubx7GmWmG803HFg1jECmFcN51ex8R0Co7gekzEr9YstNi46dGY5WNw/yFym7MchBldbuRxMKZyaBUKN9xzdpHDXzdXe9gKJ2RcMHqcG+syx8LcUalUVWm5joUnz21aAKhh25pNe8zWzq4J/bwXjQ74orEK6ZTW11ftsxevxBxBoYHjm4n2vObsi7mP9d06sgidpejGZztQUNOxwyTBGPCZYGgF+LG7numeiHJvkaEzsHDbIJUbiuSJpDp+v35w86YelErq2Nrns7mYtW08F9PnG475CMxHYD4C8xH4CYzAXEz/CQzy/CXmIzAfgfkIzEfAtp4T2wxOfApNfIohqhPAGRzryuqG3vzCy2qcHqnTrlkIKRsxlGpIqPKFDcUBMiQWIbSt/klIp0OjIG8hokxMaMaVx6aNIDyEJGPXTkO7EBUGo4E6XtfE9HAwrmAgpl6XTZ5f8WhY7PuCobHCYZ/GvpEyhbw+/8ab+pPv/0i/9Tt/pN1y1bAEhqwJOcGYTeMXXvuMfvEXft7CFK9+8KHu3b2nTrOlxWJer7z0or78+he0vrqqrYeP9M4PfmCCPuMxZvMN9mTazs6Gn004KgDiCG5LnF1s6kEbWHin32eiO1+07HNesIBxtZpLbDAwkd3cdpQmcC9y7mxsfX4Ta/gQ0O12LCzQAj/9ATU6XZWrTZ3WmnrtlRdNjCTA7IMPr2lr67FWV5f12udeNRcyYsCdu/fMfRaNOBQN4qi9z2GfwhjRwPnAkrVQ0qEhSxCaEBTDIceFRczwBjjpx6qDNvHJQhPNQTzoKZ2Mm0PXiemI1D0XtIfj2RA8IRv/GeoHsSSdSpsgTldBLpNUxDfS461HunbjrvZLNfmjScVSGXtNFL1iJqlW5USxIHzjuAkeCkbU7I9Va/XV8JzTb7WYNpGWQNoZS984vXRaBBzGBhQA7mhDa0yxAxQqHIdfSkSCyqVjJqIgpre9oUqVpu4/fKyDk7I9ZnN1RefPnVGYi9Ev1Vs169AoV2va3j9SOBDQeTAfyaR8MHRxLhMI2uqo3ulq7A8qBNsZMWM0MsHFijQ47ydjXbh0QcWFBR0dH1mQbKfdUTGd0dnlZaXDUdVLJVXKp3r+sy8oWczr99/+nh6d1tRCrDAuMWGXhNvGFPSB6GjrjWefUelwV7VmQx5uVK6DCJ0bBPsi/BBKSfAlxYWeMW4H46G8sacg+QahkGrtluFPuBcRzcBxgH1iOqBgBXKG671erhhPOhKQIoGAMZtxisIbhk8NjgBRcfPMmvZLhwolEnrz629qcXnBxL7+oGcYFe53EBBBlEtyFiY+He3tmRDVHo7UHYxMwN7fO7Bw0/3dPRO7wCtUjksKTSZaWyjqqYvn7RoadpoadTrEYVphBnT30IdARBAigZdOTKeIg9t0POK6CYhQZHAudM30ejg9CbKdWKcCohXs61oLzM7EuhYsGFHSwkJRyVTSBD2EJ8R0ihPRZELJbFIhRPKYCywFiTFs9zTEadps2XMggjHXwlHudNo6PS2bWzSfL9q9ORyMlc3mdfv2HZ2clHT2zHmtXzin1PqSRrGQFWhAZNC1gYOb9wwuOMK5R4irNzCsSAJhrDdQvVIzgc4/8ev4uCTfhE4j11nE8fOeFXIZxWIh64wgXBVcDVCWdz66rffvllUZBjWIRdUYR9WeEJ4YlM9rKiBETZ+JutatYrEMjkvOWNGRA3omCh/bwqwDxvmOBAOGu/LROYV7m2uy01EmETdRlqDKON1AOG6DoHuiNicT5qhQQK0OiCUXnMmcxPw2GSL6ytzAFMcQu4dDMgSGrvtoipjiOucALXA4wpzXVLPRUiiEWz1oHS88HjGd4iJFVcRHiqesDUxKFJMR9xHZmQOZI7keeI1sOqkJgmuvKw8hE3RV1AUxT+i4Ib1xOFKcHAEQZyGp5bX08GhXwXREP/sf/IK++Su/rJ0b2/rv/8H/oB9+/0MrbKezefWGo0/CVumKoXsLdj44Lnjp8rnQVzqDmAlxpxMSToGNd2j6//beMFdOjeszC7tb0w3p5pj37l3lUwHv7VixoF/ZKB0PAUOprS0t6Nz6qp1HD1G43bSOI8OlEMA6Rc3YufvIWBnLH4gYgorxn4WR7+/v25jP8C68d1yzJuRznDzXyKFTZj+v1yrWfZDKFG0N4N6adcvV6UKQX5fPrdu/EVbKONXqVeuUy+cL9v5xb7SqmAlcxwJr9CzzxWHHgq67ACwO6z2YG+uCciHkjqVOQclvHXkU2zEZ8HvZbNaO334PrBr4n0bDrkvc6Jw76xn/zr/d3tpRjAIZ7xcMfnP6F1QsFqfXsvvsMfuaBba7LBHnSmec+F0K/nzNxor//sTYQIdAPD4V5fvus830sxyPsbDv8UT5ZFo56ySbaBQOqj4a6fvXP9LDU8R0aQTqzeezdXAyF9PnW475CMxHYD4C8xH4CYzAXEz/CQzy/CXmIzAfgfkIzEeATuTQxNxxOHcVsM17dDJRWENdWFvW66+8qEGXQMuKhe+BGwgEEFoR7UIWMDcaDRSNwFXFEes3wRiBiI0om3Y2mcFwyByBCCo4VEGXIERYm3QIHrlfHa+tQJT2Yhi7CE0xpdN5rSytmGjSaFRUq5XU85rmmFs/e0ZPP/+i/un/+S/13s1HGvvAPcB9Hys06puAHY2n9MbnPqPPv/aq/ugPf0/XP3pgKAzz1SEO+326sFrUW1/+nC6cv6D33nvPhIGwPygfwgoCyAAsiAv1m7nQTHgB8THd0Nu1BFN9ODQRhQ0rRQOcju1G3VrNCRMz1jtBh7C0QXYgZIM9CYUMY8Lv4LrDJQrL3W3OcbVJtUZLp5WqsumUXnrlZRWLBXNgPnr0UO+8e1WkNL7x5Zcs4HFnd0+VCsF1Mdu0IxYiBPh8Qw36bROcaE0HzYOwxvvVabZNdErEaPOPmevXAiUDfjVaHWO40sbfajYUDvmVz2VMHEVg52sAXmMawmYcfWt3d3xyxoTXBzljwW3hsBKxsPy8T4O+tg+OdfvBjsqNruKprDK5nJLxqHJJRLOJ4kG/Aj5XuKg2Oyo3u6p3Bur0Qer0FQuMzcXuOPQOmYBQbpv+GXO31zcnIMLVLDCO40NYIAsgHMA5GdLi4pL8oZiGE5853x/vHOje1o6FmC4Vcjq7ueaC+PxSo9VUfzBSrVFXvdE0QXUlk1bGePwTExHanqdGu6feaCJfMCI/YYLyqY/T0xASfXO3EjjKeEYTTsRAPKHocXFzUxfXNySvr/LhoY4OD7Syvqa/9PPf0D//zd/Qje1DdcY8d8jcrZMJbPqwFUia7ZL+va9+TZWTA915eF+nrZZ8IZjbaaUzORPIjo+P1e/0rchDZgGYHA+BEdENIdA3MaczXGgQxriTQW50ewNz0eI4dbGSBM5BvvApE3EBeFzTdH64zoeJIiBl1s5qZT2h9z58Xw+2T/TcZy7p/KVzunzlIoKLdb+sLi3aWFPMgucN+gjsxUJ+QaPhRItLq4YYKh2f6IMPPtQ7P3xH5dKpVpaWDZnEvRvzSyvFvInpgWFfXrOhQbelYa/tHNuRqOyunuDIdGeAKMR9Nxk59y1dNTjMuXYRXJnjCNiEPwxLGPZ5lftmODZRmBBLOkvSqZR133CN4HoFz0KBIhiNKJaMKRyLKJ52j6Ew02t2VD86dWGV7bbheCg48VoIuVwPFKHoMKG7pdXqWgcJhbR6vaG1tXUVlpcUyCc1jvGeOe42406BgUJou94wxAuiJ4W6aDCsTDKtXqenw71DE5tBN+zu7nHHOGe64ZUGdl2AEEmmovITMOp1DVVEZe79m/f07q2Sjjsj9QndDSbVmbj7LzzuTr2p5k//MTHdrb42TxI63GkLX3I2mZLfkBTkR/is2yDC+IVAZNCF0FEhm1U2HleAzI2gY3bHIqHpeMO/D2ns9xn/vjcY2GsyL3GeQ48QUBzkuJsdPgSXPZKydVRNnc3m2EblpfMghAu5bzkUzokctBBk5hqEdERyF1AdsrmS+ZYQSeZ+RHcXJD20a4mOA9zyG2tLxghvNmuqEaCJazmC2x2XvV8Tb6iR19ekN1AkxPU5UbVV1e7pqQobC/q5v/pv68s/+zP6+IM7+q//4f+sH11/aPdfMh4z9zjxBBRRLQx4KjJTRWB9oUDD/WteYcTnafAkgdoz1/lMhJ0JrdaNNu0s4Fd5fwzg5YbIBGver2Q4ooVMxvIU4pGwfBRiohEL9yRA+fToyHBSPIcV28kXmYr4iM2ssVZHpQ9tWghlreD6n3W4ISAbZiyZnOZ+kL0SNsF3JvRap1uQ4qDLBonH0588nqKqFTaGA9VqVesO415bWCwYoo77j7Ejc4PPNjDvw/6QyxKx9zNh1wnPa073aebIzNU9E/fNrW6dZa4zgvEzRNloZOfDOj9zkbs1y61LszVrJnTzPMZDl1Qqlaz4zXXI67GWMg4zsduuUysau3XfdROA95my8CMR+10ek6EDa1qMmP2+5aKA6yNcNxaz65XfRfTn9VxouXtO8Hi+4UjL2ZzNm5NoRCST/PDjm9oql9UD/wO2iCJKn/twjnmZ7znmIzAfgfkIzEfg0x+BuZj+6Y/x/BXmIzAfgfkIzEfA1IzABCE37PMbM53vIE7dUU9niwV9/uUXzOXdqJbMgW5t1Z+I6ciFLkhrMsY9hcvauZ5wbJur2vACI9cGTACl36+V1VUnilar041u3ITtRrthbs1CcVETX0i1aku5XEGXL14xzMLWowf6+OY1lavHWlxd0mdeeUUffPSR/uQ7V1XpeIolkoYsCYIg0Nhclxc313T+wllDAXx49QPd2z01N2rSLy1mYyY01JtdXd5Y0Jtf/ooJi7uPd7S8vCTfaGBoGcQ93MNsIo3dPnXYc54WdgkmZ+r4YrNJOzmONFzszVbTQj9pDbewLoSxjis6WGgZIZBgbwgB9DzDyLBhhzHLePEYHOa4n2FQn56e2pg+/5kXrLBx9tymbYqvXb+ud3/0rlbXVvXKa6/J7w9qe3vbHOUIPakUrelB9fsdjYZdJZO0qyPMDeV1PY36I7UbiOkDYwmDhgE9giBFsByiOo452sIZj1gUnnRUUUICQYdYWKNrr6eYwobccC/9vgWgISDEojFjaHP8/BwBJh72a6FYUH/i0637W7p975EUCOvChUtaWiio12lp0KpZQGO/1zERoN7uGjPbGyMU4f73KR6WCtm0Cwz0+iZizAQFxEcKGLwmQjUbf+f+deK/CRMUVkJBpeJhLS0tKprMGOs8FE9q/+hUV2/c1P7RiaKxiIq5tKFlAgFM0+55QcsglhRzWS0k44pN3Zp9hM+epzZufZx6PmIm/SK6d0g2gBUbPONqU5wxjjRCKIxhn88cuE9duqSNxSXVTo5VPjo0ZzrFqb/zD/6+fuv3fkffu/qxerg5QQyNfCZaI4bGcdTWj/Xi5hmFNFSpVlV70FcPgZ9CEQigMILR2DAffPgs5nJ2P7cIySWfgCIJohYc7tFYPYeeNtcqzG0c6Ok4QaAOT5GIImzC+/XrzNq6BRNXyxW1Gg2Vmj1VuiO751YXYoaeqDYZFxRnhD/wA1IiKmVSIaVBinhD1St9c2IW80GtLq8yPIqEoi5PwZjFIDTiFiiJ+313a0sZCjZ+qZhOGObFN/TUqpQ0aLcVDsJIDykST8DxNZc31wDXhQszQGd0XSMzYSkS4RrHbUzWAPiOoDLZjNLZnELRmDnTKRxUwbPUa3bfIqIipjOeFBbBQoFKQomkABSKhpXOpk1QG/WG6tZaGhleo2XZEeB+cPqWy6dqNusmaGUy2Snnv2+C7uHBsaGecKbmlhcVyiblT0TkC1PM8RmOKJVImpheq1TNmc7PEeToXIiGoiYynxyd2HvU64KY4fgdLx1UBMx4kE4U8XL5lN0nXa+jFOceT+jqvUf6wbU9bZ121Q6G1Y8k5fkiLnjX70APLniUYGJY6S5XwYRr+8bhTHeMX0u5nLHv4Zhz/YcpLoJ7oefCN9ZkODRUEAI7uRKgYEC1hGHSc8/5QUtFFIiEDfPisikCVoBoU/SgaDTFsYA6seLfgOIq4qvDdZhjmoKDddjgPI7YfNLt9JxTf5qZwdzPPcu1w1w9c0yToeA6GXrGbc9kXMAjHT2nBO12OlrIZeQbk1HRtTkgFCWkkiJmXPjxWcdEUbrdkyYIkSNVWxWdNis698xF/cxf/SU9/+aXdPf9m/obf+sf6votsF4ELDsXPAWiWYlr5trmfuWaZmwR9xGtrbwxce+DBWDbPOhuA8srHSOUkz9Bl5EL2Oa/We8oKrDe8zPOl86UfDpjaCQ/xXnE+eFA3VbDPS9rmb23dLTg4na8dfAndOUwfzIRI6oPh66YZTkbYGcMx9W3OZ3Xnom6/MnXDPcyKwLwMxcOOjK3eTgYmzLKZe+Lc5T77V4yZFEsZnipQNAhWiymmaLiNIMkm87a63BtWGFtOjfMRPsZBufHnfFcDxwrXzjT6aTBlU6uB8fJa/IZibWI459hVmbO8VmXhMO1OTTcLAR1JrjzGtbZBkrKxtRvRYeZ65/jm4WhO0a7y7Kx9TcctrV5JsrbNd7t2pjMxnQm8lNsYO3ldZmHmLPIzTja29dCJmurXSSb1jAa1Qd37+kRYrotQ0GNLAiZ7pS5mD7fdMxHYD4C8xGYj8CnPwJzMf3TH+P5K8xHYD4C8xGYj4CJ6ZqwGY74goqC+EBGwH2ngc4X8nrjtZeMn96qnzpXI842f1AT3HP4UH24j0fonyYc4fbC5WxCyXRzN3O74eREcEWIZPMH25tNNW3K4WhYTZjE/Y7Wz5zRoC/dunlX9UrDhN3ReKijclnH1YYWiml97a1XdfGJJ/S//bN/pluPquYMZSNMUSA9GSvjm2ghm9HlixeUy2dVq5Vto1ip1VQqVY3je+7shom7MNJjkbAuXbxs7vG3v/Nd4497vZbxVAkr5ItNKZtXNr6zje7MmWbYl6lIzEZ11nIOB3VhqagnnnjC3GWIKXu7exYwiPhmzvD+wMQwXINshH1juPRjC2aFj+qEadxsjg/NeTz97DMKhvwWcnj5icsaTkb6ztvf1c7Onj7z8gtaXd1Qo9HUweGx4RYWFhdda3qvbeIMwguu1UazoX53YCGOCDAuHBR3s9Tp9IyXjkhLYYDNdCqdUTZDUFtOkRC8eOdkc+PhxqjVRvRuqw23mUKKMXedWxPcD+Jtm4KCD452TrlMRqFoXLtHJX1w7ZYOjk61vLqojdU1NWsV9dp1Q1QgpOFiRdn1CDnsU7DAtelTxD9WOp1wzv/B0DnfcRASjtru2GYeUcsFDQ5MtKGLwUJYPc/EdLAEYd9YxXxBOQo6oaAiybRKtbrev/aR7u8emBiYi4eVSiadoI770TjbLRPgsqmElvNZZWIRc2R3vcEnYjpBoW3PietDbpZg2IQ0OgAQk3guhB+EVo4fBzBIi6cuXbRr+XhvT7VSSd1OW41uX7/+t39NV+/e1J+9e1XlRkM+Ahwt/Y/CRlCxUEyDdlPLVBoI1+R6m0wUgvUfRp6EVx00cSmXzumodGrjYHzbCagFBH+pN3QyCA7rM5t5PfP00/ry61/Sc88+ZUUVCh2GbTAcU8QKQZXDIy2triqQL2pUruj48bY5niuNqgbjgfZ2yiZ8cv9x3nxVqxUTQsG8NOpV6xYAh3Tn1h2dlk4NuQIa6LjaV8iP6EeY7FgtyBUBvxaSYT379JOKglxgDpsMTEhfymWkQU/l430Nuy1lknETTqOptDmXu21QHRTAGI+wcYH9gaDdh3RVcC8SJMy1x/UMFx6B2dzNiSSqnQLMC/w7+IR+39zSiI6IluCYcLUjXvE7Q3jpdPEgBKdSVmTyjSYaw/Qe4mLtmMv64qWLVrC5d++ebt++bbiZlZVlu68NmZTOWoDizvauISE2zp1VIB3TOOI6gQhsRtSPEyY8GatNSG2z5RyluGQnPg15zf5I/a6n46MTlQxnFFA8njBeMoUxQ6CAQQL1ks8qEQ2p1WlpZW1V8UxON7d29b0PHujWXl21cVCjaELDcMKKRJEAYjp+Y4f7monpnyy+/Gw0UCwUUiIa02IuqzbhnX1PQZ/P3kvmGVjpoF/8k7HLaQgF7TFcb/D1EYgpOHDdMm9GUyB4QjbGiPew8L0uaCLEX4dkIaODSQsH+WiM2KdPiqXcyy5vgWwJnOgRK5iVT0+t2MH9T2cE8yhzCGPGmCOQ4hSmKIZQ6QqtEbd+GL99aOOay6ZUOt63jg5D/kSjVlagOOd1CYgdKsR8kkyoC1Zr7KnZqas97Oq5V1/QT3/r39WFVz6r2x/e0i/9jf9U93ebioSd6E1RC263YUZwqDMn8LPxyP6OaE4xggI191ecQN5IRNkoXUABK3KCWqGwwxwBng2XNl9c/2CfKCqb8x3ECvcSORvRsCGkLAei23GZIX6fdWbxXiVjUcsFYc3jnuL3Z9eDKyT6zBlORxPFT7vvuAGmay9/ztzejDlf/PtsrbXnnHK/+TdOH24/c+tk4HArrttjYkVthHaeD9wPn1sQ+Y0FPl1n6FSg+ODCR11XGZ9pWP/5mRP0yV+gqOAQQdzvuNBZEzmWGVrFutbo/AiEFCM0dcqdnznM+WxgoaldOl/c63C89hHN57MiDiI3PyeDYoaHmx0Lj52x5Dk3xsc6rqaFhpngzlzPF9czY47znN/F4T4T9jn2WSFjcXHR/ptxopDP8S2RQshB8QAAIABJREFUG7K4aCHEdAblEklbJyKZlEaxmN67fUcPjkvqgLqxzgjGhnOZi+nzTcd8BOYjMB+B+Qh8+iMwF9M//TGev8J8BOYjMB+B+QgwAn7fJBIMWwApXGIYxb7R0JAXT6ys6K3XX5XXravbqhon2W/t1z779vlxXbm25WQ2bo5aNn2zTdxs84s4xX4ecZMNPmIUIs3u7q5t1BAfaDGvt1o6OD1VOhOV15GOaw47gjiHOOGZg3isJy9v6qe+9mU92tnW7//R91XvjBSOODcbBYGlaERns2mt5LK2mU6mEtrefizcpevr69o/ODAmORtYxEQCFdnk4pS7cuVJvf3224YeGQ09ra4uGI/chHKC66Zu+9lmmY0o/4ZoxUmyiUVwACXA5hQ8xurGml74zAva3Fg3Vzos7KODQ3PBHx0dqV4F3ZIxsRf8AoGECHI856xVG0EEDAOBbFtbW1rbWNXm5roC8KpzGXMSfnzzpo6Oji00knBC2N/lat2c2tlc3uFj+qA6XIAkhYxara6BNzDBBGY04r2FpQ0JhiMYrWfvDRtvNunpTFZLi4taX18xNyjdBWAmEBZc6NvI2MKNZlN9Y9YjvDgXIxza8NTVx/PiRl1ZLNq1EY7F5Q2lew+29PGt+xpP/FpfXTAWMoT+Po5GE8piCkfiAincbHvqeoj4Y416bRXyrpUfcRZhom183I45NRPxhDFwEUcROyjeIJB4Pc8KChQ2EK9HvY6ymYw2z5yVHx5zIqHOoK8bt+/q7uM946hz3rm0c0Hj4h/3PNXrNQVgMYdCysF2j4WtSNLrw/ceqk0ooDdQvdNTA0EjGDaxr08AJNcQHSGRkHNgDh1XfzzoKBUN6/zGhvLplOqVshqViolRh62u/vLX3lB2saBv/+AdPdo5sKBTCiwUu3BZjwcThRBK/D4txAgeDajHfURI62CkDnQbWvFHIyWsCyKgfDZrjnELRPWNje+9ee6cPvvyS3r51Ze1vL6oZDiqwvKigqOh7ty6oXt3bqtZqxqD+9zZMzqzseFEWyuo9FU5OqbKotXlJa2sFDh1vfPOlk5LJTXrVXsceBYTq8dj1etVKzolkgldunTJMg62d3a0f7BnbOJAKKpiMW+M7HK5pv3DE7tmlxcKWl4smls5HgwaziUZCWilmFPUL9VOj+w6KSKugz1IplRvt909YKHHYcVjcRO3YWPj5GWuQI2FPc5cwv0PgolrLoSAHgmrOXUgm8sabj3XkoUmcy/BZe/ZvTwk1dNEPkRlciQoLsVN7Oy2e+r3QCM5BzxomY2NNXOo7+7u6P79++b+RfijQ4QiBE7adrurx1uPtby8ostPPalx2KfmoOMCT0FfwF2fdrkg0NZrNXVaHYX8Llyw0+xMhfWAdh7v2nMlk2nDPOGmRQC2IzZBMaSFhZwyiZjdM2sb68oUinp4UNKfX7ura49KOsJ4HIlJiZw6Xl/+CWL0/4+Yjlg5HFiQbTaVViYWVatW1RjxPBiwIieFEzAwoEX8o7GWFovKpZPmZEfgR1Af9Huq16omhsL5T6SShjyiAARiggIEWl4s4tzAdAlRIHFC7GD6DWPeZUs4ZAfzIF1XTkClYLa/v2ecc3BMFDeY10yIRXIPBS2sFMGWQqIFLk+FdHBmTjh1bm4KkpOhK+LxflPUARPVqNWnCJ6g0omkLmxuqlYpaTjqqe21NQ6O9dqXPqc3f/GbSp/Z1NV3ruoX/trf13GdtYGipV/jAWK6z8HQwcdQzJxQfAornUjY/JYlyNaKtS7sNUFwayioodeV1yO7gKwQCmgUkUK2BphLHDe5n2f3ueIAHHp6bQghCAbU9/nUnYrKZIBQGBv2unYvId5zXxhvfcpZ40hBXc2yI3iTWS/o2ILHbsXTaSHGZWBwHTpnt4XzToVthObZmjxbMylMWnccAv3E4VZwVSNwk0OAED5zh1vw7DRQlHPjfnVCPt0OfsP1zMTtGd98xmafCex/gXRxHQwznjqvRwGCoAawa1wfs8K7dXsFAvZZhONnPZ2FmrKmzrjoPJ7H8rxkW8yc+Nb5Ny0isPbNglkRzWdFfcZp5jrnOfgdyywp5A0bYy71kMPYzBzvs78z1jOhfoaA4fksu8QKYeTrBNUbDeVPxDWMRPSjm7d0/+BYbYoBjCG4uz5z31xMn2865iMwH4H5CMxH4NMfgbmY/umP8fwV5iMwH4H5CMxHwDrg/ZNwMCy2uYjpyOMEveHQvbKxrre++KrqlUNpSECmC9SCET3GEeyjTd5v4lssFVMgEtSw35+iQGCoO3cWAYSwxE+Oj23j3Gm11On1VWm0DSGBU5AvkBiEWLIvJ4QtHg5oeXHR3MxsRiPxmNKZpPLFrLGc//Xv/an2T2vGa6dlv9sZyj8c68nlRb1y6bxyiZhtTnO5jHb3d9VqNZUvFrS/f2pBh6lUXNF43ERVhLGTk7IunL+o27fvWqhfwD/QlctnTSBE8GgRwklL+mioTqvt2Oq0cdOODubEROihiem0uuNsI1RxaX1VCytLJqAgrhh71PN0fHikRw8fmqiOSJdMpszpx79ZmNk0KIzNLBvocCBsLfl7e3ta21jTpSsXVKvXLDANVcZcj+ORujg2EymdOXvORBowELiVwU7gVp3gNJ0GpuI8hxGNAIFYT+eAudMj8NUD5q40wWk8diJeMqOl5QUtLhQNq1CtV9VsNE1EpxjBhhyxmt/DJW3IGn9AHsLACBwCAWiOvYqIBSoGxkAcAS+WVKXa0K0797S3d2j4hrXVFXXbbY2nbeyI/SGceQrIGyDCcC0OFQn6tLiQN5ERoRMxv1wBI9RX2pz0RXW7iO895/AzdyosZIS2hjn+QRIM2h1jtT/1zNMKWpAhjIOgHu8f6OHOvkr1trwhWJ6wUomUVpeW5RsMzT2KkA7eJOgjEM/hHwZgVyR1+kPjpre8vjyEpEDY2t/hphuaGYur3wk+uGtxdPqGPUUCExVSKeUzWUMONQyN1NVpq6eL51b1xltv6oc/elc37m7Z/QNuxURA626QlpMRvXjxkrIxROigBlx7PqnW7mp7/1i7+8cWELeeSymXzWh5aclElo2zZ7R++aKyq0tWnAE5sri4oNZpSe/++Q+1vfdYO48ea+vhrkaDrjKpoLGsz505Y4LZ3vaOHjwua9DtK6SeIjD2sxkVcylD+zzabRtahu9mvWH3OcUJBGCcv0cnx1ZAW1xetg4W3NyEdSLHpNIpE5bhQeM4xi2ZSmWUzWbMBUt46RMXL+p4f0e10qEKmYQKqYS8Vl0jr6PFQtbmo2Q2r5PTsjkuEU0Jp6XgFw0j0oUNh7Kzs2v3diTqEAv8N/c/15hhHKIRDcmYiEWsMOPY3B0T1JM8V9S50xGnmHPoyvDBrgYplHLnwTVYPq2qUe9Y0SeVSZqYDtMb/reF+7YJJu3Y/c71SzcPv8+99vjxYy0sLOnSlctSNKB6r2kiIPMuCCQKc6l0WvFQxBz+CFuUqPq9vnodTwF/kPRabW/t6NHDLcPHBMC1GB/cISYQHkHGLC8vqJBNWfGoiKi9uKTDSkPv3Xqo9+4eaqfiqR+KKpDMWkgsrnOKrJ8Ej6Lx4mZGfgY7gqo6HBjOqJBOGy/dazVpcTLWNu+lCO30uoaaYaUo5nPKpJNWNEnEYuZcR0znuqFIaw5xchzooEKo7hEqWZdfASViiWnHlOukYm7DoTweO4zXzAnt3MF061DDc+GNONMpAI9HfZvLGf8ZJ5siiKE1Aq6zxzoaKP5FyZPwWXdClzDr6TmnkwnjvFNo4JpBbEes73Y65sjPpTN2v6RiEVWrpxpP+ur0WgpEA/ryV9/Q619/S+3xWH/8Z+/ov/hH/1zdkZTN8H4zXPDyLVXU/oyFw5Y3kIrFVcjm7JuOKwKS6fYgA4Pcg2QiYtcoAjkhuwRRc/1RMGD9s660gMP1jAlunrrs6RpDeOfeJHBSU6c2nTljQ6XBvw9Y0W42xojvM2c6+CjGqwNXnMeGQ0rhlJ445zm/w9dMgMZF7dYV5wbnfuB7JkLbz+kgsZwOt7aPDNmDuB6wwgBvBM9HgYzCMmseazDivSFXuCwN7Tayx1M0sywYW+cckornMCzX1P09E/m535iTZq5zno+AWlBpo/HE5hjOi39n7pk55vkdCtYzLAufn1gnjcEfB4XnivV8zqArip/bGmNFm7Bdj7aOTwNCXccEn42mmKJu19a6GWJmcXnJPh/xd45xhtJhbHm92XNzfrNrnfdiljPCc4PXIlOBgrE/Gdc4GtV7t27r3t6RocQosHAfUljWZC6mzzcd8xGYj8B8BOYj8OmPwFxM//THeP4K8xGYj8B8BOYj4DaoEzaQSEeRQEDRQFBBNpAjT2eWF/XFV15Up3ZiIWhs/gnmQ5xgn+QX7dhj1eGCw+bNspkLKJFMmkCLSFxv1M0BjTtw/7hs7eNsrBD+CI9DBMflxGaN/0bg4H/YeKejYa0sLppLlE1rOB5VIps2J+gHH13XB9fvqDWQlnKgIfzyeoQOhvTaE5f10qVz6tVr2t3b1dLyornpjo6PtHdU1nG5ZZiGQp7XhWsMgiRpm93CwqLhDh5t7ysa6Ov5Zy7r0sXztuFs1BvmqhsNBiYA8gVCwYnpPhMbLJwLzAtORYL1RgOlClmlC1ktFIsWgMnGFZzL9qMtc6gb73TKM7W2eflUyOVtw83jCCpFjEgn0jo+OLDQO9joa5tr8gY9c/Ga6B1wqAGER1rmNzY3FQiFtb27Z25xQhERr4fDvh0zx2HO7WmIWt9c3hNRXInF3Yaff0f5YuOMYJFKpo0pnk459A4CliEyTFBwhQKEd1yLICsQJREuK7WquUMNKTR1FlpL/aivfCGnXL5ors5eb6Ct7R19dOOWmp2Bzq0tGNOdayMSjjr8BtUWWsftWvTMKZpOxrS0tGBiJCIAY8T7iUiKGEIxpkOQJS3+rZZzsIYcmgdGLh0BYGQmfboy/Prsyy+ak5sgzlAiquNqXdsHhzos19TCQcxYB0JaXVxSAIEBVEoy6TjBOF3HAyscjRUwRnqz01MFzMZwIn8kqpEvIA9Bineb6wau7jRbwLjNBCIiww9wdY7NMZ5Lp1WvVUxU5X6Kx8L6mb/8M7p6/Zo+vvfYnMQUvAirRQxCsH39hSt667MvqVWrqNFpG1t96Pep1u7o0faODo9OtbiyohefuqLLly7bNVNYX9PK2bMqri4bG/v+vTt6tPVIxwfH2nu4Y8WOUb9hQlkqkdFTT17SxuqCTk9O9PDBA7s36LbY3u0qFpzo8sV1421TaAv6xkrHYto6qKndaFgIZiwYNtQPjlkwHLw3rU7Hrhm42wr69dJrr+r5L72u4GSi+umJHm89soBWcwQTnBqLG3bg3t3bOn92Q7/4rW/pwY1ruvbD7ynin5g7fdzvmFsdMR2hbXFlQ/uHRzo4OrLOBK4dnsdCGsF2+AMmPoVBdVh3hXNYcr1xjRt3HXRFJGRO6BnuqGns8Y5SuH8RpRAUuYeseOk+4lv4sTlrHWandFpTtdo0IZu8huJC3jox/EGfYUtwxuPYPzx08wWohVlgIZ0quMlX1laUyCbVGfY0mowMRcLrwgovLhRVyGRtbuN+wn0M9sS6UcABeUMd7B1qb/fACl/cGwiShosx9y9ByQGtrS6pmM9YcGMmk1JhZUWVTl/X7z3Wj27t6N5RWx1/SIF4ygJ3YZE7L/6Mmf7/FdPBA3F9g3kppFPqNRua2HUiZRIJxSkmEPo6HqgAK53w3ERMwQCYmrF1J+CupniBmxqBF5Z5NE5qBmo5nHu6aiiEgiyJ2L2LO5ybxIVFum++ZjgMChwU/VhXyB9AACUQ8+iIoFbY3S5wlBfgd7huAsGQOawds9zhpkCWIOAixDqECIz+oa07IpAW7Rn37gRcDIggzwqd8UhUyUTUQjxb7brkGxoGLRIP6a2f+ape+fyr1qH027/7bf3m77ynQDhigdQUsriW7XTIUUBMj0TN4U+xj1yBVCxhSCL45ZVKWeVyWSMf3WUJBaOgX6LWuRMKuEDV2dpkAzRFQM2CK/k7XRa8zRYeagI4c7TfrYNjh2rCIc/f6QCjYMBYBnFsgxSjM8OyNXpEotq9xnvNsfM1Q5bM8Cx8VsBhzrqFGMwayWMsYwQHOFxwY8ITChxRHBc1Y0GnGCHak6mgbR1MI7tXk4mkreUcK/c7BXG6VWxdA/dC2Gy/9wmbfMYk/3FG+wwxYx1ahj1zuBZXcHHcdLq9Zgx7ntsV8oaGaeLnzGm4z2fjy3m1cLkroEw8agVD3OAztzmPRXDn+sTdPmPM83PGZ8Zan7nmZ3OU8dP9bk3HzY54zvPwPfs8xmvzeI5/JtzPzmfWiYaYTpB8j2JbNiNfIqH3b9/R7Z19NXt9TSxAnTBfAP1zMX2+6ZiPwHwE5iMwH4FPfwTmYvqnP8bzV5iPwHwE5iMwHwEn6kwQu4PyKxoMKR4IKgB2YuRpo5jX809f0thrKhKU0omYcaAJ7AsEogojwgykg8MjpYtZ9XC1Ecpp7tKODo5OVKk3bFNrrci0m8PGjccVi8eVS8aUSsRsE8hmMBhEkIb26tPA8xQO8FgEVgIaPcWSSYWTCd3f3dWf/eAdE3EHE5/y6Zi1ssP+Xcnn9fKVy9osZFQ+PNDB4YFhUHC4dnsdXb1xV9sndfUGYy3k4sqkwuZwDoYQkJNa3djU8XFJN+8/VnTc00vPXTaxkM0gG3fwLYT40Y5vPFxjjSMVOfGcP9mIm8MY/jE86VhIxSXQKGuGB0Co2T/Y1+72jrqttguumzrwCJ7DDbpQKNrzs7nGPQiPOhWN67R0YizYcCSozbOb5hom2O745NgESBAnuDIRJvLFBWOcN9tt1WsNQ9ogSuPCRmzGZe940C54D6Yr4rNz5yFyyLA0M34qj8U9D94A0QEhkGNFLDcX3NSZjnDElxOkZO8TLnGcndFY3DbrCDQI7vWGc7iCYEEEQ3Q4KZV1/cZNPd6tWAilsZoLBQvnQ4xwx4MQAjO7Zyx/eOfw47leYCQjWFGAGRm7uGu8dyMLBILmErVgSVzuU0wAwgliOhiJWDikz3z2BRMkvUFHoVjU+K9b+4fa2js0XjkFGL6ziZR1c8QCAWXjMfkmjpuLiIhwP8IlPvEZ7qQOS3jkkw/mPqkEpkEhavjdMSOmW6BfUAGczxpp0u9oMhraPZLPpg1PQAED1AjK1ksvvaitrcfq9HH5IzL6raiCiIUw98KV87q8vKJ6qaQ2YhCu9G5XB6cVKRjRa6++pCvPv6CzZ89qc2NThXRGjXZTx5Wyjk+OdPfOXb333lUT7k6OS6rVOR7pF37+a3r2uSeUSSYM13N8fKqPrn+sOzeumciOgzsRL2rotfTkk0/ozOYZE4Uq5YoVtg5PT5XP5PTK57+gxFh6/OChhl7fECQIkjiKu56nWrtp3QG/+Et/RV//1i/r8MEDnWw90vUP3rdjwumJkEmhhXvlwf27KuTS+umf+6YOH97X9r1bSsdCWsqnNfY6htZYKGRs4ts4e1HHpVNzvpdO6N4ARQGP2BW0CO7kukZkS8RwhgYsrNOC+ED1wESO0DGDKEgII2GTaZ2elEykZF7lPXEdPQh73C9TzAWiIUGNdAoMBqrWmqpUm+ZgJT9hZWXJ7nHun1AYxAbhxXVzhDO/goSy8GCvb+MA4zybz1pB0+zbfs6FENGB4Svo2NhYX1ez1rCA0WqZIp1n7uNYJG5iOj8vl6pqtJqKUdiCnTxFxODexvW8UMgbTom5NJGIKQIvORDR1nFZ79/e0a29iip9aRSMyheOqE+KpauQ2v04Cx41fAZCtrH2pXgopBS4FgJiYaUH/HYf0umB6ByNBJVNu5wCRH2uMX6X8XcPwU3N+0HnixMKCfSkOEFHSrVWnwaFEliMwMmbMnU8m0P9LwIvuX+ZuxhEc2P7QobjoeMDrr+tUTjADWeCSOvCIbmXreOGm9k4325+tT9NWA3Yfc7vEdzc6zYVJ5MjmbLwTuNw93oaDR1OLBym0BHUcOTRLqZmu64z5zb05td/SptnN3T9ww/1m7/9h7px61jZ3JJhf3gB42kzBoj6Jii7whDrEuPHdU1hC868BTq3Ghr6JgqlY4om43bvMn5c9/DG6biw98vex4krFhCcTX8QHVlTwX3WwcQ6g75OgdKQKTi9p3xz1pejgyOH2kLETSbMOU6RnXXEXOCE9/Izz4WLspYi+nKsXM9nzpyx8Yb3jZv7wLotBlqwjoWUjaMVOBIJ1WtNOz6ClTnuU8KbQyGtrKzYcdEBUy2X7flYc9PJpFqNph0/az5rTYT8C0ozQYrLbTsmw5xMwzxnr+fWkpFho2YMcopOdKPxd64LCyCdiv7cv8xZ/EmBgOfknDh23svZv9cpzg3HCvkm1u1CgcetvyG73ljLZoHb5oKfhpoafm4abMqx/riIb+71Qd/GlM9evD5jyzfi+gx1NBPNfxwnw5hYtxz3bCqlrtdVF9F/NFB7It3ePdA+6z2IJArffoeom4vp8y3HfATmIzAfgfkI/CRGYC6m/yRGef4a8xGYj8B8BOYjgLgzMaQIQhLhWGyEzSk90sXlRX3muSfUbZbln/SNa8smnLb3bKagVDKner2je/fvq7iyqAe7u9M2ZScK0L4dwBUXixk/uJiK2kYWQZngPULMZi3QwwGbwp61uPvHEw09TyEfzNyIicTE2IEUGAYC+tGNj/WDqx9bB3EkGlDYH1AiHDEu7Pm1VV1aW1HSPzHkQ61Rt41wYaGoZCalo+NjPTqs6rgCDiKgYj5t7m2c3D5/SCtr6+aMvvNgR75+X196+Sm9/MLT5qo7Ojy0QkCv07UwP8QzXPYWsskG3gT1oAkhtuEkwA5hxo/rL6scDPdwxJyoOF7B3SACIXzY7yFoe7jaZZtvRAXjlPYYF791DoAFQGysVE516cpFLa8umyv9+PjIRDCE1GgsZuJDBJExFle+UDRXJsI4AhkCBP/OMdrr4BycCgOIc+YiI8fS2vmdIMQxzkI92Xyj1fC7fHM+uL1xAzpnPniIgGEiQB3wnBRXEL8TydQnLeu8BscMQgOHKc8FrxqB/N79B7p585Gq3bFWF7NaWV0zvAsCIK+BGxlhB8HYcBEDQjuDxnTn4BhfzhXxHBGF4wPNwXvd63smGuC+pSDAvyO+24Z/MFI2nbBwzcm4r/EEBnNI/mjUxPQbdx+p2uoZpiUIDsQfUMzvVx4XbdCnfte53uH0cs3iEgfl4g3G8hAwcF7j4rRgtoAL+3RoYxNzEZEtsFUjhXlt3KsIiwkKUFHHgm83LaQQBysCI4iCz73+eZ3bXFOvgUuzZ+gbc22enGjSaFpgI/gFZLEOImAgomdfflV//Vf/mhLpjE7LFRPNqkeHevjxDW1tPdTDrUe69XBXeyctuy/DIb/a/ZEy4aD+2//mv9KVp67owd07+t7b39HNW3fVanuKaKDhoGtO6a+99VO6c/euMbmXl1asIHbv8bZOqnXFC0n9nb/7H+tr3/g5Ne/d17/6v35Dt27ctOsEh69x+ieOJ98eeHr2hRf0zGuv6saP3pWv29Ph9o4F+fKeUjDKZGAhgzFBHDtVIZ/RoNtSKhbW5tqScsmo8fBD/omx1ZkLFpbXDK2DM/fa1asWLmmhtFNX8gLhqSAUKLRF4wqHIq4zp9uza94xiScKRPwmOuIuPXNmUydHR1b04t8RwZn7QKQgPDLPgZugkwUHrIlUk4naHU/VetvE62QyroWFoqFeHCKF4qXfOhJA/DDvUIBjrHAzg6IhDDObyyoaCykYcQGbPC+/w/XDOZ07c87u6WqlrtNS2XjrgakzHUYHHUeddk/tTkehcMS4+YjK3GvwxdGfKX5m0tz/FCADanU9JQoLao8CuvFwT9ce7OuwMZQH1zmeUpv5jILjlO3snOBG9JZVZRDlwJokE4pQ1B2PLAQzgh5Ooc83MVE9FgtZUYLCCbgXxGzc+ojigwF4naGNC9+8N7wfxcVlQ3g1mi3LdUCcNLe55V64G84hOxDSKfg6J+/MbQzmxYRhn0O4IASD4eA1QFuY+5f5e+ost8IBuSPBkOVrcN68JigiBHUcztaFYmsFLz9QKhk3VjziOmPh1leCMSlwyoqNvgDcbpzNPb35lTf0+ltfsvN+9/s/1G//9h+oUvGpuLBuQjnoLetssfMAswK6yxUKGBfmVzpAmB9BKplbHi5+KGiBy4RNW2eF11MhX7CeAgRXvigsWD4FxXHE9ImVAg15Yhx6HMgE8xIiPPGp1WxPw6ydEE947t7egUonJRPOI9GYYojpFBJ4XroUpjx2a33j88O0yMxYcxwUkQjzxo1O9ghr0mGVgOq+1pYWlMum7TxZo86eO6dr12+o2W5pZWHR1kkCyLO5nC5cvGidO7fv3FEZMX4w0Praqjn3j/YPDavGJcL6S+cJRZpoPGrr5uz+Yx3l9zhG1i5ek8fTPUIHGp97tre37d85bs6ZtXvGNueceDzCNM/Dz/kZXSfnzp2z86W7zwWCT+yceU3LQgAjF5pdlxTV/sJBznPNus1m4zfLsZkFtvJ3Chk8n4WaWgCuE9xnfHWOx7q8ej17DHMOf/L3mWmC8+72u2aaeHB0rGq3o1PmETozWM+s6BzQaDimSDTXN+Z7jvkIzEdgPgLzEfjUR2C+2HzqQzx/gfkIzEdgPgLzEWAEQkH/xJyYExjlEXOmT0xMn+jZcxv6+lde1/72PeMiJ6LAYKR+FxdsRrFoSh/fvK/HezsajIaqewMTwtgcJxE2E1EVCjlzWqYzGRPGPZ7bQseG5j43fi4uZXNF9U2cBJuBoI7bHBEK9186X1CyUNRuqazvvPe+7jzedSJjNKxx31M6GtViNqNzq8taSCXkG/Y16HXU8bqGz4glosoVCkqmU/KHgirX6gDPlVteMeGP83+8taODo2PdvvvFwlFzAAAgAElEQVRQp6cNE7q/8dZr+tIrzxkvHQcoIhj26WEPoSwgr+M21DwWtx7/7hAgBM35rT28M+7LF3ICBws8G1HEW+cgdGF4hMDyc8aB8Yiaa/ov+KccHy5gBCja5MENrK6vaHlleerwrquPsIz4YM4x0uN8ara7OnPmrDGVEXWOT06E0w1xHRY97lKKHp+gCaYMWgtRNcd80Jy6MywMAgE/h+NsvGOc592ea0WfsqFN8IpGnZhOez8b8q4TDegAsHEBnkD7vDkWXVAd10c+lzWR4PHOrt778LruH3e1kIppeXVVEcPAUHQh7BTn/9BCcRnzYc+zoNlcNm+CdLVWM1GQTgjc+ubQxaVJMcMETa5VFzLHWNk3CAZvYB0Yzz11WeCafeKY/QpEozo4rer2wx0dVZryxvAZQCEEFfFNlAJXFPJpMsSZ6oLXEMyHODTJAvAGxlofgjCCIcszTyiNTOMZGeLplGSChnCmDxUg2I3rIxZVOBY1NygCKa5NnIrw9Z+6dEF/82//ui6e2dSj6x/q4HDPBEbQHDc+/FDR4VjZVFKlal3Vdldr587qMy9/VmeeeFLhfEH7N27r/u1bVvz56KNrhg0iwLI3GKra7tu5hnFM59IW9ruST+qb3/yGidDvvvOOdQY89eQVw0w8evBAh/v7Onf+nL717/+Kvvv2d3Xr5m173xnf3YMjHZcrWnv+Sf0/f/yvNeh6uv/d7+t7f/odXfvwqhWOVlZW7fG7h/smqEeSCe0dHqjdcwiMGKIP3THGMg9ZgYSAQFzWoFC6nbby2ZQGvbZiwZDWFvMq5hIK+caKhvxaXVpScaloobcr6xtqNZv64IMPdHhwYHgp3OeIf8Y8D0XUbrTVY7wpNoIamgbqMfbD8cDEzmgiYhglOih4fRfW1zNEE8Io1zVzGUWQbrtpc6CRnaYoCAJ32z0QITjto8rlKQ5Q6EHMDth9iuDYqLv7HOGOewExjHwH7jnE/GgcwQvxlWBCOk0Gdr+VT0vK5/LGAeeebDbaFvwKeYEiQdCPYMfvoGGOppzxht27FCksRBHkTAQMiF8Dr2vzS63VUn5pTeF0Xre3D/XDG4+0V+trQl6ELySPShGq8DQ80taaKfLGxPThUEQ3L+ayFoLrGw4UQNSGY03BLkxQMGKcZ90WhNLiPqbDBsc+4i73A+eIsIdgCqYGDEgmR04CnQQdJ4aPKOw50dFE2xnmxXgi7nvGsmY+oDuHc6d4PMO2OASHC2pEWHUoDeb6gM2hCIeMVa/bdzkWiOmwwC3ElhBKAn8R8X3KpOMWskqAI38SqErRyinUiPtDlSonxF1QB7Ni2je+8W/pc1/6ggne3/6DP9bv/s6fyudjzkzadQKDn2wM1kbeR59vbPMHa6vH+sDxgY4h84NCxFTUtlBMY8Q79/1MuOaYGQuEZwrKdBdZAClFbytMuP+2bgAQU6OBojF6daRWo/0Ja5tCBI7y7Z1dK+qC4bFQT9z4g77NaxQZut22zQG8Jdl01mHVppzyWUcGf4JHYQ5nLZpxvC2cOhy2e4LjvnLlij68es0wdH7jz/itwJrKZhwCLRDQ4+3HVrzl/aRDADc9BW2KTHROUCxnLkykCP6tW8ECsZs1lNehMMF5WABqr2effSi+ccyEnVOUICuGYg7vPWYCK3YQ2tnrfeKip/A248BzHSNkz85rY2PDnp9sBBPzuSbp8vgxjMwMxcLvUCiZ4VhcJoB77KxINAs2TYPSAcuGGWDKff9xFj1j6Yp2bj6bie48J8fONcIYcF3tlk514g0VjPjVpaMNdM9wov54YsWmoD9EIXCub8y3HfMRmI/AfATmI/Cpj8B8sfnUh3j+AvMRmI/AfATmI8AIgHhG2DFhKhBS1B+gD92csRdXF/XVN7+gRvXY8AjJWESZeEKVcl31atsCPz/86LYUjZoIVchEtLiwYKIaTixrewbJgUhAS7Ln2WbWeKSgQfoEgrlwN74Qo3GjazBUJOA3kdzPhjEQ0NrZsxqFo3r/5h394PoNldmQh2HAxtWpN5SOBHXlzLrWinlp0Fe3hWA8UigctI07XFdCS0GjXLhyWWfOn9fipStKrK7Z8Rw+eKh/9S9+S3/29nd1+96+uRDjQb9++Wff0ivPP2luM3jQ4DU4XgJbnft8YO5Ejp3vGT/dUB2I58GAkAo8wi09GN7EUTpOrmEfEHbg7rL5BKkyDcGzMTO2L0IIrzFQsZAzdygi3UnpRIuLRa2vr5qLFxYs4hnHhkAB5gVGa6PR0tLysonMuCNL5YqOTkomHeULeWWzOXtPTLTEeYYIw+Ya5rYxZccmAJpjEnFhylE1jjq4AzbKCFUD+OkdOzeCYp37k0JB0Ji4iEl8WYicCdsjQ1PMBGRQJuGAT/lcRpl0WuVaTR9c/1jXHhwbG52iTDyZMXSKtZ6PhvKNR8Zbhp886vVNJEJQwQULRgAxyR/k9RmzvgXk4VTFQWpIARylhlhBaDBjqLodQj99euL8uvKpiCL+saLhoCLxpGqdnu7vHmvrqKJ6d2jOcsYb4Y+gUMR0glDRbXClI6gjpsM373h0KYBxCckfhGsv+54Oy9SR/het+MHJSMAF/IbJ0P/L3psGSZad53lv5s19rcysvbq6q9dZeraeAQbAAANIAgiKoMUdBBmkCCpCIcp2OBQK2bItO/zH4bBlWz9kynZIluTQYhMCDQiUSIKUKADkgFhmX7t7eq2ufc99u3kz0/F8J2+jAZlSDMLAr8yOiq4ll5vnnntu3vd7v+dVNJEw16i5tUG8BIGJjbzP+WxGn/zoh1WZKejkYE/DYV/1RlWdXhvWjv6DT3zCuik2cFzi2Lx0UaNIVN9+6SVj03e60lI5q4cfeki3brxr4glzqotDOxHT7AL8fgIMZ7SyvGJC7tbWpl564x2VChn94s//jH7kk5/Uzta2vvD5z+vunTt2/L//mWf1ta/+oQl3a2tnTZCvbm8raDXVX87rv/3v/nsNak198+vf0KsvvWT4JDjf5BfgJt7e3bH3TCHh7uaGjSvOUxAgM3CTCwVzeu7uH6rZopgzVK3eUCwa0UPn19QiHLfWUiET1+pSSQtkF1BUKxSsUyVdzCmTy6tWrene+rqxf2FJW5AhwX3xlAlX+7sHqp/UbT7zO47Yfm9gTn6Wy4WFspLphPH/EaMinuO+g3uo1+oW+ju/UNFsuWwCXbtJoS6w98sayLxNpjIaBGP1YfYnEpopwT92rutUOqlKpWwi9Obmlo6PjzQ3N2/HFuJarVq3YxZUUmGmoFiCApELXAwDRPd2tt26FUM0d8cDX0y8eBwme9L6IXBVs26DRkFwZ64RXOuQTpwnxhoP++p2mna/Om7h+UWVl07r7v6JvvbKdd3dJ0MjrsZgrIGXAN5vwrIFSZqY7lzunGdYo1MUaop5ZbCb0zECEgeUVdSJ9wk6PnpuThKqiliLsEyBgfdN8YdCA45jxD3GBYxHKlOwgg95EeBeOM5Z68IxCcV0CnM4v8PfO2fvyLngQZ0EsuflWENERFznmDZnckCwIoIlWQXwsBG+WQ+HhhfhPMJ6ZespjHUT03mtiObmSraG4cAGZ0PhgHMa20IeRS/omeu3N+gbuufsuTP66Z/7GT3x1JO6e+OGvvS5L+qrX31Z+cKcer4To+lqoNgAm59sDIaUzh8c5sEYZ3Sgwcg5oSkyMx4UWU4vrirrwc73zfG9vbtr85IgVHjiBHVynFRrVdvvnCvMoW1FFldMwG4/0NBwb4bcSSRtneWcls3mHfpsOLb1JV8sKpVOmfOeAhHubwoBnW7LziP5dM6yOygaIC4TgMzrIBRvb2/fD81kG1jzQ/wKRZQwa4R1inWIAgs5DqlsRo1WWy3c3emUFVrpNCCc187LHBcUC+x87Lr1wLplMmnjpe/u7ti2gNziuEOsf+aZZ+z7F154Qbdu3dLKyooVDfi8cO7cOStwXb9+3b44fxribOIEDx3pITYlDFZlvnAfF1Ccstdhn7z99tu231gj2dawyBBy0kNkGQ523je3MAQ1ZLzzmDDglE6AMCiVtYGvMHQ0DCSdn5+/z1LnuOU+/M9+oMvvpMp8iGmvMxBQnmg8Yq50OlMI2ubTDngsvw82acpMn151TEdgOgLTEZiOwA9+BKZi+g9+jKevMB2B6QhMR2A6AgaU0NgJFnFTE3GE027vjXwVU3E9dfmSVpdnlU/H1IfX3Gjp+q1dbW8daSbuaaZQ1BNPXdHh0b4WVhbt4u/B8CycmYgYXHyHTE4uFLkh+NA6jtDOBTeOPbYjoB0dUasH43igRDKllbWz2m+09NVXXtON7T0TKnGWFvNZtQ4PlU94evLieZVwWnfa8nFO0sbvIeTHjHcaiUUM2QEDe25pWY889pjOnD1rjtdvvfiSvvhbv6M760fqjhx2+InVsj79qU+oUprRjXffNcwLuATwNEnQB9bePzYEinnOzcCN2OQY8fxtSNt9OmmiFBfJITLFBAhUE+sKcOPTbXdMqAD/EIruvBZjw0UvCAf3kmN1Oy0LKjx9ZtVEJlirXODi1ESkhn/ssAdp40n7fmAcZLAjdzc31en1NDs/p9XTZ0x06/p959QGTzJpO0c4J7QTsUDB0LYdnuxx9cS1tecyhpRBXKDtf3//wHAqiEbc1zlak+YyxuUZhqYZ53xI4GNOzbZzlXo4KEeBiWeIBXjl1jd3dPX2um5XfSv0IHxGLWDOsZbhiuPOhrlMl4PxjSeud4RX8ANc+CPc0xGBCxwuOyJCMHHMIW4Zz99CQGHi9gwHcqqS13Ilp0IiqnwmpXQ2p944qnv7Nd3Y3NdRs28hoqlsThr2LGMAMT2bTmhEwSBg3/PaiN8ITI6hDvoBmyl1F7aBQoMrMkzwF8yliTM9hcBn+IOxAoocERAxTghjzqQinjKgQ/pdzWYz1pWxdmpJ2XRcmzsbun3nrh66eEaFdFZrp1ZN2NjY29MezlNDlRDsmtKjDz+quVJZi/MLeulb39bu3o4L8BsPderMqj7ysY8pmy3od770Zf3Yj33K0ANf/OdfsE6Cn/v0z+hPf/JHdHh0pH/9O7+tO7fv6uT42NzC6XROO9u7euKJp/SRj3zE3sv61XfU2N3WH9+5bsf6T/34T2pxYUG/9+Uvq1mva2lh0eZhrV4z/A1hxt1eV+1+zwS9g4N9Y13jAEdsajSb2tjcUbPlOOuDQJorp3X50YcM/dOsndi8yqXiFmaZTcV1emVZjzz6sAJPhreBoR9uM0Ik40BoI8Jip9nT8dGJWvWmxgHHNp0YfbVbXSsgpdMJrZ5eMFRIq9UwlAcdBIiO6+v7qlY7yuYI7izo7Jk1FfJZh4Ya+IaKIsyU45UCAtkN1k3hRVVAEI0SnknYZcq6ezi23333pra2dnV2bVWzs3O2DylWgG1hfGZny8rlCMuEQQ36CHE8ZusD61UoSJrb2GM9wSkbVyRCFwxrmXN4D4cR6zjhuLFZigCO431MMGPHnOnw4TmOx/GkcrOLOmoN9I3Xb+qtWzvyoxG1xlEFoHEQ8CfHGesd66XRt0eBFUtnshllEzFF6VoaBsohYLIORmXHNr0bwaCndMY5ZRHgs7m0rV9s2+bmphUTS5NwZ9Y8Ey1jSXOmUyCjmEexxUJVY56tcwj6JvCOKaxR1GUcKPZROISLXTDsR68XGGIDVzahxjEvqcGQvIa+ienGRQ8Yb/c9Dmhb0yZdLya4Iy7b2gUzf2wc82wu5VA2iLZezEJYCTCmTWowHKgb9NXqt9XoNjWKjPUjn/yEfuIzn9GZlVN6+5vf1G/+xj/T9XfXVZk/r44/smI1wjkoHsp5vo+ozbklYeI6xwfzC8yVF0vYOaDWrKtcqmhldknqjtVptrW5s6P1kyMrQi6ks1qcnVU6g2DdsU4LV7R0iC/WdNe14NlrxJIxHRzuq1avG8rNikOxmOV3HB8c2j6zDiFDHLnCMPMUUX//YFe9Xkdrp89YaO6I4pKtUUkh6iIQs38okLiiiVvvQ6c034NXYY4jZjPnOW7ozgDZRJEX5BZBzBRUyWTY2Nq0UGvc5QjnuNMR8fOZnHWAgVdbmJ9X9eTI8grMwT8J43766ad1+fJlXb16VV/72tes0MLrwzvntdlufsZRDhud98CYgd8KneTMP871rhCSs/eGIP+pT33Kipaf//znTUjHGc7r8njwO24uueJr6DgPeelsB+fk8PMW93EFD/e5i+/ZbxQrXQh528aS12V7bt++bb9n2yk2cH/ey4PIHd7fYbWmlj+0wpd13FHUTsZ02A/UCkYaeVGNKWab8E+3HIkd09t0BKYjMB2B6QhMR+AHOwLTk80Pdnynzz4dgekITEdgOgKTEUACxnlrrcOTAEacgpGhr3zS04c/cEV/9T/5y9pcv6HP/dPP6+131hUZjbW2NKfHHn5EpeKsXYC1+7COI6pVq6pWa9b+zQWbObQnF29mRrS2eASDiIlR3M+11g/l9507bNDrK5uIyEPwiY4NEZOfnde19Q199dU3td/xFcMh5cWU5wK5UVUx4empi+etADDowAJ2TkPjg/faFgC6eua0YV9u3L2la/eO1emOlEtHlMzAPI5qa69tF309SRBE/+JnPqXn3/eUtu6t64033jCHNjfjhXrughSh2y5WLagOdWbkRBvc14RgamziPaKPYVEmF56436w9HkF1PLbHI5Aaw9z7Tgs4LeMMSrvT0nBM8KUDbCPVwqA9f/6cjeH21qY5VhlLLspBG+SyBduvjClCSDyZViyZ1t7hifaPj82Rd+6Ce/xxrWpsWXMS4jAzByX8cxjqQ0MROCELEalrLl3HymX/xUzUvLe5oW5nYK5a2/eTlnYnpKdNNDRm+YQ3jaOw0WybsIT7VENf3niobAakSVaH9ZZubmzr2r1DDcZRxTI5236CEKMa3hfgR76voAvmpeA4wKOhun1QLs7VHaJe+iAlJu47hG1c9bxXF/zJk+LIDdRr1VRKRHVhuaRKOqFSLmOisz/2tFPt6MbWofbqbfnRhHKFokbDnkaDjtKxoYnp4BL6Q0zhiPiBCedDcAgWQBi1OWGs9Iktn+MCzI3DJbhODraM45DdTUFmgMjH/8wvmMrjiNJ0cRiP2delpSVduXhRxVxSjfqRen7HXJ6Itwtz84YCOTw5URCRirOzKlYq5vjvNDsq5IuWl9CGe3v9hjl+186tGad9FB2bSMnY7m7tWVDpiy++aJihX/mVX9aVp6/o3evX9eXf+7Ju376lYmHGRHGER0Q6Qm1xpbIOwCQf+T0tzpW1vLCoF174hs6sLunc2jl7Dt7/bKXiQmThMo/Htg0cG8cnxzo+OdFJo2oiY4rw4mLBhLDBYKRYMmmYFwomK0tLqpSK6vc6aiHK97vyxoE0cmic0ysruvzEZSnuGbN/bn7OOOevvPKyjfeHnv2AuchhO9eOG6oeV9WsN81tPBzATHeudNT+ZMJTLp9QoZh14ZPjobGIG826hR8jXjKfCcetwFFGsAWpQOcNoZnhMZ9wDHQKYrx3eOmMGcIuQiXiOuvEzZsbuncPMX1ea2vnTKhCML63vmFuah4HegIBHfEdgR3UB2Icgi4Cmwnr0ZiFQNO5gbSNBowbHdEZhvcItAmBiTjoKd4I8Z3jnYrhUFEFWl5aVDyV1GGtoUE0oX4kqesbe/r2mze13woURD31JmL6dzAvLlvCZL1RYELyd8R0X5GBr1zcBVDSqRK3Y31sOQC4uRFuQdmQP0ExMZaIWSHn6PjY3OkU776TAeE6gHivvC/riIEhbp1SDq/lxEzyEyJufcNVa8JlVPlcwdYsCmxgRdqtjno9HN2ELruASuaouc3JXZgEbSNagwMx7j8dWJxXDdXiOn34gvdOUQDxPJdImZBOpwlOdTpqcHj7GqoV9HRSP1E8ndSv/oXP6hM/+qNWMfra735Zv/Nbv612d6jC3BmNown5AwI/CbbluelM6NnPhFVmMkl738zHZqupXHHGujn2Dg6USmeVy+StIANPn0KgufjtPBhRpZRTLssa+B0XeogqscIEnxdAvrjcWzv+KcQsLy/rkcuXLeB2Y3PTcCfgwBhnOsbaraaFZ2ezKa2sLNuY1Oon1iUXjyZ1sH90XzTnXMG5kcciFBtKZ4JnMbd2Pm8OddAjiNXcrOjcbto+LuRn1Gi3XIdPMkHqunUX7B3u69Rpilx5+zo5OrbCCOHI9SrHfUOrK4vKJJPa3dm+f+5C4OYchwud5+e4RYBmmxDOEdQPDw/vi9dXrlzRY489Zsfeyy+/bPfhPO3yRxw2JRxTRO1HH33URO4vfvGLNl8Q4rlR2C7PlO538/G70G0eBpsyfxmnsCgefth98H6MFZ0TobDPmPJ4tg8BPRTSXT5JzMaWMWeN4zHcz9AvhJwS9prLK12e0TCZ1Nt317VTqwsoFwXcwDW6AfKZ6hvTK4/pCExHYDoC0xH4gY/A9GTzAx/i6QtMR2A6AtMRmI4AI8B1N5Y1nNbxaMQ45TBsh4Gvs/Ml/dpf+qw+/emf0lsvfUP/8O/+fW3evaeVxSWtLKwoncwq4aXtwhBxFyRBm6BHyVAdMLm5+MLVxwXv0uKS+gPfVEQEgyEiAw5zMC/jiIUNEgQKUiQdHSlJmz+Yibk5THN6+eq7euXGHTVHnqKptLkmk+AH/J6Jn5fXVjWfyyqg/R7uqYmlLrwtV8yZKy5fzCsS93T15k29+c5t7R23rT0ZcbtD2CZjIunyhSX92i9/RvOFvF558UVr0w7RLVzkIqZzgWkCOo+3q8WJYD4RyK19e8Lhpe3dQZJxZDoGOaIpwjniUotAuGRS2XTGualxhI7GJsBw326vrY7fVjSKGEPIXNQwLw9dekjJZFzbW1uq1arOkWn6jmdhpwgkuLGTMVruRxpGPXUD3OkbqjebFlqYLWTNGdjpdW0bQy46783CPS0wb2zbaiz3JO3gE0fdRHxC0NrZAzEytvBE2u1DMd2Ed5AvuOO8uM0J5gMCe6/vXNYxnOnjgRKeVMznlC3kddjo6O1b93R750S1HqGZCSVSaRMKY95YCW+s6HCgQa+nZBT0ACiHkW0b6hVuWHP90aGA298A7VH5FDkIu8M5OnGtm0M8llIfNEWnqUIk0COrc5rPxFXKZEyQ84OoDlu+bu3XtF1rqReJKVMoaIzsNegoGR3YfKXIM8DZ23diOtvB+0a8sPlt89wJDOZIH39HTGfGmguYeTjBRow8T4No1OapzxxDjDNXuqdRu6PkcKRHVk9pvpDV0IfRPVYun9TcfMUKXF40bkG8PdAOuGBzWWXyBfX7A4cwqdV07tRp5VIZdZpNO3ZAACFWN7stHR4fmTBVzBUMM0LI50y5pA9+8Fmb0hubG5YpwH5h7MGlgH1YWTltXRGIxCBPcKHCAUesX5kpG0fY+MjRqDnREYyLhDEa9smA4ubKhlV+eLhvruBypaRYJq4x4qcF7KbNVY2M1+n3dFJFpCoY/udwf0/VowNFRoE5n219i46N/b60smwdI/vHBzp/9qy5kl979VULDn380UfNIc+4pOIZ7e3sa29nT+1mh+RYWaljFDExXONAmXRUp8+sWMfD/uGB0tm0FQE4LjPZjD03Rb1Go6pGveawHvGYiZzpSZggxzQFCNztCFiwwU3wmhQFETK5z/b2rjY3dgz7cubMWRdVOxpp496GFb5AQxGSzOsipKdSCTUaNcOG8GQ4uBEcU8mUBUDS9cDayxiyjQSOFvKFCUedQsXQHNg8PhGLKsoxNx4qHo9oZXnJCnLbB8eqwpnPFnXUHujFN2/p+sahBp6nTiwpxZKWHRFiXkJnOvwUxONcIqlyIWsFTPk9xelqQZCOxwwtlkmBrhqo1W5Y8OLsQkUVQ4mBtImbSL5/sK+d3V1bYwikRaT0fdaCQFHmR8QVrxzSiXUVt64LAx0OB4brYf21tdce45n7Gtd+s9kxAbHT7qrTHajTBVMG5gu396Qixlo/HrnOpAiu9py8mGOVs9Yx9sYoH/Tt+RGTQf1kkgkVUhlz4nu4dwPfOPzD6FjDWNTyNmrdhs5fvKC/9Gu/picef0K3rl7Xv/zCF/Tyt15UIpVXJFVSNJ52hV0FhscBg0WRLUZQK91GhCJHXOHlpHqiUmXWjsu9QwJOOZclVOv0ddLuqZJNWNEMLjiYoqQFwKbsfG4YozBA9oH/2XWcdwzTNhpbUeypK0/r3Nnzduy/9NJLeuutt22OUfCB6864g6KZny/r/e9/n5668qSKc7OEeei1r7ygl7/5os1VXg/hFtf23t6eCec4zjk+LLR7MLDzDfscUZsvCnKsobXaySSE1ZM/CswpHUuldOrsmj70Z/6MLn7gWcUpBKSStKnof/6b/6PefO0N+zxAEQ/sUz6d0rAPS531K2EO+VBQ5mf7HDBh9vM9nTvcB8GdzyAgh5599lnrpsH1fe3aNZsnbHMYLhriVhDVLSgWnFEqZa+DMM+c4TFhSDcF7pB1HjLrQwQLYxY69sP/HfOfXBqXyYJwzmcxxpLfua628aTLwBXOQ4E/dMWH2Dc+/7C9nMAyqZTyYHa6PcXyWUULBb1x85Zubu+q0fc1pCAcIyfFU7vbmuob08uO6QhMR2A6AtMR+IGPwPRk8wMf4ukLTEdgOgLTEZiOACNgBsahDLkA0xh3HBfFw0Ff55fK+m/+67+uD77vKb3xyrf0hc99Tgc7u1qaW1SpUFHgc0fPRJxkCn5vy0RgBA0c1biWCadqNpom+Fy8cMEEW8ITEW+5SONi04kYYCyi5jyGQ+4FPSUiI3PuLSwtaX1vXy+9c0ubJw35iaQi6ez9QMKcRsoq0Gopr9XyjFLRmAUb4hwEu0BIYT/oyx8NNbcwqzPnz5l7dPfwSNdv3tHG9o46vb6a3YFK5YIuPXRJH/3QBzSfzWp3/a5uXL1mbFBEMVAihlyBLz5hn1qbtRb4JrIAACAASURBVPFgnUs9DGZz+vp3B4WZQx2++iR8lIBPRPVuu20CQGwS1GfuPFyjUbi7A2Pn1prHxpY1dI1HQGJGFy+cN248+AuEOsS0gY9r2zMMx+HhsbLZnAlkuKKDaEzDaExbu3u6efuWBZQiTiG+EV4KSxaRidckkNJEf0PYjEw8RGBAnEeZ4YIcwZzxwDVcb7bsoALNwUU6Qirjj4AFUsDcvBPWvBMfsgoIKYNDPOiLWM5sKqZKpaiZ0qyqXV9v3rqnW9tH2m201FdciRTiZAxTsdJxxJuRhr2e8um8uWsREhDKs4WCiYUgDXBjmmg44aMjIuCRs1BMigG479lZ8ZT8YURjv6tM0NHDS2XNJSKqZNkvMYsErfsR3T1sauOkqQbO5FxWkehAo2FHiejA+O1AgoJR1AWOwtNHmvHYl47fjuhmjtZJESZi92CcQWC4mosZgH1EOGkcjysg7Bb2u4mfMmZ/mj2DOBWJ6nSprFw8amMyPzejXD6lbD6jsQUZyoTmMR0h8ZgK5bIx09fXN3Tv7qb2D6pazGf1/Ic+rHKhqMODfeMMo/I32k1t7+3Z+7h4/oy2tre1ND9nxQ5QLjiwEdrISkBs493jxAUhQtgl4iyc5DElIwTNEeG7BBzLeMJdv2d4CtaMCkgGf2CCMs+DKJxOJuT3fNWqx1YUmJ+bVWmuZA5wRpZKWafrG3al0++r2eqYOxlU1P7urtqNupKxqFKoiqCF0gmdObWilVPL2j7c0e2NuxYO+sTjj9s83FhfN3bzQmXW5uvplTMmpm+sb+j48ESjAUOYsuKKhSb3u0okRjp/Yc2Oi42tDUNJEe43O1fR7NysidqtVlMbG+tq1KsagwTx+1Y0IOQUlARdLBxzFBcQeOGkI5yx5lh2guf83LiJKZBxHC0uLtu+JUwYxBIIKitMTdbUQrFgKKb1jXUTLjO5jBU6EFR5jxSYXHYAXOicc9U2Gkon00on0krGk9Zd0el2rSiZTFqZVSO/a4GYM8WCQ+30+mr0AsVyJfmxjN65vakX37qhqj9WP5nWCEH9/wPzgjMdzEk2ntBcMac0BTC/pxj5CXJieiGTUi6LzD5CjLNjJpNP21zL53NW2AM1w/q3vbNrYuDC0rLNLcR0zjGMj+OZT7BPiPjG9ObkNzZBl4Jr6Lw2YTji+PHM+3odjnfb5nK3x3jQIUKXCfOZ8Oahw5SZsO4OXic6O0wPmBcL7eT49RHTQZfFjJNuRVkvpgTFRmPKDzWOjjitahCV9htVjeIR/cTP/ow+/Uu/pFPzC3rh9/+1vvTPflN7W7vK5EoaxTj7RW0sEecp6BGEPBr69nPCi6pePXGdBv2+dvf2VKnMWiBro9mZINBiqjablpOwurJk4Zm48Sl8IlKHKBHnQgf548bSgkcnuBH+JxSXvAMKWoR8UiDClX5Yq6naaqmUSuv82hk7JwcDx3SPxxjHgZ1b186d0ZX3vV/X3riqTotjK2nFerAt7APmqGHHJMOSsG1WnDC2eeZ+xgjnYgvzHg+tQ6PfD9QbDnRcbxh+ZHnttJ7/+Mf107/wGUXjCXnZrG68/Kr+q//yb+jNd65bUXihXNLCTFEJCsx0EhAQPqTTJmv/h2PD55dQcEY4x9kdCs5sG65vhHTmCmMa4mBC1jtjGbLK+Rs/U4zh7wjdrBE2tv2+PS9F7XAf8L5D1AtiNzfGJ3yeEO/yvSGkJq4TBkDGyWT7eW6Ee1zxzF/wNIjsFoxOR8dkX4cOdw6ARNQz1v9RtapINq1oLq9X3r2pu4fg8kYaWceXO1YGU8zL9KJjOgLTEZiOwHQEfggjMBXTfwiDPH2J6QhMR2A6AtMREGF96CTGCIYTDtc4Bpu539PyTF7/+V/9y3rmycvKJqN69+239PYbb2pnaxcdRKlERhpyQe2ZENjr90zIQTjodNomwiAUIzIZT5W2/x5YCoSjwOFDrAU9a1xz4AG4g3HuDnpNQzPAb19eXtEbN+7otRt3Vcc9nk4pkcmZgz0aDDSDgNntKhONaHXOXQDjkEM8sIvIqBM6onHPRKpkNqNSuaRiuaRxxAlUrQ5Bb4EFlCIGI0Tv3L6r29eummvchOMJd5SLSbjeXEyHzjKEZl4rZOUyt5zr0V2EGt91wlg34Z37m5PQCRO8F1jHQwLiBgPDBCAOcOsjOAa+uv2WOewN3UIvwAjhA0EhrZNjMARNF6A4GKlerZvLfeDjssRFKWOmp/JFjWJxdfyB3r52XXfv7WhheV7luTkT13BMUgTpddpqNeq2jYUcbf5ZjSbiMNuEsORC41IWnFprNKxgEr5Pfg/eBTGE3+OMpkNhGIxtLF043Iz6/si6GQb9juImpsctmG9+cUkDxXTj3rahIzaOquoOo4qlQVOA1BkrGY8aHmbY6ysNwz7imXBuYnoub7gHuLiGpSHI1ZjJI3Pk4RJHbMdFirMVxzhsZ38UUSTwFe82dLZSUFGBFgo5ZZMZJdIF9cZxrR82dO+wppNBIC+VkjzQOAjpjDX7HBQQLnTmAN0OSOXRiUruPuKZmI4WbKB97oE8OnJiOnOCw9IfumA/gke9qAnpPUS7Ed0TESV5PIWEcVRnZis6RUDtCN6zr5WVBcMngIgAreDh9o55GsDmnSmq2w/0zjs3Va931O/5insRffR9T2uBoMvJwsjxXG1U3eO9qKFTHDKBAkLU3MrO6SgL6UNUx8nMrVyevR+OSbglxzjHS6fbtrmbLTn3MPx9jisEJ/4Oq33E+kD3wAjnMniRmK0VrB+LC/PGmkZwb7VBVnS1fwjPuKVUJqtsrqhcLm+i4fVrN3V4UrU1pJCMKJ+JG//57OlVFWcKurtxR7VmDfyAPvr881pYmNPdO7dNeCzPFI1pvnZqTbWTunY3d7S/d2iIF8R0uMqMRY+iw7iv8xfOaH5p0VjprDW8jwSieiGveCKhbq+jg4M940cTkApOgoOSDh5+R4AzrHzWRb7MPWqhgBTw6AsBKZNULJYwRzHvvVQsO7RMMDLsAmNPEY6OH9Yi1rhCMa93rr1ja9HC0rwd2xS/EIqZbBa0nM3Z/mJ/7+/BpI9oPBiaO53nRChkO3DLg3ghfNTgQ+OhhTsnKIoppli2qFh2Rvf2jvX1V97UerWnAbgJXNMRgnnpqnAIKevAGAaKj8cqk32RTijBWkmIq4d4GTMROBn3FIf1ItzwZA0M1Wg27FgCz8McAlsCUgMHPQLk/NKSSqWyhdOCAaJoBvIJDI5z6PqmeSOmM3eNaR7BleuCNTnmzHVu3QI91WsNW+84ZOk26fp0l9ARAAeaNYWi48jWFAqRdL84FrvjqFtQJMWQaNSJ6cNAqWTCHM8wMCKDoaLDoeLGtsbJG9EoNpYfCXTcritVyOiv/Gd/Tc99/BOKDaXf+Af/SL/xjz+nXss3dFcqm7eiKJWV8syMirm0hj7oKd+6fOYrs4YXooiLkL9xb9PEXdZnm1eplNrdjrYIqU0lLeyTcWJMT6+u6vTpVbWaTXNad9ptex8WnO1NUGWuKcu6unpw/7sUy33rAGq32hYKTKF26dSKveci3VPwtW1sKKyB5/FsDQFP02g01W35WlhYsgIz/HWKPC70lALxkXWopJKIzZO+sojs/bBOsa2NesPOp3TTgAUDXXNcr+qwVtXSqVNK5XOWHzG7dEqZdFwLK8t67fWreu3V1+0zEON45tQpww01jo+sc2BoryUTnLmFTnHOeQjYrIWcs8NcAgo6BwcHtv9DV3f4mYHxD9321sUVi1kh2B1rLhsgRALx+YAv/sZxzvqcTrmsklDY55gOHeesH7xOWOywuRgGm3uuG4Pn4ti1LrsJ+gzhHMf/E088YffBRc/2h7i+8PNM+N5Zo4e+b8x09n1+bk7DZErfePtt3Tk4sm6qcdSz864dK1PMy/SSYzoC0xGYjsB0BH4IIzAV038Igzx9iekITEdgOgLTEUBEz44RXxB0YK3iv6X1HmfnUj6rP/+Zn9RiqaAnH76kheUlrd+8qRe+9jVtb+8oXyyag280lEa9kfyeu5jENUpYF8IHF7QI5T2/q8Dv24VlBiY22A2cabi+jK2eUN+Xmt2x9qvH6oyahlBYyBZ17sx5vXLtll6/c09+MmEOKBz08U5Xi+mEFvM5aTAwUQmkw0wxpxL4jYl4EIxpq48bIxgHoh8gsniGOClVKg4PIgSwkTm0292ucV+P9/dVn1y8WgCXsXadqE4AmCsMOPEQwRphJnTwIaI691jEnLlwxXmMCefGU/dNgeA+oxHsZJnQ32627LnMlZtJmzDW6RFMGjNmMM8Xi+MVd6iCpSVE07ROTo4sRJHXiIwjxvc1jvsY0WJkQYU8L8zwRCat7ExJt+9t65W33lUil9PswpIhMxBzIqOB+u2Weu2mIWhKpaJK5Yo5rjv9gfp0FhjKQyYKITwhWHMBz82JgAj+mMGjVhxBKMBhyGMRH+DT5mdK8kcxG2+/31Fk5CuXjGthrmKCjry4tnb39c7dDe0c19SAEBSLm5Mwggtv4uI30QgkxnhoLnPXrp6UB3YElnHgHHhsB8I+89IKHLG4iemOzx2xQNFgDOZopFi/o3IyrnIyZmI6IZ6EcAbytHVU1cbBsY7aHY0QqeOwYQONIhP3Hm7h4QTpY5q5E0PtxiQxggmFHvetBao6z75Bhxlz87ezcVCPEVkR/QgmtALRyIRXHJNRxIwg0NJMUY+eXVM+Bfv8WJVSwbo6bty+qUKpqBQOTljyvZ6F97Y7XW1u7WHWVt6KS2WVcxnNlkrWEWFBuV5UXtwzwaoDOsDQB1Fz8Lpw2biNNe5bxO7QPY2ImDfu9sicqTiqrZvB9gH7Z6REMWviF10rFnwb8dS0ue+Eed/vm5iHGJmB15tMaAaXaBy3e1u7O/uGlul2fR0eNU1EO3/poutcSGV0dFLVrdt3dVRtKBKMTKAt5ZNaOzWvC2trymXSuv7O27YeJFJxPfH0kzp1etmOo4P9HXmIrp2uTi+sqF2rq3pwooP9QxNTU+mcYvGkOeEpDoxHA83Nz+rsubPGye71O4a0gcvNWCJgWshvt600xaVgoHq1Znz/0syMjSt5DKy7FrsAZJ9xxt0cJRDYzVlEL4oSzBsej/uWDhmQGbCd6Q5BrGbN4FauVGwNgWVPYRPGOI5uwzkx340f7ml2bt5CDZkTLmizLb/bNaQKr4VIaJ0k2YwV23gv7B/uy/stlitK5wqKp7OKp/Nq9Xy9+s67+va1LVVZT1IZGarIsCgwzJ0L2wPTBQ86mdRCIStv0Jc3GiidRABHVEaMo2joy4uMVSzmXcGs1bFii+N0O9EbgZcxQ8Cl64hCKe0rrAEU3+DdUwwMsyB476y3nKsQuJlfbj/hck4qkUzbc7WaHfU6dE/wt6EVxqgXEeTsxPRJ2LThxFxbCYUDHP+sNaw/1hUTiZqUyDHItsLgTlAUG7OqRhT0+lZkwbEtb6RILFAv6Kg76uryU5f1H/6nf01nH3pYd67d1t/99X+oL/3Wv7I1JgWejc6riQOfcylYFgpSxmRPJFQplTU/O2fHrkcwbKutfNZhhAwBluTx7PsTK1zMVmbt2CWDg/yB1VMrVjTa2txU9eTECgcWdhlxnUCEdlrJMBqTF09L0YTiFnrt690bN6wTgnl+9uxZ204E2m6nbXPJ4Y4SWlictw6Ru3fvamtzQ4Vs0c4BdLixpnPONhE/7tm+YF4szC7Y8cf+cYK1p+FgqNrJiZ3vKLbk8zPufJCM691bN62Y+PGf+kmtrq3pd7/wRX0dVE4cJNWyNnb27fWW5+d0amnJMGQUqZu1uhbn6FRxXHPEdN4b5/8wgJWfbR9MUCycc0JMi2GFrJDu+ObMEY4ByycZkWtAp4sTzDlOuVn2xyCwDiGOe3IQELspKjCH+ZyVy+dse3ltuoQo0LLeWGGD9XsSOMrnCwvZtpwTl1XD+oRpgCJAGOQaOv7hpfOaHPdbW1v3+ez87ILFndhvGTgT9z/bXJpdUNfz9EfvXNPd42PrNORzj7nSKRJOxfTpJcd0BKYjMB2B6Qj8EEZgKqb/EAZ5+hLTEZiOwHQEpiOAu7wwtgA2HOSxiBLRsWK408dDrZaK+tGPfkS1vR1defRhfei557S/s6WXX/yWDo6PFCNsEeh6EFHjAFd00i7kEQwQKGbKiNUlY3nv7GxrdrbsnHy+Ew5wf2MqB0+Ag3rge6o1hlo/3NWgMFKt3tRTp87o3Oo5vbO+rTfWN9XiASlPCb+nSrevxxZmtIwjF7zEOGbt5AhkxULWLjqNzT7C1fhAGzg82cAFoabSsIOT9j3CCO5MLpLZJpyXYUBq6EoPL1BNAp1wSPneLpYnbnRz3U+Cu7ig7rUJtHMBdxa2OvAnLe5OgOdiGBcuF6lwdHGBc7GMKIlrm2A5nPDRMa7TvolMiE2ZbFIVHHqphDGnufDHmW7uRryflnzpbGMI+rjfQRogvhTKszpodPXKOzd12OwpV5rTTKlsDPrxoKdhry0FfceMLeaVL5Ys5K7rjyy4jc4FMAKw2xHduFjG5caVPEWLkGUbtoYjROAgRVjhd4aZwLGayKhHJ4LfUwQURSquxUpZi/Nz5hA9ODzSzfV72q81dNIJ5COfpdJSPK3+OGJOSNyys/mMhoOe4xNPxAvjzU9YzcZrNmH7vqx9/2cXjsZcAcESsaKSF/hKaqz5bEblXFaFdFp5OgUiER1Wa9raP9BBo6UhjIJU0hzjPXhJUQpSIBecID5R0P+tpYa5c/+vhksIhXVewj02FomZUEg7PkiTEaQS4zI7oZuARjozxr6vxZmi3v/EZa3OVdQ43NfY75sgfPfeXS0sLypBCC5u9wmr3QTyDkgBz1zYuLlBkeQyWROFcPjDpAZT4vd9C+gM4NuPxoYg4MsQGYY3cvxetsvcrhO0UfgeEXEcEoj9gQAZaAiRwGVZ2rEI0sHdzwX7Itbu7e+p3esql8soj5CeiKlar6rTqVvnBY9PJbMq5Bf05JOPa/nMaX3zWy/rpNnSSb2hw+qJWs22Bv2BRgOXwXBqoaBHL17Q6aUlvfHtbxtWI51P68LlSzp7cU29QUd3b99Up1HXTDqjnJfQAPG23Vf1pKY+z5MrKBJPqNHpqM1aMfBNtF47c9qc6AO/a+JdsZAz4bFWPTGBmvWEbAqwWH63Z/ilfC5vghRFO7/bUSadUjSedIIuTv9gZAIbwq5Dk7iinoW8ttuan6XwNKduu2MoDJenELP9wD5iVlGUwDGfSKWsY8MVcaK27jDvi8ZuTtpY8RqMvRelg4T+hwmqxMKiPVsreW7WJnAzhP1SOMkVCvJiScUteJMi2IFeeOOGrtV7GqeTGsWTCiKeIaZ4HsT0uO8rEwRaTCR0br6smN81ZzpFCKuWwhWPIUD7isci5rJOxlOKjKMadAeqHdfU7/SVSWetGESRqFqrKZrwNLswp2gypt7QV8AkU0TxSMyCe1ljOUeZ+5fFkXNfIuHCOZttJZIppTNZY/S3ml1bQ8kXaLe75j7HWY7bljEwPNTkUKYgi6Dp1hGJkGP+59Xv/6yxOeUzZE8QnDsaK51IuTBaC0vm6fqS11e3X1M8I/38L/28PvWLv6hsJq/f+dLv6//4B7+pV1676TIs7HgbWGYJRU1jwj+w8rhzU0wp8gVicZcxMsHLJFMJV6QFQcMYjcEz0cFELkXcjg3O5ya8J5OGJqJjifvn0q7gtbe7a0UuuOwssZj8S6V5Xbr0sK0D/+bf/IHNyYXFBRN+KagimHM8LCwsaGESrMnawRoCE31utqxza2ftORHrrTAxHqlFFkowUC6fN5F5fnbezvWdVtuQTH1wRMORCdEUi5iHmdyMZaukMwltb29bh9eVj3xEa+fO6cZrr+nNt962bAQQUxSmHNM9r/Pnzpsh4M0337L1cHlxyTjoFjrOfp24vcPzW/h5gHM/84r5hDgdouxsPK0wFdxH1YTCPM/BschnC5clkrJtoFiFOxwHOm5x8DEcyxQhHuT7h0V9PluEqJewgMx2ubXZTVKHNUJMd10cvF9el++5H9vMuTIMR4XZbgXTSfGA52D7rBDDe6Kbasznpr5mZmbVHI/1R+/e0Hq1Zhkl4ANBpHXpyJiK6dNLjukITEdgOgLTEfghjMBUTP8hDPL0JaYjMB2B6QhMRwCJIWXyGrx03H8wqDOxiHK4tcplffSZp7Tx7rs6d2pZF9bOaGd7UwdH+/JScY1j2MM9c4h5QdSwAJsbG+ZSLpZKml2Yt4t72Jt7u3taXV21i15Yxrgq4RLDDaYlu91sy0O+HCe1164qshBXrdbWE8unlPHSunVQ1U2C7oa+Rt5Y2YGvC5701KlZ5XHI0mecyqkOP7nXUSxOkKYLS+NCkItMwvLA0OB042YuRXeFeb+l2jFwnduQADmcl1wYGwN3gkjoTtxcCJCOL04Yp8MAOPzKyN4ff+NxnXbPLqTvO9MDONKIU05MxyUGyoWL4Uq5ZPxp3G840ShCDALYt2n5HdzlYwvdQ0BPZ5NKpWGoE2yHM65rrlRc/4Q2InKC4cHNyQUtdYhR4KuPWA5X3kvrzv6J3nz3noZeSvMLi8aojo4Gigz7Fu4Jm50wRVynQ8XUHUg+TtnAN5SAubxxHE9ay42Bz1hNLuIR6RBs2AeNZtPcfaEA0QVLkc5aKCaBeWBOMgTOlgpamK0YTxhxbPfgQHvHVR02ffW5F0xsDwE7ogFu6ZinLDmtbBOOzInj33ULfGcfPyh8hMf+A9K6E74m+0kDX4nRSMVkQsVUcoInwE0dMwf19v6+DsgCQCBOZ9SdIFgYjZgQ1CPGPX8vtwf5w3QqsN9CMR2hzlz0NMsjphNeG4Pv3tPYD3RudUkfe/YZnZqt6Gh7U/1Gw5QtRCsUMi+BoJYyLADCTogQ4HuEEeYaQgpIlXanbfuzXCpb90av21P1+NjY5TiBQ55vuM/ZHhPGH8AcITjyOI4ZkAR0dNgxIpdjMPbGatTqinkJx0mvt1UoFO2+uFApxiF8tTpt5fJZ5WYK2t7elD8caG3tlMoLc0oXiipkijq7elZX3vchVQ9P9D/8zb+l/WpVg/FYtSYomLbNLXYsOI1cKqaHz57RlUce0c3XXpffbVrY4yNPXdaVDzwlP+jppZe/peO9fa3MzatzVFVKMWXiKeOyt3u+FEsoIFAPhNBgYK598BhLi/PWicN+ocg1P1exboPDgz0dHR5a2Gw+Mxl/OM8eXS5xY7WDlhl0uyoYBzxtLl/XQdBTq9NREDADXGcDjmMyFvh/cWFOc5WSdbvg8udmmCqCjCkwIt5ZeOOJ6q2mrdF04iCI8zcQR5wFWJebrZZxyFmzMmmQGS4EFpGN++LMZg7y+FQ6beI7GCU6UfhCxI0ncMpnbY19e2NHL9zcFVs1SqY0xq3M8Qvzn+MMF3kw0Jl8ThfmK9YNQl6BYbmou6STiqQStGhYRgLiaiqesrUs6A3VbfU0CsaGv0H85lwDbiqZTWlucV79wNdR40R0JlEEyCazLF7qgR9D/KVoHI/ZuYqiENuMgA5DHjxMu92ztZvCJO+d44OCa3/QtwIXj0fAdqu+++I0ZI51OPgUwgxvgaAesZ8Dw8HElPJiKnhxjUHTwKcHF0V48ojCK5kOXXX8us5eXNJ//Ff+Iz383Id1uLWnv/e//xN94V98TSfVnhWvTU0WxxXrHq/vkFJue1yPiwn8hm+LGkoG4ZqdwP6lw4XXZR2nIs1+DwNTZ2eKdj+ejUDRknUGcMqPKBmPmwjdabdMLKcIRHdF0O3r9NIp427zPC+++KIJv/Pz8yYGs+4gqDOnTp8+rZWVU1bEW1+/Z0V35uKVp57QuTOnVatWtb2zY8ULLx63jgoQXeXZWVuDEMd5btzY8ainZqNhRQlc+KyP8P6Tmbyaxlh36CTWOV6bx1mHWSJhn09YBy9duqSNjQ177ueee84c9H/wB3+g/YNDRRMpXThz2lj8FuBLYWoSsB6iW3i+EJsSYqu4Lzdeh7WVzwohT51zZSjQcz+Ea8aH10BM39jc0mtvvWWYtT/90edtfQW1wzruwp6dKB52jli3wKRbK+yQC1nsoVM9/DuP4f6I6WxHGOYadtqFbHzuE67zVnwLC9V8XgRdREQAEdy+r8rMnOrjof7w2nXdPqmamE4wOGscBY3+aDDVN97LB4LpfacjMB2B6QhMR+D7GoHpyeb7Grbpg6YjMB2B6QhMR+C9jkA0kjK7aioRN2e6p5ES46ESGulUuaSPf+hZNQ8O5A19Dfs9BYO+hXni/oulkxp7ET3zzDN6+sknzWH5yiuv6ujkWCurqyYq3Lx5W9vbe6rXmnaxDwoGDAmOJVyGCEoIh6PB0Jy4hWxBHfUUzIyUSHoqBnHt3N3VreOGTkZS34vKHwcqDId6upTUEysLGrSa6vuBkoWycbarhGZxH3jF8fj9i00ufrnghafMVSD/zLk+cZk5rcoxzE20EoK6u9DEKc6FJEIAooCxeefn7feILFwMGxt3cjHrWNLOje5y5WA/W5TnRHhHbJ/wyXs9w19w0QoD/dy5sxYAx8X1uzfeVb1eNTEw8ANz9PMkoHKKpYJSFDXAi0QRSYaGe+B1eCUcv5FRxByMcS+huBfVeDhQq9NQo91TprKk1tDTH734hg7qHVXm5pXPZc3xDK9eY0LhIoaGwZXeGYzU6gXqB86NjFORsXSYFEJYRw4BwnsegvjJ3W8RZ2y48Kf93tjYuPcRX1NpwyBEGGsNlYhGVMymTSDMpVN2sd/q9rS9f6jdk7a6jCWt7ZGYieljL26YAFjhUcL7JoWR0B0dcmO/V0h/8OdQcA8dpLg3wQZ5IEa8qDK481NJzeTzE6Gwr639PR1U6wrAWODmjkTUAytkpJaI4mPcnn/y0fhgeN+D97q/XfY8UcMAgB8yV7mJ6Qh4DieTiEU16ncMbfDQmVP68NNPGocYwgAAIABJREFUaqFYUOPwQPL76raaVrQheI9NyRfy5nIM+bshy5fXJxiP3yP6sH84buBOg3KpU+xqt2w+mVibzdg+Noe1FabcMRO6/pnj5pCdCC+ISBxnhkmIu6LWcNjTCeG46ZwJYPVay1AjiO4nxh2XKrNldftdKxQFkbGFTF553xX9xM//nNYefdTE2XatpeZBVfXuQO++9Kr+/v/5j42H3Or3bR3odHsmbrP/CLWkwLBYKuvKpQtqbN7T2O+oPejo/KMX9aHnn1Mql9Rrr7+i9Vu3lUum1dg71EymqMpMWb3eQPVmTxSBusOh2n3fRNVOq2nFLbaX/wmhnYVhv7xo4Zk400FksJ7k01nlsjlDZCAEm1CNa9MnXtdhkxBdO12KCYGJ6X2KTjGCBp0rGkewCzB1gaxZEEcTPzLHF/uGQp/jdiM2p0xE3DvYtzXYsaUdO9k6Niy00AU7cszi0I2IddHhYgwDAQJpODKkD3OJ/URWRrfvuhvoArHjORoztjru651mR1+/dkdbjZ76oKlSWRPTKVilCLsOhor3urowW9b5+VnFex3riBmOBxpRNMykFM+mFYm5DAGKjsl4QulkxtBikVHU3lsiTkCpTGxttFtKZ1IqlGdUb9Z1cHQAR8VEyxwFwb7j/LNuU2SIeNLs3Jx12zAWdAC49XpsTnT2eTQC9gh+etcwVdYpYugM50TnH6No4cKs0/wG4XQippvAjuTN+Nm6R9eJlKOUHYkqlaR4kbHzQkA3UCoif9RWMB7ox37yT+mzf+FXVLpwQb/3W7+r//Xv/F967Y2b8hDSlbTtjSXCdcF12BjvnZOECe2Oa+4QLyC8KIz0zZ3PEesKymMhcw7Zj4jQIFUk5ZIp62ZiDSnm89YZwLwldJdjmc6IXDatXqdv2CS6lWazaa1USioXi/a6CNLcCAtlPWB+cd7jXMBaFBaNcaRz4+9nz5wxtzMubBjhINno0iBMmvlG5xNFm2vXrtrzriwvWwGZ4h1zmIBzzu2W2ZF2yCewZGG+SXieZs3ie14Dd/f58+dtHSRE9Pnnn7fff+UrX9HdjU0dNbvWqfToQxftecKQ0LCAyHmecxrHGX/nffEznwu4jxPvKXA77Fj4mcMhyRL2+owVc5PPKRxzhxQTjk8s4PPy+XN2P2OqE0I+CS0Nj9+wMy50kCPGM/48H1+8jutYYZVxbvXwKzQLhJ9dwnMQf+dzDs8ZPgeP5TVdwdqaOiz0mPcUiulfu3rNxHSK5ImI5wr7iqg96E71jff6AX16/+kITEdgOgLTEXjPIzA92bznIZs+YDoC0xGYjsB0BL6fEUjF82Ocz3BDs8m44pGxiebjINCF+bI+/ec+pRTuyo17qp8cKZdJqdlpqtqqy0sR2DjU6upplWZKunDhos6dO2cOPzjYO7u75kiKJ1N647XXtb29q37biWMgSwg9BXOQTaWN7Z1QTLPFimYWSvJzQ23cu6VkJ9DGnW3tNQdqegmdBL4a7YZmY54+dnpWjy3Na397y1r0M4U5KZFWtdVSh4vudMZ47Ag9CJtju/ALu/JDpnnUBXTyz8IinZ8P1WAwHJiYjvDCBScXlwjpXFgiBNCmzkVsKLCHaJfQDc8FJxevCD7Wdm0BfFx4utBGnhN3FyIRAYU87+L8vLGXzcnXaGhj854hGhAcQYcQPjoaB0pnU5qfn1U6g6DSM/c6AjYcaYIhR33fxDqE9QROSxyhtg1cyPdUb3WVX1hVLF/Rt1+/rut3NuUlUoZLSCW56Efw7juRDqEsEle7H6jR8dX14dMPDf/hUBEOBc77RRiCP4xosLS8bKJMyGJlrBANGC/GKl8sWDCdiXYIxKNA0VFg4YNz5aIqpRknGozG2tja1eZBVW2CW+MJBV78ATE9aXgIQg3Di/0HCyShyy4UHrjPvyVmgwQyHIPDvETYR8FAgCBw0WYTCZWLBUOiII5t7u5pD7c2iIR0RkPcd4gK8JshR/D/v0NMd10JTuj6k26gOBhHOh3syYzHjADqxPSkF9GYTo3+QGeX5vXY+bMqZ9JWBChm0qofHdu8OqrXNBgNzGlema3YmILbwaGKwMPxuLOzq1JpxtzhFhCazZo7EvGGwD9QQyA9cEDTbUDRxCFeXOgs89jESMMB4K5FdKd45RzpzH9e19Am+YJ6zRN1Wh2lcWErahxs/oZTut5smCA7vziv4+qx9vf3NIzK5vsv/+pntfrMM6ofnWjn1h3dvnFHb755Vevr2zqpN7V3eKxCpaIGAcj9vnVRxGNRzWSSysUTig4DzebzeuL8WelkX/GRr3qrpvxsUZevPK6182s2Hvu7ezra3dfevQ3l0wWV8mX1mf8tHMNDdXCCd/uGEBn6XcMWkS0AfglkEUL38tKCVpYXbH/dvnXLOkcQ/XKZnOUZEPyKA5/w0QwdENmMiZuEQTbA0wwcUokGE8J0Qfvc7wYYjZRFNM7lLIiYNYsiR61at7UXTAziGdxnMB2wu1u4iK3gRbCo209grNifVlichCXDdMctz7qEeI4g6/Y5TuiI6xzoMw8ShuAA35HKZExURyhmzUT8rwdjXd091NXNPdUpxKQz8lGvwW/gjocZ3W7qwlxF5+fn5XVbTky34s9IXjJh55iIZUVIjUZd8ZgLsx2P4PDjDs47dBZCtd+37hcKTxQXCd9l7cnms5oD48HaCVplUiDlfdD9YDgcK1Swpg3suYLh2DoxEKvNezsiuNUVA61LxBz7rtCFQx0ME3gXQ8BwqDLvqd1MzjcgX/p0CSBMghgbDZUaBVopz7qCMogPW0sDJTKUFXsqVrL67F/88/rgRz6keD6v/+lv/bo+/4Wv6KQKzz6pYBg3l/s4SscAwcRhToMT0V3B2IWDInhSGGWdpXAD1iVEghlvng6RaMxCuDlf0EXRaXdMcKcICx6MMGDWIbA7nDN5Feb2wkxZC/MLOjzcV7zf1plyQXOlkq3rJycOE/LYY4/ZMke3GGPIuY4uDgpEOMzpnIBbjlud+drvOlGcogVjTLcbnSaNVtM6LA6PqoaN+9Vf/awuP/KovvnNb+rOndvm/m41mpYfsruzo9Uzazo4OrICA0Gfhk+brFNhKCfnaNY63OYI2pyfmNv8PsS/7ewdaLfW0HNPPmbzZX9/354rFNFD0ZrzG7/j+UJXOM9jzxeL25zhviGOJcSsMEYhUsW9Jt1urpgVusZZ83lNtw4M7FzqEHFuDX5QBA+3nd+F5z3rZpq413k9Hs928Jw8nrWe5wtxMeF6wO95ju+Mx3e2jcIhHTL8vTIzq9pwqK9cvao7E2c6yDPWdzoyppiX7+cT+vQx0xGYjsB0BKYj8F5HYCqmv9cRm95/OgLTEZiOwHQEvq8RyKVnxj141bTCx6JKelJkODIx8OJCRT/7439Wg0Zdh1v37O9p3OhcaPe7avTaauMW6400W1pVuTJvjkXE3HwxZ6Fijz79hC4//aQiuA4zSX3jt/+l/vkXftMu2J58/LK52W7cuKZBb6D3PfZ+feDJD6nebKrldfSl3/pNPXX6om68c1vVYVR7/UA3tnctkHOtmNZPPPmQHl0s6976HTWaLcWTsIzTanT6qrfa5obCtZkrFgy50cA9Dl4hgViA2zFq3yM446LHhecPA+NCy4va+wCPYdiSSOR+SzUXy1yYc8HMxXCIyAjZo1x0hpxSayX3CO1DFHNuMC6SeT4u3hF2LECs177fOj47O2tCBKFiJlbTkh+Nqn58IsLBeEwyFTNWLSGkrXZDzVbDLmqRT7hI7rc7pr/y/sEgIMbDltUQ/nBU/eFYiXxFqdKCNg6reunNazqoNlUsl00sQEhrdxyvHTE9GksJyQ73tR+M5PeH8s3N6bYN4QYhCRc844MAPDc7Z4KtE9MdjoXHuNb3sbFv4WAHwwFJZg64S2EnKs2VZ0yMzGdz5gRd39jRxt6Rmn1fY5zysYQFGo4INEzEFEVQsBoIzkznlPvelvXw5+/CqUzEbHOVmviFoxFmemBiehz2/XiodCymcqFg4XyEGm7u7mjn6Eg9RPNUytzyAV0JyFcGSHahsn+iUP4nCOnf5ZifBMkZRsWg6ojpIImG1nngOknGGvZ6Wi7N6KEzq6rkskpFpHI+qza4k9FQNfZj4CufKxjGAwGUOYv4yHyxcLhBYCGauWze9iNIIo7lVrOpk2pVkVjUHKLsS8Q33MvM9wcFGpy+zWbDnosbDmn2Rxhax7xy2ICh0tGhCZvMVc+cv664xHukswW0AlzrucWKnn3/+3T+4Us6Pj40x/kwltCb125ofX3TdhpTp9cLjGN+XKtrv9O27hdbq3Dd+r4iuCyjERXSSa0tLunpS+fk1Q6UCHqqNqvqDnoqVIp6+LFHjE9cKhR199YdfeuFbyg6jCiZSKvfH6rnB4ZI6g+lRrerEV08ngN8kHVgSKN+W6PhwJBNa2unTeTe3tpSp9PS0A8ck9qLO9wD40kRKu4pFfNcYCloEBPI4vZ6XQRcY3E7J3uIMULA53hrc+yPZesBS1e1Sohox45DcwJP0EuhW5UCY61Wt8BJK6h4IKBcdwFzAQyKsaER4Fstw7mwPYSXhp0N3b4LXGTfptNZFWeKtk7acWSM67G6imq/4+vVG3e02+iqhwiIO9bCfLOK4Jpt1HRuHjF9Tl63o3G/a+5p5rgFDJvQiw6ftswF3MYp0FAW5OmZE77X9w03w/aynYiNCPKtpivaIRbyfsgDoHgbYo5gT7OdhgDL5w0p1Gi0TFA3MdpCWse23nEIgnoJ37OdL+zLCekOpQJFBh47hduooYZYU3CJD+BKT7jThKHS+bOQTuvM0qKFo7pOHbYfV36gVCGh933waf3Cr/yC4dK++fIr+l/+t3+k19+4rQFpxF5CydSMsvm86q26Y7+bK51Xm4jpk6KhdT/gaCZg3IsaCx3nN7gWhHIKCXQejby4uedjUc7hA/U6XWXSSQvNBecyHOD4dp0x2XTWhPlGt6Ef+/gn9fjlx3TtrTdU276r07MzKmTThiRhnWH8QZfw/UMPPWTub86bHAeM5/r6hqrVptbWlq0Yz/m3UW1YwYn70KViIdWTEFKKTcfHx4Y/euLJJ6zwTFCm4VbobDk6tvMr3Vsw1mGPp5Kgj9L2uYMxCvEo/I4bcz90kYddVGw384IiEV88/1NPPWXZBHDfeU883+bmphXZcaOHnwHCzJAwq8UyI0A69X0T63lcmDsRbhPrAa/NXLUC0SR7JXShh+cv5jez6sHOkrCIHJ5vWFdDET98/rCIHOa+8Hz8LXTss0/CrqTwGGGsDPtDHwRInQkiLBT6QQWNDHE3Nmf6ycDXV6++ozt27iFgF7OCZ6aLqZj+fX1Enz5oOgLTEZiOwHQE3uMITMX09zhg07tPR2A6AtMRmI7A9zcCiVh6jJjDhTWhczGNFEOC8gfKeTFduXRGD50+pW6jqh44g2RC2XxGbb+rzf09VVttJTNZdZoRpZJ53Ts60uVL5/TcB99PFqPWN+4YiuTZZ5/R4tK8VpbmzR3rLczLi4x08+UX9fo3/lj9Tk/l3Jx2b+3p1Tff1FZtR616oM/82Y9ZyNy9akfvbO/pxs6+6RyPL+X0s+9/SmdLBW1u3dVJrS7fxwEVUyDwAwNDPHBhykUvF4FhOze/C2+GMEC0QcjA9TxBU8Ah78KjBnMCpgLXIo56RPBMRrl0RtF4TMMJkxinp6E3Jg40Q+mC55iINeGFMBfA4cWpcVSNuT4w7jkX9lywgiQw/vnkYpcLXNrqa4jpMwSOEiYJNxu1BBFlZE5Cuvpxn4NeGfQIefVceFwqrTFierulwO86dnokJl9xxQuz6nsJvfzmdV29t2ds2nJlRuNIRMfVqhUl/GFE0XhEEUT5aEzjiKdR4DAVvCjCQShQMAYIiubSBy8DDoLxRdDBiQoKwoJhR4aqABPgXOkIPEMT0wnArZRyOrW8ZO+X1v6dvX1t7x+p0YWZH0ep1ZA2fUMauPBO0AmGG3kgIC5sww9b2MP9/r2OcAsgtS9ZqCpiepQWfFQ0wkijUc3kC1YgYB/tHuxr9+hQ7UGgcSIJEF8jnLlMegT2wGT1P/EWYmhCgSP8/0G3unVKTFAdjtowQakwVoyzhwN+pGG/r/li3pzpS+WSxt2ujWEkCDRTmdHtjU0rSCAOIWJyo1iCqP2gCzEM10N8Cvm4iDKE8uLuzRXyarSb3yUY2eNxxwoMRse+EFwZI8QZRCs7LnB5MjaTAsFqpaRup6fDg0MXtgk6wfMsgBDRsTxb0cqpFT1y+WE98tgj9rM/9NXuD/TSm9f1yptXtQk+qtpQq9FWt+tbgag96CuJsxWESCJhxwXBhLhxQYuUMhnN5nJazGd0NhdXIYbgGajT76jjd1WqlPXM01f00KVLOj481mvffskc9FCP2m0QHyPr4KDoAn6Iikk2lzSMBB5MilwIlmBJmNu46QsU3Todu8+g7zuXdzyhdrtjWCYqCQkPMjcC+sRJGvWUSIH+CNRqU1TDMe2wLWERI3S3wmxnrWDfzs0tCKEbwdK6SiJR2yfs+5VTSy77wQT3E9s3rOfsFPazHcPs725XxULJzZWxTCjE8c2N56HIQgdBi+KcudYT9nsEb/ahZUfgQI/HVR0M9c76Pd3dP9EJBThQQoWcMrmcRhQvGw2dmSvp/OKcEgSf+gN5thaDUnEFBNbSbCFnwjWCPecbBOzewFez21UVBreJ+mn3uEmQIgXFdCqpYqFgrnQKQOQ/MB95j8xpxoO5ihDK+WFvb9/2C9sfjyU0wpFO0QCsDKKgIS9cwLRtn8nLFPVYUxHQQT2N1We9o3hKXQ2/uTHZ+zZuHLsU5x49tWzZJK160/ZrJB61cw5dJBceOa+f/czP6kd++s9pb2dHf/2/+Bv6w2+8o95gZEK9IriiCyahUwwfcT4wvJLDl/Ea3ykawjmPKhVzYaMUeihc8j9CKE55HhdLEDzqkCME8aZiSQstdRR2J5riUA+RU7O5vC5euKiPfex5W0vGg76K8YjG/Za2N+4ZpgUxmvnBPEZEPnPmjG0XczLEh9Alw3i6zpiCejjix1EryoUFNgJHCSPmHMK6QqGNMFgbt0lh2uGIOAZTDnVmHWlDK0onEzl7X2wHnwfY54j9iPI4wjmWyHTh7+E6xv1dB09E8/Nzhn9h+65fv36f+c4xwbzhcYjjPC9zKkS88LxhWCjHBcHmHHeuayRlnwXCkFJ+F3bw8J4Q1/k5PLe6NdIJ6dw3xM+FxXsrolNUmgjg3D8MPX9QeA9RaK5DxQnl3MLPKOG6wnNx47GGCorF7Ct0u7ui3sg6a0Ix/djv6ytXr2m9VrPODG8UtYJfNBZXs9+e6hvf38f06aOmIzAdgekITEfgPYzA9GTzHgZretfpCExHYDoC0xH4/kfAi3hjeKpJHNpmAqQFfaRRb6Cs5+nKpVUlRyOluH4fBZqZKchL0KofVaFSVmluVjOzc3r9tbf14suvauuwq6gXV6WQUj7Dhd9QvQHiQlynF3P66Z/6CT0JXx2Gczar0uopxTJptXb3de3r39a/+he/r8PjQ719Z11z5aief/IpXbzwqN7e3NfvvfSGbu0cKJf09NRqSZ9CZEtI+wfbavf66nYRr3HUZkzIQADCDYZzDXcozjMuOHGZhcF6OKvNOxiJyMOhORHXEQwQcRFBQAaEApYJFLg4edREJOR3oevcgr4QMmi7noi698VeWqyNY4rgE7iLfbAJA9ziMduJtMHDtgYzE75Wu9VSu9FUKhY3/IE52hMwihF1hsZQBfkQGY/MjWkt+OZQjCiJMx5GMko7YtwAQcHXYBRRszdUNF1QrFDW9bubev3du6p3uspXykpkMobNqDFmOOTMvRg1ER43qBcl9NV9XAmdb4gjbhxdmzpjwQW7OdWHQxt7buZuw7mKyJdKGpsdFnwSDMHQN1Eml05ocXZOpZmCXfDX6k0d1+uqd3rycX7GEsZLNx6xEVDceDG+3EKxGpHXYAffi1Mx1vF331xZgqaEiIn7yEiM+JjW97ELj5yfrRizF57tYfXEuNlD+NMEGnq0dSCmmwLx73Smh9sXbrdt+/egX2xOTdjy4d+duBE4MZ1jEnFuONRMJq2H1k6bmN5t1DWmUJGgMFJRs9cjh9aNC8LeRJBCKALz4dArjrENxgWsEH9DFcWlDpogm8sonnSYHro5YDyHhQtDXgRu/3J/ujYIqWT/mpMdISYes3mZzWQ0U5xROiLt7x+o1+2bkInQhCCKUxjRnq6WfDFvqKW9g13t7u9pdq6ii48+rhubh7q1saejo6pq5sLuaxiM1SJEc9hVLlMyUdNNT7A7OIFHSnqeMrG4PNA5fkePl3NaqeTt2OGARpSkOMU+Xl5aNOG7eVI1bMQQtEura0GgsQTdOWARCCONKpPNKBgF1tnCTucYTqfjSibjJuaa89PwDr66rY4dH4jPCOQI9Qjv2WTSsgrGI8RCxnGseIpAZlkehOMUO54SjmxezzBSoCMIEuXY8zxlcwUrcJnL1DIKerYfWGs4luCJE0TZbNat6EWnC8OE4IjwboU4E3w9mxeguFgjYdcb4oQ5OSkI8nu2xfBVk3XACW5xO0Zg13eCkbarVd3aOdTWSVNN9kUuo2Q6Yx0Dg25Ly6WiHjq1pDRu6UEw2T+u64ValoVnpshiSMmDF03xKuap7fd00qgb/gOcGHOw1aJTamyBwK5bJaLZtKdCOmFYEQtnzaSUtFBpUDjOIZxJEcJb18H+oYWY4kiPxelsiFpnAEUD0DVkfjA+iOusO5w+RnRfUNijOwcMyljqDlzhhQIAAjDBmd9BHWU0k8vo0vycOrVj2z/GXKfrJDrW/PKCPv6jP6JP/viPKlMs6HP/zxf163/v/9bO7qFioG/ihGGnFYyi6oD0iUUd2gakjPG2Juuhieo2tWm0si4WwngpqHLe4BzB76yDZvIYw/5Y4GtM3X4wyYAgSFLWMcSxMlspm8O/VCzqw889Z8XHr7/wx5op5LU0X9Gg1zHMCk8aoqKYF4jOd++u25xjX7B+PHjuYD6DgMqmM+q1+y6gmE4GWOEcO4YdGlhxByF9hrWuB+IsULlStvWNMTY3OechBOtEXL1uR72O6wgJi3uhc5w1D6c5Qv/a2tr9gFLOUWwPxxHzns8GdIyxluGwp9BE0TssJHF8UoQMRXLux+eN0MFtxfjJ+fHBsE+eny+OPT6jhMGozDF+Hxaq2T6EfOYqr+UCz53IHZ7vOF6say2ZnGRZhMVltw6Gn2HCgn4o3ocFVfe8LsiW+7MNFEnCU2d4DgqRMk6UpwPLnUnLxYoO+z199doN3QPlxrwb81mJY0MajMOz0Pf/eXX6yOkITEdgOgLTEZiOwL9vBKZi+r9vhKZ/n47AdASmIzAdgf9fRiAmz66mcSvjXkMnR3hKRz1dPndaP/fjP6abb72hlblZXX7okqrVY129ftUYxs98+IN6/APv182rV/W3//bfMWHu9Np5vfTabe0fnCgejWhpoai5Slb3NnblKarHH3tIqaRzYJ9bO6dMoaBWu23c52Gnr2tvX9XO3pbu7Td07nRSl0+f1dzcst64t6PX723rpNVTQmM9sVrWn7qwprjfVr1TUxSu9yCmRCKrKHzvTtewAFwAchGMwBcKuqGoEbZzmwA+CV8MW6pxEZqjmktCnITptH1xC111oRgQhnqFTjseh1gTPhf35wLU8A6TQFQL9JqIvjwuvNCfKYFuQSxzrf/GXJ+EPSaiMXOUEhI6vzBv422sdXi2ck7vXretTDpljkJc6gh8iCmpeFxpnPBRcAUDdXq+6h1f0XReiWJZW0d1vXVzXff2T8xpTYGjg+se4RFH3RjcwdCKIDg049GEY8xPxs4Fq+J0jpqIEaJswuIEbxahFTHObmHQK0LcMFAy4SlD8CdOyU7LtrNcyCufc6ItBQhcqPV2Rx3mCmF6JO/hBjcsDwWS72ahc7H/vbfwd/8ve2/yZEt6nvc9eTJPnnmqU/Md+/bc6Aa6iQbQBMARFDg6REVQjhAZXDjCC2/8F9gL7+yNwxFcKOyVV7LDtGVREiVRtiSSIAmiATQb7Al9+96+870115nnIR2/98uvbrHVGMgGsLBOdVRUV90zZH755Zcnn/d5f8/5f/P/7wQtWObO8U0YKiUOMCqI4+UCwahN4zS3eh1zxPYnhGMqFdMQtZyY9YPEdL9d50X082I6f/ccXr9fvj3fYV44XwMF84VKcWRol+21upqVsubDoeIgUK1ctDn8YG9fAd0C6Zuau9AY2XObW2trTWMSgyBgToFrsXMkgIPuOgpA31AlAP9AFsF59jDCzuOgOx9ux0/EGeaEVK2WLZRzs9k0IW7Q6ThhrdHUpctXHE5kMNAQh3SQKBvD315qOBqYUxfkkgn55ar6i5yOe1MT0cEXzaZzE5xxQtIZkEFMojCwXJiLGrFxOZ1oOZkolwlVzERaTHpqZkNd22qqXERUzdjjYAATWFqMs/BKTIgn5wHBcTZCtF+Ysxw3PtMuQCgPQ+Xhks8mGg0HJlKXyuCVKJYldk7gjOY877baxuAmHJmf8+nMufaVaDLs23mM4AcqhGPDfGIMEchdcS00p7bjTs+VLxRsW3C9w1dHwGV+IlbyOoauoEiBSCbc28612zptWWdLo1F1BT46kSow2ynEBZpOEdXoVoKH77p3bL1EAJ/CsnYMZQt0RuikADCfG/KJYl+lWle1UdeEAt9srtv7h7rx8EAtCg4UYhgP9nM60matqBeuXlWZsQevBEpnTKAwYmCkGRkQYCZKRbcOISLGkfqpmD6AHT2fp/te1O72Ra03NzQZjnRydKRB61QjsFeGlipqd3dHly9dcuG847EqlZKWs3nqJh6o3QGBBDs6tvUAMT0TRorivCajsQnqiO3GSKdg6l3pgWOks7VTRHTc6cZJdyxqjgMCPmI0KFKaAAAgAElEQVTyVqOqzXxORw/vW1sNqKsRRcR6RV/8mS/pt373d7T5zLP6V7//f+j3/pd/ojv3HhjaxtaniByQgnHjXdaHEdvTThh3C3lWXLSOnRTnspgZVo15yrW5Wi6qwRpbKmkxpUvk2HIxnr6wrkuXLuidt99VqzNRrZJXlFlqa2NdTz7xhJ689oSeuvak3n7rLbVbLZsHcM+ZJ/VGw4RY5h1zBvGX/79z5456PRj9C3N4gyTyxTi/7jG/uA6WCKqdzExMp9OBfwfxwsJs6Kl+37j1zL0wzjpOPQWLycS++cKdvrW5aTz1Qbert9561x7vg8ER3M+jVNh+xPHzmBVeh9dDyKaIhoBunRlR5NzxcyfQ+5BORH7LAqm4oGcfBuqRY55H7vEuPNZ3A/lCM+/pcTS8B19e1HeYJlcX9iGgHxXIz6NbvGjO33gc6wniP38/z0e30OF83v5GocA75/01yAv63qHO8XbFBifqU7BhUWpUmzocD/XH372uexR0AykCSJaEmlDEScubP5IPrqsXWY3AagRWI7AagdUIfI8RWInpq6mxGoHVCKxGYDUCP5ERiIMwQbw1O9JyoVw2o3IuUjmKdG1nQ7/5q7+ihzc/1Geef1aVQl5f/8tv670P3lNzs6arzz4lbl1v37qnu7eu66dfe02NtYY+uHHf+MKISlvrTT117bJ63YHefvtdfXjjpgvF42Y2E6kznJjYu4YImAT68N5DZRZTfe61n9J8cqKdalOD4VSvf3BX1w9PjVEdJ9KT9aJ+8ZlLqkZLHfVPlC+WVIyrqhTqJghNxhML3MMtxk2hc6eX7CYYcdvfsNJK7W8eLYguFcu56c4VciZsc/Pq3Vu8FuIWvGl+so/e4YVw4pzZTvxFiGRfEZu4sOP05IYU4dKZTOGbu5t/BGhuUPPF/FnrOn/j5tceB595NjWBEu51rV6115zQ4r90YifCeev0WPVaxYIOkT9nuIUR63OxijmCBhNzshKGN5gulavUVFrf1MPTrv7qvRv67p199eZwwHOaBaF9IxhZ+CQsfXMTRkaXWRoc2Ln63U0/4pdj0RvnO/1yYjXO8ceOSfsnsDTccVs4XmLht7CtDfWihXPVR6Bqyiaa9AcjtbpdjUEK4H43HndgQtcsFfW9uODf27e3e3zP39ymx6dYas40ScqON5gafvIQ3Hn8nsmoUi6rXK4aNgXsQGcABmdurvQk49j7btdc98L3+/LjZo8/50r3rnUvmPDvXhxzr5eYUx5Hc4QbdTnX7tqantjZNr77oNVWs15VKR/rww8/tA6D5tbWmegDR5hCiBdeLCxvMbdzxWF4sLw7MZdzAsY27zkZDzWFaZ06n53bkjnv0DgWAolbm+0LXRGI+RvHWRMRYZiXS0WVCnnt7x2q04Uz3NTGxqY5TDtdFzDI+UKBaDqfKBuFWltvKMyGOjk5Vn8619FAGs5DE09RtKMg6wo+dEIUyupyftEpYCj/dN7RYTKbiyjeQpBRuJgpWIy0USmrlAdnkVEhjlTKZ1XIhVZICQggTuZ23OHnD7tdzSYzFbKxOXRxYC8zWS0JJ06cEG9IjNDxmvOFnAjzpBMEnjpje7B/aMWfne0dmyWEPHJuhkGi1vGhnQsmXsllNNAVE4EbsVOIjIecwqxbE1xHBpzzmTqdnhUPO92BiuWKtre3rRsA0bzbIQSSjhBXKMIBy/qIYxeBHXG9VCzY2m2IpvlSk/HMMBvJgv1xbHy2nzUP8cwjH7xLHcHQi4ZsW6lYVrleVTYXaxZIh92hPtw71IPTjrnGQysU8HoTrZXyep7Q5UpR0Xyh1t6BkslMxSgn4Dd0K1Bd45gGiKdBYlkdp/2u9k97ao9minKhrl7a0he/+EW98vJPadjtaQ77HFd9f6hbNz7U9evv6fT0UGuNmp64clXHR4d2XGq1qhUaKRJwPQCr49byyIp1rJUUEdxaJU1GnD+u8MZ6YUGjFCQC1kmHeCGAFDySIbqmY0PFMI4b9bp2drYUg7aCQz4eW4dRbzBWvpTXF770qn7jN/++rj79lN54/wP99//D7+nGzbtU94whb2kJEdel2IoddCPlsqF6nbaNU73qOnmsa4Bl2TqlwLcF9rjxgE6jpdYreX3mxef17NNPqVouqXtyols3b+rk+EQXtzf1qRefN6xYLo/QPtHxyaG5/KuVsmGLLl64oE6nrZsf3NCjh48sKLTZ3FC5XrdCEOczX8wTxG8CO6Mop42NphWSfPeSX4P4/Wy9SwLNJhRe3VrKGOJIR/Ct1uu2X6CgrKiYzdpaxb8z3lxPmYeEYNerNSuqLKYzPXz4wK79XsBmXfOueNYoRGRfHHLFWxeazOOdKD49C+u0AhLFkXMIN/6f1+GcZZ8Q5nk+88ljU+hM4f8R5HmMc567IjvXddBbNtX5PJaWRs4jV6x4YIHlKTrLinWuyOW31V8n3GeStLsjAR8V2XnP64Pf8cGlfJbgc4n7LDJ2XSlpJx5ziDHxhX7Gwn+5AhvPGdn6USQHIV/Wh4eH+osPb+kBRTwrRoN4c10cs7P+qB9wYVz982oEViOwGoHVCKxG4BOMwEpM/wSDt3rqagRWI7AagdUI/PAjEAVBwo1R1r5xpnMDtLQQ0mapqN/8pZ9XJQo17nU1Gw11dNzSabetfCmr5s6G4lJJ5XJD5XxsQWp2/75YOvF3udST167p0596SXv7+/pXf/iHeuuv39bmxoY56vaPOuoMxqpXcLoWdNIbq93tG8f3q195VZ2TA11a39FJu69v3rynm8dtc/yVM6Gu1cr6xeeuqJaXDgcnxtGt5Oqq5WsWzojYDboAdjDiOSgJbnDNlT0cnoVzeTyLjQEsYG7czZWIwzo0Meujbc6Mrm+J5qbV33zzPO9Wd4JGimRJmeKeUcpNNI5TXpubdLuRhV9M8Bgu1ciFguUKedsmj9/gGCEyItRacCoO4wxEGOd+hYE7GgzMccgdLO5DhJDpeGROdQR23JG4w034XEhxpapiY13H/bHe+vCuvntnT3udoSZw0eO8kihnzmtuzEEWIKThPoXBnqRccIdRcagAw9OkXBsnLaIPunA8br5xuqJJ8RjEnyTj8DZw0zMpN53OCOYgbl3erwEWpFi0bgPY+GBnFBEeKMewJtTyTOin+OGQL54Ne97F9/3ODDzzHhlDTwKSBsG1uNT5iYJGmGsZ8YEQ19lMnUFfk+nMtgfhDSwQX2B1vt+HufPt+edRLzYU1j7/uIXfb7N/jhVscOcKdEmkyWioy1ubunbxAlBe9VsnqpaK5ki9c/eucsWyao01m8e9Xt9EG0QYNpBz1Y2/KbN2niCeeG6wE38KJly1Tk+tcwCRGLa2ickE0BJwmUPcY7vBCcDNR0yPjcHshNilOeFh7OIAB8XB8xCGee1Ot692r2/nAXiUcqVg4bSERDYaNfueziY67Q5082FLxx0Cckcm+EbMIdzmxp3Oacx7MffZP+YYBQKQKBaIFyiLYEWhaTZQMZtVEeRHmFExG6pWyqlWLqgQgfqZKiSBwebmzMaWToBwmSiXus2VzWmwDAw5hJCZy3O+uuIWBQQfJAxGi/P78NCtR2sNQoYTC3mkQIPQ2W2dWKApBTiOseEsAhyleXOC0xkSZAhELiibA/VBB0tiImKvN1CvP1C3NzA+sXO+BzptnarV7auQBedTNNSMw0nEdnbiSGdcXRZE3gKLcf+O+4iCcLgpVrmykBfMEc8IlyXQEyyQsZZTtyyvz++gOSgoIGomUaRxEmrvtKtbe4c6ItA0DJSJePWFyoWsXn7hOTXLRc26PZ082lN2GagcM4c5tqj3GdHLU6pV1Rn2NZhMdO/gRI86A1WaDb3y8vN65eWXdOnKFet8uv7d6+q3ey43oljRaNDXjQ++q7t3bqoQZ7W1vqH9vUfa2d7SGutLPnaiaYr14Jy2ZSvDmrtQHyeyhXNGmowReq0CpjnXGoqNrJEIv0tpYliXuY0rcxtXNZgSkDlXd7a0s7Wp6aCrKViQQBqO+vb4J56+ql/+ta/q5c+9qjv3H+j/+oN/oX/+b18XDTtRDuCUy4gwOjodCqboE44cajIivFKq1coajWeOGZ4JXCcBayTFlCi0ENHtjTV96qmrJqZfvLCjOERkH+jo4ED37941kZdck2atZoGbOMTffPOvTBim6EJHAdcA0GTjIXOva8e7Vm9YcWGY8v2ZM+eLm3a+p4GX3jXNT48NYX65YNCFwgDIFp1XY3OGI/RaJsDmphXiKdZ6xIsPaGaJZv1F2LfiaQAznU4LxP2eE9lTjrgvXnqx2iNYHgvfbl776/to5MJ2LRMFAT/FlXkR2nPPfdGJbWW7KVBaQbLAOe2Kzd7pzXv6YgKv49d8XwDmccaMTwsK/j2di91dHzwOhtfxyBn/OcZ3tvnrB//O4yhssJ3nw1H5u+en+6ICz+M9EP859r6Dy28z28f5QvdNo95UMVfW+48e6C8/vKV75CnwHhTWF4Erxq+c6T/8B/PVI1cjsBqB1QisRuDvPAIrMf3vPHSrJ65GYDUCqxFYjcDfZgSyQZhwU24OqVxsXFSQCMEi0LXdLf3uP/h15ZKlbr1/3cTOYqmgBQ7iONLa1rpzvObLenB7T++/e93cqASVHZwc2eu9+pnPaHdnR994/XV99723TQDkNYYgDbIF45dHmYVmiXQ6WOi0PVB7NNZT23VtrZX14tPP6c7DA33j5h09GjjnVjUI9OLOln762gXlwolOZj0TlwoqqZqrmHAwmyJ+EJLXN/cnArWxVGkZxy14LgTMO9R8+Bjjxw0wwjUisomjOLJTxjmCNPgM/mYM45SZ7oSAmf2dG1fvtnN4DscVPhN4PSMaBMNiYUIYrxMh7BULyqdCukM7EIIamuiG+xR8AQITjl8T1QmPNV54YuzxciFvwjpO7/kEZnLfhGEEXgu0hN+8gHecUZArKMgXNVxkdOe4rffvPtKtg7baM9zpJQVxwVzgjCXfuKCBCwQpMJgPLF5MDwgDTRm9Jpgj2J59pe70VHO3fFbkvExkt9g4v3FZIhJn7KcLw0VHq1WqKlfKhvI4bbdNSEPkguGOyMhPdCXbHx+8Z7gVJ6SeCaof5aZ/ZOuMv56S1C3b1ZivCOop/xymMzzovAtaRCAYjAaazpbGq05C5xI0p/3f2PcffEaed56fF9PdJj9GN/jfKDQgqOC0nk1GWgP9s9YwkXc5HafbzHmd1drmtmbzpYk7fLONsMspUDAfwKtYICPBnFvbJpSenp7o6OjYXM+FHA5hqd/tKheFhmtBFAIxAvbkvAjE313hJGPOaBAkjr/rxEXE0zjOKFdat3MExy4Fr9NWW+PZTNVaTZsba6rXK+Z2HwzAlCy0tb1u58Cj/SPd2WvpoE1HycxCfpkDxqrPhBos5xbcOQW/b+7tVExHSE/FdH6yP2POERjDoElwbMehGqWCGpWiic/BcqIwmRlfPR+BHSqpSqcIIhiBo2iZYazT4VRxqay1RsPEdATUXM4JYYjLw+EgZXTn1Wp1jB0dhTk7P5i3HAtzDY8G1mUSx3k7lweDUepUjWwfwZnAUs/li8ZtZ38RV+mSYCwoRBC8jOjKekfRhHEdjGeqlwnZrLsi4GJuQj8iGcdm0Heu9gXCLOtooaDpaKYwoEhCQY+A4RQNkaKA2LdquewYyxRQLHTVoYM8RgtUD4UTEENhvqzhTLp/eKr7xyfqjkbGQuc0KcShXn3lBTVKeQ1PTjWDK79YKrsMlSMEk86IKNAQQbpc0v39R5osl7p/2FVUqegXfuXn9aUvv6Y4yqrTG+idt9/T2+++p739YyvwNqs1VYsFO47TYVelXNa6XYb9njaaa6oWCVp1XTas7bC5h8ORibpsIG5z5inFDxy+8+kCDdvGnu2YIKazdpB/sQw0WYDR4vHkDVCsAFEirVcreuLiBa3Xa4b0GXe6JvJPpiNt7W7qC1/6vF56+dPqDUf6d3/yNf37r31Tx+2JBQ1zXfDFOpAj5ta3I+2Cjn0WdT4ONZov7VqVs1DxwPj0YL563a6J95996Rl9+vnnVauUtOAaN+M8QGiVFd8e3H9gXV0Uhz73uVfN3X/37l3rZkBMZ/0Y9gc2t+s1itScq7HtY6fXNde4hSWnRUEvQCPSE/YJAoXCkhd0/XWSayevTZEoyGRt/Ll+d9ptjS1MPKe1xpoVxZmTXSu+gRea2XOi2IVdM7/JI7DOqWXGIZrmAzsfEbl5Xx/U6c5R50L328Ma67fF499Am3lx3fPUWbM9yg2Bm3/n8491mOXztq6xvx4PwzZzzHgvL5TzPhTNGCvfLec7PGwNTbNUPJ6G18YNzhrjt9O7zH2h4DzOxvIa0uwWXo/znzFlm/xrn+WLpMfLFzx4L0R01gmPz+E9/XrvxnFs8w9cV7lQ1YdHB/ra9Q90p9M1wwDFXo4B2K1pQll+9bUagdUIrEZgNQKrEfjxjsDqYvPjHd/Vq69GYDUCqxFYjUA6AtV8OUE05iYPUdZc6fO5SnGsF69d0X/21V/S4PhERXij45HanZa55Jrbm8rkYj06OtXxaVfvvPm+8klort2DowN1h30TDl565mlziX/7r95QMZ/R9va6YRCWyUxrzYY5yRCbEEky+ZreuflIt+/vqZzM9Es/9wU9d+1p/clffkt/dv1D9YJI2UxGtSCjLzz5hD69Xddi1lUvJHwvUjTLqhqVlAXFsgCR4By3hLQhFhIUiBAKRqKPeA1LvMBNPS3mhD0uzO2GaMcN+2jkREa+zjvSTDBPGejcWHITzQ0pf/fsU4R7bqy58UVU4YubXsTvfAERM3HoALmQs+lsYaIvOBNETp7LlwmF5oKLVEwD1HAG4r4zpzfdBAjw4DTgPoeIflVDOuRxTw8G6rRPjEvOcCAuGQ/ZuLIFQ5P0YBRnCzoezfXunYe6/uBYp7NESVyUsgXjkScJwtBUSubm8sXth3j+WOp1LjYftkoBwIoOXtzmJjwVqxgreyzO2iBleaciuoXipWI6oj2iYrlQUq1eM9RFq9NVdzgwhrJx8m2MnBbm4K3/8Zd31Hnm+Mc+JhXSOR584Zk1ZAdiuoVYurlkrusotuIT9QTY+jg/ERMRD6wV/hz65gctNH7bzrvTvTOR93ospp8X1J3T2iF76FRIVCsWVS0UrLNEC0Tmhcrlop5/7jlN5omOT9uGcCCUFwEdMYUcAV6VAsU4DUHEScwXjGnOBbYLIc46VxDmstk0iI9zIudQFoSwpgF7Ntet+BOZoGTdFiB5YK+zrZlE+VykTKFh+4b4eXJyYsxj3vvy5UvmQgeNgsgLigMEQ6FYMLHu6PhUvcFUw6UUh6wHofGykRQJiOzOxorzJS2zkRYUW8DgMFcR0heBwmVgojpHeRpmbI0A6RMvlypFGdWLedVKeeUto3higjqeaNBXG42qtuoVVeAFg5To9TUczjQGNZSKaFbgwOFeq9g2IzbRIYOLm3HAQX54eKj5LEmF6pwV35jnbBUcb8MoBfCapyYM2jpAt8+U3xNlotgc6riizalseQSJibY4nBEWGUvn+O9qOBipWqtoY2PDChwnrZMzly7dMYiR5mAGC8Fahji+DKwLo1gsubXIOMtjQ6EgWCK0MdWcm9UFoXqx0K2HIKGcUE7xNV9qKMpX1BvNtH/S0sHpqSGSxgj72UivvHRVFzbXNel2FFHsG4y1GM1MTGcckyjQYDS0AE6Cf3nucXesz3/5Nf3mP/qHKtXqeuett9Xq9vQnf/rn+uDWPR13h3agCziiOUfykTaqBTXKBdXLFcMN0a0TIzKyHRRKmPtj8jZcscbCRWHImzDOukVXDqI7bluQLkuN4aODewEPspQVheD140ifEngdJKqXS7rQXNN6o27BwbPxRNPRxDIwytW8vvDFz+tzr71qhZH/8Gd/bkL6owM6E1J8VgRWAxybu9YYl78El585NbTzs8waUCxoNFuYmE8xdbNZtzBduPz7Dx8qWMx17YnLhl8D29Q+PbVjH8YFBVFB/eHYzsf9/T0LUoYtT9gwGSC+w4e1bzSk0LPUhd0Ldnz6di4M7LzlHPfCrc9SYE4gzCIcN5ugXqpnvHFEXe+M5nkU6cazhcbTua0tiPgw/ykYGzYqG9s12gce+/BbyzhJlpqm/HurNyzolKLIO047aChiOUe3d8V7R7YXo/m7BfemXHQnwsMrD1z4dxRZdwnP4/85F7yz3AV4JmcCNK/jRWvWc9ZH/sY55TvlCEBl/+kK8kK4FWXPhXv7313mikPDeXf9R/M/vIPedwV89LX4HIJA7j+z8Hj/Wh91xSO8s89+W7xxwM8F1gPWu1KxYs70B522/vi739XtVseK5DGFkcR10EwS+jdWX6sRWI3AagRWI7AagR/vCKwuNj/e8V29+moEViOwGoHVCKQj0Kw0EsRlczajHC5mxl0uhBlVokgX1je0Xatos94wEej+o4eGA1jbWNdpf6Cbdx4qyMWGTdjMw1fOGbMYFMJuc13NtYaFng1wX4lAwFCbG+vKFfM6Oj7U3XsPzVb35NNPaf3CFd0/ONX+3p6S4Yl+7Su/qHK+pP/7j/5Y37r7QONs1m7OLpTK+tnnn9UTlVjDwYmGRci/gcKhVM4UjX+cBHOF2chcteA4ep2OsrmcivmCOTgdn9SJuji1EVENo0JrdyY0ZzquQbjCKBrc/CIoIG4jkHPzaQx02KfWdu1eC0cc4hQiFI7TyWRk2ASEB25MCW+kHZ73HnBDvlikYmFZmSxYi9i+rV3cRDQXAIkwzU2rC3V0Tjr+xg06QgloHFzpsJcRSsqlvCrFnKbDgU6O9jWn2wCH3mxhPOQgzJgLGEHogDDCQkWDJNLbtx7qnbv7OpksNc8WtAzzSqwosVCQzB32wlg+YFScC9l/eQwJvyMCUShBkn580+9cxNaCjzAUhposUzd4KlobC9yEdXJxcV4mysd5E34zUWgiV7vXMz52lMWtiTCCgOhc8F5Y8MfWbcsP/lhlPu8gSdEzgaGCGC8rGnBs7QGp0B6GikBfBJnHrFqOV4q6+GEWl/OYF7+N5//m3H9uHB+P8bmxdrAHE0DzUaTNRkPlQqzpeKjJYGiO4N2dLb3yyk/prXfe1+HxqQb9gYnfoD0QbSrVivHR2522iY7jmSvusO+sB4ypBVIijgcysRHhF2Yyx9azgxG62FAcrnbMCTyMIisKUQBy8x9HJvMWXMJcU8Um/iL6IfrG+bwV4vJFOlvmGva75hxmf0bjuc0TC6HMhnYe0gkQWUHBiZjWH7GUBvO5poiVHBtjTLt5iqAWLgITiRHT+fsyH7uAYUSx+VzFIFAll1UpFykKlkoWE8W5QMVCZMJkNlhqo1zS5c0N6wSYglVpdRUXKEoFGg2H6nTJaCDYs2a5BowfhQS484iAzFWQV6fHbXPzsk4g0FKMwXnL2Ng5Q4cBIu0Zuzkx3AgdBhhup4jnnEvIxGQbwDnHBW8ZDE7087gHCj7FUkmVas3m6En7xIRCO0dYMwwthfs8cSGOCMCI6VFs22RiIWuRCYUuzNCYzGmwJttpWB/rknGOZId+WdhYUgSI4pJK5TWF2aJG07lOuh3tHR/puN+1XIQXn9nVp559WsN2S4vR2MJiuaoQWs16Df+e/StVyiZw3773wLjp//nv/CM99+KL+vDOXd3fP9DeSUv//mtf11HHobRY0x2OaKmCZtrIZbRepYujqWtXLhsWK+H4h1KpULR99Nx0Al1tiaNwYUVTh1/C8UzNjOOAmD5ZgnnJaAaua74wMR3BcjAZ2/Vhs1bRUxd3tQlPnPnc61mxiSFCpH/qmSf0hZ9+VaVKQd968w39m//wF7r1oG3dRLnQvY/CyNZ5OkOKuVBra2Xt7GyoXCpo/8EjO882N7e0trZu3PB2u2PFy+ZaU/VazVBQFpzN9YxjmLAfU9tf9muy4DyKDQnF8+/fv6dsmDXhm+thPkdRDNf3wgTu4WioWrWmZ552xfLbt287pEkptnOUrAATfEkfJjQ2zfvg3KAI55EvHinC37m2sRawsmVwjFuuA11Bbv1NQLiAF7MuJocd4pxijvI+FC/YR4oD/M77LKZzcQHL5tzctu6vFM3m110flu23xYvpFgRMIC5ZBVmyH2ITwNl2j54573b3aCxeF7HaB/e6zwUUHOdWUOR1CQLmmsb5vb+/b+dLvY6YHp7lrTjylseVuXXVZbe4HBdzlKdXB3ftcKw1/k53Eb85hz3np+uUcQz4mXW1sRYZKsi62lyegp27VhB21x7+32N4rOiXXmf9Nc6utzxnvrRQ8pPpVH/2wQ3d6TgxPUpYx1hvLZj3B1+If5iL5+oxqxFYjcBqBFYjsBqB7zMCq4vNanqsRmA1AqsRWI3AT2QEcplcgkBCyB7OU9zpBQQrhMHBQIVMVp+6dlnDdkfHuPXmDmNhRuB8pHqjoGazYYF9BPQVcgUTP6eTmRYzuN0ZY5cSZNftgmxIVKs1VCiWtH94aC5DUAJb2zvauLijcrOuTDJXd++OPvPsMzrcO9Afv/7Xut5qq4uTPBPrU9u7+pkXntFmOFe/f6RRBZfgUtlBqFKAcyyjJFyaCxyRgRtCWtwRB3G0cdNrLnBzXHMj6MRAxAovBpoLfDQ0Nz5iom/f9sFhHBwEK25OB8OB3Xx6NznOM246HUaBG+uC3UTjAOYGv4YjGPFtjKt5oR5BjGvrKlcryheLqTDsnLZss/Hfx0PHwJ1MzNnm29SNXxxFJqQ7tHCgaqmgOJtRs1Y20aTXOTUUyMJC2hB6XCBZvV4199+jo0MV600t81V99/6h3vjgrh52xppHeS2jvBKCFZOFhTGGCWGqCHo4Ng0ec05MPy/8ukKA48S6sLKzdvIUmxPgcJzNDa2CgOhwBc6ZjpiOeG1O9UyoUrliosloMlXH5iGt8lkTHRFqfDu7f4/zAr8Xqc01/gHXxwQAACAASURBVD2+zovp3PIjKJ9Rz9N0UkQdExkQm9NQRsSf88K9ue9Td/v3O4G9E/2jznSe8xjzwric/zJZ3/6AmMQxQZShWAVSCcQDAhnbicgWRhkTko6OQH3Qju8c4x5ngNiNMNXudEzs9cKND8c1eYa5n3KGCbN1OQA5E2N9VgDbw7HwQb0pft0EWs4x1guCKzkHQL0gui/D2IpEFMHAG3iOcLff1Xw2VTZF/0QZt8ejBZiiQBeaVV3a3jLkEdsZhQTklUxEfnR4pPZ4rP12W32EK2Yq+BeOZJIxdJUX05Gsl4WM5qBGCCadL1UIAisispbRiUH3TLmSt+/FfKJ+u2vIq8tb67q2e0G1XN6QOojsMLcpluHotU6bQs7EMsQ3c/sHMjcu5/+jh/u6ffuOOZ9xdMJIZ63iG2ctx9YQTuZCndm5zrwyd+d0rvE0de3SEZHNKQiz1tkCisQEd3NRO9HbCllhRgXwFmGkIYXN1HHLaxqmiv21EzXNNUCcH7niGwKa6XRWuKD+5dZQy5SgkIVIaJgNCih0MBCeiuiMUDe3QGsQHUESKc6VFOfo2ClZ0eq009Leyb5Gy4WuXWjoc5/9jCaDvoVhwrXfZE2aLXR0fKRsIVZ/OFStUbfi5Y3be6rUi/rt3/0dhbmC3vvghqZJRt948y19450PXGgsbGtcz3KBshXNtJZNVM9nVcoX9OILz2s6HCqwYgeIM9jjsPgHts7Q8WDjE2YthJk5jDA5NYQLqBV46XKYF8aM8OrJzIKJuc71YYsniZ7Y2dKzVy6ZQ759dGB/u3r1qhWis4W8PvPKi9q9uKWbt97Xn/z567r1oGXIKPIHkEQR0Jv1ptbX11StlFTII24HKpdj1/00nFjgr4XRUuQK4aszhx36ytA+05kLEl7O1et2DMVG6CoiK/uFmD5JQnX7I7VbHR0c7lnQMtdEjuvO9rbhdujUQqzmGkqxeHdnN80mOXHXnzBxBbChY2zTAUNh2qNR/PpsOSCpi5u1mzXAIUzGavd7amxtGjaH7owE5rsVyxIrtPFZgrWAbaBTxmO3rJhEwWA+SzMbchqPKC7hdg/t/WztTPEsLhw5tuf4Ndevv/z06yTHmk421ih3Dse2nZYNwPik5ymvw2t7lAxFGR7z+Lrjz4ulHTcex78jzFuxpwD27nGB9rzj/DxaxdZUyoCsFem+eFa775Jjm/xruU4G97t35PssFstdSTuqzr+HK346xrwfN789vhDi1xe6mFqnzClpmov1rXsP9XDYM2Y66+2CTo4gs8K8/EQ+0a/eZDUCqxFYjcBqBFZi+moOrEZgNQKrEViNwE9kBNYr6wmuKTgZiHOB5ooQM+cLlaNQzz9xRWswVxHGAmk6n5hYEOCGvbSrzQu7Go569u+PHt7Xo/sPdHrYVmvAzXpWT17Y0YWdSyYuIK7DHh0Nx8oXSiaAt7tdnbRaJq6sbTXV3FwzwXZ89Ehf/KlXdOP6Db3+3i09nE3VXSYqRAV99uoT+vy1y6rOBxqMTjQqB4YLKE5yKilvGJmE0DbvxkoIRHU3v2AT+H9uRK1dHCapM3TZlwlXIB+KeUNlcPPOP5+51hBOptO01d45bj1PlBtkbjQZz/NhZ7M5YagOHYDgwU00jzXOdpDRGFTIdKF6c8241eYIxg1YKJrDbL6cm0A3HY1t33htbtR5TW6EcdtXeU2EkdlEszGc+J42cMeW4VpPUnb6QP3BWJOpE6ir1ZIJU0etluob28o1tnXnuKtvvHdLH+63NI8KEkz1KGtCejCfKJgPrfiAGLrMxOaK9cNnBnZu7u1W3ztZXcu/F7TtsbgDcXKHGY1S1I1peSlaBbHJCdfYkZ3jPwvuoQDqI2NhgMPJ1LjQNt6Ir5ErjJwXIM4L6udFko87sZyYznYn9tPtFYJ1yn1P3ZH+A5oFjKaOd4pR5wV1p72nE+p7nMXnHX7+uf5vvtWeYLfzHwgdc/+xmI4VG050oRDr8sVdw1Yc7u/pYP+RiSAIhI6VTgfE0o45nRHlUsnmIGI3c6jb6djvfCEI+XnFucE8RUBCEGu3WlZsQmBDOGZ7cDFbpwFz+cwb6cRXjwLw550F2FK0g6MLNsoKIrEVvHiN4WhgQjpdFjEuWBAyuCgDHOkZVcsFbW9uaLNeU7Net20yVm+5ojv3Hujrb3xbndFI7clEXYKECWykA8LmaKTMAnEHdnpG8yDROFpokcwVLRLFS6mgjOKA4h+cff5tpiSTqFwtWkfNdDzQvD9RIchoq1bWxWZT65WiKuFS1TJIJ8ISW6nIFtl8ZRsRIekgYDwpYoG6ODo8NQcwRYhsNmdFBdAgfp6W8jmV6QBI0VHMhOFkov5gpCkudBzq5uClEBFbBgLFOSYM48w5YQJhGgpLkQ5BfYHgymtOJynaZSG8wDa3QodvIaxYrNV0YiCqLQjcdFgpXOTm7A3A1OSsQEeRxLpkUmGP2Y8LF/hJIRdpMZtLCwo9IB8ilfIVKxxSTGsP2rrz8J5t52uvPqsnrlzUCO42oalRrOV8oXbrVMsMxYSFLl++rIPDY3V6PV29dk2f/+kvmhv89oNH2j9p69/9xTe014X/X1KYL2owXag1YM2a6GIp1gs766rFkQ73HunizrbW6w0LoGXttOKpFQfmNs8pXuCCh1XOCOHkJYR0Pp27rgFDV8gFkAqxMFFvPFV/OHDO6dlca9WKnr5yUVv1moatlloHB1qrlfX8Cy/qz17/jnqTiZ5+9pq2d5q69+iWrt+4qTDMaX2jrkF/qsU0UL22pp3NHW1trKtYiLXgujc41WhId0NW1554VgdHxzo9bVsob7FUMZo6c4GCGWI4qB8zFeOkH49YnO0Y2rVkONRiGSjI5o25T6GKrq44inX/3j0NBkNduHjRisN0cYFGM3f6cHg2X3PZ2LoxcL3PpmDIHDsfIZrCEAVzz91nfWGeUVhywcTuMaxN/A5PP8nFmlAQmzKysjmZo2Bg4zozlzpz1CNKvHvaFZ2ci5tCK8K/K/ZlzsRq3p/rp1/b+H8vsp9frr1ozEDasQc1Y85wF5rtf/J6fPPFOQ9OiXMPXrp1ekwmtl9WiLJrluvs8M/ndb2Q/XGivr+unV1D7ZLkrovnt8dz3v010K6XafHAfy7hmPnihQ9N9dgbnu8LCF6c990tHvXiiyDsr5kG4GQl0v7egUCix+tr+s7BsfZGAxfebni0jLJxXr3xYKVv/EQ+1a/eZDUCqxFYjcB/2iOwutj8p338V3u/GoHVCKxG4Cc2AtkgRoE0pxcOuHxMa/1S08FAa7mcvvLlL6mey2kDR+Cgb/xxnI7LMFBvOlZ3NNRJ61Snhx0T2BATtutrFuqHGLpWq2l3G2ZrpE67pdPWqXYvXNCVq1f0wc0bunv/ngXRlSoVE5ePT1qa9nqqBYl+57d+Q3/9V9/R67f29GA0E7e8W/WGvvjUU/rU1oZyo5ams5b6ZRAAc9WSsorKm5C5iKQwD54ATineZ8c092K5cxcTdHbOMZ0kdoPIjW0xl1eMK9G7kdMb1/Ot29yE8nrn2aXe3eudodzQ9gfd9Ebcie+4HREkctzsZiLbhvv3HipfKprwRos6rnTEBmvXRkBHABsOjX1MyzmMWhxthIKCJ0BczOeyhsYYdFtqt461sVazMMVkOdWS9vLxRN0BN/4L23cKBmx/t99TdWNLudqmHnUn+uZ7t/XBwxPNsgUl2bzj0ePznU8kxHRa8XGthwU5z6DjlRsKJf2J5muie4p1cTf1DhniH4NANV0SmEgQoXOCoxMgeNq4Lx+L4/wKEoMxQYAfjsYmrIPGccxbnvS9nefeCf79TiwT0hHkU/a6CTKI6TYH6IFPXekUB8z16QRzePReELfj/0OI6eed6d9LTGczzhNq3FR089V9ufBBukkadVykkfq9jrlCc7msCZ2D8VKNel1h6ByG7J8VhtKiT6/f13g+VSlXsDlh4niKKUB0sa4No0xEJg7x3gh0xv9PWccUfyhMOS76zB3jFPaMu/YMJWDoIrAnjNnMXOEZhSbcOcb+3Njc/GQUkayYPwhQdMe8/OKnVMzHOrx3R8kUN37eFVeGQz3aP9be8bHmIFoKJR32ehrxPplISYaY1kjhMjSnpLklM0sNAzpUFoakyiWBcog+IGEY1Yy0yEjd8UBxERdpwTpAQJBMByMT3zcLeV1qVPTkVkXNUi6FGCAMxrb7NhYhHSp545i3CAMdDFMxOmuFgvFkahgECkwuVNJ1dFBgoHOEccYVy8yjGAcT3LAjymi+BC0UaYmbFcGP7AMLZCXEMeMKTfOZeoiFoKsqFWULBRNFh+OxTtodc/SDT8rmHDrHcjgXc+PRWwE1DdU1dyoBvIY4cp0mVvwhawInPO9p2CzPfgfHsVCpnNd8MlVEVG6SFdjkTBI6x3K1rIXmenR4X/c7PV3ZyOsLn3tFuTDUoN3RbDg2MZ1CRqVWMQc04/H++/fNof/Ci8/os5//rEq1ho47fb19/UP9P1/7C42glWVjt3YVSupPZpoMu9qMpa98+gU9d+WCvvYnX1O3PdbnX35GlWJR8/FIw17f3PYU6RZLRFmHpbJCB9cUw44sbH5zzLjmjOZzY6bjisel3h1NTEwfzpYqhtIzly/pmatXlFOi00cP1T05ts4bAjYfnPZ1ulhod2tNT127oCgXaDgeqFQsGa5lMefsiBUsQy2nCy2mEy0XI8A3ygScp+BMsqo2trV/1FYmCC1bYnN7VyenLT18tG/udtYawoTZN+ZmEQRQGNo1AWQZ3xQj6aSwIlsm1I2bN7W+1lRjrWGrMvOWdYO5w7xGnLdiECg1XOW8HmNGp5d9g2xxSC+3XtnHjDO3NEWmUgkM2tSuY7auFAq2Rh2cHuth60SjuRN3WZvqlap9k98wG08NzwOqh4IFaxTXFraFa6erN1p/hIn6rJNMX48+QlAmh4FxoVDoA0G9S5tt8aIxPzmP8vnimcv8fOAn70RxDMQNf2d8t7e37Rxn/xHsnRucQlkahpx5zDs/zyr3Tv3z16qPFod5zUq1bK/FZxW/LbZGpzkuHCO2ydbvtEPFB616BjrbxRjw+n4beOx5NrsfD7bfh7f7XBiuBewzc6LZaOro8FihsirtbOnrt+/pbrttx4EAbwrArPszAParr9UIrEZgNQKrEViNwI95BFYXmx/zAK9efjUCqxFYjcBqBNwIBIqSGPEW4Rg+dYSIEioZj7RWKuhXfvEXVOH32VQ3P3hfe3uHhhKYBFLfhJtEs+VC+YCbssh4yp99+RUTZA729kwQo70cd+EYVEmY0Wmrp0o1VpQNTOw57U3NOVsuhkpwj06nulwr6O//xq/q3/3xn+rbd47UiUJN4IGXa/rStSf1RL0qDdtaJhONskt7nVpcUS5DKOJUi0yiuACewbWTg1DgxhtkCq3tiNZ8ISR4V5k5LXEkIv4QLOaFYRP4XPhkDpxGwYWQ4cY8Pj42TAP/ZoFo84UFVHpRndcEG4AA1WismehkBQmQM2Bl5kvbTn4acgJXOiJ/Ksri/GLbjdmefnsRH+HTUCo+ezNZaLmYajGDezwwB2QxG2o2Hlp7P+L0cIQQDTM1VqngbvQRI/PVhpJCRY86I71544Fu7J1qpKymAZgEhM1EUQAwYWai8gx5PQAnQMs54qkTmh3cFlekQ7fQAYCbEWkDEYrOBERotIUloaapCG5iuonXDvdialUqpiOU4LTN53FUlw1jgQMT4yxjiMMZ9Iy958d8gvo4t/rHnf/mCvSw2NTRhzP97PmIQTiXcTunQrbJNqmYbucTAmPKnv1h1hj/2ufd+16E+sFiuhPS2RZwHCZqzl0gHMI6uQCI6OPJXIViWcsl7F5X/MEhbe5hBJ98TtPxTLl81vBMFGhwSzOnEWvokkCgmYxGJpghStHRgAiOCxTBGM4/Dn2O9ZlABCPdB/1ZMSqrJSzzJc7/xMQvF8RL0ClhlVkbSxjfOLN3Gg0TyvaPjvTM7oZ+5at/z1zED2/f1LAL5z0xQefw+ES5YknrO7uGeNk7OdVBZ2BO4QQkQgYEBmJuaMWRAERRsNA4M9GSbIUFbnXCSQkjdUUfCkiKMprC0WdWpPMb4Z2uHUT3IqikXKKdcqgr201VyiUrCi2mM3Px97sdE+AvXrigCxcu6Oj4WJ12WyFCr7HqOxYI6wtnxhZOltZdAkOeIghrE49DiETcxS2Ny1NBZI7s6RSsC+uw4xtT4KB4gXhHAYT5OoJtPploOqOAEKhZq1ngZpuQ2RRlEjKPrLDo+MngQgpx3rBdfOE+N2HRCieI6cwhh4CxU96csmnxx5pKcHY7zMtwMFAc5VXJV5RZsh65EGNQONkCxcS5hpOhhoOWmmtVlXKxOcZ5f7ArnPtRHClfLOj48Ej9/tAwLNeefFKf/dznFUQ53ds70Pt3H+j//ctvOuxGGGkG7iSb12A613wy1Fpmpn/4Sz+jX/uFn9X/+fv/VG/89XX92s981uZU5+RUYIxwqFsg5jLRNM2rYNwtXDhF7bh5nxjLfTCeGKoKIX1q6yti+kjlcknNWlUXNzdUBiXSbmkKvqRcMkH4waMDPTjuKlsuavfipra2msoXEIMD5fIEoUYa9EaKo6IVnBaTuaG6ksVY2SxdVQjVMwvYzRfX1OmNbF0ulst66uln7Bp9+/Y93XvwQA8PjnTY6qpZzOrS7gVzTtP9kRA8a90fEyuK5HM5raWC+vvXrxvGhVwNrhUEjrqCiizrgOsq5ymiLX+r12uq1Ora2NrWaDrTw0d79ngwR6wXiLjMZQsjTgVqQ6TBrE8S26b19XUdHR3pO+++rfudoRUpKNWWsoE2G1Vd2N6x7QuTjBX2i6xpc7bF7M82T32ZkQIR83MyxzHOOeWKkOfxJ2yHd4ifx6R4QdkjVLj205lBMCoInW6/o+FwdHY9Zo303Wk8h/3g99FobEgs37njuPAzWye5rmSyGUWZrBWBF7OlZoupFUQo5lj4tH0io0sro4QK84KCG2Udt5feme7H1AepeiY8f2fcfdGAfWS8PVKL/+cYgfGiQGprhbns+ZwWWs4CF1mK7RQuWZs47owy+0x3AiL72lpTrdO2clFBle0t/ZvvvKH39vY1T6SsfT7I2HycrpjpP8xHgtVjViOwGoHVCKxG4BOOwEpM/4QDuHr6agRWI7AagdUI/JAjEAaJ8aYRwUAdRLE5sjWbKJ8N9ctffk3rlZLee+st3X90aK4wQwdIqhQK2t5a12Q+VWOrquOTY+XinPIxHNchypBK5lqLNIXV2++byLC/f2gOxkIxVrVG6GBJjUZTa2trFszX3tvTb//6V9GL9L/+wR/qzfvHOlwEptG+sLGmn3/ymjbzebXaxyrl8sqFBbvBzdcKKlRLdqMLSgaWKjeFxnemHTnFuCBW0MLODbIXibwAyA0pQpATpVzYGc/EHUsrOj8dE9gJh9w0e1Y6Yj1CK85x2sJxiuL0c23nBAyyPQ6zQPs5wru5yUAShKG6g74JDQRr8ho+uNEcaPOZ1jc3DRuBwNjv9gxJgEhP6GuhBCpjruMTN7bNRl2lfFbd0xMTcXJwyxMwHognC9uutbW6udN4H2VjdWeJIRKuPzzW+w+PdTxeGCoBdi0O4OlkqDBwjkNkDmUoGsDE5p6bm2yc5yab2/jYmHqBw+7/HQjEZg8CgRZamJP1ccamcbqNB+4e70PYXDu/w7ogeCNwoXAyroiHgQWpfa8579yZ5hYk5C4NTXNs8NR4nrqCvSvdv5J/SXtsKqazHeAMbAtNOHT82rPnpKpiSmT5/idiykb56Ka71/XiNNsO85Yui8ecXMfHRUh3z2bMjWtNZkCaBYCTvzMYmtCBmM2Xn+uGYUBgiiMbS1AIFHUQL+1xiKUcryXFlIzK2ZwLm1suTaDNxJGyuK6ziFYu1NdwUaCH4lj9btf40GCIlnZeAeHOamZCktLQ3FALgk9BQ4BRWC5Uzsdaq5ZVyma1ICh4udTl7Q09ee0JCxTud1pqn57qlLmNa7LWUH1tTVG+qPv7+5omge7t7avVH2g0XRiKyPIHgshx41njCjkN5iN1el0LWrROCA4ph5H8hFzBGOTMB5v/NsYUexyOKKLIxbkezBRqoGKc0VZzXdViUYvhWJNeX8FsJnpjqqWyLuzu2FqDa5niY5iLNV0u1B32rQgXBqHiMGsFDjuDosjCKXuDkSFicoWciWzO3UvAowsSDPkPZM50bsJunElsW9hc8B4Ie4iig17f1psBqCgKV2QNkKcwHDtRHTWY05ypTZDmjEIVIaZODHTbxdwKHaYHPnZaUGS8CB61+ZkWz4ynHJFP0bPuGsS46XBs22sNHQsXZBxooVoVwXih0aivZr2ieqViOBnLLWDdmc/U7vcBuFsQJvuKaH3tyaf01DPPqjcY6vb9h3pwdKK//uCG+rOFdf2EoMSCjHoI8qOBdqux/ot/8Gv61a/8nP63f/L7+pd/9DU9vVXRa6++qs7JiWaEnoI2soDMyOYWCBRDhVAks0BbaRll1RkOrcjhMCKBFTSGw4kms6WtkYT/XgWNAgcfdAzzmIJvqWz/RpfCw8NjggBUa4BRKtkaOp5QsKJoQbGWHI+8K0ImstyPMJOoXq8oGwXq9Tq2DubzVUO8cP1BFAUVxjWw1e7Y9Ym5z3hEBOyWy66jwJjYU5uTiOiGBEk52Vyf7ty5o+PeTM1KThcv7JgIzZjkYnJCFuZK53ynuMbrGaalWLISI0WIqV3/KErzPCegU2iiAMx4Gfc7kGOwTyZqrq87hM/Bgd588031ZzNV6zU73vkYxn3erslci7l2dzptVSpVm5dcK1l3vMjvCjuuIwSnP/z+XExXkwvgdOHd7prgKD4u98O2LQjUp8DFvuYINqV4mrFz3rrSgkizJeOW5oFYmCmv49YH3gtTAT/RjimOWHcOoaluCtl1jc8JrNMU+OYCg+SugTzOzicScRPm1cytSRmuqqEVqHicOx6hFcmYg8ZbDwKbk2uNNVdQS5F0/ORzAtvouvQev499XoGbnnFB7Bx71hvrEkvHe0huDPsPmsa6+TKO176U5UHQScFm1yoNjaJQ//z1v9TbD/as0ENPEAU6ik8rMf2H/Ey+ethqBFYjsBqB1Qh8ohFYiemfaPhWT16NwGoEViOwGoEfegRCJblC3hybtOTGAeGjGYVLXNxjvfTEJWvFjpOhCWPckJcLJbupxmKKqBTEgXYub+reo3t2Y44QYKzTIFS5VFazsab15oYTCbKhCTxc6B7tPVBzvaHLzz2nxs6OlqOp9m/eVX19Q8986il985/9U/3e//7P9ObDUx0vpHwho1d31/UzFy+qsFzqBHE+V1Z1XlR/0FN2p6D6paYmo4k6Rx23TxbgOZVnXBPkyU0y24nriptHH5yImGD8eDlUwxzX24IW8uRMTHeCJg5gxEE4wYjkCE7uRpV95hsuOzfctJGDT0DI4suzpXkfzyhl/HH20n5u3GRjDyPeO6Y7YgO85OramoW3CnRDt2cYDwQpMAjZXGQ4mNFkoMl0ZA6+cj6nPmiOycSctIhZw8FQAR0E1YoxeEH0cCO+gOU8W+h4NNPNvRO9dWdfj7pjZWnrR7DORBpxU206jBPDOc7sqxFZUt6zc/g5VMVjkcGJzmfuQfuF0EPX9g6j/KNf3++D0GMa+eNHWWDp9/nyYroPaPOOcN9BcOY+/zhre/q6JpeYAPMYteKf9zd+nomvP/RZ+LEPRMBAYOa1mQuGYZlOjGGNAOznhncimhCDkIQwAqLCnMRZRXHOhBjOyam5H+GCh2coBufEdciYlGbjXI9pl4SVRCgYzCbK4jU0lEJiYnoETkYLDcYDYyXjiLem/uVC1UJR2+sbihLp+PBQrW5XMypkYVZxma6Rmbkbq/lY89HQOOnlXKyXnn1an37uWeuGOXj4wIRXOiMofiE6Ir4bSmMwNKGwWK5Y/kKcL5gbMi6V9ejgUA/3D3Vw3DK+vrH9Ke4g/OUKKpSLGs9n6vR7adeJE30QvqzHImCsZ1ZEApFiTnWrvCBEuXlrUy4zVza30GQ8VDVfUg3RcrpQLpEq2dgCJLMB3OuKCYH98VDD6VhhPpbiUNPl3DorMoiSC8KQF3YehzmHjQFpNBgNNTE+tBPjEFLBsJjgxd8sBtiJ2VkY78Ws4XBA7xiqo1K1tQ7WPQVNeOO4q6NcrMFkrKPTltr9gY3HeDZRbzTXcIrYbtAlE/6YD/NkYd0zrKWw+j2yyiNfDJl1zh2Moh9mXYgyGJFRf2Ds68iaKebKmZjINQSsVqxkNtM6OQ+VsiFICM3kfSkqtPo9c8vDyAeZg+u32dxQrdG0zI2TdlfjRaKb9++rNZ7avmYQ3sFhGNd9pk89sav/6nd/Sz/10gv6n/7H39Offv0dlSLp2ctburK7oyqiYNrpY2L6dGbOa4odrOGIrvMg0OlopNNeX4Px0IrQ7M50OtdoODfRu1zM6KlrT+jKhQuWuTGFAU4XCIGO2ay2t7dMGO8OeiZKElCNexuRl2sA3Uu2/RnnknedRxn1B337vbnWsOtRr9+zzg7WYsaD42EFwySxAjLnO7+zvnPN8w5pzzq3Y5qGdXL94VyEFc8XGI/9o1PVKiVd3N217igEakMYKdAYR/tk4s6ptCMnly8YiojCAmKv55n7NZPnUrx1GCSHCeLbh282Gg3rNNnfB0+zULlStoKQdUFQyEhZ9owN+8Ax4lqEYE9RgM8p7C/CPtfbKOs6J2asW1ZMdHkm7hrvrsW8tw9T9gK1R7exnXY9wyGf7ichvmcFXdbmtMDkkSiOE++Y7azRLBj8jXUbwZ/Cp62PFuLrEGl+zHkPvqwrLg1DZ9t4f+v8WZKLMLLiNyK2DxTlORgReM+7d+/aXGLb7Yr7MTkiPhSV85gAa8aY9Z/jybY6bBfh3uTbDN22GqKL9ccVpe24OPCK/gAAIABJREFU0RGThrBSqG3U1tVZzvUvv/ktvQtDXYFlUNgKRVFrRj/j6ms1AqsRWI3AagRWI/DjHYHVxebHO76rV1+NwGoEViOwGgEvEAZKuDGLMqGiJHSCOszkbKj5dKRrO+vKhhntrBe1u76meqWsPA5VuMNTxzwuFnIqlbM6OjnUhd1dC858+HBPh0cndqMLqzdfKqnRXNPla1etFf36B+/r/qP7+szLn9HFp57Uhw/u6+71W7pY39DLL31aWoz0tX/xB/r9P/263rh/qsPpUpVypC8/sasv717QtNPWMEmUC4sqDrOaL2cKd/JqPrGh5Wyp1qNTTYcEf7kgRHfjCoqFAC7CzgruRnZGEJu7sXaiyNTEc+diczxgHIPc5zqsAaI5bjEnOnAjSps0Ahw38JaZCboCV+sysDZohDgTN9KAL3OCp2xkY5by3nDozZXmcA3+JhW8Bo4wxDTBOa9Uzek4JAASJy835+h9UaAwxi2eqNfvGFqHzgFNJopw4c0X6p22NewPTVxl/+Bsn7ROHA81X9AsE6m3CPTh/qn+6uYD3TvtKwMCBHdZmNV4NrUxMME2CUyQRUz3+8LP8+3yHxWe/c29P/lMuOVm32mUn+grxZd/z9fwLfHnxfSPhoB+og049+Qfxf7wcpyTiHuOG+5EHMQOcw7CCE65vH4//L79jXEH20HFhfMAQdbEp0gR7smUa+yRL9YFYK5ldy74IFSnhQQK4oyJhyYmLxy2h/lHBwfCOGovzkV6N4LFXJ9++intbGyo22oZnuO409XpdK5xJnROa9BI5AAU6GQZ68L6mjZqZb322Vf005/7rJaTie7cvKHxYKBeu6VOq2ViOgIQgnCn23WCYzZrwYkb21uKcnnjird7AwuqPDg+UW80MZcksucCgRceeJy1AEkEZBfO6kRBJ6QHmhNKGnOecs4jwkdOybbCkWNp23ewUBLi1B1ZV085GyuPoBrFqnCe4c4ErWLsaZAJXbX7HQtAhcmOHMfYUsCM0whe3MYEKs85/rxH4vjyowlFrESNSl5rtbp1/ZiYjvs/zlsGQiEfqVItqGDM/IWtEQlYGtvnnFqnp4KTD8KhUq+aYN8bDTWYjMwxP5hO1O5NdNKZqNUdWkEQvAXrJWtjq4sbe2ZivptLOIwDw6JY44GFK7KWJZogaObhxSPa5UxMphi7nM6sIJLPOgf9ZDJTFdb9MtHGel2bzTUrEuIURyAdjofqDgcaTRYqF8maQHgG0YFbP2vu/Ql5AJlIj45O1aMgwdoehprhtrYKSKJf/tnX9F//l7+tbLDUf/vf/Hf68G7bMGT5SPr8i89oHXTYkvwQd25xbQDRhQvb5n8QALnSg5MTC8lk42GFm9DIeZFkbF5VSjk73mvVmqbjkaZw6c0N7K4ZIFG63Y6tecwh1mLvmnbXH8c2t/ejoyMtFCLqs110J7EWWEdDhmKmc5pb3gNFLyuqubWYa4cXaX0bju9Ggstv4q9db5Yaj2Gwh+ZsR7g+OTmx7QDVwheir53fKSKK5/IeXjwGnTae4Gx2QZ2ONZ63ecO2ci3z1zWuh/y/55i7QNLYsCRcO+kQ+JvFWF/AclcK3pfH8pMx4fX5ajab9k2RAJc/+4opIFm66xTb/NEgUc8K5zrItnpmuheNjameisc41SlMMMKeVw6uinH2rncrXOUIgAb/5or5oFNAKxm4hayINNPAu8X9Pvmx5O9gWNh+Hkuhge2xYguifBpgajiWYlFbW1u23Tdv3rT9Y1x9B5K/HvDTF1mt2G05JEWHRUrzZHgNMxtw3gaBFVX4ncecL0C7QszcnmefneD1V9fUS5b612+8qffpuiCHx4oR9J9Iw8V8pW/8qD5krF5nNQKrEViNwGoEvvc932psViOwGoHVCKxGYDUCP4kRiMOQrn58jSqEORPTNZ+qHEcqx6E+/cJTeubqBXXbB9rZXNfO5oYGnZ5Oj1sqFsqqlerqd9pazkba3tzUpcuXDY9w/8EjndJmPpvrtN3WSbejzd0dfeqVz+iD2/f1zrvvqlzL64WXntd0KX3r23+t7mlLP/e5V7WWjRX3W+bifP3OXX37Xkv747katZx+7ukrem1rW92DfWXKZUsJzLSlKM5oWk9U2qkozmQ1Ohlo0nduPc9A5WYU9ywCkL9ZhOlszk5avWmLNsHbt1GnN58WYuaY6S7MDAciOAsnpiMwGOIbIWOBgzYxIYYbTBPDs7HdGCMgcBPKzalHuPjQMUQtY7oiomSciMJjEbEQsxZJoMFoZEgcgujGOMyNkYxgkjHHfxhntEjAJeC+z6pElwC8eHAooGFwb44IHISXvVDJRMmOY+hWKppHsXqLjG4dnOqND+7p1n5LyzhrYnqQzZnwiFBmgiMinonpzk3nx/ijYvr5OfxRdrkP6vxRiM8/jJjuHeVebPLuSLbx4xx83+v8Oy8qnH+Ma/Vnhniq7Sc7g12OweOAXF8Q8EKGF7O8EOPf34vqtO/nwAEYo35miCZEM+b6GVub340vHJkAhbDsmO+Yh2EkU+wJlCB8lnMWMLyYTBXMlspnpHwYEJFo7nOEUkSn+XSujXpFP/v5z5kI02qdmPCOFvzdvQN998GeCXPlQt5c5xwP0B0EQ26v1XTt8kU9c+2qcmFG7ZMTDQkT7fc1HPRNfK1Uyhac2e3i7HUi7ng614XLl8xFfvvePcsG6A9G1tHhhXTE3ZGF1QbK5yI714AewN/mBEZO9+vFfLFUvVZLxTUkMP7NFX1cgc6JlzMtLEQX13Q2FcSR4IuZUCXWMdyZmYzrUAkSDQY9dRAMYcODpiC0MxMoH4aqUHjMZU20B2vSHoPhITgxY0Ge2diFh24266qXqy6sF0Esl1chm7MsAjT/fDFrHQIzxqjVNtxOHpE/zpuYjlhZKBZUrlbNnc4YzJEHwXFkEk3nifqDhQ4OT9UfDAwJVa83rLgI973d7du8GAz6rgsiWWo8nTlsFS70LOJaxhjiJh9mECBBiSHuL81xDvKEpcRY8AupGiEsS7VyUZuNiop5t64y4nQTdXtdK5jgaoedTpHWHRMcs+49Zkmg7nCsmXUghBovFhpTEGWCJEv9+t/7Of3Wb3xVd27e1D/+x/+zRhOZG525f2GtYmgi5mmOjoI4Z+s76BATTdOirKF5xiNzvHshl+1EVEcABpnEOYBwTsHBAn0XsONdAZXiGE50xjWMYjsPvDDqC7/emczvPjCbc8TlFzh3uF+v6BDjOsNa4AVqHxTqBdDzAi3bgAjNdQVRnue5LqmFHUPE9Gqlaj+7nY4J7RSLeT+KeKwxjrntzgP2nb/zHnRC8GGCecD2+u3wRTlEbr/dXA/9drkuJidSIxabmJ4FDefzHSgYPC632vwtFKxrwIvw/tpK+CffbFO/3zVsDM50an2eFe4d/PzOl3esc255hrsPD7UONa7Flq/iBHsT0zk2zIs0ZJTxAo/lPhs4kRpxnuczvsPRwFB3dg6kYrp3s/v1mtf2znaeQzCrDxJFLPcFrYF1iLl5wDfHEWc6+7W3t3fGpD8vonth/byYTsmUfeFxjKkdQ/jpdNfwWYmg2eHwjDVv2JtMxh7r3f1uDF1HT6VUUzdZ6o/efEsfHJ1YsQlnOjUkioGTNBr2k10VV89ejcBqBFYjsBqB1Qh8/xFYVW5XM2Q1AqsRWI3AagR+IiNQycaJiXJJRtUiQnRG40FXcZBorVzUF199SRd31nT39vtq1hA5Cnpwf1+tk5a21tdULlZ199ZtXdje1KuffdWCPfcODkwYqTeams4Xev/GDV2/eVOT+VLPPP+MXv+rd+wm/cmnL6lUzungpKfj9lC1alnXdjf06OZNbcWJnn76aX3z5i29cb+l4/lczUZJX3risl5db2p0eqr67o76/bEGj/qKC1l1cwNF9VjFXFGZYaJkCpM8slZl74xD0PI37s6Z7hy1hq5A1OPGmfBS45Zzo4ho5viojq+NmD4zxjK/4x7mJtRjXAIHX7AbUPiqiD448QkdZTvsRt5a+N1jvDMQZzrvjVDkHXzW4m1OsTywYuP3cuOMejhHaLD3cIDxDMiEyKEY2MZ8IWdiJNzmaIEzfanJYGjoAoQnthmcwnQ20fbOtrKFgoZJoNZkqTtHbb35wV1dv3+kOexmmNO5nAXLIbza1yLd07Q1/bwb0u+Xv5n3YvX5Ce0d6fZvPwJnuvNS/4APVyme5ePEdL+NHxX8P+4VvWj9HxUHvODD+/zgzflBm2uijBMUQRU4h6pHEfgiDEgI/g2ho1KumDCCWAaGoVQoqlmv6urOlkaDnuET2t2eE4RSHMtshoiKgJgztzDiHoKYhfTiFg0jm+eDxUQn07HG86VqhZya5Yo2ywVV40gxhZXZ3PjguSjS8Ulbly9u6dMvf9r4ycPJSFE+NlzQO7fv69vv3FC327f9q8D1H4y0Vq3qyUs7KuezhogpF3Jaq1UsEHkyHGgxA58wM4EPBne5XLVsAc673qBvbuuNzS3rAiEwD+GVtcf4wzCVEYGmM41wCWcQp0sqV4sWXAsuxoX3BYa64LU4lLhBO+2OK45xjtMlYGGfSy3niLQLE8MnnMcuIVRLwhA5Tjie4S6HoSsyMOgwoylYUODi3MxlFcQuHwEHZ4FQTstLjUyoa49mmgWBSoWsmms1NXA7N9ZUq1bNbd46PtFyNle9WjOxfDwdabKYiIooBbYA5/1gaCGeRdym2ZyJuzZ3UjxFCL4DF7YcY5nfKdjl47KOT1q2/8y5Wr1mxQcwEyCsON0ODw+tiGBzEMevHSPHxjYsUS6v0Wyp/eNj9QYTh23BiU3OA8UM1lxlbJ6tVwoaL+S6bUARiWJfQZVKyYqbk8nQBHGG2QS/fNHcwQs6JECwRFlNEZwpDlGszMVWJBnNCLdmfZ7puaev6eqFXd26eVPvvf2u4bk2mxsqFwrqt3smpJszHTZ73mV9ED6LS5siFPsGv93lBIQuewE8EucLQjpF1WRuTnQKUQ4xAoqL4g1cb8TSmSE0cNIH5AfM3bXno0Kv54wzbXzxzIvOfq3iOXkyLeZL9Xr9s7BJih98e5HYF928iMw2cI3humIBpDNQUsxNfrrAcDBAI86LFCmFI9vjQawoacyhwHA/BLFO7LziXHNFA/YbwZVtRFS+fPmK4d329h6l+SFw2os2HgjeFMY4Hq4oQIaAzsIyvWvfjwNuba6Dfj20gNTRyN6P98JJj5iOiO5c5zPNpg6B49du56Z2xXJ/LT7PVPeOb+/aHg0Gdg3n9Twyh0KLd3JzXeTaauuIhesydysO1wK+JxXTWTcsMJriS4qR8W55vy38dAGmj9+P/bVuCZAxdIilznS23RcUfMHFF1F84eKj12F/HC3zIcXxeJc9JgO+fSGH7eR6wk/G1f9O0YHnso9WDJ0tVMxXDPPyR995WzfOxHRQZQ77Pl4FkP7Aa/7qAasRWI3AagRWI/DJR+BHcAv2yTdi9QqrEViNwGoEViPw//8RqGbiBDdzpFD1YtXEH8R0LaeKw0CfefaqJsNTZZKJhcP1un0dngythfnqbsPc6aPhRL/ya7+q5saGjgkGPDlVsVhRvd601vHbt+/ovfev6733b+rLX/yC7t2/Z+7wst30F5WnbZ8wvPHExKlpt63ntxva3d7Wv/6z1/XG3QOdLuZaW6votSuX9LmNpnLLpXaeelJ7+yd69MEDZXIZDQpjVXaqipXVrDVRHCA25K1VutNq280g4aOIHIgAdtNPW3fqjPM3oyamI3LBSTbZaWnuXHfzTZu4E9NNBDGuqLuRR2GKQpzAoTHPAwLD5gvVGvUzB6AXcq3F30Qex8RGxOIGlRb7tabjn8KP5UaWDcbdjsHS3G6gVQj4ROiHOz2jNX2hTBYWjXOqZ7MZE/AyoDdw0Y6nGvUG5m4HI4GQcnF32woF1XrVXKT9+VKDZaj93lhv3Xqgd2890DQTaQp3O23hR0Axj+ACLcUFBPLFftl+IJCl3QD+Jv57ic5ecP44Zvrf9sz7pGK638YfJKZ/VJg4/7yz5/7ImOkczsfj6ceE401HxKVLl2ysD44PjI9cq9Rs3uLi7Q/7KmTzds6+/NyTGnRaunf3vo7bXSs7EC7Mc8eTuZbWLZE1J3WFYg6IoFLZzk2+Wp229k4PtdclQDirp69s65lLV7RbX1eJ7RtPNSfkl7mWyejo9FTZQk5xtaBctWRO3hv3H2r/lG6TuXrDuabdiZ3zoF267a5eeuFZNWoVdU+PTfgv5XNW7CmAW5rPTDQG24BTk0rF5vaOyuWKFck63Y5G47EajTVDiiAGM7dwryN4IQRS1FpargEIisjcwXEa1AluBpyIxzwR3IhQhCDJtuG6NFHOmM0EK85M7EJAHM5xPwcazxeajSYOdWIFJoeX4jUJdKZIiSoMeoR92qoTulxVsVS0gNB8JrLg0uEA5vRC2VysIHJhu1Ecq1gumVDpXNCRxsORTo6OTCwnw4LXoJgGzWKKX558CguPXVohzfAf07kTfbNZW68M20Goci42hBNFCc7feqOhOMqZCI9wbpisLCzqWHE+d4aB4Fgg7JlbORXleDzzEzG6VKtpNJfeeOst7R117X3zYUbFOFSlXFSF/c45F/jl3R0rruDeBYFyenxia3M+jpXLEbKcNXc76y7rD89BoCPo2VzSONNZT0HP5BCDEaxnhq6h+GE8bY4B61yva5iqcqEoUCc4+8EQIYan4Q5ngb8e6WM5EYZlSbTMLG2smWuMq3HTLaOWAinhm05AP8/bNiQTLvDZxAVe4tjFUW70LodE8eKnF3oRZr1L/aOcb19kNUF8PNWAoFoCbxljxPA09JO/+a4hLwR7/Ar7xvWFEGKPEmP+Wphsur38G9dKmOm2rqdFJH4SMMvxGY7HLnDcOj7IdsjYecn1C2cz16yXXnpJ9XrdwkX5/cKFC9rd3bXthPP94MGDM/e5Of4zhNfCRU9Dp1N8DddL5p13T/NY9pf99M5xJya7grJz3081HlHceNzlc96pzeO9S505znXYi93sM6/NOPljcNbVBlooLcT75/MYxtmz6j2ay1AzljdgyRRnAjj/7hEr7JsPM/f4lPMu8TNxPc1Y8Z8ffHHFcDQpDswXZ7xwfv56enatTp3pfhvMVZ92HvjChS9UMF4WcorZYjy29e9x5wFjNFchX1ZnMde//c7b5kzHIECBlYIXBdrRcrHSN/62H2xWj1+NwGoEViOwGoG/9QisLjZ/6yFbPWE1AqsRWI3AagT+LiNQUZiAeCHADhcqfF+coVn02mSqZy5tqJSXJsOuCvlQYRCpXCrqqSev6tq1p88CDl/8qc+a4PruO++q0+mqVKpq7+GBvvn6t3V4cKRqsazj42N95Re+YiIUDnEwBAgc3JR1+l39f+y92ZNl15ndt+48DznXPGHiAE4A2SSb3RLVg8Ww1HK33LKswbIcCkXYr370fyGHHxzhJz1JtmVZkuWWeoC6wQEkQYIAARCswlSoKSvnzDvP9zp+a5+dSKIHMkyQjQDvRSCqKvPmuefss88+eda3vt+6vfNQ3cVMl89t6EqtoK21NX3tO9/Xd968p+3+UJtbq/rSjcv69MqK1iolnbt+TXce7Ort197WJDVVdiuvxz/9uNJj6eEb95WepezA46H8+PDIYnoJVyGOcosNc3N5EdOjS83M2jTux5zZuTxMWyhJmApwT+30UxCOS4XiaUgdAjpCHaNJ8CPiAg/ACFARKeIH+jNYkSigDMbBiVar17S5teUxQTTgf8QgRK9iqRKcZKOJw/oYO5zpbhvPpCxuTBdTO9UR/eEpl3JZu2SH7a6drCetjt2b9UZdV69csDMRXkRvNNI8V1S+vqruPKOX376nl27dVm+BMz2rfKWswXCshRnZBlAbDYSgzr/f60x/L1rAD/zhqf90mhqHYnTOT//6STAvDk07wxSO5ySeg59kL/4sNEwUJ6KogchmHslP+4J1n8wVo1kcSocY3VG9XNev/uqvGtHz0ksv6dabt3xslWLFn8oc9YjPxlotERsK/meowThw/Y02ShzotVJBVy5f1EqzqZXmimoVAoYLRlIgiD3YfqDdwx3N0hNtnVvX5XMXtFKuKjddaIGAzPWMKgj6KJ1SqVZVe9hXZzrQpcduaKd9pGe++Zrubu8rn9SnKHlduXJZjz/yiPZ2H+rq5csWzR8+uKtCLqPN9TVvjzUC5AN/Z67ixO31+sqCyJhOXCjDFY3oA0ZiMgWjUfb1gsMcnAaOWcIREQiDe3pq52sQQBcWVBHK3XkyDyxks4SzSEHh5c6U5F+8F6GZwtSIxNNCWcetrhnTnAOKg1yTuNwzmZQqFu7z7gZALCP498L58xb0OZ8ECc8GIw07XQvIhVJJaxvr7vKBUX5wdOjwSSNBUriYQYogLM+dgTDs9+w6rzUbGqem6oz6ms4QdNPKpbMW7xHfYdevNldPkRXgWeCP510oG+nw5NgiPB0OdLGwv0W6Yii6jEca46gn0LJS8ToKMmoyxX2M2F8OXUCDgfp9XKvsT1OlRlNvvHXHn3nt+nX/PCGobLNRq6lerZnLvL664nWYMWfuMpas2YE1Hfjq+XzGLmwHghKii7s4YU8jUOMit1uY3AkClznPsLczcKtBdTB2ueCe57RRoKQTw/+H8F7GNTDf6UAKmRkI6Nyv4LMjFJ+0T7RIzYOgG3MM3NkApiuwv+mkiFgmijW8grudUNuUOyhmc9bO0DnBdoPwGcKueSFYMqZkBDCuwbkckC783e7/NG5lMCmhSMJ4cEyMg8NUk/BOXPTMW+ZmzFuIKBEL6PmCRXVET2cnuFBqwndyHEkYKmNrt/fMn4eYPx4Htj3dLKwp3FPZX0I3uVa57zNnzm1u6OjoyIWfeqOhc1tbLoDx3oPDA3dNICLTecI8cRhvRGclxdowjgFHwnsZB65V1vaw5iWs+ExadUJ/jSWhmyIUrSNSJYrOwVXNuZP3gxdzL7r4o1geBXR+jmv4tGicMOcpoPG9mHdyFsnFNp27QjZLIqbH7bB/0cUfBfSI3onOb/6M+Bu2W282XJDha7GAEtd89i0K3XGsYjEl3p9O73ezMHZnnehcW9HxH131RuAl4+4CYVIoire34Jif25neXsx+REwH88Ic59o5Gfbfh5viT3tTXf78cgSWI7AcgeUIfNhHYHmz+bCf4eXxLUdgOQLLEfiAjEBZWhQzBetudlsTqgmrO5NSMbfQl77wlH7zN76k77/4bf/7iSce0RNPPKFLl64olcrp7bfe0c7BoarrW3rhpZd0++137Bgdj2Z69eWbuvXGndA6jhs8X9Tf+a3f0ubaulpHx2qftMxMPjw40PburnpaaFzKqlEva/jwrv7aF76o7d0TfeOHb+hOu6PLl87pc1cu6Ho2rVo2rcr6mg5bPe1sH6g/Hahxta4v/doXVUoV9Pr3bqp1cBKCRpMwL/PHCwgiocWbB1HEK0QHCweI63ayBpQAD/Qhuw7ZF7EliCF2nhE+BwYjl1fHIWfBRYhQASMUhzosW1xuCFGxFZs/7Uw88+IB/Ojk2A+x1TqO/uZpS7cFFnAuuay2ts6HwsD+gUY9BLS8ysW8xUZC0FAIewNYvDygjwwhxuGbnUu9o5YO9vbUATWTzdt1fOXilnr9jjnrsKWz5Zpqm+c1TBf18pv39Pyrt9SaLDRcZJTHBTyaWCS2HG7XbeK+/HPEdN4WxZD4IB8P+9TR/X6Izgk7+i+6pKLj7qxT7724llA4+fG/gv1Zx/Qjjvb3CfOCIBfDA/lMQu2YXzjPK+WKnn76aV29elUvv/yybr5x0x0SuUwQ82Krf6d9qGpaKsPTny00noUgznw6pWaZ7oQtb+PJj31cvW5Pg25P4+HQTu9+p2s0EWNWKud1+dpFlco5ZRYp9U/a6oFAIbQwEebZt3ypoJXNNR12WupORyqtNvTa26/rxR8+0MHxWKWsVMmltFWu6unPPOUwxsP9PQvK08lYs8nIgcYI+nCnjT7K44wNWIRGvamHD3fV7nQtViPmuig2HltMj6zibr/nay+6cYuFgq8vjov3IjLWKmVNpiN/BqItrmpEWvAi1XIoSpSKgRft+QMWIUvXSRAscWOmsgVtXXpEe0ctbW/fN16H7pCJRVNpY2PdRQOut5OjQ+3t7Bp30qjWXJRE/AIzAt7k5PA4rEesxVlQQSkNRkNnUCC60w3EGsacKJfKKoEy6Q09fuPhWFl46/m03ekIo4wpaxoObNjp9+7e1cXzF1Qts+oj8FH8IF1W/oyIsTAOA7Z3seDx5D0IphRjKGBQbcyS0ZDOGqfhoEHWmUQIR8yzmJjP6bgDKmSuc+fP6/HHH1e/N/AY4EAHbwNShPOEa3t//8BrGm7i6CJ24cCiPiIyTOqZxyiw/4MrGRc8xUQc8UM77qcODUX855oxqsOhpAjwAQ0UXd9ZipDm0heD+BzKV6HIYRf21AUW1HfWdHBaFhST4pazACYETPYC05zQzULBhVSKOBa4TY8JhTGKTUYpmb/PfSAUyaKoGkXc+G/mPLx9ikZRLI4isl3Pxg8hilY9XxlL7hHRse18jgRvEkVS9jOKwS5GTXA0F+zmT2dCMYPrJoqosVAaEVORux0FYwRYF/KqZY2HfZ0cHXnsmDsUB167+baAS33s8qY219f9XvaRfeOapQMkOqHdeZJgYjj2s/eN2PnENRCLtaHg8G73zqnjfMGYFP0ZhAODGuEz4vrvrrIkOwQRPaJWzDfv90/zSryOct7obkl+b4hrgX+PSJzrdCjQnXG2G4sOMPbZYaMOCAADFYp5kXkeOwiioz3uI8fF62z4Z2T0g4Jjn3zdJMWE+HOMZQxmDbfpsA9n73WxoAyQLmQchN+JIl4mOusj791dFQmzPxYX4n4zbnwm95ZqGWb6zMz0W3sHHjPEdL5Hh8jYK83ytRyB5QgsR2CzUdvCAAAgAElEQVQ5AssR+NmOwPJm87Md3+XWlyOwHIHlCCxHIBkBfIeFbEH5dN4BbITojYcDjac9bdRK+gd//3dUyOLS6+gTT35EVy+ft7BydHii46OWjk/aqtZXden6Y/qX//u/0jNfe0md7tBBcTzkwxjm7xNYt5mMHjt/Xjeu39Dx4aEmg4Hqtap2j4719oP7wh82SKVUxtg7m+t//G9/V6PuTP/+68/ptZ1dVepVPX35vD65Wte029Ysk9PC3OSUuuOemlfq+vJv/ooq2Ypeeu5F3b71VhDgYKg6WDRtMQzXOX83AxdneuK2gjFs13kipiNeIZaEB3D+n1q8c7hcNqt8IWdCOgIAAk2eEEClNZ0EVjviEg/mCGJRTLewkfDSY5u2ObHjUWABE1iKwzxpuY4P87jOn/jIx+wU3n1wX8NuXxW7XXPet+mcsMK5HZPlSsUP7ohPJRIJZ1P1jls6OTpRZzAUklGpXNC1K5eUSs1VKObUhekOzhVnc6muNx8e6rmXXtPhYKrRPKNcpaoh+0TBgP2f4UQOLsDodIvCQXSq/4jAnDis/5So/j6J6Zy7Hyem2zHqcxkEBl5RtDv77x+3OPx57z11Ub5PAaSzcWAbWyQbUGpaqFoKoYGdYUelHPMzrdEU93Ze1XL4HqGy4GEQhKfjgbKzoTtNeC+uUAL6Ll+4ZDdwpVI1muHB3Qc6OtjXoB94xaBMWicngbddqWjr/Lq2LmypWMorm4LHPVchk7PgChMcIRoxlrk4nAx03G6rttLUcfdEP3zjHR2cdIQBtJTPaaVe1Eq+qk2cqocHunDhnPEbzUYNMInZ7u3WiRr1mt3yiOyI6Yg2gwSlcnLctlsb1y6CLJ9//vx5i3OcY9ARoBU45wilFj1HCOcjFYplb9coivax9nb31IU5PZhbsL5xecMFLaYmhTTOgxEPIETApCShwwjvc2W0SOdVKNdUqpRVrsD+HuvOvXva3d9XtVbRxUsXXZgjQLVDAZGiWbEcOl9mkxB6ievZ+QtTC8LMUdz1uWLBYjVOY4Q1jjUUAAlMDZkNFh/HCMkj9SZDcbLtKkV0nky1urKiXqere+/c0fVr1wLvPcFLsS4iHOPat0u1VPK+nhweqN/tBcZ60rnjwk68XlMps9vpCvC4GpWFOOeJdtqtkkpnjZAJrPOCjo9bPjZCZAPru+PCHAVYf70aQhs5N6wtKytN4zp6nY4m06HnOc5lY3YS0T7gJsiaKJ2Kon3Y7sOw7uIWNw7GpJbAaQdlFJzIISiT64Z7Q8TzMOYcj0OnwQPR8eMqRyimTMG94BS3KMs25x4L7iW44S2qUuSzSBkKL2GbAZOBkzeDOJ+ImbG4Gx3nMQCStQZ2f7jHgCgKGR0+kkw2OO7pKMvlLLgTQMn2+Rm6VhCe43oVhWa2FZ3RoZNgIM5TsVRWFq5+EjAZAy5PC59J0ZTPj+NvzFIrnNNGo+ZQa5dbjZOf66TT1Z2DtkqSPvOJJzx9uB4jxz06vjke9i868Pk+923GJYr5EYlGsQXBmD/5fPYnuss53igCeyrasc71EkRjM8fpwkruAbFowL+55qOIHZEp3KvhxtPBwb6wDoC0SS9SPg6uFYowXE/MfRfUk5+xOz8JEqfbgQ4Y5hgFqVg0iUL1n4VjiSJ4PG/x9wXWGeZVdJHH42UMCCKNxxDvY/w8/8d7b+xsoKsOrBTHFINHI5YmFivituP5iufjbMElzLGUqgSQzmf6vRde1M3dfbfzLcX0H/fbxPL7yxFYjsByBJYj8H6PwFJMf79HdLm95QgsR2A5AssR+DNHoJovLnDmLWhlXyxUhI+Ka3vcU72U0ZMfv6Hf+LVf0a/+ytOq1YpqHx9qd3dH3W4fDcQO9HqlqdX6hr76x1/Ty6/eVG801u7ekdq9nnEAtXpDqVxe2w931RtNVQahksa9LYsavcFYR+2exfRUJqWNSl7reel3fuM3lJ7k9SfPfUcv7myrstbUZ69f0uOVoiatY80zOUE6rjXWddg50vnHNvSV3/pNVbIlPfsfntVLL7xkVx/iIS5tRDrEEcRDBBkUnvBgiTMdoT3rB2KY6Tx6IowHLEn4H8EE8RmnIeFdOCMDP5n29ASfgdCIYLNInT64Z3KZU4d8FERAOPAAj7CBwwznuV2nuezpg3YIiQviBizg648+YsHkwTt3Ner2tVav22U6m07cUo/DHMxL4BfP7MK33I8INJnq5OhYR62WFlmQMQWl5zB203bPZgtZdccz9WYpzQtV3T/s6Vuvvq6HJ30tQACkc5owR8AkcOLNAkgEbGsn74rTwcoXkC5/scT9k12UUVQ46647K2jbIUmU5BkXXmxFPyvsR47sWUH/vYL/T7ZHf/G73o9AVQv9Dph9l0kfBScfE67ixOjHKPO+WNiI4pMFlMVMOZBK46FxHxfOn9PFi5ccJAwehAyE0XCgnYe7WiDyGAETxDCvCYkgmMqlNcvMlSZwFORQvmi3tVEdtaoqxZIKFKkWC3ednNtYNzbqle+/rIO9Ax13ey5Cbaw0tL6+6gBNnNnRRbu1teW14mCPMMKW+dj1es2CWUBgwEQenSI+QG8wybiOcYyCX8IRzLVtwWwYHKsuglFkcngoYmRa3U5P5XJFIwpgCW+51+24+EexoVatWOAGO4NAVa9WHQhKEGoIvwwBfezPZEwopZVAXbx0SU98/KM66bZ15/497eztaTybhFwIhDdjmVKaEOA5m6tWrph/jqDFPvI+MCszOOkIpDDCE/wHn+85kSB8LKjOk3WKNcdzYqEJou4iFIwIQ2X2EHjJpUpRIOCtAuaEfYmOXFzkFCtiaOLDBw806uPYDdsClRIxInbyj4eq4YbOBLwGgnzs4rGojHiOI5zxq9dcaGFtzeULmtjJPbQYbN71eKL+gHDl+o8Ut/hsChelcskYGsYorMcwd8Kcx/GLSz52yXB+wHpQMGA9paAyHI1dJAGRwt9B/VAYoGj57jUz872H4qpFSi1UKhYcCA1aZzKfKJ/JeR4oxRqNZBzEdvaT91++ctniNus5/HledAyFz+CUh+Ky1yl+erqwU537TsCz8D3QJmmv+6xXIFII5nQGR4Jd4X1xLQhIKVjvaQvMxyehuyEEYNYDcihhxrOdIISP/XVQTty76PJgO9Va3Y57iuUBM9b1ObTwS7Bosu5w3hCEuXZ9rJ2u37++vqaVej0U46YTC8x0giAoU9BpNhrqdNqJqCv/TOgcA7HCPZSiC9iyEN7tbhxQNolrOq668R7K3OEVhX3+ftZNn80FhApDlM+VLRqfZc9HYTgWOPhdwV0nCQrMTniK5sWCFpnUaSGj02qr22oHVFOxpPbJibt6OI/c1zmmVqftwre7yugkqYa1Eh49x8lxsbbxPQdGG10UjpdzFMPHo2vcGQdJMYUOAuZuRNTEAgxzhr+DTYqsdf7tQlEu5wJLnFO+Zo2hCgWA2B3BMUeMjwt6SWHoLAs+GhFid0dww/e12lzX3qCvP3jlh3rr6FjVasUGipOTtn8PWDrT34/fLpbbWI7AcgSWI7AcgR83Aksx/ceN0PL7yxFYjsByBJYj8L6MQDadXhAwBisWSYIQQUSnxXysS1tN/dd/57/Q3/0nf18rubmODx6q32vppHWi8YjAw1WlFhm9fettHd4/0A9e/qEOj060urGho3ZXrV5PF69cVnVlRd/41vN6uHuocxe3dLC/p96AEE/a3tN+4MzneJiHU5xXYTZWedbXZx79iG6ce0Qvvfq6nr/7jjLNsp66fkmPVYqad9taEMQ3laqrGzrpt7R+saanP/cJaZrSS99+Wdv3trW5uakaIWTjiYXrXC48hFqQTNivqEB26uXg5dLSHEJGs2n458FlCTMX4QMGsvWLxNlcyOft3ASzgKCOixERPrRMBzGuUMr74TY66HhA59927p2ceL/KCJKVih/eEY14yDW3mSA93HCTsRprq0Y37DzY1qjT0Vq9qWa97tZxxCjEdDAEuNgRZSycgW8haCyTVbvV1uFJWzMDoOdKL2aqlHO6eOG8csW8jnsDDeYppSorenDc09dfuqm7h10XQhbZghYEq8KqZtzmoQgRX+91a0fH9/sxSf//iOnRzXdWTI9CC/t01m35fuzj2W249PI+/Cbn6+On3rkQCjoa9r0thM16rW6R1ViXYd8okPkY4TUpiFgmDP9ZpqSLIy2NNNPUjH63JFiYtrBeyPv/SrGoRrmq7GymS5tbWq81dLC9IyHiEpq7gCM9UyafUSYfroG9vT2HD4ZA0LAt/ozsaTjMiIt2iJNXgLCbClgHB/OCWmC8KYilQbEkHSeEVxYKQWRGoEbsBdtil3M/FJwyOdWbK77GwLzgwmYIOC6EZq4fBFswVKxZyKc4P3G183UEXtzVgVs9VXN9VVevXzfnfPdgX61uxwGiHFt00ONAB6UzGY2Nd6EowefiKgftYhwIx4GjGhHcYjqu5+BmRdAEoTFNgiWDsLoI5xCMBK5wTxqXAr1+mdPMcM2Tc2exMrCx2S7b4hwjxiHmce20W51QTElyI+I1yGDz+SNY6ZmwVvkaYx9cgAlCMa5r1trpaKgN1i2EwCw4qiSwcgj/vmgnOho5InAuD387CJ5eK3FdpzMWtCeEqFpoZfuho4S1GFGR82VB26iRij+LQoi7OmDtDxENCQtdWOxmR70+ZMI6vUiFQMhcIeAsut1Q4OQ8MHCddl+NZkCRNJurms/B3jCn2B7hn13v04VLlzQcDOzUphDCOUxn3u1E4lxRLAn3iIVyON+5vmJY6RlcVkQ1cX/wviUIkSh2RjE9jCm+b8JYQzAuYxcd79GRHNdD9pf3RMyIHfEE/DImCOkUZgdj5QnqBn9TonctFC/8clzGItzvpmNfB/wMXRbMc/jwHFsM5Iz74+DsJNwzurB5T0S5RNRKFHULhVLoakvE3OiUZr8jEzzeUxH1OS7eG/jdYH4oiATUjOdJuuD3MEYRTxPvA2yHIjVOeF7OTUlwX9x76fjKV0oOTN/b3zeKCAMCgbUUBV3UTK5L7uGc93v37+mk1XIhiIIfxWuc6YwNYjrXWhS3+WyOn2N7N7A0FM/eiwByWCi/nyX3sNBtExBzkR0fxyLOoVgwc0Ev4a/zJ8U1rxRnglljMSP+yfvimLJdFzoSl/u7cyyjYwLe66s6HA31xz98U++0W6FrgwBSOmEIln8/bmc/9f1wuYHlCCxHYDkCyxH4sI/AT//s9GEfoeXxLUdgOQLLEViOwPsyAmnEdERkhFKEF8QkzVUp5fSJjz2qf/a//jNdubiq7ds3dXK0q2oZ51VRmVxRxUpdg+5Iz/6HP9L//S/+L+UzJW1unVOn39Mb7zxQbzTUtetXVK7V9c3nn9eEwMJMPrhRNVMuLZ0/d06PP/ao6rWKdnZ29XBnT7NBV+X5QOuFkr78mS/rB7du66u331IrNdMnrpzTFy5vKTMcuF1/MFmo1FjVeDFRfSWrjY2Ghr2R7r6zrcloqosXL4b27FEQaHBrI3jEtnA7FDNJmF2Sj4mYjgCXTxNAGAQVnq15kM1kg5ieskBHWF81COdDRKAEJbAILmn+bYzCfGLHpx+EYV04+JFY0BB6xgM7AgUP4jx4x9C3yEvF9TnCeVsr2014cnCo/klLjVJVjWrlVEyf4mpk/xzMl7K41Gu13W2wUm8YhXHcams4m6rb6yifSalWzuv8uU3jJA7bHU0yOVXWL2qnNdQz335Rb2wfaZ7JapEt2tGeyhDgRygf7tPgkIyiRHwwP/uA/n5M0p9ETHd3xRl0y1l2bSyeRBHg7D79TJzpHygxfeE5Zbb4dBYcueBJ5nMjQJhrCNApBL44fpZizwh9ZsCnNMfJTG4AbkfEbcTb1Fy0tqA7sp0CPP5USrV8QVv1pqrZnDabK3r82g3VSkUdH+/ppH2oFEWfdFrb29tGssC2Zr5vbG74Wgn6b+gImbNv/owggPKCxex54Ws2OHp5uUOBfZtMEvEqhLGak+5rrGzEBsfTG01UIKw0Cxd57nFBGLdgixuXkMjJVHfv3rGjtlqpam19Tc1G045U9tFCNCz2Qd/7RuYBYnp30DfuBKcq40+BErGrlEPM76rf7aqYL5hnbpf7ZKQpAKZkPQK7chaZYlezUVPB2Yzr/PT6S5Ajp47npEvBiJLke/xpPM+ZTAC7VsmNOBPc6LGd4U4l4BJxHf43Qi3r28TnPDQuIHTmNU5EdYofnhfgTNx1lAsFjsVUJXfXDD3Odt4mblkyJdgf0DLtViths4OdCUGcQfhMK18oumuAs82csKxrATpgPHCUcxyIr5VKyeHI4/HASBjGmHWQ8x/U/oBnQYR3QYWVN7XwPo1BAJWKunT5kjqdnr77wvf8GUy5apXOi3wiLOcFKh63uJEeON0TYThmZDgE147zrPc1fHTCr3Z0M/MZuzr89MC0jueGP6OIGd3BUZz2dfsjPwNyJuX7R8Rucd4turswHoR1ri3G1QXW+dz3QH+OjwkkG2t6uKd5LciSmVL02FKE4PvcQ5k+bIvjIeQ2vSD0mnDXtItXvV7HY0yRJN7vfC1ZFGcehaKWux2MuAkFDJzpvEIBGYd35fQeHR3YfJ+f4Z4ZHdVsOwr2sRjE9U4ILveoEBZKN1q4T0d8WnSlR2Gf7VJ45/xRwDBSic6GyUSH7RP1RgMHgxOIjKiemoVzFwKSQ+Gh2+l4LnOs24Sp93t2n9utXiavJe8uMhjuCNvr6+u+HqKYzjFFZ3xE+bwX0eLih3NUwjygaBCZ9ewzaydjuL+/722BrnFBPkHb8Pc4p0K3TtIpcWYOnhXX+Qy2G93osespztV4Tz08PNbayqbuHB3q23fu6yGcegoOZAJQdJPUmYyW+sb78QvRchvLEViOwHIEliPwF47A8maznCDLEViOwHIEliPwcxmBVDq1oJWeh2GwDHkEggXhc1l9/GOP6v/949+Xxi3df/NVuttVzmU17HZ1BLO4P9Tu9r7+0+8/o689803Vqg1dunxR93cPdO/hoRaLmWp1UAA57R8emheKOFUu5HR+c1Vf+OzT+uSTH3Nb+L2793Vve0et3kCjfluFWVfT47Z+8+lf12uvv6Nn3nhdu7O+PnppU798/aKyOM+mC03nWWWrdWUKGdVrGWVSE3W7Ax0dd5VOZ3Xp4kU/PPLAiTiTzwRnG1/jIdEolXxgqSLyO9CMtvB8Xilc2sEAe+qEtJCO8GEheZ5gExBrcLMHoQknXxAAAst1NBme4hP8kJyIJUGICYGmOM+DmJ4/RaOcOhJxpyK+lHJ+OB+0O+oeniiLQRjRKXEj5go5FcsUOrIWQYb9gfZ3di2mb61v2rHZgoM8n6vdOVG9XFApn9XaasN85r2jY43TWa1fekSHg7l+/+vP67U7O5qmcfEWNLV4lA0Bejwe260YHIt/2c50xPSzr7OiYXTZvZ9u+b/o4vwgOdNtKsUVbhE1CNC4mG0uTxyx0c1tjTIZx+hq9lznP7Q6XNBgZxBpcfWmFxaAJwvmcIJLmi/EDAazUcvl1SgUdX5lRZ/9xCd1bm1Vndah+t0TzUSxaazDw0Nfm8xr883LpdPw1FM53SJwwHv4F2ToNfyHUGx+9LsWftzXdvqCN8kjHOHkngYn93RmZAbiFz81oNCFKAjOIBNCPfleCCYOSBhwMWxva2vT+9jthoBHOnlA0UzHQ00Rwqc4gmHkpCzIUdhCqEQ0Y89BOYCHofsFIZ1uFDqCEObMweZ6ouuFwh7YDhYhji85Z3aEEzaJEzYV+PesH5GZbqGWAkOS/8D3Odd02LiAt5C57GdzA/60MBvyIXBcI1zD0AaPwiuKdhbeLfyGKwC8FNz9eqPusUYotAE1zfrTcwAy7nRQICBP2F4QhgmAnnpc+DoYGAc80hWQDt0IUTTG3W20FPOYVTc+JXluh49zYWEh88tR8Qg45VvgfBgjUEaERlNMIqiUc4NwztrMMTH+o/FQ5y6c1xMf/Yjn5ms3b9rZDtf+sccf8bm7efOW5tOM2q2+50ipVDYaqFSu6PjoWMetkyASgycJ0O5kJwM2KVLD7N7OpDQjdDcRvKMzOf5pFrs7Jd7F0UQER+zM8PWojENQeZ0NrIxFxLjuMQ8ixgcUiMN9yRMw2gTHfCjYUAgZjgeqlmsuwjE12T5iMe9dXVsLHRXTkaajqUbToVKLtOd3p9txUR5kCi/2N7rqYwH7rLM5hoBGRr6d3cyPdPb0Ph1Z4dHBHwNCuWf7Pp0UIlzsJpQ1Bqhmw3zmFCCmxy6leG+IhSkvKRRlUint7u76c2MwKuz9I4pjo4HypaIun7/ggOLWwbHKdL7MQkEPUbrX7foz+J0CtM2IEHD2DYROvaoiWQAD0Dhd7zdMe84XYjrHH3Er7E88Bv4eCwfx62BeuEIZT36O4kIMlcXtzr6/+OIr/t65cxvOHfB1M6dAlvd7jY4bg/UCWxeKN2fDauM8i7kDZ0Ns43jH9/A9shAuX7yq1+7d1XfvP9TOEOyclE8l54TQ2dl0qW/8XH6rX37IcgSWI7AcgV/sEVjebH6xz//y6JcjsByB5Qj8/EYgJYvpuDBxlSJXIBAVsik98eg1ffU7X5OmXb30jT/W2uaapsO+vv21b+mF775qTES329Irr97WcWuoajmwN7vDsXrDwOXFFYZwNZksVEhL9aL0n/21L+uTn3hS186d02Iy1pu3buntt2+rC4plOtV4MlApNZLafX35yS/p9dvb+oM3XtfDaVePXVzTZy9tqYhLcjhTPl/RPF92i/5KNaP5tK8uYYjjucrlqi5dvmyMAg+s/G+NivC+dAhjJAgP0Y2Hy9ZJyw+m4AloyZ5P5skxIGb4kfnUDZozQzVttzciXXDKBl0PXQfRK2BexipXSxYt4sM7TtXYks3DKg+3CES8B1E7PvRHRyHvzxTzKjTK/rlJr6/O4Yn6Jyc62jtQt922a3JlbVWlSsmMV4t6na52Hz60aHdx85wfmo/bHQ0mMI7H2lytK5+RSsWAEThotdSfSisXrupouNAffOO7unl3V7MsQnrBTHvwDZQRQMpQLDmlpZ9xhXvy2lr8fhDTg1B/1rkZxfHwMQkm4cxHvVdI530/Cwf6n3eRfpDEdOYVXG/mFU5ajx0CSoJvCYiUIKh4PBNdOvmXhSJz0+cpZSYzGXyUjf9zbc/Mk57MCOaFRZ0yvgKncmo6VSGTViWb1SNXr2pjpan0dKzMYqpCrhiYy3345WUHUMZ5D3IiuK65xrJCPEJMn0xCqG4qA8sYATAI5ex7ZDtzLSJC4q7leuVaR0ClU4PuEb5Wr9Y1weWNsJqEF9LNEZzHgcGMYl+pVu3GRcyCM4/YtLNLOGpbpWLIM2i3jtTtHKlcKtiBjkvdWAPE30QItzN+MgmiWDpnwTkylo2hQDRNLYy/4RxR3OC8gW9iO4FoEwp0wdEbuk9YsxGgPd+iCxn8CUUv3j8LBQs6XxhPCgXss8VJih92ewdsw6lgy5halEeYxVUf+PBwtGHEO2PC6+DCaAcc5yurqxYGEcCHiNhme+PUbatahFs+0KA38HG6cEs+BecUXnSnY0EedAXnyQx8nL50GCDsJ/PA2QGJsz5mEoQ/w3928NI5gfM5Foxmc59T5gadCoybmfN0+ZRLFu53D3Y9xuvnNrS6vqorV6+osdJ0BxIB0xQjjg6P9LGPPeHixg9eeU0nBx3dJlR3/9D7u9JcMbIDBEi73bHjnQ4Hr02JSOskgqSbgqIUx4VTmftDdEsjShpblBS5OKYoMr9XAPZ17IyRrECi9Pp9n1fOL/+HdTG45/l7FFBxKvM5iMZ8jftfsUC4JpkpIViU8aMo0Kw1HGxNRwHj0Ov1/bOrqysqgOSh22Uys2i8mIFqy/tccgzsA3Oe+RpyD0JgZnRe+5ol8DwJBeW+y9eCuJ/RYDTxvfjsuh/54fHrbB/3OF+P94R3r5G0Q7YDI5317t33nN0max4/z7ZATpGrwjUJzomvcy9tbqwrXcjp9t07qhSKWq03dLi7779TYHFHD9faaOz5b6QNWQAEfw8IIB85iLhSLmk8pLDU9jgwZxgDCmsxBPS9HPhY9HdRLnHhm+GeYH3Y73hu+T6fzb4///z3/PvO5uaaWfYRFxMxLw60HYUCDOeUIgb/G//ioh3mAAqkATkXxzgy52P+CO/hXNPJce3KI3rYaevZ12/pzUN48SkHkLKOU3LoTsdLfePn95v98pOWI7AcgeUI/MKOwPJm8wt76pcHvhyB5QgsR+DnOwKZbHqB+MLDP1gT0eo9Gtg9/sSNq/pX//Zfau/eW/o//8W/1MVzK5qO+/rjP35eL774phCUqxXatAtau3BRdNjfeee+2ji8xwHLAAsd5ycPs5967JpuXN7Sr/+Vv+JQv9e//5Je/d6LOt7f9wPbKJ3Wg9aJsREbzYIu1Zr60hOf172dY/2bV1/RD472dHWjps9f2VAzldG8P1W9vqr+gnC0mVaKKFADdXmALpR0/uJlXbt2ze7Xvd1dB3MFzXBhpANCC+5SRB6HFg6G/hMnG2FiON8Jn+PBka8Fljpt6gvls0EQQrAOLdlBdrSQjsAwHKvfB+GC2/GcHbGxpZy2bx5ceaCOwWKIe/4cXOhJOzp76sBDxMaVhi7cuIJhTxPY5u2ujh/u6e3X3/Cx1SpVbWxt2rxZqlT8sI1o1zo+MeP1wtY5H+9hq213OsGj642aMuJ4Fy4eIJYPEU2rq7p/1NUz33xRbz48lvJFTdJ5jUBFZBHqOafgGPiJn86Z/pP8wvOTiOnRkfxnCenxikIYOPv9n9WV9kES0xEc5/OUwIZwPZpxTXhnIrYhqDKnI0YCh/+fGiPa9RdSaZFWeoqUCo4k5AigvptJPgfJQWgj3RMlXbywFbjQWZzAI19nuJTziDfTmVarayELYDRMwvKCizzuRxDiwr9zCWaAAtTe5fIAACAASURBVBWBkrPFRIQLMi8sUqczdjwbtzQa+ZrBdTkZj/yeSrlikY7rEQF/tbmi7qCrFNkCuOgTwQgRL4hIM19Dm5tbFtVfeeUV9UYzi9yLWXAjr62tW7Tf29tWr3us9fUQsIioSDgx4jZueONHkiA/F/FSWTOqCWa06GjxEDQNYxp47YjKnCKzv+0YDs7Z+LIYGNFUCNcJhgMR391FXkdg1IeAZTuv6SZBXE3E2uhKZ5tRTH9XZCR8Fbd+2A7FjeiUpSvFAt5krL3dPZ+/5kpTa+vrPg8cWxDmMx7rnLE5IVOCPAde5syf5kbM7H4+PZeJCzu60l0EWyxUyAWB2C50Y4fCyhPKAYHxH0T/wPHGhe8i0ILiQii4hYIEHvSFytWKj+Gtu7dVqpT11Oee0kc//jE1Vhrm+RcpXhbzXvMDw32qYb+vQaev1158Ta+++EMXXym8MrccaDsaef23QxoxHYGfQkU6Cba2sz50VFCMzOYLxoic5Xi/99o7Kyif/V4Yi9ABkE7n1E/uXbGbKTqtz55bPof7DuOEcByd6oi87rRawOVnfZAOjw5c+OBehOPcQac43ylOINZzHp1fkPZ9ADSQhVgXkULxMoZoRl56KFIFJrmL2ZVKwM9Mp+7mYE4G0VbqD1gbRqccdGeaJKGskS8eBfk4d2LBlD+5j3IOgyAMTz+sF/FeEseHf8fOAPAuzFn2KwSXpvXJp57SX/3P/7py9ape/f739fv/5t+qWa0pRRfadKZKoZSsCwGZwpoG0oUgV7A5ZCF0+30RQt6o15xfAJOfYw0891BkiCGhUTRnPOK5p2AQM1bMc3/P7wiMaexwY/woXty9e9cCNyGgsOzjsXttjMW95JphH9h+7FKIAj0/w9f4GcaEcSIPwB1+STAs55RzA9Jua+OC1q5d0b/6+lf1nTff1nQWxPQFlUFyGMbDn+R2/7O6LS+3uxyB5QgsR2A5Ar8gI7C82fyCnOjlYS5HYDkCyxH4yx6BQiG3sMizSKmYzTsoEMxLKZfRxmpd//S/+4d66cXn9eyz39FqLaNyYaZOd6rhKKscaIRcWjeuXdJnn/6cdvb29MILL+jOw0OLRs1G2YF4w/FCjz92XX/j176kR65f1Qvf+pZeeeG7ah0caDocq5LPq1arKAWjNJt36/3WWkmPbF3UU5c/qf2Tvv75N57VM7duqVnK6gtXV3S1saJZZ6SV5qbaY2k8GqieniqrsXq4HGsNPfrERyymw2Xe39uzA8xuVR74wUGEx367Vs8iEwKbGN5v2mLQu2J6YMoi3ONwt3NwMEycvTysB97weDRVv9c3EmI4GjjYrLnasBgQX3aWJgIBD6yHJwj9QSBB8IzilYPFKmU1NlZ09SOPaTKbaNYfKjWdqX/U0luvv6Htu/ctVq5vbliwKlcq6g0HoZV7NDbmYA3Oc6mswXii7pCwMymzgAvPWND+X9XG+QtKF6vqztN69fYDPfPci3pr50SpQlmTdFYDi4F5Czg4khGaPihiOs7A9/JlI9+VMY/O3rPX289KWP8giekcb4YA2WDUPg3f9bGbrRxZzvYC2zXs6yLpLIgCFYG7dhlOQANMlUnRaYJYQs4C6QUzFXJZba42tLbW1Na5TTWaVQfdnnRaGo4Rj1PGIsxGE9VyjYBfGo/dGYJoncuxDlSDM3Uw0HA4Pg1GDOGxuNHHGk9xOYdQUofvZbIWkHAlI0JxnY2HI4t2FtMrFTvJuVZx8G6sr2tnd1u5IuIfQjPuy6wRS8G9H9jNq2sbFqKfeeZZPTjuqIToVMh5e416w0U4OnOKpbTW1lfUqFQ16PVVyhcsmmUWKfOCGVHc0EGggx+8sOiGep7NZ4MoPJu6+IDw63DQBMtgJzpHnvBMwh+BHR8c94F/b+b1lBwK1pWABYkCPGPgkGQ73QN2w6K2cU1sLmB8HH5qgk9GszEO7+D8xqnudZIwwcXcIqeFUnPGJyoUCy74BaF8aiGRfWCpxLnLcZ+02nbRU1RkXzhX3s/ka3xup90O3QkUSRLBleICjmm6pmgO8p4kIavhOgsc9VAcCEIuXQmMu7sV6Bry+c0YvcLYI/iCeBmMBw6KvXzjir7wy1/U5atXIKaoUiv7vOzv72oyGWltdc0c7aPDA9G79Z9+74/0+iu3Hbi7ulpzcaDVYt+D+5/5A2s+uOVDB4G7v+xYZx4Hxnk6X9KYUN2kuyKuR7GQwLGE4u2ZDpzE6e5zG7MMZiljhXhFkZi/R5c2240M9iiKcjynomg65W40rumN9TUXZo9axzraP1R30PM55B4FDxwxnfli1rZTS1KeA8zPaq1mdI9DO405C4UkC/wO9maehnsoX0NkZ7uc626vF75OgKg7EgKLPrrROZ6zzvTYtcXXz2JOoiufeUR3QShgM5cp6oR5Egsr7qBIRP/oko/YmIcPH/p7X/7KX9ff+kf/UJWtDQ3aLf1P//3/4EL25sqa5uOJyvkiA+31Jh4jhSI6bpibBHsPCD4lVB3BOgdmZXjKjGcfTnFGdGaQKTCbeR2LRYcYHBrPKQiZGEh8FgETOesxaDv+POfB6Knpu+PJPCiTRTAl+4TA4IBjYXxC8Siw9qOQDzqGfzNvEP+NpprN7H4PczSt1ea6PvUrX9I///3/oG+89poGFCAXYS1in5cBpH/Zv+0vP385AssRWI7AL8YILMX0X4zzvDzK5QgsR2A5An/pIwB+mJsOQnoFdEE2hyKi+XioyXioIvgBeJqEgklq1lK6sLWqc5sXlM8V1G33tVJtanjS1uu3blrogdm9efG8ts6f0yKdVr1Z1+c+/1ndfudtfeubz2ln+74unt9SEbzBbKLzm5u6fu26GqubypYqur99V4XMWJnhVI/UrqgznOv/eOFb+vcvvaz5qKfPXq7rk5evanDQVb22os4YJ+VYzcxcxfRMRJNOab/f2NTWuXN+4OOBstvrajoJyAOHLyYP1ghzRiYkQkUM+sssCGsMiBdEnYB6QYSaaGZO8tRs6CBiJCLJDCFo5gd8nLDgEUBsrK42LdAhB5k5br5vEAERFU46QUgyFgCxIhHIcP7hnCzWy0pXihrPxkqNZ2qWKqpk8zrc3dP23Xt2wINbQFDHObi9u+PiAUiB8WikXCrj0MQcwYlZ3LFjjbotra/UpFl4OL76yKMqVFfUnkqvvHlP//Hr39UbOyfKFEpGvSCm4/CzBJeyhPWBEdMRzSKqgvMRhRO7FBNXZRQbojh19s/380J8v8T093Lgf5p9pEDjKz0o5cGpiHjLvHdnBixuzivs4OQ9VlMRN9HhpxrPhsqmUipl86oXi1opFFTP5lScL5SZTtQoFvTYtStaX2vopHWktY1Vc5UPjg80mo4dWsp6kMsVlU9VLMrgaGT+owVGtyqCPqJ3p9czWiIKilyjDgDOLlQq43EPLlcEqHq94b93QLCUSuZ+R1wB15CxIkpb0Lx+7ZreevN1zeZkJyCmBwEYlzgYI8TjUOgq6rlvPa/9g65KpbzW1lb9PcRCgoCrtar3J5NfuIBAmCiBv6BNCELNp7OqlaoeQ1Ahpx0AsNjH8NqxMSOKBhACY4s4GdE70U3Kz8cHg1hwC0GlCUvbLuGZhWyvYQjGFsoXPi6L5+mUxXQ7+WFSm8IUOxQSpArhk+A3wHqQKwGOxGJkECD5POY2RTrwFZsbm94O4rf/TLocEPYREjOZvErFcJ739vYtpOPo53NBXSAIRuEfEbrVPg5zE+F/PPb3cH4zOSjcGKfB2ujBSJ861N1lYUwPgakw6cHodF3U8PwF/ZPLWfBn/oHfWKTlkFigNZ//0hf0mc8+pRlrGv8vZgFbJAThkc/J448/5vV01O7quWee1a2Xf6BqsaJHH33MRcq779w1C7t90lW7zXwByxEKFoyLayAJvoUP5yvFRlPTRbgWLYI7NDo5dwnaKmYDxDXtLKIkYF5Y12t208fOk1hEBJNDMQjMGcJ0o9nwPYh5aLQY55d5gzg7GqiQT+vypQuqV2tmpN+/c0+D0dBjyPg5HDQRu/21fM6dEO1e1/fTSrXm64P7WxSnmZNcywFPlA7FljSu8eJpTgJ4FO7NvChCsE+LVNZrkhn4STEKwZ61Ibqho4s7Zp1wzfK5cb2neyVwvekQYZ4GPJExQEkHTnRlIzbH4jY/D8ufecvvMJ/5/Of0xKc+oVK9pv/tf/5f9PDefa3WGirnCw71NS5lvnAAa+hsS/v64DgLlbLzULg/B05+goxLhP1wzw9dE/ydgiK/lwyGg1CIyILnolstdL8Rzgo2JhZgoggej/kUJZew5GOxgDGKrnz+RBynm8vzwGHLhJanE9c6+JeAzopO9lj4iCG2YLzIQcABf3LS9vmEmb529ar+7be/qde2H2hEZ9+cLg2Y/hONwq+ay9dyBJYjsByB5QgsR+BnOgLLm83PdHiXG1+OwHIEliOwHIE4AvnwDKcS/M9sTovJTIvpVMVMSoXUXKPpTF948oYevX5BeCrzdh3mLJKUShXt7R7qnTfe1uikpclwoKvXrmnj/Ja2LpzXxcuXtba5oeNOS8998xt65+4dCyqPPXrDLc/ZbNrhfQTywS+/ePGKxpOZHj58oGo1p+7ega7ULmieKeqZm6/qP774ilrHLX3yQlOf+8h1tXYOVchVNZlnjF1ZK+ZUzqW0yKR1PBqpDY+5VvVD/8rqijmwPOTycOd2aQLqSnBPc36AnQxHFl7sYsxmHUBqJIa5ohnlc7i30ppMRxr2+m4JR2gJLlBQMP6XhcHJGJYpLOmJNrfW7crl4RzhLp8vqoConUpZ7AghkQFdwAO9eaSJQ51tFktFZYs5HQ8JNpwqO0/rwuaGrmydl8ZT7Ww/1PHRocV+8AWIZ3fu3lW/P7RLFzGF4yDsMJsrmOWeTs01G/f18ceuazEbGoGztrWlaSqnca6s27vH+r2vf0dv7PcCb7tY19j+4/BgjwhpBMUHBPPyXjHdokIinLhAkThx47yPLtAfwcIkbNe/aHWIv6AxK3AMU07wnyn4+pEwHrZwinFPJeiD0w9PHLTJm/xTqHv+MwRt+ltGWpzZjt/w7objO9/Fxb/7+fFr6dRC6dlU6QXuXATYwLzHTYrQhLDKfEGgCqbnZD+8A0lGQOBlKJMHzVDUeq2hc80VbVRrauA6BXlAwONsqrVGQxsbq3r5+y/q4uWLmi6mOumcKJ3LmE8+XaRVba6qUWkavzQYhLA/5ioIAa4zBH6ulVana8cvwhbMZjOM8zltbKy50yNcPxPPcbo/EIo7LYTMUhDUzD8nbC9gJQhFvHjxoj7xyU/p1q0f6GvP/iflC1lV4EYjgDvoMqAgarW6misreun7r+j+/W21YAxznA61LKvZDLxj1oLmek2XL5yz4302GqtermoyGvt/0FmM8/HRUXDe5nMe8wHOeRQ+rx0hGBM3NeffhaBpcPXyP2uTBXW71tMWySl6cEwW3BH0jKcBv5D1ebNbF8dwgnBwjgI4CBzsLuYFATd03QTR0WJ/OhPc5CBLcB/j+F68K6aH4NCxA0M5b2Ze+1oLRUW2wWdP7QbP66TV8ZzjHFI4hK2OoHqSBHWCoeh2uu6+6VvQDO7Y4H6lyJnWfDpSnkImXO8kgDSFhTx2V6RTDkHd3Nw0/3tvd1/37993UcAioVJ2z3Pf4rqYpaTBdKSdwz070P/m7/62fukLn1e339VR68iCJdfDYNDTI49cV6fV8rm+fPmy0R7T9lAvPPdt7Wzv6GNPPqlPP/WUz3u33dGtW7d07949C+/D/jDJFelo0O+7qDlJcjTGk4WKtRXRj4BAHIoKAamzYF2lAJTNqFZr2F0fO5VikTBkdNBJAEqtaEY3hRRES9bnsy73GB5bbzbceUaoposmziJwNYTShHLZlO/JIXSSa3CsRqOmiYsboJqKxqe0Tk68P+ura54DXKMHB/u+p3IdcX1wrYE9Yg7CZ2eb4XohwDYEpUZG92AwdBcX90h+r2DNQ8znZ9kPfiA4pbnXBkd0IR+wJNyr+VzmHNd/LEAxr412GoBhY61Lwpfj9ZXgaHgfQjHHw59sKxwHWLa5Dg4PddztqFCpaH193QHtuNCZB41qTZPh2F0otWrVvzswz9OYBLxWp1wwa3c7LjCw/7kEIRSDUkNRPRTFKELZGc91Og2YGb7H7xERbcPaRmEk5r6cddnH7quIfIndKbGQEYVxcgpq9boODg5OcTYRoeMi/pTw5YAvqlQrun/vvj8/stW3trbMZcek8NoPX9c79w60Usvrk596Sm9ub+vF7R0dTkYuwnJfc+gvBZx4Y1v++r0cgeUILEdgOQLLEfgZjsBSTP8ZDu5y08sRWI7AcgSWI/DuCBC5x0O7w0LTmSDo4FCcIayk9PRjl/X0kx/VpXNrenDntjqtY4sSxWJF2XxJo2kQe2ajvs5trAf+MC52Hu55EE6lLLzsHxxY8Lp69aoFOzjffig3fzOntdVVO913Hj5UkSDA1ExTXFPjqdY3t/TO3p7+5Hs/0J27B7qxtaIvffq6jvaPQjBiumABqMwDdBY3ORrzWCOE51JO/fFIa5vr6k6Gmqfl8Llaveqf4QEYFm73pKX+SVsVu0rTGvVHqtUbmoFIAGWQz6mAo3uMkNTTeBCc+7lsPoQUwsWlnT9XUDqTs9AOW5mH4UajZCwKjF3a3xEcEIPGk6mFtRTMehyGlYpPTKfXtSMQZu/KalOIIIiRPNQ/3NtRvVzXudU1FTJZdY6OdLi76+NYXVlVqVDQgwcP3I5drTc95rg5g7sXqZ9ugIVS84kW474unFvVYtSzCEcgY7Zalyp1vXZnR3/wzRd193ioMU49mLP5ssV0xJWscRDBUfvheFFV4n9DNYKwHUM5T38riwmzCJghrPPdP98V0xEhcVGClUCIHI0GWqTmnnfI77gUUXpxWoMI4HzQGQJqqdfvKq+8ipWSRgR7am5xxmLafK56rW5O9UwpDQcDFYvlUHjhujPiI4i3XHOIGRuNmubdloM/3VmRInRz7gBOo03yBWMzLCDlC0Y3gShANLKwP59rtVbV+mpTW+t1Y5o6Jy312m0dHxyoQgdIrWY3McU0rikEUgeQGjGTsWhMsWZnd0/ZTF4Xzl3WxWuhY+Ttt98OSJWVVTOsgyMZgTccM9OLfYzc6kq9ZpELAc5hh4i/xicFl32jvuLtsg0EvMhgRxxFiLpx44Y+/vGP6+bNm3rhpe+qVq04ZDM4PHG9jtXudi0kXb9+3SHGzz77rF68eVvdwUhIe6VsSpVSzk5UiguPPXpdW1sb/jdFK/IYKGCRp4C4x+cyl4xuwMWaCqIz55EZxf4jArtIWSpppdl0oWo0DKGSo37fx8c5Rqzj3BZLZXeg9PpDZbLgQ9I6OjmyAFsqEygZnOdGODAvcgGzgaAbgy6Z4w4hTYRFFwMRaWfSyIU4hFFc/gHNAdYGVyz7gqCXL+YsmrbaLYeFgk4BAUORxNiebF6D4STgbLw2BpetGdaLuY83z34t5u5AYPyYCy4gJM5sRNxu98SCerGYC50TixDWzJi6WDLG4Z7zPWc6XxjBwzXBPEB0/uznPqfz589p+/49Pbh3T/3xQA/2dnTYa+uvfeXX9bf/7u9K2Yz2D/ftSkfAnwwJUpVDIhESLeZm0rp+7REVldc3nv26/vW//nc+F7/9239DX/nKV+xAPjzcVzqT0vHhobdDdwli/MnxsQa9rufEg3v39fbtu5rPc2qd9FxIis7/MNZTu+zX1tf0xS/+st+/v7PrIqjPJeigMyz2IV+naDDnvhc6Dxg/u6HTKRcxmGeI6I1aw7x+MgUo0lJoYK2iSMNYc28LRdmy71HGvIP1cncCwwSWaOE1jW4C9uPo6MgBnMzBOgVbd3JlzNLn+/v7hy6gMGf5bIvM06mFeLqpjo6PdXB4pIIDXwksLWswohiEqB2uzbgWM/+5Xlirube5G4VC12Qa8gAUCkt8LsVj7tesuf1RYKGzndjpwnxk+xTx2GbEnESB22M4GiX36Zy7aLi2nZ1g/FJwlHNsDLADxBOcDWszHRQI2BwvaxX8dPBM3NeNUCFUVAtnm7AvXEOcL84B1wgFPQJ+MRfwohC1trah4WD8I5z9OD7sh4V00EaLuY+X8xwwR+GeFoND2S/mK+cjYnJ8jSfFNwoLXIuddsddAxb7E7Y9x8z3CCS++2BHR4OUrm82dO7yVf+edr/T0l53qEFiTKBUQ2EklFGWr+UILEdgOQLLEViOwM92BJY3m5/t+C63vhyB5QgsR2A5AskIBDGddE2C0+CgZ4KTdTZTOZvRr3/hKX3q8RsqZhbae3DPQvXq2qpyxaK6g7G6Q/ioU00GPV04f86t7jwE057Mw2jkEfOQiGBUa9Q1GozVBmuC4ZJW48k4hO0hHPX6frCsVIs6f+EChHO7rfvDoZ5/4UV998WbqlXq+qVPXZcmCw37A6XnaYfu0XKOwJzPpMQhZQtZLXIp3d/dUaZSVKaUM37m0rXLFqhxLS6mcw3aHe3cva8Ht++Yg7pSaZqx3B+N1On27MTMZzOqlEoWSPqdrk6OjzQY9H2clqjZlgsSCGI4wOHMIkRN1VwtWXlF4EYE5JnSCIRS2e8dTaZumUaAxPs6nIw8pogdOOqba00LEcPJRK+//rrGg5EqhaJK+bwWk4mGnZ7l30a9bmcpYlYQ8ytBYIItjdN1ERyclVJZ02Ffq7WiLp1b1cO7bxtjkSsV1SNgslDT23sn+oPnvqd7rammubT686xUqGhK8GuAw5tl/OES03H62ob9HjE92sF/nJhuCd6cZIRo43yYhzmch7gNR57PFtks1C/sOtUMHnlG0LXdCTGThouxRgh7xTCPcHSCPWGeI5SUylVvfzKeOlzUnOmkYFLI4yDNuDsiNRmqOJ+onEKgTDlkFqyRxRvmGmKLGeEldfsD7zd89GouuKTpWPnI9at6/PoVZRdTrdYrun//gfr9nsV8hDo4yghSOzt76nVHqtXgZBMOXNcGHP90SsdHxxY+q5W6r9/aatFBfLgjed/q6prHA4EG4ceFKIdfwvCdWERGZGX+ksI7myJ0BSY67lVE0+g+j4F+XAOIR0F0HVloQgTCYYx7GM40CCXWJsQwih/sa/h5xKyq9wt+8u07d3X37kN1++Q0VHT10nmtr69aOCwXC6okQjJidXR6k5uA29T7gJCVsMot8KVSp+F+VintNA9u61KR4kFwv3JsELZxyiJ4OphwOFS5UjW2hHwGglQRkff39zSZJmx6NxaE7gy7dM3yDggRxtUCnBnnYEgokYUOGxYxxhZHaRBtU16zXBQol1xI83jCo6dTyYznRCZLinaMX78Xul0qlXooMCbu+dMcg6SgwBz1vqRTLhThUA+oE1jOlvs1GIJOOfIaxX5ZzCuVXITFxM25d9YEb7eIGjAlrXbHTPLrjzziK/rB3TvG16xsrKg3GXpd+9t/73f1q7/+Ze0c7DqUEzG9yrYpSk0ndvu7M4JjTGe1urauG1cf08HDPf37f/f/6BvffE71Zk1f+OIXdf3GNZUqpeDipqBcyLs4haDOfbOYz/nf48FE7XZP+7sn6nVGOjg41N7ejtrtjq8bfv748FiHhwcOzzV7fDp3satUKPnexNeNXJnMVCpUfA4Zt3ano26/5yWM+wfnjPPN/RPhGVTRdBKuKeZWQJWxNiQMfYocdGBlsy4EUpRIZUMoNveQEIaLgDxRtUyAaF6dVsfnJAfWJJt29xqYG7ohKCCzXiBWb547H5z3Cc6Ma5lzdkJeSDrj/QUHVKvTXZU9LTqGaztw35kvrIdB3A0uauZbQKKEzAMXFilOU8TySr7QZDFKulfIM+l5XYlhrV4nMBFwXBSX+MUkeXF9MMbTcQgCtoM7k/U54XU2f4DPMqaFz0uucYv0yZrNORi5G4XoifFp+Ohw1Pe+If5TsOl22p4DjCG/G1GYoaOEezvFts2N8y4wOuA4CRdm/ru7JZfz9c4xuThAYYHuhQR/4zEcjcPvVP1QJPL1w16HC84/z/rLz7BORqwO3RW7u0cuDDQaFVWqVWoo7jSi0DDOpPTO7p72ez0dDcxId6F2Mgmh15Ml5mX53LEcgeUILEdgOQI/hxFYiuk/h0FefsRyBJYjsByB5QhIBagotNLPFyG0DQGFB7f5TOvVin77r/+aPvfkExp3T3S0+xCIiUqVisbTmfaOjtXpjTQY9VWvFHTp8iUdHxzq4OjQAhsPZLxwjYECQAhAsDICAaSABXf5YdgPn3ZFBt5quVrSxuamjtsnfgBvNJt66+239NzzL2u2yOlTj5/Txa0LOjk6tljBfsMohpPrSD+EyEJWk8VM9w921Nxc1/mrF7R2fksra2vhsW6xcAhXdpHS4cNdvfnDm3p4975q+YpFwknCR+bBFvFzpVG3k7XbauvB/btu3cdFXy4FR/lwNDbeoFyqWnRB0Oz3u6pU88ZJILQN+kPhJIQb3VxZtftzd3/P+BUeZhH4potZEF2zWbdZN1dXVG+AtcjqzTfeUK/TsTsTLA/GwTFhgPBlaXlnH5JAu2IJ120+BPaxg4T5ZeFO04Eg5TTRer2svGZmUCNADdF2cxXdurur3/vaC3rQRWXMaKScFjkc9knw3Ryx613My4fiWopcleRg3ouCCVJDwtyNxBXQE6cO9QB/SaWzLhQhhKQyiKaEJyIUw62dGhfEGZmDVDLCw1NfyKZFxNRCWb1hX5lCLnCcw0c68A+BpNcfBPHHKKDEpQt+AGQQ3OEcIbG4o0nm7evKSkWPXLrg6+zu9q7dxYVSQVBLEOgJrd1c39Tx8ZFquMQb8IBz6rZaGnS6qpVLalTKzlG4eH7TYhXXB9epxfRCwe5GijjwcxGKbr1xT5vrVV27dtUCEN9DTD5/4aLqjaYGg7b2D/btfLQjOgnisyiXByOFWJq3iBmdp7glYaPjxs9lbKJzXwAAIABJREFUEZwD/iCKxAhcfBavKJ5zDblwMJ9bYOLruI3ZZgiaRJANohxiWhTHYggf+8C+IDodHZ9YwCf/YGtz0xo4RYRSIa8ZotfxcYLICIJWxC34up5OLeTHgEHOY3TD4tq00DbCUQsyooK2bjZ9uVw0UolrmxfHi5ieo4sgT1fMzB0PxXLFTvdO+9i5EBRsIgICkS3yqqNz1YGinu/BBY5QFwsPiK0Ik8w5BFT44xSJ6o26RetYnECQxImOYItLPqIsKJpybuhGwp4b0Ry4bPl6dMwzTyie8DVEWcREunPs5kXUx/1rCsnUgjrOZa6ZgPkohkImGR1muRPyOrfzl+Mgg6LXGxjpAiv85KSrUa+rzfW6ait1u9JztZL+m3/yj/XUFz6rBzsUiPrBYZ/L+r5At0+73bJA3eq0VSyXtb62obXGmln4nPt72w887gjBCKHpXBhrAmUJ6qUg5W6BfN7rNYVrwrkJty6XGy4GwNPfebit/qDvewkiMOib+w/u6+H9bW0/eKDt+9sOw6YQyrEjqHMejg6PHYDKmDTrDa/3XZAyk5G7ETyfk3PG8RESmsuAGsq4uG0sD9keo6QLBLE4lzWejPUkZHikfV+KhRnmPZz1WrXmfcVt79sL0ylBDdkNv1hoe/uhHu7suADPte/cCkJ+tVC1WvM9EgwMmBfQIRQTKDrWqmW7sllDY9YAzm9exUK4xkPhE2E6QVYl3WGxs8HrB0UpSfXVqq97xgAnPe/h+5Epznvieh9/Ptwyg9t9NgnhzPwM60VAT4VAz9DpEYRsh38mbvWQQ4FJIQTtUtihUE4hirnvbIcJvPhOyE6p1jzWHDcFtRuP3NAjj97QanPFqJjvffcF3b79js+f1/ikABIQTyFIlGstopLc7ZAOjHauzRjEy5zeWN/QqDsI3UMU15z5EkJr2WkQQBwP6zbrkxE947E7CPg9hiI/v58VKerV6nrtrbd02O9pv9vWIciu0UTzbJ6Nu3OEIlhvMlrqGx+KX5SWB7EcgeUILEfggz0Cy5vNB/v8LPduOQLLEViOwIdmBApptFbE9CDCFREmeHjSTBdWG/p7v/M39dilLU06Jxr3OxoNEAQDS70/miiVKag/7Cubnmul2bBLjbZ/s7798BucnohQhVzBgWkI5jwHg0aJYYh2QSKCDcAL5C1ywQc/abct9l25es2c3W88/31t75zo8YtNPf2ZT+l4/zAI8OmscumMyoWCUgSM4gDLwMYd66Tf1SMffUJPPvUJFWsVjWZTP7wjCMA93Wiuaj4c6+5bb+vlF17UpDe0yytfKhmhgLAGx7bZqGttpaH2yYnu3H7bD5fmJzcadl7h4ERQx4m5ubVloXM4BPUwVakEl32h/mCofn+kQrGsrXMXzFq/9cYbFt8JwzPnNGGuIjggjqysraheb2rQG+rhg20jJAg9C4R2xgwxBOZ1YMuaLY0jDldr8nDPeCMsDRHBsylVywUNWocqpKa6sLFi5z0O+frqunLlFb108x393le/o4ddWNk5i+nzVF5Tg7opqSDCwfb9cGBe/IuXGa8Jz9y6ePLrGGJUgir30Tq8M34tcJzf5ZcjcEMgDoGCYbs4+GfmlmsxtSsys5jbAY5oAm8XlyHZAWUXZ6oW6LrjsUbTqQqZjGqE0JbKFtRhFJuDjKM9EbsINEQ8oehjJro/S7qwUtdf+czHtblS1927d3R/e0e15opWNzZ0eHyiu/fuWYz96BMfUevk2O7XWqmkHOiXfs9z/fjgWN12VxcvrGtjfe0UkxAdoYjCUUhCdKHL4tbrb+mjH33MYZ+sA7dv31ar3Va1WbcoOez21GqFQhkdHoQ2Ij41m3ULdAh6LsYtFhauENg3N7eC4JRKq1Aou0gHyiMK3wjNMfiQffN4JEGdkVGMmI4ob+HIUbqhUhEdwewPIq1DWWFF8/563V0fCGLGuDgUUcZUMWZbm6AXBhZXYyBqFOUjroT3sy98nfGK2ASEQAqLrAudbt+u4NUmnSgFVQslr4XDQeiOicGRuGfTmawFzm5noGKl7PUD97rfOx566oZ64bvXp/nnCKTJXHERKLKjY1BpUvxk8WRsjHbo9jzfa/WahTYX7ZL9RmhGZOccM4ahA6lkx3sQOcNnMu4ImZFtzXg4FDaVSnjZgdvOdprNpr/HWDKJCSFNpRdGUbHumaeOIO0iDGJ61oUF1mrWOcaTfAxjOfI5z2/W+0G/q1Ixq3wpr+FipqtPPKp/9E//sa49+ojubt/TaDjw9ZPC2Uz3UCqtYb/neXvrzTeMJHn8sce9kILDmXCMYFUSnFmn29FkPgmBuojPuNmZTwitCKqedGHlCHiioucwTmkKFpwfM8fBgMH7J8NjPjf6DKRZtVTRcDDUg7sPPNc8dp2er5vgrs6p2Wz4ZxBfvW+g21hTymV3jQXsUViXGGOmBwVYOly4H/M+xhUkifE8hZzfj7BOsQAUG6Is57PqLqeSO7XCPGdMwDTRWVJyMeTo8FDdXl9rG+suhNGRRiGIbYOD4nrd2z/QSattdzb7Bau+WimfdgYYVZQUn3y+E/c5RTXGIAQZj90RFAr0oQODn6FDjVelQc5B00U0xHR+jn3kZ+n2iG72iEHh582Vp2iVzdudHvKC0y5mUThjDOgOMC6mVPI6HoOB2R73aYRzjzXFlFJB89RCnW4YLxj/pULulF3ua5Xz4VDlnG5cv65PfuITeuzRR/0zf/iHf6hXXn7FhS9Cb3kP48E1Gq61gHKLTPpQ3OJ3u1AsZN3hmAkNrVVqyqXAjIXPjIW3sFyEbpZQEGRt6vm883nuZMAYUSqpTMEkk9FwNtULP3hF00xas3xeO6229rtDCWNDARE+jF1r0FvqGx+aJ4flgSxHYDkCyxH44I7A8mbzwT03yz1bjsByBJYj8KEagZDXGfAWxVzBXPD5eKTcfKqLaw39g//yb+nGuXVNusfKzCYa9DoW+sa0WCulUrlm0SmTmtsNh8DLQzyCGo43BCj4r7zAHgS3IQ/4hMPhmkOzDO5C+J7HB0d+mENQxg2YLxVVJTjwyiULXN9/+aZe+N5r2mjW9OVffdrOWcJALX7g1jaXF1FR5oz3JyN1R0M9+tEn9Plf+WUVquBSxjo6PlKn1Va1VNblrfMqZnI62N7Rc3/yVbWPYPROVSiXjUnhQRW3Z7UMz7iuTrulB/fu2okHl7TZaPo4ePA0/mCRCu53t0/j/Osom4FhO7GwMBxOVKuv6PKVa8a9vPKDH1gAzZaK3h74BrZHqB+iOCIOIiKi5uHufhBSjeSQH+Z58Gcf7TADd0NgKGLbYuZzQ7s+4Y+j2Vid6VAdC3NzDVp9TcdTNSol5VMpXbtc06c+/QkVqqv61os39QdffUH7nblyiJ+LtGYLHIvwwhFskdooinx4xHSE9CCmgzoJLepBeEpgAUk3Q6K7n4kgfXdJmKfSmhBcyxxnLi6k6Wig1GziboAMYzad6eK5TdUrJTtVHdQ3Glp4QkgGf4Bg1OkP7NwmDBL3M6GX9WbTAhTYlNv3H6heRXgfeV5FUQQ8URtMQDajJx+9rqc/ckPz8UDv3HnHrtBHn3hChVJF3//BD/XW3Qe6cmFdj1y7YXavsxMQMFOym5YCwMPtHW1v7+jy5Yt2l0dXZgzIjLgExBcclghW+/v7+sxnPmNhke+/8cYbevvOfeGdL5azyouwz6mRHL0eAhcFuJS5wEaagOuoVr1O4LBHZK7XGkHYG+HqhK0dhHbmfnRLsw/mATtEMQiy/J1XFIi4xrhWcMBacDRmJWXxyyJ8Ou1AZI7V4jPICATOdOCec3wIaWQ6sM+472OA5ynGJHG6nhX0gzis04BU/m1cBE7WxcIsZDt2K2Vzt0s5hDy6WzoW9QOSIbDGs/mCRePWSccYJwRK1nHEOepnrFcUaOwE5tgTwRlR18gHgkwR15NtIiLb4Y1QagRF1vggpny317NwjNCKCIpTn2+AJ0FU5xy7aMf6axxNxms961Doupi5iwcBstUCZQJup6hGo6kKoqnXr+mpQIwgzDrGMSMw0tmRyabc7YT4zDzF2R2cxOx3wmOH520xfeLuC9Y4EDjcSzhP3V5Lrc6JO3RWttb0pV/7sr7yO39TpWpVe/t7RmtkCbUdDDUjQ8CZGlMdnxzrm89/2+vwpz71qYBhGgw9D1lbwZkgLrq4YeZ4mLsOlgTfw70oKdq4+8r/z+xiZw7ggIfDzTpD0YSC8mzMPTXtdZ9/8/etjU3fU1+/eUt7u3sJ43uRhEqPdLB/pGIJLFTR85SgSYR2jt3CqAspgdfP9xnb4PAn9DLgqSiok+URuh9wFiMej9xBgFsZ0RhhmaIImJdquexzS1mXOcs1vUizT8ydlJ3lLKmE/CLUHp0ce7sgQljjKEBTXERoJzz1wb0HqtXK7pBx9475+gHhFDtY2B7XQaOx4j85lhBYm/XxuGMnQb3kuEmzndQ8KSiE69cBqNWqixjMb66FEHAc3OrMa76GmB7yF/g311EoJMUiXsxaYL5yXbhYRogo+QsU1+Gk0zlXKKhar3ps7IyfzXT58iUL8DjzKVhhOGCMuQbpyGF819fWLbpzzdy8+UNfQ+RrkC/g4l7S9cK6QRGQ42LO8+r1+74WON8c16VLl7ytl199xV0blXLVBSeuvSigG/XktSvMW673TqftsQV7RQEIMwX7w/7C4ef/m3fuqbHWUG1zQ7d39nT/qK2F16kctCqL9u1Bf6lvfKieHpYHsxyB5QgsR+CDOQLLm80H87ws92o5AssRWI7Ah24EsgqYF1r+Eb1pRV8Q7Dcda6tR0X/1W1/RxdWaeoe7yongSQLt0posFuqPpn6Qt0upVHC7MgIKQvqD+9t+wMVtBqIE4eHunbt+yK7XmsaXGCOQCD52uw1G6pzQnt+zKNLp99RYaaqAiL22aowMLfF/8uy3NF9k9Ve/8DE7eduHxw5KxC0Yws/SfngtlIvmjPfGQ21evKDP/fIXVayGwEY4yLs7u+bj3rh8VbViWd3DY/3JH/6Req2OH3YRDnA18kCPoInwWSkF9+fJ0aGPFXcd4hyiiQX16dRiRAHchMX9jHqdY81nE4fsIUzgWm4013Th0mWlswX98Nbr2tvfV31tza3uPLAa9DIPYjqO0GqxrEl/pAPEdB7SB4PANkXgwolsUc7o+yQwbqYe4uCYALWx2dj9yUQn47EO+wTNTUD8GBNTK6dVyxf02U/f0Oe/+DkNpmn90Ve/q2e/9apag5Ty5bJGs5TmqZwmU0jJ0BvwpsPU/bCI6WAvENMDB96HlYjpUVA3FSNx7oWj/tO/riGmz5TRlKBEXLy00cOXnwyl+VSltFQp5PVLT31aK42q+t2O3emIaLCO6/VaEF7KFWUWad19547eeeeu59fFixe0tXXOXOmH2w/1+htvam1jI4TwtbsWYi2azWfqDAbKzBcODj63UlE+A4ZoZDF+6/wFHZ609K3vvqRWb6KnnnzEEwcdxcGpCFfzuVng8I+Pj450cHys1fVNGxkdVlosGptwygfv9+2ORbThT65rAjzJCWAcwAXcf7jn63plraZituTrFEGs02nZmR4FVt6PSIT7Eof2bMZoM+vSQcQcB/Y570PU4xWd5zFwFIGW6xLhjM9mf9g3+OzsOy7OnMXMkYVKRGAL8sOAYaBIRaAmgaqIywiehE0eHR16feOFoAXiZGtrMyCZEpE+ImbOCoBnue0IfXwvBoEGsff/Y+9NY2077/O+Z8/zfPY+8zn33Jn3XpIiKVKkJJqWJVuS5yRGkyKO2yJtUeRDmw/9VKBABwRBg8ZGkcKIYaRAHcMW7NS15UGUbc2kJJKiON1L3nk8wz7Tnuex+P3fvUjaCZoAgQDieh/i4B6es4e13vWud+31/J//74F778RUnL1sV4gQTwJc+10TBz33qBPTCTZkPAaqt5qq1htqNhpayGaUSuIM/0BI9xzxFATYZk9stLDLmdPU21YKPRQbcVvjSg74Aubq7s2OOWzrdDKtQCik/f2DGWfeb8UcBDcKPrxWo153CAyc6tGwrekEIx8fE2AdNN48ax3Hgm/2l44LGOVW6DCxDn5+0IoruJ4RCrlOuMBnhGo3T2xcDPMydp1PFA/MRTtR10I1O7aGFpcK8od86o76Kq2t6LkXntfm2VOqtZou+BYnM0IsIbGs/x8S03/4xht2HTp79jSy8YwzPrVziuIyYirzhbnCdnDd8zjViI/gXrzwUCdo9+ULcdmimONX1ETtoMY4gXHRN+mcGimdzLgQydHYwlo5XnSJUPhxQupYgXBEyVRauzt7dp7QRcF7WBF4hkJy7m3G1D3PC1XlWsN2EYKMMx1RHIGbfQhHYzbncY3zXPaRogwFDUR9nPKch2wLhXE6Nuj2wH0NZ53PCRSKeD/mr7mc+66wxdoBnqZaq9ux2Tp50pj/l995Vxvra1ZoDMyCkT0uuCeQ8zy+isVFE4opqDmuN/gTV7jni04GK2JoavOAecVx5pvPLBSBeC5jYWv1zGXOeeHlLpizezpVu9W18w00DvvJOuGc4I417/BFzrFNoY/HwHdnPhseJkKHBAG5Ix0dHtpnnWKxYOPHGkmnBUK6sfpnSBbLUKAThs9niOOttp0DrM/8/5iQYkPmEcALEi7pQlbBy3U7to4RSMs84Hmsxytrq7p85YoOjo4US6TtXPfCW5mvXk4F84rPH8wHC6X1+Q3BxOtQpGNd5ZuuIrZh97il4lJWhbVVXX+wowdHdY3ZTubE1EotavW6c33jobuDmO/QfATmIzAfgY/eCMwvNh+9YzLfovkIzEdgPgIP5QjgJ+QGitsdbuZwpvtwOY8GykaD+rnPvqB8PKhaeVuBUd9ucj2e+HG1oe5woqWloqEOLJhsPNKNG7csSGxhoaC11TW7OcTZSnsxAsr6+qbdRHIzBr+TmzFu6HwTx0PFuYWrCsaooUmGfWOmP/axx01Q+PbLr2rnoK6nzy7rzMktVfYPTfxDGDZsgU/mFiRQE1Z7fzpRMpvR6UcesQAwQvR2d3d1uH+gQi6nR889olI2r2Gnp69/9avqt7v2OuwnYhni6mjYNzehGTBHbC+ComNGW0ggXPKZS4yWeHNuTxEmfeq16xqPcBz2jacdJng0nlI8mdJIfm3v7Oq4WlVpZUW5XMFu3nsDJ3rgzEUECOFSDEXUqFRN0DXHIaxWgtr6A7V7Xds3c6NNx9aW3+nBsx+YmD60ToKpegSIhqPKZNNaKyVVykS0tppTIhhUIV9SaWVdN+/u6csvvqwfvHNX3bHD3YDU9QeiGo0d1x3BhHDNh0lMx3r44VBVz/lqzGGTZGbs+Q/VDyYmEzjMC18UaqbBMNm4hgEKE1BJAOmgZ8zxQjym9aWiHrtwXiG/1KhXFQm7oE1/KKhMJqVGq6VwMKxUNKHbN27p/v0dFQg+PLFhOJCd/UNDI/Q7TeuKwD3pOQthIjMnmUPm2h50FPGPtVgqGELC8Y+l40rVkC8+f1hnzpxQj8DaqBOwooTUgRIa9I3pa1xyf0CJTM46HpiPiEaFQsFEMv6OIIRozRe/Q3RBUERA9dzaiDuI1oQgTgi09cucpLVaRZ1OzwoJznE+nolQdLAETWiCm+0FDnJu8vp8IaZ5jlVPpGZdQcj1GMkeyxzBifUHxzCFv0QUcdahXth3hCiOIzgMxDLOPcQzAvdM3OV86sFoh1MfMRcvDlLOL4QoxoPtsgyIoRO4XDDxBxOGsUJYZpt5P4RkJ/f5XDcJImYwoB7dDCPcsgETxhHUvEKBdQRMfSYYBwMRKzqWDw5VOTpWNpVQJpUwZjrb8oGgOzUMFm57b/vYdw9ngZBriIvxxHGdx/D+nRsYlzlrZjyeMEExHk1YoQl8AwIyDH86JSh6RHCtGypmaA7dXAYGeMQE+d3dHTWbbZufpVLRXg9UFKGNiI50GiBIIuaCAOJftp8xYjtA3tgcYGxxziN8m/PeoSoshzRgFSET/lh/wZ2UD/aVLeT0k5//rC48fkH1XtM6lNZPndRgOta1WzdNpKcbIRGOKh4KKxYKm7DOOs98Kh/u2zmVzWcNhcQ4sT4gZIK6GY4nxk237oNZEc5E5Jmr2uF9woY6o0AgH2voQP4AKwhImYB1hlHwgIkNzoag6XwmZ9kdjWpN927dsoJJLBq1a7V1R7AWT6TFpWXD0ZAIaeJtKKRCvmCMdZzFtWrNcCLwyxF2DbEzwwBx7hIUSpC3YVImsmDecCRmHSZcm/iZ4+SwPRP1O13Fo3E7P3Cmh/whBUIBc15P/E5MN+zYxAnNzHsTw+n2GI9t/XCIkrGFqRIIznYcHVVULOSVJjfAJwsp9rIOvIIYSBq+CoWivRbjYFgXgolnCBrLHkglFI+GXbDx0OFJvEIS84rzj3Px/a4uPgdxzGfYFCtGEHDaH6hWa9o1njlrgrIVqyh4E+Y6eL+AyOcaj+3Oc/ni3OWbwiBdGnQQtJodJZN0noSsgLaQL5oLnXlMMYV/WQv5TMQYcn6y33QwBKzSC1LHFZwo4HM8rbBOYPBsvcIMgKhPoZ2OQIoHmXzOjAQ9QszTaft8xILGusCYMCd4PF0hlsGBsD/rweLzBucc1zWKLPxr63+vo0pzoHQxo3SpqHfv7mi30tAExo7l8fhsTjfnzvSH8h5ivlPzEZiPwHwEPmojMBfTP2pHZL498xGYj8B8BB7SEUAb5oYOBTroDyoSDJiTNjgeKuH36bOffFIbxax6tSMLIfVb6KTPRL39o4ZqrYFOn17Vic0NE6pwbV69es1EpEfOnzen4s7OrrkYubkkuGplec0Eb1rVEbrMLYYL0RfQYmnZ2v256Yev3Ox0DFeyuLykk6dPmXD5+puX9da7t3SmFNePf/qTOtjZVRDkic+JOOA5wMMIdxjCE87PUEiZhaK2d3bMyYkA0Ov0tFgs6umPPanNlVXFAkF98+tfV7/V0bDfM3EFAcREh8lIozEhqbBlcZwHzXVuiANEZU3NlegC1vx2g8sfhr2Oxv2OBbMhKsTiSSVSGU1AIfRgYk9MjGp3e1o7sTkLZ+yp23dCUoyCAM7yZktJ2rdHY6VS7iaY8Mhqo2ku43avr5FGaoLS8RHEF5AvQLs5/OewYvGI4qmIEvmkFlZK2tzaMHG2EA4pU8iqX6urUW+p1uzptTeu6sVvvKYrtw40hEMbiak3mJpTEcEMURQxHc7NLAPuITg7ZpIm83smfv4VMR1lZ+rEdCeOeugX34cCSBkPnyaBoBWBQESEpmNF6OYAbeGbaHNpUWdPbCgTj6jTrGs47CkcITx0YN0MBO/evnvPXI25ZFadessEjPPnzluL/utvvKk3L9/QOBjUej5uQhRMb8Qzthd34sLCgr0WAtkxIuDY5RDgDHWt/wj3DgUEcgKBPZ/LKwPrmQDBUFCDbs/yEQY9Hj9SLJnScOo30cUTsRHEvM4SzmHEdMQdBCWEdP5FCDOesYmhEcPYICg2+iMrvCFIHR2BLuorM2NvI7JxRnlCLwIfghNiq3c+mpA6ceGZnmDtidYUyvgZZIzHDPZwJmwXf6vVK4qFncCJ29dDc7CNbDMimxfI6W0//8/jLCB5Jprx2Gs3rtuYIN4zJoyBF3DovT/b+GFHuPGcjV8t53zndArgNpchfRDTp4hnQcSokQnTPMf4x4ZFoZgGOzllnQh1cFddCieEXYKaCJmo5xUdLPdhPLHX8MR0b0wcGzpsLnPE6f6gp1q7ZggTREnmTTAUtrXJggxHMLlxyYJ7QXyELx1Up93V3sGhFYOyyaSKhZzWVxbVaeNibZn7nPdhzWRdM2TPoO+KqaOhoT4QOBFe6QCgk8fESNA9OHItBHFoPHZwXjiq+dkyM+hEYq0cO0QJwmI47Jzi27s7yhcL+rm//bN69oXn1J8M1B70Fc+k7N833nzL3NfhQEiZeFKFdNoEdTI1uJ7g5ia3oz+kwBK2bBDek7Ek08IESdbJUMjwYdYp0uoYPsRY1VGc4ykrerGMGPosEpQCuL1ZJ8ZWaMUdHg9FlYwnFQmENCVYdDhScqGosPx69603dbi/b2gQijkIs5lczqROC5p2KcW6RqdT+VCba+s6sblpYaY72zva2d3V7Xs7SiXDVkzFuU3h6vDgQIcUpKc+E99j8YR1glGMuHbtpvaPa+aipvAcAAlDB0UP9BSYqrDaDdYo1gbjWElBnxU12HcrRA0QpPu2roJNYzM5dhwzE3B9zANXTAH7w/9n4PNrauMJUoU5wbjSPce8sBDaiJtD3jnJ+kzRhs8PiMilYkG5LK9DD5XrdrAA0dm64eGg+P/3w0M/lDPwvpuePIRG2wrkXnHKy2nwzmnmMGsZ3TUfDh/20FIc90Sc7oOAarW6Wq2O4vGwfeZiuwrZghVGcaODnzOUVTRhn3eY4/E4YaUI9z3jwGP6Z/sQ2i0wlM8pgYAVdiwAns6hQt4Kgojh1jE36/rg/Cc4HcSW4/c7zJ6dy8PhLBB+aIUa6zpgzSdXAnF9NnYcQ4qSdMgMxgN1uNal0ppEI3rj+n3tVRuiWswahZjOnOkM5gGkD8EHpfkuzEdgPgLzEfjIj8BcTP/IH6L5Bs5HYD4C8xF4OEYg6PdPQwFuqt0NLs70EAze6UhxTfWJx88ZMz0yHWjYbandqNrNOYJcbyT1Bn5dePSkiFdDCBmNJxbMR1jg0tKi4RvK5X0TnxDb7YY2FDHB4+DgwHHUxyMTW3BL4cxuN9u6v72tU2dOKxyPKldc0OLKEuRTtZtN7e4d6Fsv/0AL0YB+4QufUaW8Z25xBHXcUgFaqhMp52ofDS0kq0a4XySiB7s7qjeadlOOkEgA6aMXLurUxgktZDJ66/UfGoe9DX7DMAdOPKVdfDzum8M8Gg0ZP50YznQmZTfZ3PjjUMXnyo2sORLhjYI70NBc7wgKsKr5bvcHqjfB2QQ18ftVqdaCca0yAAAgAElEQVS1trFurHUX8jVVLp+10DSC8djH4KCvZDSm/EJBzW5P93d29GBvT9VGlzQ5hWOIslNFkyHj++aLoBRyKhQLWl5eslDUbGFBkURCY9yTqYSGN67q2pUrdkzTmYKqzZ5effOqvvODd3Vru6KhP6hAJG5ieigStXnCfphfzYoID88XBRGcsc4n7ELZbCftU5njM7vwUQ/8QtaA9/+OL8szrdDgl0MOjUeadDvyT0ZaSSd1ceuETq2vKOibqNOsmQDabNVU3t+zsMREJqW9/aoFJa4trpgIwTfzAMEDVBJiZz63oJXVJQumpUOCuUdhqtPpmoMUcYhzrdlqaG1lRa12S7VawwQfCiB9E7gQsJyzEsF0sViwNv9UImGBiQH/1ARFhKJAKKw2KIWQE+08d6kxv2eoAxy8iE2e4MTvPWGJn0Gs5LI5RcMxVTtdc87jRqXQhiiNY9kJwB+8BvviHKpwkbsmxCL2e65qQ4nMcgMYH4S1W7dumaCGuM2644UqOla3c77XGzXlUkkTqTyuOu9taxhu1J4rZjmhzzHE6UDx3K3sy/LysgmCb739lgnoPJ/nmHBNV8ms8MD7eqgLDzXDv14oJ4Kvz8ITnZiOq7zdaWlALoLAb8jGxhPTEWMR38cgIPwhc3/yM+ME2kfgJ0A0zEQyT9xnPcLhas7b0ciEM8NDwbGPONY04ifzawSsKOz46mwTYY+pdNa2Ge45nOdmywmcpeKyzp49ZyipN69c1e7BkQXfbm2uKhkNa2fnvjnSYaEXCjlzlducY50bO/42400RqLCAO3fqmN+tlhVt4clHYnF7nhVVhiPrCmBf7Hy0IkvE8Ee8LmIi453J5uQLBnV0fKTC4oJ+8qc/p0+88KymoYCO6zW7tpAHce/efTXqTevOGHeHCuPgZ45bEKTrFogn4xauSQgn5wbv5zA1EStQQSKikEWHVZ8upP7QHN2469muZCppRQf2iSKFIYYmXcud4GD22l01a00NOgOFyFtgX7sDvfbKq1peXNLS4rL298uG6XnkkXNaXlm2997c3FQCXEmvp2QyZRkHv/e7v68/f/HPlUoktb66asi1mzfvaDr1qz0IKZUYq7iQVjIZMwc6xRr2qVQoGG6GgGDOg/L+ob79nVd1b6+hxWJaSwtpK6AQgInQT4cCYnCnRSj51Ap6iOm+AGHIrkhE8QOBGNGXtccKUnLIEMP52LlCIcmFyFI04jpfKC1YgRo3PeeyFzLK4ygSGmue0PSZw9y6SqZ0+jTt8awhxVJBowFBxBSCk1YUQYB3IjnnnDu3vbB0r7hlnWChsBWSQLaRF8D5ibjsOdetW4d9ts6x4PvdJ14XheeW97pD3DlGJ4lfrVbDPvcwX2KRqBr1hiZji6y2LhxwLowbRRXGDLQVYa+G1xtiOphYIK8542H2R8BXZRRPxXV8XNPt+3eUSKYUT8Sso4QOFlzquNOZe3y2CKPID5l7LqjaK5CyxvLZjE4NnPhgguh+oyDC+LH/3poLso9cmXg6g7tA8XxBx622vvX6FW0fVTUJ+KxbwfBV/SEzfa5vPDwfl+Z7Mh+B+QjMR+AjOwLzi81H9tDMN2w+AvMRmI/AwzUCiVh86ti5hKDhTA/OnOkDlZIxldJRXdxaV2Q61OJC1hjP3Cjm8guKp9IWtPjxZ57V7Zs3def2bW1sbMycX9LRccUEPhiuhM0hLIB9sBvm6VQ7O3smRFjYHxzgYFirK2vaPzjQQaVi9qvsQt5u7hvNhnZ2d7R1YlNPPv6Yvva1r+nm3X394o8/pYV0UsflXfnH4B9wSo3Uxu0+nhjbPZ3LaxtBP51Rlp8R1OsNCzZEmMmm0jqxtq6VUgnQrOrVqmEuSrmsoS4ISJQ58rn5HCmeiCqViKvf7yqVTtqNOWPITS03rog/nniAEJ6LR1U7PLSQQBAvjXZHlUZLwUhU0VjS3PeMIyLn6dOnTQTkphXBDvGwcnyoB7euKzwcKJ9NKRSNqtHpqo4w4/crUyhoYXlJyUxaoWhExaVFLS0vCVA2TmNuirn5HiBaNbsWPFo7PNK439W9e7fsGFHEWNk4pYNaW9/4/g/1vTeuabfaV3casG3GST8gSWwm0CEscHP+MH2hQ45QZAjsI4BtFsbmCaHmaMSE6iNU1znBEUo9li/FKJPdAxz/oXUjJAl7HA1NLF6NhfWxs6e1mM9YOGgsjEu4rQe7D3RcPTZsTwe2b8ivM2fOqLSwpKA/ZOIHggpiBm5C3qaQL1q3wa2bdzQYIhLh2GybOxx3Lt0mxeKCOT5TBD3GE8arNgyHz6+bt+7pzt0HKuQR1ZLmluTDJxkCMNwpCyAmsZ+IJxaQi7Aq2Xsg7jM+iEoIWczVDyNMPNSBh1FAqAIzE40mFA5FtbS+rmvXrtk3IjzOdLBQoFIYb8aL10UsRPDidRDJstm0EvGYMblZh3CC83j+7mFT7t6961ybs2BeT9RnmxDTWSMCQb/Onzmt26AzjP3btXHI5wsmLuN+pbDiifEe+sFzmiK4WVhwLKadvZ33eeYfnis2F0AEzbjRVniZMb690FZjzk8nhi8xh3E0YmvOaDxUr9VRvQYGCMa4Q8g4YT9gBTmwHnST5BcWbE0YEnZIZwxYh9HIsCPsc7lcdh00Pt8sqNE53L1x5ferq6s2BjwWQTSby2hlbUW5hbyd58wPuNEIyxak3Grp+MiJxcsr69rYPGHH8ObNW4YGCUeiSidj2lhdUjadfD9IEpcxx9EbG44zIrrXCcAxRchkXD3XOsIgIaGMT7fdVaNWM8esMchhWs/CJlk384W8qrWKYbxWVldVa9RtPU5mU7r45CU9/onHlSsW5EO4TXJdaRluKx5J6MU//TNdffuKBZCGfX6tLC7q8ccfUzaXNoEcTMf+4b4JvJl0xgIdGV8rEM+Y+9lMXpVazXjztXrdxofCJs500DU4hxGwq9WKEumYqtVj2w/U+Fa9TV614uGoDveP9Nbrb+j6tasmuJ45fVZ7eyCTxnrkwnk98sh5G2OEzo9/4uOKnDxpzvb2zVv6jf/j1/W9735X586ctfXiW995RUNF9MUXntLpc2e0f7injc1NE73rzbqCAZ91pLUbiNR9E2LBqu3u7euddy6bQJtKpu36hjsaMZwCH2gXOsrikbi5x8kPIYSc66LL9GWdDJuQa2iisQvfdeGhGZuPFNEN1YOrO5GwsYwm4lpZX7WOCwohXveah3Sh6O7ChUfvF+B4XrcDjx1GP+d5zNzb++Ud93PQhbI6AdwVybxsA352rHNyHFxBzkO2UThGa47Hk3Zd8DpNDLGDUxtEyiz02DBJH+qU4RzxXO9uLQ1agR5BnDWH7VwuLds5d1A+sDEBN2Xn2RDnfczGBpGddahF8X06UTRCxWJiqCq2j2N17tx5Pfep57S3v68//cqfWhfEEATVaOjc4VMCSdt2bQCl12o2lEnE7fMcRSQ+exg7n7ByrmnjiRWOYLhTUBgN6ajwKZGI2nG2awJFCcJV40nFUml95otf1OtX39O/+co3dWfngE9L1h3ImFGsndDqMP+aj8B8BOYjMB+B+Qj8iEdgfrH5EQ/w/OXnIzAfgfkIzEfAjYDf55tyAwh6AV5rGJcVoZWdpmIBv07kE3r8zJaeeeIxPf/s0/L7aAs/MmdrdzA0h/TGiZN6+6239OprrykRT1pwIMIPN8EICjj4CBp888031W61TDjiBjs5E6PMkUk7P2J+NKLDoyOVD44srAxcSwjswaBv7vKzZ87qF774WXOo/8vf/Nd67tyKHjt3Rn5uOsdjQwo0EI3h73I3bY63qGqdjqKJhKFKdvcPdHRwbG5M3HTVo2NNRyOdP31SiwsFEcKXTaUUDwZUrxyp3ahZS3PYwgA7JpRmUkklku7m25AMM0d6iIA/7OyO/WICVzYWVf34SK1WV61uT7VWWwRV5kslE/r7CAixhI3BysqKjZ2JCubQDVnYabW8o1SYANSwsdCP6w35w2GtnNjSibNnlC8VNfH71O51zKlqgiDu1kFPsVjE2s99o6lq5SMd3S+b63XQ66pRrZgQlCsuam3rtI5aA734re/r66+8rXJjaIx1AkjHU78VJ7ygQgQ2j4X9cJxLPk1g/OIFBsWAhGGC0AcfyTCcuzZ3XOcz0YW+hLEL2EPoGo9hRRO+N+HgKwmeggC8VleleEjnT2xY8SeMMBHFXes3lzToIVx8FClg0WfyeYVDIEOcaxzhhaIU20VxB/GKbaMIhqjDdAP7wMYhpCCE9OleeLCjYDimbN6JsQja04lPlVrdHMbJeNyEVvPa40AGRWHcas7ToeKx6PtCbLVWM9HcY34jKu7vV0wE2thYfp8X7onczAvEUoR3XNxgZbbLBxZEeu7Uadvu119/XeXDiiFIopGgTp7cstdBkGVdWl9ft+dbUakCQqNnTHEEMQ9ZwljwWNYZfueJx2wH22o85ZlIxvz1wgfhKb975bIajaadL8WFojl+EdspmuCQ3dnes+IZAhTIBNzdbDffViCIRQzR44noHxbMOT5eQcYT3tgW63TxEy7qChVgTDiAcKkJY2zUqjquHCkaxKkLWsZZOnmeudwlw0UhzO7t7lvxEAcqczOXTFno7aDfMzEdwZ9xoEjhuXvZBop+iHDMK7YBQZvHsWZz3FfXlrVQWrAuiwfbO7p75656vYEWikUVFory+4J6/fUf2nMLCyUrFMK7RnS3IMNQSNFwUKe3NrSQz1ghZ2fngbmUPaGSMeA9KWIY/sTPlrugSo6biZ/yKUlRMZOzbp9Rf2hdQ2C6TPBj5hpygmKN6wyY+hzHH+cv869ar6nV72jz3KZ+8ud+Sk8885Stww3L5YDZHtP9uw/0x3/4R7pz/aZCU5/hXtZXVvTMMx/XJz/9nAYTREm/bt6+oWvvXbXxvHTpURs3QhjBdrAmLi0u2r5zHXiw/UB7e2Vzji+tLJvzmg4S5uLB0YG6/a6KrNujkbrtnuKhmJLRpA7Lh/r+y9/Xg7v3deb0aStUb52gWNHTjZvXdX/7vtrdrjp9aTAJ6alHV7R16pRa9YbKO2VdvrYnDft6/JHTGvvCuvzeTX3muSf1P/2T/0X+Exua7m7LH8VF7tM0GlG/WdPxnVva26aDoGm4D7YLJjmVFQpLdIY06y6oldl4fHCsu7fv6u71O3ZesNawPiHGgkhjLnK+c41nDjJvQRNZgCbdJKGQ2nSAWXCtQyDRacA6SndCGvTYeGifH9gm7xxm8uPI5jndmajuCeOslWS/8PrMLbBs9eqRksm4EimwNR+cd17IKPvjncteV82HQ4ztXLdsAXoIZrHTswKZd357+CdDMM2QUax9vLaHUKLDhGwM3OmcX8xLhPOl0pKtdft7+zZ/jUHeoSsmqmw669b42frVaTJWcPp7CoR8MwxL38TyhYWiHrl4Xs1OV9euvWeFDApAIJeYc7Z22L6MbIzohIuEfYYbMkQYnWoU+sBxGV4uZqikpaUlW99BjLH2s3+ddtu2K19Y0FJpWYlUVv3RSFtPfVyv/OAH+p//6a/ph1euiJ6X4YSLaNCY6e05M/3h+Kg034v5CMxHYD4CH/ERmIvpH/EDNN+8+QjMR2A+Ag/LCMBMZ18iYfinIYc8nU407nWUCAb0/FOP6u//7Z/Tua0NZRMx7e0+0O3bd0T4KA7rVq9vQt1gMNYrr76iQX+kbCZjqBPC0hDgaMnP5nLWzowofVyp2Y3b4uKiiR/WYt/rm8CO4FBvNnRUqare6Zq7ydqNp1MNJlOV8ln91PPP6onHLun//NVfVdzn0+c+9YyhaYbdDpANQ56MEblHYxP8/cGQJn6HU2l2+trZLatarSufzSmVSmr/4FDl45qW4jFdunBWy6WiijBlNVXtcF913IMB3GFR+S38a6J4BMZwwMQg2tkRpxBvwD4gQCGs4C7rd9pKhSMW5AiyoNHuajSVkpmsCqWSIvGYhaOlkhlr28f9tV/eV7NRN4Z0Fsdvq6V27UjxwFTDQVeVel2NXk+JTFZrJ7dUWltTCCcnN/04igMMAZxT3ONDw43AXW8cV9Q+qCnQHSmsgHqdlgXF5fIFRZNpLW6e1G61rT/5+kv6xitv67A90YBOhVgC46CJ6YazNoY8LtuH5SxgP8Cz+DXxB8yF7UMEYPYhoCMy8O2KTybewTlGOEKDgPVPCz5zm3kyGXU17HcUC4W0tJBVIZXSqNdVLDDVQiqpKHzaEaiKgCJRAvlooe875yOBk7Tigz4IRy1AFiErArM6nbL2f9jECFHgPginRDg3hjiCycAF5YZhE4/HqjVa6vRHSqdzFkjo88MOdqGFON45iAjVtPFb+Chhj4j/3bY54S3IEhfi1OE4EBE91va9e/e0Xa4qnU5qa33JXoe/4chEIEVMQgBHkKFIVG+39d6tu9qrVJWdsbMRTCuVqomhdLUsLy2Zg/LmrbsmsqdiMa2vL5pTH/G03+3auYTAY2tHo2GoGI957iEIPNc1Ip4nWn/Yic324Wq+deuGIRZAcbAeOWf8RIM+gldL9+5v23mUSKSsCwX3JsF/jJ17L8R1h//wglA9N/q/61/vMd6ZY4+h8NEfmuMbAcvESE1UyjmX/KDftbUBIZJjgJs3EAxZrsLRYdWyE7o4uuFEFwqKUxARaBaY0jLhFYEM0Q7h3l4rGtVCccHQIMw9b/649wkrm89YsRDsy/FRxRzW8LmXllasGEqHUbPVdsGSs7BEBL2tk6dsHrzx5pu6dfOmzmxt6O133lJ5t6ytU1v6mZ/7eRPiXn/1VRNJwVAZEwmu9cR1QxBGe2zFx5aJ73RsDIasPYxxUBq7MNgh4inOYJz6dICA5RgMlEjFbb8JSeTc3d0vq1Jv6Jkfe1r/6X/9y7rw8SfVqVS1e3Bg1wTW3rdef0v/5ku/r5279407b+GvAb8efeySfvk//weaBqYWtnzj5g298847FkR56eIl6yRivJjD3U7XnMRcrxiv+w8eqNNt68TJkzp34bwJyMeViitIhoI6qh4rm8uq3+mZuzubyKpVa+m1772m737nu1bY+ru/9Hf1pS/9jm7fu6tWs6tKp69Wf6hQYKJknHWeQNigFcV6nb5i4Zh63ZF67Z5i4Yh6Y798oah++Zd+Xv/ZP/pvJBjiFO+qh+oOujZWYFBqlSP1Wg0lEkkXDurHuQ03e2JBmJFkSt12R4Nm267n7UZbD+7d05W3rtj5t7u9Y2iadCJu6xm/QzDmMwXzEBE3oICdtzD3EcQ9YZ7ONBdsObSulyDdVSuLmgZ8hhz5sCht7m9COWcCt1eYMdzUFPZ/xNYSh2pqW5cHfPhIzK1HnnPcY50jXnsZAvzOE/s9lJVdGcypDvKF0FGCTv229tq1gIIZ6znCMd1wMwHdOk7IngkE7bjbmhwJKA7rfuS45B4qiDXs6PDYBceGCdl1wcB0CvIz1yDPCQ66pd1tKhQJ2vuSXwJ+iMdx7pYPjwyt1+tLqXRYsUTUwl0pZrIOM99S6Yw51m/euaHF5ZJW19ZsvfYKfPxMDgdYPEJ46XJBcGc/OCfB87GfxWJJSyvr8k9DmvYGCp3Y0rV3Luu/++//R7302uuaEj7q87tCBAVnqrjzr/kIzEdgPgLzEZiPwI94BOYXmx/xAM9ffj4C8xGYj8B8BNwIhP2BqXE3QxEX5jWdKh4MGeM5EfDpFz//OX3isQuaDjra372vw4N9c8vi4u2PJ5B1jU/uCwR1/do1VSt1E6ZwcHosYpyG4CW4IcPdhKOSG2c4n9zM1qo1uxlMJOMmZHKjR6Bmp9+3AFE0W0RiuMDxSEhPXTyvn3zheb39g9f00kuv6uc//ZSW8xnVjw7M5bd17qwWNzZ0d3dHb79zRaFITKOpT93hSK0ubremCUzc6HMjzzYcHhN419WZtUU9euERJcJBhcYDTbrtmdNubMIZfGowE7B0vXZtcxuGQiIAj3+Nus2Ntghq6wnffSJKezuC9FihWFRpeLvxhLF2aWdPp9ImwDebdZV39zQc9JSBIR0OG7vXr6H8o556BJrKp1gqpUQur3AiKR8hY3CUuXHV1BAR8NwRqAK+qQUSUmToEHx2cCxfs694KGKiRzqbNuf+yB80Mf3q/bJe/M6reuvmA9UGUw2DMfkjcfVHY3O/oiQj0iIt89/D8zUT04177tyuJqRQMZh985eAz2cFJxRExGcEN0TAwaBrMXcMSTIUUDIcMOc5hZlSIWfoDY36Ir4TARxcEBMCQcbC3zhuuBqNwRtQbzBQf+y6K2DyGprE78IjabPnGIAX6nQ7zl2Mq3M8diiJRt3OM0Qx5n4fIZIOg3DEthVhCKwSBREKPogn5sCc8YMDAb8F7iIAMRBsr8Nq+E0oRXRhGxG+Do8qtm2EMvI7x/t3eBSEctzrXljnXr2t+0d1wwYQFhwLBZWOBu15uM8RJhGREGrv7ZZVrrYU8vu0kIjp3LlTzsFsYz9xAZQwl4fD913MCLvsN6+DOx0xj8d47mtEYwRctg8hi/0g6DIWgaseMwctYpZz0Q4NLRWPxrW3v2cdALyOOUUNKwICgXIbhQlE8KiNtzHGbRMdAsnr5PB+Rujz2OccS7aRrhuczYiXuULOhFFebyGbV7fTVqtJd0/OXNBslyF5qJj5fZpOONOn5rTG/RqEu8waHsPlnjZXrRfeeOfOHUN1gIZgLEqLJS0tL9t5zbHC7c1zKBqybiBOm5NePsN0WddMLK67d+9ZRwFziQIOx2VtbUNbW1taW1+3ouFXv/pV3bpxw3BYrEMUABi7Z597zkS9/TIFzaqdLyBTWi26A9z7efgN5tIssdPEdE5JhFyuI7D8wVMwFxCdERKZr7jEYwmCksfmauaY7R8imkvPf+7TeuHzP6ZAPKLd3T0dHNd08dFLOv/0J7Vz9Yb+xf/+a7p19YaSXC96fTXrNW2dOqG/9/f/nvqTvvGpK9WqCZhgwpgTK8vLOnFi01zGhGcy1qAx7t69o2+/9JL29st64skn9IUvfsHGunxwoEarYdcKCiBc9xCh11fW1al39b2XvqeXv/1d3bt117IFwJ7duAFyq2Xvl8nEFE1QuI1pc3NFW1sbStD5VKmqVq2rmC8qqJCuX7uha9fuqtMdWBDspUsXdPLcacPdUPDbP9pTb+SCVXP5jPK5rCIBOmpckCqjDZucrg3WDbI82E46SOJ0UCRSNu7b97Z19b339Mp3v2fdYic3N82hznnG9Z91ifnONX8ymtp1DtEYFjeIGM4TzolQwBVDmBNcO/NLCybGfhBCHHQhuWzbeGrrIKcYf3f89ImFodJ5w+sxh5gLNIklEjH5giE715hTXpcK89GtvbL5z9+8jhde13OZu+wDPs+AP3HBv1z7XJCp69by3Oy4v1knEeAt2JigYQsOpgPCb90aXHe99/KKjpwf/J6xgdHO63jbx+cUCnhsI+sx1xlQYq12X8121wr8wZDP8FytdlcJQ89NdP6Rszr3yHltnTypla0TShZLdr0iW2ba7+rGnVuGRSqUipYhw77xbYG/4ZB1y7SaTesm5DyMgTQajawox7rOYzPJrErZkhUyiqdO6vW33tb/8L/+ml5587IF0drnoSl4qb5dTh+ezwvzPZmPwHwE5iMwH4GP6gjMLzYf1SMz3675CMxHYD4CD9kIhDzMSyRmHFTEvUQkoumgJ/90rM994mldPLWhxtG+bl2/akIdN9eBcESjqV/+cFS+YFjDyVR75T1Vm21zbeMiRWzhgoZgYCFdmprowBeCngvUGjkOcBAHV1CdftduuXBvI6Qj2ptoZKGHI0NQbK4s62c+84I2l4r60r/+bZ3Ip3R2Y129es1cnBcef0yPPPExPSjv6VsvvazS8prKB8faKR+o0e6rjYsKtzhhjNOJMumU3ezulvcUDfh04fxZlbJp+TpNRTUxrIS70RyaiJ5OIbrRrj0yF60Fds1Y21Of30LvcPjBnjXiSq9vAhk3lRaml4grnIhrhAhLmF4samLV8eGBmo2aCaU8njA5+O2427PphCbDnrmfcbWncnlNgyE1+wN1EJ0IIEXsC/hNFEOMnxBWpolS8ZgVISaDvnq1uibNjiKIjLGo3UzTYTDyBbV+5oJeu3JTf/SXL+vde2W1p35NQnH5QhFz+bOPCHa4DFG2uPF/mL7c8XFOxADHEdf5zDdr0aJYIicT+RCZJ7BsCZl1c9M3du49sB/LhZwK6bgVMBAgYmBDxo6hjq2SEFuHUumamxGXaywa16DvnJMIQnRidAjP9XOcHE6Ix4IIQKACyUTRBJEbrrkJRD5cvR212y3DK/D/tCnAvKd4hMMdYQb+cTAQMncv0xYsE45RwnJ7uKKnBruxucY5yTaBDcGN7zmrEY6NU9ztuqLDjB/vscQRl9y2OMwK4le101O52dNxd6iVWNCc1MPeUKlUTIuLRRM+EV0Q4kAZWdEoGlU6zvYlTQBnzuGWRIxjuxC6eG1QJAf1lkrpuC5dumRc7g/jXTynqYd6YDthLuO8TljnBSLuwAon0ThInaxhktLJjK7fvKZmo2VFAxeQ6lzirmDY1XQyUDLlcBZeGKonAn6YjW7iMOCMWdGBscGVSm5Eu0uxIqj1jXXl81nHrg6DfRhZlwpivzfmiHoULxnzRCKteCqpZrujYb9v88pHIGcoZEUMEDDm3h0OzT2dyWXt96x17HO+ULDtYVsQn3kPXN6EmE5M9LPeoNk+R63QuVcu68H29gz7YGRk43dHo0kLZKbouF8+sDUS9zgiqXVBSCoWi7YvLhSV4NCwrcM40VMpEEItO55so3fNCBIW7QuqNzs+zH+wXMx9ViDCoA2RYR0erMVOYKXoweuUD/eVL+b06BMXFU4Fdfn6Ld2625AvGNA//sf/hT75xZ/R9rs39Gv/9J/p/u17yqXSqtea2t0ta311QV/82c8rGPUbtz2Vo2gU0ivff1Wv/uaPWDIAACAASURBVOCyrROnt5a0vrKm06dP2vUNgR0m+h99+Y+smHvm3Bn99M98XufOn3eFk05bkVhY7S7n31S5TE6LC0u68d5N/dmXv6LLb11Wt9lRv0sWx9TO3epwqnQipNOn1rS0WrQi6Mr6srY2N6wodVAu670rV0Xqdj5dMFTMe+/dMKY+HU6pTFqFUkGrGysqLBXV6DYED2hIISgRUz6TlX/q0CR8Ged8OlG71bGCjDn/TRTt2blHcRikzXgwUeXoWNfefdeE9s31dSu4IWQPei5LhFBLuq3ABKWSKct/oGuNawiBoJwj4QAwrKmd+4j5kXjUxgrx1iveeeGXYErM9R6iOOjQKsYuD4BN+iA02NamCTimgHysd7jGZ6HI7KOx9oNB6/hpNlwWDOsd5zVrm4npAfBuiOlOPKebhaBoiqmsHS5UlY4kHPN8XnHnHmwmzkeumBaUS6HVclfcZw7CjG09s89AQ1fgGvTs9Zi3bt+H9rpsE47wdpsOmKlSuaSC4aCtGayHrJ2LiyUVFgry+wJaXltWPlfQ4tamMomUwlwGQFSFIvbelgcyGatWbThEGZ1Wk7EZHBgDV5xwjnivOErHIAU6OhZA8/A5kOMIz51QXCIfMstLeu3yFf3W731Z795+IIAyNla+gKFrpnNm+sP0cWm+L/MRmI/AfAQ+siMwF9M/sodmvmHzEZiPwHwEHq4RCDrfrTmTuBGDbRnHndltazLq6+LGui6e3lS3XtX2vTt2U4dwEkskFYwm5AtG1OoPVGs2Va3VTdhdWliwG9JOx4mFJrYgiEwnFvoJCgVRD1HICe0BwySMJiMNxgNzpo0RNi3MMWAhaw6tMTRcSSoe1Scfu6jPP/8pHd6/q73bN7SczajfqKvbbiq/VNLW+fMaaKo3335HW6fP691rN+273u6rN5qYcMN+c8ONEzOTSanf66hydKilpZKeuvSIooOuAsO+iae4zHCjJuJw1oMmNKBVWjAhblykgNl2Gys2nVE6kzHEyqTXVxzshoPQyI+46vebSIJTncfhqK3XKuq1WyaIZVNgKHyqHByoenRowiOuezjG6WxBjGoNBjsCbDCkSDKheNIJjghKiGEaDURyWCToV9A/1QhXe7ejIAKDjzbwpB3HA1rrYyltnL6ol354Wf/PV1/W9Z2qhuAOwjEpGFJ/iJAKA5p9Rsg0oLjt08PyZXLfdNa6b50FUytGGOIFF7mJ6WP7OcDxR8DxIQiFlE2mVMjlzKGdScYUDdIeP5y14A/NNWsYfcT08cjmU7PVMgEjn8urkINZPVC/01c0GrcAQ8LdWrhXKeRMnGsQ4QYhI5NKG16FOWFfM9wFj2NOwtvntVvdjglpzXZLx5WqEtG4tefjQO202sZPR/RcLC2akGkM4bE7z5jfZBg4xMBYg55zbHs4hA8L1B5HHCHNY+tybnFuO5do14pM7bFUrrcUg/sbCKrRaAtzKLglBDJzqc5c57wWIj8iNevO+wIXhTYTaekUQYAHqbGtWrurUjZlYZofdqB6LlNPjGObDDPhQvEMY4H4Z7zw4cjwJ1sntt4vBty7f0/tVts6bnK5vDlvGRce2+k0LEeC8ebc87jmhmkIOsHMc6t7oYWei5X/N8TEaGTbMpVfBZyi+ZwJ+RE/DtGgFdg8PrMVbhDxRyMLIE3E0youliwc2Nj5CHomLhKWS0hh28YJBNWlSxd16mMfM3zVa9//vm7cvGnrLl1DnMWtdsuc3zhp6VAiO8IbO+amccw7bVu3sfxyXAyTYWz6jro9eOAw6aPW+UCRhgIRx41wUL69AEePHe8VHygq4FjnXzoevCIEkxCWPAHI9WbT2NwUYS2WAjE2FFSKtS8WM+QSAiR4HsaVfeb9yodlra6v6Pyl0zqsH+hr335VD8pjnTy1oH/+z/+JYtmCvvMXX9c3//Ib8o99ioUiuvdgTzt7+7pwekU/+ws/reJSUZFUzAoXN27c1osvfk3vvXdLqWRcW+uLhlCCsc62wDdnPn3lK3+mK1euqlAs6LGPXdAm7uBU0rntA7h2mR9cTyKKhePavrujl7/5sq6/d8Oc2hRXKpWayrWWYT0+/tRFPfX049o8talkOmnoGTo3svG4KoeH+tbXv62dBzvKpHIa9yfa3S6r1SazIKfS0qK2zpzUysaKzj5xCZabuv22BmPnuGfdC0ydMx2EUCAI217G26YQY0LxiDWgr26rbetXCiRMOGZrEc54jpkLEwd9xGMH6nW7dkzLe2UrlBGETFfC/v6+kvGklhZd1gLzAYGd8xxxG6QK2SleaKiFXbL2INAGgnZ8UykXYso5wRefXzg3PIGdghRIKJtrPtfFwtxGGObLO0dZY6ywORy+n3HAz14xzhjss+wMhHU+v7D/FMH4F/GfL4o73tqISM7/u89W5DsQakHXDu/hsw4QUEv1Rt3WXcJCwTZZJoLP8c27A0Jvw9b5wf8nEhktFPNaWltWDDyPn5DyjNbW12xdSiQTdoxyxQUlYjCAgqoeH6t6eGjXAkR9nsM4cV6Ou1M16y0L9bXPM3Qb9vvWkcN6R7ENpjsVK7qYDG8F7836qOhYohOkrYPDfTX5XJFO6+b2jt68dlvlSlt9CtOWBxGwuTAX0x+WT0rz/ZiPwHwE5iPw0R6Bh+fO9KM9zvOtm4/AfATmI/A3fgTC3IsajgBna9DYzIgJ40HPsBSr2Yy2VksatJpqVI9d63YkqkQqo0AkrtZgpKNGw3i/nV7PHFmntk7ZjdvR0bE5RHkDBCWEDW4eEQocTgHRh3u+oInRg/FQvqALgMS1jTsdp7UFfHHTjEjEzatvYuiHT1x4RJ9//pPav3NDCVrE93Z1eFBWfzJSZrGocDKpB9t7SuUWdOP2fQs+xIE99Qet/Zj9ZpsRoTLphNKpuPb3y4ZyeeETH9dqMqbgoKdOs6F+v2su2VwuY4WCbg+RygmvIBcYkyBIFkR/2K2IJMZHHWs6GNhzGWMKBFO/z9AuOMv4FzxAMpFUiIBTBP2DssIBv4q5nN2Al3d2VK3WLDgMvmkslVG12VKl1ZVCYSWzOcVTaXs/xhUXMcKvHzc06A5u4oc9dVp1+aYDZdJRC0NDgOohuHZ6SuSKyhRX9LWXX9cff/N13TvsaEohAyHLHzQBDZEEhrZjRqO/+K2A8LB8WZgh+zMTyg3Dgkt7iqg+NXxG0C9FQ0ELFqXoFA75zRmbT2eUTMRtfCi+ILKDU8Dp3el1TLQMx8LmOjTO7XikXhdWtV+lhUUVC0UTqxu1psLBiKKJuPqTsRodBMyuCfDGrQ0EdOfuHXPknjixYagF/mYHBNK2BVyCPMANSSBtywQZ3o+5jpM2GWOuhYwLPho45ycimIlHJqJR9OrYccYVaS3/9o4Bc7N7gYE8ni8vJA9RC4EVgRth3EJ0o9H3BVncrsEIeIuhDo8P7fzhJIRtbYGBFAGikRmGIWAikjmyozEdHB6aW9vc+7hB/XCyP+Aj834evsUL8GXd4Jvfe05xb1tBquDu9tzLiOusVYigiI8nT55Us9kw5jsIBkQmY4lbGGraBN1uj2JhR6lkxEbHKy5478U4GeN5On3foc//45b2uM72WIS34dDc0GzPyvKiQuGgBZDGomHXrcIcnAU1UgAgQHB7Z1fJREprGxtMNnOJuoKjw1HgnLXwxtFY+WJB//Af/pc6+5kf19vf+Y5e/MM/1O3bt+34wlTm+MP5NiwNR9rYWq5Uxph5XTg2zoTcWkiyK4xSJEK0R/g0/jrs7FTaRNTREAxGwMYTIdWbF4iLvI7tv+BRD5TLEjI60d7enuqzsMUQ+xwIaiS/oUJwa1O8Sidi5oiNhcNWyOBnK3KauA8yp29zEcGTIMaz50/r0sfOq9Gp6OVXfqhG16enn76g/+of/bd69Xuv6Td/87c17LS1Uixp3B/pzt37dr48/8kn9Ev/yS8pV8yp0qrp1t07+ou//K4uX35XS6WCnnvm49rcWHdzkrVjMlYhn9fu7ra+8Y2v6/DwSMsrS9rYXFduIWeOcjp76ALIFnMKhsJq1VsK+sIKTIO6dvmaXv3+a4pFU1pbXdXNG7d0v9LW2ZNL+umf/bwuPPaI1k6sKl/MW+GZwinCbPe4om+8+Oe69u519btDHR9UdHRQMUF+c2tLlx57VFuntxTPpvTos08okolrd/e+esOuiaYU1ZLRlMIhOPs+Y72DHjJkmM/nRGhc0gTI4ganmwzGtz+oXDpjaCaOP+tODAxaKOw6IsztPFCz3jCBnXP55o0benB/2xzsuPKZJ/VazcR05kRpoWjXsTLzoF63ef/+OTSiSOW6wmKxxPudMi7o12cIGOaUJ4ZzPCj+4pxGgPe44F6HjZex4JAtFKqcA91zZPPenOtWTJiAw5sx4EcOjcS8ZZ95PRPCZ2G4nDhgbJj7htuya3vXhPNA0K9isWD5CNu727a+hKLOmU9FiE4BBH+yAhZXYJqv2hgQArq4sa7s8pIi0bBdZ8DAWQeKhVD7TLSOxCLW2levV0WuBZ/D2Adbd0JkDsjCgrvNiTrtvl0DWPe9wudx5ViVo4pdtzZWNzSaEpDbVbPVtAKiOf0tPHhouQm1o0M1CTxOhtTzSdtHHVU6Qyemz4KfyeSYi+kPyyel+X7MR2A+AvMR+GiPwMNzZ/rRHuf51s1HYD4C8xH4Gz8CEfRQbkLtPi6gSDCqMA6myVgRjZWOhFXKpdWqVw0TYnxQbvTCUQ3G0nGzrSaoiWjMxGla4GHr4nA7qhyp2WybYMhNMs/tDXryTR1H1EWfOlQGOsQYSd0/tRs1xHUEdYR1d6OMrjwyQRNhc9LraiES0d/63I8pG/FrKZNWtbyrvZ1t55JCuIvFVG+0tV+pqd0fmzAciiU0kd+Y7ISrwQum7R60SpzW+45zyp7dXNejGytaSiWssICwhjsXJyJi3WQ6MkHS2stDYcURwyNgGaTheGpifSAU1qg/sJtoQ334EFf7xsMe4VBGTDLmqs+EBfjC40Ffe9v35RsNtbq8pFQ8rsP9soWkhkJRFYolReMpdYdDDRDt4wlFU2n5aW/3+83xD2cZRjcius/GbKTpoK92qypfYKjiclbZXMqEkb39QyWSGaULi2r0p/qzr72kr33/XR20RvKxD5G4hhNcdwO7icblbggFfNu+wP+PmP4flk6K+/uDr3//xx/36A8ex0//9jv9u977r/7ur7+TeexniAzcvcbCnSCeT008xwEbCQYMYZRNJuw7ifDrk4XKJWIxC7ur16p2zOHqIwzjNqy3GyY6prJpEcEGwgS3OfsRjcRVyBWUTKY16AxUq9TtPIwlEhrgRvc5EYhvhB4clDdu3jIn8IVzp7RcKjlB0oTJoXWCECjIYxGuEBZ9QSkaj5h4U61UTbxD2AQt02k7rrgnOIMfYD4SqolIj/Dj3MQE7YVNQMFpifCDsIKAw7nu3K0yUQbRzNysolAWMCeuwz6NXSBhOKLasGfzlePAOYHgZGIW3GzEvZl4zPNwgRNoiJCFQ7LX6SkWcTgSRC/OQ8/1zOM8kd+bV14QqOcaZ/5SyPMHw4ZHodCF6xwxDPEOoXtlecX42Aj4Hked/WVbEKUsYJDCXkDKZpPmgDVnuE/2fI/FjJCNWEiRDnEX7vlCYcGeb5zybsfWgUazo/u7BybOnT+14RjWwZAhOnpdx3NmzBkPsFKsBweHxxaailjKOsZ7IeqCk+Bx5iqfBcJSTPmVX/kVpU6d1F/8wR/otZe/Z69XpNMlnbb5iSuYL9Z/FndwMRxb5gQCJvuGaGdu5dFItUbNiiU40U2Bt7DBsSFCCIzd2dnVzWu3jNe/ubHpkDZwnz+E2kD05vh5AijudDoE7jzYtTFMJ6ImapN30e/RFeFXLpfSYqFgRUjmPcIunR8I9DyHQgRCP4UJjufmyRN67vlP6tTZTXX7dd3bfqCxz69HLj6mMxcf0ysvfV//2z/7dfVbTZWyWQ26PR0fHSuWiOtTn35WP/XTX9BgOtSD8ra+8tW/1Gs/uCHfuKef/eJP6O/8rV9UaWFBrUZDA5jcoLV8fr351g/18ssvGf7nE889p63TJ41DzzWODoD940MlM0krFjdqLUVDMZUKS7p19ba+/Id/rOnYp5WVVb3++jtqDaZ66slzeubZJ5UpZLS4uqjVjVULl0ykUgognjZa+v7Xv6XbN+5ob2dfN6/fUavR0uLiks4/8ojOnD+nWDKuQCyk5Y0lZZcXtHewq2bHCdjRcEKpeFbjIfipnqq1isrlfRPVs9mMVldWtLS06PBShkAZGJqFDAmCMq9cvmzuc7o6CKLlXHccfpjesMIjSiWTymSzunPrjvb3DyyPgOLh9159Tfe39+SfTJROxcxtvb6yqqODQysMU2RBoAdfxnuDcjG2d4CC4QfXA4RsMiBYTyi6sQ3MZcsvmIXT2qNn644nrFtIsbnHZ4UCOofsPHLrKP/SCUNhwIphzDuu5RTDDcVCLgMoLgRmHNhOeMdNztphbn1QLc26EKoprK6tL1lH2vbOA43GUy2vLltQam4hb3x6Hh8IBbR5ckurJ7c0nZ0n4XRKU1ureurW6xp0u85N3mi44Fgf5wCdGwEdHOzr3t17JoIThGo89uFA7VZXt+/sq90a2trMOe4wNq4AQMcUYfGtXteON2u7dU3x+Q9MXTho5zvnY78/VsIPXcin5bWs8surevP6fd0pV9QdTYwvzzVhOLDuqn//Bf5v/Cfy+QDMR2A+AvMRmI/Af+wIzC82/7EjOH/+fATmIzAfgfkI/AeNQESacvPPlx+sQDBsYgCiNYFk/vFIxVxGtVpV0yGCKs5uv7nGB+OJ+nDRfTjLXds6zjBuLLmh7IAbgRkaihhrF+GNm1ZEKBPLps5tjnsMJ7bPh2u3414Hsco88wQmTu3mFIGIsK1IQAr5fCIydS0d0Xopo5Nrq5r0uxp0upqg/tKyHoLl7tONO3eVWSgpVSgasgRmepVANLyciBmGqKmq13UiEVpSeCpd3FzWJYQtnH/dlmq1iomL2UxKyVTcRCTHe6f1O2btzNw04k6PxZP2jaOt3aorHAqYCHZcrVjrvbFYo7j3aDcfGSMd9rVvPFGrUbPxz2XSxl9tt5rq9YcW9BpJJNyN73Rs4n0IXint2YhfYC9icbvJH/V6itGS7pcChF0SVtmpa6SucotpQw+wofv7RyouriuWKej29oH+6C++rdfeva3OxK8prtNQTIPx1NjWYGfCMzY2xPBJwB3390XLvyJrW4znTOr+QMj2fuM9Cwf9B4K6+WDfF0j+LUmc4DTnlZ09zEWg8jjHrPfqMwbdsb95hRr+wji7/7fy0fsyPE819zkhdhSRgnRp+AXlPwbCJZU07jzs/HgkonQqaT/DQIeLG42ETLgmFJEgxX6v68T3qAsZrLeaCoVDymRz8oeCVsTpD0CMID6DVIgQFatu1yEU2LSAcbkp0iRMHEJgRJxCHDyqNqzD4dxaSWdOnbR94gxGkIQbTTAq5wpCTqfbUiAcUCqVUC6XVbl8oIPygSEWspmMifIfxo7YCNNxwdgFCCp1QguheKPRVH0EokDQWMNeGJ8Vy2YOa4pkTRyqiJqRsAlQzHVEsA4II40smDWYWTCB6/jwyISjfC5nTGzOFyd4uYBbAlbBhfQN78TclwUWg6NivxkbHOwbGxu2/3du37bji1uXdQahzPtCWDaR39YVnznkOfdxuCMos9OISDiHs5msYVTYHkRVRGrQE+bQDcFmDpnAl0glbLy7ZD24M9M6PhD6GRPQFo16TdXjiqGk4EwXF4o29xBsYYUjXh5Vm7q/XzFe+8fObzlMg6YqFZ3wjgBrjHs5BARFA9aR9Y1NLZSKtrbgcDVxk4BH3Ol0Vvj9qjUbun79us6ePWudEt5+5RcWVCgUTNyjuMAcY+wK2ZxG3YEmI4Jaw64ziC4CK4qOFYnG1e13dFQ5tmIR2QsUCc6cO6vV9XXlSiVduHhRO3fu6l/9y9/U0f6xFRJwyTMnjbEMxqLXteIQmCNza1erOnnqlImDhJxStCwtFm0/QRTRARSPRQ2Fk01nbNxBaYCa4F+H9vHZ3xE5CdDsDfv6zE98Rp/5wk8qlo6qUjvQiM6RSET5fEHhcEyj0UT/8td/Q9/+5nfVaQ00HsGtHpvYvbS6phNnTqvebqsz6uu7L7+hZrWl5UxQP//5F/S5z35WIX9A9eNjO2comg4Hfb3+wx/ovetX9djjj+kLv/DzWj2xrtrxkerNujnlQbRwnSMQlkjjRAxMVFHvXb6m3/mt39F++dB+/4PXb1puw6nTy1oo5TT1TZTJZZQv5Oy5C4W8QhQ1RxNdvfKezal6taHjo7pikahObm1qeXXFitydfkfBaMjc6Cvrq5oGpHZvFso5Dck3CWrYpyA3VKV2qN29XTXbda2tLutTz39Sjz/xuILhkHZ3dy2EkmNZLC4aTuf+vQcmYBNCi3h8/949Xbt6VYcHB4qxlnGOpdL2d/BvbM/S4op2tvf027/3B3rj8m3FAz5l0nSsjbW4UFLLutqmWl1Z0urSkiKhgBUsTSy2Ql1QI3JPKLqTzTIEO9KzbgSQQxTfU4SPEqZrBSGHgTGnuuU/cC2gUDiesdvpInHXY68gx/nO56FRb+DWL5/PCgLMTeYuc5X1gWI4z2GN9jjorBdkkuTzefvcMBzRidZXJBHVyuqqFQcP9g8UjIR19txZrW9saHl93YwJ4FmYv5mFguKlkroHB6ocV+xzFB18zU7TChXMVdZAOj5YQxHHDdU1HBsuiaBQjgvjVK83LTD68LCiW7crVgiMRX3W0dHvTzToj21N5TMH6JohCKxoTAPyV2bX5bA9J6R40q1xvslQ8eDUihaPf/wZJQol/f5Xv6ZX372pTh8mfcDc+XQuTq00PP+aj8B8BOYjMB+B+Qj8aEdgfrH50Y7v/NXnIzAfgfkIzEdgNgIxk51xJwXNvYRbmZZgC6kCLDKdmDuJG0xcTQhSiMVmU8TR5AvYLZI5U/n11AnzLqoSFAjyEhLaRP1hT6lMRr1Ox27NgCPgwA4i3HNjO0EA6tlN3sAXNBEuHg7KD7MU0dHnUzLmVyETUijok38inT25Zgx1Ah4PdnflG46VC6UUV0TD/lhHtZp2j46UX1ySPxaXj/DUWEy7+4fG84wmEjo4OFK1XtN4OFKlSjDalGw2FRNhbS4WtbpcVDIRlc/PzWVY+UJG8STMZMcDRjRFHOj3YCgjeAUUi6cUi7o29E63rkg0qGa7adgICg4O9YD4TtDfUN12R4ulkqbDsRr1qol3UfjF3IwG/IqaAz2lRCqp8s62Dg/2TNDHwUrwmnl6aX8fczM9MlEFjjdOasJko1asGGkw7SoQ95sTdTqGpR6VPxBTfxrQ9Qf7+sp339T13T2NQ34NwWAECBDzyzf2yY/j3tLKfBrR1v7XMC+41j5Q1h2H192De7/H/e26DeAdMzOYX4aUmEmRnpjuyihewKn/fS6uJ6Z7+Alj5uKYJTBthg0htNGc5bjuTBB27sJet2MiuMOLMF+doO5Q6FMlfD6tJsJazCZN/EGcw/1aXFgwAbBDWz+4D0QEIzo4RAXvgahiDkfwKeBIBn1z6FJI4svCeGdCrBV5xhNz3B7X6touH2u/3hGyb4zXhb87lR0zNtV52F33hiecQ7mOR306fXLLWLmctwwz8wZxyOMI82rWSfEhtzfSuznRhyMTDd0+IDS5UFlDffDGtt1jewwZBjwPIRIRh/fECW2u9Rmf29AEZCV0O86BHouZYxd3IoJOMhnV0lJOiURA97abDvkxGNj5gwDEOYF4jTjkoZ1wSTL+EXP+D0xENsF9Nmc4/rijCbZk/BGNeR3EXe/Lc6RzjPhySAbOs4aSqbSFIjpB2QXw8a+5WXH3R6K2P+w9ojGCGS5QsEe4xvOLJXM5w/NG3KxVKyZGMV9Yr5h3FApBAQ17XXPaGp4kErb5VK/WDPsD5gWXPOfl6dOnTahkW5jH7AsuawRzChQ4Yxkj3L1sE++NAMf6HAkEFY9Ebe32AmDZ37t371rOgS8gK9DgaE+nUq6biDU/ENDR0aEJ7atLy+p3+8bvXyiWzDHL+1N4YA07f+Gi+uOh9vbL2i3vGo6itLhoovXTz39avnTazsnG3fv6jV/9F3rv8nuGIUJIpWiBA56iE2sb+4koaSGTQYfY4O8I75xLy8tLhgLBTesQIrh8/TMWd90yCXgNY9iPWH9b1qVAhxFdGLl8Vs//2PM6e+GcmqOeDls1xVMJE9wZp3AwZGG9l995R1/60v+r19+6rVZ7pECIoOiQhgqq0RlqEgjbmkcwaGI00umFsD791CU99cQThto42j+0AlIuQ+G5pveuvatGu6WnP/msPvGp5xRORnXcbGg0Has37JlLPByDsS9jpqdTWWUzBb175ap++//+XV1776a50+/c2jex/uTWsjKphFrNhhWTQEQhIgdZewY+CyrlxQzJYjkOAeO3UzAjDJv3qVaOrbgAToU5ReHGrkP+gLrNvjoNAjvh0AdUa+LMDysc9SueiurHfuJ5PfXMxzUJSHfu39Pt+/ete+yJp59RKlfQ0XHF8bsXl9VttvXu5cu6d+e2ouGQlpeWdP3qe3rz9be0vnnCwr83Nk/oU5/6cfUGY/3G//Vb+pM//6Zd61PpjAUlJ+MpK7SDuUpGw7p0aktbG6saIv73ukrGwta5wdyxYqg/YLkD7U7PinIU/xDTc2mKXVO1eh0rutn1+H0klEPNUejksw8iPdkuPIb1iHUDfnsmkVS30dTx4b6tedk8Tvm4yvv7Jlgvr65qcdl1VHBelpZKVtCmiPr0M0/r1MlTmvjGGvqGyhTTWt5YVTge1/V3rlhRgm0tFUtaX99UslBSq9nSzq07Oj6uWZ4DOJtqpaK9vX0rBPR6HRO4QWDxuYOxrzdadh7TTcP6VK3WXwRGtQAAIABJREFULTzWMhmGBAnTVeLXkLXdQpylTMynSNhnXQON5kCDTl/pWFjLiwUrZvAem+sntL23bZ/1xgSost77pgpQFItFNey1FQ6MlYjE9MILP6Urd7b1r778Fb1zf8c61yhEsJTyXNdnNf+aj8B8BOYjMB+B+Qj8aEdgfrH50Y7v/NXnIzAfgfkIzEdgNgJRF7lordrcVDsxHWeuz8QgRE8EQQQ13FzmEJ+FbeLAQqBBOOEu3Dr97X8cC9nkUkI57XuqwWRozjacu4loRDG4m52W4WPCPpnoFA8FVEoGtL6+ZO3OiyvLOnPujLm2cILDpUYIwkzf63RNGNrfK+vKlXf03Zde0u6d+zpbWtWZ0orqRxU92Cvrxt27mgSDShXyUjCiaSisZq+rUBSGc0SVas3EMQoKOH8RzGg5TwYDKmbSWl5eULGYVyIekc83hu5u+A+7CcehjBg7wT1PuBeu1aiCoZiCQW7MfRqM29ZOT0ECAQvmMo7dWqVi7eMIGjhJE7jACHgj2MzY1046RuxJEJKGuJtOqHZYVvX4UJlkVIVc1gQAuMJ8I07wXT2qmkMwSfDrqK+QD9F4qFa/qUkId2NO8XBK6VReaIxX72zrjfdu6LWbD7Tf7mgE49XEdFAudCj4FBhPFTQovBPTR9woz5jpdtT/upj+V84yJ48zn/66mO43Yd393s2d2ZzyCjPuD3/Fle6807Oizcx5yJExhznokQBzF8GY9vSezdtsIqbpeGQoBsz66MXhsM8VZqZSLhTW2aWCcsmEiYsIKggrHB9EW48J7XF2PcYuj/HCJRH2mBeGQaHwZN0U4Hecwxc1E3wRwvNgMrHw1/u7hxYy2IezbmKvz+bUykJKiQjBdYhmAcdMByFirfwww2FqRx17ejR2RSDO4Rlb2xAFkoklXkCojRkFjdm3iZgzJrH3NxOSZ19OWPc7VIu5Nl3QpRe2ycP4f8/JyetaYN6HwvzMKTka6WNPPKqf+uIL2jq7rr/zM//AnsNjEcJBFHjMXi88lNeg+MT5joMagRUGMAI3j/fCLD1BnXP32rUbhtc5f/68baMrCvhMaPbEdBdAOtY+iKN4wlylXhCmx0pmv3h9/oYgxZjwPP7OdhhDPRpVMpe34lyl0ZRfUz148ECtekPdwdg4zRTllgsZPfrISY1BPHW7Jrom41E7F0DzUDQMhWNWYIGlbfMr5EIWGbtsLmfuVtZbkFQc70w2Yw7hdq9r73lYG2ptOa/TsLkJV56J0gh8Hrvd+M+BgLnEGRteG2HRm+O8H2PInIqEoyZgc54tFIsKRUImHvJ+OJ0pih7Xqto/QgwcGv5loVQyobHebJjrvHpwrP07O2qPfCqmYjp1YtOY8+5ramsnxwHxmXNMdCbNQlnZLoRD5vhCvqB8Nm9dDI1W04onSQpIIIUmYw3Hjs3P7zoEpI6GajRqJso//vjjevzxxxSIhbVdOVLPP9XK+oqS0aix6IfttoXywh4v7+3r9u17umn5GlXVu1NNgmENxgE1eyNNCOcOTJT397WSCujJi+f0qWef0/rqqpr1pnVvgTXieH7n5ZfN9f3UJ57WU889o2gqoWq7oaEPf+7EuPII4Fxbce6mUxnDKL326g/1W7/1e3rjDfA4Pis0b6wWdeHsWU2GI929fVd7+0caTiZKhIJayKQs46Nn/H4Xbgmv3ON4m3AKux9kFx0s/oDK5T2FuN4HEdxTioaimgzpPhoZLieZjGsw7CiVjimd49oT1ZPPfEwrm2tqdto6rB6r1e9ZIWkNp3l/aLkOFARgqN+8ek2X33pbo0FPJ7dO6NLFR6yr5Pq1m9rb21X54FgLpSU9+dSzGox9+t3f/wP9yYtfVzgaVTSWsIJeJpmxjrXj4wNpPNSp1RWdObGuaECWBULmRzTEZwk6E7omotNhEInFFU/CpZ/8f+y92Y8k63nm92RGRkbuWVn70l1dvZw+5/DslEgebtLIkiXb0njgoQQD8oVvbcBjwLf+L+zrAeyRJY0HtI2xIIoaDimKFMlD8vDse59eq6tr6VqyKvctMo3f+8VXXZLHGAODvotqFKq6KpeIL774ouL3Pu/zWGGrkEPBntVw6gqdzPWL+QOAZ9YZ1iHOdbsWx7HBa+ZPISpYZ1I8GOjk+Miu1xRFKZx1+z2zkaOw+OzzN3X12jWzbeMc4zzYe3ygL33pSxYOSjfAcDZQUArMN5/XvX3nro4fH5lSnCDa5aUVBdlQp822Hj8+VPPkVPEIuyZZZgpdRFiKcRnpdlpqnZ4ZND84bqtDXA32ScyZnDScur/f8syHKLS/k+q1uqnqAfRcH+vVvKKQjI+pBcj22x1ViiWtLi1b5wd/hzBeFPEGo6F6FIljChwdC5ynSwXhw2wysMe//mvf1Af3H+kv3nxXd4/pJMkpCvL2N+FwMtRIk5RvpHce6QikI5COQDoCT30E0ovNUx/i9A3SEUhHIB2BdAQYgZwp05XAdIC6g2tmhwHkNAsJUkpnimmnBsLxf5fWmHCRmSmdeLzXEhsQNV9tB9RRpg/ikcJ8YIqxcj4v4b09GqqaL+jSQkMvP3dFv/Wbr2pjfUk3nrlpN8YA28LyinLlqk52H+uDN9/W+x98bDeg9+4+VKvd1cnxmbUwd0Z9hbNYW5WSfvOl5/Xycze1vbunz+58rs5gqC7UOBtq77SrTC6r+fmGgnyk7mCQ+DvnDVaxz8D+YautIJ5ooVHT1pUNra8tKchO1W2fKpuZaq5RsxtRbuatrXzGjWykIIt/eWiQm2CxxsKcsrmp8x4OcqYoxIKCT5TOgCPU/wAHVGTYugCVAHiAELytC5WKhgYqSxp2W5oM++YnjH8parg+arx4psEYb3oCQycG0yOgNwGYqLVjbmdHiiqRWY4U8iWtrlxWuzfR937wd/rhz9/Vg+Mz4Zw8pPU7CE11OwXeTrMG01Gm46Vs3QZA3//XafQExP79X5mXyt+D6f/+MzDpckggvTMzefInkgPCzLGZsjn8mscW+MpWodikOANcAHICZgaDkcDcxTCrcjHSXLWmWqVsAYao6nPTiSo5FN/5cx9njoEPpXNe2wCrrP3ew2oP3nkskBxYiQ0Klhpe4ZjLhgm0xiJpagUKzqfBZKLhGCA41QwlOp7lIYq+jJ0j5ANA1oHkHgahiLdiy3RqfsLAjm6LoEk8vB0wZci8ZQqA3wNvr1j3wNzDdG8J4vf1vJhj6n7U/FnbRmeD5AL3fIjmRQANpOXTBQ8DC516FDC1ubmhf/RbX9ULL9zQP/tn/6MBciAWY8QHj+HxgFEfHAq4RmlsauNuV/v7+wb/AEJPwkUnthZhi0AQIsptPM/9dvpwQLoFAHU+FBRVKVCebfD5B35cLh5bfy76n/mxRJEdks1QKOqw2TSFMh0hAHO86AnLZB6urTT03M0bZt3E+Y5Us1gqKErG0R1XCmFjs/9he9kmwLEv4DA+qNYBeFi+XLp82R7TPDvT22+/p15/rC88d103rl1RkVDaycSeS5gnc5YAUF/U8IUQb1PB+/Ez9o+1iO3Hu//srCO6PJaWFlWpVU2ZPp5NtbC4qFKlbN7KWJYw14HsFlQaxzpqnrjrxGiqIGYtLVqYJkUTD/RR1QJzgd/tTsuOL9vnVP9DC2qkkNI6a2uuNqfnnnnGFLtAPeaHC8WdWbCudVcADbHJQhHfaducy+dz+qM/+iMD6q1+V4e9jnK1soqVsjrNEx3s7GhGEZXAysHQbK+wSLn9+X29/9Ed3ds9se6bgoqazHKaZvKqVHIqBl2tNAp67ZUX9PWvfU3Xrl5Vt93W7du3bd4DZO/cu6PmWVONpQVtXruiGteaQl7lubptP8GNk3FWhahintlAda5lb7zxS/3b7/9Qj/Yeq1Yqqdvta2lh0ax36GTAB52qltkocQ2rl7XQqKjdObX5xjUG1TTdZRx3xoG5QKdNvQp4L2pv75F14lCcc4Uk7DooBOOrndHi4rzGs5FZRmVD1qaR5pfntLSyZLYdFAnQGD/3whd06fKmDk+ONRrj2T/V3qN9ffLhR3q4va0wyOjS+rpefukFfeUrX7Hz7vj4RIMh/v+BFIS6c29H//qvvqcf/eId+5uDcQAsLxDyK+n49FjxoGd/H1y9vKFyhBXaSNMRXuo1K4Izh7CO4fqLsn1+HgupQC0rDLkA5Wb77Dys1AWFuisX40MRiW3jHOCcYgwo8JgtURiqXqna9YP5PxoM1Or0bG4tLS9pYWlJS6srWl5eUqVWM+seJmFjYV7f/e53tfPokQHsV159WaVaUY9P9s0uqlzEvmtsdlWEgbLGANi5no2HnLt9nZw0dXp8qtPTrlodAl+lpYWayqXQutnarZ663ZFd/wK7VGbMSgqLq9pcQ9VKzdZJW18sDBlrrMDZhbWaWpivaq5WNlsqrn/9VkfDXl8zch5Oz3R0eGjbRSHm5LSpIUHXQUa90VRnvYmy+UAbSwU1aiWtLC3rC8+8onduP9Bfvf2B7p+embwiRz4Oge/5QK1BJ+Ub//4/etJHpCOQjkA6AukI/AeOQHqx+Q8cwPTp6QikI5COQDoC//9GAB0w4k2nSk9gOrYeCUR3t2gmenWfaBXNazSxcQEM4t+dPM6rjJ3MOIHp+DlnphoT2hnlDKajlI6HE/OofubSJb32hef1zNaqVpfxnu5rEmdNBdcZjKR8wfw372/v6NbtbR00Oxa4NxhNFEyB09hP8PqxCvgMB1N99fkr+s2v/rra3b7ee/8D8xK/fe+ujlpD2yHU9ajSwwJhohQHQK5Z9QZ9FcolLS/Oa9LtadBuqZDL6vLGqq5tXTaAPep3FWSmmm/UzIYBVSPWF9wcj8ZTez1UWUCTqFTU/FJDSyuLpkrnBp2bVIB6vV4364rt7W1Tja2trNhNL6o4VGgonFHhAvjw3p5mA/Mw1mSoLOYfU5S7x6ZQPW13rFCQL6H0XdPa6rpWlpdUwGfWWuOx1OhrNOlLofO1n4yk5ZUNTSah/uK739f33/pUR+2eYpR8Yc4p080PP2thnAbTsXvBw94Ulv/fQZ/AFvu1b1L4d0xHpojTq18ozFzA8+eWQQBtsznxfx65J1rQW+KrT6cCnu4Gk/FHB3xPxvY45mYlzGltcVHFMDCLjVLefQJAA0IvJwTMAZ4GCsML4Bo7FN8lQGGIzgygeRg6KxC8e5MARetoQDFOMCnZAon621mqAKJjs8xBHcr8sP3n/2He2ubZy9FkZMCSolYJYM8+AjESpbSdd/h3J2D/2tZV+/7s9PRcmcpYXQTcPNer6M+DMROFOT/3ak1T1SfqTR8IeVGlPpo4iG/qzUSdflGV7sfCQ1t/yHldG7cZgXxSVMjqYL9llh9ALMCV9223op2FCzoLEK9S9wULA/vkIQQO6JtPfOINDvgBjnn/Yv/zJzB9lIQFFmwuAe8BaJynPoTVQzYb5ySA0KvxLWwYgJ50CKAUp4h15+GODppt1SKsIjKmvmamEgQ8Hg5Ur1Z04/o166wBqPM65kUOAWP9tGIlc4v8iSdhsLv7ewageU+8j/FKp7MHYL2wuKAXXnxRb/z85/rhLz/Q737zK3r5hecsSLnVbJoFEe+DjQTqdKxjAOvAcgvpxPMdb3ezAHKKcB/U6oD60KxesL/xSnnOU0II6WoBrmH5EBUL5pnNz1mTeR2sYngOIDKcBSrkC+aXzTiy/rFd1WrFxsDDdAorFtqIbVYU2nEHpmNJQo7HYmPR1Na8nzueQ4OgFGvJnnBzN2eKfuA8z0Wl/bu/97v6wvPPq4ctzmlTfcaFiTmZqIi/emNehSBQr91Wt9VVrzNQ87ilW3ce6p0PP9XDoxPlM2UVinOu22DWV60Y68rGnK5c3jDfdfyw2RYgPufe0vKCgdfBsK98IdI8Yan1Kn46ti5gmbP9YFt50SGAhZorVNMh9dnnd7RrQZ4runTpsu7cu6tBt6/OoKPBZKzF6pwurayYVRB2aWEgVct5DVC9j8emSnfz2fngU9CzrpnxxDoOOC5YkFgeA8VWri+zmQULY31EBsf6+pr5ch8dPtYYRfF0YDDUAjKts2Bm+/b666+b8ppjymtgP8O2A7YxiRsN++p0W5YHcmlj3cAuVjAEXtPJ8dnn9/Tm2+/pF+98qO3Hpxb0nC+UFYV5VaIIE3Q1W2dm67JSq+jSyrxdi4NZbMXkhUbdbKJcuDkFRK7jqMYptgCmyTmgqJK3vyX46juMOF7MfwqfLgi4b/PPF+683ZAF/5J70u3Y9Xpz84opBijRNhYa1j1XrVXtb6LTVtsKKIw7avUPPv5YP3rjQwWzkb742vNaWlqwQsbu7iPlwsgg9vr6JXXaXR0fHal11rFOJmzbuDj0egOzX+lPp9bNRIrCYqOihUZV8/M1u7axZhBkyvtx/Muliq0RWAcxJlawHbhQUQo9FDMIL24OKbxmVQ2yWpgraH1lUYGwMepqTIdK80yT8VQLC3V1ul3ttAam9re/C7OMt1SpFrWxsaCcJlpdWdVyY0NvfXZXP779QPv9gXVhhXJF5wF+8fgWpR/pCKQjkI5AOgLpCDzlEUgvNk95gNOXT0cgHYF0BNIRSEbAeDee6cD0rPsK4EuU6cY5PRTlKyA962A7GnWDmdwAKjbv6ycw3fk8A4rMUz07s8AzbsIIbQzwtI5nmi8VdfPKpq5tbKhE2/+gp26no+ZZy+xhUH12R2M9bp7qCPsE/D+V1QA1IQpvIyPgUwJQQ5Wy0mYtr6/c3NTXf/2LqpQr+hf/4k8M5tTrczo8PtURdgHdgdAw5/I5C3vMYoeSzWowpo07p0ajrlIup1Gno3jU13ytoq3L61oh+I2badrGrVXahSKa+hY16mhs3uX4wvJ6+CHX5wmMm9Pi4oKp1oAOACtgE2OIty+Aa3lx0WAIcAK1McAEMAIMOT1rK0voIoWJCXYRbR0e7Ovhw8dqnnYVlXOq1MtmRbCwsKTNzS0LO6xXSgoVa9TrqN9taTQZKBflDCQM+xOVKg11elP99Q/+Tm98dF9t4AQWE0HOfOsnjO0Mf/qZedTbp5nUAgFjU8X9uz6slnIO0511yz/8mGYpsrj5QSEjKc+cT0zmkgPBeKu7F3NOMAlMx+DXBO9T5XNA5omp5q1DAiCddBg0yhUt1evaWF5RCAiYTDUdjwyo8brufQBlE43Zp6yDpqg7AZdeOc3xYu4DWAB6HlgDqfgAdhpwDbHcAZhnFeLFmw1MCcpxNG9jFJjMD6A3Pfz4nWMhEk9Nect+AuRDlP9kFUyehEkCFCl8uVDeWAuNBbMwoZgD9PGwHJjKuWkK1QSselWwY4n46Lrt5VwGdJr3tFmjOEgNnPGPcQ73zuYFAAWM8rDbvwaP9R/eNoXH8/qmfM7O1B+gGm6rkK8bOOI1fFgscxKIRacFH+wrzzerHM5N8xsvmLqS9cmKFPb6zooGGyW2k3OG7yleOECs831xELlkoBVA5sG4m2cOdPsPbwfBe/jiBWNoRTJgX4bg0ZEOjk+0u/9YdbocipGWl5dt3NvtM3XbLVtPAWn4LxP2hw0R9iV2HLDAiWNTB+dDAKCUwwJoONTtO7f10ksvaXll1axcKDrwnq12y2wmvvL66/r+97+vO/cf6n/47/87zTfqevToofZ3d63gwnFiXfJWOXfu3HEK2IKzyQH6U3jgZzyGfaPAwbjy/q4o4kJbmcuokpnjqNKxoSiUitYFgDc+AbEcf5TCKOcBeaxltXJNo4FTArPmUSgkbBS/ebYPFXrz9MS+d9YvrE3Om55ih3nqo1YOI3cdMgsnNMsO7AGnAdasEcwPO44CTB/b3Nra2tLm5mXzbe60e7YtQMQFuh1qFbPtwBsayzBCTvF5zuVLOjrt6N2PP9NH9+5rmimqWJlXf0QRq60Xt1Z1c2tVlVJk+8TxsNWJTpgwNJ92tpvFyualqZrP9PjwWP0+c3KmZqev1XyoYEZXACVgCmkTnXa6GsaxWeJgpfPOe++qPyB0ciJEz5fWVnV5Yy0JuJ2oVIxsTZ6wtlBUSjIknO2Yy4TgPEbxz4rNKkv+wBN1v2z+0RFBcZowTFTVgNdbt+9qMB6rUMypVCKXYFFXr26pWimpfdo0v/hfe/VV3b931/zNeZ12r6+oVNL6+rqKhcjg8c7DB+fXvHKlqnpjwSyQHjza12d37unW/Ue6u3tknURRqayccrq0smS2SCdHh1I80nKjpoV6VWFmakCd9Z2QZ2y8XJdMaH8LYPViBUpbT13IbblctGu978LxllTAcT45t3z3CUWdtbU1Wxe4Dls3Bkr2bMZA+40bzyhHmHhvYMeV48K4M84UvCkyUUyiuEtx4pdv31YuO9LG+qLB88dHLT3ab9pxKudDXbm8bNcGwnePzvoKs1jclKxTDajONZ/iAOdfThkL/2zUK1peatjxZftYEzgPONfZbstfaLXsd532wM2fSWzFmN6IgNmRXfN8ITvKZbU2X1ZE9kh/qHxAd1ZJq6urunHjuu7evau7O4/sjzfO/2yYVaHMHIrMCqhSZJvmNB0G+vlHt/TW7qEOR2Mpk1OBTj3U8MMu19aUb6Q3HukIpCOQjkA6Ak99BNKLzVMf4vQN0hFIRyAdgXQEbASymQSmZ+2mxwF1Fz7qfLARYnlf9MTv2mC6gxYepqMW4wbNPnmez5oCpNsnwZPYcUjTydhgejCRlupVg+mr8wsad3vqNTvKTLPqjYeKyhXlSkVt7+3qweMDtVFPGngkGA7784LG5sHtoGeQC6VxXzeWKvrmS8/oyy+/qPm5hv78T/9MzaMTPXfzpp698Zze/NWvdPfetrqDkd1k50sFs2vIRpHGs5la3Z7t3+JcXVmgXL9n4Wjry4u6vLKsuUrJWs3jPi34DWWDjHnWAnOAqOVaTfli0QLo8BmmDbxcLdvNOBDO2154hTM390AZ88X2kG0yOYdFFso4ABqENr7AyIO9HW1v76jd7trrv/DKi7q0tanOgCDDviZjB8FK+UBVgu7GQ1PUE4RKuz6FhTjOGiD65LP7+psf/1y3dg7Vn2Y0zoUaKNAIK5JZ1hTTGUTVHNsEpjvveH7o1NkGk87985MOhvPo0cRHPznlvGc6t9Z4rwPVn8D2c6164sHvfNANtF8AnTY7LZCTbcLjHuiMef3MFKdz5ZLm6zUt1ue03JhTFT/6TtfsiAymj4aaYtlioJ4Nm2qSmWkc4u/voLQHwkBFD4S93zb/5+ccO+/fbXDdw3S88gm3w2e5VDJ1rtku9LB+YfYmHuSzqanUsQxhJPkd4ATrGQv/RDGfQG22EkCJqhRltm8XwcbBB2Zy7p6rqnlCouaPvVVOorj2kNzbtXirAw/jveLcgyfgKNto25CEY3oI71dS/5pYJXhFObAWOxXUn6VyUY1GTYUSgY3kFIxsjHk9b/Hi/dtdscDZygCIANQAX84T/OTxggayM9PC0ClOKSrwvRVfUGUmcJ3tc1A+Tmxkina8eTwKXj9evijgOyC8xQ8/Z1u9etur2YH4eFdzbj4+OlK9hlrUqa7ZBsIw8XRmn+q1igHjHMpawFgYmM89liq2Xbm8+SVz3i6tLNuYALGuX7+u1fV17ezs2DhynJqnBGvO6/nnn9cPfvADg4Tf+ta3DKARUNnvdmzfGHt+x9jyekBDZ+OxaP/3KnvGFFDPOAPQ/BpFtgVKVl9oIWiWQhGWNPh+B8CyYmRFTI6TjRtALlEL859Bb6yzU/Ii3PgTPMpx4ZzA45ynAOldEcOdd3zPWFtmAQGzeOSHRVPbGxA2K7KkUyWxmuI1DGj2+wa0eR+bp6Oh7c9kNNGMnIQZtlkFbW1uam6upoPdR+oPB1ac6PVd909YLKs7muousPfBjlr9icT7Z3IKFOuVa5e0sVAxizL84SmYErI7JNyTImk+Z+pk1jSaDzjOqLXZnyphuQsLBlaLXFvwGp+rm184BbY+VjedjirVsnluf3zvkamSG6Ws5udKWlmcV61WcfHM2InUG4pyZEHMDMriF+/V6Obzn8O6RVagwl+ex1XrVeuMwiLHIDLrOuMX5EyZHpFD8vhI73/4mdrYhRUDlUsFXb1yRV987TVtrK1q0Gnp2uam5utVvfGTv7NyNvY/hydNdQYDXb58WVc2L+vk5Ei/+tWb5pXOekbhcGV1Q8tr65pmQ7X6Q93b2dPf/uxNnSYhs1Eub8X1TDxRr91SMQq1sjCnMmHa44Hy5J7zWkBs9oniD2skRf2QLoWCFXeOmydmi0beAPkonAfML67D7lykkyQwayjmHOszazlA/eJ1mjEhuwV1t3W0YLfT7Th7rSTMFHsv1v5mi66IrvIFLJ2y2j/uqhhNtbW5qigI9WjvRI9POqrksqqVAdaLVmzlePSZozGB7wVVKxWV8H/n2sG1azSyNZTiaqkQql53uRSHCAOwRiIMPSnysl2MdbvTN/sn/j7hmsH6jb0dr7kA/J7F6vYJnY1VJ8OBeco1MsjY302X1jessPDZ57d0eHxs58gYSyWCg0tFez5F6Csbq3ZOdU5Hpkx/a2dPj6zYkDVvfts/zdSbDFK+kd52pCOQjkA6AukIPPURSC82T32I0zdIRyAdgXQE0hEw1pbNPoHp58p0M9Uw1S4XJLsZMq/0RLVpNi8OoKKAM7qFwhc2D+hKwKpTtOOvDUyfajIDeBN2mnE2L4OJ5koFPbu1qY2lZc2AMIORsPcYxVNNs1n1JhPde7Srg+apxiDVINQolsH0YrlmYZuot/BzRtE5HrR0damor764pS9c27Qwrd3tHb3/1jsq5fL6J3/wn+vO53f09rvv6dHegYaT2OxeYoAO0r9cqIMT52G6vEBbeWAK5gJqxnpVl5eWtDo/pyKUZDxUpRgZBBqNBwbQsIipNeZsW05ap3q0t2dKv2rd+ZcyasAXbnz54GaeG3QUbaPhSOVyycLCAKReoYvPunnQx9iYZHXWPNaIv/SSAAAgAElEQVS9O5/rmHDGtWV9+auv67WvfU1zV7Y0JKzs4SM9eLCtO3dua9Rtq4z9xBTV9tgA0vqlS+aZTkjq3sGJvvNvfqif/OoTU0uOUEsHkSZWsACmowA2X5xE8W3mPTxKMwj7RVuWRL3s4DolGPfhVOpPgLqH6bwsvuuu7uLmms3JBPxivIPqPDEMMlDuQ0wNols4JiF9U00HA4VB1sJa52tVNapllfKR8iiJsYfIZDTsdhWa//vUAmYt7BNbkfHYFOEjDG3KRU0DGWhB7egV4Bwj85wF3qH4DgKDGUAOwIuH0KYgxPZlGhtoocBAVwRwxIom3YEBUUCws6hBMZkzOw12j9ekNR9QZh7QwDjU6QaLJhY+CiT0tiQE2brWe7ddvKSDjdlzYGZFgQuqaw82GWsAqvc19zYf3mrFW9q4g0JHiiv28DivCrcjl7y2V6ED0wG0KJ+vXLliNkZYjKA4vrx5WStrK7r7+R0Dn946he/ZJ69u5z288h8ofPPmTYNeu7t7ZpkDLPewm/H36nECRUdj543uX8sCVA3Oz8ySg6Dh8WRkwY2Mm98Xb3lzEeh7+5l/aPVixwArnymgcmQe2HP1mtmWeE92jhtvzfhiXWI/V2zbzvEBehLyB0ALcxFMS71u3+Af4Oro+NiU4gSAMj7WsZKM081nn7W14jvf+SuDY8BLQHq9VjUvbYp7F1X3zDkLVATmLi25DoABoY0T+wqoY5+AZ8BG5h6w7NHOrgWB2hxJuhHMToKC4jSjsJAo7CdY8xC0y/MoVNAZMVWr1bM8C1c0iQzy83pAee9xXiwU1R/07DFcVyx8NJ6cB2liqRGSOcD5nnPrpes8cMGnPNadr4GtmYBNjiuFlU63bRYndAw12z2ddR1sX11eMvud0+Mjg8ycn8zvSm1OhVJVg4l03O5qZ/9IOwcnavcB5gUVwqyevbSicjDVWbNpBVMKxdlcqG6/oxbqYCyncq7AQEhmlAutm6RaLFmBFi/0+VpZ85WyBn1nH4LaH3uOTq9nx73X7+md997TTnNknVBbl6taX2moViE8UhpRvO0PVMxXVK8uSrE734GqHCfmicFVjkkewEwnBcA4VrlaUrfTM/jfo5iDbVWUN8U6OSWA55Oztj69dU/Hnb7lcuBxv7V5RV989VVdvbJpnWiNakXdsxN9+N67WpiranFxydTst+/ft3m7eemSev2OPvzwA/O7D/M5s2NbXVvX5avXNLe0ompjUc1OT//nv/4r3XrwyLIECEyeL1ctfJWkaKDzYqOuKMDZbKQol1E8dJ04XAe4VpJRYDC8TJBozRTpuwf7Wlqc18rKsoWSkrfguxWA6Y8fP7ZzwnVFuMwG1nP+z6e3eqHQsb65qYc7O/YaWC4xZoxvt0uBP6P6XIVSkB7un6g/nKhR48+CUONZRnO1kl74wnPSZKaPPrqtg8MTLZTytj76sGbs3Dh3hkM6GjJWbGEcOO/4oFOADgiujRQXLDNgNrPzlkIYaxAFOl9UmqvP8XbWVRYVQ+sSYE0kPp51eA4P/h5WRAPlczkVQoLKYw2B65LKgPyCC4V+fHR4PkesOBNSWA2scIN13OrKvF2XBu1Yt/aO9M6jXd0nUBuLdeeJ4zqL4lHKN9LbjnQE0hFIRyAdgac+AunF5qkPcfoG6QikI5COQDoCjEBgMD2BkkAeQJw5njqrDANuhGYm/tQG1BEgPskedaAu0bJ7dbqFlzqUahwVmxfAIKALmF6Kchr1xioG0tbaiinTs1inZJwKlDDNTn+o485QrV7X1HlYjkwyOY1nWQ0nMxVLNXW6AwW5Ak4zKhTLGg5PVSuM9MLWgr708k198eWXVQ4jffLuBwpnGW0srenk6Fi3P7+tnd09DccTTfEpJwhvNFY2yuu02zNEXCpEZssQYlORyaga5bVcq2tjcUHLczVVotBa0IGx09nYQF1UihSVCubl2xv2LTCQAFZCyMzSggIF6uHAwT4fUAlM96pR4KHBL5RoWB+gBJ0AlrN243t4sKfbn3+mbC5jIP0bv/3bWiVgMBdpAihsnpqi9JNPPtLh3iNlJkPNRn0FmmppcVEra+vKF4qKCmXd3znQn/z5/6F3bj228DRuwEc8Mpe3cY6nzsvZKiLMF+/fkrkI092RNmW6+872nzlw7ofuvjkXoNvvfMeC82px8yUp4LiuCNzaHVg2FSL+0oBm4usSuweKC/mMVOT40AI/V1e1XLHXGXR7mgAL8IbFmoNiySQ2SwJAOqArj7UQUKTXUx9YXS5JKO8SYM0mAVW8/YdXLwMlOX4ebjqYlzMIisUAald87/EeAHai3HPWKSgpn5jJY/viYC6aWzdg5p89A3pEZkPkrRpQrRtAStTnAEVeC+DiFfO8lld78z3zz52FVjg7V2F7UO39swFRHqZ7pbZXhnuQTMEK+GNrQhja3L2oZDfbDbPgcOpkoCx2D0BwYBDQyQUELmjQc+GaXoHuLWMuAnZeh30BbKHQvn//vvb3DywymQITKm47P3I5U4C795w36xAH090+AU/NF948ySlOTA3eUljCcsPvn/dY9zDdK7J9wcv7s7NdXtFv6vQRCt+RWZegEgUqm7e7+Y3nbL8nk5HbVzk7HbYZ4M0YcHAKUVGZWU79rgvytLEBGqMarddNMesBOPOJ4gKPe/PNN21+mWJ/FhtMR1nKa/uwXNYT70vP8eP9LTQ5UcWzX6w3vB4dAKurKyqW8FMPbR2hQADXZDzpiABOM450STDf/Tyh6IoVEicyymymeW8wUr8/VKVSNaW8WciYBYorjLGN2EXwHs6eJ9bpmbO9AjbymkDjfIByH5+wJAw7HrvzKbHZ+HuhwFlv9UPhwtn/DOOZPtnZ0yfbu1a8K0aRivlQYWZk44/tDlAfyBhFJU0zoSbTrI5PO9p+dKA215moJMohS5WCgnikXrdjtmB01mDpRd5BTFdJPjCLLsBkuVCybAaCm6tRSfVS2SxZFhfqaswTvtuzY1uskEMQq9VB6Y4f/FAffPipTvtSLZJefOGSrlxaUbVSVBRmzd6kdXqqXnukzCSv2YQCtwOXzG+U2a5DgCJzaOPPfOz3ByqUCrY2cQwB773BwIoPjH+I5UwWW46xdvYe6+iso1weW6CyNjYu6blnb+ry+pptw3Q81OHuQ8vvuLZ52QpDn376uR483NFsSrYCMNbNfQJKj48PzXKkWKmovjCv2sKirj/7BVUbC/qL735P7390S4Vq2QpUlbCgPJWo6URRLlC5kLfCNuHQ2PPgo26FVruQuHlEBwBz24rR8dTmUbGUt3DQIMjbOuQLc5yL773/odm+vfLis7ZmmUd/u21rHHOP+UVhg0JMA9X9Efkkj+3vA9s21NZDChGBFuZKmswCbR+caa5WUD4YWdcA5y+e+TefeVbxcKp33/1I9x5sa6FctKIW24vFC90XvC/5K24/XPGINYvCPjZB/FXGdkX50KzyuM4wv7tYA1EEqGK5VLCCstlqBW49ts4PbMgo/potDoXaSMNhXzECgHyk6dip4rHWYu4C87EOYzx4Pu+F+h9LJUA6hYQYcUQws2B2Hosy/cFxS28nMJ3zJ8y4bibEFINJCtPTu450BNIRSEcgHYGnPwIpTH/6Y5y+QzoC6QikI5COALAqE8yAlWY9AEjP8DVQgNo1gZcgoHyi0uXm0GnNz1G5WaMoXzTggljZvNMTh2sDSLPYgAPwdzDoGQgtRaGmo7EppudKJfMPneFjbeq5kW0PLeEnPcD61AJEh3hKj6cK80Xh0o7tCV6vuSCy4E8eg6ftaNjU0lxe3/zSC/ov/uA/0db6JX389ru6fmlTraOmbn38qQ72D3R0fKJub6BpLqezQV+HrZbGhKshuOZG1m4WA9sf3M2rUaSlSlW1KNJqY07PXN1UZjLSwIBlrFwITHbe20BQwk2BPaedjuZM7Rk5OFgpu6DR01OdnjbthpgWcryHgWSA1+bZqYEPbtiBV6hxKXKgYHv08IEePtzW5a3L+urXv66169dMUU6bfzYqWhGC7R6N+trdvq+zowP1WyfKzmLzU19du6QgH6l51tUv33lf3/n+z7R3MjCANs3mbP8ngHT7dPDK7MkNdCd/ouCZnnEwA/hrRZOkcQElKaTGgV+cXh0UNOVvAlsBJnQp0LZu/gsmfk5KMhZeynvGBkzME9aIMG39U5s/QDugAvOSkNVVFLkiGDRnnM5sd3o9A+9lAwwlFROAMDOgHRtQQ90LXEDROkTlmsmabZBXTAM1AI1WUEi8twEcztd5agpSU5FjjwAkTZSEwCxTGU4BwnimO39vFKvMAwpUvCZA+CKktcyCRN0LGwNceH9wQAhzAbsLbI34HkDmwb9XiANSDE5jq9F11gYUvJyCnTPziWe6U9yjCL4Y8OqWRq/YBrwDR1EBA9x4LADXg3ve19t8+BBJr4rm/QjANABtNjFOib+0UDfo7ewVJokPOwDY2YU4WE3gLqGJOYOcqEKB1ai4sc+huOCtkkyJi2K6XD63hvFw/GKoqt8nlOnAYg6QV+D79/WBrN7i5qIa36ZhosQ/B7hT5zkPFO33ncIaNTAwi5MC5TRFRPPap+AWuXWA/QeC8xHliwqDyIAW84YxQy3srScuWrbwMwA78I18iVKprGYTOxbOpdjg5XkhIQlM5fV4DophH9Tqlfv++DEOvM/i0oLNHcYHINsD+LONBDYzv6fO/5z95f++IMI8xX7Hupa4BgT4N8cWzFypVW17KVwBiynOGuQ2D3fA3tDWRbpzAIfMWeaYqdAnsQq5vK1v3q7IOlRYdigQ2VxxwbAG6G3bsQ7q2nlqgaWZrN6+u623bt+3rifoIoen7Ni/Xa+AiFhtWXE5wL4m0nA80+lZV+PJTEFUgFQrR9Ft5goKM3gv3SM2k1CoBwpRz2Pz1Oub4jfinBuNlUclTDFiODJf9WF2LBJAeD+KEqxBrFuMO5ZrxydnBmtXGwW9/MI1XVpfNpC8stiwosmg29Xug109uPXALaGWxeBChFmSmSdAVr43UJ4UUShIMF/JZQCKAtTZL/y6WeaGhFbGMx2etHXYPDM7lkKF0MsFswiqVSvKWWNWT8PumdZWFrXUaOjB/fs6enykYX9kocnsx+rKsra2Nq2o96tf/Uonp22NsOvJzMxOZ/P6TS2ureudDz/Wg51dZcKCAdyFGvY1oVnpxOMh8nMrijbqVa0tLykP/I/yymAvx/HnusIxJQCaThUrgE40nQxUqRRNQU5Bj+3Hygh1+Ztvva+T9lC//tI1mz/eRgqbFz6Z+6jRT05OlQsLag1GarcG5vyNvzjXIYUUKgqql7nWS+3+WI1qXoPRwGA6HU9WVFxbN4uh7e1dbT/cUSnE7mbVLKEo7scTvOldwYxrn+VzJNZVFOvH8VjlYkUbG+vWWXNy0rRzyQJlhwM71hVCfQuR2Sc5+56pXR8YCx7j7cq43pHDYcXPMGeBrwB58htQpBMyS9YMa8vp2Zn9XcA5xnFhfvPXH+cw4oHl5QW9+MKzFoK+9/BYdx839eaDh3rQ6trfaFE2b8cFmN4d91O+kd51pCOQjkA6AukIPPURSC82T32I0zdIRyAdgXQE0hFgBIhAMzU6UI2bq4yDAQB1vKgBGUNuSEtluymaxC5MzgJKLYRUpuhVsWqq5uw0k8B0ZxXjbTJQQE1Qb4eB2XEYJI2B6bGCeGoe6gbwwJ+AzjCn5dVFtbpdNVs9s03hprA/oJ05NFX1EEsYfN6BNoOhCyGLCWujVTnW6kJdv/87r+uPv/Ut/eLHP1ajVNGrX3hRn7z/oe7dvqf79x/o0d6+soWiKgvzagHUT8/Um0zVGw5s3wB5WGmgaF6u17TamNew1VYxm9U3Xv+yylGoYb9j4XBhmLW29v6wq7lGTdW5uk6aJ+oOh1paXnWQdAroKZh69aTpwsq4WW232naD+4UXXrAbWeCgV3yiUjWF5XBsquu93R11u229+sXXzMv13s6OHh0ea21zS+tXrxqE4Sb7uWdv6Gh/V3vbd3V6tGd2NY3GotYubSkT5PXDn7yhP/v2X+jgbKbAvMIzEir/GeFtEG1unJ+EhzqPfCAFKmd6tw0tniuqvezce05zs58PXaClqSSnUxe6aipXYDYFlIE0RR3qwvOsiIONkHHzsYFjjncJpR7vhnouzKlUdCGQKPXxs1+uVs3SBkBnNjRm8+CsJAwWJgpYoCYgm9BBtosARd4XqMS+kgeKKpTx5/cGLLGHQcV+QdHL/73Klu+9By+QytnPZA0MY+nB+/MaPB4AafAbT2883g2kRqYIZBstRDTLPMYfmkKCq1tZzq8B9LHBfT7Ncxx1bWLVYoWfxOvd26QA9Wv1emIT47bN2WQ4iH8Rpjto7hS/Br+T/XAAPnNuFcP/vbr6oiUMzwPi8AG05f+Mo1fBl8oVC9MDgpeLzi6Gx3uVt1f/+23zBQ1vteL2m84WvI6dQprfcQz5nnFCxexteC7uA7N0PHKBqrxfVAC2tqxg5qG4L0r4+cvxAhozBzxw90UC36HAc+JR7Ip/nB9WQEINTzcPDBVLp7HlRXC8iuXSOYxnLQCeUlShQEBPkHnpJ8GqvlDgA0P5PwpzPvneACnrtBX+sI/CPmisMXM8zBk4ZF4CDoHpwGn+7x/vIbgfd2cP5JSsgGGqUoA85hzjjLrZikhjAlmHpqYFint7nIuh1bQhZYOcipWaWp1ekrEb2PF23vOuKOELKnyPT7gvyrAtfi5x7Zkl5wrFOG+jYx79FH+T+c//OV4AP9YG5rILNC1qlgt1a39XH+3sqN0H0M7sOjMeTAxe4tpF8wvLml2HLOw0MKBOkOJ4mrHQTCucJZHXdrwpJvJcC1J21k3WYQIUjWemSM9nsgopIsUz8/q28MdMVh1yJ/LYZcSuYGaF56mBYgKfo3ygfn+sa5eXrXA7Vy1Z/sWVS+u6urlpPuUPPr+rj9553/IfeD7zEyjL/KMgAih3auTAAmMZI8C2rRPYSHGcKKqzuzEZBbHibE4xMP+sq93DY7UHYysksCoMyImwnIJAc5Wi5mpYpEzt+tVuNlUMAKg5+xtiZWVJN65f09aVyzo9O9Vbb7+ls46D6b3hyMZ0FkTqxzO1KTyitA4LOmu1VS1WlKcQi2XQaKhhv2tQnfV+oVbTfKOm1cVF63KzNcxg+szmJOsBKvl8SHcUBUhX2GSfgeSsL7dv39Wnn9/XWKGe21q09QrYznqFYpxP50l+aOC61eqrNeKYRJovEZpMcXhqCm6ey7nFeUNOBvvKHDTrkyFdGRUtzM/b3yoUyO3vCcnsnBYWGi589OjQ9oMiEHCb9wHW00HDlLQOpam0sLBoKvvDgyOD3bbO83daHCeFTisPnncq2RtlZvYYzinOf861g8ePbV0yi6Ei6+fYwngZR/aFwrDZkiWe8Jxjdn3AXmnKPHd2MdeuX9FLLz6nW7du6f7tXd05ONGb2zu6f9o2mI4yfUpGSWaq4Wyc8o30tiMdgXQE0hFIR+Cpj0B6sXnqQ5y+QToC6QikI5COACOQV9Z0xblMYEqwEGUeN/sAcny9MzMVwrwmGSAmHs4YXTsggPISwD2cSSd4l+cjRSj6eEXsNGKUy8COnLJhoFmA64VTTmK1AVjA7xrggId1nqCsEIVeX7X6nLVHQzcOHh+YbYapGad48TqbDFq+Cf8DXGDXUa2U1RtP1O71LYwMQHJluaF/8p/+linK73zymb78ymtqlGs6PjzUu++9pw8/+lSjmbRyaUNBqayjVkun3a4G44mBA+CNQczhSJUoUqNS1bTXN3/3rcsbWqhVVCtFWmjUTAE3nRJKOVShiJZ9pv2DfQX5ooUK5nJsL3DRA9eMokJR1VpF77/7vg6OHms0HOvGjet65plnXDBjt6MJsI4CBCA5yBmwB9itX1q3wLMf/ewX+vj2PW1sbenXXn9dk9nM7DWWlxZUwF+3e6aDRw/MXmDj0pbmFtf04ae39Zd//QP96Je3NEFgV8LflcMGWkGuiU+7g6jnkNMse5xzPjY1zjPfwTTgsFlbGJCOTZkILDbQi1e0dTkwH/AhwFoDdedUUQb/chTGSCtdkYaijgeazNH1xUXzbzVcSbdAEpJrvsmEfGalRiFyNgDlogE0ij4AQQODM2ctgdLXQ/TuoOt8YLHeSdT/tg8Z1JATU5qfnBwnPvZlVarYZzhPZvO5toqCU8gDNTlWprongJQwUfOkHjolf4aOjIFthw8OBW65gELCRgv2ldZ9KzjkIhtbwKiBEuBF8uktScwKaTx2qv0EHnrFs1k9AMWScyVCTX4BjHuI+g9tTdhGb7PifL6dwt3DV6CfrQGJn7n3jPfBoxx/wKWz7nA2OHwFNhmgnM7MDx7ghKrVgfipvYd5dCd2NxbU2u8lHQEODLmihLPDofOBIgtrC2pirA04dqgwgemsN5xHsc2pJN+B95o4H2+8tPFL73aBUa5gxjHzhQbjT8kcNABeJLDUWddcBPz2eI7TiI4D1P3ObuJc8Z2Ums6V6XHswLx1cThLH6wWONbYvADUOWf883lNlKbMD+cvnrEgS/NIHuAZjfWTrBiHRQmdDHT+MMcBXShwUZoD0g8ODmw8vaqd4+KLJf5c84p79pWiJx1IdFQw1m6/Q1MDU/ekmFcpV+2YsJ4xjmZVUSrbWtXp9tRCYby8at0/w7Er/vgOAmArx41zCoslYF5E/gSe0NgiMY9GLnw3CqPzjhg/j918mrKU2Ph533fmCtDYihx2/eEcjZTJ59WdTHRCeCRe8SNsUAZqtc5srri5hfKd5cl9nQYENuYteJRwY6zH+Bf4XBCuhQShUsywIFS2x+WHcD21zhquQ3SnUBdj/aPYYrMp0CAkn4I114UsW4HGrsUur4QjMJyMdWNtVc9e37Lurel4YDkdK4sLlgWB1UuHjioU3FxHsfbIsRaxDpPl4exeOA9ykbNGGowpJDp/essRIOSVdYjw1TCvbBhpNJXO+iMdnbZ00Gyp2epoiB2QpuqxDuQCzVdLCvOBQejBaGpFhsVKSRW6BHIudHdpaUHLiwvq9tra3tlRVHRWMkfNU+0dneisM1RnPNMwA+gtqFSp29zh7wgKRdbrBQwf4Ik+tLErhzlVSyXzvK9XygZ/h/2esyTJZlU1YEzhNlAhnOHaZTY1zA3OP8bj/v1t3X2wqzgb6sUb61pZWbGuFz6xUkFNbgUqij/9gSnumScozNc21u29KFL5PAF82nke/z9rt23+co51e87GiXOZIgavB+wn26FWr5mNHOfmyfGxrVuVxBLMgsinMyv4cRwZZ45dvd6w6/LxUTMREFD4js2ChXOe51mHBkHAVhid2PnI9avecFZzFAju3Llrf4uRFWBZLhRyCHG3Lgk6Z1w3lVnRYe9CEZy1jlBorrvxxNadq1cv69q1TX300Ufa2z4yZfovHu5r17IJIoPprLt05HRGvZRvpLcd6QikI5COQDoCT30E0ovNUx/i9A3SEUhHIB2BdAQYgciwuOymx1rSsWIAHuOHrJnB7atbmxZgBeClJf/+/Xv65NNPdHh8pDgIVK7WdDqZKhPm7XUyE8TGKBpjU1Oh0oJsT4TKHQUdQYoZe68oh2pPDlDEDgAMpgNtrWypWq9ocWVRe/s7OjzcNw+ZXA7oQCAeijpuBgum0Fqcn9M//oPf1/7jQ/34Z2/q0d6R3QzWSwVdvbShL730spoHB7q8vKJGrW7q+e3th/rww4/1uHmmSmNe9YVF9eJYe48PdXx6ZpA5VyBgFGA2tpEqorTmhrKXeJDP1dWoldWolTRfR4FW08rCnEqlSKdnJ9rZeWjWK5VqTQUDXqjoUEzn7XvU9aenJ/rZT99QH3XebKbXXntZX/nK66rP1c1iAe4GxOqctay1G/AMDCzVKtp+tKu//enb+uCTh6otNvSFl65r/+hIm5ubWpiv69defF5LjYpODh5pFseaX1zXYWuov/zeD/Vv/vYNPe5LuBfkCkVNpoF5pM9mWWWmdAi4lFmDbATJmh+C88AnrA91pUEtg+eueGKqX+BomNOwh//r2IAZnQ6AcCA7+28BmsOBioqdZUIC5Hku+4q/OeAZZF+v452ccd70dDIAqmbA6r6NXy4zUzGXUbVUNHiIig5rIYA/beyjeGxQI5N4vfJ7wgKxQKBYg0IPcIcv/WwsrSwt2lwHEnlrAACMBc8lCkDfMu+V5n41AUaAWEf4aGOfAKz1XvlJeCJAExUsIJTHUmzgo9fpagqAzjtfWgPn+ELjT5uoxQ18nof/OusYg+JBYFYRzt5nZMGCgEhsMMyTOVHEe0sPr0p3oNop8FEhmj0ARYakSOD9w/n5aattYNyrfv0YeLX2RRsZ4Ca2Cc8++6y+8Y1v2HM+/fQzfX77jnoEJ0a0/8+sOOGVzV6VzFfCAFHz870BUlTY3ht+QpBrx84hfs4H2wVwbrUoNPET1NquCPGkeDBLAkGjBKa7YEz/uhdhsgfNXlXvQbtX8ptPe1JYQS2LkpTfMSY+2NOF0brCSq9P7kNs89MXp8zGAUBPPkOpbKp9nusV2eyfWasA+pNzzfaFQkJiN8Oemic/ymFTIvfU7XWSDhhny8I2sR9e0e3f33cx+I4G14HgPqybBNutJNSW7ymGYcUC3G63W2ZXxPWACYnCnPUWH3Vej7l0enqmATAc/+YkZIMioBXNknlJsQCLGq++d4UEAn7xOvddA5FGA9TVzj7Kbx9fUcniaW2+0UOntMXX2R9Ld/wczJzFM40HYyvYWYEpCCygtI33OaB/PNJgMlZ/PFZnNFZvHFvQNU06qGxFLgLFJGsYcVZEvkPHFOmm2LX+HSsoO3CeMWV63gC50Uhb6yhE54pF57MOtBwTvO2KazyPoOTZdGJdW1c3N3R1Y8MU6/32qXV0VSjg5cgPmSqsFDVMusiY81ZVYZuT7hNfjO8NwCoAACAASURBVAP4m2UYXUDWOUNBDvuUwN5nNhyqRvAn1wJyG4LQvj4+bWl770An7baNh1OQs/5nrDAElCULAOX9XL6oOlYjhYIVt8l9IHvEwllbLS2vrdrYPzrYt7yOZnug0SyjbJhTeW5OYVS0wFpsfdg/rHhYE0dYmQzxSY/NQx24Ox4Mtb66oksb6zprnmjn0Z4Vmwq5rHW+8DdLrRrZ12VU7JynSccC4aNAZc6PGzduWOHp+PjYPn0wqBUJuaYpo+ZJ09ak9dU1ra6v2drGa/iOGF7bF6g431DAMxcpHnEusB5zrLl2+vPOFOBRpLOzpjqttp3TnD9sL0GszGHGDCU7nQAcq0qlpmwmtDFi3nD+WfFxMLTX8mu9FRbxWm/RfTPT2vqatq5ds8c8ePBAn3/+ufmzo4T3282hvWj3ZcWd6Uz9EZ0uLpfDdZO4Ag0hxM88c01Xtjb0s5/9TId7Z3rY7Oid/WPt94cG0ymvs/7xvqe9Vso30tuOdATSEUhHIB2Bpz4C6cXmqQ9x+gbpCKQjkI5AOgKMQFGhxeJxwxjl8ga4MwC6SaxSlNdcrar/8o/+0NSQtVrVFGYff/SR7t69YwqyYTwxP9WDdlcxIHEqhbNAYTanXAa1p7vpjrEMAIiilkWNDFQ2WWesmQUrjh1k0Mx8sF+++ZIB0ctXLmlvb0fb2/fQD6tYDGEa1ubNDfNo0Nd7H++qHE71P/3z/1lf+0ff1E/+5u/0v/zzP9FPfvameckulHK6tNzQizdvar5a0+Jcw26SB/2+jptN3b3/UAfHTZXrc1paXTfl4t7BoY7aLYMUABP0+3iDW0t8QMt1rFG3q0ohUhl/9OzUAjA315d148ol1aslDfpdC9YTVgFA5ghrEpRjeec3nMvptHmmO3c/10cffqKTo7Hm5nJa31jWq6++ptdefdVudB8+3FG7daowlzV7E25sUV5zc95stU3hd9LpKqrUDUj827/5oT3vxeee1R/83n+szbUFDTtNuyk/bPb0o198oH/70zf1ycNDsSsq5M1zfWZmBDkD6ZBzbqRdvhtt2kClqWbAdICYQS1HdXmcg24cv6lyzAMCCgmuxeLCoNLMoPB4OjGwVMXfnpb6akklCiqBCz5DXcfYUMSh4EIhodNuO0BMy/kEsBDaMUB1h7KymM+rHAFeXLgr2wbELFcrKpRLBs2bpycaT2NNCLQr4a0/NN9XVKjAS14fReO1y1d1dWvLQC1gBYBCazzqwYcPH55btQAIHFdyMNp/UDTI55xP7LmFSd4FYAZY1QC7GRN86QFb2I5wGkxiFzoJIKHQAphF5ZwAMQ+FzebC7GtciCWQgv3AOoXigUGy0Ugd1L4JQAXsAG5s3iShtxe33cPzizDZ74+3HHFhj1MHK/N5OxY+tNLbo1ghJYpsjIBNBP4RHApM54OwzM8/v20KZ5SgbAsFCl6HffHQnH33KmqedxES8V7ANQaYsEyeh18vz2H/UIw+8c9+0jnB9nto73+PMtkr0nkff0x9UcAXHoBVQHAKDnzv993b7dQqFZuvvJa3urFihdm9OEU5CnSOJbYQzEPmdhCGign+Q8lMcC15BYl9j1fAG8Qyhe6TfbFuiMjZJ/nx4ffdTlvHzWMrMvliiPd794/1RRme9w+hugdmvpAACPRwzRcImEvzjYadF4yDKWix+koCTa1L5Ry6jTWeODW+f38gOepdF5hK9kDRvJdRAnOc3f4PbG6cj0EutMIs1xJTgSfvYXMdK4r+wDpI6PzhdQC8zqYpMNU8xywfhBr3huq1UC8HZn2EX7VZh/F+04kVes+6XZ11umoP+uoMRpajMCIEEvU4ixoXnzBvFjAWoZp03LDG2XiiDs+g9nb5I4QclwsFK3YQlozk3RUOCSbG8mhga6x1u7BOAsLjqXUacI1BfV4vl637ya7UhOvOYuvismIM28S8tBrbk0Kby7DAdiiB/Kj4p1MXSptYkJgFzGhkhUvsWXJmLRPZ9ZosEjqqsHdp9QY6ODrRo+NjtYYDBUFo13KKDtMModuElmYUj0aqR3nNF0sqs5ab97uUCwMHw8cjXbpyWXmuabt75pHOGGcoHhI4WiyD5HV8dKQCxUHrksOia2TPt0IsKnqutxQSegMtLMzp2tZljQYDddsOSFsoNeedYkX5rD12cWHB5hdzkznGOsEcY1304Jt1hJ+zNvFzQDRFGrJkUKcDz8vFsubm6hbgyvNdB4SztzLLqRIZHFktLS1azgPzkEJuu9N2nTJ46Vtx1NlNWZ4FazzrN11f05ldu3kPXq91RueEs6jh/VDAh7m82u2uHX/r4ODa0eta8RnLO87jhaVFe32D8ZOJlldWtHXtqr3OvbsPtP3w/nlnjr+GmW1fch33X73dku9Q4rV8dwnbeP3GlqJCYDA9G0dqTjL65fa+dhg3lOlZV3SkGD+eUZZKP9IRSEcgHYF0BNIReLojkF5snu74pq+ejkA6AukIpCOQjEBegWnpTBUVhIoCAuZQGccq5/Oaq1f1xVdf1e1bt0zB2xn01Op0LMwSv1JUgdxQK7kJxycWhTnwOYPCGYyayWqKKs6AbKLKA0rwzgRhWfiZVAozapRyWl6c0zPP3NS9+/dUrdW182hHDx4dmtq3WsyrMVfVyvKytja39PGHH+vj+9vKxrH+6z/+Y/1X/+1/o7Url/WLH/+N/uxP/le9+Ys3ddYaqBoE+se/+3UtN+a0t/vIVG+bl1Hcl3X33gP98q13ddbuaXl13YVztttqD4fqjPoa0wqfCw2gjA3qZM0SZ4rnOwGXUc7sSgqZqeYrRS3WyirkMs73fXlJZ72+GgvzunLlqur1mt0cm2qZoMx+X9vbD/RLtvO0p8XFOUWR8zv+6lde18svv2w38g/u39NgSLih85k+PDm0kNJCqazrz7+gZ155TaNsTj/46+/p//q//8JUid/46lf027/xdW0s1ZVXrKPDQ7394W396K1P9MHth2oOYhVqRXVQzuI5TVjYlMDVrHJywavYDXBjHWcJkZ3ZJ7DF4BFAGTAEUAkBHKHZA6GmR6EZJUmEphxHJU5RIpNRo17TQmPewFC1kFcUOJgOAOET4IbKFaUpPtc+YA0AB3xEvUcrOi+fzWAtkrdQPGCOa0EHZNLSXzYlLf8/a50K/3AKEFFUtEBIU95aUB9QPtbNZ57VH/7TPzRA8Z3vfMfUe2YTkUcJ2DLwxLZZ3m4CEQ0UsK8EkAJEUZoHodCnmwLdfOad/QcBnIBwYCpgCGUgVjC8IM/jnMMPHFDq/hBMChYJSGU/nE1J6HxtsTcJAjsfAfF8mDodiGhK9pmphxlTF87orEqANzzPg1Znq9I/t6u5qD7ke688x2AFMMoHMNV5X2fO4am9fwLaeR6/Zyx5Dq+P3YhX9nMM+L2zSnBQi+d6iONf1xcMfPilWc7EBOk29Pzzz9scePvtt+11PJjitbxVihtDBxX5MD9+ij2JObYHSB62e5U2j/Wqf74C7gG1dCrs7OzYV2chEqpUdJDOimyodc2Sx/nOOzCP5YcLhGQfmYdsFR0LFFOAnGaZRfcH8DNJ8rVQ6FzO1iobByw4CIlMCgPmbz/2obBZg2MnzWMrWDIGQDnvN89jvR8+Kn4P/i3wMAl89cDbeTcX7LxgvvNzFL8cL1S7fHL88XqmUGV2Q3L2Rs7uxgFvfobPOs/HFsasls6LCwQkEtrKcQ+tWIH9ly9A2XFOzhvWSWxwKCQ9eW13AcN6CAUu4aRsM/tMhw8FhULhiT+8qeNnMkV9p9O2fbbA0QzFMOYt8JW1dWRFLAtVTsKIGQd83znHOuOxcIPuZyWLTWYNTAJNuR5SQOR4EW5MwcSKhGbV48NNXSZEPpDyZIjMJrZvrlvFdVJQZMPHmu4b86u3sBLavWLzNg8DGeBlPEaEdHNOsyaGof2MuZhM+/MiJ3OCgh3XcNZPuoWA6RTezEYIqDsY2pruwjtdMDFAlPN+MJnqtN3R/vGJjtod9egeyIZmCdOfjDWx8Qy1yJpLMcVCcEfWmUQxIWd2ONKVrSuqzdX1cG9Pd+4/VKvb14zCRDavgG6BXKRe60wVrKuIEKBoPRzadYBrR7kYWdGT9zrce2yFjsVaSYUwq8WFeVOqM/acV/1+1wog3tvcg26AOZCZD+adt39hfWL8gensO8VU5rhlv0ynNoeLeWdt0++7XAK6zawwOxiYV72ztAJyRyrki+r1WCfdNWwUj0yBb572SfcG64jZYuVR0BfsbwLm8Px8w44L55nLT3HHr9GYs/UEX3nWkJJZ2rhiFu/Lug+Qn2vMu23hb6/pzK6D/B/P9nv3H+hgf0/FEueEpSPYfLlorXbxe7bPF0l9eDHX56XFeV2/cVWz7EQff/yx1pe3dDrJ6Ltvv6uPdw+sm6MYun3qDXsaW49H+pGOQDoC6QikI5COwNMdgfRi83THN331dATSEUhHIB2BZASyic0Lilpu6Mzmhdb48cggKb7kURjqrNsxz1Zu8HuEBnJTn8uqjzexBXU6mASSmE3wQo5N9YvdAmg2Q6giSkIgU87ZHwBXnTA6VK1Y1FK9oMvLVV1eXTSPz1+99ZZ51+7tP9b+UVu94VRRGOjG1qa++vrXTJ3105+8YX6o/U5PmSirl195Td/6w3+ql7/0ivYO9/XLv/m+/uWf/+/aebCvK2tz+tqXv6jxqG8qzpXlVW1evqJ+f6QPPvxEn9++p/EEBWJOPSxAokid8UBdU/2GQsY9RC1sNhgoUVHiT1UMMwqnY0WzWHOFUHOFvHIx7fPS0sKCHjebWt1Y13PPPWehYyitj4/w4x5a6BdKvHv37hmMLhMSWCpZZ8DG+rq+/rWva3Pzsm59/pn29nd11joxcIhtxHA8VLlW180XXtJzr3xRzU5ff/ovv603P7xjN/9feXFLL968puuXVrTSqGr30a7+7lcf6u3bj7Xb6pkaPVctq4PqmOMU5DUZT5WZzJRPYDo8Awo1y8SaBFNN7HszVzfYjjcuulng8IQEWvNBn9m8YWxQi9PhUCkWLUS0yLGuVlStVA2UCBCXAD2zOEjCMblp73b6piIEGACIUV9zY48Cz8Ns4AcwJMqjCkYt7uaewWsLmnTe0KgigXNYYKBgBabzeGChQdZM1kDPN3/zNwxIffvb3zYlIt7zPB8Aw1dvKwKY4b35Oe/nYTDKVGwgKCYZjJU0jsfW5p+h4BDl7XnYcTAPgJGAFQAQHRmlyKlY+UCBiIrbg10U7cASWvjNp71QsDnU6rTVMTsgpywFqJvFjanYQ436FG6wB3nix+0tRNgnHxTqPdeBnkAcxt6DJgAQXuc8xiBmEijr4bMVXBLLGX7HePhjCdj2kBQbH/NqnjlYynt4xTiP89Yezkfd+f8aHEyU1ICx4aCvxlxdV69etZ8Tfsf2Au798+2YJj7xHgxdtKHxinsed/F7H+bq5xD7y2uzP5y7/BzoxnE36IynPOcEBZFEacrPDYom6mrmVpAlN8AVXbyyM0hCZymQYEGUCbPiZ17ZTdHA5gHrahgabGOd9mMPMAS8etUor8u8Zn6wLby/Lyp4f3zfoeAvgL5o4UG6PwacI/beCfw2q4pEic4+sP/AZZThnENW7Eg6KjygRxHMNcTO5W7bXg946aCmU1H7fSXwEb93H3joOzHMpoVujQjf+sSfHLVy0mGBKpdzDEWuC6Ceqkc+gYX9Op9s3zHBunXWOlPz+Mi6dCzk0Qoe+GrnnKrZtjmwIh1rPJ+8b39EAXSo/myq24ePdTLsG2Q2qyYKTpmsiiHrHJY7kR0zlxvhilpcMFHVc15y7SuGgeJeyyBwrVY3QMo2o1rmPON9TXkOTKfQQmAnxzYJS0V9bWtbVNBxp2dqeYoJAF53zJyfvy9quJwB5oPzO2dtAQL74hY/63fx2x/RJuMU8mZdw/WQdSTSNBOo2elq9+hYx+2uhtOMptnQriMxfuu5QJV8oNxsrMmQueisgerlotmyAdbX1tY0v7RgVmr3H+6qO+TamjNf+izjHZU0HnRVnI6tuE4WCvuAQp11cX6uroUGNmoFffbRR6b4JoCavwvmanWz6ConGQdWFJw67/AQG7AEnHuYzu9ZRxlnH8zp7VpYl+w626OAzfUl6QSiGDYamQqeD4C32f2gEi8VbW5TeKJ7hjG08FeKMi6y1DpQLAQ4E9jr7+4+smO12FhQpVy2YhznDQVICjDAb58fQUFhaXFRYQRMdyHE5VLFgk3tfZJQZo7xZDJVtV6zc8AaJjiO1iEzUvOM9auluWrFOsgILDUIn3R8+C4hvz7zPqwxzEXOZbu2ss3zDW1ubWg46Zt1zLXNZ3XYj/XXb7+jj3YPNJpgceQ6a2bBTJ1h6pme3nikI5COQDoC6Qg8/RFIYfrTH+P0HdIRSEcgHYF0BBiBjLm72g0c9hIEkGZRzqKEs0AqEtliDfHDNc9np9g0TG7g0ymbclmC0wybm9bdQtcslDJvilyD0XhVDwdmDYNizOluZyrkQtVLRa3NVXRtdUHrSwvq9Xv65NPPNJnO1B301e4O1Opzw5jVl3/tNf1nv/8H+svvfFc/+eVbWqrVNJtMddZtGVC4du2qvvYbX9d/9Hu/o7WNVX348zf0w+//QL/42Y+00Khr8/KGjg6PTC2KDcXS4rJOT7u6e/eBms22qfJ6o7GBk7NhT20C66Ah2A0QCmc3ngS9Zc2qJsSndjRUPp5osRRpo1FVNZ/TjHDBaazueGShenU8YQki6w7U6/aUJZDSfGzHBtABsf1e30LBgOk89sb161pZWdat27c0nOCn3DVVXRShCgw1tQTFgsa5sh6fDbX9YFsHnaGqoSxYbWOxoWeurKlRjrR9f1tvfHBXnxz01J66gL1ZITKV4Qx/UzxyR7Gmw4m1/Ico1FF/B/ilTzXOxhpn8AXGHzdWZDYGdBjIlHmTMWG10qWVRa2vLFnHQT4zswKN2VqYN7/Z59txd3f5QFin3gbceGsCbtgHqESxX6lWDRqgmCRwlsea4nYmUyzycwLOgCbMSf7xPXPYCjzMPyxZUMj2Oub5DPQHYKEidcApo6gUKaoUzSf/9m3sSHLmnc7vsTkysJUEVfIVyOBh8HkwJ4UXujPoyuDY4P08jTUYDQ2khIWCeRYDF4G0nEuAGuw/OPdQHzNe+Du7kMCsqdFRI3vgAQExwIxKGQCH4p79ZZ9QprKNBlQD2+cpViKcp4niGfjjVcR+f4BGHqz7MEf2l/0C7ACqLfozUQxbseyCj/u5mjoB38BVg63JmDlV9MTmuxUwMs4P3H9wnL1Fi9n8XAg/9WDawfqJhv2+FbKAV7wvFhmASuaJFajwnU/Aog+FNSAHXGfNSkB3v/fE5sVvvwdJHtYCx9gP3tv7EXvFtIdPcYzaf2LHyuBtEsJ77reewHTgWL1WNwDYabtjDzhlchIOmY0C8/hnzHltcissvA/bIjIG4qkV31y4ois0mM88xwVbIMujcJ0L3hbCQ34fnoo61cN+X1y4CM/OFewT1ibnEc5rei93U/KjVB70ndIe1TV+/KHrKhjHzp6Fcy7PGjiO1Wm3bI5yTFnbGFNCc9l/th8AvLW1ZZ0aQD4U9ih5AXa8H2DQOpxm1DM5J5wNkB0XgGixZGCcx1mYaew8mjl/rIiQydp7ENJ51jy2wE5TORu8pJ7HmuJU4TZfgNgT1qSss0ThumfnVWhBpvf29nXa7TlF/5S8j5mFZZbCyOyryoXIOgas84Rzc5Z4rwO3WQezWbNp4XdkhtDRAmAniBRbGStCZ9xcoNMGX3nWOeY2hRuLTcjI1opKqWig2eZIjjnhOoTsHLPaprOjctZkLiwW6xVgOusSg0qHC5ZYHGu2OR4NLSB81BtoPOjb64RkhQDgsd3qD3V01tVRu68uBdR8UXEmp8l0rJBckwzh4qj7XSGhXi6ZKr3f7ZilyuLSoh4fHWvn4MhCrynCTDOhKdSDMFI87Coc9tUoZFWv4CvO3yU5u0bON+Y0X6+br/iD+3c1pdMIVT1KeMKCo7wp163zplBUqzvRyLz33fnL+sW54LMhOIbe9snnSvA7CmZcZ5kTdBZUqvi/O/BONxH2baw7fBAmuriwqPmFefs/lmDddsfOWbaDaz/zir9lmL/lsuvuebTzSHfv3LG5urF+yYoqHCPOK9YSzmNXAI1dAW401srKkoqlnE7PjpNzqmjnBseS8wBIz/l5etqy7i06PwDpQHnOD9fdAVQfKEeoPMUK0QU2sq4Ffs98s/Ujjs3mxtYUK/y5whZzi+PBmMwv1HV8emjb98zVF3R7/1jfe/9j3W+eKZ5lFWAZxyzIzjSIRynfSO860hFIRyAdgXQEnvoIpBebpz7E6RukI5COQDoC6QjYCEBKAeBALpSV2axC1FHgRexeJmPzLwU+mkIJK45EgQicqtdqzrqk39Gg29GQYM6ZVM0XVY64iQ40IMxtONRwOtNZv6c+EM6ggPPoNAV8mFctyqtRjLRcq+uw1XRBZPhjJ0Cn2e2qPt/Q7/zmb2jzyhX96Z/9mT7ffqRymNPmpXVnoQGE7Q+ULxb18muv6vd+77d1eXlRh3uPtP94T9/9zl9q0OuqdYptB0qvJa2urDEC2t/Hv3mkXDbUGUrMeKKuWdsMDaADUlACjmczp360m0wXLkd4m0ZjNaJQ15fmdGlpQcFkbOGi9OVb+cEUYlPFE+xRZMUJ7FGAntVSOWlnH9mNqkEzVH1J4OPxyaGpw+fmaxok4DOH1QhqTGV02Bpo5/DMVHO9Sayt9WU9d+OqauW8Vho1He/v6KNP7+rWXkcHg5niXKRMlNcoCNSdjjXFigJgBXTFLzeePQnO4/DjeZoBCtFxECucTpXDQ97gtRRlZwYzF+tVrS4vanGurn67ZTY42B/E2KHEE4XYpABiJyO7QSfwFOscoCLgCKDues6dmg5wzuMADUCCTqdrMMRB4EStPpmoXK2a6hTojKqT7QIUYYdgntPmHUx42kC1Sk0ls2UpOO9dAtWAvZmZWsOeBhNnT8L89Mp0wLepNi8omZm7HsQY/MQTfogqc6Tp2CnmmZM4RhA+GeJ3H+UNOAIXgXgGs7BZYI6jwp24cElgHDCTD2AKANXgXQL7DDAnKnWvZrYxM9MmVLDOU9k87yfOdsQU0glM8fDYK9SBIV6N7e1AeP4TBXugPnM8UXz/w3G4qPrmd17RzZh5+xYDV0B+ijdZt44YN7QC3fSJCtRAOEpjp0p1SktsMJx1iLH4DMfySVgq2+4LHDzX+7i78fv7Aa52nAiZbPfO7VAuqtcdwJ0YsAW+AV0Zb2dn4uwQDBibZUPB7CzYPh9KyQEw+5YkkNdeeypTtq8uL5tl0NHRoQslHLlOiyCf1SSYKcy7bTfozzlBURNhczarfrdv3Qys0ZVS2VS1Tl08scIlam9KmwBgs4MB3gXu9YDMvJcFyFpAJ+sQ55ubV7ZPyT5ia0KwrxWIOMcSixhen7nmAi7xso6VpwsHZTF2EazlBtHpYKLQOlI+G6h5cnyeNfCkUIKK3EFCtpUuAwClB+kUGH1HAjYZjJGNeT6y44z6F9jJNWhuft5U6c2TUyvIRIWiFS6Bf2ajRAcOHRjDvjqtU1s/DezXqnau0OHDWWP2VXhaxxN1UAQPRwa2+Rljms/TDVLUcEzwLwUzFzJKl04Wv/FsTuWoaBkOZuthheMxXtGamEo61jjxVje7mqToZbYyGbZjohHA09aMrK0VWDgBuw12msVVYIUks3GKZ3btK1EkSrw6AJ225lnRg8u2Ww9MPU3x0cN1/m8rKt0VgUqVoiLr7GANGmtK54kVBuOkMyJvgJ9A0kkm0DDOqjOK1ewN1R6MTZ3uzm+6kSg9Yzfi4GuliD2RrAhGB8Lq2qp1/TzApiV23U2kasRmN0TOxlD1YKq1RknLC/MGqw2O4z9fKpqfPGPweH/fri2o9bmm93sd6woAuDNWyuY0jgNT1GcDF9RsxacEoFshMlmf+OqLhswhYLrrgiLYOTSQDtT3az6nNMrys9MzW0MIMWUOc52gEHtydGxrA2uHdWGZVdLArk0bGxvWbXX/3n29/eZbtj1Xtq6atRvHtNU6M/jNWLiiWd7gP+fE2vqK8lFGxycHJjjgfMPiiO2qVusqJkHGe3v7LrgcuyBl1O1i08Ra7EKJCW0vcNwtQJiOrZ6di3ROUCDj+uGDRq37y/IHJq57rly2Y8G1rVorKRtOtbq6ppvPvKgf/PxX+t++92PdfnxkczgnF548nAxFWk76V3c6AukIpCOQjkA6Ak97BNKLzdMe4fT10xFIRyAdgXQE3AhgaG2AyAU3hplAhSCnyMl+VcjIIHdA6/dsqkatbjeH3IZHxZKu37iha9e2pOxQreahbn3ymU4OHqtaKKlWqpg/uFlQZAIDtmeDvpqoCnt9DYAH2E+g1uOGlxvyeKZiNqfuCPuHqcq5vCplFFdSq9/XyuqyvvbFV02F9tOf/sReoxAGevGF51WvVU0h3WoRxHdmCtRnr1/R5UsbunHjul56+UV9+1/9K7337jumahz0uUFFsVZ21iqotWEjo7FOse/IAsGzpmyD4EXlikH67mCgk07LADmKMOAgSu14FCuaZXR1qaFXnr2hSlTQ/8PemwZJll/XfTf3PStrr+quXqanZ8cymIFAkABIECRNkwRlyhZpKfzBdlhhhz5IshwKeafCoVBIcsgOkxFiaLEIW+ImUhYlSqIkErJJgiA4IEBsM5gN03t115r7ni8zHb/zf7c6he8zX/Ryoqa6Mt96/8vL/7nnnnP71luWR5s0G0q9JYEAG48YqxIgaMfP0KsV+JuRjnowU0uJsQzDbTodyXgOrWjAX34o6y5Xa1au1cUCa/b61hmMbBxFitP1J65bOr20Qb9rr3/zVXv9nYd2Ps7YJJO1KQI7OYCGlADypcC3eWAxRwurl8v2SRnttAAAIABJREFUwlNP2bNPPWVvvvG6vfHGGzZmO7EgkYFZir0u0zVJuKQlQ4FmLTIuo35foEyeZAFAEgZ00yBTIJYwFQnFog2HEzFJHUAnFgBkkn+A+Q2oE0VWb6AVG8rmYeu6vjBgH9tzHQDtYu2iVwx6o/MgFYCkUCbo7qZTduXyga2vNQQcAbbRR/l3tFzIVA8wHeBTQAl9TzrVgKnTwIIHmIvmoe0BvWKDUYHRSNGMpwJCGU+AWwATgNwyIMV0kjgDqgW1WgGnYpOKMTgJbPd5kBIiVq5xruuIpQncNJVjSxcdABbWeHxUSTyQuCEJZEHyw0Ekzqn3Y7Ac0JpzAv4625z3ADDZ5gJkj5norsN9wbyO4++MbUkelAJr3LdxgJ2+DFt5kQna0cqrpQB0Ac4DsLtqiCetYIFFsFxhKpsV8jn1VdrDgWDX43bZCtrPDUkBx2hjbz+XWul1ejJUdQ1xjwvMdoAr2ogTNtbW9BsAirhr2qSSRwBbzkbDgaQSMNsLrPLAdubeQwKDOAbJFJjZJAcY42h9BzmiDLifTReRklZsT38ADKdN6ONIALHfsD+UXAdyQNK9HvbV14O0xcIidLhzgUkN0zmXA3gsGATiLsnJUsn29jBuzdig17Fet6M5U+4WALBR0MzuUTmTDdcuTw0ZvCJ1AXObZwVyO+FcjA3A9GCMG8BurpvqizLAMprPcb8FiGPeo+cTY9iwnixQf5njS4BpIRJDwUcBEJD+wQsWs3TnJ8HEFNY4wDnnOzk+iZMfVSuWyzbHC4CxTYJKSduFLaIw3hkruXyo/ABA5AdAm4ZiXgfgZu5h/0kUkmjo/IuFny+GZxXTFmA1lUqMd8yQZbxZtBHMfe5NfYUqklR8vLEA+lwBo8/AfCeRqKob5o55iCPgK/HuDfqaMwRsxhr2JHC5X+4DmSwSuTw3iLGqP6g0Q0ZN5pYBQNb9wi5mG2TKqKAA0JfGNoxkT5SY5tvpOFSloU3usjFT2PokJpA2yZdsPF9aszewdn+oBDPM/bxks0IFCcl45naut8h0PJ/b3u627e3tWqvVtKPTU33OvCejZWnj5zW+Nys529tak3EoEj+Sv5FJZ5C34Vlz+51bQS6IJOlkYvPZNGavr8fzIPMFjHCada6qB4H7tZrY5sj2SB4lnVYCnmQwcwFJmnanHfp8NqfvHjyrZLOQStnm1qZid+/+PSUFSOQ8/fTT9tTTT1un07bbt25bs9W0SrUqgF4VJLPI2q22kjgvvviiXbt6zV577TX7zd/4DZtNI7t27Zo988yzVq1U7eHDR/bw8FD9n2tlHmB/+hXJ9Nl8ap1uK5jXrkhZSRarUJRPwcnJaVzBxTxCQpEg0AcC273X7amqgf7KhEXlFGA6xuZp5o90St/b3FuDfko1HhU/0nzPZvXc295Zt6deuGFPfehF297at1/+R//E/sb/+Uv22t37kl/KZZgPmCOHzJEJvpGsO5IIJBFIIpBE4F2PQPKweddDnJwgiUASgSQCSQQCOhH7TwnwyViBcnWMx2BWDke2VczZdrVsa/msZaK5lfKYqZXMUlmrrW3Y+1/8kL3wwRessVO205ND++xv/Ct767U3bG9j3a7s71mKxfxsJkMswGjMOO+dnNrth0f28LxpHcDDxdJm6K8ugCiygXkszVZ0uTH4xCY16MlWy2W7vrNlhUzKup2W1atlK5eKdnBwSZqjgLaAqoCkAm1TJrNAZATe/74XtEg9OjoWEMOCud3CiCxtGxtrVq/VBNwg6TGC0ZjKWr6A3mtejGC0qFmsjqYTO+k0rTcayEAN806Bl3Oz9Hxpe5i2PnvT9ja37c7tty1fYT+Y1EEWB9CqiGEczPJFMGqEBSgm5mIhELfTagtkqtfRGC6JIZhZzi2PTjtGY2IwIxFQskq1ZiVKxzNZadAucxi6pay60bDuaGhvvfMtu3P/gR13RjZcZG2eKdgYbfgs7Ndp0LDPZqyYTStuAMLXDy7Zn/yP/pj96I/8iP38P/g5+0f/8FesP4tkJkd7IG3D9ZDowCxNJoWDoTXW6rqve/fu2fbWpkBVWPbjySiWgqH8P+hLh31GAg1YoAMAhReAPezLqRhzYiRWKwGwE8hLcmEiMFLa4fm8nRyfCfR1zVvaHfAFoIBECaAGwCXnvnJwIBC12aT6ASNJsCvMZWHHLwTYAazATnTjNWcrA0x5ZcaqFrhruEtOQ0y+kJy6YKwjOQOoH8vKAHrpxDGwHViXFQEa9E3iRqeSpJJkFgKwDQAEo5Y24m/XhhdTPz6ejgtoFutKF4plgYMOVHsiwvXOOQeMSjcadQ1gtnf2JvtzPRf607HBKNfvQL4D5zLLLBTUNr6/JwRImoGaLdCBAvJaEiOAfYBbwK9YFoAkm1i8AOzhMxl5xtJQyA/4uT0xQMxcrubGjRuK4aNHj6zZbAZJFQxqo0iJEgCz0WCgfgGz1OVu2E4s0JV2dmkbl4ZgW+6ZvgioP5kM1c5etUN7+TEEYuYcXA669n4+Z34iyYMkCrcOS5pqDcYERHzkRjQ+CiTVgtQC2tO5WL5nDBu3mLdKqayE2yQaWK6UtUwub4tl1kqVhkVz5oNcSGBOxnbt2lWrV0vW67Ts9PiR9VptHa/MOaglAfiNZpJm8KqHx/EPJqkw8dvtjhIKtA+xANjzqgYfoyQBJFchn4nAaiV+xIcfl6R5+PChDF5DMiyvOZjtkMWRgeOYKgRigZa56qYukkyBoT9VgtTNIzu9nsBbGTBKToakBVUusJTd3HSqYwaZGxJRIadHklLJPEB15FUkAxN01QG6PVEFWqiqg3isSRKkUNA9kpyiD3Ecro9rJkkjw+K4ckOy8fGY9TGptKIqBaSFFZJgLucU+xRc6NsD+I+ZV0cCOTlumA9SF+azao/Y64Axyd88j0k4uuSJYquEJkMzSG/xxUBxSs313B1PZjaaRtI3L1WKqoZqdrrW7PRthlqM7mMpVj57M47UR2MJmkqOZPnSdrbWJbU2GQ+VCKI9AM+Zq4gBz/B6HY8M5HvykinBnrk/HFm/P5TXa6lSt0Zjzd544614TovNzOlj+E6USmoDjosUG3PCdDTUPEA7IDUTqhuCVI+bSPNMwFyX7fgJXhx5VQtRCSJD4FxO7HrG0f37963d7Wq+39jatEuXL6sfkryj/YvlYJqreYfqvH5P8jQvfvCD9uwzz9o3Xv2G/ZvP/htD9x9D9ZdeftmuXb1ud+7ctVe/8arav762Zv1uX4mZrY1N9YX+cKCELOx8qkAKxbzGqVfcMF/0hoOLxN4E2bYsJr9rSnjwzJ2OpyIu4JOj5PAiko8HSSAqz0j1jiZjzaG1tTXLUm2iZGYYJxwHM9QbT12zj33qI7bzwrOSJvuVX/7H9td++u/b67fvyEuHfpTN5W06RnYtkXlJVh1JBJIIJBFIIvDuRyAB09/9GCdnSCKQRCCJQBIBIgBmoN9oaSJZkrYSYDr6xOOxbeVS9qFnnrKbl/ete3pqR4cPZTSZL1asXKnb9ZvP2HMffMEK9ay9+eZr9tu/9VvWOmnaS+971j768ou2uVYXACgAgJL/wdDuHp3YW/cP7e7RsZ32+tafRjaB2IfpJUxImTgupD0LGz4NKCFZi6D93Cjk7dLWmq3Xq7a9tWE5Sr0BEDBeTJmAF8BmQCt+Tk9PtVAHIAU0ZKHNIhrwRaXNgNuxUaUW3lOYkIAwKS2uS0VMxYbaHtC3UCnacbNltx/csf5kZu0Jsh2YpMlnzkqZtF2uV+z63r6VSjnLFFKWzgfwWKGGXZeD8ZYWo45rqBRL+jfMcK6xed4SW65erYrNV6uUbdzt6B5zmZzA1GgaJCCQPsgXipbCrDKTs/JazcaLuXWmI3twfGq3Hz20dndovdnSRhg/prOWzhasUszLyIyLxkD2+ZtPCDw6OTq23Y2G/fC///32kZdetl/7J79mX/zCKzaPlgISVBq+iKStGyRY6rHkRAArARKIOWZzgBYAl8TPzSEdmA4gBqy/oJEdcKkgJxTMGzE3zNi161f0G9Yf71NuL8b0IgDU9Jd79+5LogdwgTYD7ARwpx8AmLLw598BUAEsA0wZBOmiWG5kKjmJID8hPeXYMDFci+u5P9Ye9/c8MeAa0M74djNL7lOSFDHr2o09HYTmPByDe6SP8QLwHYyGF4Cc9x2PIUxU+jNxVZ+Clb4IsQsgNIzZhSRlCvmiGKnfrgcekk0BkPdx4QarDlD7PbBts93SNQYDycB2F1wicDMAf5L6IPGUD5ro/O0gNttkkS7I5GyyGP9b86/HUDJIsZGpmOGamgKA6iB/YHm2Loxf1QdiPXjix7ZIJnAvtDfxd312tqO/Ata6rJXrv7uOvLcr52VsujSOx8Svlb7KD+xdwDXQL8aDQE2SKrHhKNsDsDF/kZgD7CM50VHSDumHoD9cKhcCu5gKmflSkh8LGSIj7REY70rEUYWACSz9A1NKxo2Y+siKDKxQReN5zQqluhXL63Z81rNWu2ebW9tizFZrZWvUq2aLmXWaZ9YHTE+lrVqqWjlXksxIroQnQ/DIcIkbb1/vY8hc0AeJLTHyfu4+B96/Xa7lQk4mHkveT2hj2m1nZ0dzB9sxXqQ3rQQJQCoyFSFB6ka57BcY80Fjnji7SSzzD+0VtNNhcgfgGQY2smQOwNMuLufhFRfe53y8eF+nL3ANVNXQzt4nvXLDKzKYO9wk1vulJJ9ivwUlqeZzze1KCsLcRzYrm9PcJkZ5NJdkF88EGPOyE+U5B5s9HSRcOAbgN0xt6a7HZsV87oknH6OBIR0S1UH6JlQ9+HzCSZD2oV8S862dbQGm562WNemnJJiYL/iewNw5Gtvx2amdN3sWLVKWgtlOHyoX9Rzk2JhCA73KUJP3bWEbjYbVyiWbjqmwmErffK1e1XZUXJBIodqD5xLXgs44YDMVaLNIIkaWyZGcyFu709V9KtlNoi3WiGdcEw+STBx7NBpY8/RMcxxtKQPQeP5yUJ1+AsjOZyTg0D2n/zJWI54LqZSqmVSNUiyqvzKH4FOg68QfhASb5qnA8gfYH89IGmEynZaeO8mWzY11O7h82R4dHdnbb70lBncpX7JrT1y3J67fENv91VdfU9tX63U950kcq0Itrubge4gn2qnOIGlAf2T8sP9kNpWUzCJuV/T0q7W65pB+b6DE/2Iy1/iF5d8f9K0/6GqOGk/HNhgPrYqOPolRmOj5fKiMGY3VHsjJkLh68plr9vFPftgqjaqt71+yf/Vbn7O//Dd+1l791jsC0yFIpNPY0qfR30/wjWTVkUQgiUASgSQC73oEkofNux7i5ARJBJIIJBFIIqAIxIQ8FqMyvUoHMF2yJZOxbebM/tOf+ON282Df3nj1Vfvmq69KsqVYrllvNLFFumDb+7vWGfbs4aMH9ui0bbn53F587qa975mb0sgG2Gh3OmL9opveG43tvDe09nBsIxb0SDykgxQH5oswriyK7PrVA2lbj7tdi0YDaQ1TnrxWKtjT1y7bk9evWbVSsl67ZQ/u35OebGD0AjUFgzmAM0AQByydbQzg6iBOMPwKTEcHbILudgDx8BclIQCbGBmDKDW3s27XWv2O2OD98dAGQ9hni6D5PUdDPGW75YLt725ZrpK3Epq0gNBIukyDOSbnFEhiZtVS2bqdjqQJWLR2223rdvq6hs2NujXqNYHXFXS3M3mxvUeDoIPMYlzXWiza2saWlWpVO+207NbhA7v7qGUdWOyZtCRdxrDaYfqmUlbN5a01GthOvWyNtZr9sT/6aUnJfPGVV+zR4aFtNNasWq7avTt3Je1TQQ6nUtOC3ijhnwbJBAdYPUEB0ACIA6DpQCJt4EAr7xFzgB32dbaqA2IAeKMYSKadnn/hOTFLDw8PVapPmwCWSOs/E4716NGxzgk4AIjPMQGaAVA4B+/TvjDR/eXMUY5Hu6NTizEffYQXx3BwzoFEZ5I6QOySJA4C87mDcM6CpE8CcAA+BjBrLMCfnyDFEMw8nQnugE+z1RIb35MVnqiQLnQugG7SswWoi2VxVq+TvgX8BKsZ5iiMe66NeDnLmv35twPE3Dfv8TfgkLNqub6z5rne98STS8esMtM9tg4euvQL9y3gztB0zliKvE9s0LcKsvJvl7ZxsN8TCQ5yA9bRx1ZZ3h5/T44Rc67T+51XGLAd8aQNqALx+HtfECN5BezlPA7iOzDqfYC/A+M6I2NbRnO1WhGAq/4dG+IGLfelDdkmlbFqtSxGPtrIAxlZom2ct2KpINCKeZjEDl4CHJMED++J7atkRkk67f1uRyCxGNQwvWdjq29W7PK1S3b1xlNWqW/ZrVv37fd//2t2fNaWpjMw7HKJsSxzwFLa2EskoxZIVWEgXLRavW6DUd+yuWBG6MCjm5PSll4R4WPXWc4AjPQnYiyj0Tieq4C7ex745xyLOALOebxpH08KESMSuHzGvrQrP37s1QoK17XnuugDDoDLgFSs/0isZj6nzZkfvP/TTt62/rxwANzHia49k1YVEwA19811eX/kuNwXx/ZqiJCcDQlbfug3Yi4XCtbpdq3baotprOdVrS72O/PqEJbwFPkpTD0z0lCn+iFUvATfDRjDMKp9rITrD59fsN3j8cwcSD9iDqUqh3mEGDJPa75EImxM4qlo27uA6XkB6e1uR54Pea4fDW70+ydja7XRqB8I5OfaAGzxeUDujMQeWuOMdcZHAWY6TOtqRfl7zEh5BvL8rgOmU4VDlZQ8OJZ2fn5u0znVMEFWSHr2jIFlMIcFWFc1AUbgcaIiKNNNBcqT4KpUMKZlbh/ZoBvY4hpD8mMIiQViRD+hv+7t7Wns3rlzx46OjtRWtDNmooDxPAuIIe/Tz1udjmSGOJZkala+P7AdP4DTjP1ypaQKLq6t3W4JpJ8vlkqYkxiZjieSdNne3pHp54MHh/resb65ISm4Dm12fm7dXk/zMsfm+cFzEGkWJIt47tEf0WzHvBaZmdF4Ku8ZQHSq2Dhfs9mWL8zW2qaOwXPh5PRYYLrGSTSzVqdltbV6mMeQCVKlDHNYSFCTUNA9Nsp24+l9272yZz/xn/8p+9a9B/bn/ru/Zr/7B18VmE4iEMaGZM+WicxLsupIIpBEIIlAEoF3PwIJmP7uxzg5QxKBJAJJBJIIiNEa8F+V8wPcwOrK5SxDafx4aJuFlH3fJ75LJp4P7oZFZjqbt9FsbrceHlt7FAwTWeyiLMu/MUMrZ8yKGdjDS5tIa1Vrf/3OyugNcDdjc8SC05SUZyyXSVmlkJHpKNSp73j5Zbu8s22jXs8mg54dHz7QTwnD0SuX7PLenhbm0Wxqh4cPrFxCWiJodLIIhxHGAhpQFcAAVjVgqrNNWfwCgqg8fwXoUCk8C/1qTQzBYX8gth2Lc1jg3VHf+kiM1MtWhOWWy4ix1et0JdeSBwBAYmQcBUCqVrRiNciRsKhEo5hSe1iGgCMw9wAdxMaM9Y/ns7nMBrl2pCQwWoORCkjAQljSKeOxfsugEQO8YsX2Ll22edrszuEDu398boPZwnLFtDU21yyTRwoAFltZoEqtVrHbt9+xza0Gjol288Z1a7VOrdfpBFYxFFkYn5ayzfUNe+utt63ZHNlwvrStRtWqRZhwU4ESbA+IhNYxgAwABXFdBZcdPA1geND5hjXoEilsyzH4DKAR7XukH/b2dwUOwRhEWkImlLGRJsdyZigDmgU+DMMLXWy072P5FwcA3VzUAVQHVgAxptNIIJOzVSXPEMvDOEub+/Jt3OjSAWhnzTrIzbk4D9fu/Yy/uS/AGZcZoC05/qpkBSxiAAz6Lds7gxzgdG93z5DGcPYtcgSYCD826QxyONKfTwetZAf+HbwPwDkmkOhTB1DfgVI+c3Y5oBUgl4yAY2DOwUX2c2DT29tBUAfmXX5AQD9sc8ZSLbSzx89Z/eyjJFPM1A+sYljXs8d67gA7yB7FDHj2cUDWZXVoU++Dfj0uvUEs+dz7uYPFDoAGlnBWfdHBeQfOuRZP+ngf5LjdQdeyqaytbaxZrVKTpAeMY35TLVEpV6036FpqkVJijW1Hk5ESawByS/S8F1Fg/acyMisElBRbPkNCL5ivKtGwBNxKWbSI7Oz8VNrJ6DjvXtq1T/7AJ+1DH3nZGleu2YPzrv3dv/5T9sv/z782ePMAavVCxjYaVVxpbTmbiSW8s7FuhVTW2s222Kp7u7vW7jaV1AS4d2a5g7Mh8TSyq1evqq18PvVx5Pr1fEYbh7m0qrZmPmN7tnVg2duXOZpYap6MzUl9fkaiotsNwDfHpG0DmBr6i6p5ms2LSguuGaY752UfAGQqXQTwxlJRIUkSmN6rCTbv437fXP/qXEEShueMErdmuifX0vc+zzzkY8STtauVIbzHfQDKomUvf5BKVfMX7OxFhKzZxFLLtH5nUlnJeZDkDQ/cIDuj97IF6/W7YpaTR5bhMqB6XAlDIrLT7lqtXlVf6vU7dnpybs3WQHrmly7tCJCX3EsMTquSIx2MeKlu0fMboBs9fyQ/3EsBkD02/E1TPYE+N7ovVKyo7/IFI2ioY4xKhRXtQJXReDCUnwUMcvp28CmIkxCzqeYbyRuR0Ma/ZJkOmu8RFTfh2UI/8QoGnp3DwcCGAxJbJqAe41COiTG69z2B5DC+o0jfB/g3cwJm0w6mM7fSvuuNhsB0/uYzGaju7Wk+B3SnTUkCcQzmao5HH6Ydian3m43NDSVxWq1ze/udtzWe61RI5EuaI6hSCYmEtPoSzyGMVje3tyT/dd48t0eHD3UPPpaUpMPnYzSyQjFnzzzztK7twYMH0uRHXuXsrCkGPIk5kh0k6M/Om2qbK/tXbHtrS/Frd6n6msp3Bnmabr9j582m2hETXElXTafWRCpuNBNJIp9LWzafsSee2rH3vfx++9P/y1+x86Nj+7N/4X+2z/7OH6jaMK3ERU7JwcV8luAbyaojiUASgSQCSQTe9QgkD5t3PcTJCZIIJBFIIpBEgAgUg9S3pcXKC4xldG7RKAdMXy9l7eN/5CWz2cjeefuunTR7No9N2obR0hB6ELM0W7ZMtiCG7DwCYEXfdCY5AhkswipbsPDNWRZZgCySBmmbzSk3D/IeGYuskEIPOJirvfSB99nB3q4kXqqlgkWAVq2mpZdzKyJFgAY5WqJbm7YEiKqUBVSrjF1MzqBHLnmWWFtbeugjZAMCMMOClMUpACyLXwAWPmMfQIJCviA92fFwKCBQ+uTVslhX4+XM0pSC16tipgG6ZxZLq8IEnsys3+qIUd3Y2bDpYiY9d8B5gYCxNAGMNAF2AstMTDiuQ4Zy0Vx6vcgTjEfDUD4OSw9Z22gu7ekAHi6COVsmY42NTZWeH1LqjaxEuWy1xppt7GxLTqXXG2pBzQKdkvt79+9YuYJsy1ySEdKAHo+Crm4MOklLdm3NXvvGN2VKhgEf5oYp5GIwM50Gg77A9gScHV7oaAOMoXsLg84Zx2wLMMGPGL2uDYzZY6MhQBFmIoAFsarXGhdgsjOqHdSESUc8glRLiKEDnwGY1f8v5EYArB2sc5aiM61pcxIagCjOtOVvB+MDgBekPxzkc/DfWfduvOmgNNsxPl5++WX74R/+Yf37c5/7nL399ts6zipwxzn5248PiEZ5P0ANRnywHDnu1StX7eMf+5h95Stfsddff0Njp1wsCSDx+weWEcsbkCpa6Dj0UY+NM8+RY0Du5gKQiuU6vLrAQWUB5kpcBDNDB979OPzm2EEfOxghso2/AhCLIWyYD2DUso+zRJ3B7sx6l1xxwMyTGwJgSdBh0rpcqq3YljHLz2pSzBntznb3agLaTNUIsYQL7xNz78ceCwCxVZkXrs2P4fctc8FFkNNBDx6gkeuDuYsONEASEgxINWDWWS5WLJvDm4BzDiU3JMZwemnjyVAAmgwC2z2bkORA4xs2LuORuWgZWafXsXK9YrlCzu4+vCdG+/d86nvt45/8uN185ilb291RkvJ3/t/P2U/+pb9qt++3bb1StO5gbOVi1lLLhU1maMksbbdRsaeuX7Lt9Q3rt7vWbw8EeJaKJO1Mc/ZFVUFsNMu1AOoBphMTl2Rx+Qxnh7OfV4h4kol4usyRV1b4WANMd1CafUlY8Tfzc6OxccFMp72DKWbo4/xNX3PmsWtWM2+xLy+uk7mCH/5NfwyVF4UAUMcVGVwf1++JM08yecUSyVHAYTf39aSZJ5SIBRUoAPm8vN+uHsffq1brYp/TzkxUzJGwwl2GSprlPMNmgOopJQKonJHHQyZtxXzQYu/1+wJpB4OREjflUlmAfIhTXnM6IG+obAlzPHOit2u4dqTDQuUVbSa/AwsMepjJYv8v5zLIJfFNki7MrymZqOo94owZ7SJ4UISKmZSeJTz76APIugCc97pt9SG+L8gEk5lqHuSpeGbyzAjyTeGY0nJPZy2l7ykZJel9joWVXUOSJJNWguzs9ERzGj4ESKpo/JMUHw51P4x/QGfmDuYMjkM/4T0+QwudZw/XSx8aDUdihROTJ5980q5cuWJvvfWWfe1rX9OxAeEFpsfJY+ZhlwmjLxIbyaNVynZ8emx371FFl7WdvT2rFCti/p8en8gElDagbWg/ntH4Y+TSOTttnotd77JFSsgje0eVw4TnyNwOrhzYpYNLMkoulYNHyIPDh6raYu4tFssyXe/0B/JssWXaLscJBAxHsWwB8L9+4wmrVEr2xS9+UXHgHNlMXrJjRydtGwzGMhnf292ynb1N+9BHXrC17Q378Mc+Yb/zB1+y/+Nv/6K99q07Mj0m+cJ3BIgNlhiQJouOJAJJBJIIJBF4DyKQgOnvQZCTUyQRSCKQRCCJgBnCI8SBxS9QF0CX9LyXC5tPx9YoZuwnfuzTArqRUsFY8vC0Z93RQqykYiVn/fHcomXFUpmiFsdaZ6dYGEe2iGYCvAGYBLhpwZmxDGx0mYwC+AHim2V6ha8oAAAgAElEQVSWU7OoL5Y0cjA1FpSATaWsPXHlwHY2N2wZzSw1n1lRpmVIhYxlQApLEYmFwDbr2XQ2F3i8Cq651MYqgAmgwo/r3zqowjaYhgloSGdkHsaimgVxvdHQsrA/HVtkSyuUiupKAmfTGUPReNIb2oztqyUrr9UlDUOJNyCnzCljXWVMOwFw5tOZFvIq3cb0DNkPS+nfLHRhhcEc0/UBpMM0TgdGO/rKExnlzUI5PAmBwdAyGJNhMJbLWhnN3ELeRv2hdZtdldIDzJ+fn1ljHWbemp2eHssgDWACgHY0HBhSI7Tbpd09XScMNynZLNOWK5RVxu2a6MRKJe+x2ab/7TIZzj525j/AYOh+JD24t6WqAWg3ZAjuP3how5lZrZCxq1cOVowikTcBsA2JicD+CwxTl0JxANz1lF2SxMFZZxd7u9Pefl20w6rsigNygDHOUndpCJe58H1dooU+BZDiYMRHP/pR+8hHPiLW4L/8zf/POu2QFOI6YKgDtjA2kH3gxf7IdnRjWRuXJQL4ee655+xTn/xe+/znP29f//rXg1QBJof4DcDcjCUHqIIA5M3lCuo/MCCdfS0t3FjTnHYNkgFB+9pBY08QuJY0YArvBX37EGteDopyXmK3KtXCvy9kGLQtjMasDYbjC/B6VTbG2cCeLNE4jCUzAL9oC/ot4CDt4QxQpHmINaAWTFG/Bwc7A8i/CNUcsawImtW8HEh3cN9lQ1z2wysquHfi/xhYzYkBil8BzFbJOkQzOzs7F0uaa/DEDNfr0jOAoZjdeh+TXIktBFznMRmdzlSVglYzzF3Feja1YrkoCZDOoGuj2Vg/pXrZPvXvfZ996ge+33b29+SXUKjX7e137tjf+zs/Z3//5/+ZwMiaDJAzMpKknxUyZpVixrbWajKKpsona1nrnHVkDFktFyyXDdreXhXglQ0yb263L8w+Xa7JK0x8fmU/aZ4PMEwMkjqe8PKYOiude2QM+FziRry0Ae/DqnU/i9X28KQG+/t1+ljnOtiH7UmWwlKmfXiflydyvL/6b5dB8uSQ92/NGQK4kWQKzzNeLgvkTHSunfv2ZJIncokT4G2oUKHKKa8xCZs73FOQJ2MeZMyiHa4KBeROeDbH1Row6wHJOS596eToxLq9jk3GMzGUy6VKbFgcTExDv0dvnkQp0inomVOlxNiaqxJChrfkVxZLVWA1Gutqs3Yn9OMi/iOYzaLAhq8BY3IRxr/m95jdP57yfjAN5n2Zi5KMHo9srV7XPEUbUClAhY2SrbqPwDIn2RxNp2ovYsLzhiQgrPdCqSxjXWnz93oXFQnIuMi8mAT3cGC9Xsdms2mo9CEBQaUdADVeA3EMGavMFV6dxrnoZ4DnsNCZp5XIjSWhmF8Av9/3/POaK0lkvvrqq3pGc18+R+r4SOWVSpoLZdYJI5+5YTG3k/MT6/Z7MtY9uHrF8tmCHR0f2eGDQ/kZkNRAUo3rWFtr6DhIsxw+PFTShfeRnGNMqZ/kQ+VUvx88Burrdf3e379sgyFyMRgwt9S2+VxBvyc8n9M5K+QKtr+/J3Y7z3tMYZF1eunll+wDH3ifvfLKK/bVr35V98a+9BVMjEnO8ozm2VepleyJm1dskaMyMW2f+9KX7ctv3LcB8xvPdbxk0rQBYHw/wTeSRUcSgSQCSQSSCLzrEUgeNu96iJMTJBFIIpBEIIkAEbgA05EmiUF1WEspC5rp66Wcfc93fcSu7G9buYDxWN9u331gb75zz06bXZth5DlLWbG0YbNlzkbToRhslAHDyBSgDmsznbJSoRibbM7F4kTqQKg0MjO2tGyKRd406IbHZp5wBrdqRbt2ec+2N9YFpqMdDjOKBSBsNAB1XoDAQSYDwy5Ak6Bp7HISzlh0INElJliMwsR18zu2F+M0msUSLDBLSQpEAbAEtCX1kM3YQpKgyDTAuE2LgZ+azW2CyVc0l0nYcD6zTD6wBFn0AxgAJIgZGLHkXEr+hfNWY3NHMc2X6F0DoGVsNg/a6JyHFXEKAAYwPTZsnU1mYh/DSqfKoD8cWTaPhE7WKNLP5DEBgwK+sDSgCTqoom0vVG6OQefh4X3pywYZhMDipC0BHBzwALRHMz+dCdUFmJEBrInJn89fmLs5qO5sPZfuWAVaqVwgQUA7AiSKAQeTl+TFcGTn5y3r9PqqlEB6ImhHAzQjDxK0nAMYOpSWtLOjHcQiNoA8kmmYRWL58nKwD4M4Yi8z15hxrZiZCawFyAAwAJylj2BK5zITHFNgUQws03dcRoQ+CHjC/QCq+rGyxAvDSMmUoNccJGgcTHdg10HLwWgg1qGD1ByXOHM9zzz1tAAdwEdJZuRDVYjfn/cx2I5o5ZJkcea7y92sXjugkQPxoR0es3+5V0kP4C1ANUucNKHNnAHPMQN7Oi+AR8k5UMLYlFPAtNiPQee+1x3acDTU/iWkRNIZtQEgTTARRgopMC8B5xh7MgQsw7otCEwiFvwNwMTYJlkG0BVA7cAid0CUe+f6XEObvwHBALocXJeBYJwMcoa0y3W4VIwnhBykZ6wtUmm7dPnAtja3ZEQqj4hWMMsF/OYeJ9MAHPLy+OvvpdloPLRZhBY3rPGl5prZeGK0JrraVIhorsPLIpe23rhvJ+1zy1eL9skf/H779I/9qHwrmp22qn5SmZz93u/9gX3mM79gX/7y6wLQmGfLRUwEMXueW6NSsN31qq1VSlYtlm29tmbFbN76tEu/x1VauUBlTrjm8GwIlRP0Z+6RBAKxp79KViROKPJv5k/XRud++bcD3w48OrDOZ8SCYyEjRrs625w+urW1reTDqr65J1347caL9BkY4RyXscp5Gb8kYEJSA8A2ukiIueyKg+HOcvfngScFfV4RqIgR4yxooIdEHAzv0K8wE/VniwysY6ayJ2tDwo4+GZJlVPYATDNG1LbqiyS8psEDI49JMoasQLIcL1R6+HVQNUXjnp81gx78HCknHkdhnuR8PnYCM5m2RM4Jo2WSNEH6J1xzSfMSkk/cG4A6L8YonVQSZxobU5lbch+SABM4HUB7VQBJ2xxd80jPNmSC+AxAeK2xpjlKoCw6+FQA5B/7X4RqlqD/v7G2bvkc1UZUFYXKOTxByNRTHdVqNRVDfrfbAP4zSaHBhOe+QsIhKyY21zCP2efOGPf282QOfZDKCPoPfefu3bu6f+YTybD0unb54LLmXWL3pS9/yW7fuiszbpI0jHGqzVS1EZtI727vBE3yXFaVB8fnZ/bw5Ej3sLuzY088ecNq5ZqMnY8ePrJDpMDmQcMdIH1ne1sMc9j2t+/dlTn5WqMRvh9NMR6msier7wYYtpKQXt9oSHeda0XT/vj41Hr9gU0wSZ8Eo1T6Embily8fqBKO5xDtTCKXPvPsMzfsxQ9+QAx9fjReF8H8FlNaxsugP7TzVscGEyTdCparpqw7i+zOac+ao8jm9L/wdUPSQSTdZ4nMS7LoSCKQRCCJQBKB9yACCZj+HgQ5OUUSgSQCSQSSCJgVgwKGgFmxpjOYhRVYutsCzfRK0T718Y9aZjmz6bBnpVLeSpWy9YcTu/fgyO48PLEHzYFlcmXLFKo2AexmsZ6FmYZMAKy6ucrPWQwCdNt8YUC76PSCE8CMYsGeTcGWRrpkYbWcyaSrUavZ3taGrVcr8koFTAdAZzGM9Mnm5oZ0twNAGgAOwATM07gvABhAEWnAxmCPAzuAgt/OWHVwhuMLpM1lVYaODAsLXeBbAJApLHPAWcr+0wFAAJjLY7gGADCLpJ9OOXxvMqaiWrr0YvFhDDlHRzaUtWthH0sVUBUAiHABYMFKRcJgOpGGbTrL/mlJNLhkhnRqp5EW/by4HrTFAd5z+aJlC3mx0gGNAfjLgBQx8x12IsAI8gIA6SyqASIoMwf8FOiTgu0c2GvIVxQKZUun8xYtUjZVmz42cltlJq8C6FyXwJ34viXRkKZ9umJIilmIlAAxCVLtApYASculqkBTDGgBYQDSnbXHcQEDauXyRdm/s6GdEb8K4DsgqPPHbNYgAZETqEt8aRM3qmV7wG6uC+DaNXAdKHPg2wFDl4gQgxot2naQM6CvOTB2+fJl9QOOB2i72udcYx1AJ18M1+RSI4CXHEtAcK0uQ1auQwxMgOBM9kLfWrIpmNROxjaZzGRsKT3uGDx2hrlLbDhr09vJmfveJqtMfd+W99ifH5fZEEu+VArGvbGRp7NBpU1NFggDwmEwQQWoWZXV4W+O4RI4fi5nwa/Kv7gsC9t4ZQBJAfqMy8U4kMm2zmzmGMSSMeBMfD/+av+gzWh7wF32dba8YEPGOzIUllbCZxMZh3JZ2wWfg8DEdsYtx6VP8D59wlnbAp1nmCbOwxwgoGyqORIQHcNhVQpJI31uw8nQmv22TZeRfcf3fMx+4k//l3Z5d8seHj1UFQLyGA8eHNu//PXftM/+5m9bs9m36RjG79LGUWTlXEZz8Hajalf3t6whQ8iUZZZpW0bMryFBORx0rFigbULVjbO5aVPXJye2MIhXGel+39w7cfBx5mx+b2tPajj47LIq9+8/EOANqOlVI7QpfZh2daa5Vw0QV0+A0IbEGFCdxAqfuTdBkOGYa67wcRdkXoKRqc/FLuPjoDWfuQwQ/1YyJ0600oa+nQPubMNxPV7eV3wMeBJA1T2LUHGkhJOeWySGAeYxXGVsAf4vLhIy9BOSSiSqAKGD6XDQGkeejeNwj34v4RkSzEiZT91DgPiStHLpLfB8QFLY/w4ucxyumecf87+OIammuRI//Na9xgkFrmO+XMikFLPrfn+gMVyuVII01nh00f9h3btEi8YzHinxK1S8YLiatbwkbVJKjI8mmMcuBErjFRBAfxMLfTDoKVlfq5atiukozzs0iswEJkt+SN8xghSZS6VIImUc/CK4VpjpzM0kim7duqX5i/7Nc7TV7WguuHJwoFh+9StfsaOjE9ukIoXvJqm0Es680D+njzVqQYudeRkz1VsPT+zO8bm0xi9vr9lzzz9nl/YvK6Hb63btweGhHR0dy4CUa9zc2JIpKcbk6J7TR7bxA4Fhz0XEVUgk6pgXiAfSS8+/8LwMQjlWs9W2yTSyfm9gZ2ctVSiQqOH3/v4lPetDkio8+yWDUyrY1uZ6TDBAZqkizX6Sz/X6mkgB+Jkcn5xZu9+3znBk+WLKOtHSepHZiGd3/D2E7yKLRUgsRYnMS7LkSCKQRCCJQBKB9yACCZj+HgQ5OUUSgSQCSQSSCJgVAvFLC/Q0FqQw4jJZyyIjMp9aNZuy7/7IyzYf9mw26lm9WraNjXVph8N6fnTasi987Zt2v9mxYqlm43lgPwHEsghn0Y3OKsxhLfptaTWMQjlftNSiEBAanI0FOwA8OqFPHuxbIZ+VpEMJwzNJm8wle8AiHyCdUnEWu0Fze6ZFaQCnYctR0o0JaWCAOwvSgVUW0M4GXAWLVlmT6HmzSIcdinyL67/D8mNxjBlaKpdVOXNgpqcsi6koMWTr2VyauCPK4WP9cQeXQtSDrI4Dkixk0Y3legHWqtKBzQqImAH8ATTaQpIuAKWwebk24HVKv0PSAPZeSotdmL7VWl0l+gBtsKTnk5k1qrWYcQ/LfmnT0cTGsxAnACIAIyQlojnawcjgIJExVyxhJSIRMBrBUITtndV1gOxzrQJ54jYiKeDsZxb80jRG1iBImwsghM3J7l4lAHiEXj6/1SclFVDSuU9PzwWmcY/IEKiMfrkMoE0hHzP9IyUw/Br4fDVxwXkkLBOzNv+tRECFOM10TNi3Lq3iCY9V5ra3I+9JX3ixEPjAy81YHUx3wBDQguMCFDqYzrULyC+VFAOY0Gzz6tu3bGdrzRr1igAuzgFQyP1Lb38RWO+ci3MzLmCqsi2x4piVUln95fj4zAqlIHnkjN8Zckn4I+Ty6ickeABW6NtKEGQCAMJ5SHbBMoVlTf+4SJLQ6PI5DNUlSooxJmKAXcChAJ+FPpPWcxpeJGZ2oWoEcIv9Vw0cHRhXYi+WolmV1aGfeyWJb+OgPPcNm5JjuGwNcSUuxBr28zPPPCMA6fD+/QupmscgYtDSph38Bw1swDHa2sFQgahIxyxT9vDoWGMstEXwaQhxgiUcGMDcI4xRAnV8fKK+yr2L6SxNalMboi1NBY9qDBa0O6JRzGlms0VkrUHbeuOBXbv5hP1Xf/7P2LPf8wkbn5/Yvfv3rA7zN52z3/3tL9iv/uN/Zm++ccsm44WNBrCIU9YBKMumbbNes4O9LdteXxNbPTVf2qAzEIhXK1Ldk7f+gP6PaShSIyFBQIxdR54+Sjxg8/Lb2y+AoUGT3JnftJUnZxxMJ54krIgnczhjmf0ePDgUmI5+NUCkexwAMntliB9D/VfM5lClEtrwMYPd9yXOHEtAZycYG3MO921gO16AuGhte0Is9B/0nsfqL1wryQXmXIHKMiZGLuZx1VFg6AcGPC+eReH5EnTK/fkyGo/trNkNGul5gPSgMR4SSUgRBZkSKnV4LmJuSTKXzx2o13NDFPSl1SpoZE/17GU/7+/EXQkpErYrVQaSnon11IktmU2SlHQ0l/YJRs/h2SzWeMR2jGGeWaFSgT7rCWkSA3ghAKYPYn1yySDlqVKAhR4qPzgPLGoqXZTQkFn10oajkfoR155P5WRkyjODWAGmDzHdhn0PcF4KOuu5HB4tM5nlrjfwlgDcrlpqOReQ3OmSjC3bcj67MLd17wufK73vXL9+XYA68wdydrRlfW1NSYLeoG+1et0uHxxIgun1176pPrG1sWkb6+tKZjL/cqx2qxVL1oRqGp7VmHg+anZstEjZxsaaVYoYl+4I0Ib1Tzzu3b1vd+/d1bhgvCJ5xnjjOhl/xJkkKvJURT3vJgLhmeMb6/iKNGxre8uuXb+mZ+jrb74lQB2pHBj/Q57z44kMa5Hdaayt6zuUEsNpjHT76kNVNPMLuTghxRyct2hKdVrJNje3dF30e5LDVMMctVpWrlXsuNuzk8HYhvRTKsKks08rBWPsBExPVhxJBJIIJBFIIvBeRCAB09+LKCfnSCKQRCCJQBIByyKeHS/6pWVuGcsJDF5aYbmwwjKy9z1x1aq5tLSra8WCyqkLxZKtrW/YcBzZ737pD+21kzMr5nI2RtIFQ7JsWoCtgG50m7MAESUrps02ahVJCqSiuUDnEvInMGYXLLcWVq1V7IlrT1iEAeNwZAtkAjDji4FtFvaw91hgAo6x2EMOg0WbJD6WLPaBo2ITRli6sQyFMwf57QD7KtC+ymKGAQfDjUQAjG5AhkI2J+AHAL0z6As8oKQ5tr4UszNNSX0mJ+10GOWj5cJyxYKMyFZZgwAcANEADC5BMZtOtZjmOlzHWvIZMOszaTtrNu282bflfCpGHOx9VqyUxrPALZcrYjM7AxxmIODmyemZ3X94LAbdwc6W5GNgmtFWxB4tVJlqLpe6P2mxRlMBI85gHI4GYrcDGJydtwWQ1OtBQsETEi7l4KxSZ2kCPMhoNdbQdoCaY+cLAZChTQBtARYCAzyYhULrZ19AJgAvAC4AGW9D+gOtTfvwcmDKQRJnmzqovQpIOdtY0j4FdMonukb6luuheyWD9xOO46xr2gbWK+cifs6w5RzsBxjkIDhA0f2jU2tUy9ISdraug7ZimBeLAvzevvfAtjfqVikXBHI7g5bjKUEhMCOw1DkOMi/0Bf7tRpzImABwPXx4ZLW1tQtTQmIUgMAAtPm/Ob+D0A7IeT9yKY5VhvhFJUFcXeFMbGeFO3tYWsjSmQYwpr9nbDAMgCsgJ8d2uZoAagYg0sFQv16O53r2GNQS79XEBZ9xTMAwPnMJEmdOE5uDgwNp17/55pv25utIoATwfBUQpr34cTY5YLqDyc64535g8wIW3b57T0Z7tCPtRBtxP8TS+yLHB6hjP66dl2vFy3w5Hhf8Xl9bkwzQHCmNVPAuwJ8iW8jZYDK0dDFn3/0Dn7I/9ef/LOU71jo+tN5wYJvbu3b26NR+9R/+qv36P//XdnbStulkoTm6kM7amARDJmXPP/WEHezvWB6jCpjMs7l1mh3rtLq2ubahpEm+mLbdPa43EqgGm55739/fv0im8B737PfrY4+xShvC5GVuYH+Pg49z2od5jr8B5GlH4sV79AdiQ/vRpj7OVxMa3m4OjHoCht9KSsZ92+fbYICKdFcAwelL3sdVGRQD6px7VR5olfUekkjM2aGCKwDnj1n7/p7PDeojMUju2/EZfen07FwyGdXampVgu8feHV4t4wk0rxxxxr8fh7/FHCfxnc6IrezVE85AJ8Ycx81fPbnhybDV+ZHnF4xxksJUYQnAj1nufEUIt4oRZXgeqMqEvzl3ISSrAMOp0FIeOQpJdRJOgOWaO1NpzakAq1QYMTfxTJR2/GwufwgZgmIgPkebPsh/8UxSogOZJpJ6mYytV4MEV61WCV4kfG8olwSoIwGXTeMHcm694UjJ30Iurfj4mPSYeDKWu7t27ZrGPZrpsNN5cf1KNDN2SiWZjdJHScTxQvu8UWeerqiChOcXTPLdvT0bj0aqpkDyiYT4MpOxrb09u3RwoOQ/SR3udzzmWZcSSM97YfxQzVfQOPC5iWqC9UbD1gDTSXj1e3Z2dqq+fPOpm3bjxhPWWF+zza1Nzfm//8Uv2u3bd/WcLhZKls0xxqhKCFVcMP/b7VacyM1Jwo+5+fr1a9ao15RQYMxxPa3zjpK4GxsYtTesVCzjLmrtftea/a5VGg27e3xk75y0VAEDeWC6WNqMCjpJHiVgerLcSCKQRCCJQBKB9yYCCZj+3sQ5OUsSgSQCSQT+nY/ABQ4MUICOeTorZjWq6cXlworLyA4adTvYbFijnLdyJiWw2I1Ex7O53Xr0yI5YpBXQ2F5aqVy0PHq7pbyB+k3GLGhzYk6hKV6HxZkJbPN8Km1Boz1lw9nUetOxmGBr1Xow3KTMHYZ5zGpmsQcIzaIYcAwgk8Uk+tKs1yXZkQWELVyA5S7d4CCfQNtVuZGYHe5AOkCFJCyyad0L5xt0ujbs9SUnwkIZgPro9NTSaGxLMzZIlGAkmpovrJjNCVBf2NIG6D2XMHwD1Gfh/5gFDAAMo5t7YYFNHABBXK/XwWfAUBapGKM9OmpbIW+2s4XEQk7GqEhDAFqsr2+IWeYl7IAVsMHPmy07bfetWCrbwfamzgnLUMB0Ln8h1xJY3UFLfCo986WlsxKWsWk0iXWsF3ZyjE7vzNbX6xfAowPTzrT332wHqOCArLONubdyuSgwRm0Sm02GZEgw4xMQS4JCSYfHDFIAAm9Pyd3EkiIhXkiPAHYFoAtgAmAoMFmDBAP3BeseUIiFPpUUnFMJlJjJzPU60OagtUs9ADAA2rGNJz1oQ5clARAHbORvAMFHj47Ear1/3LJaOWdr1YqAEmLhQLmfi+vrD7pWLKMfHqotHETj/FR4kAxhu9BvIrGZAdR8XACoATqdoN/d7trmznZsWBj6qTOHNXZi5jDX4ZI3nMdBdgf4gsY+wGMAIskgAZiFipJgoOhyQOGaQzKLl9jZAHYkp3I5Oz3rSJYIMJ0xQP8IbR4Yr4BYJHnCWMnqh7lFYD/AoTSqkScCJH1sest5YTADUsF4lsRDGvmMAJIC3D7xxBOScXh0eHjRPuznEj5e8cAxAHTdNHJV+zpo5uOVkLZHxyfyDgCIK5aKGo8AdxxTiRc8EaL5BfCMnIISIjGDWQAzeuRRJCAQUG40HigB2R/0rNVp2/rWul062LdsMWf5asle/I4P2zMvfcg6nbbtXdqVKXJ9Y8s+/9nfsV/4zC/aF1/5io0HU4p5bL5M2XqpIhC4Ws7b1SuXVfGwmE1siVcAiZn+yPqdvlVKGBimbXOnYbv729J6B5QkBi6bQt8CVHQpDD5zCSRnpvObeBB/xsEqo5/j0I60B7F2XXrv4/6ZA+JetcK2vLyvBD3qXAAs27FGfZyYdDCa6/C2D4bUIfHnbHaXE/Lkn/d19llli3sSQGN+gjRI6MeMI5d78UQax1iNg3t28B7jleTMvfuHNpnNBTAHjey6VSokcHi2RRosYo4Dal9UdoRKpiB2HsBtkrHEeNgfXFSYfHtyWHMiSaxMqOpyZrsqbRbzMKdLiz1UvPAgZUzrPkgcxJUVMq3GQJj5muMs55IIIvnCMfHskKcH8jQC4pf6jGQBJ+AcPKPww0AGhvHPmJZE1CRIhfFer9OVNFG5iOFwRYA7YDYVWdw7HiK8qPDJZJF7G4iJXsgxT6RllLqOrI+ZPXh4ZNkM8igNjUmAcM7H9wZ+uEf6Dy9P/tAnmBNpK0yXmWtIKpMo2NrcFLjc7/aCvBZScVSRVaryOxn0+6rweObZZyl/soeHD9U3SWrvXrps+1euaKwyXt555x370pe+ZLfuncpkfXtrQ2OB/kSyIVQywOqf6BpLxYpt7+zo2ZHPYfzd0VyHTNqTT96w973/fZrb9i7t2RtvvGmf+93P2zvfuiVmfz5P5VMx9t+oBmk2khWac2qhegBD41LJbj55w3Z3t1X5RGKS8f/g3iM9Q2s1+inM9bKlMzl9Z5tRIVEs2u1HD+3uadOmkCKYc2VUztcj5IjMJotZgm/8O7/iSAKQRCCJQBKBdz8CycPm3Y9xcoYkAkkEkggkERByFZOqJTkSTEFz5mD63AqLyPYqJfvgzeu2VshaClkOStal1Tq3JcBIOm2j9EIgD3IklF4DuAGILZeYbQbwgYVrCaO5WlWL8DHMOdhpYf1uvcnEWoORLVIpla3DgkNeBTBdIMY4aCy7rAasb2mycv7JKIBbWssDAATtawejuVUH0Pk3C1YB5jJQC+xwB9PFLORIAH9IzMwXNur1bTYaW7VUtq3tbS3qMQ6LADsygd5PgoF74ZrzqazY0ugcj+YLK5RLAjvEMqckvBB0Yx2om4wC49gN0hxQEosylxUbrE/pPDFqNgXms/jn2gEfMD1jIX7lyhXdPxJlJI0AACAASURBVAt42HUOygsIjM8LAxEQQ+X9MogsWIS8Cmxw6eQCppu0nGEYkhABqMgVkHQJgOcJUhVxMsPZc84OFcxDUgVANxsSBa5d7wCyAzr0C5c+YP8A8gZGuicEZtMgXcB7tFEozw+Gl6GNTaaqsPscwHcQ11miAVQPZfdKEKQDiOWgsdioMDCDfoE+o8/xcpDZNb7Zx3WXec8ZyYAskqXBIDMGbrw9z8+btre3a51OX4Z41Wr54vwO9jmwHrSc85bKoqveURXG6jXL7DUbWOR+n4wRvjw6sMc10VZHx8cWRQuB6X6vktuJ5SCIPUCNxmYpVDT4WAjyI7GZJHJJ8fhzcNDbmWvj2A6Ge7JidTwFkJw5JmCBR8eYBkYCq9nPtYsdQPW4OctZYHqspU6VhvSTY1DUAVOPhUuQOJhOTOh/3BvHBZQFICIBxT6qSljRbXbwXXr9sRY/56JdHLhX36MKAm8GS8m8zys9PBlGPJ1JTz9BbkLVGemU7juAZgP1rzy6yqORzPymMGGjiaSWTs5PpRn9/PuftQ9/x0u2vr1p/clQshHffOtte/vOffsLf/G/tg9/13fZYjKzf/B3PmO/9PO/ZvcfnFN1ZIU4WXlpd9/q1ZLVqkhqkKScmS0jAffMtalFSoB6OsX9YK68sJ297QCcxm3LPTi79+bNm2Lwcv38BAPOAIjycpa2t42D19/eZ3wMenxXJXl8/Pn8TNs5cE/8nOkvw9d2W+dlf66TfVUJFSeI+NvBdMmIxExwHy+MHcmTxfOLjwOxgjkW0lexATAJDCoIeDawnVeuAM66V4ISc/H48WQA18d7zB3oTQ+GY8mhIPWC94f3+VDFEQB5TyDwnsvneAw93q7V70k5HzOrc60nzxxM98Qn9yeWO2aWVFq4j0dsdMqzx82dJaVGtVosqxPNp7aIgjeAkpIgpiDv3Psc0+KQjA1yMougqZ6HDc2cNpZEGGPZExIhTjlrNs81vyGbQmx4rvPcG0/xYgnG2CQcSM4DAPc6yKIsLIf5KJVVpYJd2t+zcqVq33zjbT3jNteDwTKJDOJDO5GM4T2XXOI9l4biPeYRVcCMMfMOlVPqc1Fkw0HwA/DvGPVa3dZiiS72A9RGFuX0JEg67ezt2cHVa1YoV6zd6drx0ZF00F9//XW7f9a3Wi5lly/tqXKG7YM8S6RnC1rs9JPZFG+PrFWRBMtlrD/sK1lK3z442LMXX3zRnn/+edve27Xbt+/YF77wBXv77Xdk2EpCIRhgB18F2obqJqoMue98HompiZ719MXNrQ2NJ7HSWy27f+9QlQSw/NVOkh9Kq1ogR6J/ubR7j47sdDC02RJ9dNMPySIIGny3HM5GCb6RrDqSCCQRSCKQROBdj0DysHnXQ5ycIIlAEoEkAkkEBHAFErJQdbOspZcZyyxTlpfEy9wKFtmN9Q372EsfsEpmaZNO2/IwfMWYCuZphXrVolzK5pmFjcYTMU1ZeMKsRM8bkJOFZ2Dn5qXlHM2m1m62bCwtUEzbChYtUzaKFlYowVasB310DNRYiEcwYJ3tGoBx9MjzxYIA0Gk0E1iihTasZRaLbhSIdnMMpju47uDqtwPuDiZIA72Qs/lybsvZ3PJpGPQFSeCEEviFmGoYkc5ltDrXdRayeasUS5aBiTUcSus1iyEjjNVxAJxCeXpN/4b9xWIYXdW1RsMqsQ44IHZgXwdJAjH6BiOVmss4MZcV0DAYDuzs5FQl5YA5u7u7ijUmaMgrOFsa8AnwHWMyWH7EC0ADaV8Y2gCuvA8LUKCMAIxxMIKcz8TQr69RXo5WbUoMPBiNVApcMMjFUg5MauITNH+DhI1LEMBCp+w7ADOwIbNqG1iMxE/Mwwt9efokYBayL4FdHth6sKCzAiXZBzkAfgDmeZ9kgl8Hx3Ngiv05H3Hlc2c1B6AqsB7pYYPRSKxmjYqYHe166NyTy7c4MOXHWQVRuX8APo8F7eIa7KtsVuJydHQkLdudne0LaRKkjnIFDEyRvQg69gF0Dox4WJuAJG5WKxa3mOKR7h+WKwxuQBjAqFqjEXS3Z5H2D6Ao4GeQnYAhTtsAsggDiUFFyVrADI3BF2frEscg9RASYR5v2tqlFAAzOSfHRC5EeslxZUmzEyQo6GsOSjnT1zXLOWbQuA7Gr+GcaYE6MFjZ3sFYBy75nD7LWHCJEAd8OY/3R45NBQfSCrzY1j/zJJszqJ3974ka9vXEEfcO+5JEV6VUETN9jOY1iRsZhwYWNmBlpVYVgE+ScWN9Q6xv7g2wEpNjmOnp1FLVEfM0Zr8jO+u07eDqJfuhP/pD9ke+8zusula3807bPve5z9tP/82ftfOu2d/86Z+0H/jx/9C+/nu/b5/56b9lX/i9rxp5oHIGaa6C1Sprdu3qFVurwyjN2vnJkY2GHTHVmW+IVS6ds+lkbosoJQPjVufUNrbWBVhK07xSsfOzM3vrrbdUHYMkBu97UsmB4tV2oh2cRU58Haj0vuIgOeOJdhRbfwXM9r7E9rQ1nzGm6L+MJfbxpCPHcjkfdKA5b0hKBYPR4L9ARRJM6NB3eObwb3+ucO3oozNGeI4EYH4qXWkASFjSsKqR3QnM9DC3sQ3MXiQwGujW4yORQQoqsLuZVLhH2ps+xJjlOk7OTq3T7etaHIQnSaQxRpI6minGkmOJYG9PBOR6FRRzPmOhXCmLUX4hi4TGeRSklcLzLCQ4Ars+G/TP58HDICSgQjUPCTnmSD4LeumhIkSeJpoHqSwhmV3S3Dvi+TYahe8AkuvKKblM/+V+e72+EhGeWKFKi2s4OTnVswdvFGKm5BjjO5b6area+ptrh1FN7HnWipkeg/xcJ88/Kjja52e2iGYCmJFhq9bKtr+3q89f++abFs2XVq+RwKwqGcOc4kk0fw7wbHTZG0+4si39SL4r88hqa3U7uHRZcxFa5bQ7CQT6NvIrfK/hGQpgX6pWZEBKG3EukuHZfMGOz87t1q3bkoLhWc4TrtvrW2oJ4z5IHnEMGOdQ6/cu7dvl/UuWzmVt2AvSdtPpWNVJ3Hu311FbXb16xT784Q/bjaee1H289fbb9odf/kO7d/+BjUaYjoY+yXOeuHBvlTys+oxAf2SkZtOJ9Qd9ybsVinl9T/GEw9lZUwx3QHn2515m0cLOSVIWStYZT6SdPuK7Gv2PqptY2oe5T9/hEgPSZNGRRCCJQBKBJALvQQQSMP09CHJyiiQCSQSSCCQRgFkZ+0EuAUVht6Yts0hZDgDDFla0qb1040n7xIdftGw0tu7pseVgsbKQRcd6PLIMrK1y3qLFzKaTwL4WoDlfaNGH3ES5UpJxG2wqtD4BkbtdQJScXT7YlRFXvliyEUz1FODdTGCt2MqwaGO2skrCAezRnh0Ng25xeik2FDqeLPajyVigFex0B0MdWHCAxY0PAWZco5nFOyCApEVSS0uhG44e62JpdcCUYtkWs1CGzj7FasUWaRNrDVajpAFggmbztpjObCiju7kV61WViVMuzv1UazWrr9W1PWaEAFI3bz6phSuf87cSFSppB4BE3gTwAvmIsWJLuTfABEAszEyAKABbGM38GxDDgS5nIWNo6lro3BfsburyYZsB7qBbK2Z1vqgEBSavxJgy83w+I0DdJXKcrXoBWscgh2tKEx9nbDLOnEXu+wfWacyKF1D+GHwXizFmTpN0GAyDjqzY4zGwpvJ6VT4s1SZiTX+bPjHH8eQJ5w0GkcEoVIx/gV6BUS3gH/BsFlm31xOo7ffGb/Zx8M81mdnG2fIO4jqr1EF09kFn+vu+7/vs61//ukASSuedCQ5Y8+DBQ5tOF3blSgDciR3yN6kskj99JTAwZOT+v/GNb+g69vf2FCPp3JPEyeU1vhyMJOb0m3QWWZi5DDLpSy6xQ98AVHLAkmvkuJ4QCAmOAMIJPJ7ObGdrK5bNCZrmq2MrgIoTtZOzgiXDQOUEgNR4YoViwcrSe1/aIhM0sp1xy7FoU385eOqArB8T4LfZbl+YrLqpqidMvK+5dEgASGNTw9iAEUAKAAwgGbNA4rpa9UC/oG0B3wBviQn7OLvX+53HLoqQRJpZuVC0PGa0cVIJaY3AzJ4JTAJMRwaKbavlipi6YrjC3qUvYtScy1ipWrbRYmpv3b5jpXrBfuTHPm2f/o9/3A6uXJaMRmc0tF//1X9h/+P/8L9btWr2k//Tf2s/9Cf/hP3S3/179os/+yt27x5ztNlaIWd1TAwrddvf3bNiKSsjxvl8ZPPpyJaLYHzKOFzMma+p+ggyHuPpUIlP4kKihbjTZwDSmbsB04kh/3ZpIO/zLodD29HHXKbHk07EcbVveVwliRMzhT22fEYfKpYKOp8n5mizAOQGeQ4Yw/QF+pP7M6yC9uVS0Orm2ZFOh3HAsWHd0j+8OsGfE1wL7cy90fecXc54VNJ0pUrBJWHoc/QZ74scy8dR8HwYKRaBCZyXfA/vcZ2h2iaA7a4V733eE47+nPI5y59VJFi4F9qCa6Y6ieOTTOWHF9fmUjYcx6/Nq0lI/PBM17MvZsGHJMPjF0lQ1/HmXeLM+ODc8hmo1yU5wvcA7qXVCmPHk15IsPgzi/fZh2QB7ebVBLSvx4rP1zc25c9CcgopGF7cP+cMlTQza56eKMGBXNx6Y8021xtWrZRtMJrYYpGy2Xxhs+lAQDXHfvTo0YWhJ+dGsoh48RylP9AXOLbfP+2pPlAqCiB3xnqoMknb5vaWjq05JJ1Wgo5xilkoCekwwtBsH9vx8alRpVQqlG13f08APKberfO2tah0i0IFAnHI5wq2sblh21vbMhcu5ouaw8+bZ3Z+fmrdHv1nqETOtWtX7aWXXrKN7U2N0TfefMu+9a1b1u9T1cT3vJA8IqHE9yTmvVKaqpRQcYFJPLJ6JFhJ4kAiIGFCe61vkPiL5P+SSdN/a0rWjqdzu3t8Yke9gbXGE2tjlK4MeUbVhSEpQ6VgRgSABExPVhxJBJIIJBFIIvBeRCAB09+LKCfnSCKQRCCJQBIB2NtLmY4FDrkAdQBh4FuY6fnlzL7n5Q/Z+5+8atNey1rHR5ZNUUrNwjvoUbMbi0hndPIQw9wK81DY59F0pkVZuVoUQAywly+FhSeAE2XhLCgBQ/f3LonZeXpyLiAexp10xWMGcwBT89JlhSmVQQPbzMbsLx3npYxNEXyBUcfC25mkAh0LAZRxsM3BQ2edOsAHuypKB9kPTN7Qdk/Nl7aELY7GLIFLpcTEA/yChYXUCveaWZpNBiObDkdB0qVWsVTMtpaurhbdKYFTt+7et8PW2L77Q08LDL+QUqDUPx2YtDC7JoOxdTshCcHiHtBVkgiwrXM5gRLo7jobEjDd9YC9pJ97x9BwOO7j6WnRLMjgFDJoZZNIiHS/ALMA9oA1Qc4CbV/Y5ujrTgRsAHCgwUo7cAwxLmOAiX0ccHY28WoFgANUGN7OowBwsQZ3gBzwHgY2fwNSdLpB5zaAY4FRGfS49X9J61AC7xrbDk45GLIq5eMAm+sbOwgsRj4ACrEmoRMznN0k9EIOgjaXOWpGmr3cM585iP2Y0Z1WP+Pnxo0bKsH/zGc+I2kMwGUHALkeACnYsDDTXaYCuY9oGVm/39XYASx0MJ2+C5i+ChQzehk/qzIOJJZgFA/6Q7UT0JgzgMW2jDXH2QewmPO47JADdj5+6E+AQ5zTteo9htyDA+kuAwIQ5lUSAFQOqhUATGeRFerralP6qCdO6J/8qOpkRXM8JNDGF0Ak1R4Osnr/Iu6r1SYus7EKjgamfNCtFoAUH9cTP5zDgcHA1C/o+pzZzrF8/ngs9xJZtVK7qEAQeCTfgcBs9uQFbU68OB7j/mKuZOxovkxbIZsRiJUr5W0wG9mj5ol95BMftf/kv/jP7OaLHwii85m03To8tJ/56z9lP/dzn5Vszi/87P9m3/mdH7X/9a/8Vfun//Sz1u+OrZbP2ka9YtVqXYx56SJn6NsDm04HZgskG7KWzqTiyg8UOmCnLzU/pTMAvFTHTC7mS2d/c18Atmg+k8zzxJRXGBBbB7Y94UJ7+jzhbUKsXHrJAWnayKVQHOSuVEIiaFXjOhg3jnVMl+7xmAe2dWBdeyJFhssyYAwGx1wD1+0JJZc2ot/STv4c0HMrNkFlW35IfCDV5Ex6l1/hGA7Ku3EjY2N1DvS5SH16OrlIDnQ6QxuPZ1atFm1/f1vz+2rfddB7NTnoQP1C3hcZJerYDokRrtnBYe7Bk07sowR1LOcSEiBzVSlo3o8rccI8+VjGhPPCJmeeglHN+UKia6B+iRHn+sa65UsYbaNjPhRDmwopjkm7oqDFft4mPk74LSY7cmX0k7TZp3/0R+2FF56z2WJhr732TfvqV79mzVZL5plebaB457PWabWs2+5YqZi3g/19zY2Mi/sPHlo6kxeYjlobY5p+48aa9Bvm8KtXr2qM37lzR3Mz/cy/H7i0F/H0JA3SL+HZip9IWrJvPKco8VPVTCzlxj7MVRhBA4T3ewM7OT4VwL1Wb+gcxDXMu0M9B/yZG/poSCR5v2qsrdv6RkMVK6MRslWRTaZjkROokkDiZffSnu7v9p07ktOhzyOdgxRVsVgJFRaVqjVPz2zaH9pGo6GqAircxuOhGOlUOlBdQLKHezm4ckVMdMlapZHvQ7ZnaSfnLXvr7gM7n0bWJblFVQNyP/KSCNVm5GOzsdRUfzJI8I1kzZFEIIlAEoEkAu96BJKHzbse4uQESQSSCCQRSCJABDJuZUYprpjpGHymLYv2t2Repvbyc0/bXr1iNulbdjm3Simv8mAW3JRoZwCJBoGRisxJMV+wzcaGLedL67TaNgOczGDmWRYrk4VWtJzbBN1eystx00yh35m2jVpdrO7zs5ZkEpwdyLUGCYqUVWt1NR7mYIZ2Z8pUhh10leeWojwcgGFF4sPZeA64OKuXBTL34frGDvDATI8As4sFMXyX08ii0diyy5Tuj0XwcDK24WRkpUpFBcxojgK8l/IFGw+G1m0FIGFje0v3CQAjOZuYxc5C/fjk1G7dvm9rtaLYnrDcAbS5Jsm/xEDtbDQRmD6boHlaEuMYwBlTS1jF0nJFWqTTFsjMQlsMu1gzGAYs5duAZJlcytIZtglgdDZdUCUADFpYm8gQSEMYA1KZRtIvFtK+n83De4AU6RzAyWOtbAexHKB2QNaZ5qvscO5dkgMR4A7pEECFcCwAhcCGzwnYGI76MTjGL2dLLlWdoOQJCZZMXr8dSAeICOxXEgYkVUKVggO3bhoK6EWCYr5YypwVJIe92A7Q0LVzHVT3pAu/iTvADsAK9+YAngOqDly5xvDvfeVVySZhHOsAoIPnxMzNMgUcY7KXwtRvfKFTzL3RXzlnuVS6YFRLNgbwJZZC4XPGsKQSZH65sBSGotEsyC/FjH7+DaDD6+7du+pX3CcvZxM7YxtJB2RkXELHQSA/FnECCOPaec8N/jROY01tEmMYxVoU2bJQEcM3SEUxjLPqiyQ0uB/Ox8vBaLFAScSVijaR+WcArB3AdSCddvPEW5gPgkGks59dFkbM5gHActBND/NLADcdQHUQ1GV9vE+4F4CkO8awNfEv2IyTPBZ0oPFZGA0FiNGPHbxdnXc4PgzPPDrIxaJVSwVrdVo2ZNxBLS9l7Qf/gx+27/8TP25b25u2xDDUzL7wyiv23//Fv2RvvdG2ctbsZ37qL6t65v/+2V+wt99400qFvDUwWKzWrVTAgDVoWqOPHM1Gdnry0JbLmW1s1BVPxn46nbNKpW6jIQk1ElSweceKiceBGHmSgRjRrg5Gr451r/TgPdcBdx17Yu0Ma2f8ugwI27p0C6AmbXHBEjZMbkObE0PvN5688uSdG1Lr2RRXIqhaxDAfLgpMhxnsslNci4/pUBFS1n7OjuZ6AFy5FhJhvL+5vm41qnxi6RnO7RUijCcSZTKvXKmAWU36EEf1nenoInHQ640V90ajZpsb6+oX7BPmfxIDQWYlzKWPZVhAjXkO4jPB84B7qdeRmnkMWhNfjuNAuQyX4wQo86NY8QDl04kY94VSkPly+SYeFpKtiRnWJFuCZAhs8eAdQJVHuVqWYTLXhNwU3h4BTAfILdoSU9JYjktyYXF1meZk5LdGY+v1+5Ii+3P/zZ+xZz/wfnv44NA++xu/ab//yiuSK6lUaro3n3cAqge9ns6Vz2TsyuVLdnD5sjTU37l1x2YRqWCe2akLaTVAfuZR2tZ9FXgGkBjiRfu5Dj0AN31nY31dFUs847nvUqUcPCiiyKr1mqoJ+G5Dm2v+iY1imX+ffOKGjMGPDo/tzW++aa3zVpDtgmE/R6M8GIJLIkkJt7FY/ZAIiAUx63Q7mtNrjbpl88FotVINMlonpyc2GPbt2eees6eeekr99I0339Tx1teRK0MebGr5QknyUhvrm3Z6fGyn9w/1fYV4TmcTm8zCM7dar0r1ryuQnr/rIguoD6bZNrJ2t2uPTlt2r9m1yTJl/eXcIksbVrZ8FwrJWzEO9H2M58ac0pfklUQgiUASgSQCSQTe5QgkD5t3OcDJ4ZMIJBFIIpBEIEQgj5wluuRyIk0blGUWjwCTWVtY1ma2V61YPZ+xrXrZnrh62XY2Ny70NWUWmcvZ3taOnZ2dWDSJxGzf2tiytGGg2BVbW6X9ttRCvVgpC/xudpoCAmB4A7bnMeZDjzOVtk6nG9h06axAQBabgKcAzSyoAaQ73Z4WbQDVLOhZePJKwdYGEpXMByAqMgZLi+ZBp5u/ARcAbFj8cr/ot6LTDhggqZrl3IazqQzV0JLFhNTQG00HA1Qe1DDj+7C5SpRJpwSqAWrvbe+ImX7/3j0t2imTRt9dLF9bCjBgFQybjQU9JpHHx0d27eo1ybAAVrAQZoEP6AMgThymo6muF+YdiYmHjw61yGbxf/nyZS18WQAD+ATQtWDraw3dL6Af4OoytZBbp8DaZTokTtBLnsE6D3I6/ACGSIoF+ZV8VuAEmr/0lFwhL317zGclHQBAhj4v7HEaYIk/7cJggxIo7sFBOZfXIcGSSmeNwoYglR4Y7gEsimy+COzvAJoETXPeZxsW/AHIApedSx8Y9i3gLAz7sP8i6KlLtzWwtmnfbretbWDx018A+VrNlvoVEh39EUkHLsjsySdv6r5vvXNLrEEB5jIkJBGQsatXrgigEehHAoK+eMGeT+mYMsPNZMQSXQDqw0TMBsmZUhmGJwatMeMzlgkgVotFFEx1Yy1ol1+ANRgSEYGx6AxnscUXCzHRSRQQp9OTUwEtlWpF/Zs4CDgkzujMyzg0baPBUGOBe6Ea5HF5fkpjm3Oh14xZJWAPx1iVgKDtPfFDu3B+QFdAZcb1BWt8OrPJMFRsDEcztRtgFP2T/wTk41Ug0CYwNi+kNkZjxaJUKVmz01XCI1RahMSHwGrkVGwpDWCkSsQunYcEE/MQ19xYC4zQ87NzGRcOen0dBzkFDA9duoox4MA7x5zPIo0f5hPve8EUcSKm5/bOtiRb0LGH6UkMkQRx5rSDq5yDOQsmLfezsbEu/ftijoogs7PzU+tPx1asly1Xr9h3fe8n7Af/+I/Z7sElzXP37t+zX/y/ftH+1s/8vE0nKfvg03v2xMGBtc7O7cHdQyX+SNbAfC0WSqo4QreZMUjfm8/RaW9Km73RqFsmm7bBYGiFPKDxniFLrYSWQMM4mRbLndA3mLMA59HyB7Sl7ypREfcLqnZIhAVpibSuAdYsQKSzqgO4zXkyYtVSmYLhIcxbKk8AEzkuMST2SvNqzibWNSUQ8eZAkkJ9BCB5MlYyEJCb5FGv31V7ksCkk8Co5niT8UxmsYxhniv85hjMS/ymL9B3ALs9cUWFBf3n8PBQ59re2tA1MM9JzqTdsrOzc0k1bW81lBTd3dtT3OkPks6YRRpbxEAVVIasRvDEYOxRFYQme2Nt7SKxxHXQpyRXFVcAhWoUvA4wZc4rGUKiDPk0cGxVFUDtZirCJDyaaez6nAFITjWYG7CqkoXxiwTZZKp4FcuwyPG1CKbNIKv0VY7N/QfNdo6NjvtUGt8qmshmNGdxemLJnEBFC1VsSIOQ8AkA/DCWwzFrNc+VbKcv8SLOSPo8+eQTtn9531rnTXv99Tf0zNzeDjronTY64aGSaWtjQ/4dGH0yPne3t+3ypX3Nw9+6fcfOOn1bZDK2u17THEjM6NtIrtEW3C9z8MnJsY5LzNE3ZwxTIUf/JK4w74klLG+04UmgI4EWDJ7n8bGD7BiyOyQ2ev2BWPrPPfu8VcoVOzp8ZLffvq3zqMoC75FB8Od4nMQZ2/n5mbT5G411yXtx/Nu3b+uYjc0Nq9erkmXJZKkcWMgkFbm9p5992g4uHdg3XvuGnZ6c6Vmwu7untup2SVKUbH//su3t7tnp8Yl965tv6LlGW9XqQQKOEUf/LJYLwYA9l7fuYGCPTo7VR+kXEwydByPrDifWnM6NdKhSsJms5PaU5I79S5iopfMvU3fB7MkriUASgSQCSQSSCLyrEUgeNu9qeJODJxFIIpBEIImAR0AqKMGqU+Bq+B0rCgC22dwKkCTTZrVC0bY31qVLCsgGQInh2vbmum3WARUxxoq0OJYpZWya5gt65B4q1artX7oUQFaABoGkQau7jGEcZeaLIBsBKIDeJq/AQg2guZiMLOpiuQZKqQHtAvscwGRky2hmtUrFymL4BWBgHgFmBOM4yrGdSasFcKUi1jiATTZXEDgOMM2CmcUoYDqyEDD3yuWKkg2AGIDG0WIRA4Ew2Bq2u70jxhe6pCxWAdvbGCl2OgJXAEdq9bpA8TqMtunEms2W2G3SH87nBIQg4QJQO+jDoB0rSQGIsrOzK/AcYzzJYfCfSNqwsQN7GXAJ3e1KuSqwknsEvOLcsNRcbiCTBtgJpf/RDAYZQGYAXFlkA7ZybtdfhxFdb9QDoA6IGbPOiCembOhAowcN0xhQk/YaDgcXRqi8B5hImNrD4QAAH4lJREFUfGAYTwBURZEH6H0s1bHA+HW5FAClz2QOGpjnAZSLkyTkOGj3KIDxgC0CPUiAxDIwAp1lEGv26NGhWOgAV/QFr5qoVGvS3r/78KEdNTt2aXvdXn75ZUkP3HrnHen/k7TIZ7ICnwFCAOTRvOUY6LZzTZJRIfkAdOBgYKy5K2mQWI+Y5FDQkA792/n2MpaLjQUprSdZBZCl9pnDiKyIAUkbb2xuWhTL/ADqktxBj39nd0dJgq997WvWbDetsb5mTz1102rVajDTA7Smw8j0FWa/2Xw2U9KGMUvb0NcDwfD/b+/ceiQ5jisc3V19mfvsjaQ4XImGIckyLdHwk3+EAcO/14D9Zj3aFgQLFEmRy8uS4nLvM9PX6Ta+cyJqaoayn7R6qiGInemursqMjIzsPHHyBGz+jZiJzDHmhZIW9ONqI+BE8h8UuqRA39l78eP3fyLW/tHdOzHkFIUrn8YlgOTnn8eXnz2KLz9+JN8VeElR10xuSTIkJXfwNQC8koMBmFtvr+JytYnpwYHYu60GPqcqBODYniROAMR4H98l9nBvQDEASJiZIXB23wJXnLRJPX1sQDIAgIs+MlYwb/FdgCGAPeYshRgPjg9VcO/15YUkrZCrkv0Y0V242PDxsRKKj7/9RjZmzsOkJRYQdyheiN49zOBnL57GkuTh3jS+f/Ui3v/pX8c//cs/x89/8fN48vxZ/Mevfx3/9q//Hp9/8mV8+KsP4x//4cP47X/9Jn7zn/8d4+EofnxGsvOB5gE+akDwXD6Kb872JpJqUmKRWJD+QF/u3X0QY4H9w/ji8Teay9YXt/wHY40PAVrPF5eS5LLUhIsqlxyPEjRztKKR5JrqVAtzjriLPyvJlXI4WhsWfB6WLWxqF7RUAhG/oH3zi2iYvMxhmK4AicNGYD33I4mp4sHE6TyJ8vLVi2gaEioHArL5H3+DlU4xXZIfnMDBN/CLs/fOlPwjTgBgq+DwIOIYP5pN49VLFzXFx/AXwHQ+9/1TWM4XmifY7v69OwLSSTqwvpFEqBMPqv2Rkiu0l9MXyGtonpEo2tuTPyiZwXxEdgoA+soa2tgCW+PTgNok1lQ4dzyOy8UirpAYoUgzJ0DSJi5USaFp5kejuUX9DpJ/BeqTKOLUEu8xjsxtwHb6BEhLIhq/pqGMZ9mc6wB98S/6SBxWDRXFQRLbJBQj7pzeibfffkvjTlyy5JGT0pomeZqExBpjdPf0ROt3M4w20TeeTuOtB2/LJhQ25R70/eHZmQB7wHBAdeYo84l1+Xeffh5fArxPZ/HLn5wpXhOnnAgnweS20j/8eX65kJwZ+vrECNZTrmHOkzDT6Y5mrMQbcwAfe/z4G81jEqMqms4pFJ24WaqwKPd4//2/UiHf85ev47tvKP471/cgpJeclHCSmFiILQHHsd3Dhz+On/3sZ/ru89FHH4lxrth2fJQFQvf1WeRp8LNffvhBnL1zFr/93W/j2dPnYsOTOLSkFyefDuP0zl3Ftr29g/j40z/EZ4++UEIEX+J7xxAJo8MDJVQuVSD5dXz/4rlO0BF3NcNYlzkdcrWLBRJrnOTi9fx+lpkyJ3WQEUqJNkq299+8ewv0Fugt0Fugt8CbtkC/2LxpC/f37y3QW6C3QG8BW4Cqd4Jd/DPI/Q6vov0NhAk0iAgDMBVgIkUEYf0BLAOm/+itezFrdjFuwJy3Yn1dIPmwYoMN+3QXC7GZrMv88N0HYucOd2a+skND4mUPRjbFRQWOArjAmbc8R8kIVIEuNq3ggTCq0G2FASbQeQ1I7qKipzDqT04EBsGuE6taOsYTbZIBO2Bb8yyKa6pI2PxCG002zjAm6QcAtrRlARnGgOkUPtvpPpKuWS0FqPBs3meTzGacxALFyA4oonlxLgY0m2X6A8DGEXWDhehQwwofxUVu8NlcS+N5OBQof3l5rqSA9Gf39+PsXYAst0uAe4L0bLxLf1gFRxuASuQoYHrSh2tZFbMUG4EcBmuz4OQWnV8DK3weoEFyDqu1Nt2w6qazsQCYklsw0/9cYBTAA2AJrLaScmA8sImKZHK6YO8gFutFvAD4h/GOhEPKJtCeYjTDUAXkADgD/K7ihZYpcBIIJvliicb8UAxA2tTKKqAFrCTJKuaLVXzzx2+sH0vRWMDk2MVsDIN1FlfDXTx5+TKevLyIswfH0jp/9vSpQNKjg8O4d3pHpxQobkvCB2mCyWgcaxjKSL0MRwLpJWEAgAjzVEUIQYwAI2GnMh8MZNJfxhjgCtBluVjFYomGuE9UILsBmImfUzAWUE0FLmMbT5+9iPtvP3DB3sbFbZ+fn0sm6PTkOF5fXMQfPnskdjHtef/9d+W3yDEByun8CUD4YBiH+3sx2KKZ3CgBgEzRjiMDigfoAK9jO9hZ41lSDdZZJgkikBRpAFi1d+/EOz/6UZw9fE+AzeGd0xgwpwHdAdNfv47Hn38ej7/4Kp4/+lbsY0BcTj6geQ/zkviBXQHasA3xQoUjl3Npv89hLA+a2D86VmIB4Ju5BVhKTAAwBJSWLIVOJaCnv47zywuNxeE+RYrH8ezZ09gfDeKt+3fVZwNOS40BvkVcAxB0Qi/EiKaPAhABT4dDgaan9+7E7z75OL797o8CXFXnYNToX5Jzx8cU6ztQLPj68dcq7nvn3mm8evFKjGYz+e+IvQtQykkTbNDMxvHF4++i2duLD3/1t3H//t148vRZ/OGzLwRswWL/+w/+Jj74xQfxyUe/j08//iQOZ3txSrIgta+xDYks5g+4FuxfYg5zi/kAIx1QErsTXzUW44kSJ98+e6GTJ8g60MaaT8Q8MaN3V3Ei3Xszn3VCQyD7XHGRZ3LNbLqvUxaMB4xewEhmrU8ImUHNuJL7Qm4Gn6ANMMwls5Rg+gxG9zDELN9cwaC2JEwlzUryh+t5FkAn8Zy4vpgb6MUPYejit8iBML6Ahdjo4XsPlQCETV1xGhAdpjiNBPTGnsQLxpLYSn+/e/JE/+IbzAPZOAuClsyLTt2QUlC9B5IBtj+fez1HGg2Q2/HP8ZFTGmaJHx+daH2QdJbWU2pDuL6DEsBi0a8VU6hRwgkojIs9XKjTMY51qU6AsLIqaSqGeUnm7AJtegBqnVSYUnx2Kt/w/KMGh4tpsu4zRvRHaySnoVKSjLnEOONLjtH43Wk8eHBfcQ0mOuvMdeKRQrCcitpIFon1jzl5QpKAk0d50oE2YN9mNNY8xW8Bi8/O3tXpAk7gICnD+qDE1NU2fv/oy/h2vgoE0//u7B31T3OTRMbCSQDWOXyJGG2pM9aiUUwRWc8kKGNFMVC+Y5DMYS7y/QFfYc4zLvgK7HtikIt+ulA6ySLY4dLAXzvhzFqMbU9OTxR/X7x66RMSEyePSCgwT0hIcsqBWEjRVDTxLUPl4rj4GusGEl3oo//05z+Nt+4/iK8efyX2u5K/44nWBmxMP0mycb8Hb78T3714FR998ml8//yZYiBFQynCfXLnJPYPj5QgJOa8Oj+Pl+eXsVJy2Cf7+HdD4VyWNvwoE8Ly9JS40VXpf/jkxhyN/qe3QG+B3gK9BXoLvFEL9IvNGzVvf/PeAr0Fegv0FmgtMKJ8481djuB1wA6Baf7X4i8SgonxAF11L1Uw3I4OZjEZsEGGTW3gfIHuteQ20GQNb7pyw3X3gKJYQ4MCKRPC5h6GIZtKM6zF7bXkTEeeQnIOG3SRgfYHcXgAMG5dWQAIgY6AHuimS06DwnMU2muSWWaQAaYmoBtsOEBmdIu5H4ChAB8hPmY9A0bwp0AuGMWTJlYbQL+hAA3Aoss5R+lhUcOiBzSyJAhA9vHhoTbBbK5LA30i3VM0nQdqMx+UHMsSMM8jwoYegB0QGLBkSEFU0a1ddA8wg3HhX7P7sZWlZJB72N+f6rXLxaotHgfBM0fWDO+U7FCxOxCuZJ5JTiVPH5RGcQGdYi2OzFgGoNKnJLHCPfAD7O3xlN3y3iXJALC3PzOz8xzZD04MtAkTA0+MHdcDZLy64Ei+Uz60sdjppXUN+IePsamXRI3uN9JnaANMYcAEfPHFxbl14AEDBHlTNwA7IFszCIQtllfb2J820iUHJIeVfoT8wXii3wGYmTXIZuC3knDQqYeURYHljDQI0kYJJlyfHICl6/GibWanW9sbMLVY9ZIZEavXCQM+Awsdm1zFNs7nsNAP4mIBY3QnHzpfrFQQF58B9lgsYVVbvpfkh+R4KJ5LsiLnPGzmwz0Y3EOdCqG9M4Hq1qLn6SvJ9+zicrVSgUwIhpqjMNqJFQKOAUsnMZntxdHxQQyG45jMALSHapu0ywFbYXWjh77wa9LzBqSCeLyztjUsXViyAgTFiA4xqQHclUBCmkjFbsfyN/wIBi8xBdRYfrmGNe+kBPOQNkgKirk5Ggl0nHAaZg/tZu7ve0tPGv+QxMxINSDoK/MesNWE/p0Sfw/u3xOL83+QoZhfKukA8K46AsSzZqT6CsxjgNgX5681N44AeJeruJxbJ3tvOlP84YQLyQKegT2fv57HcruLg/2pwDn6rzIA8utBHO4jc3E/1sgEXc6deKB9uoh5h21cyJA4QNIEQJH5z1zF3wBBLcviEx84C75GGQPmJH+XVJZqDzRm8tKe8chyUICjM04BwFbN4rxVpBYwT3F8wHiOWvBbUSiDLFrYsM0lK3JlsLjY8Nhte7WWHjaa78R+xkMyJVo7DMhX8WHJBg3QEZ/LjjyT+cn8B7Am1gO0HqN5jVY00kOrpRJQ3AhGuAttOiEHQ94yMSvnxHI1ODrYk51evb7QfJpOYSSj0z6N/RkA5lKxH/uRHKJ9vK84lOOiwtKMDT7D2kpCEbAXYJfk6riJI07M7JBkYlzpOyezhorvALc+BYAs1FUsxcBftdcoAZ0nAEpyi8/rlI4CveW4ihkNCI0fLiiiDbjfoPVPlLScFn6imgQ5P2mnToJJxob4eqXxwHfpM89gPjFWKli+3enUDX20rj5a7KOUadpq7WVeHO3vazzon2yhMboumgrwy3pIAufk5FAgOOPgoqA+5YaPPHn+Ki7lx4N4GyA9vzPooIzkb9Z6jdMWhA76wvcWpo8TtXnqibU1NevpA0kY7DGQ7ZwsJTYUYx/78XHuh02OSLBOJ22NCPwRf5jNqPMRSqhIAijXYvrH+rlPsVAlxBsVMoVowMixujDPaUczGsTzFy9FIID9frC3F5eLy7i8RF+e5AESXWv5KmPLusjYkvAeTZp49PW30j9n3pBc1gmJlPqhHxdI9azWWgMU6yXDNXDdG9a2naXDirGuby68n2uHnNHfKnowvd929BboLdBboLfAX8QCPZj+FzFz/5DeAr0Fegv0FogE0w3feoNtrnr+b6S0/ZvNOWwqg7iWgmj8lzaQKt7IJj2BypLakHqMgFAVPc1iZv49H6vXksfbyl5Uu9SeXB3ZSLoYGsUxVc+wvQe/0Ma6558aYT4L600b3rwXfwtMSTBNcjIlvyEg19fyGeTGlxu/P+EPNoraOF/LdVS7BdyC53FVvq8NaTYSprg5wO5fu/fk+caJdN/E0MTORNK7+t+eKBi6beu8mZIeWQdtZclSsVO5XvarMc6+SSGhdYLr9wW6WvmnBWDavnXGg2s4XYA0hAB77pv69AVAlk9J77pBBghmdLLaOh2XT0nnfGg5kWpbRw6l+0Wp2ibWXPpdfQTPZGydMRrEGv3hvK6ySAIRAVRhz+HDXf8X0MUY+mQDRXVhBTuVYzth8m576F8B9a3dbjmi5NXz8/VWuqDbt4uA316+fM38yzkm/6A/EhSxRE6yBQ2Aoo9NYgNgeBjLlceF57q/dnz6wlis1jslGLjHbGgbKBZkX+SHnXmVuaaWkVh9QPLEwFTEEKl97GoJersXAGfnXq3Pdeb0DXvkH4aHfZ/W9jdd9sacx26tD3T8lIt4z7IE7mdJCPE7gC1/A7jqWdnRan+1A/+cTRrpyC8uYct7QAEnlfDJtjkR6Tm0zhepLcoJIBXru9WfGmeeS7xxms3AthnO+J+TamuB2pngzD51/a7rcjx6Ii1rEoEAupk469ipa3cB3QmwG3i9noQuJugTS+UT8iutAk42lH/c3tDU6zWW9f7tedJ9XeEk4zW+pDHM+KKm5fs1HxUHs7mJicqImksmy95oH0rOjEmtBVwmv+jEZK0HnWtmExfgpngyySD8ZrG2z6gcBQkLgY2tiNq1T2SjSFZ1n6l531lrvHa2U7UdzoqjnsvX64pM0zFcXde+nMbvxhKvy9c2VUzBrzrrrZMI1/Ov4uft9Vi+rAQtzTDgKzfLdVPrQCem5cGEdjzw3ZTb9vjlOqkYm0BuBXi1OddiYo3iVfZdyQliGOphxCHWE+fUvO5l7NU9sz1Sh+IEUGcNr3hccZDP5bSxD9bcTEO79ke2Jd+jv/iD4lE+3zHHbeT037Ljj/Zt5HE8MBuSmhmXmW/cj/WMeQeQPh45Vinepo8Td6l9oEQqEm7kP9O3Kq5zj+Oj/Xh9QVFxkl0eX82NPPVFoqd8hVhpn/CF/O44lzVlMgnvUGG/5yr7tJPOy21fgLQbk/vfewv0Fugt0FvgzVjg9nfPN/OU/q69BXoL9BboLdBbgEp0nZ/uX8VKr41jbY7GQ7NcYa0BBwGt+wCwN+HdGwoAEniQm2vYT+3G3OBQicywQRSYmcCMtmodkA0wWNvDAquSKXgN3KT0B+8nyCiWVO2z874tQtHpdzMexmAH6GhWnoq+iWHlTWoxNs2cjdhudmJC3wCNEvyozaaPOFvO4DYgJVvWbr12y4AQ7Fpr45oa4QXC045mMozNGlvuBF6rrBcJgARJzVy9blchJdrUsqlPkAGgxyDdNcDeggcd7Cy7rkEt8Ff2xC6jAm39fOvFwgrO4mhXMN1sQ+nOp66xigrC9NvtYooUgYphFgJ/7UA2C0w866WXXc1d94829blp72DEHSAVsQdfk01ogQ35tcBT2xFmMNt9gSyuoSZpHUB/2l9ghcChW5EDoI028Vk0ZOXH2c7yvwIjsHmBKwVeiEUtXXIjJsypETIsxfDLvrbzK9l/NKr6RQPwC2wOw3C5MBt7NkMaAUY68g9ZgBSWrABj7GPbllUBFttkSwKmBp08DpXYKQQGtqQTXD5L4imKDxgALvmgFrgaDGOR7FidXcB4Yqbbxu386cx9wzZu4SSBVLOp3W75SsYFgUH5t8ZYYI6BIkBg3Z+JMAwlz0jaML7MedibKqQ4zxMiGcw0D3IsVMSVwqo5DyYw5cUCHuiUhU4kpAGds3AcK8YmvjiGXzpIW2abCnjaZKKSyWmboNXswpGMGUxisYOlrb2xrRPgXmdCKAfUwJjG0Ehml4Fu21WiLznX0iSPmKKPv926ToMSgWa3S9anGYkFjasSs3l2xTk+C1u3EqvM3XY8axZ3wNmM6G2Mvjmv7Qt1mAY5I2ILz2LMJL2VSaE2E5m+oTVENjfjXtIUjHGixCTFsL9OXBGjEkAeVbxKu3MTxfp8JmMrcBWfTd/Az2HTw6p2zQkSmU0y4h33ZOf0Cey343zJppJWOf8EsNb8yZFJALrib7tmVDJP40pfkp2fWSTNxzZDmiBoosjyuja56rHzyQ7Hu/XKGvfEP4GoLfpeY9lNlnScSBr5To9bgqwa6RNFPlV1PQ86jtH2e7vZxnBKUtYxu0X6+VzDWHntVZYJRFhHMQrVrsyK17URJ2gWTvpkvt3TIoM3rGr9nfU4/F0jG53dqnHTq9hj6xhYfbkRrKp/Sip5ztcEK7C6G1e9tvlEVSVX6a9PBfgEyHLldJXmV86FFiSo7zOZWFVihjk7HgZ2xJd1eiATBIyn/IIkgxIMlvqyb/t0EN8L9LxKHOWXAsrp+G4Gyuu7gNePjh0TSNcaz3tKrvik0flq0Tb91vLZ/9lboLdAb4HeAr0F/mwW6BebP5sp+xv1Fugt0Fugt8D/a4EE029C6v5EK/XChgj5hCwKOR42bWFCuEtsqEaDJq74z6ixtpsG/m5AiS34Zeaji2YK0AAM4qg/K6BAWsCmbVIfk06W6A961QJftdNnZ2hYZzDkGPNQUhw7aGna3AKaseF2MTQ2doD7FF0DwHQ/BzHgyPlgFOvlPEaTaWzXqxiguwyoLvkUQNW1njkYD2PHJhfgQLcoIDj1QtUv6HI24gipiEEC/IWMJ3ML9BTwU80NpD/QagUAYjO9ia2OkbfoYYymE0lG8IFGurWAPaiRmrqpMUOPngQHLNksgmlaHH0xEMRmu3boxdQrgKV278L1C8/o0q/zA+it0/6rleC/GDboLW+geEeD7ME625VI0EBFHmF3r6OZ7MV2s4oB6DUnHMRitzRLmxwQu3Mt31JB0pYJaJBWG3slLAw4gI8WJq8kCEB5sqRbIIu+S+rAdzP2lGCw0FG7FWMHo1tM3qU1/AGbdH0yvDXyyboey0dgNu5iDdteoFhyF/Fj0D1kegbW095JPijHajCSjEmkZACNQOZliLwAjlHUUUlwGDjjfaQK0NwHUBXwVMAXPiefSthH8gFGZFSsMeUXAFJaPrFY6szxnVj4ZtS6T5JjkePYwAUQCySUfm5KDTFGCVwi2TGZuVbBZr3yNAFsQ/N/PInXSIsI1BvEgIKtAnnwI8vtFHPeb2DL5HAj8aEixaajFlDKOCCpwOUAerAtbbZkR2ZRXYGhgEezqSQ2kIUYjCiKuVEhxFEVfEVuSf7qZJqkUxJIRdsYHX5pTiOPsFhL2oL4IdmjZKhak9pSD7J9M5L8DHGyGRi0l/+mD9N3pFOw4Wq90HzCRpzOAMBH1oS5sVwtNP7o+K+Xa+ni8zkKl66QfBomMC5gF0AL2Z+tiuTSOCSvWgmXTDR5XgI5Mrd2winprySSiDGZdKAtyJ+UHBU2BujX+42ltHgPhrMTfDXDDPQVvlsbHcs2JQtZwbhAO/urmO7MUMYc6RDilhj2lt9RLMzn6D70fbMT8EoIFmLdyRhiRwpwErPkU4zDeGTbKF6YcV5JB56xg9oL8N4gZcMaQAz1dTSeoo2WUFrGaDzTtQLnKfLK2kgtCNaclKhhvcHfWLc8pTqU6ZxTtEMSKxWMktLtGFkAtk+Hsd4pJzWiZoDXVXyO2C+TDinYzJhjj4FiqpZNnWZKiQ78lvVB8mSOT5rfSjTUfUx11tqrlwqRd6zA6/BLF45GFsefZy2nXgR1I0iIsAZXvQ/FIObGZBKD4S5WF4tokJ1SLMu+ZQJkAL2c9lKwk9eQXaJAdSY1rr/nOBGhNhG3sX05WTqebKhYSKykza4FoXWbT7ZHx/gucZ1RGyItdYUkC8e+MitUdO/2fs312OU1yKvU9x0n/ywDppYq4ZXfl/T9oJ7XySy2r3WSzTqt4sy3fWwUK2p3TMaKS2aHd3508fVRhr2JwXSNJD5zZeC9vjYpSSulpyzwm0nxSnyLKKEYeNV+hzPQbtuz1gCiqzbLcBgv5xc9vtFvR3oL9BboLdBb4I1boF9s3riJ+wf0Fugt0Fugt4B32rkV/cGGtD01HQ1auWibskFPtiKbcGuvmmU8nR6KMYlOem6zk8F0vTFkcaNw2pV0bQGnrVNcu2E20EIroVAJGdXu7fpsdm1w+Yyp0FTTjBFFGVeoXeeuUKKnI4EvgCdo+e6Wyx9uLFMTWM8AKeWeqxVIjbVjeM0CqgZvS08GEBmN0ylaxhJW93W3N67cn2t5X5S0jr5L9Y3XeE7dp+jV9Rqvjwyg7Ggb9+O9+r2eK8p5An5dO2mMa1NOP1NXAhCq0OnSsykfqNfrJECx/7gX+2rZh4ugMo4FQmKP9odNNkU1u6/xJm3nhzHDDziLnho02nyz8U6Qqli86A5LB11gT4KnyAxJ3xswFCAJ4PTKALIYlgb3DKajd8xnMdtAxdfwU+nWwi5OORQBAKkXPUzNByc4rn9KlkDgj/Q/6IpPWiSOYkYl/URjp0CyP+UbXcDEqONNHQJc5WobUh7OUxJcg0QH7Tw42IuLi7mK/dEXihcCpEm/HWBQYzWIMYmhLaafqJ0CcxOcBeSQxAna/ktqBTSyM5rGYiLn8XzNednUpzXK7soPAFLnyQuz4v03hQsBGTEM/lHgo8GvbTSnx7FhTtY8q/kuzYbOXOpSOjW/3YahwH6PmRjKSrC529ZGtgZ1tbV8i7+5frp/EOfoatdxjZrDNRaMHX5eP9g0wfSbXuHwVQnB23r+XWDWWs4AVnYs7Fx2BTg1892A7mZLwd59aepTBFmFJ5kbgHBiprvmwpKCkyoMPYn1dhPbZphs4k4SpuJQmxDoMn4z/jhr4q7h2yqy60KRiRnL590/1wmoMEM7kBRCs70KNzMGvI6W8+0hrHnJo3wiwCcmyrecIMm/AWYZW2liZFwmvghY31hPqGIocRIwrxubiZMdYFS/8z+frUxbxft6r+wk7Q8JZ/sZ+LP0NADkR4579fx0viFrUbUrdT9oq+YBvt/1bQqPTkncWg+8YoDmFHORttea8wOnyxdoC7GW66qdXRC1+pDt1qduxyO96GQcbQWY3SwW6q8KZDNPc61UO8shur9X+2oe3wZyu++Xr9WaKJ8bqc/bfG5ml6/Hrvv5rKdwI36kkzEuigkkfUiqnc91koLk2g0/6MRc1rMbY1PrdK3RXb/AV/Cv+swP4pOyS9frYcV1XiM+lU7RnxrP8uMao/QzncRLP2j9Pr8XlH+q5sh0Gpu540Ebu27H0mrvdhPD7VrsdH66QHo1LctN2C1ZPSojywVKtDhpf0Ws6JxsqrWUYt2qa0A/dtGD6f/XHO5f7y3QW6C3QG+BP6sF/hdemJXsOivZv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04800" y="1384544"/>
            <a:ext cx="10515600" cy="22467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of the same things we do in space!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Reduce, Reuse, Recycle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Energy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2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Conserve Water</a:t>
            </a:r>
          </a:p>
          <a:p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76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7000" y="1675430"/>
            <a:ext cx="5245472" cy="52454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03" y="3428999"/>
            <a:ext cx="4846195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3630167" y="2438400"/>
            <a:ext cx="2406395" cy="19964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173723" y="2414016"/>
            <a:ext cx="2197607" cy="2020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451158" y="1143000"/>
            <a:ext cx="328968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1050</TotalTime>
  <Words>111</Words>
  <Application>Microsoft Office PowerPoint</Application>
  <PresentationFormat>Widescreen</PresentationFormat>
  <Paragraphs>26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Being an Environmental Engineer at NASA</vt:lpstr>
      <vt:lpstr>What is environmental engineering?</vt:lpstr>
      <vt:lpstr>What is NASA?</vt:lpstr>
      <vt:lpstr>PowerPoint Presentation</vt:lpstr>
      <vt:lpstr>What do I do at NASA?</vt:lpstr>
      <vt:lpstr>PowerPoint Presentation</vt:lpstr>
      <vt:lpstr>What can you do to help?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 SUB-TITLE</dc:title>
  <dc:creator>O'Meara, Ryan Patrick (KSC-SIE20)</dc:creator>
  <cp:lastModifiedBy>O'Meara, Ryan Patrick (KSC-SIE20)</cp:lastModifiedBy>
  <cp:revision>24</cp:revision>
  <dcterms:created xsi:type="dcterms:W3CDTF">2020-06-01T16:39:19Z</dcterms:created>
  <dcterms:modified xsi:type="dcterms:W3CDTF">2020-06-09T19:18:54Z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2020-05-30T00:00:00Z</vt:filetime>
  </property>
  <property fmtid="{D5CDD505-2E9C-101B-9397-08002B2CF9AE}" pid="3" name="LastSaved">
    <vt:filetime>2020-06-01T00:00:00Z</vt:filetime>
  </property>
</Properties>
</file>