
<file path=[Content_Types].xml><?xml version="1.0" encoding="utf-8"?>
<Types xmlns="http://schemas.openxmlformats.org/package/2006/content-types">
  <Default Extension="avi" ContentType="video/x-msvideo"/>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32"/>
  </p:notesMasterIdLst>
  <p:sldIdLst>
    <p:sldId id="256" r:id="rId2"/>
    <p:sldId id="274" r:id="rId3"/>
    <p:sldId id="259" r:id="rId4"/>
    <p:sldId id="297" r:id="rId5"/>
    <p:sldId id="386" r:id="rId6"/>
    <p:sldId id="257" r:id="rId7"/>
    <p:sldId id="431" r:id="rId8"/>
    <p:sldId id="447" r:id="rId9"/>
    <p:sldId id="448" r:id="rId10"/>
    <p:sldId id="288" r:id="rId11"/>
    <p:sldId id="322" r:id="rId12"/>
    <p:sldId id="453" r:id="rId13"/>
    <p:sldId id="460" r:id="rId14"/>
    <p:sldId id="294" r:id="rId15"/>
    <p:sldId id="267" r:id="rId16"/>
    <p:sldId id="292" r:id="rId17"/>
    <p:sldId id="269" r:id="rId18"/>
    <p:sldId id="293" r:id="rId19"/>
    <p:sldId id="272" r:id="rId20"/>
    <p:sldId id="454" r:id="rId21"/>
    <p:sldId id="456" r:id="rId22"/>
    <p:sldId id="457" r:id="rId23"/>
    <p:sldId id="455" r:id="rId24"/>
    <p:sldId id="459" r:id="rId25"/>
    <p:sldId id="458" r:id="rId26"/>
    <p:sldId id="291" r:id="rId27"/>
    <p:sldId id="296" r:id="rId28"/>
    <p:sldId id="290" r:id="rId29"/>
    <p:sldId id="289" r:id="rId30"/>
    <p:sldId id="282" r:id="rId3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34F9C0D-E199-7249-B04F-F79B47C5EDCB}" v="2035" dt="2020-07-01T13:50:34.61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63"/>
  </p:normalViewPr>
  <p:slideViewPr>
    <p:cSldViewPr snapToGrid="0">
      <p:cViewPr varScale="1">
        <p:scale>
          <a:sx n="112" d="100"/>
          <a:sy n="112" d="100"/>
        </p:scale>
        <p:origin x="480" y="2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clId="Web-{0D4672FA-90A7-531C-249B-779563D28E72}"/>
    <pc:docChg chg="modSld">
      <pc:chgData name="" userId="" providerId="" clId="Web-{0D4672FA-90A7-531C-249B-779563D28E72}" dt="2020-06-25T13:29:50.091" v="251" actId="20577"/>
      <pc:docMkLst>
        <pc:docMk/>
      </pc:docMkLst>
      <pc:sldChg chg="delSp delAnim">
        <pc:chgData name="" userId="" providerId="" clId="Web-{0D4672FA-90A7-531C-249B-779563D28E72}" dt="2020-06-25T12:57:56.421" v="0"/>
        <pc:sldMkLst>
          <pc:docMk/>
          <pc:sldMk cId="3263137144" sldId="289"/>
        </pc:sldMkLst>
        <pc:spChg chg="del">
          <ac:chgData name="" userId="" providerId="" clId="Web-{0D4672FA-90A7-531C-249B-779563D28E72}" dt="2020-06-25T12:57:56.421" v="0"/>
          <ac:spMkLst>
            <pc:docMk/>
            <pc:sldMk cId="3263137144" sldId="289"/>
            <ac:spMk id="2" creationId="{00000000-0000-0000-0000-000000000000}"/>
          </ac:spMkLst>
        </pc:spChg>
      </pc:sldChg>
      <pc:sldChg chg="modSp">
        <pc:chgData name="" userId="" providerId="" clId="Web-{0D4672FA-90A7-531C-249B-779563D28E72}" dt="2020-06-25T13:27:06.258" v="156" actId="20577"/>
        <pc:sldMkLst>
          <pc:docMk/>
          <pc:sldMk cId="3420732047" sldId="292"/>
        </pc:sldMkLst>
        <pc:spChg chg="mod">
          <ac:chgData name="" userId="" providerId="" clId="Web-{0D4672FA-90A7-531C-249B-779563D28E72}" dt="2020-06-25T13:27:06.258" v="156" actId="20577"/>
          <ac:spMkLst>
            <pc:docMk/>
            <pc:sldMk cId="3420732047" sldId="292"/>
            <ac:spMk id="3" creationId="{19EACA80-D7E7-4542-99EA-B0066A51B768}"/>
          </ac:spMkLst>
        </pc:spChg>
      </pc:sldChg>
      <pc:sldChg chg="modSp">
        <pc:chgData name="" userId="" providerId="" clId="Web-{0D4672FA-90A7-531C-249B-779563D28E72}" dt="2020-06-25T13:29:45.138" v="248" actId="20577"/>
        <pc:sldMkLst>
          <pc:docMk/>
          <pc:sldMk cId="2615108367" sldId="293"/>
        </pc:sldMkLst>
        <pc:spChg chg="mod">
          <ac:chgData name="" userId="" providerId="" clId="Web-{0D4672FA-90A7-531C-249B-779563D28E72}" dt="2020-06-25T13:29:45.138" v="248" actId="20577"/>
          <ac:spMkLst>
            <pc:docMk/>
            <pc:sldMk cId="2615108367" sldId="293"/>
            <ac:spMk id="3" creationId="{D1B9B56A-3C1C-B445-89C8-60B9B3733FE9}"/>
          </ac:spMkLst>
        </pc:spChg>
      </pc:sldChg>
      <pc:sldChg chg="modSp">
        <pc:chgData name="" userId="" providerId="" clId="Web-{0D4672FA-90A7-531C-249B-779563D28E72}" dt="2020-06-25T13:29:50.091" v="250" actId="20577"/>
        <pc:sldMkLst>
          <pc:docMk/>
          <pc:sldMk cId="37111536" sldId="294"/>
        </pc:sldMkLst>
        <pc:spChg chg="mod">
          <ac:chgData name="" userId="" providerId="" clId="Web-{0D4672FA-90A7-531C-249B-779563D28E72}" dt="2020-06-25T13:29:50.091" v="250" actId="20577"/>
          <ac:spMkLst>
            <pc:docMk/>
            <pc:sldMk cId="37111536" sldId="294"/>
            <ac:spMk id="3" creationId="{431A0B20-52FF-2448-9FB5-B9933F8F410B}"/>
          </ac:spMkLst>
        </pc:spChg>
      </pc:sldChg>
    </pc:docChg>
  </pc:docChgLst>
  <pc:docChgLst>
    <pc:chgData clId="Web-{7B300ABF-560A-C9EE-CB97-0A0491D48D96}"/>
    <pc:docChg chg="modSld sldOrd">
      <pc:chgData name="" userId="" providerId="" clId="Web-{7B300ABF-560A-C9EE-CB97-0A0491D48D96}" dt="2020-06-26T14:13:50.842" v="20" actId="14100"/>
      <pc:docMkLst>
        <pc:docMk/>
      </pc:docMkLst>
      <pc:sldChg chg="modSp mod ord modShow">
        <pc:chgData name="" userId="" providerId="" clId="Web-{7B300ABF-560A-C9EE-CB97-0A0491D48D96}" dt="2020-06-26T14:13:50.842" v="20" actId="14100"/>
        <pc:sldMkLst>
          <pc:docMk/>
          <pc:sldMk cId="376163642" sldId="282"/>
        </pc:sldMkLst>
        <pc:spChg chg="mod">
          <ac:chgData name="" userId="" providerId="" clId="Web-{7B300ABF-560A-C9EE-CB97-0A0491D48D96}" dt="2020-06-26T14:13:50.842" v="20" actId="14100"/>
          <ac:spMkLst>
            <pc:docMk/>
            <pc:sldMk cId="376163642" sldId="282"/>
            <ac:spMk id="3" creationId="{00000000-0000-0000-0000-000000000000}"/>
          </ac:spMkLst>
        </pc:spChg>
      </pc:sldChg>
      <pc:sldChg chg="mod ord modShow">
        <pc:chgData name="" userId="" providerId="" clId="Web-{7B300ABF-560A-C9EE-CB97-0A0491D48D96}" dt="2020-06-26T14:13:26.435" v="9"/>
        <pc:sldMkLst>
          <pc:docMk/>
          <pc:sldMk cId="3263137144" sldId="289"/>
        </pc:sldMkLst>
      </pc:sldChg>
      <pc:sldChg chg="mod ord modShow">
        <pc:chgData name="" userId="" providerId="" clId="Web-{7B300ABF-560A-C9EE-CB97-0A0491D48D96}" dt="2020-06-26T14:06:21.790" v="5"/>
        <pc:sldMkLst>
          <pc:docMk/>
          <pc:sldMk cId="2928043432" sldId="290"/>
        </pc:sldMkLst>
      </pc:sldChg>
      <pc:sldChg chg="mod ord modShow">
        <pc:chgData name="" userId="" providerId="" clId="Web-{7B300ABF-560A-C9EE-CB97-0A0491D48D96}" dt="2020-06-26T14:06:21.524" v="4"/>
        <pc:sldMkLst>
          <pc:docMk/>
          <pc:sldMk cId="4049339279" sldId="296"/>
        </pc:sldMkLst>
      </pc:sldChg>
    </pc:docChg>
  </pc:docChgLst>
  <pc:docChgLst>
    <pc:chgData clId="Web-{9502D8EA-3756-D95C-91B3-A64B467D3CEB}"/>
    <pc:docChg chg="addSld modSld sldOrd">
      <pc:chgData name="" userId="" providerId="" clId="Web-{9502D8EA-3756-D95C-91B3-A64B467D3CEB}" dt="2020-06-26T14:19:29.886" v="191" actId="20577"/>
      <pc:docMkLst>
        <pc:docMk/>
      </pc:docMkLst>
      <pc:sldChg chg="modSp">
        <pc:chgData name="" userId="" providerId="" clId="Web-{9502D8EA-3756-D95C-91B3-A64B467D3CEB}" dt="2020-06-26T14:14:22.895" v="30" actId="20577"/>
        <pc:sldMkLst>
          <pc:docMk/>
          <pc:sldMk cId="54992123" sldId="259"/>
        </pc:sldMkLst>
        <pc:spChg chg="mod">
          <ac:chgData name="" userId="" providerId="" clId="Web-{9502D8EA-3756-D95C-91B3-A64B467D3CEB}" dt="2020-06-26T14:14:22.895" v="30" actId="20577"/>
          <ac:spMkLst>
            <pc:docMk/>
            <pc:sldMk cId="54992123" sldId="259"/>
            <ac:spMk id="4" creationId="{6CDA550F-48F5-B546-B04A-3913593DEB46}"/>
          </ac:spMkLst>
        </pc:spChg>
        <pc:spChg chg="mod">
          <ac:chgData name="" userId="" providerId="" clId="Web-{9502D8EA-3756-D95C-91B3-A64B467D3CEB}" dt="2020-06-26T14:09:18.123" v="13" actId="14100"/>
          <ac:spMkLst>
            <pc:docMk/>
            <pc:sldMk cId="54992123" sldId="259"/>
            <ac:spMk id="7" creationId="{BCAE7F3B-6B86-A344-B341-854ABA8C0E89}"/>
          </ac:spMkLst>
        </pc:spChg>
      </pc:sldChg>
      <pc:sldChg chg="modSp">
        <pc:chgData name="" userId="" providerId="" clId="Web-{9502D8EA-3756-D95C-91B3-A64B467D3CEB}" dt="2020-06-26T14:06:21.845" v="12" actId="1076"/>
        <pc:sldMkLst>
          <pc:docMk/>
          <pc:sldMk cId="376163642" sldId="282"/>
        </pc:sldMkLst>
        <pc:spChg chg="mod">
          <ac:chgData name="" userId="" providerId="" clId="Web-{9502D8EA-3756-D95C-91B3-A64B467D3CEB}" dt="2020-06-26T14:06:21.845" v="12" actId="1076"/>
          <ac:spMkLst>
            <pc:docMk/>
            <pc:sldMk cId="376163642" sldId="282"/>
            <ac:spMk id="2" creationId="{00000000-0000-0000-0000-000000000000}"/>
          </ac:spMkLst>
        </pc:spChg>
        <pc:spChg chg="mod">
          <ac:chgData name="" userId="" providerId="" clId="Web-{9502D8EA-3756-D95C-91B3-A64B467D3CEB}" dt="2020-06-26T14:06:13.313" v="11" actId="1076"/>
          <ac:spMkLst>
            <pc:docMk/>
            <pc:sldMk cId="376163642" sldId="282"/>
            <ac:spMk id="3" creationId="{00000000-0000-0000-0000-000000000000}"/>
          </ac:spMkLst>
        </pc:spChg>
        <pc:spChg chg="mod">
          <ac:chgData name="" userId="" providerId="" clId="Web-{9502D8EA-3756-D95C-91B3-A64B467D3CEB}" dt="2020-06-26T14:06:03.437" v="10" actId="14100"/>
          <ac:spMkLst>
            <pc:docMk/>
            <pc:sldMk cId="376163642" sldId="282"/>
            <ac:spMk id="5" creationId="{00000000-0000-0000-0000-000000000000}"/>
          </ac:spMkLst>
        </pc:spChg>
      </pc:sldChg>
      <pc:sldChg chg="addSp modSp">
        <pc:chgData name="" userId="" providerId="" clId="Web-{9502D8EA-3756-D95C-91B3-A64B467D3CEB}" dt="2020-06-26T14:19:01.447" v="179" actId="20577"/>
        <pc:sldMkLst>
          <pc:docMk/>
          <pc:sldMk cId="37111536" sldId="294"/>
        </pc:sldMkLst>
        <pc:spChg chg="add mod">
          <ac:chgData name="" userId="" providerId="" clId="Web-{9502D8EA-3756-D95C-91B3-A64B467D3CEB}" dt="2020-06-26T14:19:01.447" v="179" actId="20577"/>
          <ac:spMkLst>
            <pc:docMk/>
            <pc:sldMk cId="37111536" sldId="294"/>
            <ac:spMk id="4" creationId="{C5CAA129-6D4F-4644-BA9C-4A5FFD9A2D0B}"/>
          </ac:spMkLst>
        </pc:spChg>
      </pc:sldChg>
      <pc:sldChg chg="modSp">
        <pc:chgData name="" userId="" providerId="" clId="Web-{9502D8EA-3756-D95C-91B3-A64B467D3CEB}" dt="2020-06-26T14:17:42.847" v="92" actId="20577"/>
        <pc:sldMkLst>
          <pc:docMk/>
          <pc:sldMk cId="2001710087" sldId="322"/>
        </pc:sldMkLst>
        <pc:spChg chg="mod">
          <ac:chgData name="" userId="" providerId="" clId="Web-{9502D8EA-3756-D95C-91B3-A64B467D3CEB}" dt="2020-06-26T14:14:37.615" v="35" actId="20577"/>
          <ac:spMkLst>
            <pc:docMk/>
            <pc:sldMk cId="2001710087" sldId="322"/>
            <ac:spMk id="2" creationId="{00000000-0000-0000-0000-000000000000}"/>
          </ac:spMkLst>
        </pc:spChg>
        <pc:spChg chg="mod">
          <ac:chgData name="" userId="" providerId="" clId="Web-{9502D8EA-3756-D95C-91B3-A64B467D3CEB}" dt="2020-06-26T14:17:42.847" v="92" actId="20577"/>
          <ac:spMkLst>
            <pc:docMk/>
            <pc:sldMk cId="2001710087" sldId="322"/>
            <ac:spMk id="63" creationId="{299905A1-007C-6943-8543-F5D50084C965}"/>
          </ac:spMkLst>
        </pc:spChg>
        <pc:picChg chg="mod">
          <ac:chgData name="" userId="" providerId="" clId="Web-{9502D8EA-3756-D95C-91B3-A64B467D3CEB}" dt="2020-06-26T14:04:10.726" v="1" actId="1076"/>
          <ac:picMkLst>
            <pc:docMk/>
            <pc:sldMk cId="2001710087" sldId="322"/>
            <ac:picMk id="59" creationId="{00000000-0000-0000-0000-000000000000}"/>
          </ac:picMkLst>
        </pc:picChg>
        <pc:picChg chg="mod">
          <ac:chgData name="" userId="" providerId="" clId="Web-{9502D8EA-3756-D95C-91B3-A64B467D3CEB}" dt="2020-06-26T14:04:10.757" v="2" actId="1076"/>
          <ac:picMkLst>
            <pc:docMk/>
            <pc:sldMk cId="2001710087" sldId="322"/>
            <ac:picMk id="60" creationId="{56EA6BB9-A7DF-A840-AC3C-08F50122993C}"/>
          </ac:picMkLst>
        </pc:picChg>
        <pc:picChg chg="mod">
          <ac:chgData name="" userId="" providerId="" clId="Web-{9502D8EA-3756-D95C-91B3-A64B467D3CEB}" dt="2020-06-26T14:04:10.835" v="3" actId="1076"/>
          <ac:picMkLst>
            <pc:docMk/>
            <pc:sldMk cId="2001710087" sldId="322"/>
            <ac:picMk id="61" creationId="{F151B47A-66F6-4348-9727-9904C41FEEFD}"/>
          </ac:picMkLst>
        </pc:picChg>
        <pc:picChg chg="mod">
          <ac:chgData name="" userId="" providerId="" clId="Web-{9502D8EA-3756-D95C-91B3-A64B467D3CEB}" dt="2020-06-26T14:04:10.929" v="4" actId="1076"/>
          <ac:picMkLst>
            <pc:docMk/>
            <pc:sldMk cId="2001710087" sldId="322"/>
            <ac:picMk id="103" creationId="{00000000-0000-0000-0000-000000000000}"/>
          </ac:picMkLst>
        </pc:picChg>
      </pc:sldChg>
      <pc:sldChg chg="modSp">
        <pc:chgData name="" userId="" providerId="" clId="Web-{9502D8EA-3756-D95C-91B3-A64B467D3CEB}" dt="2020-06-26T14:04:45.072" v="9" actId="1076"/>
        <pc:sldMkLst>
          <pc:docMk/>
          <pc:sldMk cId="2215727844" sldId="447"/>
        </pc:sldMkLst>
        <pc:spChg chg="mod">
          <ac:chgData name="" userId="" providerId="" clId="Web-{9502D8EA-3756-D95C-91B3-A64B467D3CEB}" dt="2020-06-26T14:04:45.072" v="9" actId="1076"/>
          <ac:spMkLst>
            <pc:docMk/>
            <pc:sldMk cId="2215727844" sldId="447"/>
            <ac:spMk id="20" creationId="{965383A4-A4C4-46DE-8DA8-247EC22B685E}"/>
          </ac:spMkLst>
        </pc:spChg>
        <pc:picChg chg="mod">
          <ac:chgData name="" userId="" providerId="" clId="Web-{9502D8EA-3756-D95C-91B3-A64B467D3CEB}" dt="2020-06-26T14:04:39.134" v="6" actId="1076"/>
          <ac:picMkLst>
            <pc:docMk/>
            <pc:sldMk cId="2215727844" sldId="447"/>
            <ac:picMk id="15" creationId="{04A55165-2569-4EFC-B2CB-4AFAD77F6CC5}"/>
          </ac:picMkLst>
        </pc:picChg>
        <pc:picChg chg="mod">
          <ac:chgData name="" userId="" providerId="" clId="Web-{9502D8EA-3756-D95C-91B3-A64B467D3CEB}" dt="2020-06-26T14:04:39.181" v="7" actId="1076"/>
          <ac:picMkLst>
            <pc:docMk/>
            <pc:sldMk cId="2215727844" sldId="447"/>
            <ac:picMk id="18" creationId="{39FA92A2-F66D-4555-840A-95DDCCC3BA78}"/>
          </ac:picMkLst>
        </pc:picChg>
        <pc:picChg chg="mod">
          <ac:chgData name="" userId="" providerId="" clId="Web-{9502D8EA-3756-D95C-91B3-A64B467D3CEB}" dt="2020-06-26T14:04:39.213" v="8" actId="1076"/>
          <ac:picMkLst>
            <pc:docMk/>
            <pc:sldMk cId="2215727844" sldId="447"/>
            <ac:picMk id="19" creationId="{EAB55C6A-2A22-4F96-BFEC-BE740D3F4F80}"/>
          </ac:picMkLst>
        </pc:picChg>
      </pc:sldChg>
      <pc:sldChg chg="modSp">
        <pc:chgData name="" userId="" providerId="" clId="Web-{9502D8EA-3756-D95C-91B3-A64B467D3CEB}" dt="2020-06-26T14:14:32.271" v="32" actId="20577"/>
        <pc:sldMkLst>
          <pc:docMk/>
          <pc:sldMk cId="563548442" sldId="448"/>
        </pc:sldMkLst>
        <pc:spChg chg="mod">
          <ac:chgData name="" userId="" providerId="" clId="Web-{9502D8EA-3756-D95C-91B3-A64B467D3CEB}" dt="2020-06-26T14:14:32.271" v="32" actId="20577"/>
          <ac:spMkLst>
            <pc:docMk/>
            <pc:sldMk cId="563548442" sldId="448"/>
            <ac:spMk id="4" creationId="{E2D1AAA9-C904-2D47-9212-98758CF579AA}"/>
          </ac:spMkLst>
        </pc:spChg>
      </pc:sldChg>
      <pc:sldChg chg="modSp new ord">
        <pc:chgData name="" userId="" providerId="" clId="Web-{9502D8EA-3756-D95C-91B3-A64B467D3CEB}" dt="2020-06-26T14:19:29.886" v="190" actId="20577"/>
        <pc:sldMkLst>
          <pc:docMk/>
          <pc:sldMk cId="1832571288" sldId="460"/>
        </pc:sldMkLst>
        <pc:spChg chg="mod">
          <ac:chgData name="" userId="" providerId="" clId="Web-{9502D8EA-3756-D95C-91B3-A64B467D3CEB}" dt="2020-06-26T14:19:29.886" v="190" actId="20577"/>
          <ac:spMkLst>
            <pc:docMk/>
            <pc:sldMk cId="1832571288" sldId="460"/>
            <ac:spMk id="2" creationId="{2402BB0E-C886-4C0F-9ED0-EB74BCBD78F0}"/>
          </ac:spMkLst>
        </pc:spChg>
      </pc:sldChg>
    </pc:docChg>
  </pc:docChgLst>
  <pc:docChgLst>
    <pc:chgData name="Gregory, Elizabeth D. (LARC-D313)" userId="6fe7cceb-6bc8-4353-92f5-d2379c17d86d" providerId="ADAL" clId="{834F9C0D-E199-7249-B04F-F79B47C5EDCB}"/>
    <pc:docChg chg="undo custSel addSld delSld modSld sldOrd">
      <pc:chgData name="Gregory, Elizabeth D. (LARC-D313)" userId="6fe7cceb-6bc8-4353-92f5-d2379c17d86d" providerId="ADAL" clId="{834F9C0D-E199-7249-B04F-F79B47C5EDCB}" dt="2020-07-01T13:50:48.531" v="3570" actId="1036"/>
      <pc:docMkLst>
        <pc:docMk/>
      </pc:docMkLst>
      <pc:sldChg chg="addSp delSp modSp delAnim modAnim">
        <pc:chgData name="Gregory, Elizabeth D. (LARC-D313)" userId="6fe7cceb-6bc8-4353-92f5-d2379c17d86d" providerId="ADAL" clId="{834F9C0D-E199-7249-B04F-F79B47C5EDCB}" dt="2020-06-26T20:03:05.434" v="3083" actId="13926"/>
        <pc:sldMkLst>
          <pc:docMk/>
          <pc:sldMk cId="1059164235" sldId="257"/>
        </pc:sldMkLst>
        <pc:spChg chg="mod">
          <ac:chgData name="Gregory, Elizabeth D. (LARC-D313)" userId="6fe7cceb-6bc8-4353-92f5-d2379c17d86d" providerId="ADAL" clId="{834F9C0D-E199-7249-B04F-F79B47C5EDCB}" dt="2020-06-26T20:03:05.434" v="3083" actId="13926"/>
          <ac:spMkLst>
            <pc:docMk/>
            <pc:sldMk cId="1059164235" sldId="257"/>
            <ac:spMk id="3" creationId="{00000000-0000-0000-0000-000000000000}"/>
          </ac:spMkLst>
        </pc:spChg>
        <pc:spChg chg="del">
          <ac:chgData name="Gregory, Elizabeth D. (LARC-D313)" userId="6fe7cceb-6bc8-4353-92f5-d2379c17d86d" providerId="ADAL" clId="{834F9C0D-E199-7249-B04F-F79B47C5EDCB}" dt="2020-06-25T20:52:33.825" v="945" actId="478"/>
          <ac:spMkLst>
            <pc:docMk/>
            <pc:sldMk cId="1059164235" sldId="257"/>
            <ac:spMk id="45" creationId="{2B085777-F81C-7747-9635-BE84B24AB87B}"/>
          </ac:spMkLst>
        </pc:spChg>
        <pc:spChg chg="del">
          <ac:chgData name="Gregory, Elizabeth D. (LARC-D313)" userId="6fe7cceb-6bc8-4353-92f5-d2379c17d86d" providerId="ADAL" clId="{834F9C0D-E199-7249-B04F-F79B47C5EDCB}" dt="2020-06-25T20:52:33.825" v="945" actId="478"/>
          <ac:spMkLst>
            <pc:docMk/>
            <pc:sldMk cId="1059164235" sldId="257"/>
            <ac:spMk id="47" creationId="{9325F947-A5D1-5144-94B2-5492DB432194}"/>
          </ac:spMkLst>
        </pc:spChg>
        <pc:spChg chg="del mod">
          <ac:chgData name="Gregory, Elizabeth D. (LARC-D313)" userId="6fe7cceb-6bc8-4353-92f5-d2379c17d86d" providerId="ADAL" clId="{834F9C0D-E199-7249-B04F-F79B47C5EDCB}" dt="2020-06-25T20:52:28.616" v="944" actId="478"/>
          <ac:spMkLst>
            <pc:docMk/>
            <pc:sldMk cId="1059164235" sldId="257"/>
            <ac:spMk id="50" creationId="{FCE8EA2D-6BC0-3040-962E-D53AA91C9997}"/>
          </ac:spMkLst>
        </pc:spChg>
        <pc:spChg chg="mod">
          <ac:chgData name="Gregory, Elizabeth D. (LARC-D313)" userId="6fe7cceb-6bc8-4353-92f5-d2379c17d86d" providerId="ADAL" clId="{834F9C0D-E199-7249-B04F-F79B47C5EDCB}" dt="2020-06-25T20:55:57.610" v="1068"/>
          <ac:spMkLst>
            <pc:docMk/>
            <pc:sldMk cId="1059164235" sldId="257"/>
            <ac:spMk id="52" creationId="{2119A580-D8FD-9F49-951A-C751548BAA76}"/>
          </ac:spMkLst>
        </pc:spChg>
        <pc:grpChg chg="del">
          <ac:chgData name="Gregory, Elizabeth D. (LARC-D313)" userId="6fe7cceb-6bc8-4353-92f5-d2379c17d86d" providerId="ADAL" clId="{834F9C0D-E199-7249-B04F-F79B47C5EDCB}" dt="2020-06-25T20:52:38.653" v="946" actId="478"/>
          <ac:grpSpMkLst>
            <pc:docMk/>
            <pc:sldMk cId="1059164235" sldId="257"/>
            <ac:grpSpMk id="8" creationId="{7C2BB60D-A5F0-F64A-A854-09D427A3F342}"/>
          </ac:grpSpMkLst>
        </pc:grpChg>
        <pc:grpChg chg="del">
          <ac:chgData name="Gregory, Elizabeth D. (LARC-D313)" userId="6fe7cceb-6bc8-4353-92f5-d2379c17d86d" providerId="ADAL" clId="{834F9C0D-E199-7249-B04F-F79B47C5EDCB}" dt="2020-06-25T20:52:33.825" v="945" actId="478"/>
          <ac:grpSpMkLst>
            <pc:docMk/>
            <pc:sldMk cId="1059164235" sldId="257"/>
            <ac:grpSpMk id="15" creationId="{57F03EDD-09D8-8647-8D3E-D52FBE3EBA4A}"/>
          </ac:grpSpMkLst>
        </pc:grpChg>
        <pc:grpChg chg="add mod">
          <ac:chgData name="Gregory, Elizabeth D. (LARC-D313)" userId="6fe7cceb-6bc8-4353-92f5-d2379c17d86d" providerId="ADAL" clId="{834F9C0D-E199-7249-B04F-F79B47C5EDCB}" dt="2020-06-25T20:56:05.947" v="1071" actId="1076"/>
          <ac:grpSpMkLst>
            <pc:docMk/>
            <pc:sldMk cId="1059164235" sldId="257"/>
            <ac:grpSpMk id="49" creationId="{B711243E-E4B7-BD46-BF14-5E0B2656292C}"/>
          </ac:grpSpMkLst>
        </pc:grpChg>
        <pc:picChg chg="add del mod">
          <ac:chgData name="Gregory, Elizabeth D. (LARC-D313)" userId="6fe7cceb-6bc8-4353-92f5-d2379c17d86d" providerId="ADAL" clId="{834F9C0D-E199-7249-B04F-F79B47C5EDCB}" dt="2020-06-25T20:55:56.589" v="1067" actId="478"/>
          <ac:picMkLst>
            <pc:docMk/>
            <pc:sldMk cId="1059164235" sldId="257"/>
            <ac:picMk id="48" creationId="{269F1D28-2A0D-784A-9008-B80F62015C87}"/>
          </ac:picMkLst>
        </pc:picChg>
        <pc:picChg chg="mod">
          <ac:chgData name="Gregory, Elizabeth D. (LARC-D313)" userId="6fe7cceb-6bc8-4353-92f5-d2379c17d86d" providerId="ADAL" clId="{834F9C0D-E199-7249-B04F-F79B47C5EDCB}" dt="2020-06-25T20:55:57.610" v="1068"/>
          <ac:picMkLst>
            <pc:docMk/>
            <pc:sldMk cId="1059164235" sldId="257"/>
            <ac:picMk id="51" creationId="{D1D5A4F4-29EE-5E41-AF31-5022D9F72971}"/>
          </ac:picMkLst>
        </pc:picChg>
        <pc:picChg chg="add mod">
          <ac:chgData name="Gregory, Elizabeth D. (LARC-D313)" userId="6fe7cceb-6bc8-4353-92f5-d2379c17d86d" providerId="ADAL" clId="{834F9C0D-E199-7249-B04F-F79B47C5EDCB}" dt="2020-06-25T20:56:30.105" v="1075" actId="1076"/>
          <ac:picMkLst>
            <pc:docMk/>
            <pc:sldMk cId="1059164235" sldId="257"/>
            <ac:picMk id="53" creationId="{6E2F0AF7-A9DF-C041-AA88-C042EA1AD879}"/>
          </ac:picMkLst>
        </pc:picChg>
        <pc:cxnChg chg="mod">
          <ac:chgData name="Gregory, Elizabeth D. (LARC-D313)" userId="6fe7cceb-6bc8-4353-92f5-d2379c17d86d" providerId="ADAL" clId="{834F9C0D-E199-7249-B04F-F79B47C5EDCB}" dt="2020-06-25T20:52:38.653" v="946" actId="478"/>
          <ac:cxnSpMkLst>
            <pc:docMk/>
            <pc:sldMk cId="1059164235" sldId="257"/>
            <ac:cxnSpMk id="19" creationId="{00000000-0000-0000-0000-000000000000}"/>
          </ac:cxnSpMkLst>
        </pc:cxnChg>
        <pc:cxnChg chg="mod">
          <ac:chgData name="Gregory, Elizabeth D. (LARC-D313)" userId="6fe7cceb-6bc8-4353-92f5-d2379c17d86d" providerId="ADAL" clId="{834F9C0D-E199-7249-B04F-F79B47C5EDCB}" dt="2020-06-25T20:52:38.653" v="946" actId="478"/>
          <ac:cxnSpMkLst>
            <pc:docMk/>
            <pc:sldMk cId="1059164235" sldId="257"/>
            <ac:cxnSpMk id="23" creationId="{00000000-0000-0000-0000-000000000000}"/>
          </ac:cxnSpMkLst>
        </pc:cxnChg>
        <pc:cxnChg chg="mod">
          <ac:chgData name="Gregory, Elizabeth D. (LARC-D313)" userId="6fe7cceb-6bc8-4353-92f5-d2379c17d86d" providerId="ADAL" clId="{834F9C0D-E199-7249-B04F-F79B47C5EDCB}" dt="2020-06-25T20:52:38.653" v="946" actId="478"/>
          <ac:cxnSpMkLst>
            <pc:docMk/>
            <pc:sldMk cId="1059164235" sldId="257"/>
            <ac:cxnSpMk id="26" creationId="{00000000-0000-0000-0000-000000000000}"/>
          </ac:cxnSpMkLst>
        </pc:cxnChg>
        <pc:cxnChg chg="mod">
          <ac:chgData name="Gregory, Elizabeth D. (LARC-D313)" userId="6fe7cceb-6bc8-4353-92f5-d2379c17d86d" providerId="ADAL" clId="{834F9C0D-E199-7249-B04F-F79B47C5EDCB}" dt="2020-06-25T20:52:38.653" v="946" actId="478"/>
          <ac:cxnSpMkLst>
            <pc:docMk/>
            <pc:sldMk cId="1059164235" sldId="257"/>
            <ac:cxnSpMk id="31" creationId="{00000000-0000-0000-0000-000000000000}"/>
          </ac:cxnSpMkLst>
        </pc:cxnChg>
        <pc:cxnChg chg="del">
          <ac:chgData name="Gregory, Elizabeth D. (LARC-D313)" userId="6fe7cceb-6bc8-4353-92f5-d2379c17d86d" providerId="ADAL" clId="{834F9C0D-E199-7249-B04F-F79B47C5EDCB}" dt="2020-06-25T20:52:33.825" v="945" actId="478"/>
          <ac:cxnSpMkLst>
            <pc:docMk/>
            <pc:sldMk cId="1059164235" sldId="257"/>
            <ac:cxnSpMk id="46" creationId="{13ECD811-C76F-0744-A5B4-9D3D63404BB2}"/>
          </ac:cxnSpMkLst>
        </pc:cxnChg>
      </pc:sldChg>
      <pc:sldChg chg="modSp">
        <pc:chgData name="Gregory, Elizabeth D. (LARC-D313)" userId="6fe7cceb-6bc8-4353-92f5-d2379c17d86d" providerId="ADAL" clId="{834F9C0D-E199-7249-B04F-F79B47C5EDCB}" dt="2020-06-26T20:02:29.105" v="3080" actId="13926"/>
        <pc:sldMkLst>
          <pc:docMk/>
          <pc:sldMk cId="54992123" sldId="259"/>
        </pc:sldMkLst>
        <pc:spChg chg="mod">
          <ac:chgData name="Gregory, Elizabeth D. (LARC-D313)" userId="6fe7cceb-6bc8-4353-92f5-d2379c17d86d" providerId="ADAL" clId="{834F9C0D-E199-7249-B04F-F79B47C5EDCB}" dt="2020-06-25T20:46:59.762" v="888" actId="255"/>
          <ac:spMkLst>
            <pc:docMk/>
            <pc:sldMk cId="54992123" sldId="259"/>
            <ac:spMk id="3" creationId="{0B918361-99A9-9641-A36E-AB8BC3FF7A91}"/>
          </ac:spMkLst>
        </pc:spChg>
        <pc:spChg chg="mod">
          <ac:chgData name="Gregory, Elizabeth D. (LARC-D313)" userId="6fe7cceb-6bc8-4353-92f5-d2379c17d86d" providerId="ADAL" clId="{834F9C0D-E199-7249-B04F-F79B47C5EDCB}" dt="2020-06-25T20:46:27.289" v="883" actId="27636"/>
          <ac:spMkLst>
            <pc:docMk/>
            <pc:sldMk cId="54992123" sldId="259"/>
            <ac:spMk id="4" creationId="{6CDA550F-48F5-B546-B04A-3913593DEB46}"/>
          </ac:spMkLst>
        </pc:spChg>
        <pc:spChg chg="mod">
          <ac:chgData name="Gregory, Elizabeth D. (LARC-D313)" userId="6fe7cceb-6bc8-4353-92f5-d2379c17d86d" providerId="ADAL" clId="{834F9C0D-E199-7249-B04F-F79B47C5EDCB}" dt="2020-06-26T20:02:29.105" v="3080" actId="13926"/>
          <ac:spMkLst>
            <pc:docMk/>
            <pc:sldMk cId="54992123" sldId="259"/>
            <ac:spMk id="7" creationId="{BCAE7F3B-6B86-A344-B341-854ABA8C0E89}"/>
          </ac:spMkLst>
        </pc:spChg>
        <pc:spChg chg="mod">
          <ac:chgData name="Gregory, Elizabeth D. (LARC-D313)" userId="6fe7cceb-6bc8-4353-92f5-d2379c17d86d" providerId="ADAL" clId="{834F9C0D-E199-7249-B04F-F79B47C5EDCB}" dt="2020-06-25T20:45:50.956" v="862" actId="113"/>
          <ac:spMkLst>
            <pc:docMk/>
            <pc:sldMk cId="54992123" sldId="259"/>
            <ac:spMk id="8" creationId="{34BF9B2A-D935-A546-93D2-5811A957D534}"/>
          </ac:spMkLst>
        </pc:spChg>
        <pc:picChg chg="mod">
          <ac:chgData name="Gregory, Elizabeth D. (LARC-D313)" userId="6fe7cceb-6bc8-4353-92f5-d2379c17d86d" providerId="ADAL" clId="{834F9C0D-E199-7249-B04F-F79B47C5EDCB}" dt="2020-06-25T20:38:25.770" v="799" actId="1036"/>
          <ac:picMkLst>
            <pc:docMk/>
            <pc:sldMk cId="54992123" sldId="259"/>
            <ac:picMk id="5" creationId="{CB474532-E873-9942-B4EC-995940050944}"/>
          </ac:picMkLst>
        </pc:picChg>
        <pc:picChg chg="mod">
          <ac:chgData name="Gregory, Elizabeth D. (LARC-D313)" userId="6fe7cceb-6bc8-4353-92f5-d2379c17d86d" providerId="ADAL" clId="{834F9C0D-E199-7249-B04F-F79B47C5EDCB}" dt="2020-06-25T20:46:14.069" v="881" actId="1038"/>
          <ac:picMkLst>
            <pc:docMk/>
            <pc:sldMk cId="54992123" sldId="259"/>
            <ac:picMk id="10" creationId="{8CB56C0D-360F-7C4D-9100-F4A6A527F138}"/>
          </ac:picMkLst>
        </pc:picChg>
        <pc:picChg chg="mod">
          <ac:chgData name="Gregory, Elizabeth D. (LARC-D313)" userId="6fe7cceb-6bc8-4353-92f5-d2379c17d86d" providerId="ADAL" clId="{834F9C0D-E199-7249-B04F-F79B47C5EDCB}" dt="2020-06-25T20:46:14.069" v="881" actId="1038"/>
          <ac:picMkLst>
            <pc:docMk/>
            <pc:sldMk cId="54992123" sldId="259"/>
            <ac:picMk id="11" creationId="{798D6309-3268-A84D-82E3-0E1C03632B1C}"/>
          </ac:picMkLst>
        </pc:picChg>
        <pc:picChg chg="mod">
          <ac:chgData name="Gregory, Elizabeth D. (LARC-D313)" userId="6fe7cceb-6bc8-4353-92f5-d2379c17d86d" providerId="ADAL" clId="{834F9C0D-E199-7249-B04F-F79B47C5EDCB}" dt="2020-06-25T20:38:25.770" v="799" actId="1036"/>
          <ac:picMkLst>
            <pc:docMk/>
            <pc:sldMk cId="54992123" sldId="259"/>
            <ac:picMk id="12" creationId="{FE79BB54-F853-434E-BE85-AF819722C6FC}"/>
          </ac:picMkLst>
        </pc:picChg>
      </pc:sldChg>
      <pc:sldChg chg="modSp">
        <pc:chgData name="Gregory, Elizabeth D. (LARC-D313)" userId="6fe7cceb-6bc8-4353-92f5-d2379c17d86d" providerId="ADAL" clId="{834F9C0D-E199-7249-B04F-F79B47C5EDCB}" dt="2020-07-01T13:50:48.531" v="3570" actId="1036"/>
        <pc:sldMkLst>
          <pc:docMk/>
          <pc:sldMk cId="3565124668" sldId="267"/>
        </pc:sldMkLst>
        <pc:spChg chg="mod">
          <ac:chgData name="Gregory, Elizabeth D. (LARC-D313)" userId="6fe7cceb-6bc8-4353-92f5-d2379c17d86d" providerId="ADAL" clId="{834F9C0D-E199-7249-B04F-F79B47C5EDCB}" dt="2020-07-01T13:50:48.531" v="3570" actId="1036"/>
          <ac:spMkLst>
            <pc:docMk/>
            <pc:sldMk cId="3565124668" sldId="267"/>
            <ac:spMk id="5" creationId="{8ACE52AF-E8BF-C840-9747-720FE30E2A67}"/>
          </ac:spMkLst>
        </pc:spChg>
      </pc:sldChg>
      <pc:sldChg chg="addSp delSp modSp">
        <pc:chgData name="Gregory, Elizabeth D. (LARC-D313)" userId="6fe7cceb-6bc8-4353-92f5-d2379c17d86d" providerId="ADAL" clId="{834F9C0D-E199-7249-B04F-F79B47C5EDCB}" dt="2020-07-01T13:48:22.613" v="3522" actId="20577"/>
        <pc:sldMkLst>
          <pc:docMk/>
          <pc:sldMk cId="3081194192" sldId="269"/>
        </pc:sldMkLst>
        <pc:spChg chg="mod">
          <ac:chgData name="Gregory, Elizabeth D. (LARC-D313)" userId="6fe7cceb-6bc8-4353-92f5-d2379c17d86d" providerId="ADAL" clId="{834F9C0D-E199-7249-B04F-F79B47C5EDCB}" dt="2020-06-29T20:10:44.816" v="3382" actId="20577"/>
          <ac:spMkLst>
            <pc:docMk/>
            <pc:sldMk cId="3081194192" sldId="269"/>
            <ac:spMk id="2" creationId="{B79A6ECB-ED96-C245-8F37-0E5C336F07F9}"/>
          </ac:spMkLst>
        </pc:spChg>
        <pc:spChg chg="mod">
          <ac:chgData name="Gregory, Elizabeth D. (LARC-D313)" userId="6fe7cceb-6bc8-4353-92f5-d2379c17d86d" providerId="ADAL" clId="{834F9C0D-E199-7249-B04F-F79B47C5EDCB}" dt="2020-07-01T13:48:22.613" v="3522" actId="20577"/>
          <ac:spMkLst>
            <pc:docMk/>
            <pc:sldMk cId="3081194192" sldId="269"/>
            <ac:spMk id="3" creationId="{7508DCB1-384C-484E-89F7-6543CECDBDFB}"/>
          </ac:spMkLst>
        </pc:spChg>
        <pc:spChg chg="add del mod">
          <ac:chgData name="Gregory, Elizabeth D. (LARC-D313)" userId="6fe7cceb-6bc8-4353-92f5-d2379c17d86d" providerId="ADAL" clId="{834F9C0D-E199-7249-B04F-F79B47C5EDCB}" dt="2020-06-29T20:07:37.372" v="3202" actId="478"/>
          <ac:spMkLst>
            <pc:docMk/>
            <pc:sldMk cId="3081194192" sldId="269"/>
            <ac:spMk id="31" creationId="{547639C1-FB14-FD48-A5C7-CD315A1998B3}"/>
          </ac:spMkLst>
        </pc:spChg>
        <pc:spChg chg="del mod topLvl">
          <ac:chgData name="Gregory, Elizabeth D. (LARC-D313)" userId="6fe7cceb-6bc8-4353-92f5-d2379c17d86d" providerId="ADAL" clId="{834F9C0D-E199-7249-B04F-F79B47C5EDCB}" dt="2020-06-26T15:15:12.950" v="3013" actId="478"/>
          <ac:spMkLst>
            <pc:docMk/>
            <pc:sldMk cId="3081194192" sldId="269"/>
            <ac:spMk id="35" creationId="{EA33C37F-5F20-4343-BAC9-6D3853CE12BC}"/>
          </ac:spMkLst>
        </pc:spChg>
        <pc:spChg chg="add del mod">
          <ac:chgData name="Gregory, Elizabeth D. (LARC-D313)" userId="6fe7cceb-6bc8-4353-92f5-d2379c17d86d" providerId="ADAL" clId="{834F9C0D-E199-7249-B04F-F79B47C5EDCB}" dt="2020-06-26T15:15:54.151" v="3022" actId="478"/>
          <ac:spMkLst>
            <pc:docMk/>
            <pc:sldMk cId="3081194192" sldId="269"/>
            <ac:spMk id="36" creationId="{50CBA6DB-2B5F-644F-90BE-5B127FAB5D7A}"/>
          </ac:spMkLst>
        </pc:spChg>
        <pc:spChg chg="add del mod">
          <ac:chgData name="Gregory, Elizabeth D. (LARC-D313)" userId="6fe7cceb-6bc8-4353-92f5-d2379c17d86d" providerId="ADAL" clId="{834F9C0D-E199-7249-B04F-F79B47C5EDCB}" dt="2020-06-26T15:15:58.319" v="3024" actId="478"/>
          <ac:spMkLst>
            <pc:docMk/>
            <pc:sldMk cId="3081194192" sldId="269"/>
            <ac:spMk id="37" creationId="{E47ACDA3-B0B3-3E40-9F3B-B3B6D053BC33}"/>
          </ac:spMkLst>
        </pc:spChg>
        <pc:spChg chg="del mod topLvl">
          <ac:chgData name="Gregory, Elizabeth D. (LARC-D313)" userId="6fe7cceb-6bc8-4353-92f5-d2379c17d86d" providerId="ADAL" clId="{834F9C0D-E199-7249-B04F-F79B47C5EDCB}" dt="2020-06-29T20:07:42.047" v="3204" actId="478"/>
          <ac:spMkLst>
            <pc:docMk/>
            <pc:sldMk cId="3081194192" sldId="269"/>
            <ac:spMk id="112" creationId="{D098423C-D918-454B-9EC2-189598069431}"/>
          </ac:spMkLst>
        </pc:spChg>
        <pc:grpChg chg="add del mod">
          <ac:chgData name="Gregory, Elizabeth D. (LARC-D313)" userId="6fe7cceb-6bc8-4353-92f5-d2379c17d86d" providerId="ADAL" clId="{834F9C0D-E199-7249-B04F-F79B47C5EDCB}" dt="2020-06-26T15:15:12.950" v="3013" actId="478"/>
          <ac:grpSpMkLst>
            <pc:docMk/>
            <pc:sldMk cId="3081194192" sldId="269"/>
            <ac:grpSpMk id="33" creationId="{2CF68460-7050-6446-9CC1-7C82B7F7B17A}"/>
          </ac:grpSpMkLst>
        </pc:grpChg>
        <pc:grpChg chg="mod">
          <ac:chgData name="Gregory, Elizabeth D. (LARC-D313)" userId="6fe7cceb-6bc8-4353-92f5-d2379c17d86d" providerId="ADAL" clId="{834F9C0D-E199-7249-B04F-F79B47C5EDCB}" dt="2020-06-29T20:11:21.177" v="3414" actId="1036"/>
          <ac:grpSpMkLst>
            <pc:docMk/>
            <pc:sldMk cId="3081194192" sldId="269"/>
            <ac:grpSpMk id="107" creationId="{AE1ECB22-6D9F-274B-841B-C456BBA6CD61}"/>
          </ac:grpSpMkLst>
        </pc:grpChg>
        <pc:grpChg chg="del">
          <ac:chgData name="Gregory, Elizabeth D. (LARC-D313)" userId="6fe7cceb-6bc8-4353-92f5-d2379c17d86d" providerId="ADAL" clId="{834F9C0D-E199-7249-B04F-F79B47C5EDCB}" dt="2020-06-26T15:15:03.710" v="3011" actId="478"/>
          <ac:grpSpMkLst>
            <pc:docMk/>
            <pc:sldMk cId="3081194192" sldId="269"/>
            <ac:grpSpMk id="113" creationId="{4F980EC8-2302-D24B-BA3B-BA02F8354A02}"/>
          </ac:grpSpMkLst>
        </pc:grpChg>
        <pc:picChg chg="del mod topLvl modCrop">
          <ac:chgData name="Gregory, Elizabeth D. (LARC-D313)" userId="6fe7cceb-6bc8-4353-92f5-d2379c17d86d" providerId="ADAL" clId="{834F9C0D-E199-7249-B04F-F79B47C5EDCB}" dt="2020-06-29T20:07:38.974" v="3203" actId="478"/>
          <ac:picMkLst>
            <pc:docMk/>
            <pc:sldMk cId="3081194192" sldId="269"/>
            <ac:picMk id="34" creationId="{6D969F65-541F-034D-8688-CB120EF4EB68}"/>
          </ac:picMkLst>
        </pc:picChg>
        <pc:picChg chg="del topLvl">
          <ac:chgData name="Gregory, Elizabeth D. (LARC-D313)" userId="6fe7cceb-6bc8-4353-92f5-d2379c17d86d" providerId="ADAL" clId="{834F9C0D-E199-7249-B04F-F79B47C5EDCB}" dt="2020-06-26T15:15:03.710" v="3011" actId="478"/>
          <ac:picMkLst>
            <pc:docMk/>
            <pc:sldMk cId="3081194192" sldId="269"/>
            <ac:picMk id="111" creationId="{508BAFD4-DE38-404F-9E1B-83C10E295915}"/>
          </ac:picMkLst>
        </pc:picChg>
      </pc:sldChg>
      <pc:sldChg chg="addSp delSp modSp del ord">
        <pc:chgData name="Gregory, Elizabeth D. (LARC-D313)" userId="6fe7cceb-6bc8-4353-92f5-d2379c17d86d" providerId="ADAL" clId="{834F9C0D-E199-7249-B04F-F79B47C5EDCB}" dt="2020-06-29T20:11:27.761" v="3415" actId="2696"/>
        <pc:sldMkLst>
          <pc:docMk/>
          <pc:sldMk cId="2763472926" sldId="271"/>
        </pc:sldMkLst>
        <pc:spChg chg="mod">
          <ac:chgData name="Gregory, Elizabeth D. (LARC-D313)" userId="6fe7cceb-6bc8-4353-92f5-d2379c17d86d" providerId="ADAL" clId="{834F9C0D-E199-7249-B04F-F79B47C5EDCB}" dt="2020-06-29T20:08:50.291" v="3291" actId="20577"/>
          <ac:spMkLst>
            <pc:docMk/>
            <pc:sldMk cId="2763472926" sldId="271"/>
            <ac:spMk id="3" creationId="{7508DCB1-384C-484E-89F7-6543CECDBDFB}"/>
          </ac:spMkLst>
        </pc:spChg>
        <pc:spChg chg="add del mod">
          <ac:chgData name="Gregory, Elizabeth D. (LARC-D313)" userId="6fe7cceb-6bc8-4353-92f5-d2379c17d86d" providerId="ADAL" clId="{834F9C0D-E199-7249-B04F-F79B47C5EDCB}" dt="2020-06-29T19:48:54.518" v="3200" actId="478"/>
          <ac:spMkLst>
            <pc:docMk/>
            <pc:sldMk cId="2763472926" sldId="271"/>
            <ac:spMk id="4" creationId="{CEEC6728-BFF2-E84E-AC3B-D2EB4B3B7B24}"/>
          </ac:spMkLst>
        </pc:spChg>
        <pc:picChg chg="add del">
          <ac:chgData name="Gregory, Elizabeth D. (LARC-D313)" userId="6fe7cceb-6bc8-4353-92f5-d2379c17d86d" providerId="ADAL" clId="{834F9C0D-E199-7249-B04F-F79B47C5EDCB}" dt="2020-06-29T20:09:33.641" v="3365" actId="478"/>
          <ac:picMkLst>
            <pc:docMk/>
            <pc:sldMk cId="2763472926" sldId="271"/>
            <ac:picMk id="5" creationId="{D7432466-5552-E840-A22E-12547C9C8758}"/>
          </ac:picMkLst>
        </pc:picChg>
        <pc:picChg chg="add del">
          <ac:chgData name="Gregory, Elizabeth D. (LARC-D313)" userId="6fe7cceb-6bc8-4353-92f5-d2379c17d86d" providerId="ADAL" clId="{834F9C0D-E199-7249-B04F-F79B47C5EDCB}" dt="2020-06-29T20:09:35.268" v="3367" actId="478"/>
          <ac:picMkLst>
            <pc:docMk/>
            <pc:sldMk cId="2763472926" sldId="271"/>
            <ac:picMk id="7" creationId="{9DEE0792-1EF6-094A-A6A1-E4962CBA05E3}"/>
          </ac:picMkLst>
        </pc:picChg>
        <pc:picChg chg="add del">
          <ac:chgData name="Gregory, Elizabeth D. (LARC-D313)" userId="6fe7cceb-6bc8-4353-92f5-d2379c17d86d" providerId="ADAL" clId="{834F9C0D-E199-7249-B04F-F79B47C5EDCB}" dt="2020-06-29T20:09:34.395" v="3366" actId="478"/>
          <ac:picMkLst>
            <pc:docMk/>
            <pc:sldMk cId="2763472926" sldId="271"/>
            <ac:picMk id="9" creationId="{55CD0C8D-13F4-6D42-B892-8CF55E9BF28B}"/>
          </ac:picMkLst>
        </pc:picChg>
      </pc:sldChg>
      <pc:sldChg chg="addSp delSp modSp mod modClrScheme delDesignElem chgLayout">
        <pc:chgData name="Gregory, Elizabeth D. (LARC-D313)" userId="6fe7cceb-6bc8-4353-92f5-d2379c17d86d" providerId="ADAL" clId="{834F9C0D-E199-7249-B04F-F79B47C5EDCB}" dt="2020-07-01T13:48:49.812" v="3527" actId="12"/>
        <pc:sldMkLst>
          <pc:docMk/>
          <pc:sldMk cId="1281777400" sldId="272"/>
        </pc:sldMkLst>
        <pc:spChg chg="mod ord">
          <ac:chgData name="Gregory, Elizabeth D. (LARC-D313)" userId="6fe7cceb-6bc8-4353-92f5-d2379c17d86d" providerId="ADAL" clId="{834F9C0D-E199-7249-B04F-F79B47C5EDCB}" dt="2020-06-29T20:13:57.274" v="3460" actId="403"/>
          <ac:spMkLst>
            <pc:docMk/>
            <pc:sldMk cId="1281777400" sldId="272"/>
            <ac:spMk id="2" creationId="{B79A6ECB-ED96-C245-8F37-0E5C336F07F9}"/>
          </ac:spMkLst>
        </pc:spChg>
        <pc:spChg chg="del mod ord">
          <ac:chgData name="Gregory, Elizabeth D. (LARC-D313)" userId="6fe7cceb-6bc8-4353-92f5-d2379c17d86d" providerId="ADAL" clId="{834F9C0D-E199-7249-B04F-F79B47C5EDCB}" dt="2020-06-29T20:12:01.349" v="3420" actId="478"/>
          <ac:spMkLst>
            <pc:docMk/>
            <pc:sldMk cId="1281777400" sldId="272"/>
            <ac:spMk id="3" creationId="{7508DCB1-384C-484E-89F7-6543CECDBDFB}"/>
          </ac:spMkLst>
        </pc:spChg>
        <pc:spChg chg="add mod ord">
          <ac:chgData name="Gregory, Elizabeth D. (LARC-D313)" userId="6fe7cceb-6bc8-4353-92f5-d2379c17d86d" providerId="ADAL" clId="{834F9C0D-E199-7249-B04F-F79B47C5EDCB}" dt="2020-07-01T13:48:49.812" v="3527" actId="12"/>
          <ac:spMkLst>
            <pc:docMk/>
            <pc:sldMk cId="1281777400" sldId="272"/>
            <ac:spMk id="4" creationId="{6D29BEE1-9775-834E-9B77-E76CE92E58B2}"/>
          </ac:spMkLst>
        </pc:spChg>
        <pc:spChg chg="add del mod">
          <ac:chgData name="Gregory, Elizabeth D. (LARC-D313)" userId="6fe7cceb-6bc8-4353-92f5-d2379c17d86d" providerId="ADAL" clId="{834F9C0D-E199-7249-B04F-F79B47C5EDCB}" dt="2020-06-29T20:14:03.173" v="3461" actId="478"/>
          <ac:spMkLst>
            <pc:docMk/>
            <pc:sldMk cId="1281777400" sldId="272"/>
            <ac:spMk id="8" creationId="{623D0223-B350-AA4C-8BFD-467D3AFA5D93}"/>
          </ac:spMkLst>
        </pc:spChg>
        <pc:spChg chg="del">
          <ac:chgData name="Gregory, Elizabeth D. (LARC-D313)" userId="6fe7cceb-6bc8-4353-92f5-d2379c17d86d" providerId="ADAL" clId="{834F9C0D-E199-7249-B04F-F79B47C5EDCB}" dt="2020-06-29T20:11:51.799" v="3417" actId="700"/>
          <ac:spMkLst>
            <pc:docMk/>
            <pc:sldMk cId="1281777400" sldId="272"/>
            <ac:spMk id="22" creationId="{3A45B268-BBDB-4EC6-A664-CED7BF60D20D}"/>
          </ac:spMkLst>
        </pc:spChg>
        <pc:spChg chg="del">
          <ac:chgData name="Gregory, Elizabeth D. (LARC-D313)" userId="6fe7cceb-6bc8-4353-92f5-d2379c17d86d" providerId="ADAL" clId="{834F9C0D-E199-7249-B04F-F79B47C5EDCB}" dt="2020-06-29T20:11:51.799" v="3417" actId="700"/>
          <ac:spMkLst>
            <pc:docMk/>
            <pc:sldMk cId="1281777400" sldId="272"/>
            <ac:spMk id="24" creationId="{07977D39-626F-40D7-B00F-16E02602DD5A}"/>
          </ac:spMkLst>
        </pc:spChg>
        <pc:spChg chg="mod">
          <ac:chgData name="Gregory, Elizabeth D. (LARC-D313)" userId="6fe7cceb-6bc8-4353-92f5-d2379c17d86d" providerId="ADAL" clId="{834F9C0D-E199-7249-B04F-F79B47C5EDCB}" dt="2020-06-29T20:13:16.771" v="3427"/>
          <ac:spMkLst>
            <pc:docMk/>
            <pc:sldMk cId="1281777400" sldId="272"/>
            <ac:spMk id="25" creationId="{A684343E-48A7-2842-A4F2-DE2F5B372C21}"/>
          </ac:spMkLst>
        </pc:spChg>
        <pc:spChg chg="del">
          <ac:chgData name="Gregory, Elizabeth D. (LARC-D313)" userId="6fe7cceb-6bc8-4353-92f5-d2379c17d86d" providerId="ADAL" clId="{834F9C0D-E199-7249-B04F-F79B47C5EDCB}" dt="2020-06-29T20:11:51.799" v="3417" actId="700"/>
          <ac:spMkLst>
            <pc:docMk/>
            <pc:sldMk cId="1281777400" sldId="272"/>
            <ac:spMk id="26" creationId="{B78B55DD-3C55-4B94-9031-4F3723BD43EA}"/>
          </ac:spMkLst>
        </pc:spChg>
        <pc:spChg chg="del">
          <ac:chgData name="Gregory, Elizabeth D. (LARC-D313)" userId="6fe7cceb-6bc8-4353-92f5-d2379c17d86d" providerId="ADAL" clId="{834F9C0D-E199-7249-B04F-F79B47C5EDCB}" dt="2020-06-29T20:11:51.799" v="3417" actId="700"/>
          <ac:spMkLst>
            <pc:docMk/>
            <pc:sldMk cId="1281777400" sldId="272"/>
            <ac:spMk id="28" creationId="{B905CDE4-B751-4B3E-B625-6E59F8903414}"/>
          </ac:spMkLst>
        </pc:spChg>
        <pc:spChg chg="del">
          <ac:chgData name="Gregory, Elizabeth D. (LARC-D313)" userId="6fe7cceb-6bc8-4353-92f5-d2379c17d86d" providerId="ADAL" clId="{834F9C0D-E199-7249-B04F-F79B47C5EDCB}" dt="2020-06-29T20:11:51.799" v="3417" actId="700"/>
          <ac:spMkLst>
            <pc:docMk/>
            <pc:sldMk cId="1281777400" sldId="272"/>
            <ac:spMk id="30" creationId="{42D9BB05-ED63-4148-87AB-82720ACC335C}"/>
          </ac:spMkLst>
        </pc:spChg>
        <pc:spChg chg="mod">
          <ac:chgData name="Gregory, Elizabeth D. (LARC-D313)" userId="6fe7cceb-6bc8-4353-92f5-d2379c17d86d" providerId="ADAL" clId="{834F9C0D-E199-7249-B04F-F79B47C5EDCB}" dt="2020-06-29T20:13:40.614" v="3454"/>
          <ac:spMkLst>
            <pc:docMk/>
            <pc:sldMk cId="1281777400" sldId="272"/>
            <ac:spMk id="31" creationId="{A914080E-1BBA-D949-BE8F-8A98F102A1E7}"/>
          </ac:spMkLst>
        </pc:spChg>
        <pc:spChg chg="del">
          <ac:chgData name="Gregory, Elizabeth D. (LARC-D313)" userId="6fe7cceb-6bc8-4353-92f5-d2379c17d86d" providerId="ADAL" clId="{834F9C0D-E199-7249-B04F-F79B47C5EDCB}" dt="2020-06-29T20:11:51.799" v="3417" actId="700"/>
          <ac:spMkLst>
            <pc:docMk/>
            <pc:sldMk cId="1281777400" sldId="272"/>
            <ac:spMk id="32" creationId="{CDC29AC1-2821-4FCC-B597-88DAF39C36FE}"/>
          </ac:spMkLst>
        </pc:spChg>
        <pc:spChg chg="del">
          <ac:chgData name="Gregory, Elizabeth D. (LARC-D313)" userId="6fe7cceb-6bc8-4353-92f5-d2379c17d86d" providerId="ADAL" clId="{834F9C0D-E199-7249-B04F-F79B47C5EDCB}" dt="2020-06-29T20:11:51.799" v="3417" actId="700"/>
          <ac:spMkLst>
            <pc:docMk/>
            <pc:sldMk cId="1281777400" sldId="272"/>
            <ac:spMk id="34" creationId="{5B00B48C-8AA7-4128-AD60-76349F0CEC58}"/>
          </ac:spMkLst>
        </pc:spChg>
        <pc:spChg chg="del">
          <ac:chgData name="Gregory, Elizabeth D. (LARC-D313)" userId="6fe7cceb-6bc8-4353-92f5-d2379c17d86d" providerId="ADAL" clId="{834F9C0D-E199-7249-B04F-F79B47C5EDCB}" dt="2020-06-29T20:11:51.799" v="3417" actId="700"/>
          <ac:spMkLst>
            <pc:docMk/>
            <pc:sldMk cId="1281777400" sldId="272"/>
            <ac:spMk id="36" creationId="{08108C16-F4C0-44AA-999D-17BD39219B24}"/>
          </ac:spMkLst>
        </pc:spChg>
        <pc:spChg chg="del">
          <ac:chgData name="Gregory, Elizabeth D. (LARC-D313)" userId="6fe7cceb-6bc8-4353-92f5-d2379c17d86d" providerId="ADAL" clId="{834F9C0D-E199-7249-B04F-F79B47C5EDCB}" dt="2020-06-29T20:11:51.799" v="3417" actId="700"/>
          <ac:spMkLst>
            <pc:docMk/>
            <pc:sldMk cId="1281777400" sldId="272"/>
            <ac:spMk id="38" creationId="{0760511E-86BF-4340-9949-CECB774FAC36}"/>
          </ac:spMkLst>
        </pc:spChg>
        <pc:spChg chg="del">
          <ac:chgData name="Gregory, Elizabeth D. (LARC-D313)" userId="6fe7cceb-6bc8-4353-92f5-d2379c17d86d" providerId="ADAL" clId="{834F9C0D-E199-7249-B04F-F79B47C5EDCB}" dt="2020-06-29T20:11:51.799" v="3417" actId="700"/>
          <ac:spMkLst>
            <pc:docMk/>
            <pc:sldMk cId="1281777400" sldId="272"/>
            <ac:spMk id="40" creationId="{C8F10CB3-3B5E-4C7A-98CF-B87454DDFA39}"/>
          </ac:spMkLst>
        </pc:spChg>
        <pc:grpChg chg="add mod">
          <ac:chgData name="Gregory, Elizabeth D. (LARC-D313)" userId="6fe7cceb-6bc8-4353-92f5-d2379c17d86d" providerId="ADAL" clId="{834F9C0D-E199-7249-B04F-F79B47C5EDCB}" dt="2020-06-29T20:13:34.433" v="3453" actId="1036"/>
          <ac:grpSpMkLst>
            <pc:docMk/>
            <pc:sldMk cId="1281777400" sldId="272"/>
            <ac:grpSpMk id="23" creationId="{969865BA-4E00-C743-BE4C-9751EC7E7CC3}"/>
          </ac:grpSpMkLst>
        </pc:grpChg>
        <pc:grpChg chg="add del mod">
          <ac:chgData name="Gregory, Elizabeth D. (LARC-D313)" userId="6fe7cceb-6bc8-4353-92f5-d2379c17d86d" providerId="ADAL" clId="{834F9C0D-E199-7249-B04F-F79B47C5EDCB}" dt="2020-06-29T20:13:41.776" v="3455" actId="478"/>
          <ac:grpSpMkLst>
            <pc:docMk/>
            <pc:sldMk cId="1281777400" sldId="272"/>
            <ac:grpSpMk id="29" creationId="{F3BA650A-5396-1D46-BEE3-494A6FEA82E9}"/>
          </ac:grpSpMkLst>
        </pc:grpChg>
        <pc:picChg chg="del">
          <ac:chgData name="Gregory, Elizabeth D. (LARC-D313)" userId="6fe7cceb-6bc8-4353-92f5-d2379c17d86d" providerId="ADAL" clId="{834F9C0D-E199-7249-B04F-F79B47C5EDCB}" dt="2020-06-25T12:57:02.329" v="185" actId="478"/>
          <ac:picMkLst>
            <pc:docMk/>
            <pc:sldMk cId="1281777400" sldId="272"/>
            <ac:picMk id="5" creationId="{D148C820-8B72-7940-82DE-57A41D505653}"/>
          </ac:picMkLst>
        </pc:picChg>
        <pc:picChg chg="add del mod modCrop">
          <ac:chgData name="Gregory, Elizabeth D. (LARC-D313)" userId="6fe7cceb-6bc8-4353-92f5-d2379c17d86d" providerId="ADAL" clId="{834F9C0D-E199-7249-B04F-F79B47C5EDCB}" dt="2020-06-29T20:12:23.339" v="3426" actId="478"/>
          <ac:picMkLst>
            <pc:docMk/>
            <pc:sldMk cId="1281777400" sldId="272"/>
            <ac:picMk id="6" creationId="{D014E6BE-7FD3-B446-99EE-1ECA3FCE527D}"/>
          </ac:picMkLst>
        </pc:picChg>
        <pc:picChg chg="add del">
          <ac:chgData name="Gregory, Elizabeth D. (LARC-D313)" userId="6fe7cceb-6bc8-4353-92f5-d2379c17d86d" providerId="ADAL" clId="{834F9C0D-E199-7249-B04F-F79B47C5EDCB}" dt="2020-06-29T20:12:04.404" v="3421" actId="478"/>
          <ac:picMkLst>
            <pc:docMk/>
            <pc:sldMk cId="1281777400" sldId="272"/>
            <ac:picMk id="7" creationId="{ACFFB7D8-6324-234A-9089-C8D96F480F1F}"/>
          </ac:picMkLst>
        </pc:picChg>
        <pc:picChg chg="del">
          <ac:chgData name="Gregory, Elizabeth D. (LARC-D313)" userId="6fe7cceb-6bc8-4353-92f5-d2379c17d86d" providerId="ADAL" clId="{834F9C0D-E199-7249-B04F-F79B47C5EDCB}" dt="2020-06-29T20:12:08.648" v="3424" actId="478"/>
          <ac:picMkLst>
            <pc:docMk/>
            <pc:sldMk cId="1281777400" sldId="272"/>
            <ac:picMk id="9" creationId="{E34B2538-818D-8746-9F1F-08A533418F88}"/>
          </ac:picMkLst>
        </pc:picChg>
        <pc:picChg chg="del mod modCrop">
          <ac:chgData name="Gregory, Elizabeth D. (LARC-D313)" userId="6fe7cceb-6bc8-4353-92f5-d2379c17d86d" providerId="ADAL" clId="{834F9C0D-E199-7249-B04F-F79B47C5EDCB}" dt="2020-06-29T20:12:05.530" v="3422" actId="478"/>
          <ac:picMkLst>
            <pc:docMk/>
            <pc:sldMk cId="1281777400" sldId="272"/>
            <ac:picMk id="15" creationId="{EDD81230-4EF6-7446-9F96-AC1DE2796865}"/>
          </ac:picMkLst>
        </pc:picChg>
        <pc:picChg chg="del mod modCrop">
          <ac:chgData name="Gregory, Elizabeth D. (LARC-D313)" userId="6fe7cceb-6bc8-4353-92f5-d2379c17d86d" providerId="ADAL" clId="{834F9C0D-E199-7249-B04F-F79B47C5EDCB}" dt="2020-06-29T20:12:07.023" v="3423" actId="478"/>
          <ac:picMkLst>
            <pc:docMk/>
            <pc:sldMk cId="1281777400" sldId="272"/>
            <ac:picMk id="17" creationId="{3BC21272-F103-C64E-99A9-A46AFBD013A7}"/>
          </ac:picMkLst>
        </pc:picChg>
        <pc:picChg chg="mod">
          <ac:chgData name="Gregory, Elizabeth D. (LARC-D313)" userId="6fe7cceb-6bc8-4353-92f5-d2379c17d86d" providerId="ADAL" clId="{834F9C0D-E199-7249-B04F-F79B47C5EDCB}" dt="2020-06-29T20:13:16.771" v="3427"/>
          <ac:picMkLst>
            <pc:docMk/>
            <pc:sldMk cId="1281777400" sldId="272"/>
            <ac:picMk id="27" creationId="{4490BADB-6C8D-4144-8D52-D767C3EE55B7}"/>
          </ac:picMkLst>
        </pc:picChg>
        <pc:picChg chg="mod">
          <ac:chgData name="Gregory, Elizabeth D. (LARC-D313)" userId="6fe7cceb-6bc8-4353-92f5-d2379c17d86d" providerId="ADAL" clId="{834F9C0D-E199-7249-B04F-F79B47C5EDCB}" dt="2020-06-29T20:13:40.614" v="3454"/>
          <ac:picMkLst>
            <pc:docMk/>
            <pc:sldMk cId="1281777400" sldId="272"/>
            <ac:picMk id="33" creationId="{4FD667CB-EE30-BF43-B65C-653C60A46C1F}"/>
          </ac:picMkLst>
        </pc:picChg>
      </pc:sldChg>
      <pc:sldChg chg="modSp">
        <pc:chgData name="Gregory, Elizabeth D. (LARC-D313)" userId="6fe7cceb-6bc8-4353-92f5-d2379c17d86d" providerId="ADAL" clId="{834F9C0D-E199-7249-B04F-F79B47C5EDCB}" dt="2020-06-26T20:02:19.810" v="3079" actId="13926"/>
        <pc:sldMkLst>
          <pc:docMk/>
          <pc:sldMk cId="3948075598" sldId="274"/>
        </pc:sldMkLst>
        <pc:spChg chg="mod">
          <ac:chgData name="Gregory, Elizabeth D. (LARC-D313)" userId="6fe7cceb-6bc8-4353-92f5-d2379c17d86d" providerId="ADAL" clId="{834F9C0D-E199-7249-B04F-F79B47C5EDCB}" dt="2020-06-26T20:02:00.961" v="3078" actId="13926"/>
          <ac:spMkLst>
            <pc:docMk/>
            <pc:sldMk cId="3948075598" sldId="274"/>
            <ac:spMk id="3" creationId="{25441B28-078F-CE48-9D33-EE7718C284BE}"/>
          </ac:spMkLst>
        </pc:spChg>
        <pc:spChg chg="mod">
          <ac:chgData name="Gregory, Elizabeth D. (LARC-D313)" userId="6fe7cceb-6bc8-4353-92f5-d2379c17d86d" providerId="ADAL" clId="{834F9C0D-E199-7249-B04F-F79B47C5EDCB}" dt="2020-06-26T20:02:19.810" v="3079" actId="13926"/>
          <ac:spMkLst>
            <pc:docMk/>
            <pc:sldMk cId="3948075598" sldId="274"/>
            <ac:spMk id="4" creationId="{CE4DBAD1-8775-5449-837D-E31A715CD309}"/>
          </ac:spMkLst>
        </pc:spChg>
        <pc:spChg chg="mod">
          <ac:chgData name="Gregory, Elizabeth D. (LARC-D313)" userId="6fe7cceb-6bc8-4353-92f5-d2379c17d86d" providerId="ADAL" clId="{834F9C0D-E199-7249-B04F-F79B47C5EDCB}" dt="2020-06-25T20:43:20.934" v="842" actId="255"/>
          <ac:spMkLst>
            <pc:docMk/>
            <pc:sldMk cId="3948075598" sldId="274"/>
            <ac:spMk id="5" creationId="{28A9A0EC-6218-484F-B8D9-FF7164186A63}"/>
          </ac:spMkLst>
        </pc:spChg>
      </pc:sldChg>
      <pc:sldChg chg="modSp">
        <pc:chgData name="Gregory, Elizabeth D. (LARC-D313)" userId="6fe7cceb-6bc8-4353-92f5-d2379c17d86d" providerId="ADAL" clId="{834F9C0D-E199-7249-B04F-F79B47C5EDCB}" dt="2020-06-25T20:49:08.525" v="916" actId="27636"/>
        <pc:sldMkLst>
          <pc:docMk/>
          <pc:sldMk cId="376163642" sldId="282"/>
        </pc:sldMkLst>
        <pc:spChg chg="mod">
          <ac:chgData name="Gregory, Elizabeth D. (LARC-D313)" userId="6fe7cceb-6bc8-4353-92f5-d2379c17d86d" providerId="ADAL" clId="{834F9C0D-E199-7249-B04F-F79B47C5EDCB}" dt="2020-06-25T20:49:08.525" v="916" actId="27636"/>
          <ac:spMkLst>
            <pc:docMk/>
            <pc:sldMk cId="376163642" sldId="282"/>
            <ac:spMk id="3" creationId="{00000000-0000-0000-0000-000000000000}"/>
          </ac:spMkLst>
        </pc:spChg>
      </pc:sldChg>
      <pc:sldChg chg="modSp">
        <pc:chgData name="Gregory, Elizabeth D. (LARC-D313)" userId="6fe7cceb-6bc8-4353-92f5-d2379c17d86d" providerId="ADAL" clId="{834F9C0D-E199-7249-B04F-F79B47C5EDCB}" dt="2020-06-25T20:47:37.771" v="891" actId="255"/>
        <pc:sldMkLst>
          <pc:docMk/>
          <pc:sldMk cId="3263137144" sldId="289"/>
        </pc:sldMkLst>
        <pc:spChg chg="mod">
          <ac:chgData name="Gregory, Elizabeth D. (LARC-D313)" userId="6fe7cceb-6bc8-4353-92f5-d2379c17d86d" providerId="ADAL" clId="{834F9C0D-E199-7249-B04F-F79B47C5EDCB}" dt="2020-06-25T20:47:37.771" v="891" actId="255"/>
          <ac:spMkLst>
            <pc:docMk/>
            <pc:sldMk cId="3263137144" sldId="289"/>
            <ac:spMk id="6" creationId="{00000000-0000-0000-0000-000000000000}"/>
          </ac:spMkLst>
        </pc:spChg>
      </pc:sldChg>
      <pc:sldChg chg="modSp">
        <pc:chgData name="Gregory, Elizabeth D. (LARC-D313)" userId="6fe7cceb-6bc8-4353-92f5-d2379c17d86d" providerId="ADAL" clId="{834F9C0D-E199-7249-B04F-F79B47C5EDCB}" dt="2020-06-25T20:47:49.818" v="903" actId="1035"/>
        <pc:sldMkLst>
          <pc:docMk/>
          <pc:sldMk cId="2928043432" sldId="290"/>
        </pc:sldMkLst>
        <pc:spChg chg="mod">
          <ac:chgData name="Gregory, Elizabeth D. (LARC-D313)" userId="6fe7cceb-6bc8-4353-92f5-d2379c17d86d" providerId="ADAL" clId="{834F9C0D-E199-7249-B04F-F79B47C5EDCB}" dt="2020-06-25T20:47:49.818" v="903" actId="1035"/>
          <ac:spMkLst>
            <pc:docMk/>
            <pc:sldMk cId="2928043432" sldId="290"/>
            <ac:spMk id="15" creationId="{00000000-0000-0000-0000-000000000000}"/>
          </ac:spMkLst>
        </pc:spChg>
      </pc:sldChg>
      <pc:sldChg chg="modSp">
        <pc:chgData name="Gregory, Elizabeth D. (LARC-D313)" userId="6fe7cceb-6bc8-4353-92f5-d2379c17d86d" providerId="ADAL" clId="{834F9C0D-E199-7249-B04F-F79B47C5EDCB}" dt="2020-06-25T20:48:50.693" v="914" actId="14100"/>
        <pc:sldMkLst>
          <pc:docMk/>
          <pc:sldMk cId="4256107665" sldId="291"/>
        </pc:sldMkLst>
        <pc:spChg chg="mod">
          <ac:chgData name="Gregory, Elizabeth D. (LARC-D313)" userId="6fe7cceb-6bc8-4353-92f5-d2379c17d86d" providerId="ADAL" clId="{834F9C0D-E199-7249-B04F-F79B47C5EDCB}" dt="2020-06-25T20:48:50.693" v="914" actId="14100"/>
          <ac:spMkLst>
            <pc:docMk/>
            <pc:sldMk cId="4256107665" sldId="291"/>
            <ac:spMk id="3" creationId="{00000000-0000-0000-0000-000000000000}"/>
          </ac:spMkLst>
        </pc:spChg>
      </pc:sldChg>
      <pc:sldChg chg="addSp delSp modSp">
        <pc:chgData name="Gregory, Elizabeth D. (LARC-D313)" userId="6fe7cceb-6bc8-4353-92f5-d2379c17d86d" providerId="ADAL" clId="{834F9C0D-E199-7249-B04F-F79B47C5EDCB}" dt="2020-07-01T13:49:49.700" v="3535" actId="27636"/>
        <pc:sldMkLst>
          <pc:docMk/>
          <pc:sldMk cId="3420732047" sldId="292"/>
        </pc:sldMkLst>
        <pc:spChg chg="mod">
          <ac:chgData name="Gregory, Elizabeth D. (LARC-D313)" userId="6fe7cceb-6bc8-4353-92f5-d2379c17d86d" providerId="ADAL" clId="{834F9C0D-E199-7249-B04F-F79B47C5EDCB}" dt="2020-07-01T13:49:49.700" v="3535" actId="27636"/>
          <ac:spMkLst>
            <pc:docMk/>
            <pc:sldMk cId="3420732047" sldId="292"/>
            <ac:spMk id="3" creationId="{19EACA80-D7E7-4542-99EA-B0066A51B768}"/>
          </ac:spMkLst>
        </pc:spChg>
        <pc:spChg chg="add mod">
          <ac:chgData name="Gregory, Elizabeth D. (LARC-D313)" userId="6fe7cceb-6bc8-4353-92f5-d2379c17d86d" providerId="ADAL" clId="{834F9C0D-E199-7249-B04F-F79B47C5EDCB}" dt="2020-06-26T15:17:00.421" v="3034" actId="164"/>
          <ac:spMkLst>
            <pc:docMk/>
            <pc:sldMk cId="3420732047" sldId="292"/>
            <ac:spMk id="5" creationId="{4A9404AA-ED6A-F743-B371-916E10EC2DC1}"/>
          </ac:spMkLst>
        </pc:spChg>
        <pc:grpChg chg="add del mod">
          <ac:chgData name="Gregory, Elizabeth D. (LARC-D313)" userId="6fe7cceb-6bc8-4353-92f5-d2379c17d86d" providerId="ADAL" clId="{834F9C0D-E199-7249-B04F-F79B47C5EDCB}" dt="2020-06-29T20:07:32.371" v="3201" actId="478"/>
          <ac:grpSpMkLst>
            <pc:docMk/>
            <pc:sldMk cId="3420732047" sldId="292"/>
            <ac:grpSpMk id="6" creationId="{841DDA0B-EE57-4F46-B386-52B0B9156055}"/>
          </ac:grpSpMkLst>
        </pc:grpChg>
        <pc:picChg chg="mod">
          <ac:chgData name="Gregory, Elizabeth D. (LARC-D313)" userId="6fe7cceb-6bc8-4353-92f5-d2379c17d86d" providerId="ADAL" clId="{834F9C0D-E199-7249-B04F-F79B47C5EDCB}" dt="2020-06-26T15:17:00.421" v="3034" actId="164"/>
          <ac:picMkLst>
            <pc:docMk/>
            <pc:sldMk cId="3420732047" sldId="292"/>
            <ac:picMk id="4" creationId="{5CFF472F-39EC-E84C-BFA9-14325A7AA2CE}"/>
          </ac:picMkLst>
        </pc:picChg>
      </pc:sldChg>
      <pc:sldChg chg="delSp modSp modNotesTx">
        <pc:chgData name="Gregory, Elizabeth D. (LARC-D313)" userId="6fe7cceb-6bc8-4353-92f5-d2379c17d86d" providerId="ADAL" clId="{834F9C0D-E199-7249-B04F-F79B47C5EDCB}" dt="2020-06-26T20:10:09.305" v="3199" actId="20577"/>
        <pc:sldMkLst>
          <pc:docMk/>
          <pc:sldMk cId="37111536" sldId="294"/>
        </pc:sldMkLst>
        <pc:spChg chg="mod">
          <ac:chgData name="Gregory, Elizabeth D. (LARC-D313)" userId="6fe7cceb-6bc8-4353-92f5-d2379c17d86d" providerId="ADAL" clId="{834F9C0D-E199-7249-B04F-F79B47C5EDCB}" dt="2020-06-26T20:10:05.635" v="3198" actId="13926"/>
          <ac:spMkLst>
            <pc:docMk/>
            <pc:sldMk cId="37111536" sldId="294"/>
            <ac:spMk id="3" creationId="{431A0B20-52FF-2448-9FB5-B9933F8F410B}"/>
          </ac:spMkLst>
        </pc:spChg>
        <pc:spChg chg="del">
          <ac:chgData name="Gregory, Elizabeth D. (LARC-D313)" userId="6fe7cceb-6bc8-4353-92f5-d2379c17d86d" providerId="ADAL" clId="{834F9C0D-E199-7249-B04F-F79B47C5EDCB}" dt="2020-06-26T14:42:47.540" v="2603" actId="478"/>
          <ac:spMkLst>
            <pc:docMk/>
            <pc:sldMk cId="37111536" sldId="294"/>
            <ac:spMk id="4" creationId="{C5CAA129-6D4F-4644-BA9C-4A5FFD9A2D0B}"/>
          </ac:spMkLst>
        </pc:spChg>
      </pc:sldChg>
      <pc:sldChg chg="del">
        <pc:chgData name="Gregory, Elizabeth D. (LARC-D313)" userId="6fe7cceb-6bc8-4353-92f5-d2379c17d86d" providerId="ADAL" clId="{834F9C0D-E199-7249-B04F-F79B47C5EDCB}" dt="2020-06-26T14:55:07.912" v="2870" actId="2696"/>
        <pc:sldMkLst>
          <pc:docMk/>
          <pc:sldMk cId="2643628409" sldId="295"/>
        </pc:sldMkLst>
      </pc:sldChg>
      <pc:sldChg chg="addSp delSp modSp delAnim modAnim">
        <pc:chgData name="Gregory, Elizabeth D. (LARC-D313)" userId="6fe7cceb-6bc8-4353-92f5-d2379c17d86d" providerId="ADAL" clId="{834F9C0D-E199-7249-B04F-F79B47C5EDCB}" dt="2020-07-01T13:45:34.617" v="3462" actId="478"/>
        <pc:sldMkLst>
          <pc:docMk/>
          <pc:sldMk cId="2001710087" sldId="322"/>
        </pc:sldMkLst>
        <pc:spChg chg="mod">
          <ac:chgData name="Gregory, Elizabeth D. (LARC-D313)" userId="6fe7cceb-6bc8-4353-92f5-d2379c17d86d" providerId="ADAL" clId="{834F9C0D-E199-7249-B04F-F79B47C5EDCB}" dt="2020-06-25T21:12:06.715" v="1374" actId="20577"/>
          <ac:spMkLst>
            <pc:docMk/>
            <pc:sldMk cId="2001710087" sldId="322"/>
            <ac:spMk id="2" creationId="{00000000-0000-0000-0000-000000000000}"/>
          </ac:spMkLst>
        </pc:spChg>
        <pc:spChg chg="del">
          <ac:chgData name="Gregory, Elizabeth D. (LARC-D313)" userId="6fe7cceb-6bc8-4353-92f5-d2379c17d86d" providerId="ADAL" clId="{834F9C0D-E199-7249-B04F-F79B47C5EDCB}" dt="2020-07-01T13:45:34.617" v="3462" actId="478"/>
          <ac:spMkLst>
            <pc:docMk/>
            <pc:sldMk cId="2001710087" sldId="322"/>
            <ac:spMk id="4"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0"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1"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2"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3"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5"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6"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7"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8"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49"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0"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1"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2"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3"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4"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5"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6" creationId="{00000000-0000-0000-0000-000000000000}"/>
          </ac:spMkLst>
        </pc:spChg>
        <pc:spChg chg="mod">
          <ac:chgData name="Gregory, Elizabeth D. (LARC-D313)" userId="6fe7cceb-6bc8-4353-92f5-d2379c17d86d" providerId="ADAL" clId="{834F9C0D-E199-7249-B04F-F79B47C5EDCB}" dt="2020-06-25T21:12:46.072" v="1407" actId="165"/>
          <ac:spMkLst>
            <pc:docMk/>
            <pc:sldMk cId="2001710087" sldId="322"/>
            <ac:spMk id="57" creationId="{00000000-0000-0000-0000-000000000000}"/>
          </ac:spMkLst>
        </pc:spChg>
        <pc:spChg chg="del">
          <ac:chgData name="Gregory, Elizabeth D. (LARC-D313)" userId="6fe7cceb-6bc8-4353-92f5-d2379c17d86d" providerId="ADAL" clId="{834F9C0D-E199-7249-B04F-F79B47C5EDCB}" dt="2020-06-25T21:12:15.897" v="1403" actId="478"/>
          <ac:spMkLst>
            <pc:docMk/>
            <pc:sldMk cId="2001710087" sldId="322"/>
            <ac:spMk id="58" creationId="{00000000-0000-0000-0000-000000000000}"/>
          </ac:spMkLst>
        </pc:spChg>
        <pc:spChg chg="add mod">
          <ac:chgData name="Gregory, Elizabeth D. (LARC-D313)" userId="6fe7cceb-6bc8-4353-92f5-d2379c17d86d" providerId="ADAL" clId="{834F9C0D-E199-7249-B04F-F79B47C5EDCB}" dt="2020-06-26T20:08:24.705" v="3158" actId="13926"/>
          <ac:spMkLst>
            <pc:docMk/>
            <pc:sldMk cId="2001710087" sldId="322"/>
            <ac:spMk id="63" creationId="{299905A1-007C-6943-8543-F5D50084C965}"/>
          </ac:spMkLst>
        </pc:spChg>
        <pc:spChg chg="del">
          <ac:chgData name="Gregory, Elizabeth D. (LARC-D313)" userId="6fe7cceb-6bc8-4353-92f5-d2379c17d86d" providerId="ADAL" clId="{834F9C0D-E199-7249-B04F-F79B47C5EDCB}" dt="2020-06-25T21:12:24.560" v="1404" actId="478"/>
          <ac:spMkLst>
            <pc:docMk/>
            <pc:sldMk cId="2001710087" sldId="322"/>
            <ac:spMk id="102" creationId="{00000000-0000-0000-0000-000000000000}"/>
          </ac:spMkLst>
        </pc:spChg>
        <pc:grpChg chg="del mod">
          <ac:chgData name="Gregory, Elizabeth D. (LARC-D313)" userId="6fe7cceb-6bc8-4353-92f5-d2379c17d86d" providerId="ADAL" clId="{834F9C0D-E199-7249-B04F-F79B47C5EDCB}" dt="2020-06-25T21:12:46.072" v="1407" actId="165"/>
          <ac:grpSpMkLst>
            <pc:docMk/>
            <pc:sldMk cId="2001710087" sldId="322"/>
            <ac:grpSpMk id="6" creationId="{00000000-0000-0000-0000-000000000000}"/>
          </ac:grpSpMkLst>
        </pc:grpChg>
        <pc:grpChg chg="del mod topLvl">
          <ac:chgData name="Gregory, Elizabeth D. (LARC-D313)" userId="6fe7cceb-6bc8-4353-92f5-d2379c17d86d" providerId="ADAL" clId="{834F9C0D-E199-7249-B04F-F79B47C5EDCB}" dt="2020-06-25T21:12:48.930" v="1408" actId="478"/>
          <ac:grpSpMkLst>
            <pc:docMk/>
            <pc:sldMk cId="2001710087" sldId="322"/>
            <ac:grpSpMk id="65" creationId="{00000000-0000-0000-0000-000000000000}"/>
          </ac:grpSpMkLst>
        </pc:grpChg>
        <pc:grpChg chg="del">
          <ac:chgData name="Gregory, Elizabeth D. (LARC-D313)" userId="6fe7cceb-6bc8-4353-92f5-d2379c17d86d" providerId="ADAL" clId="{834F9C0D-E199-7249-B04F-F79B47C5EDCB}" dt="2020-06-25T21:11:42.919" v="1361" actId="478"/>
          <ac:grpSpMkLst>
            <pc:docMk/>
            <pc:sldMk cId="2001710087" sldId="322"/>
            <ac:grpSpMk id="86" creationId="{00000000-0000-0000-0000-000000000000}"/>
          </ac:grpSpMkLst>
        </pc:grpChg>
        <pc:grpChg chg="del">
          <ac:chgData name="Gregory, Elizabeth D. (LARC-D313)" userId="6fe7cceb-6bc8-4353-92f5-d2379c17d86d" providerId="ADAL" clId="{834F9C0D-E199-7249-B04F-F79B47C5EDCB}" dt="2020-06-25T21:11:42.919" v="1361" actId="478"/>
          <ac:grpSpMkLst>
            <pc:docMk/>
            <pc:sldMk cId="2001710087" sldId="322"/>
            <ac:grpSpMk id="105" creationId="{00000000-0000-0000-0000-000000000000}"/>
          </ac:grpSpMkLst>
        </pc:grpChg>
        <pc:picChg chg="del">
          <ac:chgData name="Gregory, Elizabeth D. (LARC-D313)" userId="6fe7cceb-6bc8-4353-92f5-d2379c17d86d" providerId="ADAL" clId="{834F9C0D-E199-7249-B04F-F79B47C5EDCB}" dt="2020-06-25T21:12:33.981" v="1405" actId="478"/>
          <ac:picMkLst>
            <pc:docMk/>
            <pc:sldMk cId="2001710087" sldId="322"/>
            <ac:picMk id="37" creationId="{00000000-0000-0000-0000-000000000000}"/>
          </ac:picMkLst>
        </pc:picChg>
        <pc:picChg chg="mod topLvl">
          <ac:chgData name="Gregory, Elizabeth D. (LARC-D313)" userId="6fe7cceb-6bc8-4353-92f5-d2379c17d86d" providerId="ADAL" clId="{834F9C0D-E199-7249-B04F-F79B47C5EDCB}" dt="2020-06-25T21:16:26.944" v="1461" actId="1076"/>
          <ac:picMkLst>
            <pc:docMk/>
            <pc:sldMk cId="2001710087" sldId="322"/>
            <ac:picMk id="59" creationId="{00000000-0000-0000-0000-000000000000}"/>
          </ac:picMkLst>
        </pc:picChg>
        <pc:picChg chg="add mod modCrop">
          <ac:chgData name="Gregory, Elizabeth D. (LARC-D313)" userId="6fe7cceb-6bc8-4353-92f5-d2379c17d86d" providerId="ADAL" clId="{834F9C0D-E199-7249-B04F-F79B47C5EDCB}" dt="2020-06-25T21:16:08.402" v="1452" actId="1076"/>
          <ac:picMkLst>
            <pc:docMk/>
            <pc:sldMk cId="2001710087" sldId="322"/>
            <ac:picMk id="60" creationId="{56EA6BB9-A7DF-A840-AC3C-08F50122993C}"/>
          </ac:picMkLst>
        </pc:picChg>
        <pc:picChg chg="add mod">
          <ac:chgData name="Gregory, Elizabeth D. (LARC-D313)" userId="6fe7cceb-6bc8-4353-92f5-d2379c17d86d" providerId="ADAL" clId="{834F9C0D-E199-7249-B04F-F79B47C5EDCB}" dt="2020-06-25T21:16:21.755" v="1458" actId="14100"/>
          <ac:picMkLst>
            <pc:docMk/>
            <pc:sldMk cId="2001710087" sldId="322"/>
            <ac:picMk id="61" creationId="{F151B47A-66F6-4348-9727-9904C41FEEFD}"/>
          </ac:picMkLst>
        </pc:picChg>
        <pc:picChg chg="add del mod">
          <ac:chgData name="Gregory, Elizabeth D. (LARC-D313)" userId="6fe7cceb-6bc8-4353-92f5-d2379c17d86d" providerId="ADAL" clId="{834F9C0D-E199-7249-B04F-F79B47C5EDCB}" dt="2020-06-25T21:15:53.681" v="1448" actId="478"/>
          <ac:picMkLst>
            <pc:docMk/>
            <pc:sldMk cId="2001710087" sldId="322"/>
            <ac:picMk id="62" creationId="{76684239-E914-3D40-81F1-4D834E046822}"/>
          </ac:picMkLst>
        </pc:picChg>
        <pc:picChg chg="del mod topLvl">
          <ac:chgData name="Gregory, Elizabeth D. (LARC-D313)" userId="6fe7cceb-6bc8-4353-92f5-d2379c17d86d" providerId="ADAL" clId="{834F9C0D-E199-7249-B04F-F79B47C5EDCB}" dt="2020-06-25T21:12:55.964" v="1409" actId="478"/>
          <ac:picMkLst>
            <pc:docMk/>
            <pc:sldMk cId="2001710087" sldId="322"/>
            <ac:picMk id="84" creationId="{00000000-0000-0000-0000-000000000000}"/>
          </ac:picMkLst>
        </pc:picChg>
        <pc:picChg chg="del mod topLvl">
          <ac:chgData name="Gregory, Elizabeth D. (LARC-D313)" userId="6fe7cceb-6bc8-4353-92f5-d2379c17d86d" providerId="ADAL" clId="{834F9C0D-E199-7249-B04F-F79B47C5EDCB}" dt="2020-06-25T21:12:55.964" v="1409" actId="478"/>
          <ac:picMkLst>
            <pc:docMk/>
            <pc:sldMk cId="2001710087" sldId="322"/>
            <ac:picMk id="90" creationId="{00000000-0000-0000-0000-000000000000}"/>
          </ac:picMkLst>
        </pc:picChg>
        <pc:picChg chg="del mod topLvl">
          <ac:chgData name="Gregory, Elizabeth D. (LARC-D313)" userId="6fe7cceb-6bc8-4353-92f5-d2379c17d86d" providerId="ADAL" clId="{834F9C0D-E199-7249-B04F-F79B47C5EDCB}" dt="2020-06-25T21:12:55.964" v="1409" actId="478"/>
          <ac:picMkLst>
            <pc:docMk/>
            <pc:sldMk cId="2001710087" sldId="322"/>
            <ac:picMk id="92" creationId="{00000000-0000-0000-0000-000000000000}"/>
          </ac:picMkLst>
        </pc:picChg>
        <pc:picChg chg="del mod topLvl">
          <ac:chgData name="Gregory, Elizabeth D. (LARC-D313)" userId="6fe7cceb-6bc8-4353-92f5-d2379c17d86d" providerId="ADAL" clId="{834F9C0D-E199-7249-B04F-F79B47C5EDCB}" dt="2020-06-25T21:12:55.964" v="1409" actId="478"/>
          <ac:picMkLst>
            <pc:docMk/>
            <pc:sldMk cId="2001710087" sldId="322"/>
            <ac:picMk id="94" creationId="{00000000-0000-0000-0000-000000000000}"/>
          </ac:picMkLst>
        </pc:picChg>
        <pc:picChg chg="del mod topLvl">
          <ac:chgData name="Gregory, Elizabeth D. (LARC-D313)" userId="6fe7cceb-6bc8-4353-92f5-d2379c17d86d" providerId="ADAL" clId="{834F9C0D-E199-7249-B04F-F79B47C5EDCB}" dt="2020-06-25T21:12:55.964" v="1409" actId="478"/>
          <ac:picMkLst>
            <pc:docMk/>
            <pc:sldMk cId="2001710087" sldId="322"/>
            <ac:picMk id="96" creationId="{00000000-0000-0000-0000-000000000000}"/>
          </ac:picMkLst>
        </pc:picChg>
        <pc:picChg chg="mod">
          <ac:chgData name="Gregory, Elizabeth D. (LARC-D313)" userId="6fe7cceb-6bc8-4353-92f5-d2379c17d86d" providerId="ADAL" clId="{834F9C0D-E199-7249-B04F-F79B47C5EDCB}" dt="2020-06-25T21:16:16.603" v="1456" actId="1076"/>
          <ac:picMkLst>
            <pc:docMk/>
            <pc:sldMk cId="2001710087" sldId="322"/>
            <ac:picMk id="103" creationId="{00000000-0000-0000-0000-000000000000}"/>
          </ac:picMkLst>
        </pc:picChg>
        <pc:cxnChg chg="del">
          <ac:chgData name="Gregory, Elizabeth D. (LARC-D313)" userId="6fe7cceb-6bc8-4353-92f5-d2379c17d86d" providerId="ADAL" clId="{834F9C0D-E199-7249-B04F-F79B47C5EDCB}" dt="2020-06-25T21:11:42.919" v="1361" actId="478"/>
          <ac:cxnSpMkLst>
            <pc:docMk/>
            <pc:sldMk cId="2001710087" sldId="322"/>
            <ac:cxnSpMk id="82"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83"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85"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89"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91"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93" creationId="{00000000-0000-0000-0000-000000000000}"/>
          </ac:cxnSpMkLst>
        </pc:cxnChg>
        <pc:cxnChg chg="del mod topLvl">
          <ac:chgData name="Gregory, Elizabeth D. (LARC-D313)" userId="6fe7cceb-6bc8-4353-92f5-d2379c17d86d" providerId="ADAL" clId="{834F9C0D-E199-7249-B04F-F79B47C5EDCB}" dt="2020-06-25T21:12:48.930" v="1408" actId="478"/>
          <ac:cxnSpMkLst>
            <pc:docMk/>
            <pc:sldMk cId="2001710087" sldId="322"/>
            <ac:cxnSpMk id="95" creationId="{00000000-0000-0000-0000-000000000000}"/>
          </ac:cxnSpMkLst>
        </pc:cxnChg>
        <pc:cxnChg chg="del">
          <ac:chgData name="Gregory, Elizabeth D. (LARC-D313)" userId="6fe7cceb-6bc8-4353-92f5-d2379c17d86d" providerId="ADAL" clId="{834F9C0D-E199-7249-B04F-F79B47C5EDCB}" dt="2020-06-25T21:11:42.919" v="1361" actId="478"/>
          <ac:cxnSpMkLst>
            <pc:docMk/>
            <pc:sldMk cId="2001710087" sldId="322"/>
            <ac:cxnSpMk id="100" creationId="{00000000-0000-0000-0000-000000000000}"/>
          </ac:cxnSpMkLst>
        </pc:cxnChg>
        <pc:cxnChg chg="del">
          <ac:chgData name="Gregory, Elizabeth D. (LARC-D313)" userId="6fe7cceb-6bc8-4353-92f5-d2379c17d86d" providerId="ADAL" clId="{834F9C0D-E199-7249-B04F-F79B47C5EDCB}" dt="2020-06-25T21:11:42.919" v="1361" actId="478"/>
          <ac:cxnSpMkLst>
            <pc:docMk/>
            <pc:sldMk cId="2001710087" sldId="322"/>
            <ac:cxnSpMk id="107" creationId="{00000000-0000-0000-0000-000000000000}"/>
          </ac:cxnSpMkLst>
        </pc:cxnChg>
      </pc:sldChg>
      <pc:sldChg chg="modSp">
        <pc:chgData name="Gregory, Elizabeth D. (LARC-D313)" userId="6fe7cceb-6bc8-4353-92f5-d2379c17d86d" providerId="ADAL" clId="{834F9C0D-E199-7249-B04F-F79B47C5EDCB}" dt="2020-06-26T20:02:40.683" v="3081" actId="13926"/>
        <pc:sldMkLst>
          <pc:docMk/>
          <pc:sldMk cId="182516798" sldId="386"/>
        </pc:sldMkLst>
        <pc:spChg chg="mod">
          <ac:chgData name="Gregory, Elizabeth D. (LARC-D313)" userId="6fe7cceb-6bc8-4353-92f5-d2379c17d86d" providerId="ADAL" clId="{834F9C0D-E199-7249-B04F-F79B47C5EDCB}" dt="2020-06-26T20:02:40.683" v="3081" actId="13926"/>
          <ac:spMkLst>
            <pc:docMk/>
            <pc:sldMk cId="182516798" sldId="386"/>
            <ac:spMk id="8" creationId="{9EC96C6C-388F-4A4E-9BD3-0DB65CD74A06}"/>
          </ac:spMkLst>
        </pc:spChg>
      </pc:sldChg>
      <pc:sldChg chg="del">
        <pc:chgData name="Gregory, Elizabeth D. (LARC-D313)" userId="6fe7cceb-6bc8-4353-92f5-d2379c17d86d" providerId="ADAL" clId="{834F9C0D-E199-7249-B04F-F79B47C5EDCB}" dt="2020-06-25T20:54:16.173" v="960" actId="2696"/>
        <pc:sldMkLst>
          <pc:docMk/>
          <pc:sldMk cId="3486692639" sldId="387"/>
        </pc:sldMkLst>
      </pc:sldChg>
      <pc:sldChg chg="addSp modSp del modAnim">
        <pc:chgData name="Gregory, Elizabeth D. (LARC-D313)" userId="6fe7cceb-6bc8-4353-92f5-d2379c17d86d" providerId="ADAL" clId="{834F9C0D-E199-7249-B04F-F79B47C5EDCB}" dt="2020-06-25T20:57:46.601" v="1179" actId="2696"/>
        <pc:sldMkLst>
          <pc:docMk/>
          <pc:sldMk cId="1427126532" sldId="388"/>
        </pc:sldMkLst>
        <pc:spChg chg="mod">
          <ac:chgData name="Gregory, Elizabeth D. (LARC-D313)" userId="6fe7cceb-6bc8-4353-92f5-d2379c17d86d" providerId="ADAL" clId="{834F9C0D-E199-7249-B04F-F79B47C5EDCB}" dt="2020-06-25T20:55:52.429" v="1066" actId="164"/>
          <ac:spMkLst>
            <pc:docMk/>
            <pc:sldMk cId="1427126532" sldId="388"/>
            <ac:spMk id="6" creationId="{5099028E-234F-1141-8D83-0108AEA114A1}"/>
          </ac:spMkLst>
        </pc:spChg>
        <pc:grpChg chg="add mod">
          <ac:chgData name="Gregory, Elizabeth D. (LARC-D313)" userId="6fe7cceb-6bc8-4353-92f5-d2379c17d86d" providerId="ADAL" clId="{834F9C0D-E199-7249-B04F-F79B47C5EDCB}" dt="2020-06-25T20:55:52.429" v="1066" actId="164"/>
          <ac:grpSpMkLst>
            <pc:docMk/>
            <pc:sldMk cId="1427126532" sldId="388"/>
            <ac:grpSpMk id="7" creationId="{070F4DD5-A027-5041-BE69-417A8C3F91D9}"/>
          </ac:grpSpMkLst>
        </pc:grpChg>
        <pc:picChg chg="mod">
          <ac:chgData name="Gregory, Elizabeth D. (LARC-D313)" userId="6fe7cceb-6bc8-4353-92f5-d2379c17d86d" providerId="ADAL" clId="{834F9C0D-E199-7249-B04F-F79B47C5EDCB}" dt="2020-06-25T20:55:52.429" v="1066" actId="164"/>
          <ac:picMkLst>
            <pc:docMk/>
            <pc:sldMk cId="1427126532" sldId="388"/>
            <ac:picMk id="5" creationId="{E913B009-8B54-6244-A3FF-0AFFD771C207}"/>
          </ac:picMkLst>
        </pc:picChg>
      </pc:sldChg>
      <pc:sldChg chg="del">
        <pc:chgData name="Gregory, Elizabeth D. (LARC-D313)" userId="6fe7cceb-6bc8-4353-92f5-d2379c17d86d" providerId="ADAL" clId="{834F9C0D-E199-7249-B04F-F79B47C5EDCB}" dt="2020-06-25T20:57:45.513" v="1178" actId="2696"/>
        <pc:sldMkLst>
          <pc:docMk/>
          <pc:sldMk cId="1103697934" sldId="390"/>
        </pc:sldMkLst>
      </pc:sldChg>
      <pc:sldChg chg="addSp delSp modSp">
        <pc:chgData name="Gregory, Elizabeth D. (LARC-D313)" userId="6fe7cceb-6bc8-4353-92f5-d2379c17d86d" providerId="ADAL" clId="{834F9C0D-E199-7249-B04F-F79B47C5EDCB}" dt="2020-06-26T20:07:49.031" v="3155" actId="478"/>
        <pc:sldMkLst>
          <pc:docMk/>
          <pc:sldMk cId="186495033" sldId="431"/>
        </pc:sldMkLst>
        <pc:spChg chg="del mod">
          <ac:chgData name="Gregory, Elizabeth D. (LARC-D313)" userId="6fe7cceb-6bc8-4353-92f5-d2379c17d86d" providerId="ADAL" clId="{834F9C0D-E199-7249-B04F-F79B47C5EDCB}" dt="2020-06-26T20:07:49.031" v="3155" actId="478"/>
          <ac:spMkLst>
            <pc:docMk/>
            <pc:sldMk cId="186495033" sldId="431"/>
            <ac:spMk id="2" creationId="{C1312913-1456-46DE-8926-33D91FB4DF24}"/>
          </ac:spMkLst>
        </pc:spChg>
        <pc:spChg chg="add del mod">
          <ac:chgData name="Gregory, Elizabeth D. (LARC-D313)" userId="6fe7cceb-6bc8-4353-92f5-d2379c17d86d" providerId="ADAL" clId="{834F9C0D-E199-7249-B04F-F79B47C5EDCB}" dt="2020-06-26T20:04:26.707" v="3101"/>
          <ac:spMkLst>
            <pc:docMk/>
            <pc:sldMk cId="186495033" sldId="431"/>
            <ac:spMk id="52" creationId="{92AC0F2D-E827-4D4B-827C-F0AA8849D4E7}"/>
          </ac:spMkLst>
        </pc:spChg>
        <pc:spChg chg="add mod">
          <ac:chgData name="Gregory, Elizabeth D. (LARC-D313)" userId="6fe7cceb-6bc8-4353-92f5-d2379c17d86d" providerId="ADAL" clId="{834F9C0D-E199-7249-B04F-F79B47C5EDCB}" dt="2020-06-26T20:07:43.570" v="3154" actId="1036"/>
          <ac:spMkLst>
            <pc:docMk/>
            <pc:sldMk cId="186495033" sldId="431"/>
            <ac:spMk id="53" creationId="{A9584528-21A3-D840-B9F1-C5755AE43045}"/>
          </ac:spMkLst>
        </pc:spChg>
        <pc:spChg chg="add mod">
          <ac:chgData name="Gregory, Elizabeth D. (LARC-D313)" userId="6fe7cceb-6bc8-4353-92f5-d2379c17d86d" providerId="ADAL" clId="{834F9C0D-E199-7249-B04F-F79B47C5EDCB}" dt="2020-06-26T20:05:49.504" v="3115" actId="1076"/>
          <ac:spMkLst>
            <pc:docMk/>
            <pc:sldMk cId="186495033" sldId="431"/>
            <ac:spMk id="54" creationId="{C1497773-13F4-684B-A96A-8708003E91F5}"/>
          </ac:spMkLst>
        </pc:spChg>
        <pc:spChg chg="mod">
          <ac:chgData name="Gregory, Elizabeth D. (LARC-D313)" userId="6fe7cceb-6bc8-4353-92f5-d2379c17d86d" providerId="ADAL" clId="{834F9C0D-E199-7249-B04F-F79B47C5EDCB}" dt="2020-06-26T20:07:35.959" v="3139" actId="20577"/>
          <ac:spMkLst>
            <pc:docMk/>
            <pc:sldMk cId="186495033" sldId="431"/>
            <ac:spMk id="147" creationId="{AB2B3855-3BA6-4231-BBF3-7D5C42754660}"/>
          </ac:spMkLst>
        </pc:spChg>
      </pc:sldChg>
      <pc:sldChg chg="modSp">
        <pc:chgData name="Gregory, Elizabeth D. (LARC-D313)" userId="6fe7cceb-6bc8-4353-92f5-d2379c17d86d" providerId="ADAL" clId="{834F9C0D-E199-7249-B04F-F79B47C5EDCB}" dt="2020-06-26T20:08:03.333" v="3156" actId="13926"/>
        <pc:sldMkLst>
          <pc:docMk/>
          <pc:sldMk cId="2215727844" sldId="447"/>
        </pc:sldMkLst>
        <pc:spChg chg="mod">
          <ac:chgData name="Gregory, Elizabeth D. (LARC-D313)" userId="6fe7cceb-6bc8-4353-92f5-d2379c17d86d" providerId="ADAL" clId="{834F9C0D-E199-7249-B04F-F79B47C5EDCB}" dt="2020-06-26T20:08:03.333" v="3156" actId="13926"/>
          <ac:spMkLst>
            <pc:docMk/>
            <pc:sldMk cId="2215727844" sldId="447"/>
            <ac:spMk id="14" creationId="{60AB36CF-FF42-49AA-AEDC-651134E515D0}"/>
          </ac:spMkLst>
        </pc:spChg>
      </pc:sldChg>
      <pc:sldChg chg="modSp">
        <pc:chgData name="Gregory, Elizabeth D. (LARC-D313)" userId="6fe7cceb-6bc8-4353-92f5-d2379c17d86d" providerId="ADAL" clId="{834F9C0D-E199-7249-B04F-F79B47C5EDCB}" dt="2020-06-26T14:56:03.508" v="2952" actId="20577"/>
        <pc:sldMkLst>
          <pc:docMk/>
          <pc:sldMk cId="563548442" sldId="448"/>
        </pc:sldMkLst>
        <pc:spChg chg="mod">
          <ac:chgData name="Gregory, Elizabeth D. (LARC-D313)" userId="6fe7cceb-6bc8-4353-92f5-d2379c17d86d" providerId="ADAL" clId="{834F9C0D-E199-7249-B04F-F79B47C5EDCB}" dt="2020-06-26T14:56:03.508" v="2952" actId="20577"/>
          <ac:spMkLst>
            <pc:docMk/>
            <pc:sldMk cId="563548442" sldId="448"/>
            <ac:spMk id="4" creationId="{E2D1AAA9-C904-2D47-9212-98758CF579AA}"/>
          </ac:spMkLst>
        </pc:spChg>
      </pc:sldChg>
      <pc:sldChg chg="addSp delSp modSp del addAnim delAnim modAnim">
        <pc:chgData name="Gregory, Elizabeth D. (LARC-D313)" userId="6fe7cceb-6bc8-4353-92f5-d2379c17d86d" providerId="ADAL" clId="{834F9C0D-E199-7249-B04F-F79B47C5EDCB}" dt="2020-06-25T21:21:23.898" v="1704" actId="2696"/>
        <pc:sldMkLst>
          <pc:docMk/>
          <pc:sldMk cId="433225673" sldId="449"/>
        </pc:sldMkLst>
        <pc:spChg chg="mod">
          <ac:chgData name="Gregory, Elizabeth D. (LARC-D313)" userId="6fe7cceb-6bc8-4353-92f5-d2379c17d86d" providerId="ADAL" clId="{834F9C0D-E199-7249-B04F-F79B47C5EDCB}" dt="2020-06-25T21:19:23.721" v="1561"/>
          <ac:spMkLst>
            <pc:docMk/>
            <pc:sldMk cId="433225673" sldId="449"/>
            <ac:spMk id="2" creationId="{B1E5DFB1-3B74-ED45-82A4-791610287F93}"/>
          </ac:spMkLst>
        </pc:spChg>
        <pc:spChg chg="mod">
          <ac:chgData name="Gregory, Elizabeth D. (LARC-D313)" userId="6fe7cceb-6bc8-4353-92f5-d2379c17d86d" providerId="ADAL" clId="{834F9C0D-E199-7249-B04F-F79B47C5EDCB}" dt="2020-06-25T21:01:30.257" v="1297" actId="1076"/>
          <ac:spMkLst>
            <pc:docMk/>
            <pc:sldMk cId="433225673" sldId="449"/>
            <ac:spMk id="3" creationId="{A04127A5-2BC5-DE4A-867C-1A5652B61F93}"/>
          </ac:spMkLst>
        </pc:spChg>
        <pc:spChg chg="add del mod">
          <ac:chgData name="Gregory, Elizabeth D. (LARC-D313)" userId="6fe7cceb-6bc8-4353-92f5-d2379c17d86d" providerId="ADAL" clId="{834F9C0D-E199-7249-B04F-F79B47C5EDCB}" dt="2020-06-25T21:15:38.160" v="1446" actId="20577"/>
          <ac:spMkLst>
            <pc:docMk/>
            <pc:sldMk cId="433225673" sldId="449"/>
            <ac:spMk id="4" creationId="{269D4AB7-B434-8D4F-8A59-8DD0E5CEC340}"/>
          </ac:spMkLst>
        </pc:spChg>
        <pc:spChg chg="add mod">
          <ac:chgData name="Gregory, Elizabeth D. (LARC-D313)" userId="6fe7cceb-6bc8-4353-92f5-d2379c17d86d" providerId="ADAL" clId="{834F9C0D-E199-7249-B04F-F79B47C5EDCB}" dt="2020-06-25T21:15:58.860" v="1449"/>
          <ac:spMkLst>
            <pc:docMk/>
            <pc:sldMk cId="433225673" sldId="449"/>
            <ac:spMk id="6" creationId="{8D275845-DFBE-3B4C-8BCA-16A04CA1AB31}"/>
          </ac:spMkLst>
        </pc:spChg>
        <pc:spChg chg="mod">
          <ac:chgData name="Gregory, Elizabeth D. (LARC-D313)" userId="6fe7cceb-6bc8-4353-92f5-d2379c17d86d" providerId="ADAL" clId="{834F9C0D-E199-7249-B04F-F79B47C5EDCB}" dt="2020-06-25T21:01:54.646" v="1302"/>
          <ac:spMkLst>
            <pc:docMk/>
            <pc:sldMk cId="433225673" sldId="449"/>
            <ac:spMk id="9" creationId="{B855216A-9BC9-B440-925C-BF4393DE69B5}"/>
          </ac:spMkLst>
        </pc:spChg>
        <pc:spChg chg="mod">
          <ac:chgData name="Gregory, Elizabeth D. (LARC-D313)" userId="6fe7cceb-6bc8-4353-92f5-d2379c17d86d" providerId="ADAL" clId="{834F9C0D-E199-7249-B04F-F79B47C5EDCB}" dt="2020-06-25T21:01:54.646" v="1302"/>
          <ac:spMkLst>
            <pc:docMk/>
            <pc:sldMk cId="433225673" sldId="449"/>
            <ac:spMk id="10" creationId="{6FB417CF-3739-5840-B486-988C8F0B25E9}"/>
          </ac:spMkLst>
        </pc:spChg>
        <pc:spChg chg="mod">
          <ac:chgData name="Gregory, Elizabeth D. (LARC-D313)" userId="6fe7cceb-6bc8-4353-92f5-d2379c17d86d" providerId="ADAL" clId="{834F9C0D-E199-7249-B04F-F79B47C5EDCB}" dt="2020-06-25T21:01:54.646" v="1302"/>
          <ac:spMkLst>
            <pc:docMk/>
            <pc:sldMk cId="433225673" sldId="449"/>
            <ac:spMk id="13" creationId="{BE0EB74E-C2F1-A341-B128-AAD150F3A438}"/>
          </ac:spMkLst>
        </pc:spChg>
        <pc:spChg chg="mod">
          <ac:chgData name="Gregory, Elizabeth D. (LARC-D313)" userId="6fe7cceb-6bc8-4353-92f5-d2379c17d86d" providerId="ADAL" clId="{834F9C0D-E199-7249-B04F-F79B47C5EDCB}" dt="2020-06-25T21:01:54.646" v="1302"/>
          <ac:spMkLst>
            <pc:docMk/>
            <pc:sldMk cId="433225673" sldId="449"/>
            <ac:spMk id="14" creationId="{9378E7EF-98DD-6E43-A417-AA0320783B98}"/>
          </ac:spMkLst>
        </pc:spChg>
        <pc:spChg chg="mod">
          <ac:chgData name="Gregory, Elizabeth D. (LARC-D313)" userId="6fe7cceb-6bc8-4353-92f5-d2379c17d86d" providerId="ADAL" clId="{834F9C0D-E199-7249-B04F-F79B47C5EDCB}" dt="2020-06-25T21:01:54.646" v="1302"/>
          <ac:spMkLst>
            <pc:docMk/>
            <pc:sldMk cId="433225673" sldId="449"/>
            <ac:spMk id="15" creationId="{6F930693-2619-F040-8FE5-30A7928DDE7E}"/>
          </ac:spMkLst>
        </pc:spChg>
        <pc:spChg chg="mod">
          <ac:chgData name="Gregory, Elizabeth D. (LARC-D313)" userId="6fe7cceb-6bc8-4353-92f5-d2379c17d86d" providerId="ADAL" clId="{834F9C0D-E199-7249-B04F-F79B47C5EDCB}" dt="2020-06-25T21:01:54.646" v="1302"/>
          <ac:spMkLst>
            <pc:docMk/>
            <pc:sldMk cId="433225673" sldId="449"/>
            <ac:spMk id="18" creationId="{05F731B0-6C3E-E94B-AE79-0C93587E2035}"/>
          </ac:spMkLst>
        </pc:spChg>
        <pc:spChg chg="mod">
          <ac:chgData name="Gregory, Elizabeth D. (LARC-D313)" userId="6fe7cceb-6bc8-4353-92f5-d2379c17d86d" providerId="ADAL" clId="{834F9C0D-E199-7249-B04F-F79B47C5EDCB}" dt="2020-06-25T21:01:54.646" v="1302"/>
          <ac:spMkLst>
            <pc:docMk/>
            <pc:sldMk cId="433225673" sldId="449"/>
            <ac:spMk id="19" creationId="{9940271B-C371-394D-8564-BAD13B3C3935}"/>
          </ac:spMkLst>
        </pc:spChg>
        <pc:spChg chg="mod">
          <ac:chgData name="Gregory, Elizabeth D. (LARC-D313)" userId="6fe7cceb-6bc8-4353-92f5-d2379c17d86d" providerId="ADAL" clId="{834F9C0D-E199-7249-B04F-F79B47C5EDCB}" dt="2020-06-25T21:01:54.646" v="1302"/>
          <ac:spMkLst>
            <pc:docMk/>
            <pc:sldMk cId="433225673" sldId="449"/>
            <ac:spMk id="20" creationId="{8D22F888-270E-CA4B-91EE-357C6DB331F9}"/>
          </ac:spMkLst>
        </pc:spChg>
        <pc:spChg chg="add del mod">
          <ac:chgData name="Gregory, Elizabeth D. (LARC-D313)" userId="6fe7cceb-6bc8-4353-92f5-d2379c17d86d" providerId="ADAL" clId="{834F9C0D-E199-7249-B04F-F79B47C5EDCB}" dt="2020-06-25T21:02:55.670" v="1323" actId="478"/>
          <ac:spMkLst>
            <pc:docMk/>
            <pc:sldMk cId="433225673" sldId="449"/>
            <ac:spMk id="22" creationId="{194676F3-A02F-514B-9138-34BA7C202974}"/>
          </ac:spMkLst>
        </pc:spChg>
        <pc:grpChg chg="add del mod">
          <ac:chgData name="Gregory, Elizabeth D. (LARC-D313)" userId="6fe7cceb-6bc8-4353-92f5-d2379c17d86d" providerId="ADAL" clId="{834F9C0D-E199-7249-B04F-F79B47C5EDCB}" dt="2020-06-25T21:02:58.620" v="1335"/>
          <ac:grpSpMkLst>
            <pc:docMk/>
            <pc:sldMk cId="433225673" sldId="449"/>
            <ac:grpSpMk id="7" creationId="{4E1D4CF3-705F-5D49-805E-03ED3D8F637D}"/>
          </ac:grpSpMkLst>
        </pc:grpChg>
        <pc:grpChg chg="add del mod">
          <ac:chgData name="Gregory, Elizabeth D. (LARC-D313)" userId="6fe7cceb-6bc8-4353-92f5-d2379c17d86d" providerId="ADAL" clId="{834F9C0D-E199-7249-B04F-F79B47C5EDCB}" dt="2020-06-25T21:02:58.620" v="1335"/>
          <ac:grpSpMkLst>
            <pc:docMk/>
            <pc:sldMk cId="433225673" sldId="449"/>
            <ac:grpSpMk id="11" creationId="{B6EB0D9D-382B-5640-B5B0-4B89CA693FA7}"/>
          </ac:grpSpMkLst>
        </pc:grpChg>
        <pc:grpChg chg="add del mod">
          <ac:chgData name="Gregory, Elizabeth D. (LARC-D313)" userId="6fe7cceb-6bc8-4353-92f5-d2379c17d86d" providerId="ADAL" clId="{834F9C0D-E199-7249-B04F-F79B47C5EDCB}" dt="2020-06-25T21:02:58.620" v="1335"/>
          <ac:grpSpMkLst>
            <pc:docMk/>
            <pc:sldMk cId="433225673" sldId="449"/>
            <ac:grpSpMk id="16" creationId="{EF13681C-81E7-9546-8BCB-34477F3F4062}"/>
          </ac:grpSpMkLst>
        </pc:grpChg>
        <pc:picChg chg="add del mod">
          <ac:chgData name="Gregory, Elizabeth D. (LARC-D313)" userId="6fe7cceb-6bc8-4353-92f5-d2379c17d86d" providerId="ADAL" clId="{834F9C0D-E199-7249-B04F-F79B47C5EDCB}" dt="2020-06-25T21:02:59.740" v="1339" actId="1076"/>
          <ac:picMkLst>
            <pc:docMk/>
            <pc:sldMk cId="433225673" sldId="449"/>
            <ac:picMk id="5" creationId="{A86BA70C-D127-9445-B213-BEDA366252EA}"/>
          </ac:picMkLst>
        </pc:picChg>
        <pc:picChg chg="del">
          <ac:chgData name="Gregory, Elizabeth D. (LARC-D313)" userId="6fe7cceb-6bc8-4353-92f5-d2379c17d86d" providerId="ADAL" clId="{834F9C0D-E199-7249-B04F-F79B47C5EDCB}" dt="2020-06-25T21:01:20.422" v="1294" actId="478"/>
          <ac:picMkLst>
            <pc:docMk/>
            <pc:sldMk cId="433225673" sldId="449"/>
            <ac:picMk id="6" creationId="{C04C0BD6-373D-5045-ADDD-4FEDF586586A}"/>
          </ac:picMkLst>
        </pc:picChg>
        <pc:picChg chg="mod">
          <ac:chgData name="Gregory, Elizabeth D. (LARC-D313)" userId="6fe7cceb-6bc8-4353-92f5-d2379c17d86d" providerId="ADAL" clId="{834F9C0D-E199-7249-B04F-F79B47C5EDCB}" dt="2020-06-25T21:01:54.646" v="1302"/>
          <ac:picMkLst>
            <pc:docMk/>
            <pc:sldMk cId="433225673" sldId="449"/>
            <ac:picMk id="8" creationId="{18C257D4-14E3-4E43-8647-2459124AC6FC}"/>
          </ac:picMkLst>
        </pc:picChg>
        <pc:picChg chg="mod">
          <ac:chgData name="Gregory, Elizabeth D. (LARC-D313)" userId="6fe7cceb-6bc8-4353-92f5-d2379c17d86d" providerId="ADAL" clId="{834F9C0D-E199-7249-B04F-F79B47C5EDCB}" dt="2020-06-25T21:01:54.646" v="1302"/>
          <ac:picMkLst>
            <pc:docMk/>
            <pc:sldMk cId="433225673" sldId="449"/>
            <ac:picMk id="12" creationId="{2064F9C8-56ED-294E-BFE7-66DB7052CD34}"/>
          </ac:picMkLst>
        </pc:picChg>
        <pc:picChg chg="mod">
          <ac:chgData name="Gregory, Elizabeth D. (LARC-D313)" userId="6fe7cceb-6bc8-4353-92f5-d2379c17d86d" providerId="ADAL" clId="{834F9C0D-E199-7249-B04F-F79B47C5EDCB}" dt="2020-06-25T21:01:54.646" v="1302"/>
          <ac:picMkLst>
            <pc:docMk/>
            <pc:sldMk cId="433225673" sldId="449"/>
            <ac:picMk id="17" creationId="{5B2EF3C2-25E7-AD4F-899B-9ED0DFCD7EFF}"/>
          </ac:picMkLst>
        </pc:picChg>
        <pc:picChg chg="add del mod">
          <ac:chgData name="Gregory, Elizabeth D. (LARC-D313)" userId="6fe7cceb-6bc8-4353-92f5-d2379c17d86d" providerId="ADAL" clId="{834F9C0D-E199-7249-B04F-F79B47C5EDCB}" dt="2020-06-25T21:02:55.421" v="1322"/>
          <ac:picMkLst>
            <pc:docMk/>
            <pc:sldMk cId="433225673" sldId="449"/>
            <ac:picMk id="23" creationId="{586EDDD6-1BDF-534F-B29B-7FBCBCF03B96}"/>
          </ac:picMkLst>
        </pc:picChg>
      </pc:sldChg>
      <pc:sldChg chg="del">
        <pc:chgData name="Gregory, Elizabeth D. (LARC-D313)" userId="6fe7cceb-6bc8-4353-92f5-d2379c17d86d" providerId="ADAL" clId="{834F9C0D-E199-7249-B04F-F79B47C5EDCB}" dt="2020-06-25T20:59:28.101" v="1285" actId="2696"/>
        <pc:sldMkLst>
          <pc:docMk/>
          <pc:sldMk cId="542551250" sldId="450"/>
        </pc:sldMkLst>
      </pc:sldChg>
      <pc:sldChg chg="del ord">
        <pc:chgData name="Gregory, Elizabeth D. (LARC-D313)" userId="6fe7cceb-6bc8-4353-92f5-d2379c17d86d" providerId="ADAL" clId="{834F9C0D-E199-7249-B04F-F79B47C5EDCB}" dt="2020-06-25T20:59:40.916" v="1286" actId="2696"/>
        <pc:sldMkLst>
          <pc:docMk/>
          <pc:sldMk cId="605395852" sldId="451"/>
        </pc:sldMkLst>
      </pc:sldChg>
      <pc:sldChg chg="modSp del">
        <pc:chgData name="Gregory, Elizabeth D. (LARC-D313)" userId="6fe7cceb-6bc8-4353-92f5-d2379c17d86d" providerId="ADAL" clId="{834F9C0D-E199-7249-B04F-F79B47C5EDCB}" dt="2020-06-25T21:00:04.027" v="1289" actId="2696"/>
        <pc:sldMkLst>
          <pc:docMk/>
          <pc:sldMk cId="3017664471" sldId="452"/>
        </pc:sldMkLst>
        <pc:spChg chg="mod">
          <ac:chgData name="Gregory, Elizabeth D. (LARC-D313)" userId="6fe7cceb-6bc8-4353-92f5-d2379c17d86d" providerId="ADAL" clId="{834F9C0D-E199-7249-B04F-F79B47C5EDCB}" dt="2020-06-25T12:52:30.966" v="58" actId="20577"/>
          <ac:spMkLst>
            <pc:docMk/>
            <pc:sldMk cId="3017664471" sldId="452"/>
            <ac:spMk id="3" creationId="{59F69913-C7F1-5E40-8F7D-B5A9F0D0D4B0}"/>
          </ac:spMkLst>
        </pc:spChg>
        <pc:spChg chg="mod">
          <ac:chgData name="Gregory, Elizabeth D. (LARC-D313)" userId="6fe7cceb-6bc8-4353-92f5-d2379c17d86d" providerId="ADAL" clId="{834F9C0D-E199-7249-B04F-F79B47C5EDCB}" dt="2020-06-25T12:52:56.665" v="114" actId="20577"/>
          <ac:spMkLst>
            <pc:docMk/>
            <pc:sldMk cId="3017664471" sldId="452"/>
            <ac:spMk id="4" creationId="{7864BB61-54AB-EF48-9281-10F0FCCECFF0}"/>
          </ac:spMkLst>
        </pc:spChg>
      </pc:sldChg>
      <pc:sldChg chg="addSp delSp modSp add">
        <pc:chgData name="Gregory, Elizabeth D. (LARC-D313)" userId="6fe7cceb-6bc8-4353-92f5-d2379c17d86d" providerId="ADAL" clId="{834F9C0D-E199-7249-B04F-F79B47C5EDCB}" dt="2020-06-26T20:09:05.343" v="3190" actId="20577"/>
        <pc:sldMkLst>
          <pc:docMk/>
          <pc:sldMk cId="534975993" sldId="453"/>
        </pc:sldMkLst>
        <pc:spChg chg="mod">
          <ac:chgData name="Gregory, Elizabeth D. (LARC-D313)" userId="6fe7cceb-6bc8-4353-92f5-d2379c17d86d" providerId="ADAL" clId="{834F9C0D-E199-7249-B04F-F79B47C5EDCB}" dt="2020-06-25T21:20:00.191" v="1602" actId="14100"/>
          <ac:spMkLst>
            <pc:docMk/>
            <pc:sldMk cId="534975993" sldId="453"/>
            <ac:spMk id="2" creationId="{C2E35454-0B3F-6C49-B2E3-87486D503FAF}"/>
          </ac:spMkLst>
        </pc:spChg>
        <pc:spChg chg="del mod">
          <ac:chgData name="Gregory, Elizabeth D. (LARC-D313)" userId="6fe7cceb-6bc8-4353-92f5-d2379c17d86d" providerId="ADAL" clId="{834F9C0D-E199-7249-B04F-F79B47C5EDCB}" dt="2020-06-25T21:19:02.295" v="1557" actId="478"/>
          <ac:spMkLst>
            <pc:docMk/>
            <pc:sldMk cId="534975993" sldId="453"/>
            <ac:spMk id="3" creationId="{BC873B7F-F4D0-2F46-ACE5-98FDE81F2C3F}"/>
          </ac:spMkLst>
        </pc:spChg>
        <pc:spChg chg="add del mod">
          <ac:chgData name="Gregory, Elizabeth D. (LARC-D313)" userId="6fe7cceb-6bc8-4353-92f5-d2379c17d86d" providerId="ADAL" clId="{834F9C0D-E199-7249-B04F-F79B47C5EDCB}" dt="2020-06-25T21:01:12.640" v="1292"/>
          <ac:spMkLst>
            <pc:docMk/>
            <pc:sldMk cId="534975993" sldId="453"/>
            <ac:spMk id="4" creationId="{3657001C-145F-4342-BC11-A52A86AAD17B}"/>
          </ac:spMkLst>
        </pc:spChg>
        <pc:spChg chg="del mod">
          <ac:chgData name="Gregory, Elizabeth D. (LARC-D313)" userId="6fe7cceb-6bc8-4353-92f5-d2379c17d86d" providerId="ADAL" clId="{834F9C0D-E199-7249-B04F-F79B47C5EDCB}" dt="2020-06-25T16:31:30.762" v="720" actId="478"/>
          <ac:spMkLst>
            <pc:docMk/>
            <pc:sldMk cId="534975993" sldId="453"/>
            <ac:spMk id="4" creationId="{BB1FB256-CE28-A845-901A-1462D4AEE2A9}"/>
          </ac:spMkLst>
        </pc:spChg>
        <pc:spChg chg="add mod">
          <ac:chgData name="Gregory, Elizabeth D. (LARC-D313)" userId="6fe7cceb-6bc8-4353-92f5-d2379c17d86d" providerId="ADAL" clId="{834F9C0D-E199-7249-B04F-F79B47C5EDCB}" dt="2020-06-26T20:09:05.343" v="3190" actId="20577"/>
          <ac:spMkLst>
            <pc:docMk/>
            <pc:sldMk cId="534975993" sldId="453"/>
            <ac:spMk id="5" creationId="{B0B23518-8273-F744-9BE7-9846B763850B}"/>
          </ac:spMkLst>
        </pc:spChg>
        <pc:spChg chg="add mod">
          <ac:chgData name="Gregory, Elizabeth D. (LARC-D313)" userId="6fe7cceb-6bc8-4353-92f5-d2379c17d86d" providerId="ADAL" clId="{834F9C0D-E199-7249-B04F-F79B47C5EDCB}" dt="2020-06-25T16:31:03.917" v="703" actId="164"/>
          <ac:spMkLst>
            <pc:docMk/>
            <pc:sldMk cId="534975993" sldId="453"/>
            <ac:spMk id="7" creationId="{CC15D99A-A3AF-9F41-8E7C-CEF43E13E4B2}"/>
          </ac:spMkLst>
        </pc:spChg>
        <pc:spChg chg="add mod">
          <ac:chgData name="Gregory, Elizabeth D. (LARC-D313)" userId="6fe7cceb-6bc8-4353-92f5-d2379c17d86d" providerId="ADAL" clId="{834F9C0D-E199-7249-B04F-F79B47C5EDCB}" dt="2020-06-25T16:31:03.917" v="703" actId="164"/>
          <ac:spMkLst>
            <pc:docMk/>
            <pc:sldMk cId="534975993" sldId="453"/>
            <ac:spMk id="8" creationId="{8125272A-C312-114F-8F5E-5D262CAE61AF}"/>
          </ac:spMkLst>
        </pc:spChg>
        <pc:spChg chg="add del mod">
          <ac:chgData name="Gregory, Elizabeth D. (LARC-D313)" userId="6fe7cceb-6bc8-4353-92f5-d2379c17d86d" providerId="ADAL" clId="{834F9C0D-E199-7249-B04F-F79B47C5EDCB}" dt="2020-06-25T21:19:16.439" v="1560" actId="478"/>
          <ac:spMkLst>
            <pc:docMk/>
            <pc:sldMk cId="534975993" sldId="453"/>
            <ac:spMk id="9" creationId="{DD6C83BE-0EE6-C942-B583-D6550F8F07E5}"/>
          </ac:spMkLst>
        </pc:spChg>
        <pc:spChg chg="add mod">
          <ac:chgData name="Gregory, Elizabeth D. (LARC-D313)" userId="6fe7cceb-6bc8-4353-92f5-d2379c17d86d" providerId="ADAL" clId="{834F9C0D-E199-7249-B04F-F79B47C5EDCB}" dt="2020-06-25T16:31:12.118" v="704" actId="164"/>
          <ac:spMkLst>
            <pc:docMk/>
            <pc:sldMk cId="534975993" sldId="453"/>
            <ac:spMk id="13" creationId="{EFC1B2CD-0165-9F44-B25B-4EBD898317FE}"/>
          </ac:spMkLst>
        </pc:spChg>
        <pc:spChg chg="add mod">
          <ac:chgData name="Gregory, Elizabeth D. (LARC-D313)" userId="6fe7cceb-6bc8-4353-92f5-d2379c17d86d" providerId="ADAL" clId="{834F9C0D-E199-7249-B04F-F79B47C5EDCB}" dt="2020-06-25T16:31:12.118" v="704" actId="164"/>
          <ac:spMkLst>
            <pc:docMk/>
            <pc:sldMk cId="534975993" sldId="453"/>
            <ac:spMk id="14" creationId="{446E77D4-312D-1E4F-8E3E-4BD83D69780B}"/>
          </ac:spMkLst>
        </pc:spChg>
        <pc:spChg chg="add mod">
          <ac:chgData name="Gregory, Elizabeth D. (LARC-D313)" userId="6fe7cceb-6bc8-4353-92f5-d2379c17d86d" providerId="ADAL" clId="{834F9C0D-E199-7249-B04F-F79B47C5EDCB}" dt="2020-06-25T16:31:21.715" v="719" actId="164"/>
          <ac:spMkLst>
            <pc:docMk/>
            <pc:sldMk cId="534975993" sldId="453"/>
            <ac:spMk id="17" creationId="{47D19F4D-5534-7F4A-933B-D20C1663E5C1}"/>
          </ac:spMkLst>
        </pc:spChg>
        <pc:spChg chg="add mod">
          <ac:chgData name="Gregory, Elizabeth D. (LARC-D313)" userId="6fe7cceb-6bc8-4353-92f5-d2379c17d86d" providerId="ADAL" clId="{834F9C0D-E199-7249-B04F-F79B47C5EDCB}" dt="2020-06-25T16:31:21.715" v="719" actId="164"/>
          <ac:spMkLst>
            <pc:docMk/>
            <pc:sldMk cId="534975993" sldId="453"/>
            <ac:spMk id="18" creationId="{6B3430AB-8E65-4D48-A1BC-B40166ACB5DE}"/>
          </ac:spMkLst>
        </pc:spChg>
        <pc:spChg chg="add mod">
          <ac:chgData name="Gregory, Elizabeth D. (LARC-D313)" userId="6fe7cceb-6bc8-4353-92f5-d2379c17d86d" providerId="ADAL" clId="{834F9C0D-E199-7249-B04F-F79B47C5EDCB}" dt="2020-06-25T16:31:21.715" v="719" actId="164"/>
          <ac:spMkLst>
            <pc:docMk/>
            <pc:sldMk cId="534975993" sldId="453"/>
            <ac:spMk id="19" creationId="{E08BEF1E-FF2C-6247-B9D2-F2031330FD50}"/>
          </ac:spMkLst>
        </pc:spChg>
        <pc:spChg chg="add mod">
          <ac:chgData name="Gregory, Elizabeth D. (LARC-D313)" userId="6fe7cceb-6bc8-4353-92f5-d2379c17d86d" providerId="ADAL" clId="{834F9C0D-E199-7249-B04F-F79B47C5EDCB}" dt="2020-06-25T16:31:12.118" v="704" actId="164"/>
          <ac:spMkLst>
            <pc:docMk/>
            <pc:sldMk cId="534975993" sldId="453"/>
            <ac:spMk id="20" creationId="{CCBDAA7F-268E-E24D-9B33-E9CD7EBF0E61}"/>
          </ac:spMkLst>
        </pc:spChg>
        <pc:spChg chg="add del mod">
          <ac:chgData name="Gregory, Elizabeth D. (LARC-D313)" userId="6fe7cceb-6bc8-4353-92f5-d2379c17d86d" providerId="ADAL" clId="{834F9C0D-E199-7249-B04F-F79B47C5EDCB}" dt="2020-06-25T16:31:33.873" v="721" actId="478"/>
          <ac:spMkLst>
            <pc:docMk/>
            <pc:sldMk cId="534975993" sldId="453"/>
            <ac:spMk id="25" creationId="{703EFF1C-62AD-C946-A9EB-539E47EC331C}"/>
          </ac:spMkLst>
        </pc:spChg>
        <pc:grpChg chg="add mod">
          <ac:chgData name="Gregory, Elizabeth D. (LARC-D313)" userId="6fe7cceb-6bc8-4353-92f5-d2379c17d86d" providerId="ADAL" clId="{834F9C0D-E199-7249-B04F-F79B47C5EDCB}" dt="2020-06-25T21:20:04.355" v="1614" actId="1038"/>
          <ac:grpSpMkLst>
            <pc:docMk/>
            <pc:sldMk cId="534975993" sldId="453"/>
            <ac:grpSpMk id="21" creationId="{546FDE9F-028C-A54A-8A97-DA1FB010AB45}"/>
          </ac:grpSpMkLst>
        </pc:grpChg>
        <pc:grpChg chg="add mod">
          <ac:chgData name="Gregory, Elizabeth D. (LARC-D313)" userId="6fe7cceb-6bc8-4353-92f5-d2379c17d86d" providerId="ADAL" clId="{834F9C0D-E199-7249-B04F-F79B47C5EDCB}" dt="2020-06-25T21:19:56.873" v="1601" actId="1038"/>
          <ac:grpSpMkLst>
            <pc:docMk/>
            <pc:sldMk cId="534975993" sldId="453"/>
            <ac:grpSpMk id="22" creationId="{71D341F5-5A7B-AD4B-B605-862517FA1AAB}"/>
          </ac:grpSpMkLst>
        </pc:grpChg>
        <pc:grpChg chg="add mod">
          <ac:chgData name="Gregory, Elizabeth D. (LARC-D313)" userId="6fe7cceb-6bc8-4353-92f5-d2379c17d86d" providerId="ADAL" clId="{834F9C0D-E199-7249-B04F-F79B47C5EDCB}" dt="2020-06-25T16:31:50.822" v="742" actId="1038"/>
          <ac:grpSpMkLst>
            <pc:docMk/>
            <pc:sldMk cId="534975993" sldId="453"/>
            <ac:grpSpMk id="23" creationId="{88DC290D-3864-E749-8ED5-88C5209BA795}"/>
          </ac:grpSpMkLst>
        </pc:grpChg>
        <pc:picChg chg="add mod modCrop">
          <ac:chgData name="Gregory, Elizabeth D. (LARC-D313)" userId="6fe7cceb-6bc8-4353-92f5-d2379c17d86d" providerId="ADAL" clId="{834F9C0D-E199-7249-B04F-F79B47C5EDCB}" dt="2020-06-25T16:31:03.917" v="703" actId="164"/>
          <ac:picMkLst>
            <pc:docMk/>
            <pc:sldMk cId="534975993" sldId="453"/>
            <ac:picMk id="6" creationId="{400A32B9-9AB2-064C-9549-9CE631A07AD9}"/>
          </ac:picMkLst>
        </pc:picChg>
        <pc:picChg chg="add del mod modCrop">
          <ac:chgData name="Gregory, Elizabeth D. (LARC-D313)" userId="6fe7cceb-6bc8-4353-92f5-d2379c17d86d" providerId="ADAL" clId="{834F9C0D-E199-7249-B04F-F79B47C5EDCB}" dt="2020-06-25T16:24:02.773" v="428" actId="478"/>
          <ac:picMkLst>
            <pc:docMk/>
            <pc:sldMk cId="534975993" sldId="453"/>
            <ac:picMk id="10" creationId="{6963ADEE-2999-0944-83E6-DD645A8CF9F2}"/>
          </ac:picMkLst>
        </pc:picChg>
        <pc:picChg chg="add mod">
          <ac:chgData name="Gregory, Elizabeth D. (LARC-D313)" userId="6fe7cceb-6bc8-4353-92f5-d2379c17d86d" providerId="ADAL" clId="{834F9C0D-E199-7249-B04F-F79B47C5EDCB}" dt="2020-06-25T16:31:12.118" v="704" actId="164"/>
          <ac:picMkLst>
            <pc:docMk/>
            <pc:sldMk cId="534975993" sldId="453"/>
            <ac:picMk id="12" creationId="{95EB46AD-A9E0-4542-90D2-C9BE41EF1082}"/>
          </ac:picMkLst>
        </pc:picChg>
        <pc:picChg chg="add mod">
          <ac:chgData name="Gregory, Elizabeth D. (LARC-D313)" userId="6fe7cceb-6bc8-4353-92f5-d2379c17d86d" providerId="ADAL" clId="{834F9C0D-E199-7249-B04F-F79B47C5EDCB}" dt="2020-06-25T16:31:21.715" v="719" actId="164"/>
          <ac:picMkLst>
            <pc:docMk/>
            <pc:sldMk cId="534975993" sldId="453"/>
            <ac:picMk id="16" creationId="{025C3E76-E721-0F4B-AC4F-5D2795B8AB33}"/>
          </ac:picMkLst>
        </pc:picChg>
      </pc:sldChg>
      <pc:sldChg chg="add modTransition">
        <pc:chgData name="Gregory, Elizabeth D. (LARC-D313)" userId="6fe7cceb-6bc8-4353-92f5-d2379c17d86d" providerId="ADAL" clId="{834F9C0D-E199-7249-B04F-F79B47C5EDCB}" dt="2020-06-25T20:51:42.709" v="928"/>
        <pc:sldMkLst>
          <pc:docMk/>
          <pc:sldMk cId="1745798227" sldId="454"/>
        </pc:sldMkLst>
      </pc:sldChg>
      <pc:sldChg chg="add modTransition">
        <pc:chgData name="Gregory, Elizabeth D. (LARC-D313)" userId="6fe7cceb-6bc8-4353-92f5-d2379c17d86d" providerId="ADAL" clId="{834F9C0D-E199-7249-B04F-F79B47C5EDCB}" dt="2020-06-25T20:54:09.502" v="959"/>
        <pc:sldMkLst>
          <pc:docMk/>
          <pc:sldMk cId="1871720742" sldId="455"/>
        </pc:sldMkLst>
      </pc:sldChg>
      <pc:sldChg chg="add modTransition">
        <pc:chgData name="Gregory, Elizabeth D. (LARC-D313)" userId="6fe7cceb-6bc8-4353-92f5-d2379c17d86d" providerId="ADAL" clId="{834F9C0D-E199-7249-B04F-F79B47C5EDCB}" dt="2020-06-25T20:54:29.707" v="962"/>
        <pc:sldMkLst>
          <pc:docMk/>
          <pc:sldMk cId="1767560168" sldId="456"/>
        </pc:sldMkLst>
      </pc:sldChg>
      <pc:sldChg chg="add modTransition">
        <pc:chgData name="Gregory, Elizabeth D. (LARC-D313)" userId="6fe7cceb-6bc8-4353-92f5-d2379c17d86d" providerId="ADAL" clId="{834F9C0D-E199-7249-B04F-F79B47C5EDCB}" dt="2020-06-25T20:54:29.707" v="962"/>
        <pc:sldMkLst>
          <pc:docMk/>
          <pc:sldMk cId="494724590" sldId="457"/>
        </pc:sldMkLst>
      </pc:sldChg>
      <pc:sldChg chg="add modTransition">
        <pc:chgData name="Gregory, Elizabeth D. (LARC-D313)" userId="6fe7cceb-6bc8-4353-92f5-d2379c17d86d" providerId="ADAL" clId="{834F9C0D-E199-7249-B04F-F79B47C5EDCB}" dt="2020-06-25T21:00:01.182" v="1288"/>
        <pc:sldMkLst>
          <pc:docMk/>
          <pc:sldMk cId="2656067854" sldId="458"/>
        </pc:sldMkLst>
      </pc:sldChg>
      <pc:sldChg chg="add modTransition">
        <pc:chgData name="Gregory, Elizabeth D. (LARC-D313)" userId="6fe7cceb-6bc8-4353-92f5-d2379c17d86d" providerId="ADAL" clId="{834F9C0D-E199-7249-B04F-F79B47C5EDCB}" dt="2020-06-25T21:11:21.979" v="1341"/>
        <pc:sldMkLst>
          <pc:docMk/>
          <pc:sldMk cId="2563823689" sldId="459"/>
        </pc:sldMkLst>
      </pc:sldChg>
      <pc:sldChg chg="add del">
        <pc:chgData name="Gregory, Elizabeth D. (LARC-D313)" userId="6fe7cceb-6bc8-4353-92f5-d2379c17d86d" providerId="ADAL" clId="{834F9C0D-E199-7249-B04F-F79B47C5EDCB}" dt="2020-06-25T21:02:56.868" v="1329"/>
        <pc:sldMkLst>
          <pc:docMk/>
          <pc:sldMk cId="2757658684" sldId="459"/>
        </pc:sldMkLst>
      </pc:sldChg>
      <pc:sldChg chg="modSp">
        <pc:chgData name="Gregory, Elizabeth D. (LARC-D313)" userId="6fe7cceb-6bc8-4353-92f5-d2379c17d86d" providerId="ADAL" clId="{834F9C0D-E199-7249-B04F-F79B47C5EDCB}" dt="2020-06-26T20:09:58.043" v="3197" actId="13926"/>
        <pc:sldMkLst>
          <pc:docMk/>
          <pc:sldMk cId="1832571288" sldId="460"/>
        </pc:sldMkLst>
        <pc:spChg chg="mod">
          <ac:chgData name="Gregory, Elizabeth D. (LARC-D313)" userId="6fe7cceb-6bc8-4353-92f5-d2379c17d86d" providerId="ADAL" clId="{834F9C0D-E199-7249-B04F-F79B47C5EDCB}" dt="2020-06-26T20:09:22.868" v="3192" actId="13926"/>
          <ac:spMkLst>
            <pc:docMk/>
            <pc:sldMk cId="1832571288" sldId="460"/>
            <ac:spMk id="2" creationId="{2402BB0E-C886-4C0F-9ED0-EB74BCBD78F0}"/>
          </ac:spMkLst>
        </pc:spChg>
        <pc:spChg chg="mod">
          <ac:chgData name="Gregory, Elizabeth D. (LARC-D313)" userId="6fe7cceb-6bc8-4353-92f5-d2379c17d86d" providerId="ADAL" clId="{834F9C0D-E199-7249-B04F-F79B47C5EDCB}" dt="2020-06-26T20:09:58.043" v="3197" actId="13926"/>
          <ac:spMkLst>
            <pc:docMk/>
            <pc:sldMk cId="1832571288" sldId="460"/>
            <ac:spMk id="3" creationId="{F4AB7F03-8FFB-4305-8E95-3C34C138FE98}"/>
          </ac:spMkLst>
        </pc:spChg>
      </pc:sldChg>
      <pc:sldChg chg="modSp add del">
        <pc:chgData name="Gregory, Elizabeth D. (LARC-D313)" userId="6fe7cceb-6bc8-4353-92f5-d2379c17d86d" providerId="ADAL" clId="{834F9C0D-E199-7249-B04F-F79B47C5EDCB}" dt="2020-06-29T20:11:29.324" v="3416" actId="2696"/>
        <pc:sldMkLst>
          <pc:docMk/>
          <pc:sldMk cId="1647918111" sldId="461"/>
        </pc:sldMkLst>
        <pc:spChg chg="mod">
          <ac:chgData name="Gregory, Elizabeth D. (LARC-D313)" userId="6fe7cceb-6bc8-4353-92f5-d2379c17d86d" providerId="ADAL" clId="{834F9C0D-E199-7249-B04F-F79B47C5EDCB}" dt="2020-06-29T20:10:04.788" v="3371" actId="20577"/>
          <ac:spMkLst>
            <pc:docMk/>
            <pc:sldMk cId="1647918111" sldId="461"/>
            <ac:spMk id="2" creationId="{30CBFC08-9E30-4743-88CC-368338D336D5}"/>
          </ac:spMkLst>
        </pc:spChg>
      </pc:sldChg>
    </pc:docChg>
  </pc:docChgLst>
  <pc:docChgLst>
    <pc:chgData clId="Web-{8FACC90A-0BC6-B130-4D49-BED4BAA9C871}"/>
    <pc:docChg chg="modSld sldOrd">
      <pc:chgData name="" userId="" providerId="" clId="Web-{8FACC90A-0BC6-B130-4D49-BED4BAA9C871}" dt="2020-06-26T10:47:08.890" v="26" actId="20577"/>
      <pc:docMkLst>
        <pc:docMk/>
      </pc:docMkLst>
      <pc:sldChg chg="mod ord modShow">
        <pc:chgData name="" userId="" providerId="" clId="Web-{8FACC90A-0BC6-B130-4D49-BED4BAA9C871}" dt="2020-06-26T10:43:37.926" v="2"/>
        <pc:sldMkLst>
          <pc:docMk/>
          <pc:sldMk cId="3263137144" sldId="289"/>
        </pc:sldMkLst>
      </pc:sldChg>
      <pc:sldChg chg="modSp">
        <pc:chgData name="" userId="" providerId="" clId="Web-{8FACC90A-0BC6-B130-4D49-BED4BAA9C871}" dt="2020-06-26T10:47:08.890" v="26" actId="20577"/>
        <pc:sldMkLst>
          <pc:docMk/>
          <pc:sldMk cId="2928043432" sldId="290"/>
        </pc:sldMkLst>
        <pc:spChg chg="mod">
          <ac:chgData name="" userId="" providerId="" clId="Web-{8FACC90A-0BC6-B130-4D49-BED4BAA9C871}" dt="2020-06-26T10:47:08.890" v="26" actId="20577"/>
          <ac:spMkLst>
            <pc:docMk/>
            <pc:sldMk cId="2928043432" sldId="290"/>
            <ac:spMk id="15" creationId="{00000000-0000-0000-0000-000000000000}"/>
          </ac:spMkLst>
        </pc:spChg>
        <pc:grpChg chg="mod">
          <ac:chgData name="" userId="" providerId="" clId="Web-{8FACC90A-0BC6-B130-4D49-BED4BAA9C871}" dt="2020-06-26T10:47:05.859" v="23" actId="1076"/>
          <ac:grpSpMkLst>
            <pc:docMk/>
            <pc:sldMk cId="2928043432" sldId="290"/>
            <ac:grpSpMk id="21" creationId="{46C03431-0177-CF47-A107-0066C238B97D}"/>
          </ac:grpSpMkLst>
        </pc:grpChg>
        <pc:picChg chg="mod">
          <ac:chgData name="" userId="" providerId="" clId="Web-{8FACC90A-0BC6-B130-4D49-BED4BAA9C871}" dt="2020-06-26T10:46:59.280" v="21" actId="1076"/>
          <ac:picMkLst>
            <pc:docMk/>
            <pc:sldMk cId="2928043432" sldId="290"/>
            <ac:picMk id="16" creationId="{00000000-0000-0000-0000-000000000000}"/>
          </ac:picMkLst>
        </pc:picChg>
        <pc:picChg chg="mod">
          <ac:chgData name="" userId="" providerId="" clId="Web-{8FACC90A-0BC6-B130-4D49-BED4BAA9C871}" dt="2020-06-26T10:47:02.187" v="22" actId="1076"/>
          <ac:picMkLst>
            <pc:docMk/>
            <pc:sldMk cId="2928043432" sldId="290"/>
            <ac:picMk id="17" creationId="{00000000-0000-0000-0000-000000000000}"/>
          </ac:picMkLst>
        </pc:picChg>
      </pc:sldChg>
    </pc:docChg>
  </pc:docChgLst>
  <pc:docChgLst>
    <pc:chgData clId="Web-{0AF1DBB8-D79D-A645-622A-CADD0F7E5B80}"/>
    <pc:docChg chg="modSld sldOrd">
      <pc:chgData name="" userId="" providerId="" clId="Web-{0AF1DBB8-D79D-A645-622A-CADD0F7E5B80}" dt="2020-06-26T16:43:10.745" v="2285" actId="20577"/>
      <pc:docMkLst>
        <pc:docMk/>
      </pc:docMkLst>
      <pc:sldChg chg="modSp">
        <pc:chgData name="" userId="" providerId="" clId="Web-{0AF1DBB8-D79D-A645-622A-CADD0F7E5B80}" dt="2020-06-26T16:22:28.526" v="286" actId="20577"/>
        <pc:sldMkLst>
          <pc:docMk/>
          <pc:sldMk cId="1059164235" sldId="257"/>
        </pc:sldMkLst>
        <pc:spChg chg="mod">
          <ac:chgData name="" userId="" providerId="" clId="Web-{0AF1DBB8-D79D-A645-622A-CADD0F7E5B80}" dt="2020-06-26T16:22:28.526" v="286" actId="20577"/>
          <ac:spMkLst>
            <pc:docMk/>
            <pc:sldMk cId="1059164235" sldId="257"/>
            <ac:spMk id="3" creationId="{00000000-0000-0000-0000-000000000000}"/>
          </ac:spMkLst>
        </pc:spChg>
      </pc:sldChg>
      <pc:sldChg chg="modSp">
        <pc:chgData name="" userId="" providerId="" clId="Web-{0AF1DBB8-D79D-A645-622A-CADD0F7E5B80}" dt="2020-06-26T16:22:05.806" v="257" actId="20577"/>
        <pc:sldMkLst>
          <pc:docMk/>
          <pc:sldMk cId="54992123" sldId="259"/>
        </pc:sldMkLst>
        <pc:spChg chg="mod">
          <ac:chgData name="" userId="" providerId="" clId="Web-{0AF1DBB8-D79D-A645-622A-CADD0F7E5B80}" dt="2020-06-26T16:22:05.806" v="257" actId="20577"/>
          <ac:spMkLst>
            <pc:docMk/>
            <pc:sldMk cId="54992123" sldId="259"/>
            <ac:spMk id="7" creationId="{BCAE7F3B-6B86-A344-B341-854ABA8C0E89}"/>
          </ac:spMkLst>
        </pc:spChg>
      </pc:sldChg>
      <pc:sldChg chg="modSp">
        <pc:chgData name="" userId="" providerId="" clId="Web-{0AF1DBB8-D79D-A645-622A-CADD0F7E5B80}" dt="2020-06-26T16:40:05.621" v="2164" actId="20577"/>
        <pc:sldMkLst>
          <pc:docMk/>
          <pc:sldMk cId="3081194192" sldId="269"/>
        </pc:sldMkLst>
        <pc:spChg chg="mod">
          <ac:chgData name="" userId="" providerId="" clId="Web-{0AF1DBB8-D79D-A645-622A-CADD0F7E5B80}" dt="2020-06-26T16:40:05.621" v="2164" actId="20577"/>
          <ac:spMkLst>
            <pc:docMk/>
            <pc:sldMk cId="3081194192" sldId="269"/>
            <ac:spMk id="3" creationId="{7508DCB1-384C-484E-89F7-6543CECDBDFB}"/>
          </ac:spMkLst>
        </pc:spChg>
      </pc:sldChg>
      <pc:sldChg chg="modSp">
        <pc:chgData name="" userId="" providerId="" clId="Web-{0AF1DBB8-D79D-A645-622A-CADD0F7E5B80}" dt="2020-06-26T16:40:24.467" v="2166" actId="1076"/>
        <pc:sldMkLst>
          <pc:docMk/>
          <pc:sldMk cId="2763472926" sldId="271"/>
        </pc:sldMkLst>
        <pc:spChg chg="mod">
          <ac:chgData name="" userId="" providerId="" clId="Web-{0AF1DBB8-D79D-A645-622A-CADD0F7E5B80}" dt="2020-06-26T16:40:24.467" v="2166" actId="1076"/>
          <ac:spMkLst>
            <pc:docMk/>
            <pc:sldMk cId="2763472926" sldId="271"/>
            <ac:spMk id="2" creationId="{B79A6ECB-ED96-C245-8F37-0E5C336F07F9}"/>
          </ac:spMkLst>
        </pc:spChg>
      </pc:sldChg>
      <pc:sldChg chg="modSp">
        <pc:chgData name="" userId="" providerId="" clId="Web-{0AF1DBB8-D79D-A645-622A-CADD0F7E5B80}" dt="2020-06-26T16:19:52.499" v="176" actId="20577"/>
        <pc:sldMkLst>
          <pc:docMk/>
          <pc:sldMk cId="3948075598" sldId="274"/>
        </pc:sldMkLst>
        <pc:spChg chg="mod">
          <ac:chgData name="" userId="" providerId="" clId="Web-{0AF1DBB8-D79D-A645-622A-CADD0F7E5B80}" dt="2020-06-26T16:19:47.780" v="173" actId="20577"/>
          <ac:spMkLst>
            <pc:docMk/>
            <pc:sldMk cId="3948075598" sldId="274"/>
            <ac:spMk id="3" creationId="{25441B28-078F-CE48-9D33-EE7718C284BE}"/>
          </ac:spMkLst>
        </pc:spChg>
        <pc:spChg chg="mod">
          <ac:chgData name="" userId="" providerId="" clId="Web-{0AF1DBB8-D79D-A645-622A-CADD0F7E5B80}" dt="2020-06-26T16:19:52.499" v="176" actId="20577"/>
          <ac:spMkLst>
            <pc:docMk/>
            <pc:sldMk cId="3948075598" sldId="274"/>
            <ac:spMk id="4" creationId="{CE4DBAD1-8775-5449-837D-E31A715CD309}"/>
          </ac:spMkLst>
        </pc:spChg>
      </pc:sldChg>
      <pc:sldChg chg="modSp ord">
        <pc:chgData name="" userId="" providerId="" clId="Web-{0AF1DBB8-D79D-A645-622A-CADD0F7E5B80}" dt="2020-06-26T16:43:10.745" v="2284" actId="20577"/>
        <pc:sldMkLst>
          <pc:docMk/>
          <pc:sldMk cId="37111536" sldId="294"/>
        </pc:sldMkLst>
        <pc:spChg chg="mod">
          <ac:chgData name="" userId="" providerId="" clId="Web-{0AF1DBB8-D79D-A645-622A-CADD0F7E5B80}" dt="2020-06-26T16:43:10.745" v="2284" actId="20577"/>
          <ac:spMkLst>
            <pc:docMk/>
            <pc:sldMk cId="37111536" sldId="294"/>
            <ac:spMk id="3" creationId="{431A0B20-52FF-2448-9FB5-B9933F8F410B}"/>
          </ac:spMkLst>
        </pc:spChg>
      </pc:sldChg>
      <pc:sldChg chg="modSp">
        <pc:chgData name="" userId="" providerId="" clId="Web-{0AF1DBB8-D79D-A645-622A-CADD0F7E5B80}" dt="2020-06-26T16:29:34.746" v="661" actId="14100"/>
        <pc:sldMkLst>
          <pc:docMk/>
          <pc:sldMk cId="2001710087" sldId="322"/>
        </pc:sldMkLst>
        <pc:spChg chg="mod">
          <ac:chgData name="" userId="" providerId="" clId="Web-{0AF1DBB8-D79D-A645-622A-CADD0F7E5B80}" dt="2020-06-26T16:29:34.746" v="661" actId="14100"/>
          <ac:spMkLst>
            <pc:docMk/>
            <pc:sldMk cId="2001710087" sldId="322"/>
            <ac:spMk id="63" creationId="{299905A1-007C-6943-8543-F5D50084C965}"/>
          </ac:spMkLst>
        </pc:spChg>
      </pc:sldChg>
      <pc:sldChg chg="modSp">
        <pc:chgData name="" userId="" providerId="" clId="Web-{0AF1DBB8-D79D-A645-622A-CADD0F7E5B80}" dt="2020-06-26T16:21:09.177" v="212" actId="20577"/>
        <pc:sldMkLst>
          <pc:docMk/>
          <pc:sldMk cId="182516798" sldId="386"/>
        </pc:sldMkLst>
        <pc:spChg chg="mod">
          <ac:chgData name="" userId="" providerId="" clId="Web-{0AF1DBB8-D79D-A645-622A-CADD0F7E5B80}" dt="2020-06-26T16:21:09.177" v="212" actId="20577"/>
          <ac:spMkLst>
            <pc:docMk/>
            <pc:sldMk cId="182516798" sldId="386"/>
            <ac:spMk id="8" creationId="{9EC96C6C-388F-4A4E-9BD3-0DB65CD74A06}"/>
          </ac:spMkLst>
        </pc:spChg>
      </pc:sldChg>
      <pc:sldChg chg="addSp modSp">
        <pc:chgData name="" userId="" providerId="" clId="Web-{0AF1DBB8-D79D-A645-622A-CADD0F7E5B80}" dt="2020-06-26T16:23:56.080" v="357" actId="1076"/>
        <pc:sldMkLst>
          <pc:docMk/>
          <pc:sldMk cId="186495033" sldId="431"/>
        </pc:sldMkLst>
        <pc:spChg chg="add mod">
          <ac:chgData name="" userId="" providerId="" clId="Web-{0AF1DBB8-D79D-A645-622A-CADD0F7E5B80}" dt="2020-06-26T16:23:33.094" v="354" actId="1076"/>
          <ac:spMkLst>
            <pc:docMk/>
            <pc:sldMk cId="186495033" sldId="431"/>
            <ac:spMk id="2" creationId="{C1312913-1456-46DE-8926-33D91FB4DF24}"/>
          </ac:spMkLst>
        </pc:spChg>
        <pc:spChg chg="mod">
          <ac:chgData name="" userId="" providerId="" clId="Web-{0AF1DBB8-D79D-A645-622A-CADD0F7E5B80}" dt="2020-06-26T16:23:56.080" v="357" actId="1076"/>
          <ac:spMkLst>
            <pc:docMk/>
            <pc:sldMk cId="186495033" sldId="431"/>
            <ac:spMk id="147" creationId="{AB2B3855-3BA6-4231-BBF3-7D5C42754660}"/>
          </ac:spMkLst>
        </pc:spChg>
      </pc:sldChg>
      <pc:sldChg chg="modSp">
        <pc:chgData name="" userId="" providerId="" clId="Web-{0AF1DBB8-D79D-A645-622A-CADD0F7E5B80}" dt="2020-06-26T16:27:09.594" v="550" actId="1076"/>
        <pc:sldMkLst>
          <pc:docMk/>
          <pc:sldMk cId="2215727844" sldId="447"/>
        </pc:sldMkLst>
        <pc:spChg chg="mod">
          <ac:chgData name="" userId="" providerId="" clId="Web-{0AF1DBB8-D79D-A645-622A-CADD0F7E5B80}" dt="2020-06-26T16:26:27.216" v="545" actId="1076"/>
          <ac:spMkLst>
            <pc:docMk/>
            <pc:sldMk cId="2215727844" sldId="447"/>
            <ac:spMk id="14" creationId="{60AB36CF-FF42-49AA-AEDC-651134E515D0}"/>
          </ac:spMkLst>
        </pc:spChg>
        <pc:spChg chg="mod">
          <ac:chgData name="" userId="" providerId="" clId="Web-{0AF1DBB8-D79D-A645-622A-CADD0F7E5B80}" dt="2020-06-26T16:26:53.406" v="549"/>
          <ac:spMkLst>
            <pc:docMk/>
            <pc:sldMk cId="2215727844" sldId="447"/>
            <ac:spMk id="24" creationId="{62FEF6AD-2874-4E1E-8DC5-165ED5FB1F98}"/>
          </ac:spMkLst>
        </pc:spChg>
        <pc:graphicFrameChg chg="mod">
          <ac:chgData name="" userId="" providerId="" clId="Web-{0AF1DBB8-D79D-A645-622A-CADD0F7E5B80}" dt="2020-06-26T16:27:09.594" v="550" actId="1076"/>
          <ac:graphicFrameMkLst>
            <pc:docMk/>
            <pc:sldMk cId="2215727844" sldId="447"/>
            <ac:graphicFrameMk id="21" creationId="{BF763A3C-107A-4651-9F9A-E9EE96625D4D}"/>
          </ac:graphicFrameMkLst>
        </pc:graphicFrameChg>
        <pc:picChg chg="mod">
          <ac:chgData name="" userId="" providerId="" clId="Web-{0AF1DBB8-D79D-A645-622A-CADD0F7E5B80}" dt="2020-06-26T16:26:30.404" v="546" actId="14100"/>
          <ac:picMkLst>
            <pc:docMk/>
            <pc:sldMk cId="2215727844" sldId="447"/>
            <ac:picMk id="15" creationId="{04A55165-2569-4EFC-B2CB-4AFAD77F6CC5}"/>
          </ac:picMkLst>
        </pc:picChg>
      </pc:sldChg>
      <pc:sldChg chg="modSp">
        <pc:chgData name="" userId="" providerId="" clId="Web-{0AF1DBB8-D79D-A645-622A-CADD0F7E5B80}" dt="2020-06-26T16:30:44.923" v="839" actId="20577"/>
        <pc:sldMkLst>
          <pc:docMk/>
          <pc:sldMk cId="534975993" sldId="453"/>
        </pc:sldMkLst>
        <pc:spChg chg="mod">
          <ac:chgData name="" userId="" providerId="" clId="Web-{0AF1DBB8-D79D-A645-622A-CADD0F7E5B80}" dt="2020-06-26T16:30:44.923" v="839" actId="20577"/>
          <ac:spMkLst>
            <pc:docMk/>
            <pc:sldMk cId="534975993" sldId="453"/>
            <ac:spMk id="5" creationId="{B0B23518-8273-F744-9BE7-9846B763850B}"/>
          </ac:spMkLst>
        </pc:spChg>
      </pc:sldChg>
      <pc:sldChg chg="modSp">
        <pc:chgData name="" userId="" providerId="" clId="Web-{0AF1DBB8-D79D-A645-622A-CADD0F7E5B80}" dt="2020-06-26T16:39:52.152" v="2156" actId="20577"/>
        <pc:sldMkLst>
          <pc:docMk/>
          <pc:sldMk cId="1832571288" sldId="460"/>
        </pc:sldMkLst>
        <pc:spChg chg="mod">
          <ac:chgData name="" userId="" providerId="" clId="Web-{0AF1DBB8-D79D-A645-622A-CADD0F7E5B80}" dt="2020-06-26T16:34:21.392" v="1347" actId="20577"/>
          <ac:spMkLst>
            <pc:docMk/>
            <pc:sldMk cId="1832571288" sldId="460"/>
            <ac:spMk id="2" creationId="{2402BB0E-C886-4C0F-9ED0-EB74BCBD78F0}"/>
          </ac:spMkLst>
        </pc:spChg>
        <pc:spChg chg="mod">
          <ac:chgData name="" userId="" providerId="" clId="Web-{0AF1DBB8-D79D-A645-622A-CADD0F7E5B80}" dt="2020-06-26T16:39:52.152" v="2156" actId="20577"/>
          <ac:spMkLst>
            <pc:docMk/>
            <pc:sldMk cId="1832571288" sldId="460"/>
            <ac:spMk id="3" creationId="{F4AB7F03-8FFB-4305-8E95-3C34C138FE98}"/>
          </ac:spMkLst>
        </pc:spChg>
      </pc:sldChg>
    </pc:docChg>
  </pc:docChgLst>
  <pc:docChgLst>
    <pc:chgData name="Schneck, William C. (LARC-D313)" userId="a4da3eba-3d9c-4500-8cad-07c6329c1a94" providerId="ADAL" clId="{626E9E18-2E55-C64F-A0C7-219FFBE56567}"/>
    <pc:docChg chg="undo redo custSel modSld sldOrd">
      <pc:chgData name="Schneck, William C. (LARC-D313)" userId="a4da3eba-3d9c-4500-8cad-07c6329c1a94" providerId="ADAL" clId="{626E9E18-2E55-C64F-A0C7-219FFBE56567}" dt="2020-06-26T14:51:51.730" v="688" actId="20577"/>
      <pc:docMkLst>
        <pc:docMk/>
      </pc:docMkLst>
      <pc:sldChg chg="modSp">
        <pc:chgData name="Schneck, William C. (LARC-D313)" userId="a4da3eba-3d9c-4500-8cad-07c6329c1a94" providerId="ADAL" clId="{626E9E18-2E55-C64F-A0C7-219FFBE56567}" dt="2020-06-26T11:03:36.664" v="251" actId="1035"/>
        <pc:sldMkLst>
          <pc:docMk/>
          <pc:sldMk cId="376163642" sldId="282"/>
        </pc:sldMkLst>
        <pc:spChg chg="mod">
          <ac:chgData name="Schneck, William C. (LARC-D313)" userId="a4da3eba-3d9c-4500-8cad-07c6329c1a94" providerId="ADAL" clId="{626E9E18-2E55-C64F-A0C7-219FFBE56567}" dt="2020-06-26T11:01:32.607" v="232" actId="1076"/>
          <ac:spMkLst>
            <pc:docMk/>
            <pc:sldMk cId="376163642" sldId="282"/>
            <ac:spMk id="2" creationId="{00000000-0000-0000-0000-000000000000}"/>
          </ac:spMkLst>
        </pc:spChg>
        <pc:spChg chg="mod">
          <ac:chgData name="Schneck, William C. (LARC-D313)" userId="a4da3eba-3d9c-4500-8cad-07c6329c1a94" providerId="ADAL" clId="{626E9E18-2E55-C64F-A0C7-219FFBE56567}" dt="2020-06-26T11:03:36.664" v="251" actId="1035"/>
          <ac:spMkLst>
            <pc:docMk/>
            <pc:sldMk cId="376163642" sldId="282"/>
            <ac:spMk id="3" creationId="{00000000-0000-0000-0000-000000000000}"/>
          </ac:spMkLst>
        </pc:spChg>
      </pc:sldChg>
      <pc:sldChg chg="addSp modSp ord modTransition">
        <pc:chgData name="Schneck, William C. (LARC-D313)" userId="a4da3eba-3d9c-4500-8cad-07c6329c1a94" providerId="ADAL" clId="{626E9E18-2E55-C64F-A0C7-219FFBE56567}" dt="2020-06-26T14:44:50.901" v="682" actId="20577"/>
        <pc:sldMkLst>
          <pc:docMk/>
          <pc:sldMk cId="3263137144" sldId="289"/>
        </pc:sldMkLst>
        <pc:spChg chg="mod">
          <ac:chgData name="Schneck, William C. (LARC-D313)" userId="a4da3eba-3d9c-4500-8cad-07c6329c1a94" providerId="ADAL" clId="{626E9E18-2E55-C64F-A0C7-219FFBE56567}" dt="2020-06-26T11:01:15.763" v="230" actId="1035"/>
          <ac:spMkLst>
            <pc:docMk/>
            <pc:sldMk cId="3263137144" sldId="289"/>
            <ac:spMk id="5" creationId="{00000000-0000-0000-0000-000000000000}"/>
          </ac:spMkLst>
        </pc:spChg>
        <pc:spChg chg="mod">
          <ac:chgData name="Schneck, William C. (LARC-D313)" userId="a4da3eba-3d9c-4500-8cad-07c6329c1a94" providerId="ADAL" clId="{626E9E18-2E55-C64F-A0C7-219FFBE56567}" dt="2020-06-26T14:44:50.901" v="682" actId="20577"/>
          <ac:spMkLst>
            <pc:docMk/>
            <pc:sldMk cId="3263137144" sldId="289"/>
            <ac:spMk id="6" creationId="{00000000-0000-0000-0000-000000000000}"/>
          </ac:spMkLst>
        </pc:spChg>
        <pc:spChg chg="mod">
          <ac:chgData name="Schneck, William C. (LARC-D313)" userId="a4da3eba-3d9c-4500-8cad-07c6329c1a94" providerId="ADAL" clId="{626E9E18-2E55-C64F-A0C7-219FFBE56567}" dt="2020-06-26T10:58:41.332" v="120" actId="1038"/>
          <ac:spMkLst>
            <pc:docMk/>
            <pc:sldMk cId="3263137144" sldId="289"/>
            <ac:spMk id="8" creationId="{00000000-0000-0000-0000-000000000000}"/>
          </ac:spMkLst>
        </pc:spChg>
        <pc:spChg chg="mod">
          <ac:chgData name="Schneck, William C. (LARC-D313)" userId="a4da3eba-3d9c-4500-8cad-07c6329c1a94" providerId="ADAL" clId="{626E9E18-2E55-C64F-A0C7-219FFBE56567}" dt="2020-06-26T10:54:48.066" v="51"/>
          <ac:spMkLst>
            <pc:docMk/>
            <pc:sldMk cId="3263137144" sldId="289"/>
            <ac:spMk id="27" creationId="{A89E4298-DFDB-3448-A3E4-E47311807606}"/>
          </ac:spMkLst>
        </pc:spChg>
        <pc:spChg chg="mod">
          <ac:chgData name="Schneck, William C. (LARC-D313)" userId="a4da3eba-3d9c-4500-8cad-07c6329c1a94" providerId="ADAL" clId="{626E9E18-2E55-C64F-A0C7-219FFBE56567}" dt="2020-06-26T10:54:48.066" v="51"/>
          <ac:spMkLst>
            <pc:docMk/>
            <pc:sldMk cId="3263137144" sldId="289"/>
            <ac:spMk id="28" creationId="{30031627-FC14-F049-B310-1D6454350998}"/>
          </ac:spMkLst>
        </pc:spChg>
        <pc:spChg chg="mod">
          <ac:chgData name="Schneck, William C. (LARC-D313)" userId="a4da3eba-3d9c-4500-8cad-07c6329c1a94" providerId="ADAL" clId="{626E9E18-2E55-C64F-A0C7-219FFBE56567}" dt="2020-06-26T10:54:48.066" v="51"/>
          <ac:spMkLst>
            <pc:docMk/>
            <pc:sldMk cId="3263137144" sldId="289"/>
            <ac:spMk id="32" creationId="{ADB0C2FA-9FC6-5544-8844-CD27FC094917}"/>
          </ac:spMkLst>
        </pc:spChg>
        <pc:spChg chg="mod">
          <ac:chgData name="Schneck, William C. (LARC-D313)" userId="a4da3eba-3d9c-4500-8cad-07c6329c1a94" providerId="ADAL" clId="{626E9E18-2E55-C64F-A0C7-219FFBE56567}" dt="2020-06-26T10:54:48.066" v="51"/>
          <ac:spMkLst>
            <pc:docMk/>
            <pc:sldMk cId="3263137144" sldId="289"/>
            <ac:spMk id="34" creationId="{C4B0987E-8DA5-8742-9649-C24B623E40F1}"/>
          </ac:spMkLst>
        </pc:spChg>
        <pc:spChg chg="mod">
          <ac:chgData name="Schneck, William C. (LARC-D313)" userId="a4da3eba-3d9c-4500-8cad-07c6329c1a94" providerId="ADAL" clId="{626E9E18-2E55-C64F-A0C7-219FFBE56567}" dt="2020-06-26T10:54:48.066" v="51"/>
          <ac:spMkLst>
            <pc:docMk/>
            <pc:sldMk cId="3263137144" sldId="289"/>
            <ac:spMk id="35" creationId="{B6F24EC1-3D0E-F249-8659-B8D1EB052693}"/>
          </ac:spMkLst>
        </pc:spChg>
        <pc:grpChg chg="mod">
          <ac:chgData name="Schneck, William C. (LARC-D313)" userId="a4da3eba-3d9c-4500-8cad-07c6329c1a94" providerId="ADAL" clId="{626E9E18-2E55-C64F-A0C7-219FFBE56567}" dt="2020-06-26T10:58:41.332" v="120" actId="1038"/>
          <ac:grpSpMkLst>
            <pc:docMk/>
            <pc:sldMk cId="3263137144" sldId="289"/>
            <ac:grpSpMk id="9" creationId="{00000000-0000-0000-0000-000000000000}"/>
          </ac:grpSpMkLst>
        </pc:grpChg>
        <pc:grpChg chg="add mod">
          <ac:chgData name="Schneck, William C. (LARC-D313)" userId="a4da3eba-3d9c-4500-8cad-07c6329c1a94" providerId="ADAL" clId="{626E9E18-2E55-C64F-A0C7-219FFBE56567}" dt="2020-06-26T10:59:57.616" v="194" actId="1076"/>
          <ac:grpSpMkLst>
            <pc:docMk/>
            <pc:sldMk cId="3263137144" sldId="289"/>
            <ac:grpSpMk id="26" creationId="{5DCA583E-9E6C-5044-AC0E-11869FC5619A}"/>
          </ac:grpSpMkLst>
        </pc:grpChg>
        <pc:grpChg chg="mod">
          <ac:chgData name="Schneck, William C. (LARC-D313)" userId="a4da3eba-3d9c-4500-8cad-07c6329c1a94" providerId="ADAL" clId="{626E9E18-2E55-C64F-A0C7-219FFBE56567}" dt="2020-06-26T10:54:48.066" v="51"/>
          <ac:grpSpMkLst>
            <pc:docMk/>
            <pc:sldMk cId="3263137144" sldId="289"/>
            <ac:grpSpMk id="33" creationId="{8250CB0D-DB63-0F4B-9DBB-F142552901BB}"/>
          </ac:grpSpMkLst>
        </pc:grpChg>
        <pc:cxnChg chg="mod">
          <ac:chgData name="Schneck, William C. (LARC-D313)" userId="a4da3eba-3d9c-4500-8cad-07c6329c1a94" providerId="ADAL" clId="{626E9E18-2E55-C64F-A0C7-219FFBE56567}" dt="2020-06-26T10:54:48.066" v="51"/>
          <ac:cxnSpMkLst>
            <pc:docMk/>
            <pc:sldMk cId="3263137144" sldId="289"/>
            <ac:cxnSpMk id="29" creationId="{4DDBFB57-EEBC-D14D-B016-5076D57113B4}"/>
          </ac:cxnSpMkLst>
        </pc:cxnChg>
        <pc:cxnChg chg="mod">
          <ac:chgData name="Schneck, William C. (LARC-D313)" userId="a4da3eba-3d9c-4500-8cad-07c6329c1a94" providerId="ADAL" clId="{626E9E18-2E55-C64F-A0C7-219FFBE56567}" dt="2020-06-26T10:54:48.066" v="51"/>
          <ac:cxnSpMkLst>
            <pc:docMk/>
            <pc:sldMk cId="3263137144" sldId="289"/>
            <ac:cxnSpMk id="30" creationId="{5FE75698-4F73-4F4B-9C5F-87655E9F78A9}"/>
          </ac:cxnSpMkLst>
        </pc:cxnChg>
        <pc:cxnChg chg="mod">
          <ac:chgData name="Schneck, William C. (LARC-D313)" userId="a4da3eba-3d9c-4500-8cad-07c6329c1a94" providerId="ADAL" clId="{626E9E18-2E55-C64F-A0C7-219FFBE56567}" dt="2020-06-26T10:54:48.066" v="51"/>
          <ac:cxnSpMkLst>
            <pc:docMk/>
            <pc:sldMk cId="3263137144" sldId="289"/>
            <ac:cxnSpMk id="31" creationId="{B29B544F-849B-124D-A8EB-AA1A2A8194B1}"/>
          </ac:cxnSpMkLst>
        </pc:cxnChg>
        <pc:cxnChg chg="mod">
          <ac:chgData name="Schneck, William C. (LARC-D313)" userId="a4da3eba-3d9c-4500-8cad-07c6329c1a94" providerId="ADAL" clId="{626E9E18-2E55-C64F-A0C7-219FFBE56567}" dt="2020-06-26T10:54:48.066" v="51"/>
          <ac:cxnSpMkLst>
            <pc:docMk/>
            <pc:sldMk cId="3263137144" sldId="289"/>
            <ac:cxnSpMk id="36" creationId="{A6BD1FFF-2AFF-C742-AE5B-45BBE570CF86}"/>
          </ac:cxnSpMkLst>
        </pc:cxnChg>
      </pc:sldChg>
      <pc:sldChg chg="modSp">
        <pc:chgData name="Schneck, William C. (LARC-D313)" userId="a4da3eba-3d9c-4500-8cad-07c6329c1a94" providerId="ADAL" clId="{626E9E18-2E55-C64F-A0C7-219FFBE56567}" dt="2020-06-26T11:03:02.087" v="244" actId="1037"/>
        <pc:sldMkLst>
          <pc:docMk/>
          <pc:sldMk cId="2928043432" sldId="290"/>
        </pc:sldMkLst>
        <pc:spChg chg="mod">
          <ac:chgData name="Schneck, William C. (LARC-D313)" userId="a4da3eba-3d9c-4500-8cad-07c6329c1a94" providerId="ADAL" clId="{626E9E18-2E55-C64F-A0C7-219FFBE56567}" dt="2020-06-26T11:01:23.422" v="231" actId="1035"/>
          <ac:spMkLst>
            <pc:docMk/>
            <pc:sldMk cId="2928043432" sldId="290"/>
            <ac:spMk id="2" creationId="{00000000-0000-0000-0000-000000000000}"/>
          </ac:spMkLst>
        </pc:spChg>
        <pc:spChg chg="mod">
          <ac:chgData name="Schneck, William C. (LARC-D313)" userId="a4da3eba-3d9c-4500-8cad-07c6329c1a94" providerId="ADAL" clId="{626E9E18-2E55-C64F-A0C7-219FFBE56567}" dt="2020-06-26T11:03:02.087" v="244" actId="1037"/>
          <ac:spMkLst>
            <pc:docMk/>
            <pc:sldMk cId="2928043432" sldId="290"/>
            <ac:spMk id="15" creationId="{00000000-0000-0000-0000-000000000000}"/>
          </ac:spMkLst>
        </pc:spChg>
        <pc:picChg chg="mod">
          <ac:chgData name="Schneck, William C. (LARC-D313)" userId="a4da3eba-3d9c-4500-8cad-07c6329c1a94" providerId="ADAL" clId="{626E9E18-2E55-C64F-A0C7-219FFBE56567}" dt="2020-06-26T10:49:38.059" v="12" actId="1076"/>
          <ac:picMkLst>
            <pc:docMk/>
            <pc:sldMk cId="2928043432" sldId="290"/>
            <ac:picMk id="17" creationId="{00000000-0000-0000-0000-000000000000}"/>
          </ac:picMkLst>
        </pc:picChg>
      </pc:sldChg>
      <pc:sldChg chg="ord modTransition">
        <pc:chgData name="Schneck, William C. (LARC-D313)" userId="a4da3eba-3d9c-4500-8cad-07c6329c1a94" providerId="ADAL" clId="{626E9E18-2E55-C64F-A0C7-219FFBE56567}" dt="2020-06-26T10:59:40.710" v="192"/>
        <pc:sldMkLst>
          <pc:docMk/>
          <pc:sldMk cId="4256107665" sldId="291"/>
        </pc:sldMkLst>
      </pc:sldChg>
      <pc:sldChg chg="modSp">
        <pc:chgData name="Schneck, William C. (LARC-D313)" userId="a4da3eba-3d9c-4500-8cad-07c6329c1a94" providerId="ADAL" clId="{626E9E18-2E55-C64F-A0C7-219FFBE56567}" dt="2020-06-26T14:51:51.730" v="688" actId="20577"/>
        <pc:sldMkLst>
          <pc:docMk/>
          <pc:sldMk cId="37111536" sldId="294"/>
        </pc:sldMkLst>
        <pc:spChg chg="mod">
          <ac:chgData name="Schneck, William C. (LARC-D313)" userId="a4da3eba-3d9c-4500-8cad-07c6329c1a94" providerId="ADAL" clId="{626E9E18-2E55-C64F-A0C7-219FFBE56567}" dt="2020-06-26T14:51:51.730" v="688" actId="20577"/>
          <ac:spMkLst>
            <pc:docMk/>
            <pc:sldMk cId="37111536" sldId="294"/>
            <ac:spMk id="3" creationId="{431A0B20-52FF-2448-9FB5-B9933F8F410B}"/>
          </ac:spMkLst>
        </pc:spChg>
        <pc:spChg chg="mod">
          <ac:chgData name="Schneck, William C. (LARC-D313)" userId="a4da3eba-3d9c-4500-8cad-07c6329c1a94" providerId="ADAL" clId="{626E9E18-2E55-C64F-A0C7-219FFBE56567}" dt="2020-06-26T14:36:16.783" v="478" actId="1076"/>
          <ac:spMkLst>
            <pc:docMk/>
            <pc:sldMk cId="37111536" sldId="294"/>
            <ac:spMk id="4" creationId="{C5CAA129-6D4F-4644-BA9C-4A5FFD9A2D0B}"/>
          </ac:spMkLst>
        </pc:spChg>
      </pc:sldChg>
      <pc:sldChg chg="modSp">
        <pc:chgData name="Schneck, William C. (LARC-D313)" userId="a4da3eba-3d9c-4500-8cad-07c6329c1a94" providerId="ADAL" clId="{626E9E18-2E55-C64F-A0C7-219FFBE56567}" dt="2020-06-26T14:41:34.889" v="677" actId="20577"/>
        <pc:sldMkLst>
          <pc:docMk/>
          <pc:sldMk cId="1832571288" sldId="460"/>
        </pc:sldMkLst>
        <pc:spChg chg="mod">
          <ac:chgData name="Schneck, William C. (LARC-D313)" userId="a4da3eba-3d9c-4500-8cad-07c6329c1a94" providerId="ADAL" clId="{626E9E18-2E55-C64F-A0C7-219FFBE56567}" dt="2020-06-26T14:41:34.889" v="677" actId="20577"/>
          <ac:spMkLst>
            <pc:docMk/>
            <pc:sldMk cId="1832571288" sldId="460"/>
            <ac:spMk id="3" creationId="{F4AB7F03-8FFB-4305-8E95-3C34C138FE98}"/>
          </ac:spMkLst>
        </pc:spChg>
      </pc:sldChg>
    </pc:docChg>
  </pc:docChgLst>
  <pc:docChgLst>
    <pc:chgData clId="Web-{40D67875-D619-7104-A921-C33C725E8BEC}"/>
    <pc:docChg chg="modSld">
      <pc:chgData name="" userId="" providerId="" clId="Web-{40D67875-D619-7104-A921-C33C725E8BEC}" dt="2020-06-26T10:37:25.525" v="1" actId="1076"/>
      <pc:docMkLst>
        <pc:docMk/>
      </pc:docMkLst>
      <pc:sldChg chg="modSp">
        <pc:chgData name="" userId="" providerId="" clId="Web-{40D67875-D619-7104-A921-C33C725E8BEC}" dt="2020-06-26T10:37:25.525" v="1" actId="1076"/>
        <pc:sldMkLst>
          <pc:docMk/>
          <pc:sldMk cId="3263137144" sldId="289"/>
        </pc:sldMkLst>
        <pc:grpChg chg="mod">
          <ac:chgData name="" userId="" providerId="" clId="Web-{40D67875-D619-7104-A921-C33C725E8BEC}" dt="2020-06-26T10:37:25.525" v="1" actId="1076"/>
          <ac:grpSpMkLst>
            <pc:docMk/>
            <pc:sldMk cId="3263137144" sldId="289"/>
            <ac:grpSpMk id="9" creationId="{00000000-0000-0000-0000-000000000000}"/>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6CD471C-5413-FD4E-A5EF-4D317E2D1049}" type="doc">
      <dgm:prSet loTypeId="urn:microsoft.com/office/officeart/2005/8/layout/chevron1" loCatId="process" qsTypeId="urn:microsoft.com/office/officeart/2005/8/quickstyle/simple3" qsCatId="simple" csTypeId="urn:microsoft.com/office/officeart/2005/8/colors/accent1_2" csCatId="accent1"/>
      <dgm:spPr/>
      <dgm:t>
        <a:bodyPr/>
        <a:lstStyle/>
        <a:p>
          <a:endParaRPr lang="en-US"/>
        </a:p>
      </dgm:t>
    </dgm:pt>
    <dgm:pt modelId="{F6FB16F4-0776-C740-9F46-3253BEC1A5E8}">
      <dgm:prSet/>
      <dgm:spPr/>
      <dgm:t>
        <a:bodyPr/>
        <a:lstStyle/>
        <a:p>
          <a:r>
            <a:rPr lang="en-US"/>
            <a:t>Ultrasonic elastic waves excited using transducer, piezoelectric wafers, pulse laser, or other methods.</a:t>
          </a:r>
        </a:p>
      </dgm:t>
    </dgm:pt>
    <dgm:pt modelId="{33C3B43B-B8D0-9A4C-A76B-F028B40FA28D}" type="parTrans" cxnId="{9FF9A9DD-18AD-2E43-8D3B-BC87F700F320}">
      <dgm:prSet/>
      <dgm:spPr/>
      <dgm:t>
        <a:bodyPr/>
        <a:lstStyle/>
        <a:p>
          <a:endParaRPr lang="en-US"/>
        </a:p>
      </dgm:t>
    </dgm:pt>
    <dgm:pt modelId="{F3C0210E-47C2-AC41-966F-59B2E0013094}" type="sibTrans" cxnId="{9FF9A9DD-18AD-2E43-8D3B-BC87F700F320}">
      <dgm:prSet/>
      <dgm:spPr/>
      <dgm:t>
        <a:bodyPr/>
        <a:lstStyle/>
        <a:p>
          <a:endParaRPr lang="en-US"/>
        </a:p>
      </dgm:t>
    </dgm:pt>
    <dgm:pt modelId="{ADF9324B-AF69-144B-9869-1A4F0DD30474}">
      <dgm:prSet/>
      <dgm:spPr/>
      <dgm:t>
        <a:bodyPr/>
        <a:lstStyle/>
        <a:p>
          <a:r>
            <a:rPr lang="en-US"/>
            <a:t>Elastic waves interact with defect/damage, propagating with damage information.</a:t>
          </a:r>
        </a:p>
      </dgm:t>
    </dgm:pt>
    <dgm:pt modelId="{3357116E-484F-B145-9989-52DFAE4C2A84}" type="parTrans" cxnId="{7FC20BE1-D085-C844-8C31-6062585A3383}">
      <dgm:prSet/>
      <dgm:spPr/>
      <dgm:t>
        <a:bodyPr/>
        <a:lstStyle/>
        <a:p>
          <a:endParaRPr lang="en-US"/>
        </a:p>
      </dgm:t>
    </dgm:pt>
    <dgm:pt modelId="{646A9051-3AF1-B64B-B2CB-96B2252F2743}" type="sibTrans" cxnId="{7FC20BE1-D085-C844-8C31-6062585A3383}">
      <dgm:prSet/>
      <dgm:spPr/>
      <dgm:t>
        <a:bodyPr/>
        <a:lstStyle/>
        <a:p>
          <a:endParaRPr lang="en-US"/>
        </a:p>
      </dgm:t>
    </dgm:pt>
    <dgm:pt modelId="{7FFAF2C1-D7FA-5D4F-A5BD-0E851B5C6CAA}">
      <dgm:prSet/>
      <dgm:spPr/>
      <dgm:t>
        <a:bodyPr/>
        <a:lstStyle/>
        <a:p>
          <a:r>
            <a:rPr lang="en-US"/>
            <a:t>Detection of these waves using a piezoelectric transducer, fiber optic sensor, non-contact laser Doppler vibrometer, etc.</a:t>
          </a:r>
        </a:p>
      </dgm:t>
    </dgm:pt>
    <dgm:pt modelId="{3F3691F5-B744-A545-8AD2-62093E81A5EC}" type="parTrans" cxnId="{D62B172A-5134-4747-B5A9-4ECBA64A10D5}">
      <dgm:prSet/>
      <dgm:spPr/>
      <dgm:t>
        <a:bodyPr/>
        <a:lstStyle/>
        <a:p>
          <a:endParaRPr lang="en-US"/>
        </a:p>
      </dgm:t>
    </dgm:pt>
    <dgm:pt modelId="{9A8747AC-CFD2-5841-B3AB-B95453658D6E}" type="sibTrans" cxnId="{D62B172A-5134-4747-B5A9-4ECBA64A10D5}">
      <dgm:prSet/>
      <dgm:spPr/>
      <dgm:t>
        <a:bodyPr/>
        <a:lstStyle/>
        <a:p>
          <a:endParaRPr lang="en-US"/>
        </a:p>
      </dgm:t>
    </dgm:pt>
    <dgm:pt modelId="{7EF84997-EA76-0141-B508-0270CF7DD951}" type="pres">
      <dgm:prSet presAssocID="{D6CD471C-5413-FD4E-A5EF-4D317E2D1049}" presName="Name0" presStyleCnt="0">
        <dgm:presLayoutVars>
          <dgm:dir/>
          <dgm:animLvl val="lvl"/>
          <dgm:resizeHandles val="exact"/>
        </dgm:presLayoutVars>
      </dgm:prSet>
      <dgm:spPr/>
    </dgm:pt>
    <dgm:pt modelId="{7D9B3665-AB53-6A4B-B322-DC657EFAD3AC}" type="pres">
      <dgm:prSet presAssocID="{F6FB16F4-0776-C740-9F46-3253BEC1A5E8}" presName="parTxOnly" presStyleLbl="node1" presStyleIdx="0" presStyleCnt="3">
        <dgm:presLayoutVars>
          <dgm:chMax val="0"/>
          <dgm:chPref val="0"/>
          <dgm:bulletEnabled val="1"/>
        </dgm:presLayoutVars>
      </dgm:prSet>
      <dgm:spPr/>
    </dgm:pt>
    <dgm:pt modelId="{14381D24-0339-F44D-BB07-B236DD6ED6D1}" type="pres">
      <dgm:prSet presAssocID="{F3C0210E-47C2-AC41-966F-59B2E0013094}" presName="parTxOnlySpace" presStyleCnt="0"/>
      <dgm:spPr/>
    </dgm:pt>
    <dgm:pt modelId="{C9B6982C-95A4-0D4F-A44F-49E86A18B98D}" type="pres">
      <dgm:prSet presAssocID="{ADF9324B-AF69-144B-9869-1A4F0DD30474}" presName="parTxOnly" presStyleLbl="node1" presStyleIdx="1" presStyleCnt="3">
        <dgm:presLayoutVars>
          <dgm:chMax val="0"/>
          <dgm:chPref val="0"/>
          <dgm:bulletEnabled val="1"/>
        </dgm:presLayoutVars>
      </dgm:prSet>
      <dgm:spPr/>
    </dgm:pt>
    <dgm:pt modelId="{F46D6240-E999-4D4B-8F90-6169DB10EB90}" type="pres">
      <dgm:prSet presAssocID="{646A9051-3AF1-B64B-B2CB-96B2252F2743}" presName="parTxOnlySpace" presStyleCnt="0"/>
      <dgm:spPr/>
    </dgm:pt>
    <dgm:pt modelId="{6E293B80-0379-FB48-ACBF-56F19EB43D19}" type="pres">
      <dgm:prSet presAssocID="{7FFAF2C1-D7FA-5D4F-A5BD-0E851B5C6CAA}" presName="parTxOnly" presStyleLbl="node1" presStyleIdx="2" presStyleCnt="3">
        <dgm:presLayoutVars>
          <dgm:chMax val="0"/>
          <dgm:chPref val="0"/>
          <dgm:bulletEnabled val="1"/>
        </dgm:presLayoutVars>
      </dgm:prSet>
      <dgm:spPr/>
    </dgm:pt>
  </dgm:ptLst>
  <dgm:cxnLst>
    <dgm:cxn modelId="{57E4681A-474F-2147-8C95-EFFB65DE53BE}" type="presOf" srcId="{F6FB16F4-0776-C740-9F46-3253BEC1A5E8}" destId="{7D9B3665-AB53-6A4B-B322-DC657EFAD3AC}" srcOrd="0" destOrd="0" presId="urn:microsoft.com/office/officeart/2005/8/layout/chevron1"/>
    <dgm:cxn modelId="{D62B172A-5134-4747-B5A9-4ECBA64A10D5}" srcId="{D6CD471C-5413-FD4E-A5EF-4D317E2D1049}" destId="{7FFAF2C1-D7FA-5D4F-A5BD-0E851B5C6CAA}" srcOrd="2" destOrd="0" parTransId="{3F3691F5-B744-A545-8AD2-62093E81A5EC}" sibTransId="{9A8747AC-CFD2-5841-B3AB-B95453658D6E}"/>
    <dgm:cxn modelId="{F021473C-B86C-EC4D-8893-1174C6E697C0}" type="presOf" srcId="{ADF9324B-AF69-144B-9869-1A4F0DD30474}" destId="{C9B6982C-95A4-0D4F-A44F-49E86A18B98D}" srcOrd="0" destOrd="0" presId="urn:microsoft.com/office/officeart/2005/8/layout/chevron1"/>
    <dgm:cxn modelId="{56EB9F89-9ABD-CA44-8C9E-CA218B43E3B0}" type="presOf" srcId="{D6CD471C-5413-FD4E-A5EF-4D317E2D1049}" destId="{7EF84997-EA76-0141-B508-0270CF7DD951}" srcOrd="0" destOrd="0" presId="urn:microsoft.com/office/officeart/2005/8/layout/chevron1"/>
    <dgm:cxn modelId="{9399E4AD-6EF1-7145-B8CC-63ED640130C9}" type="presOf" srcId="{7FFAF2C1-D7FA-5D4F-A5BD-0E851B5C6CAA}" destId="{6E293B80-0379-FB48-ACBF-56F19EB43D19}" srcOrd="0" destOrd="0" presId="urn:microsoft.com/office/officeart/2005/8/layout/chevron1"/>
    <dgm:cxn modelId="{9FF9A9DD-18AD-2E43-8D3B-BC87F700F320}" srcId="{D6CD471C-5413-FD4E-A5EF-4D317E2D1049}" destId="{F6FB16F4-0776-C740-9F46-3253BEC1A5E8}" srcOrd="0" destOrd="0" parTransId="{33C3B43B-B8D0-9A4C-A76B-F028B40FA28D}" sibTransId="{F3C0210E-47C2-AC41-966F-59B2E0013094}"/>
    <dgm:cxn modelId="{7FC20BE1-D085-C844-8C31-6062585A3383}" srcId="{D6CD471C-5413-FD4E-A5EF-4D317E2D1049}" destId="{ADF9324B-AF69-144B-9869-1A4F0DD30474}" srcOrd="1" destOrd="0" parTransId="{3357116E-484F-B145-9989-52DFAE4C2A84}" sibTransId="{646A9051-3AF1-B64B-B2CB-96B2252F2743}"/>
    <dgm:cxn modelId="{F2922414-96DD-9D46-B43C-61817B5A3175}" type="presParOf" srcId="{7EF84997-EA76-0141-B508-0270CF7DD951}" destId="{7D9B3665-AB53-6A4B-B322-DC657EFAD3AC}" srcOrd="0" destOrd="0" presId="urn:microsoft.com/office/officeart/2005/8/layout/chevron1"/>
    <dgm:cxn modelId="{98F49F8F-2D6F-9A4B-A722-FC126C921DBC}" type="presParOf" srcId="{7EF84997-EA76-0141-B508-0270CF7DD951}" destId="{14381D24-0339-F44D-BB07-B236DD6ED6D1}" srcOrd="1" destOrd="0" presId="urn:microsoft.com/office/officeart/2005/8/layout/chevron1"/>
    <dgm:cxn modelId="{42763B7A-1162-4241-BEE7-52669C81148F}" type="presParOf" srcId="{7EF84997-EA76-0141-B508-0270CF7DD951}" destId="{C9B6982C-95A4-0D4F-A44F-49E86A18B98D}" srcOrd="2" destOrd="0" presId="urn:microsoft.com/office/officeart/2005/8/layout/chevron1"/>
    <dgm:cxn modelId="{CF3176AD-6661-7346-BC9D-8BDE4D3B0B39}" type="presParOf" srcId="{7EF84997-EA76-0141-B508-0270CF7DD951}" destId="{F46D6240-E999-4D4B-8F90-6169DB10EB90}" srcOrd="3" destOrd="0" presId="urn:microsoft.com/office/officeart/2005/8/layout/chevron1"/>
    <dgm:cxn modelId="{F7840E4D-5B55-2143-A74C-F192A7B52466}" type="presParOf" srcId="{7EF84997-EA76-0141-B508-0270CF7DD951}" destId="{6E293B80-0379-FB48-ACBF-56F19EB43D19}"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9B3665-AB53-6A4B-B322-DC657EFAD3AC}">
      <dsp:nvSpPr>
        <dsp:cNvPr id="0" name=""/>
        <dsp:cNvSpPr/>
      </dsp:nvSpPr>
      <dsp:spPr>
        <a:xfrm>
          <a:off x="2960" y="0"/>
          <a:ext cx="3607004" cy="1043940"/>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a:t>Ultrasonic elastic waves excited using transducer, piezoelectric wafers, pulse laser, or other methods.</a:t>
          </a:r>
        </a:p>
      </dsp:txBody>
      <dsp:txXfrm>
        <a:off x="524930" y="0"/>
        <a:ext cx="2563064" cy="1043940"/>
      </dsp:txXfrm>
    </dsp:sp>
    <dsp:sp modelId="{C9B6982C-95A4-0D4F-A44F-49E86A18B98D}">
      <dsp:nvSpPr>
        <dsp:cNvPr id="0" name=""/>
        <dsp:cNvSpPr/>
      </dsp:nvSpPr>
      <dsp:spPr>
        <a:xfrm>
          <a:off x="3249264" y="0"/>
          <a:ext cx="3607004" cy="1043940"/>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a:t>Elastic waves interact with defect/damage, propagating with damage information.</a:t>
          </a:r>
        </a:p>
      </dsp:txBody>
      <dsp:txXfrm>
        <a:off x="3771234" y="0"/>
        <a:ext cx="2563064" cy="1043940"/>
      </dsp:txXfrm>
    </dsp:sp>
    <dsp:sp modelId="{6E293B80-0379-FB48-ACBF-56F19EB43D19}">
      <dsp:nvSpPr>
        <dsp:cNvPr id="0" name=""/>
        <dsp:cNvSpPr/>
      </dsp:nvSpPr>
      <dsp:spPr>
        <a:xfrm>
          <a:off x="6495568" y="0"/>
          <a:ext cx="3607004" cy="1043940"/>
        </a:xfrm>
        <a:prstGeom prst="chevron">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008" tIns="20003" rIns="20003" bIns="20003" numCol="1" spcCol="1270" anchor="ctr" anchorCtr="0">
          <a:noAutofit/>
        </a:bodyPr>
        <a:lstStyle/>
        <a:p>
          <a:pPr marL="0" lvl="0" indent="0" algn="ctr" defTabSz="666750">
            <a:lnSpc>
              <a:spcPct val="90000"/>
            </a:lnSpc>
            <a:spcBef>
              <a:spcPct val="0"/>
            </a:spcBef>
            <a:spcAft>
              <a:spcPct val="35000"/>
            </a:spcAft>
            <a:buNone/>
          </a:pPr>
          <a:r>
            <a:rPr lang="en-US" sz="1500" kern="1200"/>
            <a:t>Detection of these waves using a piezoelectric transducer, fiber optic sensor, non-contact laser Doppler vibrometer, etc.</a:t>
          </a:r>
        </a:p>
      </dsp:txBody>
      <dsp:txXfrm>
        <a:off x="7017538" y="0"/>
        <a:ext cx="2563064" cy="1043940"/>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344427-90CF-214B-A70B-653842A1C8CB}" type="datetimeFigureOut">
              <a:rPr lang="en-US" smtClean="0"/>
              <a:t>7/1/20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203BD3-FABA-6D42-9B61-3A9C50EF1773}" type="slidenum">
              <a:rPr lang="en-US" smtClean="0"/>
              <a:t>‹#›</a:t>
            </a:fld>
            <a:endParaRPr lang="en-US"/>
          </a:p>
        </p:txBody>
      </p:sp>
    </p:spTree>
    <p:extLst>
      <p:ext uri="{BB962C8B-B14F-4D97-AF65-F5344CB8AC3E}">
        <p14:creationId xmlns:p14="http://schemas.microsoft.com/office/powerpoint/2010/main" val="344762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2</a:t>
            </a:fld>
            <a:endParaRPr lang="en-US"/>
          </a:p>
        </p:txBody>
      </p:sp>
    </p:spTree>
    <p:extLst>
      <p:ext uri="{BB962C8B-B14F-4D97-AF65-F5344CB8AC3E}">
        <p14:creationId xmlns:p14="http://schemas.microsoft.com/office/powerpoint/2010/main" val="34332875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3</a:t>
            </a:fld>
            <a:endParaRPr lang="en-US"/>
          </a:p>
        </p:txBody>
      </p:sp>
    </p:spTree>
    <p:extLst>
      <p:ext uri="{BB962C8B-B14F-4D97-AF65-F5344CB8AC3E}">
        <p14:creationId xmlns:p14="http://schemas.microsoft.com/office/powerpoint/2010/main" val="12411662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6</a:t>
            </a:fld>
            <a:endParaRPr lang="en-US"/>
          </a:p>
        </p:txBody>
      </p:sp>
    </p:spTree>
    <p:extLst>
      <p:ext uri="{BB962C8B-B14F-4D97-AF65-F5344CB8AC3E}">
        <p14:creationId xmlns:p14="http://schemas.microsoft.com/office/powerpoint/2010/main" val="26359616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a:p>
        </p:txBody>
      </p:sp>
      <p:sp>
        <p:nvSpPr>
          <p:cNvPr id="4" name="Slide Number Placeholder 3"/>
          <p:cNvSpPr>
            <a:spLocks noGrp="1"/>
          </p:cNvSpPr>
          <p:nvPr>
            <p:ph type="sldNum" sz="quarter" idx="10"/>
          </p:nvPr>
        </p:nvSpPr>
        <p:spPr/>
        <p:txBody>
          <a:bodyPr/>
          <a:lstStyle/>
          <a:p>
            <a:fld id="{98626D56-C813-48B0-B1B3-15F4FE64E827}" type="slidenum">
              <a:rPr lang="en-US" smtClean="0"/>
              <a:t>7</a:t>
            </a:fld>
            <a:endParaRPr lang="en-US"/>
          </a:p>
        </p:txBody>
      </p:sp>
    </p:spTree>
    <p:extLst>
      <p:ext uri="{BB962C8B-B14F-4D97-AF65-F5344CB8AC3E}">
        <p14:creationId xmlns:p14="http://schemas.microsoft.com/office/powerpoint/2010/main" val="12990793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Brief overview of what AFP is and the advantages it offers</a:t>
            </a:r>
          </a:p>
        </p:txBody>
      </p:sp>
      <p:sp>
        <p:nvSpPr>
          <p:cNvPr id="4" name="Slide Number Placeholder 3"/>
          <p:cNvSpPr>
            <a:spLocks noGrp="1"/>
          </p:cNvSpPr>
          <p:nvPr>
            <p:ph type="sldNum" sz="quarter" idx="10"/>
          </p:nvPr>
        </p:nvSpPr>
        <p:spPr/>
        <p:txBody>
          <a:bodyPr/>
          <a:lstStyle/>
          <a:p>
            <a:fld id="{73F0DAB8-F0AA-4B40-AAA6-A15F6B4A5EE9}" type="slidenum">
              <a:rPr lang="en-US" smtClean="0"/>
              <a:t>10</a:t>
            </a:fld>
            <a:endParaRPr lang="en-US"/>
          </a:p>
        </p:txBody>
      </p:sp>
    </p:spTree>
    <p:extLst>
      <p:ext uri="{BB962C8B-B14F-4D97-AF65-F5344CB8AC3E}">
        <p14:creationId xmlns:p14="http://schemas.microsoft.com/office/powerpoint/2010/main" val="1170339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26D56-C813-48B0-B1B3-15F4FE64E827}" type="slidenum">
              <a:rPr lang="en-US" smtClean="0">
                <a:solidFill>
                  <a:prstClr val="black"/>
                </a:solidFill>
              </a:rPr>
              <a:pPr/>
              <a:t>11</a:t>
            </a:fld>
            <a:endParaRPr lang="en-US">
              <a:solidFill>
                <a:prstClr val="black"/>
              </a:solidFill>
            </a:endParaRPr>
          </a:p>
        </p:txBody>
      </p:sp>
    </p:spTree>
    <p:extLst>
      <p:ext uri="{BB962C8B-B14F-4D97-AF65-F5344CB8AC3E}">
        <p14:creationId xmlns:p14="http://schemas.microsoft.com/office/powerpoint/2010/main" val="29883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a:t>
            </a:r>
          </a:p>
        </p:txBody>
      </p:sp>
      <p:sp>
        <p:nvSpPr>
          <p:cNvPr id="4" name="Slide Number Placeholder 3"/>
          <p:cNvSpPr>
            <a:spLocks noGrp="1"/>
          </p:cNvSpPr>
          <p:nvPr>
            <p:ph type="sldNum" sz="quarter" idx="5"/>
          </p:nvPr>
        </p:nvSpPr>
        <p:spPr/>
        <p:txBody>
          <a:bodyPr/>
          <a:lstStyle/>
          <a:p>
            <a:fld id="{74203BD3-FABA-6D42-9B61-3A9C50EF1773}" type="slidenum">
              <a:rPr lang="en-US" smtClean="0"/>
              <a:t>14</a:t>
            </a:fld>
            <a:endParaRPr lang="en-US"/>
          </a:p>
        </p:txBody>
      </p:sp>
    </p:spTree>
    <p:extLst>
      <p:ext uri="{BB962C8B-B14F-4D97-AF65-F5344CB8AC3E}">
        <p14:creationId xmlns:p14="http://schemas.microsoft.com/office/powerpoint/2010/main" val="11833390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16</a:t>
            </a:fld>
            <a:endParaRPr lang="en-US"/>
          </a:p>
        </p:txBody>
      </p:sp>
    </p:spTree>
    <p:extLst>
      <p:ext uri="{BB962C8B-B14F-4D97-AF65-F5344CB8AC3E}">
        <p14:creationId xmlns:p14="http://schemas.microsoft.com/office/powerpoint/2010/main" val="41753945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17</a:t>
            </a:fld>
            <a:endParaRPr lang="en-US"/>
          </a:p>
        </p:txBody>
      </p:sp>
    </p:spTree>
    <p:extLst>
      <p:ext uri="{BB962C8B-B14F-4D97-AF65-F5344CB8AC3E}">
        <p14:creationId xmlns:p14="http://schemas.microsoft.com/office/powerpoint/2010/main" val="8965138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19</a:t>
            </a:fld>
            <a:endParaRPr lang="en-US"/>
          </a:p>
        </p:txBody>
      </p:sp>
    </p:spTree>
    <p:extLst>
      <p:ext uri="{BB962C8B-B14F-4D97-AF65-F5344CB8AC3E}">
        <p14:creationId xmlns:p14="http://schemas.microsoft.com/office/powerpoint/2010/main" val="184050503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20</a:t>
            </a:fld>
            <a:endParaRPr lang="en-US"/>
          </a:p>
        </p:txBody>
      </p:sp>
    </p:spTree>
    <p:extLst>
      <p:ext uri="{BB962C8B-B14F-4D97-AF65-F5344CB8AC3E}">
        <p14:creationId xmlns:p14="http://schemas.microsoft.com/office/powerpoint/2010/main" val="4105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Because of the internal air pressure for loading, they have to seal the saw cut and crack with a material that keeps the air from escaping.  It looks like they are putting on some type of sticky tape on the stringer which was also severed with the saw cut.  The clamps are used to ensure a good seal. </a:t>
            </a:r>
            <a:endParaRPr lang="en-US"/>
          </a:p>
        </p:txBody>
      </p:sp>
      <p:sp>
        <p:nvSpPr>
          <p:cNvPr id="4" name="Slide Number Placeholder 3"/>
          <p:cNvSpPr>
            <a:spLocks noGrp="1"/>
          </p:cNvSpPr>
          <p:nvPr>
            <p:ph type="sldNum" sz="quarter" idx="10"/>
          </p:nvPr>
        </p:nvSpPr>
        <p:spPr/>
        <p:txBody>
          <a:bodyPr/>
          <a:lstStyle/>
          <a:p>
            <a:fld id="{92075102-4C4C-440D-957C-79FB2500C857}" type="slidenum">
              <a:rPr lang="en-US" smtClean="0"/>
              <a:pPr/>
              <a:t>21</a:t>
            </a:fld>
            <a:endParaRPr lang="en-US"/>
          </a:p>
        </p:txBody>
      </p:sp>
    </p:spTree>
    <p:extLst>
      <p:ext uri="{BB962C8B-B14F-4D97-AF65-F5344CB8AC3E}">
        <p14:creationId xmlns:p14="http://schemas.microsoft.com/office/powerpoint/2010/main" val="47673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23</a:t>
            </a:fld>
            <a:endParaRPr lang="en-US"/>
          </a:p>
        </p:txBody>
      </p:sp>
    </p:spTree>
    <p:extLst>
      <p:ext uri="{BB962C8B-B14F-4D97-AF65-F5344CB8AC3E}">
        <p14:creationId xmlns:p14="http://schemas.microsoft.com/office/powerpoint/2010/main" val="648521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8626D56-C813-48B0-B1B3-15F4FE64E827}"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12247211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74203BD3-FABA-6D42-9B61-3A9C50EF1773}" type="slidenum">
              <a:rPr lang="en-US" smtClean="0"/>
              <a:t>25</a:t>
            </a:fld>
            <a:endParaRPr lang="en-US"/>
          </a:p>
        </p:txBody>
      </p:sp>
    </p:spTree>
    <p:extLst>
      <p:ext uri="{BB962C8B-B14F-4D97-AF65-F5344CB8AC3E}">
        <p14:creationId xmlns:p14="http://schemas.microsoft.com/office/powerpoint/2010/main" val="325867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More performance speedup info</a:t>
            </a:r>
          </a:p>
        </p:txBody>
      </p:sp>
      <p:sp>
        <p:nvSpPr>
          <p:cNvPr id="4" name="Slide Number Placeholder 3"/>
          <p:cNvSpPr>
            <a:spLocks noGrp="1"/>
          </p:cNvSpPr>
          <p:nvPr>
            <p:ph type="sldNum" sz="quarter" idx="10"/>
          </p:nvPr>
        </p:nvSpPr>
        <p:spPr/>
        <p:txBody>
          <a:bodyPr/>
          <a:lstStyle/>
          <a:p>
            <a:fld id="{ADEBBF95-1F8E-4CBB-B009-A21317469177}" type="slidenum">
              <a:rPr lang="en-US" smtClean="0"/>
              <a:t>26</a:t>
            </a:fld>
            <a:endParaRPr lang="en-US"/>
          </a:p>
        </p:txBody>
      </p:sp>
    </p:spTree>
    <p:extLst>
      <p:ext uri="{BB962C8B-B14F-4D97-AF65-F5344CB8AC3E}">
        <p14:creationId xmlns:p14="http://schemas.microsoft.com/office/powerpoint/2010/main" val="1146810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Introduce </a:t>
            </a:r>
          </a:p>
        </p:txBody>
      </p:sp>
      <p:sp>
        <p:nvSpPr>
          <p:cNvPr id="4" name="Slide Number Placeholder 3"/>
          <p:cNvSpPr>
            <a:spLocks noGrp="1"/>
          </p:cNvSpPr>
          <p:nvPr>
            <p:ph type="sldNum" sz="quarter" idx="10"/>
          </p:nvPr>
        </p:nvSpPr>
        <p:spPr/>
        <p:txBody>
          <a:bodyPr/>
          <a:lstStyle/>
          <a:p>
            <a:fld id="{ADEBBF95-1F8E-4CBB-B009-A21317469177}" type="slidenum">
              <a:rPr lang="en-US" smtClean="0"/>
              <a:t>28</a:t>
            </a:fld>
            <a:endParaRPr lang="en-US"/>
          </a:p>
        </p:txBody>
      </p:sp>
    </p:spTree>
    <p:extLst>
      <p:ext uri="{BB962C8B-B14F-4D97-AF65-F5344CB8AC3E}">
        <p14:creationId xmlns:p14="http://schemas.microsoft.com/office/powerpoint/2010/main" val="17034024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Add speedups</a:t>
            </a:r>
          </a:p>
        </p:txBody>
      </p:sp>
      <p:sp>
        <p:nvSpPr>
          <p:cNvPr id="4" name="Slide Number Placeholder 3"/>
          <p:cNvSpPr>
            <a:spLocks noGrp="1"/>
          </p:cNvSpPr>
          <p:nvPr>
            <p:ph type="sldNum" sz="quarter" idx="10"/>
          </p:nvPr>
        </p:nvSpPr>
        <p:spPr/>
        <p:txBody>
          <a:bodyPr/>
          <a:lstStyle/>
          <a:p>
            <a:fld id="{ADEBBF95-1F8E-4CBB-B009-A21317469177}" type="slidenum">
              <a:rPr lang="en-US" smtClean="0"/>
              <a:t>30</a:t>
            </a:fld>
            <a:endParaRPr lang="en-US"/>
          </a:p>
        </p:txBody>
      </p:sp>
    </p:spTree>
    <p:extLst>
      <p:ext uri="{BB962C8B-B14F-4D97-AF65-F5344CB8AC3E}">
        <p14:creationId xmlns:p14="http://schemas.microsoft.com/office/powerpoint/2010/main" val="15159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7489C5E5-42FC-6D41-A3B5-B078DAE76F74}" type="datetimeFigureOut">
              <a:rPr lang="en-US" smtClean="0"/>
              <a:t>7/1/20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12854921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89C5E5-42FC-6D41-A3B5-B078DAE76F74}" type="datetimeFigureOut">
              <a:rPr lang="en-US" smtClean="0"/>
              <a:t>7/1/20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3635683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89C5E5-42FC-6D41-A3B5-B078DAE76F74}" type="datetimeFigureOut">
              <a:rPr lang="en-US" smtClean="0"/>
              <a:t>7/1/20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41338629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489C5E5-42FC-6D41-A3B5-B078DAE76F74}" type="datetimeFigureOut">
              <a:rPr lang="en-US" smtClean="0"/>
              <a:t>7/1/20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3225975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489C5E5-42FC-6D41-A3B5-B078DAE76F74}" type="datetimeFigureOut">
              <a:rPr lang="en-US" smtClean="0"/>
              <a:t>7/1/20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1216192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489C5E5-42FC-6D41-A3B5-B078DAE76F74}" type="datetimeFigureOut">
              <a:rPr lang="en-US" smtClean="0"/>
              <a:t>7/1/20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3931835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489C5E5-42FC-6D41-A3B5-B078DAE76F74}" type="datetimeFigureOut">
              <a:rPr lang="en-US" smtClean="0"/>
              <a:t>7/1/20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17567802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89C5E5-42FC-6D41-A3B5-B078DAE76F74}" type="datetimeFigureOut">
              <a:rPr lang="en-US" smtClean="0"/>
              <a:t>7/1/20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704960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489C5E5-42FC-6D41-A3B5-B078DAE76F74}" type="datetimeFigureOut">
              <a:rPr lang="en-US" smtClean="0"/>
              <a:t>7/1/20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4201985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89C5E5-42FC-6D41-A3B5-B078DAE76F74}" type="datetimeFigureOut">
              <a:rPr lang="en-US" smtClean="0"/>
              <a:t>7/1/20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641115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489C5E5-42FC-6D41-A3B5-B078DAE76F74}" type="datetimeFigureOut">
              <a:rPr lang="en-US" smtClean="0"/>
              <a:t>7/1/20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B81CB57-40D8-FD4E-A971-B6D9322DA797}" type="slidenum">
              <a:rPr lang="en-US" smtClean="0"/>
              <a:t>‹#›</a:t>
            </a:fld>
            <a:endParaRPr lang="en-US"/>
          </a:p>
        </p:txBody>
      </p:sp>
    </p:spTree>
    <p:extLst>
      <p:ext uri="{BB962C8B-B14F-4D97-AF65-F5344CB8AC3E}">
        <p14:creationId xmlns:p14="http://schemas.microsoft.com/office/powerpoint/2010/main" val="545213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Only-1">
    <p:spTree>
      <p:nvGrpSpPr>
        <p:cNvPr id="1" name=""/>
        <p:cNvGrpSpPr/>
        <p:nvPr/>
      </p:nvGrpSpPr>
      <p:grpSpPr>
        <a:xfrm>
          <a:off x="0" y="0"/>
          <a:ext cx="0" cy="0"/>
          <a:chOff x="0" y="0"/>
          <a:chExt cx="0" cy="0"/>
        </a:xfrm>
      </p:grpSpPr>
      <p:sp>
        <p:nvSpPr>
          <p:cNvPr id="9" name="Title 1"/>
          <p:cNvSpPr>
            <a:spLocks noGrp="1"/>
          </p:cNvSpPr>
          <p:nvPr>
            <p:ph type="title"/>
          </p:nvPr>
        </p:nvSpPr>
        <p:spPr>
          <a:xfrm>
            <a:off x="306917" y="76200"/>
            <a:ext cx="11580283" cy="753346"/>
          </a:xfrm>
        </p:spPr>
        <p:txBody>
          <a:bodyPr/>
          <a:lstStyle/>
          <a:p>
            <a:r>
              <a:rPr lang="en-US"/>
              <a:t>Click to edit Master title style</a:t>
            </a:r>
          </a:p>
        </p:txBody>
      </p:sp>
    </p:spTree>
    <p:extLst>
      <p:ext uri="{BB962C8B-B14F-4D97-AF65-F5344CB8AC3E}">
        <p14:creationId xmlns:p14="http://schemas.microsoft.com/office/powerpoint/2010/main" val="16225063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489C5E5-42FC-6D41-A3B5-B078DAE76F74}" type="datetimeFigureOut">
              <a:rPr lang="en-US" smtClean="0"/>
              <a:t>7/1/20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81CB57-40D8-FD4E-A971-B6D9322DA797}" type="slidenum">
              <a:rPr lang="en-US" smtClean="0"/>
              <a:t>‹#›</a:t>
            </a:fld>
            <a:endParaRPr lang="en-US"/>
          </a:p>
        </p:txBody>
      </p:sp>
    </p:spTree>
    <p:extLst>
      <p:ext uri="{BB962C8B-B14F-4D97-AF65-F5344CB8AC3E}">
        <p14:creationId xmlns:p14="http://schemas.microsoft.com/office/powerpoint/2010/main" val="191188558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6.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notesSlide" Target="../notesSlides/notesSlide3.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7.png"/><Relationship Id="rId2" Type="http://schemas.openxmlformats.org/officeDocument/2006/relationships/video" Target="../media/media2.avi"/><Relationship Id="rId1" Type="http://schemas.microsoft.com/office/2007/relationships/media" Target="../media/media2.avi"/><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8" Type="http://schemas.openxmlformats.org/officeDocument/2006/relationships/image" Target="../media/image25.gif"/><Relationship Id="rId3" Type="http://schemas.openxmlformats.org/officeDocument/2006/relationships/slideLayout" Target="../slideLayouts/slideLayout12.xml"/><Relationship Id="rId7" Type="http://schemas.openxmlformats.org/officeDocument/2006/relationships/image" Target="../media/image24.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notesSlide" Target="../notesSlides/notesSlide6.xml"/></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2.emf"/><Relationship Id="rId5" Type="http://schemas.openxmlformats.org/officeDocument/2006/relationships/image" Target="../media/image31.tiff"/><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microsoft.com/office/2007/relationships/media" Target="../media/media1.mp4"/><Relationship Id="rId7" Type="http://schemas.openxmlformats.org/officeDocument/2006/relationships/image" Target="../media/image9.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33.png"/><Relationship Id="rId5" Type="http://schemas.openxmlformats.org/officeDocument/2006/relationships/slideLayout" Target="../slideLayouts/slideLayout2.xml"/><Relationship Id="rId4" Type="http://schemas.openxmlformats.org/officeDocument/2006/relationships/video" Target="../media/media1.mp4"/></Relationships>
</file>

<file path=ppt/slides/_rels/slide2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5.gif"/><Relationship Id="rId5" Type="http://schemas.openxmlformats.org/officeDocument/2006/relationships/image" Target="../media/image22.png"/><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06B1F19-BB7F-DD4E-A547-489C86C4D362}"/>
              </a:ext>
            </a:extLst>
          </p:cNvPr>
          <p:cNvSpPr>
            <a:spLocks noGrp="1"/>
          </p:cNvSpPr>
          <p:nvPr>
            <p:ph type="ctrTitle"/>
          </p:nvPr>
        </p:nvSpPr>
        <p:spPr>
          <a:xfrm>
            <a:off x="6746628" y="1783959"/>
            <a:ext cx="4645250" cy="2889114"/>
          </a:xfrm>
        </p:spPr>
        <p:txBody>
          <a:bodyPr anchor="b">
            <a:normAutofit fontScale="90000"/>
          </a:bodyPr>
          <a:lstStyle/>
          <a:p>
            <a:pPr algn="l"/>
            <a:r>
              <a:rPr lang="en-US" sz="4800">
                <a:solidFill>
                  <a:schemeClr val="bg1"/>
                </a:solidFill>
              </a:rPr>
              <a:t>Supporting Safe, Robust Aerospace Structures Through HPC Enhanced Computational NDE </a:t>
            </a:r>
          </a:p>
        </p:txBody>
      </p:sp>
      <p:sp>
        <p:nvSpPr>
          <p:cNvPr id="3" name="Subtitle 2">
            <a:extLst>
              <a:ext uri="{FF2B5EF4-FFF2-40B4-BE49-F238E27FC236}">
                <a16:creationId xmlns:a16="http://schemas.microsoft.com/office/drawing/2014/main" id="{1E3D38B0-02B7-1447-B324-2DBE5B07AC6F}"/>
              </a:ext>
            </a:extLst>
          </p:cNvPr>
          <p:cNvSpPr>
            <a:spLocks noGrp="1"/>
          </p:cNvSpPr>
          <p:nvPr>
            <p:ph type="subTitle" idx="1"/>
          </p:nvPr>
        </p:nvSpPr>
        <p:spPr>
          <a:xfrm>
            <a:off x="6746627" y="4750893"/>
            <a:ext cx="4645250" cy="1147863"/>
          </a:xfrm>
        </p:spPr>
        <p:txBody>
          <a:bodyPr anchor="t">
            <a:normAutofit/>
          </a:bodyPr>
          <a:lstStyle/>
          <a:p>
            <a:pPr algn="l"/>
            <a:r>
              <a:rPr lang="en-US" sz="2000">
                <a:solidFill>
                  <a:schemeClr val="bg1"/>
                </a:solidFill>
              </a:rPr>
              <a:t>Elizabeth Gregory &amp; Bill </a:t>
            </a:r>
            <a:r>
              <a:rPr lang="en-US" sz="2000" err="1">
                <a:solidFill>
                  <a:schemeClr val="bg1"/>
                </a:solidFill>
              </a:rPr>
              <a:t>Schneck</a:t>
            </a:r>
            <a:endParaRPr lang="en-US" sz="2000">
              <a:solidFill>
                <a:schemeClr val="bg1"/>
              </a:solidFill>
            </a:endParaRPr>
          </a:p>
        </p:txBody>
      </p:sp>
      <p:sp>
        <p:nvSpPr>
          <p:cNvPr id="12" name="Freeform: Shape 11">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1E25671-65FC-CD4F-A79C-0E65754F09B7}"/>
              </a:ext>
            </a:extLst>
          </p:cNvPr>
          <p:cNvPicPr>
            <a:picLocks noChangeAspect="1"/>
          </p:cNvPicPr>
          <p:nvPr/>
        </p:nvPicPr>
        <p:blipFill>
          <a:blip r:embed="rId2"/>
          <a:stretch>
            <a:fillRect/>
          </a:stretch>
        </p:blipFill>
        <p:spPr>
          <a:xfrm>
            <a:off x="419382" y="1798731"/>
            <a:ext cx="4047843" cy="1892366"/>
          </a:xfrm>
          <a:prstGeom prst="rect">
            <a:avLst/>
          </a:prstGeom>
        </p:spPr>
      </p:pic>
    </p:spTree>
    <p:extLst>
      <p:ext uri="{BB962C8B-B14F-4D97-AF65-F5344CB8AC3E}">
        <p14:creationId xmlns:p14="http://schemas.microsoft.com/office/powerpoint/2010/main" val="3193439848"/>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2DE68-2157-7B4A-ABDB-EFFEB1F50355}"/>
              </a:ext>
            </a:extLst>
          </p:cNvPr>
          <p:cNvSpPr>
            <a:spLocks noGrp="1"/>
          </p:cNvSpPr>
          <p:nvPr>
            <p:ph type="title"/>
          </p:nvPr>
        </p:nvSpPr>
        <p:spPr/>
        <p:txBody>
          <a:bodyPr/>
          <a:lstStyle/>
          <a:p>
            <a:r>
              <a:rPr lang="en-US"/>
              <a:t>Computational Nondestructive Evaluation</a:t>
            </a:r>
          </a:p>
        </p:txBody>
      </p:sp>
      <p:sp>
        <p:nvSpPr>
          <p:cNvPr id="3" name="Content Placeholder 2">
            <a:extLst>
              <a:ext uri="{FF2B5EF4-FFF2-40B4-BE49-F238E27FC236}">
                <a16:creationId xmlns:a16="http://schemas.microsoft.com/office/drawing/2014/main" id="{25441B28-078F-CE48-9D33-EE7718C284BE}"/>
              </a:ext>
            </a:extLst>
          </p:cNvPr>
          <p:cNvSpPr>
            <a:spLocks noGrp="1"/>
          </p:cNvSpPr>
          <p:nvPr>
            <p:ph sz="half" idx="1"/>
          </p:nvPr>
        </p:nvSpPr>
        <p:spPr>
          <a:xfrm>
            <a:off x="838201" y="4090737"/>
            <a:ext cx="5181600" cy="2086225"/>
          </a:xfrm>
        </p:spPr>
        <p:txBody>
          <a:bodyPr vert="horz" lIns="91440" tIns="45720" rIns="91440" bIns="45720" rtlCol="0" anchor="t">
            <a:normAutofit fontScale="85000" lnSpcReduction="20000"/>
          </a:bodyPr>
          <a:lstStyle/>
          <a:p>
            <a:r>
              <a:rPr lang="en-US"/>
              <a:t>Modeling </a:t>
            </a:r>
          </a:p>
          <a:p>
            <a:pPr lvl="4"/>
            <a:r>
              <a:rPr lang="en-US"/>
              <a:t>Provides NDE information during the design stage leading to inspectable and optimal designs.</a:t>
            </a:r>
            <a:endParaRPr lang="en-US">
              <a:cs typeface="Calibri"/>
            </a:endParaRPr>
          </a:p>
          <a:p>
            <a:pPr lvl="4"/>
            <a:r>
              <a:rPr lang="en-US"/>
              <a:t>Makes it feasible to study a large number of damage and flaw cases to establish confidence in </a:t>
            </a:r>
            <a:r>
              <a:rPr lang="en-US" err="1"/>
              <a:t>inspectability</a:t>
            </a:r>
            <a:r>
              <a:rPr lang="en-US"/>
              <a:t>.</a:t>
            </a:r>
            <a:endParaRPr lang="en-US">
              <a:cs typeface="Calibri"/>
            </a:endParaRPr>
          </a:p>
          <a:p>
            <a:pPr lvl="4"/>
            <a:r>
              <a:rPr lang="en-US"/>
              <a:t>Cost effective method to develop optimized inspection techniques.</a:t>
            </a:r>
            <a:endParaRPr lang="en-US">
              <a:cs typeface="Calibri"/>
            </a:endParaRPr>
          </a:p>
        </p:txBody>
      </p:sp>
      <p:sp>
        <p:nvSpPr>
          <p:cNvPr id="4" name="Content Placeholder 3">
            <a:extLst>
              <a:ext uri="{FF2B5EF4-FFF2-40B4-BE49-F238E27FC236}">
                <a16:creationId xmlns:a16="http://schemas.microsoft.com/office/drawing/2014/main" id="{CE4DBAD1-8775-5449-837D-E31A715CD309}"/>
              </a:ext>
            </a:extLst>
          </p:cNvPr>
          <p:cNvSpPr>
            <a:spLocks noGrp="1"/>
          </p:cNvSpPr>
          <p:nvPr>
            <p:ph sz="half" idx="2"/>
          </p:nvPr>
        </p:nvSpPr>
        <p:spPr>
          <a:xfrm>
            <a:off x="6172201" y="4090737"/>
            <a:ext cx="5181600" cy="2086225"/>
          </a:xfrm>
        </p:spPr>
        <p:txBody>
          <a:bodyPr vert="horz" lIns="91440" tIns="45720" rIns="91440" bIns="45720" rtlCol="0" anchor="t">
            <a:normAutofit fontScale="85000" lnSpcReduction="20000"/>
          </a:bodyPr>
          <a:lstStyle/>
          <a:p>
            <a:r>
              <a:rPr lang="en-US"/>
              <a:t>Data Analysis</a:t>
            </a:r>
          </a:p>
          <a:p>
            <a:pPr lvl="5"/>
            <a:r>
              <a:rPr lang="en-US"/>
              <a:t>Reduces inspection time and cost.</a:t>
            </a:r>
            <a:endParaRPr lang="en-US">
              <a:cs typeface="Calibri"/>
            </a:endParaRPr>
          </a:p>
          <a:p>
            <a:pPr lvl="5"/>
            <a:r>
              <a:rPr lang="en-US"/>
              <a:t>Illustrates non-obvious trends and relationships.</a:t>
            </a:r>
            <a:endParaRPr lang="en-US">
              <a:cs typeface="Calibri" panose="020F0502020204030204"/>
            </a:endParaRPr>
          </a:p>
          <a:p>
            <a:pPr lvl="5"/>
            <a:r>
              <a:rPr lang="en-US">
                <a:cs typeface="Calibri" panose="020F0502020204030204"/>
              </a:rPr>
              <a:t>Can remove subjectivity of human interpretation.</a:t>
            </a:r>
          </a:p>
          <a:p>
            <a:pPr lvl="5"/>
            <a:r>
              <a:rPr lang="en-US"/>
              <a:t>Connects with modeling to inform decision making. </a:t>
            </a:r>
            <a:endParaRPr lang="en-US">
              <a:cs typeface="Calibri"/>
            </a:endParaRPr>
          </a:p>
          <a:p>
            <a:endParaRPr lang="en-US"/>
          </a:p>
        </p:txBody>
      </p:sp>
      <p:sp>
        <p:nvSpPr>
          <p:cNvPr id="5" name="Content Placeholder 2">
            <a:extLst>
              <a:ext uri="{FF2B5EF4-FFF2-40B4-BE49-F238E27FC236}">
                <a16:creationId xmlns:a16="http://schemas.microsoft.com/office/drawing/2014/main" id="{28A9A0EC-6218-484F-B8D9-FF7164186A63}"/>
              </a:ext>
            </a:extLst>
          </p:cNvPr>
          <p:cNvSpPr txBox="1">
            <a:spLocks/>
          </p:cNvSpPr>
          <p:nvPr/>
        </p:nvSpPr>
        <p:spPr>
          <a:xfrm>
            <a:off x="838200" y="1619885"/>
            <a:ext cx="10515600" cy="22651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t>Nondestructive Evaluation (NDE) of Aerospace Structures: Detect, quantify, and characterize damage inside aerospace materials/structures through any method that leaves the structure intact and unchanged. </a:t>
            </a:r>
          </a:p>
          <a:p>
            <a:r>
              <a:rPr lang="en-US" sz="2400"/>
              <a:t>Computational Nondestructive Evaluation (CNDE): Simulation, modeling, and data analysis tools to aid in the NDE process.</a:t>
            </a:r>
          </a:p>
          <a:p>
            <a:pPr marL="0" indent="0">
              <a:buNone/>
            </a:pPr>
            <a:r>
              <a:rPr lang="en-US" sz="2400"/>
              <a:t>Value to NASA: </a:t>
            </a:r>
          </a:p>
          <a:p>
            <a:pPr lvl="2"/>
            <a:endParaRPr lang="en-US" sz="2400"/>
          </a:p>
        </p:txBody>
      </p:sp>
      <p:pic>
        <p:nvPicPr>
          <p:cNvPr id="7" name="Picture 6">
            <a:extLst>
              <a:ext uri="{FF2B5EF4-FFF2-40B4-BE49-F238E27FC236}">
                <a16:creationId xmlns:a16="http://schemas.microsoft.com/office/drawing/2014/main" id="{7A242D82-C0CC-A041-8CE3-4884CC3D22D0}"/>
              </a:ext>
            </a:extLst>
          </p:cNvPr>
          <p:cNvPicPr>
            <a:picLocks noChangeAspect="1"/>
          </p:cNvPicPr>
          <p:nvPr/>
        </p:nvPicPr>
        <p:blipFill>
          <a:blip r:embed="rId3"/>
          <a:stretch>
            <a:fillRect/>
          </a:stretch>
        </p:blipFill>
        <p:spPr>
          <a:xfrm>
            <a:off x="6254130" y="4496370"/>
            <a:ext cx="2112529" cy="1716076"/>
          </a:xfrm>
          <a:prstGeom prst="rect">
            <a:avLst/>
          </a:prstGeom>
        </p:spPr>
      </p:pic>
      <p:pic>
        <p:nvPicPr>
          <p:cNvPr id="9" name="Picture 8">
            <a:extLst>
              <a:ext uri="{FF2B5EF4-FFF2-40B4-BE49-F238E27FC236}">
                <a16:creationId xmlns:a16="http://schemas.microsoft.com/office/drawing/2014/main" id="{97F1CDA4-3CE7-2B47-839B-D8A8C7BBB962}"/>
              </a:ext>
            </a:extLst>
          </p:cNvPr>
          <p:cNvPicPr>
            <a:picLocks noChangeAspect="1"/>
          </p:cNvPicPr>
          <p:nvPr/>
        </p:nvPicPr>
        <p:blipFill>
          <a:blip r:embed="rId4"/>
          <a:stretch>
            <a:fillRect/>
          </a:stretch>
        </p:blipFill>
        <p:spPr>
          <a:xfrm>
            <a:off x="367726" y="4730031"/>
            <a:ext cx="2213431" cy="1248754"/>
          </a:xfrm>
          <a:prstGeom prst="rect">
            <a:avLst/>
          </a:prstGeom>
        </p:spPr>
      </p:pic>
    </p:spTree>
    <p:extLst>
      <p:ext uri="{BB962C8B-B14F-4D97-AF65-F5344CB8AC3E}">
        <p14:creationId xmlns:p14="http://schemas.microsoft.com/office/powerpoint/2010/main" val="39480755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B918361-99A9-9641-A36E-AB8BC3FF7A91}"/>
              </a:ext>
            </a:extLst>
          </p:cNvPr>
          <p:cNvSpPr>
            <a:spLocks noGrp="1"/>
          </p:cNvSpPr>
          <p:nvPr>
            <p:ph sz="half" idx="1"/>
          </p:nvPr>
        </p:nvSpPr>
        <p:spPr>
          <a:xfrm>
            <a:off x="302622" y="3128211"/>
            <a:ext cx="4676480" cy="3048752"/>
          </a:xfrm>
        </p:spPr>
        <p:txBody>
          <a:bodyPr>
            <a:normAutofit lnSpcReduction="10000"/>
          </a:bodyPr>
          <a:lstStyle/>
          <a:p>
            <a:pPr marL="0" indent="0">
              <a:buNone/>
            </a:pPr>
            <a:r>
              <a:rPr lang="en-US" b="1"/>
              <a:t>RSG</a:t>
            </a:r>
          </a:p>
          <a:p>
            <a:r>
              <a:rPr lang="en-US" sz="2400"/>
              <a:t>3D staggered grid time-domain finite difference</a:t>
            </a:r>
          </a:p>
          <a:p>
            <a:r>
              <a:rPr lang="en-US" sz="2400"/>
              <a:t>C++ code with MPI parallelization, CPU kernel validated with GPU kernel under development</a:t>
            </a:r>
          </a:p>
          <a:p>
            <a:r>
              <a:rPr lang="en-US" sz="2400"/>
              <a:t>Natively handles 3D fully anisotropic heterogeneous media</a:t>
            </a:r>
          </a:p>
          <a:p>
            <a:pPr lvl="1"/>
            <a:endParaRPr lang="en-US" sz="1400"/>
          </a:p>
          <a:p>
            <a:pPr marL="0" indent="0">
              <a:buNone/>
            </a:pPr>
            <a:endParaRPr lang="en-US"/>
          </a:p>
        </p:txBody>
      </p:sp>
      <p:sp>
        <p:nvSpPr>
          <p:cNvPr id="4" name="Content Placeholder 3">
            <a:extLst>
              <a:ext uri="{FF2B5EF4-FFF2-40B4-BE49-F238E27FC236}">
                <a16:creationId xmlns:a16="http://schemas.microsoft.com/office/drawing/2014/main" id="{6CDA550F-48F5-B546-B04A-3913593DEB46}"/>
              </a:ext>
            </a:extLst>
          </p:cNvPr>
          <p:cNvSpPr>
            <a:spLocks noGrp="1"/>
          </p:cNvSpPr>
          <p:nvPr>
            <p:ph sz="half" idx="2"/>
          </p:nvPr>
        </p:nvSpPr>
        <p:spPr>
          <a:xfrm>
            <a:off x="6172200" y="3128211"/>
            <a:ext cx="5181600" cy="3048752"/>
          </a:xfrm>
        </p:spPr>
        <p:txBody>
          <a:bodyPr vert="horz" lIns="91440" tIns="45720" rIns="91440" bIns="45720" rtlCol="0" anchor="t">
            <a:normAutofit lnSpcReduction="10000"/>
          </a:bodyPr>
          <a:lstStyle/>
          <a:p>
            <a:pPr marL="0" indent="0">
              <a:buNone/>
            </a:pPr>
            <a:r>
              <a:rPr lang="en-US" b="1"/>
              <a:t>Data Fusion and ML/AI</a:t>
            </a:r>
          </a:p>
          <a:p>
            <a:r>
              <a:rPr lang="en-US" sz="2400"/>
              <a:t>Automated Analysis of many GB of thermographic data from Automated fiber placement (AFP), quickly. </a:t>
            </a:r>
          </a:p>
          <a:p>
            <a:r>
              <a:rPr lang="en-US" sz="2400" err="1"/>
              <a:t>Tensorflow</a:t>
            </a:r>
            <a:r>
              <a:rPr lang="en-US" sz="2400"/>
              <a:t> with python real-time processing.</a:t>
            </a:r>
          </a:p>
          <a:p>
            <a:endParaRPr lang="en-US" sz="2400"/>
          </a:p>
        </p:txBody>
      </p:sp>
      <p:sp>
        <p:nvSpPr>
          <p:cNvPr id="7" name="Content Placeholder 2">
            <a:extLst>
              <a:ext uri="{FF2B5EF4-FFF2-40B4-BE49-F238E27FC236}">
                <a16:creationId xmlns:a16="http://schemas.microsoft.com/office/drawing/2014/main" id="{BCAE7F3B-6B86-A344-B341-854ABA8C0E89}"/>
              </a:ext>
            </a:extLst>
          </p:cNvPr>
          <p:cNvSpPr txBox="1">
            <a:spLocks/>
          </p:cNvSpPr>
          <p:nvPr/>
        </p:nvSpPr>
        <p:spPr>
          <a:xfrm>
            <a:off x="302622" y="265661"/>
            <a:ext cx="4541014" cy="2862550"/>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t>Ultrasound Inspection Simulation </a:t>
            </a:r>
            <a:r>
              <a:rPr lang="en-US" b="1" err="1"/>
              <a:t>CompCell</a:t>
            </a:r>
            <a:r>
              <a:rPr lang="en-US" b="1"/>
              <a:t> EFIT </a:t>
            </a:r>
          </a:p>
          <a:p>
            <a:r>
              <a:rPr lang="en-US" sz="2400" err="1"/>
              <a:t>Elastodynamic</a:t>
            </a:r>
            <a:r>
              <a:rPr lang="en-US" sz="2400"/>
              <a:t> Finite Integration Technique optimized for Intel Xeon Phi Knights Landing processors </a:t>
            </a:r>
            <a:endParaRPr lang="en-US" sz="2400">
              <a:cs typeface="Calibri"/>
            </a:endParaRPr>
          </a:p>
          <a:p>
            <a:r>
              <a:rPr lang="en-US" sz="2400"/>
              <a:t>Cannot handle anisotropic heterogeneous media (e.g. composites)</a:t>
            </a:r>
            <a:endParaRPr lang="en-US" sz="2400">
              <a:cs typeface="Calibri"/>
            </a:endParaRPr>
          </a:p>
          <a:p>
            <a:pPr marL="0" indent="0">
              <a:buFont typeface="Arial" panose="020B0604020202020204" pitchFamily="34" charset="0"/>
              <a:buNone/>
            </a:pPr>
            <a:endParaRPr lang="en-US"/>
          </a:p>
        </p:txBody>
      </p:sp>
      <p:sp>
        <p:nvSpPr>
          <p:cNvPr id="8" name="Content Placeholder 2">
            <a:extLst>
              <a:ext uri="{FF2B5EF4-FFF2-40B4-BE49-F238E27FC236}">
                <a16:creationId xmlns:a16="http://schemas.microsoft.com/office/drawing/2014/main" id="{34BF9B2A-D935-A546-93D2-5811A957D534}"/>
              </a:ext>
            </a:extLst>
          </p:cNvPr>
          <p:cNvSpPr txBox="1">
            <a:spLocks/>
          </p:cNvSpPr>
          <p:nvPr/>
        </p:nvSpPr>
        <p:spPr>
          <a:xfrm>
            <a:off x="6172200" y="265661"/>
            <a:ext cx="4366260" cy="28625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a:t>X-Ray CT Ray Tracing</a:t>
            </a:r>
          </a:p>
          <a:p>
            <a:r>
              <a:rPr lang="en-US" sz="2400"/>
              <a:t>A simplified interface layer for scientific ray-tracing has been implemented as an available library for additional ‘app’ development.</a:t>
            </a:r>
          </a:p>
        </p:txBody>
      </p:sp>
      <p:pic>
        <p:nvPicPr>
          <p:cNvPr id="9" name="Content Placeholder 5">
            <a:extLst>
              <a:ext uri="{FF2B5EF4-FFF2-40B4-BE49-F238E27FC236}">
                <a16:creationId xmlns:a16="http://schemas.microsoft.com/office/drawing/2014/main" id="{FE1D6BD4-0B5B-F049-A1FE-EB85D1FCB518}"/>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7373" t="21930" r="25112" b="30556"/>
          <a:stretch/>
        </p:blipFill>
        <p:spPr>
          <a:xfrm>
            <a:off x="10774051" y="262638"/>
            <a:ext cx="1159497" cy="1159497"/>
          </a:xfrm>
          <a:prstGeom prst="rect">
            <a:avLst/>
          </a:prstGeom>
        </p:spPr>
      </p:pic>
      <p:pic>
        <p:nvPicPr>
          <p:cNvPr id="10" name="Content Placeholder 4">
            <a:extLst>
              <a:ext uri="{FF2B5EF4-FFF2-40B4-BE49-F238E27FC236}">
                <a16:creationId xmlns:a16="http://schemas.microsoft.com/office/drawing/2014/main" id="{8CB56C0D-360F-7C4D-9100-F4A6A527F138}"/>
              </a:ext>
            </a:extLst>
          </p:cNvPr>
          <p:cNvPicPr>
            <a:picLocks noChangeAspect="1"/>
          </p:cNvPicPr>
          <p:nvPr/>
        </p:nvPicPr>
        <p:blipFill>
          <a:blip r:embed="rId4"/>
          <a:stretch>
            <a:fillRect/>
          </a:stretch>
        </p:blipFill>
        <p:spPr>
          <a:xfrm>
            <a:off x="4955552" y="264149"/>
            <a:ext cx="1159497" cy="1156474"/>
          </a:xfrm>
          <a:prstGeom prst="rect">
            <a:avLst/>
          </a:prstGeom>
        </p:spPr>
      </p:pic>
      <p:pic>
        <p:nvPicPr>
          <p:cNvPr id="11" name="Picture 2" descr="cid:image001.png@01D49152.18254AF0">
            <a:extLst>
              <a:ext uri="{FF2B5EF4-FFF2-40B4-BE49-F238E27FC236}">
                <a16:creationId xmlns:a16="http://schemas.microsoft.com/office/drawing/2014/main" id="{798D6309-3268-A84D-82E3-0E1C03632B1C}"/>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l="5268" r="18267" b="1957"/>
          <a:stretch/>
        </p:blipFill>
        <p:spPr bwMode="auto">
          <a:xfrm>
            <a:off x="4955552" y="2881695"/>
            <a:ext cx="1159497" cy="1159775"/>
          </a:xfrm>
          <a:prstGeom prst="rect">
            <a:avLst/>
          </a:prstGeom>
          <a:ln w="38100" cap="sq">
            <a:solidFill>
              <a:schemeClr val="bg1"/>
            </a:solidFill>
            <a:miter lim="800000"/>
          </a:ln>
          <a:effectLst/>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CB474532-E873-9942-B4EC-995940050944}"/>
              </a:ext>
            </a:extLst>
          </p:cNvPr>
          <p:cNvPicPr>
            <a:picLocks noChangeAspect="1"/>
          </p:cNvPicPr>
          <p:nvPr/>
        </p:nvPicPr>
        <p:blipFill rotWithShape="1">
          <a:blip r:embed="rId6"/>
          <a:srcRect l="13872" t="32199" r="10383" b="30907"/>
          <a:stretch/>
        </p:blipFill>
        <p:spPr>
          <a:xfrm>
            <a:off x="6460840" y="5480158"/>
            <a:ext cx="2367643" cy="864933"/>
          </a:xfrm>
          <a:prstGeom prst="rect">
            <a:avLst/>
          </a:prstGeom>
        </p:spPr>
      </p:pic>
      <p:pic>
        <p:nvPicPr>
          <p:cNvPr id="12" name="Picture 11">
            <a:extLst>
              <a:ext uri="{FF2B5EF4-FFF2-40B4-BE49-F238E27FC236}">
                <a16:creationId xmlns:a16="http://schemas.microsoft.com/office/drawing/2014/main" id="{FE79BB54-F853-434E-BE85-AF819722C6FC}"/>
              </a:ext>
            </a:extLst>
          </p:cNvPr>
          <p:cNvPicPr>
            <a:picLocks noChangeAspect="1"/>
          </p:cNvPicPr>
          <p:nvPr/>
        </p:nvPicPr>
        <p:blipFill>
          <a:blip r:embed="rId7"/>
          <a:stretch>
            <a:fillRect/>
          </a:stretch>
        </p:blipFill>
        <p:spPr>
          <a:xfrm>
            <a:off x="9117123" y="5480157"/>
            <a:ext cx="2248826" cy="864933"/>
          </a:xfrm>
          <a:prstGeom prst="rect">
            <a:avLst/>
          </a:prstGeom>
        </p:spPr>
      </p:pic>
    </p:spTree>
    <p:extLst>
      <p:ext uri="{BB962C8B-B14F-4D97-AF65-F5344CB8AC3E}">
        <p14:creationId xmlns:p14="http://schemas.microsoft.com/office/powerpoint/2010/main" val="54992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D1AAA9-C904-2D47-9212-98758CF579AA}"/>
              </a:ext>
            </a:extLst>
          </p:cNvPr>
          <p:cNvSpPr>
            <a:spLocks noGrp="1"/>
          </p:cNvSpPr>
          <p:nvPr>
            <p:ph type="ctrTitle"/>
          </p:nvPr>
        </p:nvSpPr>
        <p:spPr/>
        <p:txBody>
          <a:bodyPr/>
          <a:lstStyle/>
          <a:p>
            <a:r>
              <a:rPr lang="en-US"/>
              <a:t>Ultrasound Simulation</a:t>
            </a:r>
          </a:p>
        </p:txBody>
      </p:sp>
      <p:sp>
        <p:nvSpPr>
          <p:cNvPr id="3" name="Subtitle 2">
            <a:extLst>
              <a:ext uri="{FF2B5EF4-FFF2-40B4-BE49-F238E27FC236}">
                <a16:creationId xmlns:a16="http://schemas.microsoft.com/office/drawing/2014/main" id="{870781FE-3DFF-BA41-8246-0C34C9E7E2E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2315652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C9605-2735-9F42-963B-70017B0F195D}"/>
              </a:ext>
            </a:extLst>
          </p:cNvPr>
          <p:cNvSpPr>
            <a:spLocks noGrp="1"/>
          </p:cNvSpPr>
          <p:nvPr>
            <p:ph type="title"/>
          </p:nvPr>
        </p:nvSpPr>
        <p:spPr/>
        <p:txBody>
          <a:bodyPr/>
          <a:lstStyle/>
          <a:p>
            <a:r>
              <a:rPr lang="en-US" sz="3600"/>
              <a:t>Ultrasound Testing Simulation for NDE </a:t>
            </a:r>
          </a:p>
        </p:txBody>
      </p:sp>
      <p:graphicFrame>
        <p:nvGraphicFramePr>
          <p:cNvPr id="7" name="Content Placeholder 6">
            <a:extLst>
              <a:ext uri="{FF2B5EF4-FFF2-40B4-BE49-F238E27FC236}">
                <a16:creationId xmlns:a16="http://schemas.microsoft.com/office/drawing/2014/main" id="{2D33E1D6-54E6-5049-81FC-DC37C520F2B6}"/>
              </a:ext>
            </a:extLst>
          </p:cNvPr>
          <p:cNvGraphicFramePr>
            <a:graphicFrameLocks noGrp="1"/>
          </p:cNvGraphicFramePr>
          <p:nvPr>
            <p:ph idx="1"/>
            <p:extLst>
              <p:ext uri="{D42A27DB-BD31-4B8C-83A1-F6EECF244321}">
                <p14:modId xmlns:p14="http://schemas.microsoft.com/office/powerpoint/2010/main" val="115012777"/>
              </p:ext>
            </p:extLst>
          </p:nvPr>
        </p:nvGraphicFramePr>
        <p:xfrm>
          <a:off x="838200" y="1690688"/>
          <a:ext cx="10105533" cy="104394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Slide Number Placeholder 3">
            <a:extLst>
              <a:ext uri="{FF2B5EF4-FFF2-40B4-BE49-F238E27FC236}">
                <a16:creationId xmlns:a16="http://schemas.microsoft.com/office/drawing/2014/main" id="{811B3AAE-9CC4-1147-A353-A846A0D1AEC2}"/>
              </a:ext>
            </a:extLst>
          </p:cNvPr>
          <p:cNvSpPr>
            <a:spLocks noGrp="1"/>
          </p:cNvSpPr>
          <p:nvPr>
            <p:ph type="sldNum" sz="quarter" idx="4"/>
          </p:nvPr>
        </p:nvSpPr>
        <p:spPr>
          <a:xfrm>
            <a:off x="11591615" y="6600102"/>
            <a:ext cx="529552" cy="262148"/>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C05B9E-03CB-5142-9DF0-CE7D990CBC81}" type="slidenum">
              <a:rPr lang="en-US" smtClean="0">
                <a:solidFill>
                  <a:prstClr val="black">
                    <a:tint val="75000"/>
                  </a:prstClr>
                </a:solidFill>
              </a:rPr>
              <a:pPr/>
              <a:t>5</a:t>
            </a:fld>
            <a:endParaRPr lang="en-US">
              <a:solidFill>
                <a:prstClr val="black">
                  <a:tint val="75000"/>
                </a:prstClr>
              </a:solidFill>
            </a:endParaRPr>
          </a:p>
        </p:txBody>
      </p:sp>
      <p:pic>
        <p:nvPicPr>
          <p:cNvPr id="6" name="Picture 2" descr="cid:image001.png@01D49152.18254AF0">
            <a:extLst>
              <a:ext uri="{FF2B5EF4-FFF2-40B4-BE49-F238E27FC236}">
                <a16:creationId xmlns:a16="http://schemas.microsoft.com/office/drawing/2014/main" id="{A6EE0B3F-737F-8C45-91A3-AFE7DDFBAFE0}"/>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p:blipFill>
        <p:spPr bwMode="auto">
          <a:xfrm>
            <a:off x="6908442" y="3019918"/>
            <a:ext cx="4499787" cy="3109630"/>
          </a:xfrm>
          <a:prstGeom prst="rect">
            <a:avLst/>
          </a:prstGeom>
          <a:ln w="38100" cap="sq">
            <a:solidFill>
              <a:schemeClr val="bg1"/>
            </a:solidFill>
            <a:miter lim="800000"/>
          </a:ln>
          <a:effectLst/>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EC96C6C-388F-4A4E-9BD3-0DB65CD74A06}"/>
              </a:ext>
            </a:extLst>
          </p:cNvPr>
          <p:cNvSpPr txBox="1"/>
          <p:nvPr/>
        </p:nvSpPr>
        <p:spPr>
          <a:xfrm>
            <a:off x="306916" y="3078922"/>
            <a:ext cx="6195483" cy="3416320"/>
          </a:xfrm>
          <a:prstGeom prst="rect">
            <a:avLst/>
          </a:prstGeom>
          <a:noFill/>
        </p:spPr>
        <p:txBody>
          <a:bodyPr wrap="square" rtlCol="0" anchor="t">
            <a:spAutoFit/>
          </a:bodyPr>
          <a:lstStyle/>
          <a:p>
            <a:r>
              <a:rPr lang="en-US" sz="2400"/>
              <a:t>Simulation can:</a:t>
            </a:r>
          </a:p>
          <a:p>
            <a:pPr marL="347345" lvl="1" indent="-127000">
              <a:buFont typeface="Wingdings" pitchFamily="2" charset="2"/>
              <a:buChar char="§"/>
            </a:pPr>
            <a:r>
              <a:rPr lang="en-US" sz="2400" b="1"/>
              <a:t>Provide insight</a:t>
            </a:r>
            <a:r>
              <a:rPr lang="en-US" sz="2400"/>
              <a:t> into underlying interaction phenomena and energy paths.</a:t>
            </a:r>
            <a:endParaRPr lang="en-US" sz="2400">
              <a:cs typeface="Calibri"/>
            </a:endParaRPr>
          </a:p>
          <a:p>
            <a:pPr marL="347345" lvl="1" indent="-127000">
              <a:buFont typeface="Wingdings" pitchFamily="2" charset="2"/>
              <a:buChar char="§"/>
            </a:pPr>
            <a:r>
              <a:rPr lang="en-US" sz="2400" b="1"/>
              <a:t>Predict and quantify</a:t>
            </a:r>
            <a:r>
              <a:rPr lang="en-US" sz="2400"/>
              <a:t> energy-damage interaction.</a:t>
            </a:r>
            <a:endParaRPr lang="en-US" sz="2400" b="1">
              <a:cs typeface="Calibri" panose="020F0502020204030204"/>
            </a:endParaRPr>
          </a:p>
          <a:p>
            <a:pPr marL="347345" lvl="1" indent="-127000">
              <a:buFont typeface="Wingdings" pitchFamily="2" charset="2"/>
              <a:buChar char="§"/>
            </a:pPr>
            <a:r>
              <a:rPr lang="en-US" sz="2400" b="1"/>
              <a:t>Identify features</a:t>
            </a:r>
            <a:r>
              <a:rPr lang="en-US" sz="2400"/>
              <a:t> correlated with relevant parameters.</a:t>
            </a:r>
            <a:endParaRPr lang="en-US" sz="2400" b="1">
              <a:cs typeface="Calibri" panose="020F0502020204030204"/>
            </a:endParaRPr>
          </a:p>
          <a:p>
            <a:pPr marL="347345" lvl="1" indent="-127000">
              <a:buFont typeface="Wingdings" pitchFamily="2" charset="2"/>
              <a:buChar char="§"/>
            </a:pPr>
            <a:r>
              <a:rPr lang="en-US" sz="2400" b="1"/>
              <a:t>Optimize</a:t>
            </a:r>
            <a:r>
              <a:rPr lang="en-US" sz="2400"/>
              <a:t> inspection setup.</a:t>
            </a:r>
            <a:endParaRPr lang="en-US" sz="2400" b="1">
              <a:cs typeface="Calibri" panose="020F0502020204030204"/>
            </a:endParaRPr>
          </a:p>
          <a:p>
            <a:pPr marL="347345" lvl="1" indent="-127000">
              <a:buFont typeface="Wingdings" pitchFamily="2" charset="2"/>
              <a:buChar char="§"/>
            </a:pPr>
            <a:r>
              <a:rPr lang="en-US" sz="2400" b="1"/>
              <a:t>Provide confidence </a:t>
            </a:r>
            <a:r>
              <a:rPr lang="en-US" sz="2400"/>
              <a:t>in inspection results.</a:t>
            </a:r>
            <a:endParaRPr lang="en-US" sz="2400">
              <a:cs typeface="Calibri"/>
            </a:endParaRPr>
          </a:p>
        </p:txBody>
      </p:sp>
    </p:spTree>
    <p:extLst>
      <p:ext uri="{BB962C8B-B14F-4D97-AF65-F5344CB8AC3E}">
        <p14:creationId xmlns:p14="http://schemas.microsoft.com/office/powerpoint/2010/main" val="182516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5581" y="148499"/>
            <a:ext cx="9475194" cy="994172"/>
          </a:xfrm>
        </p:spPr>
        <p:txBody>
          <a:bodyPr>
            <a:normAutofit fontScale="90000"/>
          </a:bodyPr>
          <a:lstStyle/>
          <a:p>
            <a:r>
              <a:rPr lang="en-US"/>
              <a:t>EFIT </a:t>
            </a:r>
            <a:r>
              <a:rPr lang="en-US" err="1"/>
              <a:t>CompCell</a:t>
            </a:r>
            <a:r>
              <a:rPr lang="en-US"/>
              <a:t> Ultrasound Simulation Code</a:t>
            </a:r>
          </a:p>
        </p:txBody>
      </p:sp>
      <p:sp>
        <p:nvSpPr>
          <p:cNvPr id="3" name="Content Placeholder 2"/>
          <p:cNvSpPr>
            <a:spLocks noGrp="1"/>
          </p:cNvSpPr>
          <p:nvPr>
            <p:ph idx="1"/>
          </p:nvPr>
        </p:nvSpPr>
        <p:spPr>
          <a:xfrm>
            <a:off x="442468" y="1086110"/>
            <a:ext cx="6883429" cy="5435632"/>
          </a:xfrm>
        </p:spPr>
        <p:txBody>
          <a:bodyPr vert="horz" lIns="91440" tIns="45720" rIns="91440" bIns="45720" rtlCol="0" anchor="t">
            <a:normAutofit/>
          </a:bodyPr>
          <a:lstStyle/>
          <a:p>
            <a:pPr marL="180975" indent="-180975"/>
            <a:r>
              <a:rPr lang="en-US" sz="2400"/>
              <a:t>EFIT - </a:t>
            </a:r>
            <a:r>
              <a:rPr lang="en-US" sz="2400" err="1"/>
              <a:t>Elastodynamic</a:t>
            </a:r>
            <a:r>
              <a:rPr lang="en-US" sz="2400"/>
              <a:t> Finite Integration Technique: 2nd order Finite Difference scheme</a:t>
            </a:r>
            <a:endParaRPr lang="en-US" sz="2400">
              <a:cs typeface="Calibri"/>
            </a:endParaRPr>
          </a:p>
          <a:p>
            <a:pPr marL="180975" indent="-180975"/>
            <a:r>
              <a:rPr lang="en-US" sz="2400" err="1"/>
              <a:t>CompCell</a:t>
            </a:r>
            <a:r>
              <a:rPr lang="en-US" sz="2400"/>
              <a:t>: 3D modular code version of EFIT aimed at complex geometries and written in C++</a:t>
            </a:r>
            <a:endParaRPr lang="en-US" sz="2400">
              <a:cs typeface="Calibri"/>
            </a:endParaRPr>
          </a:p>
          <a:p>
            <a:pPr marL="180975" indent="-180975"/>
            <a:r>
              <a:rPr lang="en-US" sz="2400"/>
              <a:t>Works well for isotropic and orthotropic materials</a:t>
            </a:r>
            <a:endParaRPr lang="en-US" sz="2400">
              <a:cs typeface="Calibri"/>
            </a:endParaRPr>
          </a:p>
          <a:p>
            <a:pPr marL="180975" indent="-180975"/>
            <a:r>
              <a:rPr lang="en-US" sz="2400"/>
              <a:t>Used to simulate a crack in a stringer of an Aluminum fuselage panel in collaboration with the FAA. </a:t>
            </a:r>
          </a:p>
          <a:p>
            <a:pPr marL="180975" indent="-180975"/>
            <a:r>
              <a:rPr lang="en-US" sz="2400"/>
              <a:t>Scaled well for medium to large problems. </a:t>
            </a:r>
            <a:endParaRPr lang="en-US" sz="2400">
              <a:cs typeface="Calibri"/>
            </a:endParaRPr>
          </a:p>
          <a:p>
            <a:pPr marL="180975" indent="-180975"/>
            <a:r>
              <a:rPr lang="en-US" sz="2400"/>
              <a:t>Not appropriate for anisotropic materials or small problems that result in too much communication.  </a:t>
            </a:r>
            <a:endParaRPr lang="en-US" sz="2400">
              <a:cs typeface="Calibri"/>
            </a:endParaRPr>
          </a:p>
          <a:p>
            <a:pPr marL="180975" indent="-180975"/>
            <a:endParaRPr lang="en-US" sz="2400"/>
          </a:p>
          <a:p>
            <a:endParaRPr lang="en-US" sz="2200"/>
          </a:p>
          <a:p>
            <a:endParaRPr lang="en-US" sz="2200"/>
          </a:p>
          <a:p>
            <a:endParaRPr lang="en-US" sz="2200"/>
          </a:p>
          <a:p>
            <a:endParaRPr lang="en-US" sz="2200"/>
          </a:p>
          <a:p>
            <a:endParaRPr lang="en-US" sz="2200"/>
          </a:p>
          <a:p>
            <a:endParaRPr lang="en-US" sz="2200"/>
          </a:p>
        </p:txBody>
      </p:sp>
      <p:grpSp>
        <p:nvGrpSpPr>
          <p:cNvPr id="49" name="Group 48">
            <a:extLst>
              <a:ext uri="{FF2B5EF4-FFF2-40B4-BE49-F238E27FC236}">
                <a16:creationId xmlns:a16="http://schemas.microsoft.com/office/drawing/2014/main" id="{B711243E-E4B7-BD46-BF14-5E0B2656292C}"/>
              </a:ext>
            </a:extLst>
          </p:cNvPr>
          <p:cNvGrpSpPr/>
          <p:nvPr/>
        </p:nvGrpSpPr>
        <p:grpSpPr>
          <a:xfrm>
            <a:off x="7522971" y="961415"/>
            <a:ext cx="4226561" cy="3164815"/>
            <a:chOff x="6425413" y="2024405"/>
            <a:chExt cx="5080001" cy="3810001"/>
          </a:xfrm>
        </p:grpSpPr>
        <p:pic>
          <p:nvPicPr>
            <p:cNvPr id="51" name="FAA_panel_cut_Back_Surface.mp4">
              <a:hlinkClick r:id="" action="ppaction://media"/>
              <a:extLst>
                <a:ext uri="{FF2B5EF4-FFF2-40B4-BE49-F238E27FC236}">
                  <a16:creationId xmlns:a16="http://schemas.microsoft.com/office/drawing/2014/main" id="{D1D5A4F4-29EE-5E41-AF31-5022D9F729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6425413" y="2024405"/>
              <a:ext cx="5080001" cy="3810001"/>
            </a:xfrm>
            <a:prstGeom prst="rect">
              <a:avLst/>
            </a:prstGeom>
          </p:spPr>
        </p:pic>
        <p:sp>
          <p:nvSpPr>
            <p:cNvPr id="52" name="Rectangle 51">
              <a:extLst>
                <a:ext uri="{FF2B5EF4-FFF2-40B4-BE49-F238E27FC236}">
                  <a16:creationId xmlns:a16="http://schemas.microsoft.com/office/drawing/2014/main" id="{2119A580-D8FD-9F49-951A-C751548BAA76}"/>
                </a:ext>
              </a:extLst>
            </p:cNvPr>
            <p:cNvSpPr/>
            <p:nvPr/>
          </p:nvSpPr>
          <p:spPr>
            <a:xfrm>
              <a:off x="8844255" y="3338827"/>
              <a:ext cx="259298" cy="32987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53" name="Picture 52">
            <a:extLst>
              <a:ext uri="{FF2B5EF4-FFF2-40B4-BE49-F238E27FC236}">
                <a16:creationId xmlns:a16="http://schemas.microsoft.com/office/drawing/2014/main" id="{6E2F0AF7-A9DF-C041-AA88-C042EA1AD879}"/>
              </a:ext>
            </a:extLst>
          </p:cNvPr>
          <p:cNvPicPr/>
          <p:nvPr/>
        </p:nvPicPr>
        <p:blipFill>
          <a:blip r:embed="rId6">
            <a:extLst>
              <a:ext uri="{28A0092B-C50C-407E-A947-70E740481C1C}">
                <a14:useLocalDpi xmlns:a14="http://schemas.microsoft.com/office/drawing/2010/main" val="0"/>
              </a:ext>
            </a:extLst>
          </a:blip>
          <a:stretch>
            <a:fillRect/>
          </a:stretch>
        </p:blipFill>
        <p:spPr>
          <a:xfrm>
            <a:off x="7753115" y="4204067"/>
            <a:ext cx="3766272" cy="2505434"/>
          </a:xfrm>
          <a:prstGeom prst="rect">
            <a:avLst/>
          </a:prstGeom>
        </p:spPr>
      </p:pic>
    </p:spTree>
    <p:extLst>
      <p:ext uri="{BB962C8B-B14F-4D97-AF65-F5344CB8AC3E}">
        <p14:creationId xmlns:p14="http://schemas.microsoft.com/office/powerpoint/2010/main" val="1059164235"/>
      </p:ext>
    </p:extLst>
  </p:cSld>
  <p:clrMapOvr>
    <a:masterClrMapping/>
  </p:clrMapOvr>
  <p:timing>
    <p:tnLst>
      <p:par>
        <p:cTn id="1" dur="indefinite" restart="never" nodeType="tmRoot">
          <p:childTnLst>
            <p:video>
              <p:cMediaNode vol="80000">
                <p:cTn id="2" repeatCount="indefinite" fill="hold" display="0">
                  <p:stCondLst>
                    <p:cond delay="indefinite"/>
                  </p:stCondLst>
                </p:cTn>
                <p:tgtEl>
                  <p:spTgt spid="51"/>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a:xfrm>
            <a:off x="11591615" y="6600102"/>
            <a:ext cx="529552" cy="262148"/>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C05B9E-03CB-5142-9DF0-CE7D990CBC81}" type="slidenum">
              <a:rPr lang="en-US" smtClean="0">
                <a:solidFill>
                  <a:prstClr val="black">
                    <a:tint val="75000"/>
                  </a:prstClr>
                </a:solidFill>
              </a:rPr>
              <a:pPr/>
              <a:t>7</a:t>
            </a:fld>
            <a:endParaRPr lang="en-US">
              <a:solidFill>
                <a:prstClr val="black">
                  <a:tint val="75000"/>
                </a:prstClr>
              </a:solidFill>
            </a:endParaRPr>
          </a:p>
        </p:txBody>
      </p:sp>
      <p:sp>
        <p:nvSpPr>
          <p:cNvPr id="100" name="Title 1">
            <a:extLst>
              <a:ext uri="{FF2B5EF4-FFF2-40B4-BE49-F238E27FC236}">
                <a16:creationId xmlns:a16="http://schemas.microsoft.com/office/drawing/2014/main" id="{CD70D865-A2F3-41DD-AAF8-C6A562A9258D}"/>
              </a:ext>
            </a:extLst>
          </p:cNvPr>
          <p:cNvSpPr>
            <a:spLocks noGrp="1"/>
          </p:cNvSpPr>
          <p:nvPr>
            <p:ph type="title"/>
          </p:nvPr>
        </p:nvSpPr>
        <p:spPr>
          <a:xfrm>
            <a:off x="306917" y="76200"/>
            <a:ext cx="11580283" cy="753346"/>
          </a:xfrm>
        </p:spPr>
        <p:txBody>
          <a:bodyPr/>
          <a:lstStyle/>
          <a:p>
            <a:r>
              <a:rPr lang="en-US" sz="3600"/>
              <a:t>Rotated-Staggered Grid Ultrasound Simulation Code</a:t>
            </a:r>
          </a:p>
        </p:txBody>
      </p:sp>
      <p:grpSp>
        <p:nvGrpSpPr>
          <p:cNvPr id="101" name="Group 100">
            <a:extLst>
              <a:ext uri="{FF2B5EF4-FFF2-40B4-BE49-F238E27FC236}">
                <a16:creationId xmlns:a16="http://schemas.microsoft.com/office/drawing/2014/main" id="{23B1C1E8-D5E5-4C3C-88C9-9E1A4ECA14B1}"/>
              </a:ext>
            </a:extLst>
          </p:cNvPr>
          <p:cNvGrpSpPr>
            <a:grpSpLocks noChangeAspect="1"/>
          </p:cNvGrpSpPr>
          <p:nvPr/>
        </p:nvGrpSpPr>
        <p:grpSpPr>
          <a:xfrm>
            <a:off x="9295144" y="1066800"/>
            <a:ext cx="2057400" cy="2053313"/>
            <a:chOff x="1456831" y="1143072"/>
            <a:chExt cx="2553100" cy="3559412"/>
          </a:xfrm>
        </p:grpSpPr>
        <p:cxnSp>
          <p:nvCxnSpPr>
            <p:cNvPr id="102" name="Straight Connector 101">
              <a:extLst>
                <a:ext uri="{FF2B5EF4-FFF2-40B4-BE49-F238E27FC236}">
                  <a16:creationId xmlns:a16="http://schemas.microsoft.com/office/drawing/2014/main" id="{4132B187-ECDF-4C7D-8474-7CC257AAD4F5}"/>
                </a:ext>
              </a:extLst>
            </p:cNvPr>
            <p:cNvCxnSpPr/>
            <p:nvPr/>
          </p:nvCxnSpPr>
          <p:spPr bwMode="auto">
            <a:xfrm>
              <a:off x="3948170" y="2293789"/>
              <a:ext cx="0" cy="10972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FC5F495-55BE-47D7-87B8-A4BE66672263}"/>
                </a:ext>
              </a:extLst>
            </p:cNvPr>
            <p:cNvCxnSpPr/>
            <p:nvPr/>
          </p:nvCxnSpPr>
          <p:spPr bwMode="auto">
            <a:xfrm>
              <a:off x="1516248" y="3524249"/>
              <a:ext cx="1552209" cy="11020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54183C22-B5A7-4A81-8BB4-D14D39D6D8FB}"/>
                </a:ext>
              </a:extLst>
            </p:cNvPr>
            <p:cNvCxnSpPr/>
            <p:nvPr/>
          </p:nvCxnSpPr>
          <p:spPr bwMode="auto">
            <a:xfrm flipV="1">
              <a:off x="3068457" y="3391070"/>
              <a:ext cx="879714" cy="123526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F9797878-6248-40A7-8D71-45CAC085D2B2}"/>
                </a:ext>
              </a:extLst>
            </p:cNvPr>
            <p:cNvCxnSpPr/>
            <p:nvPr/>
          </p:nvCxnSpPr>
          <p:spPr bwMode="auto">
            <a:xfrm>
              <a:off x="3508723" y="2905963"/>
              <a:ext cx="0" cy="1097280"/>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29C70240-2D81-4566-A20E-43C334EA02F3}"/>
                </a:ext>
              </a:extLst>
            </p:cNvPr>
            <p:cNvCxnSpPr/>
            <p:nvPr/>
          </p:nvCxnSpPr>
          <p:spPr bwMode="auto">
            <a:xfrm>
              <a:off x="3066478" y="3524249"/>
              <a:ext cx="0" cy="109728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00B3F238-0BB5-49B8-AE00-31CF7B812814}"/>
                </a:ext>
              </a:extLst>
            </p:cNvPr>
            <p:cNvCxnSpPr/>
            <p:nvPr/>
          </p:nvCxnSpPr>
          <p:spPr bwMode="auto">
            <a:xfrm>
              <a:off x="2292009" y="2968414"/>
              <a:ext cx="0" cy="1104476"/>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CD60FC56-B3F7-48B6-A693-88B56DF2FD0F}"/>
                </a:ext>
              </a:extLst>
            </p:cNvPr>
            <p:cNvCxnSpPr/>
            <p:nvPr/>
          </p:nvCxnSpPr>
          <p:spPr bwMode="auto">
            <a:xfrm>
              <a:off x="1516247" y="2417376"/>
              <a:ext cx="0" cy="110687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E8EFD49-EE47-4AAA-973F-C78FF9CE519E}"/>
                </a:ext>
              </a:extLst>
            </p:cNvPr>
            <p:cNvCxnSpPr/>
            <p:nvPr/>
          </p:nvCxnSpPr>
          <p:spPr bwMode="auto">
            <a:xfrm flipH="1">
              <a:off x="3068457" y="2302052"/>
              <a:ext cx="875573" cy="122219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7403FDB0-AF22-4B18-9280-31C80E0711F1}"/>
                </a:ext>
              </a:extLst>
            </p:cNvPr>
            <p:cNvCxnSpPr/>
            <p:nvPr/>
          </p:nvCxnSpPr>
          <p:spPr bwMode="auto">
            <a:xfrm flipV="1">
              <a:off x="3068456" y="2842429"/>
              <a:ext cx="879714" cy="1235258"/>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7D756BC-2E4F-43B6-8A9B-E9EFF19F620D}"/>
                </a:ext>
              </a:extLst>
            </p:cNvPr>
            <p:cNvCxnSpPr/>
            <p:nvPr/>
          </p:nvCxnSpPr>
          <p:spPr bwMode="auto">
            <a:xfrm>
              <a:off x="1516247" y="2970813"/>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B3EFC556-5A5A-45AF-B363-02F6AA4900F2}"/>
                </a:ext>
              </a:extLst>
            </p:cNvPr>
            <p:cNvCxnSpPr/>
            <p:nvPr/>
          </p:nvCxnSpPr>
          <p:spPr bwMode="auto">
            <a:xfrm>
              <a:off x="1518050" y="2417376"/>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4783B146-BA96-42E9-BBC8-D4D05FB97763}"/>
                </a:ext>
              </a:extLst>
            </p:cNvPr>
            <p:cNvCxnSpPr/>
            <p:nvPr/>
          </p:nvCxnSpPr>
          <p:spPr bwMode="auto">
            <a:xfrm flipH="1">
              <a:off x="1514447" y="1195185"/>
              <a:ext cx="875566" cy="1222191"/>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CE7FC81-DD63-4107-BF71-9BEA74134946}"/>
                </a:ext>
              </a:extLst>
            </p:cNvPr>
            <p:cNvCxnSpPr/>
            <p:nvPr/>
          </p:nvCxnSpPr>
          <p:spPr bwMode="auto">
            <a:xfrm>
              <a:off x="2394978" y="1195185"/>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12DB65B-5A13-4664-8C60-4875442DEA12}"/>
                </a:ext>
              </a:extLst>
            </p:cNvPr>
            <p:cNvCxnSpPr/>
            <p:nvPr/>
          </p:nvCxnSpPr>
          <p:spPr bwMode="auto">
            <a:xfrm flipH="1">
              <a:off x="2288638" y="1743254"/>
              <a:ext cx="878986" cy="1226964"/>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E27CCE18-6289-4FFE-B71B-35FC75443A30}"/>
                </a:ext>
              </a:extLst>
            </p:cNvPr>
            <p:cNvCxnSpPr/>
            <p:nvPr/>
          </p:nvCxnSpPr>
          <p:spPr bwMode="auto">
            <a:xfrm>
              <a:off x="1956514" y="1803886"/>
              <a:ext cx="1552209" cy="1102077"/>
            </a:xfrm>
            <a:prstGeom prst="line">
              <a:avLst/>
            </a:prstGeom>
            <a:solidFill>
              <a:schemeClr val="accent1"/>
            </a:solidFill>
            <a:ln w="9525" cap="flat" cmpd="sng" algn="ctr">
              <a:solidFill>
                <a:schemeClr val="tx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E4F94F9D-3DA9-4D01-BA54-AAF6DB8E3264}"/>
                </a:ext>
              </a:extLst>
            </p:cNvPr>
            <p:cNvCxnSpPr/>
            <p:nvPr/>
          </p:nvCxnSpPr>
          <p:spPr bwMode="auto">
            <a:xfrm flipH="1">
              <a:off x="1525981" y="1768063"/>
              <a:ext cx="860413" cy="1201039"/>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18" name="Straight Connector 117">
              <a:extLst>
                <a:ext uri="{FF2B5EF4-FFF2-40B4-BE49-F238E27FC236}">
                  <a16:creationId xmlns:a16="http://schemas.microsoft.com/office/drawing/2014/main" id="{F1D5288E-C967-426B-954E-78C46141917E}"/>
                </a:ext>
              </a:extLst>
            </p:cNvPr>
            <p:cNvCxnSpPr/>
            <p:nvPr/>
          </p:nvCxnSpPr>
          <p:spPr bwMode="auto">
            <a:xfrm flipH="1">
              <a:off x="1508525" y="2297262"/>
              <a:ext cx="880572" cy="1229177"/>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19" name="Straight Connector 118">
              <a:extLst>
                <a:ext uri="{FF2B5EF4-FFF2-40B4-BE49-F238E27FC236}">
                  <a16:creationId xmlns:a16="http://schemas.microsoft.com/office/drawing/2014/main" id="{26AE1689-BCA7-45CE-8641-3ABE0BE0DCFC}"/>
                </a:ext>
              </a:extLst>
            </p:cNvPr>
            <p:cNvCxnSpPr/>
            <p:nvPr/>
          </p:nvCxnSpPr>
          <p:spPr bwMode="auto">
            <a:xfrm>
              <a:off x="2400294" y="1211259"/>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0" name="Straight Connector 119">
              <a:extLst>
                <a:ext uri="{FF2B5EF4-FFF2-40B4-BE49-F238E27FC236}">
                  <a16:creationId xmlns:a16="http://schemas.microsoft.com/office/drawing/2014/main" id="{AB8ED6EE-40FC-4184-931A-CE1C9A1135D4}"/>
                </a:ext>
              </a:extLst>
            </p:cNvPr>
            <p:cNvCxnSpPr/>
            <p:nvPr/>
          </p:nvCxnSpPr>
          <p:spPr bwMode="auto">
            <a:xfrm>
              <a:off x="1956514" y="1814012"/>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1" name="Straight Connector 120">
              <a:extLst>
                <a:ext uri="{FF2B5EF4-FFF2-40B4-BE49-F238E27FC236}">
                  <a16:creationId xmlns:a16="http://schemas.microsoft.com/office/drawing/2014/main" id="{8974EF19-A267-4539-AD42-1E563ED9A512}"/>
                </a:ext>
              </a:extLst>
            </p:cNvPr>
            <p:cNvCxnSpPr/>
            <p:nvPr/>
          </p:nvCxnSpPr>
          <p:spPr bwMode="auto">
            <a:xfrm>
              <a:off x="2420259" y="2310536"/>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2" name="Straight Connector 121">
              <a:extLst>
                <a:ext uri="{FF2B5EF4-FFF2-40B4-BE49-F238E27FC236}">
                  <a16:creationId xmlns:a16="http://schemas.microsoft.com/office/drawing/2014/main" id="{53D8BCBE-E459-4562-8213-980D392B0227}"/>
                </a:ext>
              </a:extLst>
            </p:cNvPr>
            <p:cNvCxnSpPr/>
            <p:nvPr/>
          </p:nvCxnSpPr>
          <p:spPr bwMode="auto">
            <a:xfrm>
              <a:off x="1995584" y="2921911"/>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3" name="Straight Connector 122">
              <a:extLst>
                <a:ext uri="{FF2B5EF4-FFF2-40B4-BE49-F238E27FC236}">
                  <a16:creationId xmlns:a16="http://schemas.microsoft.com/office/drawing/2014/main" id="{7CD014FC-C0DC-4511-AC7F-551B86E4A0AD}"/>
                </a:ext>
              </a:extLst>
            </p:cNvPr>
            <p:cNvCxnSpPr/>
            <p:nvPr/>
          </p:nvCxnSpPr>
          <p:spPr bwMode="auto">
            <a:xfrm>
              <a:off x="2425575" y="1770621"/>
              <a:ext cx="1522595" cy="1081051"/>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4" name="Straight Connector 123">
              <a:extLst>
                <a:ext uri="{FF2B5EF4-FFF2-40B4-BE49-F238E27FC236}">
                  <a16:creationId xmlns:a16="http://schemas.microsoft.com/office/drawing/2014/main" id="{9042FC92-99CC-41DF-B202-50469E00A42B}"/>
                </a:ext>
              </a:extLst>
            </p:cNvPr>
            <p:cNvCxnSpPr/>
            <p:nvPr/>
          </p:nvCxnSpPr>
          <p:spPr bwMode="auto">
            <a:xfrm>
              <a:off x="3167624" y="1748392"/>
              <a:ext cx="0" cy="1090793"/>
            </a:xfrm>
            <a:prstGeom prst="line">
              <a:avLst/>
            </a:prstGeom>
            <a:solidFill>
              <a:schemeClr val="accent1"/>
            </a:solidFill>
            <a:ln w="9525" cap="flat" cmpd="sng" algn="ctr">
              <a:solidFill>
                <a:schemeClr val="tx1"/>
              </a:solidFill>
              <a:prstDash val="dash"/>
              <a:round/>
              <a:headEnd type="none" w="med" len="med"/>
              <a:tailEnd type="none" w="med" len="med"/>
            </a:ln>
            <a:effectLst/>
          </p:spPr>
        </p:cxnSp>
        <p:cxnSp>
          <p:nvCxnSpPr>
            <p:cNvPr id="125" name="Straight Connector 124">
              <a:extLst>
                <a:ext uri="{FF2B5EF4-FFF2-40B4-BE49-F238E27FC236}">
                  <a16:creationId xmlns:a16="http://schemas.microsoft.com/office/drawing/2014/main" id="{06A07ABD-5D9B-4173-AC98-0DBDED0900E7}"/>
                </a:ext>
              </a:extLst>
            </p:cNvPr>
            <p:cNvCxnSpPr/>
            <p:nvPr/>
          </p:nvCxnSpPr>
          <p:spPr bwMode="auto">
            <a:xfrm flipH="1">
              <a:off x="2278904" y="2867006"/>
              <a:ext cx="865206" cy="1207728"/>
            </a:xfrm>
            <a:prstGeom prst="line">
              <a:avLst/>
            </a:prstGeom>
            <a:solidFill>
              <a:schemeClr val="accent1"/>
            </a:solidFill>
            <a:ln w="9525" cap="flat" cmpd="sng" algn="ctr">
              <a:solidFill>
                <a:schemeClr val="tx1"/>
              </a:solidFill>
              <a:prstDash val="dash"/>
              <a:round/>
              <a:headEnd type="none" w="med" len="med"/>
              <a:tailEnd type="none" w="med" len="med"/>
            </a:ln>
            <a:effectLst/>
          </p:spPr>
        </p:cxnSp>
        <p:sp>
          <p:nvSpPr>
            <p:cNvPr id="126" name="Oval 125">
              <a:extLst>
                <a:ext uri="{FF2B5EF4-FFF2-40B4-BE49-F238E27FC236}">
                  <a16:creationId xmlns:a16="http://schemas.microsoft.com/office/drawing/2014/main" id="{13ECDF27-1872-448A-A77B-A9B6A9A98CD2}"/>
                </a:ext>
              </a:extLst>
            </p:cNvPr>
            <p:cNvSpPr/>
            <p:nvPr/>
          </p:nvSpPr>
          <p:spPr bwMode="auto">
            <a:xfrm>
              <a:off x="3003116" y="4528122"/>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27" name="Oval 126">
              <a:extLst>
                <a:ext uri="{FF2B5EF4-FFF2-40B4-BE49-F238E27FC236}">
                  <a16:creationId xmlns:a16="http://schemas.microsoft.com/office/drawing/2014/main" id="{3C0574A3-F35F-4B22-AB4B-27D0027092B6}"/>
                </a:ext>
              </a:extLst>
            </p:cNvPr>
            <p:cNvSpPr/>
            <p:nvPr/>
          </p:nvSpPr>
          <p:spPr bwMode="auto">
            <a:xfrm>
              <a:off x="3887037" y="3313861"/>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28" name="Oval 127">
              <a:extLst>
                <a:ext uri="{FF2B5EF4-FFF2-40B4-BE49-F238E27FC236}">
                  <a16:creationId xmlns:a16="http://schemas.microsoft.com/office/drawing/2014/main" id="{D2D73096-537E-41C0-805D-59243765F177}"/>
                </a:ext>
              </a:extLst>
            </p:cNvPr>
            <p:cNvSpPr/>
            <p:nvPr/>
          </p:nvSpPr>
          <p:spPr bwMode="auto">
            <a:xfrm>
              <a:off x="3876990" y="2246096"/>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29" name="Oval 128">
              <a:extLst>
                <a:ext uri="{FF2B5EF4-FFF2-40B4-BE49-F238E27FC236}">
                  <a16:creationId xmlns:a16="http://schemas.microsoft.com/office/drawing/2014/main" id="{31B2F176-40B7-4A7E-AE16-061205673CEC}"/>
                </a:ext>
              </a:extLst>
            </p:cNvPr>
            <p:cNvSpPr/>
            <p:nvPr/>
          </p:nvSpPr>
          <p:spPr bwMode="auto">
            <a:xfrm>
              <a:off x="3014463" y="3415434"/>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30" name="Oval 129">
              <a:extLst>
                <a:ext uri="{FF2B5EF4-FFF2-40B4-BE49-F238E27FC236}">
                  <a16:creationId xmlns:a16="http://schemas.microsoft.com/office/drawing/2014/main" id="{31D889B5-031A-4EFD-97CF-0B596901B90F}"/>
                </a:ext>
              </a:extLst>
            </p:cNvPr>
            <p:cNvSpPr/>
            <p:nvPr/>
          </p:nvSpPr>
          <p:spPr bwMode="auto">
            <a:xfrm>
              <a:off x="2335505" y="1143072"/>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31" name="Oval 130">
              <a:extLst>
                <a:ext uri="{FF2B5EF4-FFF2-40B4-BE49-F238E27FC236}">
                  <a16:creationId xmlns:a16="http://schemas.microsoft.com/office/drawing/2014/main" id="{D2AEA204-CDEA-42D7-BBAB-60DE97EBFD02}"/>
                </a:ext>
              </a:extLst>
            </p:cNvPr>
            <p:cNvSpPr/>
            <p:nvPr/>
          </p:nvSpPr>
          <p:spPr bwMode="auto">
            <a:xfrm>
              <a:off x="1472221" y="2355449"/>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32" name="Oval 131">
              <a:extLst>
                <a:ext uri="{FF2B5EF4-FFF2-40B4-BE49-F238E27FC236}">
                  <a16:creationId xmlns:a16="http://schemas.microsoft.com/office/drawing/2014/main" id="{049CA389-C83A-4455-AECF-053E1D64F74E}"/>
                </a:ext>
              </a:extLst>
            </p:cNvPr>
            <p:cNvSpPr/>
            <p:nvPr/>
          </p:nvSpPr>
          <p:spPr bwMode="auto">
            <a:xfrm>
              <a:off x="1456831" y="3450055"/>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33" name="Oval 132">
              <a:extLst>
                <a:ext uri="{FF2B5EF4-FFF2-40B4-BE49-F238E27FC236}">
                  <a16:creationId xmlns:a16="http://schemas.microsoft.com/office/drawing/2014/main" id="{ED706964-70C6-4921-8EE0-6B445D3E4CE8}"/>
                </a:ext>
              </a:extLst>
            </p:cNvPr>
            <p:cNvSpPr/>
            <p:nvPr/>
          </p:nvSpPr>
          <p:spPr bwMode="auto">
            <a:xfrm>
              <a:off x="2342033" y="2217793"/>
              <a:ext cx="122894" cy="174362"/>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grpSp>
          <p:nvGrpSpPr>
            <p:cNvPr id="134" name="Group 133">
              <a:extLst>
                <a:ext uri="{FF2B5EF4-FFF2-40B4-BE49-F238E27FC236}">
                  <a16:creationId xmlns:a16="http://schemas.microsoft.com/office/drawing/2014/main" id="{C30EE3CC-9E11-4E4C-B057-FF633C9B77B2}"/>
                </a:ext>
              </a:extLst>
            </p:cNvPr>
            <p:cNvGrpSpPr/>
            <p:nvPr/>
          </p:nvGrpSpPr>
          <p:grpSpPr>
            <a:xfrm>
              <a:off x="2650091" y="2808473"/>
              <a:ext cx="173248" cy="234392"/>
              <a:chOff x="2653276" y="2741570"/>
              <a:chExt cx="173248" cy="234392"/>
            </a:xfrm>
          </p:grpSpPr>
          <p:sp>
            <p:nvSpPr>
              <p:cNvPr id="135" name="Isosceles Triangle 134">
                <a:extLst>
                  <a:ext uri="{FF2B5EF4-FFF2-40B4-BE49-F238E27FC236}">
                    <a16:creationId xmlns:a16="http://schemas.microsoft.com/office/drawing/2014/main" id="{75A22953-26F3-4975-A888-ED8A2F7D6879}"/>
                  </a:ext>
                </a:extLst>
              </p:cNvPr>
              <p:cNvSpPr/>
              <p:nvPr/>
            </p:nvSpPr>
            <p:spPr bwMode="auto">
              <a:xfrm>
                <a:off x="2653276" y="2741570"/>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36" name="Isosceles Triangle 135">
                <a:extLst>
                  <a:ext uri="{FF2B5EF4-FFF2-40B4-BE49-F238E27FC236}">
                    <a16:creationId xmlns:a16="http://schemas.microsoft.com/office/drawing/2014/main" id="{755DF8E4-350E-4D2C-8302-2B416194D8FD}"/>
                  </a:ext>
                </a:extLst>
              </p:cNvPr>
              <p:cNvSpPr/>
              <p:nvPr/>
            </p:nvSpPr>
            <p:spPr bwMode="auto">
              <a:xfrm rot="10800000">
                <a:off x="2653276" y="2858766"/>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grpSp>
      </p:grpSp>
      <p:grpSp>
        <p:nvGrpSpPr>
          <p:cNvPr id="137" name="Group 136">
            <a:extLst>
              <a:ext uri="{FF2B5EF4-FFF2-40B4-BE49-F238E27FC236}">
                <a16:creationId xmlns:a16="http://schemas.microsoft.com/office/drawing/2014/main" id="{1C07BA90-3EC7-43E5-8943-B4B4428A701E}"/>
              </a:ext>
            </a:extLst>
          </p:cNvPr>
          <p:cNvGrpSpPr/>
          <p:nvPr/>
        </p:nvGrpSpPr>
        <p:grpSpPr>
          <a:xfrm>
            <a:off x="11100982" y="2590146"/>
            <a:ext cx="1020185" cy="625893"/>
            <a:chOff x="9916608" y="2636438"/>
            <a:chExt cx="1020185" cy="625893"/>
          </a:xfrm>
        </p:grpSpPr>
        <p:grpSp>
          <p:nvGrpSpPr>
            <p:cNvPr id="138" name="Group 137">
              <a:extLst>
                <a:ext uri="{FF2B5EF4-FFF2-40B4-BE49-F238E27FC236}">
                  <a16:creationId xmlns:a16="http://schemas.microsoft.com/office/drawing/2014/main" id="{4A9C15E5-5B28-4564-8C58-3B0D4514F060}"/>
                </a:ext>
              </a:extLst>
            </p:cNvPr>
            <p:cNvGrpSpPr/>
            <p:nvPr/>
          </p:nvGrpSpPr>
          <p:grpSpPr>
            <a:xfrm>
              <a:off x="9924648" y="3063046"/>
              <a:ext cx="755716" cy="199285"/>
              <a:chOff x="1422712" y="5010610"/>
              <a:chExt cx="755716" cy="199285"/>
            </a:xfrm>
          </p:grpSpPr>
          <p:sp>
            <p:nvSpPr>
              <p:cNvPr id="144" name="Oval 143">
                <a:extLst>
                  <a:ext uri="{FF2B5EF4-FFF2-40B4-BE49-F238E27FC236}">
                    <a16:creationId xmlns:a16="http://schemas.microsoft.com/office/drawing/2014/main" id="{5F063F82-0150-4E70-87E4-EDFC1B2DA3E2}"/>
                  </a:ext>
                </a:extLst>
              </p:cNvPr>
              <p:cNvSpPr/>
              <p:nvPr/>
            </p:nvSpPr>
            <p:spPr bwMode="auto">
              <a:xfrm>
                <a:off x="1422712" y="5085241"/>
                <a:ext cx="91440" cy="91440"/>
              </a:xfrm>
              <a:prstGeom prst="ellipse">
                <a:avLst/>
              </a:prstGeom>
              <a:solidFill>
                <a:schemeClr val="tx1">
                  <a:lumMod val="75000"/>
                  <a:lumOff val="2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mc:AlternateContent xmlns:mc="http://schemas.openxmlformats.org/markup-compatibility/2006" xmlns:a14="http://schemas.microsoft.com/office/drawing/2010/main">
            <mc:Choice Requires="a14">
              <p:sp>
                <p:nvSpPr>
                  <p:cNvPr id="145" name="TextBox 144">
                    <a:extLst>
                      <a:ext uri="{FF2B5EF4-FFF2-40B4-BE49-F238E27FC236}">
                        <a16:creationId xmlns:a16="http://schemas.microsoft.com/office/drawing/2014/main" id="{B9C7BAF8-E74D-4CA7-B770-4EC5CEDE8D58}"/>
                      </a:ext>
                    </a:extLst>
                  </p:cNvPr>
                  <p:cNvSpPr txBox="1"/>
                  <p:nvPr/>
                </p:nvSpPr>
                <p:spPr>
                  <a:xfrm>
                    <a:off x="1581790" y="5010610"/>
                    <a:ext cx="596638" cy="199285"/>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𝑥</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𝑦</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rPr>
                                <m:t>𝑣</m:t>
                              </m:r>
                            </m:e>
                            <m:sub>
                              <m:r>
                                <a:rPr lang="en-US" sz="1200" i="1">
                                  <a:latin typeface="Cambria Math" panose="02040503050406030204" pitchFamily="18" charset="0"/>
                                </a:rPr>
                                <m:t>𝑧</m:t>
                              </m:r>
                            </m:sub>
                          </m:sSub>
                        </m:oMath>
                      </m:oMathPara>
                    </a14:m>
                    <a:endParaRPr lang="en-US" sz="1200"/>
                  </a:p>
                </p:txBody>
              </p:sp>
            </mc:Choice>
            <mc:Fallback xmlns="">
              <p:sp>
                <p:nvSpPr>
                  <p:cNvPr id="145" name="TextBox 144">
                    <a:extLst>
                      <a:ext uri="{FF2B5EF4-FFF2-40B4-BE49-F238E27FC236}">
                        <a16:creationId xmlns:a16="http://schemas.microsoft.com/office/drawing/2014/main" id="{B9C7BAF8-E74D-4CA7-B770-4EC5CEDE8D58}"/>
                      </a:ext>
                    </a:extLst>
                  </p:cNvPr>
                  <p:cNvSpPr txBox="1">
                    <a:spLocks noRot="1" noChangeAspect="1" noMove="1" noResize="1" noEditPoints="1" noAdjustHandles="1" noChangeArrowheads="1" noChangeShapeType="1" noTextEdit="1"/>
                  </p:cNvSpPr>
                  <p:nvPr/>
                </p:nvSpPr>
                <p:spPr>
                  <a:xfrm>
                    <a:off x="1581790" y="5010610"/>
                    <a:ext cx="596638" cy="199285"/>
                  </a:xfrm>
                  <a:prstGeom prst="rect">
                    <a:avLst/>
                  </a:prstGeom>
                  <a:blipFill>
                    <a:blip r:embed="rId3"/>
                    <a:stretch>
                      <a:fillRect l="-3061" r="-1020" b="-21212"/>
                    </a:stretch>
                  </a:blipFill>
                </p:spPr>
                <p:txBody>
                  <a:bodyPr/>
                  <a:lstStyle/>
                  <a:p>
                    <a:r>
                      <a:rPr lang="en-US">
                        <a:noFill/>
                      </a:rPr>
                      <a:t> </a:t>
                    </a:r>
                  </a:p>
                </p:txBody>
              </p:sp>
            </mc:Fallback>
          </mc:AlternateContent>
        </p:grpSp>
        <p:grpSp>
          <p:nvGrpSpPr>
            <p:cNvPr id="139" name="Group 138">
              <a:extLst>
                <a:ext uri="{FF2B5EF4-FFF2-40B4-BE49-F238E27FC236}">
                  <a16:creationId xmlns:a16="http://schemas.microsoft.com/office/drawing/2014/main" id="{AAB58476-9FC1-4734-A3F0-84A84B67F221}"/>
                </a:ext>
              </a:extLst>
            </p:cNvPr>
            <p:cNvGrpSpPr/>
            <p:nvPr/>
          </p:nvGrpSpPr>
          <p:grpSpPr>
            <a:xfrm>
              <a:off x="9916608" y="2636438"/>
              <a:ext cx="1020185" cy="398571"/>
              <a:chOff x="1414672" y="4722427"/>
              <a:chExt cx="1020185" cy="398571"/>
            </a:xfrm>
          </p:grpSpPr>
          <mc:AlternateContent xmlns:mc="http://schemas.openxmlformats.org/markup-compatibility/2006" xmlns:a14="http://schemas.microsoft.com/office/drawing/2010/main">
            <mc:Choice Requires="a14">
              <p:sp>
                <p:nvSpPr>
                  <p:cNvPr id="140" name="TextBox 139">
                    <a:extLst>
                      <a:ext uri="{FF2B5EF4-FFF2-40B4-BE49-F238E27FC236}">
                        <a16:creationId xmlns:a16="http://schemas.microsoft.com/office/drawing/2014/main" id="{4CCB2B58-E4F1-4206-87EE-0C2D105D9FC8}"/>
                      </a:ext>
                    </a:extLst>
                  </p:cNvPr>
                  <p:cNvSpPr txBox="1"/>
                  <p:nvPr/>
                </p:nvSpPr>
                <p:spPr>
                  <a:xfrm>
                    <a:off x="1587766" y="4722427"/>
                    <a:ext cx="847091" cy="398571"/>
                  </a:xfrm>
                  <a:prstGeom prst="rect">
                    <a:avLst/>
                  </a:prstGeom>
                  <a:noFill/>
                </p:spPr>
                <p:txBody>
                  <a:bodyPr wrap="none" lIns="0" tIns="0" rIns="0" bIns="0" rtlCol="0">
                    <a:spAutoFit/>
                  </a:bodyPr>
                  <a:lstStyle/>
                  <a:p>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rPr>
                              <m:t>𝑥𝑥</m:t>
                            </m:r>
                          </m:sub>
                        </m:sSub>
                        <m:r>
                          <a:rPr lang="en-US" sz="1200" i="1">
                            <a:latin typeface="Cambria Math" panose="02040503050406030204" pitchFamily="18" charset="0"/>
                          </a:rPr>
                          <m:t>,</m:t>
                        </m:r>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ea typeface="Cambria Math" panose="02040503050406030204" pitchFamily="18" charset="0"/>
                              </a:rPr>
                              <m:t>𝑦𝑦</m:t>
                            </m:r>
                          </m:sub>
                        </m:sSub>
                        <m:r>
                          <a:rPr lang="en-US" sz="1200" i="1">
                            <a:latin typeface="Cambria Math" panose="02040503050406030204" pitchFamily="18" charset="0"/>
                          </a:rPr>
                          <m:t>,</m:t>
                        </m:r>
                      </m:oMath>
                    </a14:m>
                    <a:r>
                      <a:rPr lang="en-US" sz="1200"/>
                      <a:t> </a:t>
                    </a:r>
                    <a14:m>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𝜎</m:t>
                            </m:r>
                          </m:e>
                          <m:sub>
                            <m:r>
                              <a:rPr lang="en-US" sz="1200" i="1">
                                <a:latin typeface="Cambria Math" panose="02040503050406030204" pitchFamily="18" charset="0"/>
                                <a:ea typeface="Cambria Math" panose="02040503050406030204" pitchFamily="18" charset="0"/>
                              </a:rPr>
                              <m:t>𝑧𝑧</m:t>
                            </m:r>
                          </m:sub>
                        </m:sSub>
                        <m:r>
                          <a:rPr lang="en-US" sz="1200" i="1">
                            <a:latin typeface="Cambria Math" panose="02040503050406030204" pitchFamily="18" charset="0"/>
                          </a:rPr>
                          <m:t> </m:t>
                        </m:r>
                      </m:oMath>
                    </a14:m>
                    <a:endParaRPr lang="en-US" sz="1200"/>
                  </a:p>
                  <a:p>
                    <a:pPr/>
                    <a14:m>
                      <m:oMathPara xmlns:m="http://schemas.openxmlformats.org/officeDocument/2006/math">
                        <m:oMathParaPr>
                          <m:jc m:val="left"/>
                        </m:oMathParaPr>
                        <m:oMath xmlns:m="http://schemas.openxmlformats.org/officeDocument/2006/math">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rPr>
                                <m:t>𝑥𝑧</m:t>
                              </m:r>
                              <m:r>
                                <a:rPr lang="en-US" sz="1200" i="1">
                                  <a:latin typeface="Cambria Math" panose="02040503050406030204" pitchFamily="18" charset="0"/>
                                </a:rPr>
                                <m:t>, </m:t>
                              </m:r>
                            </m:sub>
                          </m:sSub>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ea typeface="Cambria Math" panose="02040503050406030204" pitchFamily="18" charset="0"/>
                                </a:rPr>
                                <m:t>𝑦</m:t>
                              </m:r>
                              <m:r>
                                <a:rPr lang="en-US" sz="1200" i="1">
                                  <a:latin typeface="Cambria Math" panose="02040503050406030204" pitchFamily="18" charset="0"/>
                                </a:rPr>
                                <m:t>𝑧</m:t>
                              </m:r>
                              <m:r>
                                <a:rPr lang="en-US" sz="1200" i="1">
                                  <a:latin typeface="Cambria Math" panose="02040503050406030204" pitchFamily="18" charset="0"/>
                                </a:rPr>
                                <m:t>, </m:t>
                              </m:r>
                            </m:sub>
                          </m:sSub>
                          <m:sSub>
                            <m:sSubPr>
                              <m:ctrlPr>
                                <a:rPr lang="en-US" sz="1200" i="1">
                                  <a:latin typeface="Cambria Math" panose="02040503050406030204" pitchFamily="18" charset="0"/>
                                </a:rPr>
                              </m:ctrlPr>
                            </m:sSubPr>
                            <m:e>
                              <m:r>
                                <a:rPr lang="en-US" sz="1200" i="1">
                                  <a:latin typeface="Cambria Math" panose="02040503050406030204" pitchFamily="18" charset="0"/>
                                  <a:ea typeface="Cambria Math" panose="02040503050406030204" pitchFamily="18" charset="0"/>
                                </a:rPr>
                                <m:t>𝜏</m:t>
                              </m:r>
                            </m:e>
                            <m:sub>
                              <m:r>
                                <a:rPr lang="en-US" sz="1200" i="1">
                                  <a:latin typeface="Cambria Math" panose="02040503050406030204" pitchFamily="18" charset="0"/>
                                </a:rPr>
                                <m:t>𝑥𝑦</m:t>
                              </m:r>
                              <m:r>
                                <a:rPr lang="en-US" sz="1200" i="1">
                                  <a:latin typeface="Cambria Math" panose="02040503050406030204" pitchFamily="18" charset="0"/>
                                </a:rPr>
                                <m:t> </m:t>
                              </m:r>
                            </m:sub>
                          </m:sSub>
                        </m:oMath>
                      </m:oMathPara>
                    </a14:m>
                    <a:endParaRPr lang="en-US" sz="1200"/>
                  </a:p>
                </p:txBody>
              </p:sp>
            </mc:Choice>
            <mc:Fallback xmlns="">
              <p:sp>
                <p:nvSpPr>
                  <p:cNvPr id="140" name="TextBox 139">
                    <a:extLst>
                      <a:ext uri="{FF2B5EF4-FFF2-40B4-BE49-F238E27FC236}">
                        <a16:creationId xmlns:a16="http://schemas.microsoft.com/office/drawing/2014/main" id="{4CCB2B58-E4F1-4206-87EE-0C2D105D9FC8}"/>
                      </a:ext>
                    </a:extLst>
                  </p:cNvPr>
                  <p:cNvSpPr txBox="1">
                    <a:spLocks noRot="1" noChangeAspect="1" noMove="1" noResize="1" noEditPoints="1" noAdjustHandles="1" noChangeArrowheads="1" noChangeShapeType="1" noTextEdit="1"/>
                  </p:cNvSpPr>
                  <p:nvPr/>
                </p:nvSpPr>
                <p:spPr>
                  <a:xfrm>
                    <a:off x="1587766" y="4722427"/>
                    <a:ext cx="847091" cy="398571"/>
                  </a:xfrm>
                  <a:prstGeom prst="rect">
                    <a:avLst/>
                  </a:prstGeom>
                  <a:blipFill>
                    <a:blip r:embed="rId4"/>
                    <a:stretch>
                      <a:fillRect l="-4317" b="-10769"/>
                    </a:stretch>
                  </a:blipFill>
                </p:spPr>
                <p:txBody>
                  <a:bodyPr/>
                  <a:lstStyle/>
                  <a:p>
                    <a:r>
                      <a:rPr lang="en-US">
                        <a:noFill/>
                      </a:rPr>
                      <a:t> </a:t>
                    </a:r>
                  </a:p>
                </p:txBody>
              </p:sp>
            </mc:Fallback>
          </mc:AlternateContent>
          <p:grpSp>
            <p:nvGrpSpPr>
              <p:cNvPr id="141" name="Group 140">
                <a:extLst>
                  <a:ext uri="{FF2B5EF4-FFF2-40B4-BE49-F238E27FC236}">
                    <a16:creationId xmlns:a16="http://schemas.microsoft.com/office/drawing/2014/main" id="{65A1B6B0-A48D-42FD-8104-69CB27F986F4}"/>
                  </a:ext>
                </a:extLst>
              </p:cNvPr>
              <p:cNvGrpSpPr/>
              <p:nvPr/>
            </p:nvGrpSpPr>
            <p:grpSpPr>
              <a:xfrm>
                <a:off x="1414672" y="4864451"/>
                <a:ext cx="109728" cy="146304"/>
                <a:chOff x="2658289" y="2894174"/>
                <a:chExt cx="173248" cy="234392"/>
              </a:xfrm>
            </p:grpSpPr>
            <p:sp>
              <p:nvSpPr>
                <p:cNvPr id="142" name="Isosceles Triangle 141">
                  <a:extLst>
                    <a:ext uri="{FF2B5EF4-FFF2-40B4-BE49-F238E27FC236}">
                      <a16:creationId xmlns:a16="http://schemas.microsoft.com/office/drawing/2014/main" id="{FF92F4EC-9A34-49B1-8DBC-7F2839948B90}"/>
                    </a:ext>
                  </a:extLst>
                </p:cNvPr>
                <p:cNvSpPr/>
                <p:nvPr/>
              </p:nvSpPr>
              <p:spPr bwMode="auto">
                <a:xfrm>
                  <a:off x="2658289" y="2894174"/>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143" name="Isosceles Triangle 142">
                  <a:extLst>
                    <a:ext uri="{FF2B5EF4-FFF2-40B4-BE49-F238E27FC236}">
                      <a16:creationId xmlns:a16="http://schemas.microsoft.com/office/drawing/2014/main" id="{48F12A94-A46D-4691-BF36-CA768763FD42}"/>
                    </a:ext>
                  </a:extLst>
                </p:cNvPr>
                <p:cNvSpPr/>
                <p:nvPr/>
              </p:nvSpPr>
              <p:spPr bwMode="auto">
                <a:xfrm rot="10800000">
                  <a:off x="2658289" y="3011370"/>
                  <a:ext cx="173248" cy="117196"/>
                </a:xfrm>
                <a:prstGeom prst="triangle">
                  <a:avLst/>
                </a:prstGeom>
                <a:solidFill>
                  <a:srgbClr val="C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grpSp>
        </p:grpSp>
      </p:grpSp>
      <p:sp>
        <p:nvSpPr>
          <p:cNvPr id="146" name="TextBox 145">
            <a:extLst>
              <a:ext uri="{FF2B5EF4-FFF2-40B4-BE49-F238E27FC236}">
                <a16:creationId xmlns:a16="http://schemas.microsoft.com/office/drawing/2014/main" id="{314F639E-562D-4EC0-A859-52720E8D97EB}"/>
              </a:ext>
            </a:extLst>
          </p:cNvPr>
          <p:cNvSpPr txBox="1"/>
          <p:nvPr/>
        </p:nvSpPr>
        <p:spPr>
          <a:xfrm>
            <a:off x="9229184" y="3259051"/>
            <a:ext cx="2603500" cy="646331"/>
          </a:xfrm>
          <a:prstGeom prst="rect">
            <a:avLst/>
          </a:prstGeom>
          <a:noFill/>
        </p:spPr>
        <p:txBody>
          <a:bodyPr wrap="square" rtlCol="0">
            <a:spAutoFit/>
          </a:bodyPr>
          <a:lstStyle/>
          <a:p>
            <a:pPr algn="ctr"/>
            <a:r>
              <a:rPr lang="en-US" sz="1200"/>
              <a:t>Repeating unit cell for ultrasound simulation algorithm – rotated staggered grid (RSG) finite difference</a:t>
            </a:r>
          </a:p>
        </p:txBody>
      </p:sp>
      <mc:AlternateContent xmlns:mc="http://schemas.openxmlformats.org/markup-compatibility/2006" xmlns:a14="http://schemas.microsoft.com/office/drawing/2010/main">
        <mc:Choice Requires="a14">
          <p:sp>
            <p:nvSpPr>
              <p:cNvPr id="147" name="Content Placeholder 53">
                <a:extLst>
                  <a:ext uri="{FF2B5EF4-FFF2-40B4-BE49-F238E27FC236}">
                    <a16:creationId xmlns:a16="http://schemas.microsoft.com/office/drawing/2014/main" id="{AB2B3855-3BA6-4231-BBF3-7D5C42754660}"/>
                  </a:ext>
                </a:extLst>
              </p:cNvPr>
              <p:cNvSpPr>
                <a:spLocks noGrp="1"/>
              </p:cNvSpPr>
              <p:nvPr>
                <p:ph idx="1"/>
              </p:nvPr>
            </p:nvSpPr>
            <p:spPr>
              <a:xfrm>
                <a:off x="304802" y="1030760"/>
                <a:ext cx="8826744" cy="5334000"/>
              </a:xfrm>
            </p:spPr>
            <p:txBody>
              <a:bodyPr>
                <a:noAutofit/>
              </a:bodyPr>
              <a:lstStyle/>
              <a:p>
                <a:r>
                  <a:rPr lang="en-US" sz="2000"/>
                  <a:t>Development began under the Advanced Composites Project (ACP).</a:t>
                </a:r>
              </a:p>
              <a:p>
                <a:r>
                  <a:rPr lang="en-US" sz="2000"/>
                  <a:t>Computational tool that models the physics of an ultrasound (UT) inspection</a:t>
                </a:r>
              </a:p>
              <a:p>
                <a:pPr lvl="1"/>
                <a:r>
                  <a:rPr lang="en-US" sz="2000"/>
                  <a:t>3D staggered grid time-domain finite difference</a:t>
                </a:r>
              </a:p>
              <a:p>
                <a:pPr lvl="1"/>
                <a:r>
                  <a:rPr lang="en-US" sz="2000"/>
                  <a:t>C++ code with MPI parallelization, CPU kernel validated with GPU kernel under development</a:t>
                </a:r>
              </a:p>
              <a:p>
                <a:pPr lvl="1"/>
                <a:r>
                  <a:rPr lang="en-US" sz="2000"/>
                  <a:t>Natively handles 3D fully anisotropic heterogeneous media</a:t>
                </a:r>
              </a:p>
              <a:p>
                <a:r>
                  <a:rPr lang="en-US" sz="2000"/>
                  <a:t>Solves stress-velocity </a:t>
                </a:r>
                <a:r>
                  <a:rPr lang="en-US" sz="2000" err="1"/>
                  <a:t>elastodynamic</a:t>
                </a:r>
                <a:r>
                  <a:rPr lang="en-US" sz="2000"/>
                  <a:t> equations, 2</a:t>
                </a:r>
                <a:r>
                  <a:rPr lang="en-US" sz="2000" baseline="30000"/>
                  <a:t>nd</a:t>
                </a:r>
                <a:r>
                  <a:rPr lang="en-US" sz="2000"/>
                  <a:t> order accurate in time and space.</a:t>
                </a:r>
              </a:p>
              <a:p>
                <a:pPr marL="0" indent="0">
                  <a:buNone/>
                </a:pPr>
                <a:r>
                  <a:rPr lang="en-US" sz="2000">
                    <a:ea typeface="Cambria Math" panose="02040503050406030204" pitchFamily="18" charset="0"/>
                  </a:rPr>
                  <a:t>	</a:t>
                </a:r>
                <a14:m>
                  <m:oMath xmlns:m="http://schemas.openxmlformats.org/officeDocument/2006/math">
                    <m:r>
                      <a:rPr lang="en-US" sz="2000" i="1">
                        <a:latin typeface="Cambria Math" panose="02040503050406030204" pitchFamily="18" charset="0"/>
                        <a:ea typeface="Cambria Math" panose="02040503050406030204" pitchFamily="18" charset="0"/>
                      </a:rPr>
                      <m:t>𝜌</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r>
                          <a:rPr lang="en-US" sz="2000" i="1">
                            <a:latin typeface="Cambria Math" panose="02040503050406030204" pitchFamily="18" charset="0"/>
                            <a:ea typeface="Cambria Math" panose="02040503050406030204" pitchFamily="18" charset="0"/>
                          </a:rPr>
                          <m:t>𝑡</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𝑣</m:t>
                        </m:r>
                      </m:e>
                      <m:sub>
                        <m:r>
                          <a:rPr lang="en-US" sz="2000" i="1">
                            <a:latin typeface="Cambria Math" panose="02040503050406030204" pitchFamily="18" charset="0"/>
                            <a:ea typeface="Cambria Math" panose="02040503050406030204" pitchFamily="18" charset="0"/>
                          </a:rPr>
                          <m:t>𝑖</m:t>
                        </m:r>
                      </m:sub>
                    </m:sSub>
                  </m:oMath>
                </a14:m>
                <a:r>
                  <a:rPr lang="en-US" sz="2000"/>
                  <a:t>=</a:t>
                </a:r>
                <a:r>
                  <a:rPr lang="en-US" sz="2000">
                    <a:ea typeface="Cambria Math" panose="02040503050406030204" pitchFamily="18" charset="0"/>
                  </a:rPr>
                  <a:t> </a:t>
                </a:r>
                <a14:m>
                  <m:oMath xmlns:m="http://schemas.openxmlformats.org/officeDocument/2006/math">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𝑗</m:t>
                            </m:r>
                          </m:sub>
                        </m:sSub>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ea typeface="Cambria Math" panose="02040503050406030204" pitchFamily="18" charset="0"/>
                          </a:rPr>
                          <m:t>𝑖𝑗</m:t>
                        </m:r>
                      </m:sub>
                    </m:sSub>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m:t>
                        </m:r>
                      </m:sub>
                      <m:sup>
                        <m:r>
                          <a:rPr lang="en-US" sz="2000" i="1">
                            <a:latin typeface="Cambria Math" panose="02040503050406030204" pitchFamily="18" charset="0"/>
                            <a:ea typeface="Cambria Math" panose="02040503050406030204" pitchFamily="18" charset="0"/>
                          </a:rPr>
                          <m:t>𝑣</m:t>
                        </m:r>
                      </m:sup>
                    </m:sSubSup>
                  </m:oMath>
                </a14:m>
                <a:endParaRPr lang="en-US" sz="2000">
                  <a:ea typeface="Cambria Math" panose="02040503050406030204" pitchFamily="18" charset="0"/>
                </a:endParaRPr>
              </a:p>
              <a:p>
                <a:pPr marL="0" indent="0">
                  <a:buNone/>
                </a:pPr>
                <a:r>
                  <a:rPr lang="en-US" sz="2000">
                    <a:ea typeface="Cambria Math" panose="02040503050406030204" pitchFamily="18" charset="0"/>
                  </a:rPr>
                  <a:t>	</a:t>
                </a:r>
                <a14:m>
                  <m:oMath xmlns:m="http://schemas.openxmlformats.org/officeDocument/2006/math">
                    <m:sSub>
                      <m:sSubPr>
                        <m:ctrlPr>
                          <a:rPr lang="en-US" sz="2000" i="1" smtClean="0">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r>
                          <a:rPr lang="en-US" sz="2000" i="1">
                            <a:latin typeface="Cambria Math" panose="02040503050406030204" pitchFamily="18" charset="0"/>
                            <a:ea typeface="Cambria Math" panose="02040503050406030204" pitchFamily="18" charset="0"/>
                          </a:rPr>
                          <m:t>𝑡</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𝜎</m:t>
                        </m:r>
                      </m:e>
                      <m:sub>
                        <m:r>
                          <a:rPr lang="en-US" sz="2000" i="1">
                            <a:latin typeface="Cambria Math" panose="02040503050406030204" pitchFamily="18" charset="0"/>
                            <a:ea typeface="Cambria Math" panose="02040503050406030204" pitchFamily="18" charset="0"/>
                          </a:rPr>
                          <m:t>𝑖𝑗</m:t>
                        </m:r>
                      </m:sub>
                    </m:sSub>
                    <m:r>
                      <a:rPr lang="en-US" sz="2000" i="1">
                        <a:latin typeface="Cambria Math" panose="02040503050406030204" pitchFamily="18" charset="0"/>
                        <a:ea typeface="Cambria Math" panose="02040503050406030204" pitchFamily="18" charset="0"/>
                      </a:rPr>
                      <m:t>=</m:t>
                    </m:r>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𝑐</m:t>
                        </m:r>
                      </m:e>
                      <m:sub>
                        <m:r>
                          <a:rPr lang="en-US" sz="2000" i="1">
                            <a:latin typeface="Cambria Math" panose="02040503050406030204" pitchFamily="18" charset="0"/>
                            <a:ea typeface="Cambria Math" panose="02040503050406030204" pitchFamily="18" charset="0"/>
                          </a:rPr>
                          <m:t>𝑖𝑗𝑘𝑙</m:t>
                        </m:r>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m:t>
                        </m:r>
                      </m:e>
                      <m: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𝑥</m:t>
                            </m:r>
                          </m:e>
                          <m:sub>
                            <m:r>
                              <a:rPr lang="en-US" sz="2000" i="1">
                                <a:latin typeface="Cambria Math" panose="02040503050406030204" pitchFamily="18" charset="0"/>
                                <a:ea typeface="Cambria Math" panose="02040503050406030204" pitchFamily="18" charset="0"/>
                              </a:rPr>
                              <m:t>𝑙</m:t>
                            </m:r>
                          </m:sub>
                        </m:sSub>
                      </m:sub>
                    </m:sSub>
                    <m:sSub>
                      <m:sSubPr>
                        <m:ctrlPr>
                          <a:rPr lang="en-US" sz="2000" i="1">
                            <a:latin typeface="Cambria Math" panose="02040503050406030204" pitchFamily="18" charset="0"/>
                            <a:ea typeface="Cambria Math" panose="02040503050406030204" pitchFamily="18" charset="0"/>
                          </a:rPr>
                        </m:ctrlPr>
                      </m:sSubPr>
                      <m:e>
                        <m:r>
                          <a:rPr lang="en-US" sz="2000" i="1">
                            <a:latin typeface="Cambria Math" panose="02040503050406030204" pitchFamily="18" charset="0"/>
                            <a:ea typeface="Cambria Math" panose="02040503050406030204" pitchFamily="18" charset="0"/>
                          </a:rPr>
                          <m:t>𝑣</m:t>
                        </m:r>
                      </m:e>
                      <m:sub>
                        <m:r>
                          <a:rPr lang="en-US" sz="2000" i="1">
                            <a:latin typeface="Cambria Math" panose="02040503050406030204" pitchFamily="18" charset="0"/>
                            <a:ea typeface="Cambria Math" panose="02040503050406030204" pitchFamily="18" charset="0"/>
                          </a:rPr>
                          <m:t>𝑘</m:t>
                        </m:r>
                      </m:sub>
                    </m:sSub>
                    <m:r>
                      <a:rPr lang="en-US" sz="2000" i="1">
                        <a:latin typeface="Cambria Math" panose="02040503050406030204" pitchFamily="18" charset="0"/>
                        <a:ea typeface="Cambria Math" panose="02040503050406030204" pitchFamily="18" charset="0"/>
                      </a:rPr>
                      <m:t>+</m:t>
                    </m:r>
                    <m:sSubSup>
                      <m:sSubSupPr>
                        <m:ctrlPr>
                          <a:rPr lang="en-US" sz="2000" i="1">
                            <a:latin typeface="Cambria Math" panose="02040503050406030204" pitchFamily="18" charset="0"/>
                            <a:ea typeface="Cambria Math" panose="02040503050406030204" pitchFamily="18" charset="0"/>
                          </a:rPr>
                        </m:ctrlPr>
                      </m:sSubSupPr>
                      <m:e>
                        <m:r>
                          <a:rPr lang="en-US" sz="2000" i="1">
                            <a:latin typeface="Cambria Math" panose="02040503050406030204" pitchFamily="18" charset="0"/>
                            <a:ea typeface="Cambria Math" panose="02040503050406030204" pitchFamily="18" charset="0"/>
                          </a:rPr>
                          <m:t>𝑓</m:t>
                        </m:r>
                      </m:e>
                      <m:sub>
                        <m:r>
                          <a:rPr lang="en-US" sz="2000" i="1">
                            <a:latin typeface="Cambria Math" panose="02040503050406030204" pitchFamily="18" charset="0"/>
                            <a:ea typeface="Cambria Math" panose="02040503050406030204" pitchFamily="18" charset="0"/>
                          </a:rPr>
                          <m:t>𝑖𝑗</m:t>
                        </m:r>
                      </m:sub>
                      <m:sup>
                        <m:r>
                          <a:rPr lang="en-US" sz="2000" i="1">
                            <a:latin typeface="Cambria Math" panose="02040503050406030204" pitchFamily="18" charset="0"/>
                            <a:ea typeface="Cambria Math" panose="02040503050406030204" pitchFamily="18" charset="0"/>
                          </a:rPr>
                          <m:t>𝜎</m:t>
                        </m:r>
                      </m:sup>
                    </m:sSubSup>
                  </m:oMath>
                </a14:m>
                <a:endParaRPr lang="en-US" sz="2000" b="1" u="sng"/>
              </a:p>
            </p:txBody>
          </p:sp>
        </mc:Choice>
        <mc:Fallback xmlns="">
          <p:sp>
            <p:nvSpPr>
              <p:cNvPr id="147" name="Content Placeholder 53">
                <a:extLst>
                  <a:ext uri="{FF2B5EF4-FFF2-40B4-BE49-F238E27FC236}">
                    <a16:creationId xmlns:a16="http://schemas.microsoft.com/office/drawing/2014/main" id="{AB2B3855-3BA6-4231-BBF3-7D5C42754660}"/>
                  </a:ext>
                </a:extLst>
              </p:cNvPr>
              <p:cNvSpPr>
                <a:spLocks noGrp="1" noRot="1" noChangeAspect="1" noMove="1" noResize="1" noEditPoints="1" noAdjustHandles="1" noChangeArrowheads="1" noChangeShapeType="1" noTextEdit="1"/>
              </p:cNvSpPr>
              <p:nvPr>
                <p:ph idx="1"/>
              </p:nvPr>
            </p:nvSpPr>
            <p:spPr>
              <a:xfrm>
                <a:off x="304802" y="1030760"/>
                <a:ext cx="8826744" cy="5334000"/>
              </a:xfrm>
              <a:blipFill>
                <a:blip r:embed="rId5"/>
                <a:stretch>
                  <a:fillRect l="-622" t="-1143"/>
                </a:stretch>
              </a:blipFill>
            </p:spPr>
            <p:txBody>
              <a:bodyPr/>
              <a:lstStyle/>
              <a:p>
                <a:r>
                  <a:rPr lang="en-US">
                    <a:noFill/>
                  </a:rPr>
                  <a:t> </a:t>
                </a:r>
              </a:p>
            </p:txBody>
          </p:sp>
        </mc:Fallback>
      </mc:AlternateContent>
      <p:sp>
        <p:nvSpPr>
          <p:cNvPr id="53" name="Content Placeholder 53">
            <a:extLst>
              <a:ext uri="{FF2B5EF4-FFF2-40B4-BE49-F238E27FC236}">
                <a16:creationId xmlns:a16="http://schemas.microsoft.com/office/drawing/2014/main" id="{A9584528-21A3-D840-B9F1-C5755AE43045}"/>
              </a:ext>
            </a:extLst>
          </p:cNvPr>
          <p:cNvSpPr txBox="1">
            <a:spLocks/>
          </p:cNvSpPr>
          <p:nvPr/>
        </p:nvSpPr>
        <p:spPr>
          <a:xfrm>
            <a:off x="5518325" y="4016004"/>
            <a:ext cx="6673675" cy="368766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u="sng"/>
              <a:t>Additive Manufacturing (AM) Applications</a:t>
            </a:r>
          </a:p>
          <a:p>
            <a:r>
              <a:rPr lang="en-US" sz="2000"/>
              <a:t>Exploration of flaw parameter space and microstructural effects on UT inspection</a:t>
            </a:r>
          </a:p>
          <a:p>
            <a:r>
              <a:rPr lang="en-US" sz="2000"/>
              <a:t>Guiding the emergence of novel UT techniques for AM part inspection</a:t>
            </a:r>
          </a:p>
          <a:p>
            <a:r>
              <a:rPr lang="en-US" sz="2000"/>
              <a:t>Help define limits of </a:t>
            </a:r>
            <a:r>
              <a:rPr lang="en-US" sz="2000" err="1"/>
              <a:t>inspectability</a:t>
            </a:r>
            <a:r>
              <a:rPr lang="en-US" sz="2000"/>
              <a:t> as relevant to effect-of-defect analysis</a:t>
            </a:r>
          </a:p>
        </p:txBody>
      </p:sp>
      <p:sp>
        <p:nvSpPr>
          <p:cNvPr id="54" name="Content Placeholder 53">
            <a:extLst>
              <a:ext uri="{FF2B5EF4-FFF2-40B4-BE49-F238E27FC236}">
                <a16:creationId xmlns:a16="http://schemas.microsoft.com/office/drawing/2014/main" id="{C1497773-13F4-684B-A96A-8708003E91F5}"/>
              </a:ext>
            </a:extLst>
          </p:cNvPr>
          <p:cNvSpPr txBox="1">
            <a:spLocks/>
          </p:cNvSpPr>
          <p:nvPr/>
        </p:nvSpPr>
        <p:spPr>
          <a:xfrm>
            <a:off x="304802" y="4669446"/>
            <a:ext cx="4994908" cy="16953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000" b="1" u="sng"/>
              <a:t>General Capabilities</a:t>
            </a:r>
          </a:p>
          <a:p>
            <a:r>
              <a:rPr lang="en-US" sz="2000"/>
              <a:t>MPI parallelized, highly optimized solver</a:t>
            </a:r>
          </a:p>
          <a:p>
            <a:r>
              <a:rPr lang="en-US" sz="2000"/>
              <a:t>Verified and validated for a range of general </a:t>
            </a:r>
            <a:r>
              <a:rPr lang="en-US" sz="2000" err="1"/>
              <a:t>elastodynamic</a:t>
            </a:r>
            <a:r>
              <a:rPr lang="en-US" sz="2000"/>
              <a:t> cases</a:t>
            </a:r>
          </a:p>
        </p:txBody>
      </p:sp>
    </p:spTree>
    <p:extLst>
      <p:ext uri="{BB962C8B-B14F-4D97-AF65-F5344CB8AC3E}">
        <p14:creationId xmlns:p14="http://schemas.microsoft.com/office/powerpoint/2010/main" val="1864950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0676098-0177-4712-9593-DC254051023C}"/>
              </a:ext>
            </a:extLst>
          </p:cNvPr>
          <p:cNvSpPr>
            <a:spLocks noGrp="1"/>
          </p:cNvSpPr>
          <p:nvPr>
            <p:ph type="sldNum" sz="quarter" idx="4"/>
          </p:nvPr>
        </p:nvSpPr>
        <p:spPr>
          <a:xfrm>
            <a:off x="11591615" y="6600102"/>
            <a:ext cx="529552" cy="262148"/>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4C05B9E-03CB-5142-9DF0-CE7D990CBC81}" type="slidenum">
              <a:rPr lang="en-US" smtClean="0">
                <a:solidFill>
                  <a:prstClr val="black">
                    <a:tint val="75000"/>
                  </a:prstClr>
                </a:solidFill>
              </a:rPr>
              <a:pPr/>
              <a:t>8</a:t>
            </a:fld>
            <a:endParaRPr lang="en-US">
              <a:solidFill>
                <a:prstClr val="black">
                  <a:tint val="75000"/>
                </a:prstClr>
              </a:solidFill>
            </a:endParaRPr>
          </a:p>
        </p:txBody>
      </p:sp>
      <p:sp>
        <p:nvSpPr>
          <p:cNvPr id="12" name="Oval 11">
            <a:extLst>
              <a:ext uri="{FF2B5EF4-FFF2-40B4-BE49-F238E27FC236}">
                <a16:creationId xmlns:a16="http://schemas.microsoft.com/office/drawing/2014/main" id="{ACC0BF04-5F24-4AF4-872E-32B450B059A0}"/>
              </a:ext>
            </a:extLst>
          </p:cNvPr>
          <p:cNvSpPr/>
          <p:nvPr/>
        </p:nvSpPr>
        <p:spPr bwMode="auto">
          <a:xfrm>
            <a:off x="8031401" y="5449020"/>
            <a:ext cx="653156" cy="196767"/>
          </a:xfrm>
          <a:prstGeom prst="ellipse">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0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3" name="Title 1">
            <a:extLst>
              <a:ext uri="{FF2B5EF4-FFF2-40B4-BE49-F238E27FC236}">
                <a16:creationId xmlns:a16="http://schemas.microsoft.com/office/drawing/2014/main" id="{993EDC01-5985-4253-8203-CA999998D026}"/>
              </a:ext>
            </a:extLst>
          </p:cNvPr>
          <p:cNvSpPr>
            <a:spLocks noGrp="1"/>
          </p:cNvSpPr>
          <p:nvPr>
            <p:ph type="title"/>
          </p:nvPr>
        </p:nvSpPr>
        <p:spPr>
          <a:xfrm>
            <a:off x="306917" y="76200"/>
            <a:ext cx="11580283" cy="753346"/>
          </a:xfrm>
        </p:spPr>
        <p:txBody>
          <a:bodyPr/>
          <a:lstStyle/>
          <a:p>
            <a:r>
              <a:rPr lang="en-US" sz="3600"/>
              <a:t>Benchmark Case – Delaminated Composite Plate </a:t>
            </a:r>
          </a:p>
        </p:txBody>
      </p:sp>
      <p:sp>
        <p:nvSpPr>
          <p:cNvPr id="14" name="Content Placeholder 2">
            <a:extLst>
              <a:ext uri="{FF2B5EF4-FFF2-40B4-BE49-F238E27FC236}">
                <a16:creationId xmlns:a16="http://schemas.microsoft.com/office/drawing/2014/main" id="{60AB36CF-FF42-49AA-AEDC-651134E515D0}"/>
              </a:ext>
            </a:extLst>
          </p:cNvPr>
          <p:cNvSpPr>
            <a:spLocks noGrp="1"/>
          </p:cNvSpPr>
          <p:nvPr>
            <p:ph idx="1"/>
          </p:nvPr>
        </p:nvSpPr>
        <p:spPr>
          <a:xfrm>
            <a:off x="256920" y="763811"/>
            <a:ext cx="6553694" cy="2595343"/>
          </a:xfrm>
        </p:spPr>
        <p:txBody>
          <a:bodyPr vert="horz" lIns="91440" tIns="45720" rIns="91440" bIns="45720" rtlCol="0" anchor="t">
            <a:normAutofit fontScale="92500" lnSpcReduction="10000"/>
          </a:bodyPr>
          <a:lstStyle/>
          <a:p>
            <a:r>
              <a:rPr lang="en-US"/>
              <a:t>Experimental, FEM, and in-house code benchmark for composite laminate</a:t>
            </a:r>
          </a:p>
          <a:p>
            <a:pPr lvl="1"/>
            <a:r>
              <a:rPr lang="en-US" sz="1800"/>
              <a:t>Delamination between 2</a:t>
            </a:r>
            <a:r>
              <a:rPr lang="en-US" sz="1800" baseline="30000"/>
              <a:t>nd</a:t>
            </a:r>
            <a:r>
              <a:rPr lang="en-US" sz="1800"/>
              <a:t> and 3</a:t>
            </a:r>
            <a:r>
              <a:rPr lang="en-US" sz="1800" baseline="30000"/>
              <a:t>rd</a:t>
            </a:r>
            <a:r>
              <a:rPr lang="en-US" sz="1800"/>
              <a:t> ply</a:t>
            </a:r>
            <a:endParaRPr lang="en-US" sz="1800">
              <a:cs typeface="Calibri"/>
            </a:endParaRPr>
          </a:p>
          <a:p>
            <a:pPr lvl="1"/>
            <a:r>
              <a:rPr lang="en-US" sz="1800"/>
              <a:t>Experimental data full wavefield capture via laser Doppler </a:t>
            </a:r>
            <a:r>
              <a:rPr lang="en-US" sz="1800" err="1"/>
              <a:t>vibrometry</a:t>
            </a:r>
            <a:r>
              <a:rPr lang="en-US" sz="1800"/>
              <a:t> </a:t>
            </a:r>
            <a:endParaRPr lang="en-US"/>
          </a:p>
          <a:p>
            <a:r>
              <a:rPr lang="en-US"/>
              <a:t>Quantifiable velocity and wavenumber changes above delamination observed via simulation and experiment</a:t>
            </a:r>
            <a:endParaRPr lang="en-US">
              <a:cs typeface="Calibri"/>
            </a:endParaRPr>
          </a:p>
          <a:p>
            <a:endParaRPr lang="en-US"/>
          </a:p>
        </p:txBody>
      </p:sp>
      <p:pic>
        <p:nvPicPr>
          <p:cNvPr id="15" name="Picture 14">
            <a:extLst>
              <a:ext uri="{FF2B5EF4-FFF2-40B4-BE49-F238E27FC236}">
                <a16:creationId xmlns:a16="http://schemas.microsoft.com/office/drawing/2014/main" id="{04A55165-2569-4EFC-B2CB-4AFAD77F6CC5}"/>
              </a:ext>
            </a:extLst>
          </p:cNvPr>
          <p:cNvPicPr>
            <a:picLocks noChangeAspect="1"/>
          </p:cNvPicPr>
          <p:nvPr/>
        </p:nvPicPr>
        <p:blipFill>
          <a:blip r:embed="rId4"/>
          <a:stretch>
            <a:fillRect/>
          </a:stretch>
        </p:blipFill>
        <p:spPr>
          <a:xfrm>
            <a:off x="553406" y="3348175"/>
            <a:ext cx="2101305" cy="1943280"/>
          </a:xfrm>
          <a:prstGeom prst="rect">
            <a:avLst/>
          </a:prstGeom>
        </p:spPr>
      </p:pic>
      <p:sp>
        <p:nvSpPr>
          <p:cNvPr id="16" name="TextBox 15">
            <a:extLst>
              <a:ext uri="{FF2B5EF4-FFF2-40B4-BE49-F238E27FC236}">
                <a16:creationId xmlns:a16="http://schemas.microsoft.com/office/drawing/2014/main" id="{207E314B-39EF-4509-B8AD-21875FDD9A5B}"/>
              </a:ext>
            </a:extLst>
          </p:cNvPr>
          <p:cNvSpPr txBox="1"/>
          <p:nvPr/>
        </p:nvSpPr>
        <p:spPr>
          <a:xfrm>
            <a:off x="193013" y="6464052"/>
            <a:ext cx="6296261" cy="415498"/>
          </a:xfrm>
          <a:prstGeom prst="rect">
            <a:avLst/>
          </a:prstGeom>
          <a:noFill/>
        </p:spPr>
        <p:txBody>
          <a:bodyPr wrap="square" rtlCol="0">
            <a:spAutoFit/>
          </a:bodyPr>
          <a:lstStyle/>
          <a:p>
            <a:r>
              <a:rPr lang="en-US" sz="1050"/>
              <a:t>Leckey, Cara AC, et al. "Simulation of guided-wave ultrasound propagation in composite laminates: Benchmark comparisons of numerical codes and experiment." </a:t>
            </a:r>
            <a:r>
              <a:rPr lang="en-US" sz="1050" err="1"/>
              <a:t>Ultrasonics</a:t>
            </a:r>
            <a:r>
              <a:rPr lang="en-US" sz="1050"/>
              <a:t> 84 (2018): 187-200.</a:t>
            </a:r>
            <a:endParaRPr lang="en-US" sz="1100"/>
          </a:p>
        </p:txBody>
      </p:sp>
      <p:pic>
        <p:nvPicPr>
          <p:cNvPr id="17" name="waveProp__V3">
            <a:hlinkClick r:id="" action="ppaction://media"/>
            <a:extLst>
              <a:ext uri="{FF2B5EF4-FFF2-40B4-BE49-F238E27FC236}">
                <a16:creationId xmlns:a16="http://schemas.microsoft.com/office/drawing/2014/main" id="{3F8F7920-C4A1-4C1F-AA02-177823659C3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1994" t="28131" r="15279" b="31046"/>
          <a:stretch/>
        </p:blipFill>
        <p:spPr>
          <a:xfrm>
            <a:off x="6895543" y="1280129"/>
            <a:ext cx="4896945" cy="2474589"/>
          </a:xfrm>
          <a:prstGeom prst="rect">
            <a:avLst/>
          </a:prstGeom>
        </p:spPr>
      </p:pic>
      <p:pic>
        <p:nvPicPr>
          <p:cNvPr id="18" name="Picture 17">
            <a:extLst>
              <a:ext uri="{FF2B5EF4-FFF2-40B4-BE49-F238E27FC236}">
                <a16:creationId xmlns:a16="http://schemas.microsoft.com/office/drawing/2014/main" id="{39FA92A2-F66D-4555-840A-95DDCCC3BA78}"/>
              </a:ext>
            </a:extLst>
          </p:cNvPr>
          <p:cNvPicPr>
            <a:picLocks noChangeAspect="1"/>
          </p:cNvPicPr>
          <p:nvPr/>
        </p:nvPicPr>
        <p:blipFill rotWithShape="1">
          <a:blip r:embed="rId6"/>
          <a:srcRect l="19546" t="5681" r="14250" b="12500"/>
          <a:stretch/>
        </p:blipFill>
        <p:spPr>
          <a:xfrm>
            <a:off x="3535174" y="3733800"/>
            <a:ext cx="2254559" cy="2270326"/>
          </a:xfrm>
          <a:prstGeom prst="rect">
            <a:avLst/>
          </a:prstGeom>
        </p:spPr>
      </p:pic>
      <p:pic>
        <p:nvPicPr>
          <p:cNvPr id="19" name="Picture 18">
            <a:extLst>
              <a:ext uri="{FF2B5EF4-FFF2-40B4-BE49-F238E27FC236}">
                <a16:creationId xmlns:a16="http://schemas.microsoft.com/office/drawing/2014/main" id="{EAB55C6A-2A22-4F96-BFEC-BE740D3F4F80}"/>
              </a:ext>
            </a:extLst>
          </p:cNvPr>
          <p:cNvPicPr>
            <a:picLocks noChangeAspect="1"/>
          </p:cNvPicPr>
          <p:nvPr/>
        </p:nvPicPr>
        <p:blipFill>
          <a:blip r:embed="rId7"/>
          <a:stretch>
            <a:fillRect/>
          </a:stretch>
        </p:blipFill>
        <p:spPr>
          <a:xfrm>
            <a:off x="553406" y="5300215"/>
            <a:ext cx="2520524" cy="1135660"/>
          </a:xfrm>
          <a:prstGeom prst="rect">
            <a:avLst/>
          </a:prstGeom>
          <a:solidFill>
            <a:schemeClr val="tx1"/>
          </a:solidFill>
        </p:spPr>
      </p:pic>
      <p:sp>
        <p:nvSpPr>
          <p:cNvPr id="20" name="TextBox 19">
            <a:extLst>
              <a:ext uri="{FF2B5EF4-FFF2-40B4-BE49-F238E27FC236}">
                <a16:creationId xmlns:a16="http://schemas.microsoft.com/office/drawing/2014/main" id="{965383A4-A4C4-46DE-8DA8-247EC22B685E}"/>
              </a:ext>
            </a:extLst>
          </p:cNvPr>
          <p:cNvSpPr txBox="1"/>
          <p:nvPr/>
        </p:nvSpPr>
        <p:spPr>
          <a:xfrm>
            <a:off x="3415057" y="3429782"/>
            <a:ext cx="2472214" cy="307777"/>
          </a:xfrm>
          <a:prstGeom prst="rect">
            <a:avLst/>
          </a:prstGeom>
          <a:noFill/>
        </p:spPr>
        <p:txBody>
          <a:bodyPr wrap="square" rtlCol="0">
            <a:spAutoFit/>
          </a:bodyPr>
          <a:lstStyle/>
          <a:p>
            <a:pPr algn="ctr"/>
            <a:r>
              <a:rPr lang="en-US" sz="1400"/>
              <a:t>Experimental Wavefield data</a:t>
            </a:r>
          </a:p>
        </p:txBody>
      </p:sp>
      <p:sp>
        <p:nvSpPr>
          <p:cNvPr id="22" name="TextBox 21">
            <a:extLst>
              <a:ext uri="{FF2B5EF4-FFF2-40B4-BE49-F238E27FC236}">
                <a16:creationId xmlns:a16="http://schemas.microsoft.com/office/drawing/2014/main" id="{08943819-DE2F-4438-BB24-667C2C49C185}"/>
              </a:ext>
            </a:extLst>
          </p:cNvPr>
          <p:cNvSpPr txBox="1"/>
          <p:nvPr/>
        </p:nvSpPr>
        <p:spPr>
          <a:xfrm>
            <a:off x="7677140" y="916480"/>
            <a:ext cx="3333750" cy="307777"/>
          </a:xfrm>
          <a:prstGeom prst="rect">
            <a:avLst/>
          </a:prstGeom>
          <a:noFill/>
        </p:spPr>
        <p:txBody>
          <a:bodyPr wrap="square" rtlCol="0">
            <a:spAutoFit/>
          </a:bodyPr>
          <a:lstStyle/>
          <a:p>
            <a:r>
              <a:rPr lang="en-US" sz="1400" err="1"/>
              <a:t>v</a:t>
            </a:r>
            <a:r>
              <a:rPr lang="en-US" sz="1400" baseline="-25000" err="1"/>
              <a:t>z</a:t>
            </a:r>
            <a:r>
              <a:rPr lang="en-US" sz="1400"/>
              <a:t> surface wavefield, RSG simulation code</a:t>
            </a:r>
          </a:p>
        </p:txBody>
      </p:sp>
      <p:sp>
        <p:nvSpPr>
          <p:cNvPr id="23" name="TextBox 22">
            <a:extLst>
              <a:ext uri="{FF2B5EF4-FFF2-40B4-BE49-F238E27FC236}">
                <a16:creationId xmlns:a16="http://schemas.microsoft.com/office/drawing/2014/main" id="{7751C90F-F63E-4CE4-8B6B-C360A1AB8721}"/>
              </a:ext>
            </a:extLst>
          </p:cNvPr>
          <p:cNvSpPr txBox="1"/>
          <p:nvPr/>
        </p:nvSpPr>
        <p:spPr>
          <a:xfrm>
            <a:off x="6142618" y="4067164"/>
            <a:ext cx="5486400" cy="307777"/>
          </a:xfrm>
          <a:prstGeom prst="rect">
            <a:avLst/>
          </a:prstGeom>
          <a:noFill/>
        </p:spPr>
        <p:txBody>
          <a:bodyPr wrap="square" rtlCol="0">
            <a:spAutoFit/>
          </a:bodyPr>
          <a:lstStyle/>
          <a:p>
            <a:pPr algn="ctr"/>
            <a:r>
              <a:rPr lang="en-US" sz="1400"/>
              <a:t>Run time comparison with COMSOL, Abaqus, ANSYS</a:t>
            </a:r>
          </a:p>
        </p:txBody>
      </p:sp>
      <p:sp>
        <p:nvSpPr>
          <p:cNvPr id="24" name="Rectangle 23">
            <a:extLst>
              <a:ext uri="{FF2B5EF4-FFF2-40B4-BE49-F238E27FC236}">
                <a16:creationId xmlns:a16="http://schemas.microsoft.com/office/drawing/2014/main" id="{62FEF6AD-2874-4E1E-8DC5-165ED5FB1F98}"/>
              </a:ext>
            </a:extLst>
          </p:cNvPr>
          <p:cNvSpPr/>
          <p:nvPr/>
        </p:nvSpPr>
        <p:spPr bwMode="auto">
          <a:xfrm>
            <a:off x="6489274" y="5967803"/>
            <a:ext cx="5219700" cy="632291"/>
          </a:xfrm>
          <a:prstGeom prst="rect">
            <a:avLst/>
          </a:prstGeom>
          <a:solidFill>
            <a:srgbClr val="FF0000"/>
          </a:solidFill>
          <a:ln>
            <a:headEnd type="none" w="med" len="med"/>
            <a:tailEnd type="none" w="med" len="med"/>
          </a:ln>
        </p:spPr>
        <p:style>
          <a:lnRef idx="2">
            <a:schemeClr val="dk1"/>
          </a:lnRef>
          <a:fillRef idx="1">
            <a:schemeClr val="lt1"/>
          </a:fillRef>
          <a:effectRef idx="0">
            <a:schemeClr val="dk1"/>
          </a:effectRef>
          <a:fontRef idx="minor">
            <a:schemeClr val="dk1"/>
          </a:fontRef>
        </p:style>
        <p:txBody>
          <a:bodyPr vert="horz" wrap="square" lIns="91440" tIns="45720" rIns="91440" bIns="45720" numCol="1" rtlCol="0" anchor="t" anchorCtr="0" compatLnSpc="1">
            <a:prstTxWarp prst="textNoShape">
              <a:avLst/>
            </a:prstTxWarp>
          </a:bodyPr>
          <a:lstStyle/>
          <a:p>
            <a:pPr algn="ctr"/>
            <a:r>
              <a:rPr lang="en-US" sz="1600" b="1"/>
              <a:t>Between ~130-1100 times faster simulation time for converged model, using comparable compute resources</a:t>
            </a:r>
            <a:endParaRPr lang="en-US" sz="1600" b="1">
              <a:cs typeface="Calibri"/>
            </a:endParaRPr>
          </a:p>
        </p:txBody>
      </p:sp>
      <p:graphicFrame>
        <p:nvGraphicFramePr>
          <p:cNvPr id="21" name="Table 20">
            <a:extLst>
              <a:ext uri="{FF2B5EF4-FFF2-40B4-BE49-F238E27FC236}">
                <a16:creationId xmlns:a16="http://schemas.microsoft.com/office/drawing/2014/main" id="{BF763A3C-107A-4651-9F9A-E9EE96625D4D}"/>
              </a:ext>
            </a:extLst>
          </p:cNvPr>
          <p:cNvGraphicFramePr>
            <a:graphicFrameLocks noGrp="1"/>
          </p:cNvGraphicFramePr>
          <p:nvPr>
            <p:extLst>
              <p:ext uri="{D42A27DB-BD31-4B8C-83A1-F6EECF244321}">
                <p14:modId xmlns:p14="http://schemas.microsoft.com/office/powerpoint/2010/main" val="1825592284"/>
              </p:ext>
            </p:extLst>
          </p:nvPr>
        </p:nvGraphicFramePr>
        <p:xfrm>
          <a:off x="6220619" y="4359455"/>
          <a:ext cx="5666580" cy="1245151"/>
        </p:xfrm>
        <a:graphic>
          <a:graphicData uri="http://schemas.openxmlformats.org/drawingml/2006/table">
            <a:tbl>
              <a:tblPr firstRow="1" firstCol="1" bandRow="1"/>
              <a:tblGrid>
                <a:gridCol w="1416342">
                  <a:extLst>
                    <a:ext uri="{9D8B030D-6E8A-4147-A177-3AD203B41FA5}">
                      <a16:colId xmlns:a16="http://schemas.microsoft.com/office/drawing/2014/main" val="382064993"/>
                    </a:ext>
                  </a:extLst>
                </a:gridCol>
                <a:gridCol w="1416342">
                  <a:extLst>
                    <a:ext uri="{9D8B030D-6E8A-4147-A177-3AD203B41FA5}">
                      <a16:colId xmlns:a16="http://schemas.microsoft.com/office/drawing/2014/main" val="3455177232"/>
                    </a:ext>
                  </a:extLst>
                </a:gridCol>
                <a:gridCol w="1416948">
                  <a:extLst>
                    <a:ext uri="{9D8B030D-6E8A-4147-A177-3AD203B41FA5}">
                      <a16:colId xmlns:a16="http://schemas.microsoft.com/office/drawing/2014/main" val="3901924590"/>
                    </a:ext>
                  </a:extLst>
                </a:gridCol>
                <a:gridCol w="1416948">
                  <a:extLst>
                    <a:ext uri="{9D8B030D-6E8A-4147-A177-3AD203B41FA5}">
                      <a16:colId xmlns:a16="http://schemas.microsoft.com/office/drawing/2014/main" val="3975973917"/>
                    </a:ext>
                  </a:extLst>
                </a:gridCol>
              </a:tblGrid>
              <a:tr h="327645">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T</a:t>
                      </a:r>
                      <a:r>
                        <a:rPr lang="en-US" sz="1100" baseline="-25000">
                          <a:effectLst/>
                          <a:latin typeface="Calibri" panose="020F0502020204030204" pitchFamily="34" charset="0"/>
                          <a:ea typeface="Calibri" panose="020F0502020204030204" pitchFamily="34" charset="0"/>
                          <a:cs typeface="Times New Roman" panose="02020603050405020304" pitchFamily="18" charset="0"/>
                        </a:rPr>
                        <a:t>run</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(hours)</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r>
                        <a:rPr lang="en-US" sz="1100" err="1">
                          <a:effectLst/>
                          <a:latin typeface="Calibri" panose="020F0502020204030204" pitchFamily="34" charset="0"/>
                          <a:ea typeface="Calibri" panose="020F0502020204030204" pitchFamily="34" charset="0"/>
                          <a:cs typeface="Times New Roman" panose="02020603050405020304" pitchFamily="18" charset="0"/>
                        </a:rPr>
                        <a:t>DoF</a:t>
                      </a:r>
                      <a:endParaRPr lang="en-US" sz="110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a:t>
                      </a:r>
                      <a:r>
                        <a:rPr lang="en-US" sz="1100" baseline="30000">
                          <a:effectLst/>
                          <a:latin typeface="Calibri" panose="020F0502020204030204" pitchFamily="34" charset="0"/>
                          <a:ea typeface="Calibri" panose="020F0502020204030204" pitchFamily="34" charset="0"/>
                          <a:cs typeface="Times New Roman" panose="02020603050405020304" pitchFamily="18" charset="0"/>
                        </a:rPr>
                        <a:t>6</a:t>
                      </a:r>
                      <a:r>
                        <a:rPr lang="en-US" sz="1100">
                          <a:effectLst/>
                          <a:latin typeface="Calibri" panose="020F0502020204030204" pitchFamily="34" charset="0"/>
                          <a:ea typeface="Calibri" panose="020F0502020204030204" pitchFamily="34" charset="0"/>
                          <a:cs typeface="Times New Roman" panose="02020603050405020304" pitchFamily="18" charset="0"/>
                        </a:rPr>
                        <a:t>)</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Memory</a:t>
                      </a:r>
                    </a:p>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(GB)</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4520444"/>
                  </a:ext>
                </a:extLst>
              </a:tr>
              <a:tr h="189717">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COMSOL</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19.5</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7.77</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266</a:t>
                      </a: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627860046"/>
                  </a:ext>
                </a:extLst>
              </a:tr>
              <a:tr h="142684">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ABAQUS Implicit</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28</a:t>
                      </a:r>
                    </a:p>
                  </a:txBody>
                  <a:tcPr marL="68580" marR="68580" marT="0" marB="0">
                    <a:lnL>
                      <a:noFill/>
                    </a:lnL>
                    <a:lnR>
                      <a:noFill/>
                    </a:lnR>
                    <a:lnT>
                      <a:noFill/>
                    </a:lnT>
                    <a:lnB>
                      <a:noFill/>
                    </a:lnB>
                  </a:tcPr>
                </a:tc>
                <a:extLst>
                  <a:ext uri="{0D108BD9-81ED-4DB2-BD59-A6C34878D82A}">
                    <a16:rowId xmlns:a16="http://schemas.microsoft.com/office/drawing/2014/main" val="4023479172"/>
                  </a:ext>
                </a:extLst>
              </a:tr>
              <a:tr h="142684">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ABAQUS Explicit</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53</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26</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30</a:t>
                      </a:r>
                    </a:p>
                  </a:txBody>
                  <a:tcPr marL="68580" marR="68580" marT="0" marB="0">
                    <a:lnL>
                      <a:noFill/>
                    </a:lnL>
                    <a:lnR>
                      <a:noFill/>
                    </a:lnR>
                    <a:lnT>
                      <a:noFill/>
                    </a:lnT>
                    <a:lnB>
                      <a:noFill/>
                    </a:lnB>
                  </a:tcPr>
                </a:tc>
                <a:extLst>
                  <a:ext uri="{0D108BD9-81ED-4DB2-BD59-A6C34878D82A}">
                    <a16:rowId xmlns:a16="http://schemas.microsoft.com/office/drawing/2014/main" val="3539412442"/>
                  </a:ext>
                </a:extLst>
              </a:tr>
              <a:tr h="142684">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ANSYS</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170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a:noFill/>
                    </a:lnL>
                    <a:lnR>
                      <a:noFill/>
                    </a:lnR>
                    <a:lnT>
                      <a:noFill/>
                    </a:lnT>
                    <a:lnB>
                      <a:noFill/>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a:t>
                      </a:r>
                    </a:p>
                  </a:txBody>
                  <a:tcPr marL="68580" marR="68580" marT="0" marB="0">
                    <a:lnL>
                      <a:noFill/>
                    </a:lnL>
                    <a:lnR>
                      <a:noFill/>
                    </a:lnR>
                    <a:lnT>
                      <a:noFill/>
                    </a:lnT>
                    <a:lnB>
                      <a:noFill/>
                    </a:lnB>
                  </a:tcPr>
                </a:tc>
                <a:extLst>
                  <a:ext uri="{0D108BD9-81ED-4DB2-BD59-A6C34878D82A}">
                    <a16:rowId xmlns:a16="http://schemas.microsoft.com/office/drawing/2014/main" val="2873471701"/>
                  </a:ext>
                </a:extLst>
              </a:tr>
              <a:tr h="190246">
                <a:tc>
                  <a:txBody>
                    <a:bodyPr/>
                    <a:lstStyle/>
                    <a:p>
                      <a:pPr marL="0" marR="0" algn="ctr">
                        <a:lnSpc>
                          <a:spcPct val="107000"/>
                        </a:lnSpc>
                        <a:spcBef>
                          <a:spcPts val="0"/>
                        </a:spcBef>
                        <a:spcAft>
                          <a:spcPts val="0"/>
                        </a:spcAft>
                        <a:tabLst>
                          <a:tab pos="673100" algn="ctr"/>
                        </a:tabLst>
                      </a:pPr>
                      <a:r>
                        <a:rPr lang="en-US" sz="1100">
                          <a:effectLst/>
                          <a:latin typeface="Calibri" panose="020F0502020204030204" pitchFamily="34" charset="0"/>
                          <a:ea typeface="Calibri" panose="020F0502020204030204" pitchFamily="34" charset="0"/>
                          <a:cs typeface="Times New Roman" panose="02020603050405020304" pitchFamily="18" charset="0"/>
                        </a:rPr>
                        <a:t>RSG</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baseline="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0.15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16.6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4.6</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50387340"/>
                  </a:ext>
                </a:extLst>
              </a:tr>
            </a:tbl>
          </a:graphicData>
        </a:graphic>
      </p:graphicFrame>
    </p:spTree>
    <p:extLst>
      <p:ext uri="{BB962C8B-B14F-4D97-AF65-F5344CB8AC3E}">
        <p14:creationId xmlns:p14="http://schemas.microsoft.com/office/powerpoint/2010/main" val="221572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133"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7"/>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7"/>
                                        </p:tgtEl>
                                      </p:cBhvr>
                                    </p:cmd>
                                  </p:childTnLst>
                                </p:cTn>
                              </p:par>
                            </p:childTnLst>
                          </p:cTn>
                        </p:par>
                      </p:childTnLst>
                    </p:cTn>
                  </p:par>
                </p:childTnLst>
              </p:cTn>
              <p:nextCondLst>
                <p:cond evt="onClick" delay="0">
                  <p:tgtEl>
                    <p:spTgt spid="17"/>
                  </p:tgtEl>
                </p:cond>
              </p:nextCondLst>
            </p:seq>
            <p:video>
              <p:cMediaNode vol="80000">
                <p:cTn id="12" repeatCount="indefinite" fill="hold" display="0">
                  <p:stCondLst>
                    <p:cond delay="indefinite"/>
                  </p:stCondLst>
                </p:cTn>
                <p:tgtEl>
                  <p:spTgt spid="17"/>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D1AAA9-C904-2D47-9212-98758CF579AA}"/>
              </a:ext>
            </a:extLst>
          </p:cNvPr>
          <p:cNvSpPr>
            <a:spLocks noGrp="1"/>
          </p:cNvSpPr>
          <p:nvPr>
            <p:ph type="ctrTitle"/>
          </p:nvPr>
        </p:nvSpPr>
        <p:spPr/>
        <p:txBody>
          <a:bodyPr>
            <a:normAutofit fontScale="90000"/>
          </a:bodyPr>
          <a:lstStyle/>
          <a:p>
            <a:r>
              <a:rPr lang="en-US"/>
              <a:t>Data Fusion, Analysis, and Machine Learning for In Situ Thermographic Inspection</a:t>
            </a:r>
          </a:p>
        </p:txBody>
      </p:sp>
      <p:sp>
        <p:nvSpPr>
          <p:cNvPr id="3" name="Subtitle 2">
            <a:extLst>
              <a:ext uri="{FF2B5EF4-FFF2-40B4-BE49-F238E27FC236}">
                <a16:creationId xmlns:a16="http://schemas.microsoft.com/office/drawing/2014/main" id="{870781FE-3DFF-BA41-8246-0C34C9E7E2E2}"/>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563548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19774" y="4606312"/>
            <a:ext cx="3902529" cy="2031325"/>
          </a:xfrm>
          <a:prstGeom prst="rect">
            <a:avLst/>
          </a:prstGeom>
          <a:noFill/>
        </p:spPr>
        <p:txBody>
          <a:bodyPr wrap="square" rtlCol="0">
            <a:spAutoFit/>
          </a:bodyPr>
          <a:lstStyle/>
          <a:p>
            <a:pPr marL="285750" indent="-285750">
              <a:buFontTx/>
              <a:buChar char="-"/>
            </a:pPr>
            <a:r>
              <a:rPr lang="en-US"/>
              <a:t>Faster than traditional hand layup methods, less scrap waste</a:t>
            </a:r>
          </a:p>
          <a:p>
            <a:pPr marL="285750" indent="-285750">
              <a:buFontTx/>
              <a:buChar char="-"/>
            </a:pPr>
            <a:r>
              <a:rPr lang="en-US"/>
              <a:t>Better repeatability</a:t>
            </a:r>
          </a:p>
          <a:p>
            <a:pPr marL="285750" indent="-285750">
              <a:buFontTx/>
              <a:buChar char="-"/>
            </a:pPr>
            <a:r>
              <a:rPr lang="en-US"/>
              <a:t>Advances in robotic automation can enable rapid prototyping and more complex structures </a:t>
            </a:r>
          </a:p>
          <a:p>
            <a:pPr marL="285750" indent="-285750">
              <a:buFontTx/>
              <a:buChar char="-"/>
            </a:pPr>
            <a:endParaRPr lang="en-US"/>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8487" y="1570936"/>
            <a:ext cx="3902529" cy="2668112"/>
          </a:xfrm>
          <a:prstGeom prst="rect">
            <a:avLst/>
          </a:prstGeom>
        </p:spPr>
      </p:pic>
      <p:pic>
        <p:nvPicPr>
          <p:cNvPr id="2" name="Content Placeholder 1"/>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555672" y="1466117"/>
            <a:ext cx="3722914" cy="2483183"/>
          </a:xfrm>
        </p:spPr>
      </p:pic>
      <p:sp>
        <p:nvSpPr>
          <p:cNvPr id="9" name="TextBox 8"/>
          <p:cNvSpPr txBox="1"/>
          <p:nvPr/>
        </p:nvSpPr>
        <p:spPr>
          <a:xfrm>
            <a:off x="7952046" y="4606312"/>
            <a:ext cx="3902529" cy="1477328"/>
          </a:xfrm>
          <a:prstGeom prst="rect">
            <a:avLst/>
          </a:prstGeom>
          <a:noFill/>
        </p:spPr>
        <p:txBody>
          <a:bodyPr wrap="square" rtlCol="0">
            <a:spAutoFit/>
          </a:bodyPr>
          <a:lstStyle/>
          <a:p>
            <a:pPr marL="285750" indent="-285750">
              <a:buFontTx/>
              <a:buChar char="-"/>
            </a:pPr>
            <a:r>
              <a:rPr lang="en-US"/>
              <a:t>Shows:</a:t>
            </a:r>
          </a:p>
          <a:p>
            <a:pPr marL="742950" lvl="1" indent="-285750">
              <a:buFontTx/>
              <a:buChar char="-"/>
            </a:pPr>
            <a:r>
              <a:rPr lang="en-US"/>
              <a:t>Tow Overlaps and Gaps.</a:t>
            </a:r>
          </a:p>
          <a:p>
            <a:pPr marL="742950" lvl="1" indent="-285750">
              <a:buFontTx/>
              <a:buChar char="-"/>
            </a:pPr>
            <a:r>
              <a:rPr lang="en-US"/>
              <a:t>FOD</a:t>
            </a:r>
          </a:p>
          <a:p>
            <a:pPr marL="742950" lvl="1" indent="-285750">
              <a:buFontTx/>
              <a:buChar char="-"/>
            </a:pPr>
            <a:r>
              <a:rPr lang="en-US"/>
              <a:t>Peel-up</a:t>
            </a:r>
          </a:p>
          <a:p>
            <a:pPr marL="742950" lvl="1" indent="-285750">
              <a:buFontTx/>
              <a:buChar char="-"/>
            </a:pPr>
            <a:r>
              <a:rPr lang="en-US"/>
              <a:t>Tow Twists</a:t>
            </a:r>
          </a:p>
        </p:txBody>
      </p:sp>
      <p:sp>
        <p:nvSpPr>
          <p:cNvPr id="13" name="Title 1"/>
          <p:cNvSpPr txBox="1">
            <a:spLocks/>
          </p:cNvSpPr>
          <p:nvPr/>
        </p:nvSpPr>
        <p:spPr>
          <a:xfrm>
            <a:off x="1030288" y="249836"/>
            <a:ext cx="10131425" cy="814466"/>
          </a:xfrm>
          <a:prstGeom prst="rect">
            <a:avLst/>
          </a:prstGeom>
        </p:spPr>
        <p:txBody>
          <a:bodyPr vert="horz" lIns="91440" tIns="45720" rIns="91440" bIns="45720" rtlCol="0" anchor="ctr">
            <a:normAutofit fontScale="70000" lnSpcReduction="20000"/>
          </a:bodyPr>
          <a:lstStyle>
            <a:lvl1pPr defTabSz="914400">
              <a:lnSpc>
                <a:spcPct val="90000"/>
              </a:lnSpc>
              <a:spcBef>
                <a:spcPct val="0"/>
              </a:spcBef>
              <a:buNone/>
              <a:defRPr sz="4400">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a:t>In Situ Thermographic Inspection System (ISTIS) of</a:t>
            </a:r>
          </a:p>
          <a:p>
            <a:r>
              <a:rPr lang="en-US"/>
              <a:t>Automated Fiber Placement</a:t>
            </a:r>
          </a:p>
        </p:txBody>
      </p:sp>
      <p:pic>
        <p:nvPicPr>
          <p:cNvPr id="16" name="Picture 15">
            <a:extLst>
              <a:ext uri="{FF2B5EF4-FFF2-40B4-BE49-F238E27FC236}">
                <a16:creationId xmlns:a16="http://schemas.microsoft.com/office/drawing/2014/main" id="{DFB10F6F-1A26-DA4A-B7DF-32023ECAA5E4}"/>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0667" r="19182"/>
          <a:stretch/>
        </p:blipFill>
        <p:spPr>
          <a:xfrm rot="5400000">
            <a:off x="4785100" y="2799690"/>
            <a:ext cx="1359475" cy="1904582"/>
          </a:xfrm>
          <a:prstGeom prst="rect">
            <a:avLst/>
          </a:prstGeom>
        </p:spPr>
      </p:pic>
      <p:pic>
        <p:nvPicPr>
          <p:cNvPr id="17" name="Picture 16">
            <a:extLst>
              <a:ext uri="{FF2B5EF4-FFF2-40B4-BE49-F238E27FC236}">
                <a16:creationId xmlns:a16="http://schemas.microsoft.com/office/drawing/2014/main" id="{5338E9DF-E122-5543-AA2F-1002D8A3EC2C}"/>
              </a:ext>
            </a:extLst>
          </p:cNvPr>
          <p:cNvPicPr>
            <a:picLocks noChangeAspect="1"/>
          </p:cNvPicPr>
          <p:nvPr/>
        </p:nvPicPr>
        <p:blipFill rotWithShape="1">
          <a:blip r:embed="rId6">
            <a:extLst>
              <a:ext uri="{28A0092B-C50C-407E-A947-70E740481C1C}">
                <a14:useLocalDpi xmlns:a14="http://schemas.microsoft.com/office/drawing/2010/main" val="0"/>
              </a:ext>
            </a:extLst>
          </a:blip>
          <a:srcRect l="6770" t="5475" r="931" b="3911"/>
          <a:stretch/>
        </p:blipFill>
        <p:spPr>
          <a:xfrm>
            <a:off x="8468029" y="1580452"/>
            <a:ext cx="3435484" cy="2745297"/>
          </a:xfrm>
          <a:prstGeom prst="rect">
            <a:avLst/>
          </a:prstGeom>
        </p:spPr>
      </p:pic>
      <p:sp>
        <p:nvSpPr>
          <p:cNvPr id="18" name="TextBox 17">
            <a:extLst>
              <a:ext uri="{FF2B5EF4-FFF2-40B4-BE49-F238E27FC236}">
                <a16:creationId xmlns:a16="http://schemas.microsoft.com/office/drawing/2014/main" id="{692756B8-E86A-2D42-9182-03E242D397EA}"/>
              </a:ext>
            </a:extLst>
          </p:cNvPr>
          <p:cNvSpPr txBox="1"/>
          <p:nvPr/>
        </p:nvSpPr>
        <p:spPr>
          <a:xfrm>
            <a:off x="4035910" y="4606312"/>
            <a:ext cx="3902529" cy="1754326"/>
          </a:xfrm>
          <a:prstGeom prst="rect">
            <a:avLst/>
          </a:prstGeom>
          <a:noFill/>
        </p:spPr>
        <p:txBody>
          <a:bodyPr wrap="square" rtlCol="0">
            <a:spAutoFit/>
          </a:bodyPr>
          <a:lstStyle/>
          <a:p>
            <a:pPr marL="285750" indent="-285750">
              <a:buFontTx/>
              <a:buChar char="-"/>
            </a:pPr>
            <a:r>
              <a:rPr lang="en-US"/>
              <a:t>Added IR camera is minimally invasive.</a:t>
            </a:r>
          </a:p>
          <a:p>
            <a:pPr marL="285750" indent="-285750">
              <a:buFontTx/>
              <a:buChar char="-"/>
            </a:pPr>
            <a:r>
              <a:rPr lang="en-US"/>
              <a:t>Uses AFP head for power and communication. </a:t>
            </a:r>
          </a:p>
          <a:p>
            <a:pPr marL="285750" indent="-285750">
              <a:buFontTx/>
              <a:buChar char="-"/>
            </a:pPr>
            <a:r>
              <a:rPr lang="en-US"/>
              <a:t>Results in 100s of GB of data for a single part.</a:t>
            </a:r>
          </a:p>
        </p:txBody>
      </p:sp>
    </p:spTree>
    <p:extLst>
      <p:ext uri="{BB962C8B-B14F-4D97-AF65-F5344CB8AC3E}">
        <p14:creationId xmlns:p14="http://schemas.microsoft.com/office/powerpoint/2010/main" val="761468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858" y="239682"/>
            <a:ext cx="11580283" cy="753346"/>
          </a:xfrm>
        </p:spPr>
        <p:txBody>
          <a:bodyPr vert="horz" lIns="91440" tIns="45720" rIns="91440" bIns="45720" rtlCol="0" anchor="ctr">
            <a:normAutofit/>
          </a:bodyPr>
          <a:lstStyle/>
          <a:p>
            <a:r>
              <a:rPr lang="en-US"/>
              <a:t>Data Registration and Fusion </a:t>
            </a:r>
          </a:p>
        </p:txBody>
      </p:sp>
      <p:pic>
        <p:nvPicPr>
          <p:cNvPr id="59" name="Picture 58"/>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4742226" y="4329121"/>
            <a:ext cx="1948860" cy="1563914"/>
          </a:xfrm>
          <a:prstGeom prst="rect">
            <a:avLst/>
          </a:prstGeom>
          <a:ln>
            <a:solidFill>
              <a:srgbClr val="C00000"/>
            </a:solidFill>
          </a:ln>
        </p:spPr>
      </p:pic>
      <p:pic>
        <p:nvPicPr>
          <p:cNvPr id="60" name="TC3_Ply5_0_20181105_1_crs7_Processed_29x6230x650.mp4">
            <a:hlinkClick r:id="" action="ppaction://media"/>
            <a:extLst>
              <a:ext uri="{FF2B5EF4-FFF2-40B4-BE49-F238E27FC236}">
                <a16:creationId xmlns:a16="http://schemas.microsoft.com/office/drawing/2014/main" id="{56EA6BB9-A7DF-A840-AC3C-08F50122993C}"/>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6"/>
          <a:srcRect l="69253" t="12503" r="25808" b="11350"/>
          <a:stretch/>
        </p:blipFill>
        <p:spPr>
          <a:xfrm rot="5400000">
            <a:off x="4398103" y="-1511831"/>
            <a:ext cx="492305" cy="5693673"/>
          </a:xfrm>
          <a:prstGeom prst="rect">
            <a:avLst/>
          </a:prstGeom>
        </p:spPr>
      </p:pic>
      <p:pic>
        <p:nvPicPr>
          <p:cNvPr id="61" name="Picture 60">
            <a:extLst>
              <a:ext uri="{FF2B5EF4-FFF2-40B4-BE49-F238E27FC236}">
                <a16:creationId xmlns:a16="http://schemas.microsoft.com/office/drawing/2014/main" id="{F151B47A-66F6-4348-9727-9904C41FEE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984772" y="1879898"/>
            <a:ext cx="3359458" cy="2040631"/>
          </a:xfrm>
          <a:prstGeom prst="rect">
            <a:avLst/>
          </a:prstGeom>
        </p:spPr>
      </p:pic>
      <p:pic>
        <p:nvPicPr>
          <p:cNvPr id="103" name="Picture 10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43762" y="2111371"/>
            <a:ext cx="2881635" cy="3773570"/>
          </a:xfrm>
          <a:prstGeom prst="rect">
            <a:avLst/>
          </a:prstGeom>
        </p:spPr>
      </p:pic>
      <p:sp>
        <p:nvSpPr>
          <p:cNvPr id="63" name="Content Placeholder 3">
            <a:extLst>
              <a:ext uri="{FF2B5EF4-FFF2-40B4-BE49-F238E27FC236}">
                <a16:creationId xmlns:a16="http://schemas.microsoft.com/office/drawing/2014/main" id="{299905A1-007C-6943-8543-F5D50084C965}"/>
              </a:ext>
            </a:extLst>
          </p:cNvPr>
          <p:cNvSpPr txBox="1">
            <a:spLocks/>
          </p:cNvSpPr>
          <p:nvPr/>
        </p:nvSpPr>
        <p:spPr>
          <a:xfrm>
            <a:off x="7650467" y="616355"/>
            <a:ext cx="4297634" cy="4351338"/>
          </a:xfrm>
          <a:prstGeom prst="rect">
            <a:avLst/>
          </a:prstGeom>
        </p:spPr>
        <p:txBody>
          <a:bodyPr anchor="t"/>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cs typeface="Calibri"/>
              </a:rPr>
              <a:t>Large scale data (~100GB) processing required for real-time analysis </a:t>
            </a:r>
            <a:endParaRPr lang="en-US"/>
          </a:p>
          <a:p>
            <a:r>
              <a:rPr lang="en-US">
                <a:cs typeface="Calibri" panose="020F0502020204030204"/>
              </a:rPr>
              <a:t>Optimized, rapid code is required</a:t>
            </a:r>
          </a:p>
          <a:p>
            <a:r>
              <a:rPr lang="en-US" sz="2400"/>
              <a:t>Frames</a:t>
            </a:r>
            <a:endParaRPr lang="en-US" sz="2400">
              <a:cs typeface="Calibri" panose="020F0502020204030204"/>
            </a:endParaRPr>
          </a:p>
          <a:p>
            <a:r>
              <a:rPr lang="en-US" sz="2400"/>
              <a:t>Courses</a:t>
            </a:r>
            <a:endParaRPr lang="en-US" sz="2400">
              <a:cs typeface="Calibri"/>
            </a:endParaRPr>
          </a:p>
          <a:p>
            <a:r>
              <a:rPr lang="en-US" sz="2400"/>
              <a:t>2D Plies</a:t>
            </a:r>
            <a:endParaRPr lang="en-US" sz="2400">
              <a:cs typeface="Calibri"/>
            </a:endParaRPr>
          </a:p>
          <a:p>
            <a:r>
              <a:rPr lang="en-US" sz="2400"/>
              <a:t>3D Plies</a:t>
            </a:r>
            <a:endParaRPr lang="en-US" sz="2400">
              <a:cs typeface="Calibri"/>
            </a:endParaRPr>
          </a:p>
          <a:p>
            <a:r>
              <a:rPr lang="en-US" sz="2400"/>
              <a:t>Snapshots</a:t>
            </a:r>
            <a:endParaRPr lang="en-US" sz="2400">
              <a:cs typeface="Calibri"/>
            </a:endParaRPr>
          </a:p>
          <a:p>
            <a:r>
              <a:rPr lang="en-US" sz="2400"/>
              <a:t>Time histories</a:t>
            </a:r>
            <a:endParaRPr lang="en-US" sz="2400">
              <a:cs typeface="Calibri"/>
            </a:endParaRPr>
          </a:p>
          <a:p>
            <a:r>
              <a:rPr lang="en-US" sz="2400"/>
              <a:t>Registration in Space and Time </a:t>
            </a:r>
            <a:endParaRPr lang="en-US" sz="2400">
              <a:cs typeface="Calibri"/>
            </a:endParaRPr>
          </a:p>
        </p:txBody>
      </p:sp>
    </p:spTree>
    <p:extLst>
      <p:ext uri="{BB962C8B-B14F-4D97-AF65-F5344CB8AC3E}">
        <p14:creationId xmlns:p14="http://schemas.microsoft.com/office/powerpoint/2010/main" val="2001710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03"/>
                                        </p:tgtEl>
                                        <p:attrNameLst>
                                          <p:attrName>style.visibility</p:attrName>
                                        </p:attrNameLst>
                                      </p:cBhvr>
                                      <p:to>
                                        <p:strVal val="visible"/>
                                      </p:to>
                                    </p:set>
                                    <p:animEffect transition="in" filter="wipe(left)">
                                      <p:cBhvr>
                                        <p:cTn id="7" dur="500"/>
                                        <p:tgtEl>
                                          <p:spTgt spid="103"/>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450" fill="hold"/>
                                        <p:tgtEl>
                                          <p:spTgt spid="60"/>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6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0"/>
                                        </p:tgtEl>
                                      </p:cBhvr>
                                    </p:cmd>
                                  </p:childTnLst>
                                </p:cTn>
                              </p:par>
                            </p:childTnLst>
                          </p:cTn>
                        </p:par>
                      </p:childTnLst>
                    </p:cTn>
                  </p:par>
                </p:childTnLst>
              </p:cTn>
              <p:nextCondLst>
                <p:cond evt="onClick" delay="0">
                  <p:tgtEl>
                    <p:spTgt spid="60"/>
                  </p:tgtEl>
                </p:cond>
              </p:nextCondLst>
            </p:seq>
            <p:video>
              <p:cMediaNode vol="80000">
                <p:cTn id="17" fill="hold" display="0">
                  <p:stCondLst>
                    <p:cond delay="indefinite"/>
                  </p:stCondLst>
                </p:cTn>
                <p:tgtEl>
                  <p:spTgt spid="60"/>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35454-0B3F-6C49-B2E3-87486D503FAF}"/>
              </a:ext>
            </a:extLst>
          </p:cNvPr>
          <p:cNvSpPr>
            <a:spLocks noGrp="1"/>
          </p:cNvSpPr>
          <p:nvPr>
            <p:ph type="title"/>
          </p:nvPr>
        </p:nvSpPr>
        <p:spPr>
          <a:xfrm>
            <a:off x="838200" y="365125"/>
            <a:ext cx="5975716" cy="1325563"/>
          </a:xfrm>
        </p:spPr>
        <p:txBody>
          <a:bodyPr>
            <a:noAutofit/>
          </a:bodyPr>
          <a:lstStyle/>
          <a:p>
            <a:r>
              <a:rPr lang="en-US"/>
              <a:t>Machine Learning for Labeling and Localization</a:t>
            </a:r>
          </a:p>
        </p:txBody>
      </p:sp>
      <p:grpSp>
        <p:nvGrpSpPr>
          <p:cNvPr id="21" name="Group 20">
            <a:extLst>
              <a:ext uri="{FF2B5EF4-FFF2-40B4-BE49-F238E27FC236}">
                <a16:creationId xmlns:a16="http://schemas.microsoft.com/office/drawing/2014/main" id="{546FDE9F-028C-A54A-8A97-DA1FB010AB45}"/>
              </a:ext>
            </a:extLst>
          </p:cNvPr>
          <p:cNvGrpSpPr/>
          <p:nvPr/>
        </p:nvGrpSpPr>
        <p:grpSpPr>
          <a:xfrm>
            <a:off x="6772280" y="55879"/>
            <a:ext cx="1074419" cy="6746241"/>
            <a:chOff x="6233431" y="55879"/>
            <a:chExt cx="1074419" cy="6746241"/>
          </a:xfrm>
        </p:grpSpPr>
        <p:pic>
          <p:nvPicPr>
            <p:cNvPr id="6" name="Picture 5">
              <a:extLst>
                <a:ext uri="{FF2B5EF4-FFF2-40B4-BE49-F238E27FC236}">
                  <a16:creationId xmlns:a16="http://schemas.microsoft.com/office/drawing/2014/main" id="{400A32B9-9AB2-064C-9549-9CE631A07AD9}"/>
                </a:ext>
              </a:extLst>
            </p:cNvPr>
            <p:cNvPicPr>
              <a:picLocks noChangeAspect="1"/>
            </p:cNvPicPr>
            <p:nvPr/>
          </p:nvPicPr>
          <p:blipFill rotWithShape="1">
            <a:blip r:embed="rId2"/>
            <a:srcRect l="11706" t="33912" r="43412" b="58255"/>
            <a:stretch/>
          </p:blipFill>
          <p:spPr>
            <a:xfrm rot="5400000">
              <a:off x="3388676" y="2944177"/>
              <a:ext cx="6746241" cy="969645"/>
            </a:xfrm>
            <a:prstGeom prst="rect">
              <a:avLst/>
            </a:prstGeom>
          </p:spPr>
        </p:pic>
        <p:sp>
          <p:nvSpPr>
            <p:cNvPr id="7" name="Rectangle 6">
              <a:extLst>
                <a:ext uri="{FF2B5EF4-FFF2-40B4-BE49-F238E27FC236}">
                  <a16:creationId xmlns:a16="http://schemas.microsoft.com/office/drawing/2014/main" id="{CC15D99A-A3AF-9F41-8E7C-CEF43E13E4B2}"/>
                </a:ext>
              </a:extLst>
            </p:cNvPr>
            <p:cNvSpPr/>
            <p:nvPr/>
          </p:nvSpPr>
          <p:spPr>
            <a:xfrm>
              <a:off x="6640830" y="1577340"/>
              <a:ext cx="468630" cy="156591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8125272A-C312-114F-8F5E-5D262CAE61AF}"/>
                </a:ext>
              </a:extLst>
            </p:cNvPr>
            <p:cNvSpPr txBox="1"/>
            <p:nvPr/>
          </p:nvSpPr>
          <p:spPr>
            <a:xfrm>
              <a:off x="6233431" y="776386"/>
              <a:ext cx="1074419" cy="646331"/>
            </a:xfrm>
            <a:prstGeom prst="rect">
              <a:avLst/>
            </a:prstGeom>
            <a:noFill/>
          </p:spPr>
          <p:txBody>
            <a:bodyPr wrap="square" rtlCol="0">
              <a:spAutoFit/>
            </a:bodyPr>
            <a:lstStyle/>
            <a:p>
              <a:pPr algn="ctr"/>
              <a:r>
                <a:rPr lang="en-US">
                  <a:solidFill>
                    <a:schemeClr val="bg1"/>
                  </a:solidFill>
                </a:rPr>
                <a:t>Lap/Gap pair</a:t>
              </a:r>
            </a:p>
          </p:txBody>
        </p:sp>
      </p:grpSp>
      <p:grpSp>
        <p:nvGrpSpPr>
          <p:cNvPr id="23" name="Group 22">
            <a:extLst>
              <a:ext uri="{FF2B5EF4-FFF2-40B4-BE49-F238E27FC236}">
                <a16:creationId xmlns:a16="http://schemas.microsoft.com/office/drawing/2014/main" id="{88DC290D-3864-E749-8ED5-88C5209BA795}"/>
              </a:ext>
            </a:extLst>
          </p:cNvPr>
          <p:cNvGrpSpPr/>
          <p:nvPr/>
        </p:nvGrpSpPr>
        <p:grpSpPr>
          <a:xfrm>
            <a:off x="9674498" y="98795"/>
            <a:ext cx="2140130" cy="6660405"/>
            <a:chOff x="9006843" y="98795"/>
            <a:chExt cx="2140130" cy="6660405"/>
          </a:xfrm>
        </p:grpSpPr>
        <p:pic>
          <p:nvPicPr>
            <p:cNvPr id="16" name="Picture 15" descr="A picture containing food, water&#10;&#10;Description automatically generated">
              <a:extLst>
                <a:ext uri="{FF2B5EF4-FFF2-40B4-BE49-F238E27FC236}">
                  <a16:creationId xmlns:a16="http://schemas.microsoft.com/office/drawing/2014/main" id="{025C3E76-E721-0F4B-AC4F-5D2795B8AB33}"/>
                </a:ext>
              </a:extLst>
            </p:cNvPr>
            <p:cNvPicPr>
              <a:picLocks noChangeAspect="1"/>
            </p:cNvPicPr>
            <p:nvPr/>
          </p:nvPicPr>
          <p:blipFill>
            <a:blip r:embed="rId3"/>
            <a:stretch>
              <a:fillRect/>
            </a:stretch>
          </p:blipFill>
          <p:spPr>
            <a:xfrm rot="16200000">
              <a:off x="6746705" y="2358933"/>
              <a:ext cx="6660405" cy="2140130"/>
            </a:xfrm>
            <a:prstGeom prst="rect">
              <a:avLst/>
            </a:prstGeom>
          </p:spPr>
        </p:pic>
        <p:sp>
          <p:nvSpPr>
            <p:cNvPr id="17" name="Rectangle 16">
              <a:extLst>
                <a:ext uri="{FF2B5EF4-FFF2-40B4-BE49-F238E27FC236}">
                  <a16:creationId xmlns:a16="http://schemas.microsoft.com/office/drawing/2014/main" id="{47D19F4D-5534-7F4A-933B-D20C1663E5C1}"/>
                </a:ext>
              </a:extLst>
            </p:cNvPr>
            <p:cNvSpPr/>
            <p:nvPr/>
          </p:nvSpPr>
          <p:spPr>
            <a:xfrm>
              <a:off x="9685020" y="4035557"/>
              <a:ext cx="306705" cy="609014"/>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B3430AB-8E65-4D48-A1BC-B40166ACB5DE}"/>
                </a:ext>
              </a:extLst>
            </p:cNvPr>
            <p:cNvSpPr/>
            <p:nvPr/>
          </p:nvSpPr>
          <p:spPr>
            <a:xfrm>
              <a:off x="10613708" y="3999269"/>
              <a:ext cx="306705" cy="48564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E08BEF1E-FF2C-6247-B9D2-F2031330FD50}"/>
                </a:ext>
              </a:extLst>
            </p:cNvPr>
            <p:cNvSpPr txBox="1"/>
            <p:nvPr/>
          </p:nvSpPr>
          <p:spPr>
            <a:xfrm>
              <a:off x="9685020" y="3236529"/>
              <a:ext cx="969645" cy="646331"/>
            </a:xfrm>
            <a:prstGeom prst="rect">
              <a:avLst/>
            </a:prstGeom>
            <a:noFill/>
          </p:spPr>
          <p:txBody>
            <a:bodyPr wrap="square" rtlCol="0">
              <a:spAutoFit/>
            </a:bodyPr>
            <a:lstStyle/>
            <a:p>
              <a:pPr algn="ctr"/>
              <a:r>
                <a:rPr lang="en-US">
                  <a:solidFill>
                    <a:schemeClr val="bg1"/>
                  </a:solidFill>
                </a:rPr>
                <a:t>FOD</a:t>
              </a:r>
            </a:p>
            <a:p>
              <a:pPr algn="ctr"/>
              <a:r>
                <a:rPr lang="en-US">
                  <a:solidFill>
                    <a:schemeClr val="bg1"/>
                  </a:solidFill>
                </a:rPr>
                <a:t>strips</a:t>
              </a:r>
            </a:p>
          </p:txBody>
        </p:sp>
      </p:grpSp>
      <p:grpSp>
        <p:nvGrpSpPr>
          <p:cNvPr id="22" name="Group 21">
            <a:extLst>
              <a:ext uri="{FF2B5EF4-FFF2-40B4-BE49-F238E27FC236}">
                <a16:creationId xmlns:a16="http://schemas.microsoft.com/office/drawing/2014/main" id="{71D341F5-5A7B-AD4B-B605-862517FA1AAB}"/>
              </a:ext>
            </a:extLst>
          </p:cNvPr>
          <p:cNvGrpSpPr/>
          <p:nvPr/>
        </p:nvGrpSpPr>
        <p:grpSpPr>
          <a:xfrm>
            <a:off x="8166239" y="55878"/>
            <a:ext cx="1074419" cy="6810265"/>
            <a:chOff x="7157085" y="55878"/>
            <a:chExt cx="1074419" cy="6810265"/>
          </a:xfrm>
        </p:grpSpPr>
        <p:pic>
          <p:nvPicPr>
            <p:cNvPr id="12" name="Picture 11">
              <a:extLst>
                <a:ext uri="{FF2B5EF4-FFF2-40B4-BE49-F238E27FC236}">
                  <a16:creationId xmlns:a16="http://schemas.microsoft.com/office/drawing/2014/main" id="{95EB46AD-A9E0-4542-90D2-C9BE41EF1082}"/>
                </a:ext>
              </a:extLst>
            </p:cNvPr>
            <p:cNvPicPr>
              <a:picLocks noChangeAspect="1"/>
            </p:cNvPicPr>
            <p:nvPr/>
          </p:nvPicPr>
          <p:blipFill>
            <a:blip r:embed="rId4"/>
            <a:stretch>
              <a:fillRect/>
            </a:stretch>
          </p:blipFill>
          <p:spPr>
            <a:xfrm>
              <a:off x="7261859" y="55878"/>
              <a:ext cx="969645" cy="6810265"/>
            </a:xfrm>
            <a:prstGeom prst="rect">
              <a:avLst/>
            </a:prstGeom>
          </p:spPr>
        </p:pic>
        <p:sp>
          <p:nvSpPr>
            <p:cNvPr id="13" name="Rectangle 12">
              <a:extLst>
                <a:ext uri="{FF2B5EF4-FFF2-40B4-BE49-F238E27FC236}">
                  <a16:creationId xmlns:a16="http://schemas.microsoft.com/office/drawing/2014/main" id="{EFC1B2CD-0165-9F44-B25B-4EBD898317FE}"/>
                </a:ext>
              </a:extLst>
            </p:cNvPr>
            <p:cNvSpPr/>
            <p:nvPr/>
          </p:nvSpPr>
          <p:spPr>
            <a:xfrm>
              <a:off x="7355477" y="907733"/>
              <a:ext cx="308067" cy="292735"/>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446E77D4-312D-1E4F-8E3E-4BD83D69780B}"/>
                </a:ext>
              </a:extLst>
            </p:cNvPr>
            <p:cNvSpPr txBox="1"/>
            <p:nvPr/>
          </p:nvSpPr>
          <p:spPr>
            <a:xfrm>
              <a:off x="7157085" y="1510812"/>
              <a:ext cx="969645" cy="646331"/>
            </a:xfrm>
            <a:prstGeom prst="rect">
              <a:avLst/>
            </a:prstGeom>
            <a:noFill/>
          </p:spPr>
          <p:txBody>
            <a:bodyPr wrap="square" rtlCol="0">
              <a:spAutoFit/>
            </a:bodyPr>
            <a:lstStyle/>
            <a:p>
              <a:pPr algn="ctr"/>
              <a:r>
                <a:rPr lang="en-US">
                  <a:solidFill>
                    <a:schemeClr val="bg1"/>
                  </a:solidFill>
                </a:rPr>
                <a:t>FOD</a:t>
              </a:r>
            </a:p>
            <a:p>
              <a:pPr algn="ctr"/>
              <a:r>
                <a:rPr lang="en-US">
                  <a:solidFill>
                    <a:schemeClr val="bg1"/>
                  </a:solidFill>
                </a:rPr>
                <a:t>disks</a:t>
              </a:r>
            </a:p>
          </p:txBody>
        </p:sp>
        <p:sp>
          <p:nvSpPr>
            <p:cNvPr id="20" name="Rectangle 19">
              <a:extLst>
                <a:ext uri="{FF2B5EF4-FFF2-40B4-BE49-F238E27FC236}">
                  <a16:creationId xmlns:a16="http://schemas.microsoft.com/office/drawing/2014/main" id="{CCBDAA7F-268E-E24D-9B33-E9CD7EBF0E61}"/>
                </a:ext>
              </a:extLst>
            </p:cNvPr>
            <p:cNvSpPr/>
            <p:nvPr/>
          </p:nvSpPr>
          <p:spPr>
            <a:xfrm>
              <a:off x="7420793" y="4195221"/>
              <a:ext cx="242751" cy="289692"/>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Content Placeholder 4">
            <a:extLst>
              <a:ext uri="{FF2B5EF4-FFF2-40B4-BE49-F238E27FC236}">
                <a16:creationId xmlns:a16="http://schemas.microsoft.com/office/drawing/2014/main" id="{B0B23518-8273-F744-9BE7-9846B763850B}"/>
              </a:ext>
            </a:extLst>
          </p:cNvPr>
          <p:cNvSpPr>
            <a:spLocks noGrp="1"/>
          </p:cNvSpPr>
          <p:nvPr>
            <p:ph sz="half" idx="1"/>
          </p:nvPr>
        </p:nvSpPr>
        <p:spPr>
          <a:xfrm>
            <a:off x="838200" y="1859888"/>
            <a:ext cx="5181600" cy="4351338"/>
          </a:xfrm>
        </p:spPr>
        <p:txBody>
          <a:bodyPr vert="horz" lIns="91440" tIns="45720" rIns="91440" bIns="45720" rtlCol="0" anchor="t">
            <a:normAutofit fontScale="92500" lnSpcReduction="20000"/>
          </a:bodyPr>
          <a:lstStyle/>
          <a:p>
            <a:r>
              <a:rPr lang="en-US"/>
              <a:t>Machine Learning Techniques</a:t>
            </a:r>
          </a:p>
          <a:p>
            <a:pPr lvl="1"/>
            <a:r>
              <a:rPr lang="en-US"/>
              <a:t>Convolution Neural Networks for Labeling</a:t>
            </a:r>
            <a:endParaRPr lang="en-US">
              <a:cs typeface="Calibri"/>
            </a:endParaRPr>
          </a:p>
          <a:p>
            <a:pPr lvl="1"/>
            <a:r>
              <a:rPr lang="en-US"/>
              <a:t>Clustering for Segmentation</a:t>
            </a:r>
            <a:endParaRPr lang="en-US">
              <a:cs typeface="Calibri"/>
            </a:endParaRPr>
          </a:p>
          <a:p>
            <a:pPr lvl="1"/>
            <a:r>
              <a:rPr lang="en-US"/>
              <a:t>Encoder and Decoder  for Segmentation and Labeling</a:t>
            </a:r>
            <a:endParaRPr lang="en-US">
              <a:cs typeface="Calibri"/>
            </a:endParaRPr>
          </a:p>
          <a:p>
            <a:pPr lvl="1"/>
            <a:r>
              <a:rPr lang="en-US"/>
              <a:t>Edge Detection </a:t>
            </a:r>
            <a:endParaRPr lang="en-US">
              <a:cs typeface="Calibri"/>
            </a:endParaRPr>
          </a:p>
          <a:p>
            <a:pPr lvl="1"/>
            <a:r>
              <a:rPr lang="en-US"/>
              <a:t>Background Subtraction</a:t>
            </a:r>
            <a:endParaRPr lang="en-US">
              <a:cs typeface="Calibri"/>
            </a:endParaRPr>
          </a:p>
          <a:p>
            <a:r>
              <a:rPr lang="en-US">
                <a:cs typeface="Calibri"/>
              </a:rPr>
              <a:t>Optimized code required for real-time analysis. </a:t>
            </a:r>
          </a:p>
          <a:p>
            <a:r>
              <a:rPr lang="en-US"/>
              <a:t>Data Labelling services</a:t>
            </a:r>
            <a:endParaRPr lang="en-US">
              <a:cs typeface="Calibri"/>
            </a:endParaRPr>
          </a:p>
          <a:p>
            <a:pPr lvl="1"/>
            <a:r>
              <a:rPr lang="en-US"/>
              <a:t>AWS </a:t>
            </a:r>
            <a:r>
              <a:rPr lang="en-US" err="1"/>
              <a:t>SageMaker</a:t>
            </a:r>
            <a:r>
              <a:rPr lang="en-US"/>
              <a:t> Ground Truth</a:t>
            </a:r>
            <a:endParaRPr lang="en-US">
              <a:cs typeface="Calibri"/>
            </a:endParaRPr>
          </a:p>
          <a:p>
            <a:pPr lvl="1"/>
            <a:r>
              <a:rPr lang="en-US"/>
              <a:t>Google Cloud Data Labelling</a:t>
            </a:r>
            <a:endParaRPr lang="en-US">
              <a:cs typeface="Calibri"/>
            </a:endParaRPr>
          </a:p>
          <a:p>
            <a:pPr lvl="1"/>
            <a:endParaRPr lang="en-US"/>
          </a:p>
          <a:p>
            <a:pPr lvl="1"/>
            <a:endParaRPr lang="en-US"/>
          </a:p>
          <a:p>
            <a:endParaRPr lang="en-US"/>
          </a:p>
        </p:txBody>
      </p:sp>
    </p:spTree>
    <p:extLst>
      <p:ext uri="{BB962C8B-B14F-4D97-AF65-F5344CB8AC3E}">
        <p14:creationId xmlns:p14="http://schemas.microsoft.com/office/powerpoint/2010/main" val="534975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2BB0E-C886-4C0F-9ED0-EB74BCBD78F0}"/>
              </a:ext>
            </a:extLst>
          </p:cNvPr>
          <p:cNvSpPr>
            <a:spLocks noGrp="1"/>
          </p:cNvSpPr>
          <p:nvPr>
            <p:ph type="title"/>
          </p:nvPr>
        </p:nvSpPr>
        <p:spPr/>
        <p:txBody>
          <a:bodyPr/>
          <a:lstStyle/>
          <a:p>
            <a:r>
              <a:rPr lang="en-US">
                <a:cs typeface="Calibri Light"/>
              </a:rPr>
              <a:t>Impact of Fast HPC Code:</a:t>
            </a:r>
            <a:endParaRPr lang="en-US"/>
          </a:p>
        </p:txBody>
      </p:sp>
      <p:sp>
        <p:nvSpPr>
          <p:cNvPr id="3" name="Content Placeholder 2">
            <a:extLst>
              <a:ext uri="{FF2B5EF4-FFF2-40B4-BE49-F238E27FC236}">
                <a16:creationId xmlns:a16="http://schemas.microsoft.com/office/drawing/2014/main" id="{F4AB7F03-8FFB-4305-8E95-3C34C138FE98}"/>
              </a:ext>
            </a:extLst>
          </p:cNvPr>
          <p:cNvSpPr>
            <a:spLocks noGrp="1"/>
          </p:cNvSpPr>
          <p:nvPr>
            <p:ph idx="1"/>
          </p:nvPr>
        </p:nvSpPr>
        <p:spPr/>
        <p:txBody>
          <a:bodyPr vert="horz" lIns="91440" tIns="45720" rIns="91440" bIns="45720" rtlCol="0" anchor="t">
            <a:normAutofit fontScale="92500" lnSpcReduction="10000"/>
          </a:bodyPr>
          <a:lstStyle/>
          <a:p>
            <a:r>
              <a:rPr lang="en-US"/>
              <a:t>CNDE Physics Simulations (ultrasound &amp; X-ray mini-apps)</a:t>
            </a:r>
          </a:p>
          <a:p>
            <a:pPr lvl="1"/>
            <a:r>
              <a:rPr lang="en-US">
                <a:ea typeface="+mn-lt"/>
                <a:cs typeface="+mn-lt"/>
              </a:rPr>
              <a:t>Fast code enables use of simulation tools to identify inspection solutions for NASA's unique inspection challenges </a:t>
            </a:r>
            <a:endParaRPr lang="en-US">
              <a:cs typeface="Calibri"/>
            </a:endParaRPr>
          </a:p>
          <a:p>
            <a:pPr lvl="2"/>
            <a:r>
              <a:rPr lang="en-US">
                <a:cs typeface="Calibri"/>
              </a:rPr>
              <a:t>Rapid simulations (running in less than 60 seconds) is a requirement for many optimization methods (such as HPC based Monte Carlo)</a:t>
            </a:r>
          </a:p>
          <a:p>
            <a:pPr lvl="1"/>
            <a:r>
              <a:rPr lang="en-US"/>
              <a:t>Quick iterations enable robust exploration of the problem space, reducing risk</a:t>
            </a:r>
          </a:p>
          <a:p>
            <a:pPr lvl="1"/>
            <a:r>
              <a:rPr lang="en-US"/>
              <a:t>Parameter exploration enables solving the ‘inverse problem’ for improved damage/defect characterization</a:t>
            </a:r>
            <a:endParaRPr lang="en-US">
              <a:cs typeface="Calibri"/>
            </a:endParaRPr>
          </a:p>
          <a:p>
            <a:r>
              <a:rPr lang="en-US"/>
              <a:t>Large Scale Data Analysis</a:t>
            </a:r>
            <a:endParaRPr lang="en-US">
              <a:cs typeface="Calibri"/>
            </a:endParaRPr>
          </a:p>
          <a:p>
            <a:pPr lvl="1"/>
            <a:r>
              <a:rPr lang="en-US"/>
              <a:t>Data-informed decisions are enabled by ability to rapidly analyze very large datasets to yield quick and robust identification of trends and features.</a:t>
            </a:r>
            <a:endParaRPr lang="en-US">
              <a:cs typeface="Calibri"/>
            </a:endParaRPr>
          </a:p>
          <a:p>
            <a:pPr lvl="1"/>
            <a:r>
              <a:rPr lang="en-US"/>
              <a:t>Provides insight at the time of data collection instead of hours or days later. </a:t>
            </a:r>
            <a:endParaRPr lang="en-US">
              <a:cs typeface="Calibri"/>
            </a:endParaRPr>
          </a:p>
          <a:p>
            <a:pPr lvl="1"/>
            <a:r>
              <a:rPr lang="en-US"/>
              <a:t>Machine learning is only possible with efficient HPC based code</a:t>
            </a:r>
            <a:endParaRPr lang="en-US">
              <a:cs typeface="Calibri"/>
            </a:endParaRPr>
          </a:p>
        </p:txBody>
      </p:sp>
    </p:spTree>
    <p:extLst>
      <p:ext uri="{BB962C8B-B14F-4D97-AF65-F5344CB8AC3E}">
        <p14:creationId xmlns:p14="http://schemas.microsoft.com/office/powerpoint/2010/main" val="18325712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DE1FA-5109-5247-ACD2-FDA64D392659}"/>
              </a:ext>
            </a:extLst>
          </p:cNvPr>
          <p:cNvSpPr>
            <a:spLocks noGrp="1"/>
          </p:cNvSpPr>
          <p:nvPr>
            <p:ph type="title"/>
          </p:nvPr>
        </p:nvSpPr>
        <p:spPr/>
        <p:txBody>
          <a:bodyPr/>
          <a:lstStyle/>
          <a:p>
            <a:r>
              <a:rPr lang="en-US"/>
              <a:t>The Path Forward</a:t>
            </a:r>
          </a:p>
        </p:txBody>
      </p:sp>
      <p:sp>
        <p:nvSpPr>
          <p:cNvPr id="3" name="Content Placeholder 2">
            <a:extLst>
              <a:ext uri="{FF2B5EF4-FFF2-40B4-BE49-F238E27FC236}">
                <a16:creationId xmlns:a16="http://schemas.microsoft.com/office/drawing/2014/main" id="{431A0B20-52FF-2448-9FB5-B9933F8F410B}"/>
              </a:ext>
            </a:extLst>
          </p:cNvPr>
          <p:cNvSpPr>
            <a:spLocks noGrp="1"/>
          </p:cNvSpPr>
          <p:nvPr>
            <p:ph idx="1"/>
          </p:nvPr>
        </p:nvSpPr>
        <p:spPr/>
        <p:txBody>
          <a:bodyPr vert="horz" lIns="91440" tIns="45720" rIns="91440" bIns="45720" rtlCol="0" anchor="t">
            <a:normAutofit/>
          </a:bodyPr>
          <a:lstStyle/>
          <a:p>
            <a:r>
              <a:rPr lang="en-US"/>
              <a:t>X-Ray CT: Continuing model development under the Convergent Aeronautics Solutions (CAS) - Sensor-based Prognostics to Avoid Runaway Reactions &amp; Catastrophic Ignition (SPARRCI) project to model Lithium metal battery X-Ray inspections.</a:t>
            </a:r>
          </a:p>
          <a:p>
            <a:r>
              <a:rPr lang="en-US"/>
              <a:t>Ultrasound Simulation: Transformational Tools and Technologies (TTT) is using ultrasound simulation code (RSG and components of </a:t>
            </a:r>
            <a:r>
              <a:rPr lang="en-US" err="1"/>
              <a:t>CompCell</a:t>
            </a:r>
            <a:r>
              <a:rPr lang="en-US"/>
              <a:t>) to simulate inspection of additively manufactured (AM) parts to enable faster certification of AM parts.</a:t>
            </a:r>
            <a:endParaRPr lang="en-US">
              <a:cs typeface="Calibri"/>
            </a:endParaRPr>
          </a:p>
          <a:p>
            <a:r>
              <a:rPr lang="en-US"/>
              <a:t>ISTIS: Advanced Air Transportation Technology (AATT) is using ISTIS for AFP process development and AFP part inspection. </a:t>
            </a:r>
            <a:endParaRPr lang="en-US">
              <a:cs typeface="Calibri"/>
            </a:endParaRPr>
          </a:p>
        </p:txBody>
      </p:sp>
    </p:spTree>
    <p:extLst>
      <p:ext uri="{BB962C8B-B14F-4D97-AF65-F5344CB8AC3E}">
        <p14:creationId xmlns:p14="http://schemas.microsoft.com/office/powerpoint/2010/main" val="371115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D1AAA9-C904-2D47-9212-98758CF579AA}"/>
              </a:ext>
            </a:extLst>
          </p:cNvPr>
          <p:cNvSpPr>
            <a:spLocks noGrp="1"/>
          </p:cNvSpPr>
          <p:nvPr>
            <p:ph type="ctrTitle"/>
          </p:nvPr>
        </p:nvSpPr>
        <p:spPr/>
        <p:txBody>
          <a:bodyPr/>
          <a:lstStyle/>
          <a:p>
            <a:r>
              <a:rPr lang="en-US"/>
              <a:t>Lessons Learned</a:t>
            </a:r>
          </a:p>
        </p:txBody>
      </p:sp>
      <p:sp>
        <p:nvSpPr>
          <p:cNvPr id="5" name="Subtitle 4">
            <a:extLst>
              <a:ext uri="{FF2B5EF4-FFF2-40B4-BE49-F238E27FC236}">
                <a16:creationId xmlns:a16="http://schemas.microsoft.com/office/drawing/2014/main" id="{8ACE52AF-E8BF-C840-9747-720FE30E2A67}"/>
              </a:ext>
            </a:extLst>
          </p:cNvPr>
          <p:cNvSpPr>
            <a:spLocks noGrp="1"/>
          </p:cNvSpPr>
          <p:nvPr>
            <p:ph type="subTitle" idx="1"/>
          </p:nvPr>
        </p:nvSpPr>
        <p:spPr>
          <a:xfrm>
            <a:off x="1524000" y="6252210"/>
            <a:ext cx="9144000" cy="468630"/>
          </a:xfrm>
        </p:spPr>
        <p:txBody>
          <a:bodyPr>
            <a:normAutofit lnSpcReduction="10000"/>
          </a:bodyPr>
          <a:lstStyle/>
          <a:p>
            <a:r>
              <a:rPr lang="en-US" sz="1400" dirty="0"/>
              <a:t>Trade names and trademarks are used in this report for identification only.  Their usage does not constitute an official endorsement, either expressed or implied, by the National Aeronautics and Space Administration</a:t>
            </a:r>
          </a:p>
        </p:txBody>
      </p:sp>
    </p:spTree>
    <p:extLst>
      <p:ext uri="{BB962C8B-B14F-4D97-AF65-F5344CB8AC3E}">
        <p14:creationId xmlns:p14="http://schemas.microsoft.com/office/powerpoint/2010/main" val="3565124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588BA2-C0BD-5549-8440-22A62773745A}"/>
              </a:ext>
            </a:extLst>
          </p:cNvPr>
          <p:cNvSpPr>
            <a:spLocks noGrp="1"/>
          </p:cNvSpPr>
          <p:nvPr>
            <p:ph type="title"/>
          </p:nvPr>
        </p:nvSpPr>
        <p:spPr/>
        <p:txBody>
          <a:bodyPr/>
          <a:lstStyle/>
          <a:p>
            <a:r>
              <a:rPr lang="en-US"/>
              <a:t>HPC Software Ecosystem</a:t>
            </a:r>
          </a:p>
        </p:txBody>
      </p:sp>
      <p:sp>
        <p:nvSpPr>
          <p:cNvPr id="3" name="Content Placeholder 2">
            <a:extLst>
              <a:ext uri="{FF2B5EF4-FFF2-40B4-BE49-F238E27FC236}">
                <a16:creationId xmlns:a16="http://schemas.microsoft.com/office/drawing/2014/main" id="{19EACA80-D7E7-4542-99EA-B0066A51B768}"/>
              </a:ext>
            </a:extLst>
          </p:cNvPr>
          <p:cNvSpPr>
            <a:spLocks noGrp="1"/>
          </p:cNvSpPr>
          <p:nvPr>
            <p:ph idx="1"/>
          </p:nvPr>
        </p:nvSpPr>
        <p:spPr>
          <a:xfrm>
            <a:off x="838200" y="1825625"/>
            <a:ext cx="10003971" cy="4351338"/>
          </a:xfrm>
        </p:spPr>
        <p:txBody>
          <a:bodyPr vert="horz" lIns="91440" tIns="45720" rIns="91440" bIns="45720" rtlCol="0" anchor="t">
            <a:normAutofit lnSpcReduction="10000"/>
          </a:bodyPr>
          <a:lstStyle/>
          <a:p>
            <a:r>
              <a:rPr lang="en-US" dirty="0"/>
              <a:t>Build Tools</a:t>
            </a:r>
          </a:p>
          <a:p>
            <a:pPr lvl="1"/>
            <a:r>
              <a:rPr lang="en-US" dirty="0"/>
              <a:t>CMAKE® (of </a:t>
            </a:r>
            <a:r>
              <a:rPr lang="en-US" dirty="0" err="1"/>
              <a:t>Kitware</a:t>
            </a:r>
            <a:r>
              <a:rPr lang="en-US" dirty="0"/>
              <a:t>, Inc.) greatly improves portability and build consistency</a:t>
            </a:r>
          </a:p>
          <a:p>
            <a:pPr lvl="2"/>
            <a:r>
              <a:rPr lang="en-US" dirty="0"/>
              <a:t>Learning curve: </a:t>
            </a:r>
            <a:r>
              <a:rPr lang="en-US" dirty="0" err="1"/>
              <a:t>gcc</a:t>
            </a:r>
            <a:r>
              <a:rPr lang="en-US" dirty="0"/>
              <a:t> -&gt; shell scripts -&gt; make -&gt; CMAKE® (of </a:t>
            </a:r>
            <a:r>
              <a:rPr lang="en-US" dirty="0" err="1"/>
              <a:t>Kitware</a:t>
            </a:r>
            <a:r>
              <a:rPr lang="en-US" dirty="0"/>
              <a:t>, Inc.) </a:t>
            </a:r>
          </a:p>
          <a:p>
            <a:pPr lvl="2"/>
            <a:r>
              <a:rPr lang="en-US" dirty="0"/>
              <a:t>Directly calling </a:t>
            </a:r>
            <a:r>
              <a:rPr lang="en-US" dirty="0" err="1"/>
              <a:t>gcc</a:t>
            </a:r>
            <a:r>
              <a:rPr lang="en-US" dirty="0"/>
              <a:t> on anything much more sophisticated than </a:t>
            </a:r>
            <a:r>
              <a:rPr lang="en-US" dirty="0" err="1"/>
              <a:t>HelloWorld.c</a:t>
            </a:r>
            <a:r>
              <a:rPr lang="en-US" dirty="0"/>
              <a:t> gets complicated!</a:t>
            </a:r>
            <a:endParaRPr lang="en-US" dirty="0">
              <a:cs typeface="Calibri"/>
            </a:endParaRPr>
          </a:p>
          <a:p>
            <a:pPr lvl="2"/>
            <a:r>
              <a:rPr lang="en-US" dirty="0"/>
              <a:t>Directly writing shell scripts and make files becomes cumbersome for projects of even a modest size or complexity.</a:t>
            </a:r>
            <a:endParaRPr lang="en-US" dirty="0">
              <a:cs typeface="Calibri"/>
            </a:endParaRPr>
          </a:p>
          <a:p>
            <a:r>
              <a:rPr lang="en-US" dirty="0"/>
              <a:t>External Libraries</a:t>
            </a:r>
          </a:p>
          <a:p>
            <a:pPr lvl="1"/>
            <a:r>
              <a:rPr lang="en-US" dirty="0"/>
              <a:t>Difficulty: Learning curves and documentation difficulties</a:t>
            </a:r>
          </a:p>
          <a:p>
            <a:pPr lvl="1"/>
            <a:r>
              <a:rPr lang="en-US" dirty="0"/>
              <a:t>Benefit: Allows focus on core elements of current software</a:t>
            </a:r>
          </a:p>
          <a:p>
            <a:pPr lvl="2"/>
            <a:r>
              <a:rPr lang="en-US" dirty="0"/>
              <a:t>Example: 1D partitioning vs using Metis</a:t>
            </a:r>
            <a:endParaRPr lang="en-US" dirty="0">
              <a:cs typeface="Calibri"/>
            </a:endParaRPr>
          </a:p>
        </p:txBody>
      </p:sp>
    </p:spTree>
    <p:extLst>
      <p:ext uri="{BB962C8B-B14F-4D97-AF65-F5344CB8AC3E}">
        <p14:creationId xmlns:p14="http://schemas.microsoft.com/office/powerpoint/2010/main" val="34207320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6ECB-ED96-C245-8F37-0E5C336F07F9}"/>
              </a:ext>
            </a:extLst>
          </p:cNvPr>
          <p:cNvSpPr>
            <a:spLocks noGrp="1"/>
          </p:cNvSpPr>
          <p:nvPr>
            <p:ph type="title"/>
          </p:nvPr>
        </p:nvSpPr>
        <p:spPr/>
        <p:txBody>
          <a:bodyPr/>
          <a:lstStyle/>
          <a:p>
            <a:r>
              <a:rPr lang="en-US"/>
              <a:t>Collaboration and Portability and Continuous Integration and Testing </a:t>
            </a:r>
          </a:p>
        </p:txBody>
      </p:sp>
      <p:sp>
        <p:nvSpPr>
          <p:cNvPr id="3" name="Content Placeholder 2">
            <a:extLst>
              <a:ext uri="{FF2B5EF4-FFF2-40B4-BE49-F238E27FC236}">
                <a16:creationId xmlns:a16="http://schemas.microsoft.com/office/drawing/2014/main" id="{7508DCB1-384C-484E-89F7-6543CECDBDFB}"/>
              </a:ext>
            </a:extLst>
          </p:cNvPr>
          <p:cNvSpPr>
            <a:spLocks noGrp="1"/>
          </p:cNvSpPr>
          <p:nvPr>
            <p:ph idx="1"/>
          </p:nvPr>
        </p:nvSpPr>
        <p:spPr>
          <a:xfrm>
            <a:off x="838200" y="1825625"/>
            <a:ext cx="10515600" cy="4667250"/>
          </a:xfrm>
        </p:spPr>
        <p:txBody>
          <a:bodyPr vert="horz" lIns="91440" tIns="45720" rIns="91440" bIns="45720" rtlCol="0" anchor="t">
            <a:normAutofit fontScale="62500" lnSpcReduction="20000"/>
          </a:bodyPr>
          <a:lstStyle/>
          <a:p>
            <a:r>
              <a:rPr lang="en-US" dirty="0"/>
              <a:t>Use version control to collaborate and share.</a:t>
            </a:r>
          </a:p>
          <a:p>
            <a:r>
              <a:rPr lang="en-US" dirty="0"/>
              <a:t>Use workflows to prevent conflict and maintain functionality. </a:t>
            </a:r>
          </a:p>
          <a:p>
            <a:endParaRPr lang="en-US" dirty="0"/>
          </a:p>
          <a:p>
            <a:pPr marL="0" indent="0">
              <a:buNone/>
            </a:pPr>
            <a:endParaRPr lang="en-US" dirty="0"/>
          </a:p>
          <a:p>
            <a:endParaRPr lang="en-US" dirty="0"/>
          </a:p>
          <a:p>
            <a:endParaRPr lang="en-US" dirty="0"/>
          </a:p>
          <a:p>
            <a:endParaRPr lang="en-US" dirty="0"/>
          </a:p>
          <a:p>
            <a:r>
              <a:rPr lang="en-US" dirty="0"/>
              <a:t>Establish style guidelines for the team (inherit from another guide).</a:t>
            </a:r>
            <a:endParaRPr lang="en-US" dirty="0">
              <a:cs typeface="Calibri"/>
            </a:endParaRPr>
          </a:p>
          <a:p>
            <a:r>
              <a:rPr lang="en-US" dirty="0"/>
              <a:t>Interface control documentation for components. </a:t>
            </a:r>
          </a:p>
          <a:p>
            <a:r>
              <a:rPr lang="en-US" sz="2600" dirty="0"/>
              <a:t>Select a testing framework or combination of testing frameworks.</a:t>
            </a:r>
          </a:p>
          <a:p>
            <a:pPr lvl="1"/>
            <a:r>
              <a:rPr lang="en-US" dirty="0"/>
              <a:t>CMAKE® (of </a:t>
            </a:r>
            <a:r>
              <a:rPr lang="en-US" dirty="0" err="1"/>
              <a:t>Kitware</a:t>
            </a:r>
            <a:r>
              <a:rPr lang="en-US" dirty="0"/>
              <a:t>, Inc.)</a:t>
            </a:r>
            <a:endParaRPr lang="en-US" sz="650" dirty="0"/>
          </a:p>
          <a:p>
            <a:pPr lvl="1"/>
            <a:r>
              <a:rPr lang="en-US" dirty="0"/>
              <a:t> PYTEST</a:t>
            </a:r>
            <a:r>
              <a:rPr lang="en-US" baseline="30000" dirty="0"/>
              <a:t>SM </a:t>
            </a:r>
            <a:r>
              <a:rPr lang="en-US" dirty="0"/>
              <a:t>(of H. Krekel, et al.)</a:t>
            </a:r>
            <a:endParaRPr lang="en-US" sz="650" dirty="0"/>
          </a:p>
          <a:p>
            <a:pPr lvl="1"/>
            <a:r>
              <a:rPr lang="en-US" dirty="0"/>
              <a:t>GOOGLETEST</a:t>
            </a:r>
            <a:r>
              <a:rPr lang="en-US" baseline="30000" dirty="0"/>
              <a:t>SM</a:t>
            </a:r>
            <a:r>
              <a:rPr lang="en-US" dirty="0"/>
              <a:t> (of Google, LLC)</a:t>
            </a:r>
            <a:endParaRPr lang="en-US" sz="650" dirty="0"/>
          </a:p>
          <a:p>
            <a:r>
              <a:rPr lang="en-US" sz="2600" dirty="0"/>
              <a:t>If you can’t test it, it is bad code.</a:t>
            </a:r>
          </a:p>
          <a:p>
            <a:r>
              <a:rPr lang="en-US" sz="2600" dirty="0"/>
              <a:t>Test often.</a:t>
            </a:r>
          </a:p>
          <a:p>
            <a:endParaRPr lang="en-US" dirty="0">
              <a:cs typeface="Calibri"/>
            </a:endParaRPr>
          </a:p>
        </p:txBody>
      </p:sp>
      <p:grpSp>
        <p:nvGrpSpPr>
          <p:cNvPr id="107" name="Group 106">
            <a:extLst>
              <a:ext uri="{FF2B5EF4-FFF2-40B4-BE49-F238E27FC236}">
                <a16:creationId xmlns:a16="http://schemas.microsoft.com/office/drawing/2014/main" id="{AE1ECB22-6D9F-274B-841B-C456BBA6CD61}"/>
              </a:ext>
            </a:extLst>
          </p:cNvPr>
          <p:cNvGrpSpPr/>
          <p:nvPr/>
        </p:nvGrpSpPr>
        <p:grpSpPr>
          <a:xfrm>
            <a:off x="1372651" y="2583470"/>
            <a:ext cx="8442287" cy="1186462"/>
            <a:chOff x="2739538" y="3305618"/>
            <a:chExt cx="8442287" cy="1186462"/>
          </a:xfrm>
        </p:grpSpPr>
        <p:sp>
          <p:nvSpPr>
            <p:cNvPr id="4" name="Rounded Rectangle 3">
              <a:extLst>
                <a:ext uri="{FF2B5EF4-FFF2-40B4-BE49-F238E27FC236}">
                  <a16:creationId xmlns:a16="http://schemas.microsoft.com/office/drawing/2014/main" id="{D9456B4A-05FE-A540-8505-5024A3C451EC}"/>
                </a:ext>
              </a:extLst>
            </p:cNvPr>
            <p:cNvSpPr/>
            <p:nvPr/>
          </p:nvSpPr>
          <p:spPr>
            <a:xfrm>
              <a:off x="2739538" y="3305618"/>
              <a:ext cx="1533167" cy="220006"/>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Master</a:t>
              </a:r>
            </a:p>
          </p:txBody>
        </p:sp>
        <p:sp>
          <p:nvSpPr>
            <p:cNvPr id="5" name="Rounded Rectangle 4">
              <a:extLst>
                <a:ext uri="{FF2B5EF4-FFF2-40B4-BE49-F238E27FC236}">
                  <a16:creationId xmlns:a16="http://schemas.microsoft.com/office/drawing/2014/main" id="{F6690D84-7CD7-A94C-84BD-0C40E1C93DE5}"/>
                </a:ext>
              </a:extLst>
            </p:cNvPr>
            <p:cNvSpPr/>
            <p:nvPr/>
          </p:nvSpPr>
          <p:spPr>
            <a:xfrm>
              <a:off x="2750073" y="3627770"/>
              <a:ext cx="1533167" cy="220006"/>
            </a:xfrm>
            <a:prstGeom prst="roundRect">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Development</a:t>
              </a:r>
            </a:p>
          </p:txBody>
        </p:sp>
        <p:sp>
          <p:nvSpPr>
            <p:cNvPr id="6" name="Rounded Rectangle 5">
              <a:extLst>
                <a:ext uri="{FF2B5EF4-FFF2-40B4-BE49-F238E27FC236}">
                  <a16:creationId xmlns:a16="http://schemas.microsoft.com/office/drawing/2014/main" id="{8B7831C7-57F1-6243-BCB6-B133D6C55D3B}"/>
                </a:ext>
              </a:extLst>
            </p:cNvPr>
            <p:cNvSpPr/>
            <p:nvPr/>
          </p:nvSpPr>
          <p:spPr>
            <a:xfrm>
              <a:off x="2750073" y="3949922"/>
              <a:ext cx="1533167" cy="22000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Feature</a:t>
              </a:r>
            </a:p>
          </p:txBody>
        </p:sp>
        <p:sp>
          <p:nvSpPr>
            <p:cNvPr id="7" name="Rounded Rectangle 6">
              <a:extLst>
                <a:ext uri="{FF2B5EF4-FFF2-40B4-BE49-F238E27FC236}">
                  <a16:creationId xmlns:a16="http://schemas.microsoft.com/office/drawing/2014/main" id="{E95A3658-2019-AE4E-B21D-50325D6E3F66}"/>
                </a:ext>
              </a:extLst>
            </p:cNvPr>
            <p:cNvSpPr/>
            <p:nvPr/>
          </p:nvSpPr>
          <p:spPr>
            <a:xfrm>
              <a:off x="2750073" y="4272074"/>
              <a:ext cx="1533167" cy="22000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Feature</a:t>
              </a:r>
            </a:p>
          </p:txBody>
        </p:sp>
        <p:sp>
          <p:nvSpPr>
            <p:cNvPr id="8" name="Diamond 7">
              <a:extLst>
                <a:ext uri="{FF2B5EF4-FFF2-40B4-BE49-F238E27FC236}">
                  <a16:creationId xmlns:a16="http://schemas.microsoft.com/office/drawing/2014/main" id="{5D864FF3-05B7-1C4B-BB10-FD9765EA9753}"/>
                </a:ext>
              </a:extLst>
            </p:cNvPr>
            <p:cNvSpPr/>
            <p:nvPr/>
          </p:nvSpPr>
          <p:spPr>
            <a:xfrm>
              <a:off x="4551546" y="3308736"/>
              <a:ext cx="220006" cy="22000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Diamond 8">
              <a:extLst>
                <a:ext uri="{FF2B5EF4-FFF2-40B4-BE49-F238E27FC236}">
                  <a16:creationId xmlns:a16="http://schemas.microsoft.com/office/drawing/2014/main" id="{F9EFF797-4DA2-8C47-A979-B0D4B4625DFA}"/>
                </a:ext>
              </a:extLst>
            </p:cNvPr>
            <p:cNvSpPr/>
            <p:nvPr/>
          </p:nvSpPr>
          <p:spPr>
            <a:xfrm>
              <a:off x="8544901" y="3627770"/>
              <a:ext cx="220007" cy="220006"/>
            </a:xfrm>
            <a:prstGeom prst="diamond">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iamond 9">
              <a:extLst>
                <a:ext uri="{FF2B5EF4-FFF2-40B4-BE49-F238E27FC236}">
                  <a16:creationId xmlns:a16="http://schemas.microsoft.com/office/drawing/2014/main" id="{25C596D2-5A73-9340-B0F6-33790130D00D}"/>
                </a:ext>
              </a:extLst>
            </p:cNvPr>
            <p:cNvSpPr/>
            <p:nvPr/>
          </p:nvSpPr>
          <p:spPr>
            <a:xfrm>
              <a:off x="5340977" y="3953090"/>
              <a:ext cx="220006" cy="220006"/>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a:extLst>
                <a:ext uri="{FF2B5EF4-FFF2-40B4-BE49-F238E27FC236}">
                  <a16:creationId xmlns:a16="http://schemas.microsoft.com/office/drawing/2014/main" id="{634DE0FB-6629-6846-A6B0-DB6663A8FB47}"/>
                </a:ext>
              </a:extLst>
            </p:cNvPr>
            <p:cNvCxnSpPr>
              <a:cxnSpLocks/>
              <a:stCxn id="8" idx="3"/>
              <a:endCxn id="63" idx="1"/>
            </p:cNvCxnSpPr>
            <p:nvPr/>
          </p:nvCxnSpPr>
          <p:spPr>
            <a:xfrm>
              <a:off x="4771552" y="3418739"/>
              <a:ext cx="619026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EB2EC2C9-06D6-5149-9D21-538BA4875C04}"/>
                </a:ext>
              </a:extLst>
            </p:cNvPr>
            <p:cNvCxnSpPr>
              <a:cxnSpLocks/>
              <a:stCxn id="10" idx="3"/>
              <a:endCxn id="29" idx="1"/>
            </p:cNvCxnSpPr>
            <p:nvPr/>
          </p:nvCxnSpPr>
          <p:spPr>
            <a:xfrm flipV="1">
              <a:off x="5560983" y="4056768"/>
              <a:ext cx="1358856" cy="6325"/>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Elbow Connector 17">
              <a:extLst>
                <a:ext uri="{FF2B5EF4-FFF2-40B4-BE49-F238E27FC236}">
                  <a16:creationId xmlns:a16="http://schemas.microsoft.com/office/drawing/2014/main" id="{128CFDC8-B500-D245-9E30-BD8FB584AABD}"/>
                </a:ext>
              </a:extLst>
            </p:cNvPr>
            <p:cNvCxnSpPr>
              <a:cxnSpLocks/>
              <a:stCxn id="8" idx="2"/>
              <a:endCxn id="10" idx="1"/>
            </p:cNvCxnSpPr>
            <p:nvPr/>
          </p:nvCxnSpPr>
          <p:spPr>
            <a:xfrm rot="16200000" flipH="1">
              <a:off x="4734088" y="3456203"/>
              <a:ext cx="534351" cy="679428"/>
            </a:xfrm>
            <a:prstGeom prst="bentConnector2">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9" name="Diamond 28">
              <a:extLst>
                <a:ext uri="{FF2B5EF4-FFF2-40B4-BE49-F238E27FC236}">
                  <a16:creationId xmlns:a16="http://schemas.microsoft.com/office/drawing/2014/main" id="{EFF15650-09ED-B142-80CA-1BF3BCC13D70}"/>
                </a:ext>
              </a:extLst>
            </p:cNvPr>
            <p:cNvSpPr/>
            <p:nvPr/>
          </p:nvSpPr>
          <p:spPr>
            <a:xfrm>
              <a:off x="6919839" y="3946765"/>
              <a:ext cx="220006" cy="220006"/>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2" name="Elbow Connector 31">
              <a:extLst>
                <a:ext uri="{FF2B5EF4-FFF2-40B4-BE49-F238E27FC236}">
                  <a16:creationId xmlns:a16="http://schemas.microsoft.com/office/drawing/2014/main" id="{73304F6D-F04B-8849-ADA5-7691D455FEBF}"/>
                </a:ext>
              </a:extLst>
            </p:cNvPr>
            <p:cNvCxnSpPr>
              <a:cxnSpLocks/>
              <a:stCxn id="29" idx="3"/>
              <a:endCxn id="9" idx="2"/>
            </p:cNvCxnSpPr>
            <p:nvPr/>
          </p:nvCxnSpPr>
          <p:spPr>
            <a:xfrm flipV="1">
              <a:off x="7139845" y="3847776"/>
              <a:ext cx="1515060" cy="208992"/>
            </a:xfrm>
            <a:prstGeom prst="bentConnector2">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CD67C0CA-B64B-AE43-B8CA-C2B2361439E6}"/>
                </a:ext>
              </a:extLst>
            </p:cNvPr>
            <p:cNvCxnSpPr>
              <a:cxnSpLocks/>
              <a:stCxn id="51" idx="3"/>
              <a:endCxn id="52" idx="1"/>
            </p:cNvCxnSpPr>
            <p:nvPr/>
          </p:nvCxnSpPr>
          <p:spPr>
            <a:xfrm>
              <a:off x="6350414" y="4380269"/>
              <a:ext cx="1358856" cy="0"/>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Elbow Connector 48">
              <a:extLst>
                <a:ext uri="{FF2B5EF4-FFF2-40B4-BE49-F238E27FC236}">
                  <a16:creationId xmlns:a16="http://schemas.microsoft.com/office/drawing/2014/main" id="{0235DDF5-016F-AD4D-9AED-BBA839C5A95B}"/>
                </a:ext>
              </a:extLst>
            </p:cNvPr>
            <p:cNvCxnSpPr>
              <a:cxnSpLocks/>
              <a:stCxn id="8" idx="2"/>
              <a:endCxn id="51" idx="1"/>
            </p:cNvCxnSpPr>
            <p:nvPr/>
          </p:nvCxnSpPr>
          <p:spPr>
            <a:xfrm rot="16200000" flipH="1">
              <a:off x="4970215" y="3220075"/>
              <a:ext cx="851527" cy="1468859"/>
            </a:xfrm>
            <a:prstGeom prst="bentConnector2">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1" name="Diamond 50">
              <a:extLst>
                <a:ext uri="{FF2B5EF4-FFF2-40B4-BE49-F238E27FC236}">
                  <a16:creationId xmlns:a16="http://schemas.microsoft.com/office/drawing/2014/main" id="{2F4AD89A-B909-8E40-A6CD-78D58084F046}"/>
                </a:ext>
              </a:extLst>
            </p:cNvPr>
            <p:cNvSpPr/>
            <p:nvPr/>
          </p:nvSpPr>
          <p:spPr>
            <a:xfrm>
              <a:off x="6130408" y="4270266"/>
              <a:ext cx="220006" cy="220006"/>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Diamond 51">
              <a:extLst>
                <a:ext uri="{FF2B5EF4-FFF2-40B4-BE49-F238E27FC236}">
                  <a16:creationId xmlns:a16="http://schemas.microsoft.com/office/drawing/2014/main" id="{D8B905E4-A0C8-4B49-80AF-128F29AA471C}"/>
                </a:ext>
              </a:extLst>
            </p:cNvPr>
            <p:cNvSpPr/>
            <p:nvPr/>
          </p:nvSpPr>
          <p:spPr>
            <a:xfrm>
              <a:off x="7709270" y="4270266"/>
              <a:ext cx="220006" cy="220006"/>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Diamond 62">
              <a:extLst>
                <a:ext uri="{FF2B5EF4-FFF2-40B4-BE49-F238E27FC236}">
                  <a16:creationId xmlns:a16="http://schemas.microsoft.com/office/drawing/2014/main" id="{30F03167-6012-6B44-84C6-5D0FC064CC3E}"/>
                </a:ext>
              </a:extLst>
            </p:cNvPr>
            <p:cNvSpPr/>
            <p:nvPr/>
          </p:nvSpPr>
          <p:spPr>
            <a:xfrm>
              <a:off x="10961819" y="3308736"/>
              <a:ext cx="220006" cy="220006"/>
            </a:xfrm>
            <a:prstGeom prst="diamond">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5" name="Straight Arrow Connector 64">
              <a:extLst>
                <a:ext uri="{FF2B5EF4-FFF2-40B4-BE49-F238E27FC236}">
                  <a16:creationId xmlns:a16="http://schemas.microsoft.com/office/drawing/2014/main" id="{B23C4A90-09E9-1D44-B958-1560235D64E8}"/>
                </a:ext>
              </a:extLst>
            </p:cNvPr>
            <p:cNvCxnSpPr>
              <a:cxnSpLocks/>
              <a:stCxn id="9" idx="3"/>
              <a:endCxn id="76" idx="1"/>
            </p:cNvCxnSpPr>
            <p:nvPr/>
          </p:nvCxnSpPr>
          <p:spPr>
            <a:xfrm>
              <a:off x="8764908" y="3737773"/>
              <a:ext cx="2194490" cy="3525"/>
            </a:xfrm>
            <a:prstGeom prst="straightConnector1">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71" name="Straight Arrow Connector 70">
              <a:extLst>
                <a:ext uri="{FF2B5EF4-FFF2-40B4-BE49-F238E27FC236}">
                  <a16:creationId xmlns:a16="http://schemas.microsoft.com/office/drawing/2014/main" id="{E0EB6D9B-13CE-B048-AB0F-67C6D43C9126}"/>
                </a:ext>
              </a:extLst>
            </p:cNvPr>
            <p:cNvCxnSpPr>
              <a:cxnSpLocks/>
              <a:stCxn id="52" idx="3"/>
              <a:endCxn id="72" idx="1"/>
            </p:cNvCxnSpPr>
            <p:nvPr/>
          </p:nvCxnSpPr>
          <p:spPr>
            <a:xfrm flipV="1">
              <a:off x="7929276" y="4376744"/>
              <a:ext cx="1451260" cy="3525"/>
            </a:xfrm>
            <a:prstGeom prst="straightConnector1">
              <a:avLst/>
            </a:prstGeom>
            <a:ln>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2" name="Diamond 71">
              <a:extLst>
                <a:ext uri="{FF2B5EF4-FFF2-40B4-BE49-F238E27FC236}">
                  <a16:creationId xmlns:a16="http://schemas.microsoft.com/office/drawing/2014/main" id="{438333BA-D15B-3F4C-9AAF-E2873066A6EB}"/>
                </a:ext>
              </a:extLst>
            </p:cNvPr>
            <p:cNvSpPr/>
            <p:nvPr/>
          </p:nvSpPr>
          <p:spPr>
            <a:xfrm>
              <a:off x="9380536" y="4270266"/>
              <a:ext cx="220006" cy="212956"/>
            </a:xfrm>
            <a:prstGeom prst="diamond">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4" name="Elbow Connector 73">
              <a:extLst>
                <a:ext uri="{FF2B5EF4-FFF2-40B4-BE49-F238E27FC236}">
                  <a16:creationId xmlns:a16="http://schemas.microsoft.com/office/drawing/2014/main" id="{D06716CD-FE18-304A-9155-3909BAE5CC4C}"/>
                </a:ext>
              </a:extLst>
            </p:cNvPr>
            <p:cNvCxnSpPr>
              <a:cxnSpLocks/>
              <a:stCxn id="72" idx="3"/>
              <a:endCxn id="76" idx="2"/>
            </p:cNvCxnSpPr>
            <p:nvPr/>
          </p:nvCxnSpPr>
          <p:spPr>
            <a:xfrm flipV="1">
              <a:off x="9600542" y="3851301"/>
              <a:ext cx="1468859" cy="525443"/>
            </a:xfrm>
            <a:prstGeom prst="bentConnector2">
              <a:avLst/>
            </a:prstGeom>
            <a:ln>
              <a:solidFill>
                <a:schemeClr val="accent6">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76" name="Diamond 75">
              <a:extLst>
                <a:ext uri="{FF2B5EF4-FFF2-40B4-BE49-F238E27FC236}">
                  <a16:creationId xmlns:a16="http://schemas.microsoft.com/office/drawing/2014/main" id="{D2722ED2-0403-5848-8381-FC8D434CB1C5}"/>
                </a:ext>
              </a:extLst>
            </p:cNvPr>
            <p:cNvSpPr/>
            <p:nvPr/>
          </p:nvSpPr>
          <p:spPr>
            <a:xfrm>
              <a:off x="10959398" y="3631295"/>
              <a:ext cx="220006" cy="220006"/>
            </a:xfrm>
            <a:prstGeom prst="diamond">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9" name="Straight Arrow Connector 78">
              <a:extLst>
                <a:ext uri="{FF2B5EF4-FFF2-40B4-BE49-F238E27FC236}">
                  <a16:creationId xmlns:a16="http://schemas.microsoft.com/office/drawing/2014/main" id="{CD688A73-28DA-FD4D-BBAA-2B23C253B1A4}"/>
                </a:ext>
              </a:extLst>
            </p:cNvPr>
            <p:cNvCxnSpPr>
              <a:cxnSpLocks/>
              <a:stCxn id="76" idx="0"/>
              <a:endCxn id="63" idx="2"/>
            </p:cNvCxnSpPr>
            <p:nvPr/>
          </p:nvCxnSpPr>
          <p:spPr>
            <a:xfrm flipV="1">
              <a:off x="11069401" y="3528742"/>
              <a:ext cx="2421" cy="1025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811941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4B5977-8061-7B4D-800F-773EEDB8E467}"/>
              </a:ext>
            </a:extLst>
          </p:cNvPr>
          <p:cNvSpPr>
            <a:spLocks noGrp="1"/>
          </p:cNvSpPr>
          <p:nvPr>
            <p:ph type="title"/>
          </p:nvPr>
        </p:nvSpPr>
        <p:spPr/>
        <p:txBody>
          <a:bodyPr/>
          <a:lstStyle/>
          <a:p>
            <a:r>
              <a:rPr lang="en-US"/>
              <a:t>‘Clean’ Development</a:t>
            </a:r>
          </a:p>
        </p:txBody>
      </p:sp>
      <p:sp>
        <p:nvSpPr>
          <p:cNvPr id="3" name="Content Placeholder 2">
            <a:extLst>
              <a:ext uri="{FF2B5EF4-FFF2-40B4-BE49-F238E27FC236}">
                <a16:creationId xmlns:a16="http://schemas.microsoft.com/office/drawing/2014/main" id="{D1B9B56A-3C1C-B445-89C8-60B9B3733FE9}"/>
              </a:ext>
            </a:extLst>
          </p:cNvPr>
          <p:cNvSpPr>
            <a:spLocks noGrp="1"/>
          </p:cNvSpPr>
          <p:nvPr>
            <p:ph idx="1"/>
          </p:nvPr>
        </p:nvSpPr>
        <p:spPr/>
        <p:txBody>
          <a:bodyPr vert="horz" lIns="91440" tIns="45720" rIns="91440" bIns="45720" rtlCol="0" anchor="t">
            <a:normAutofit fontScale="92500"/>
          </a:bodyPr>
          <a:lstStyle/>
          <a:p>
            <a:r>
              <a:rPr lang="en-US"/>
              <a:t>Technical ‘debt’ is real!</a:t>
            </a:r>
            <a:endParaRPr lang="en-US">
              <a:cs typeface="Calibri"/>
            </a:endParaRPr>
          </a:p>
          <a:p>
            <a:pPr lvl="1"/>
            <a:r>
              <a:rPr lang="en-US"/>
              <a:t>Bad architecture and/or bad code causes greater difficulty down the road!</a:t>
            </a:r>
            <a:endParaRPr lang="en-US">
              <a:cs typeface="Calibri"/>
            </a:endParaRPr>
          </a:p>
          <a:p>
            <a:r>
              <a:rPr lang="en-US"/>
              <a:t>Poorly thought out architecture results in monolithic, brittle code bases</a:t>
            </a:r>
          </a:p>
          <a:p>
            <a:pPr lvl="1"/>
            <a:r>
              <a:rPr lang="en-US"/>
              <a:t>Changes and new features become exponentially increasingly difficult to produce</a:t>
            </a:r>
            <a:endParaRPr lang="en-US">
              <a:cs typeface="Calibri"/>
            </a:endParaRPr>
          </a:p>
          <a:p>
            <a:r>
              <a:rPr lang="en-US"/>
              <a:t>Bad code results in hard to read, hard to reuse, hard to validate software</a:t>
            </a:r>
          </a:p>
          <a:p>
            <a:pPr lvl="1"/>
            <a:r>
              <a:rPr lang="en-US"/>
              <a:t>Limited reusability results in many re-invented wheels -&gt; inefficiently used time</a:t>
            </a:r>
          </a:p>
          <a:p>
            <a:pPr lvl="1"/>
            <a:r>
              <a:rPr lang="en-US"/>
              <a:t>Difficulty to read means less reuse due to coder apprehension regarding functionality</a:t>
            </a:r>
          </a:p>
          <a:p>
            <a:pPr lvl="1"/>
            <a:r>
              <a:rPr lang="en-US"/>
              <a:t>Poor validation leads to lack of confidence in actual use cases of software -&gt; ultimately, software goes unused</a:t>
            </a:r>
          </a:p>
        </p:txBody>
      </p:sp>
    </p:spTree>
    <p:extLst>
      <p:ext uri="{BB962C8B-B14F-4D97-AF65-F5344CB8AC3E}">
        <p14:creationId xmlns:p14="http://schemas.microsoft.com/office/powerpoint/2010/main" val="26151083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6ECB-ED96-C245-8F37-0E5C336F07F9}"/>
              </a:ext>
            </a:extLst>
          </p:cNvPr>
          <p:cNvSpPr>
            <a:spLocks noGrp="1"/>
          </p:cNvSpPr>
          <p:nvPr>
            <p:ph type="title"/>
          </p:nvPr>
        </p:nvSpPr>
        <p:spPr>
          <a:xfrm>
            <a:off x="839788" y="457200"/>
            <a:ext cx="10511626" cy="1600200"/>
          </a:xfrm>
        </p:spPr>
        <p:txBody>
          <a:bodyPr>
            <a:normAutofit/>
          </a:bodyPr>
          <a:lstStyle/>
          <a:p>
            <a:r>
              <a:rPr lang="en-US" sz="5400"/>
              <a:t>Machine Learning and AI Tools</a:t>
            </a:r>
          </a:p>
        </p:txBody>
      </p:sp>
      <p:sp>
        <p:nvSpPr>
          <p:cNvPr id="4" name="Text Placeholder 3">
            <a:extLst>
              <a:ext uri="{FF2B5EF4-FFF2-40B4-BE49-F238E27FC236}">
                <a16:creationId xmlns:a16="http://schemas.microsoft.com/office/drawing/2014/main" id="{6D29BEE1-9775-834E-9B77-E76CE92E58B2}"/>
              </a:ext>
            </a:extLst>
          </p:cNvPr>
          <p:cNvSpPr>
            <a:spLocks noGrp="1"/>
          </p:cNvSpPr>
          <p:nvPr>
            <p:ph type="body" sz="half" idx="2"/>
          </p:nvPr>
        </p:nvSpPr>
        <p:spPr/>
        <p:txBody>
          <a:bodyPr>
            <a:normAutofit fontScale="85000" lnSpcReduction="10000"/>
          </a:bodyPr>
          <a:lstStyle/>
          <a:p>
            <a:r>
              <a:rPr lang="en-US" sz="2000" dirty="0"/>
              <a:t>Use Virtual Environments in python on K-cluster to maintain package compatibility. (matches Pleiades environment)</a:t>
            </a:r>
          </a:p>
          <a:p>
            <a:r>
              <a:rPr lang="en-US" sz="2000" dirty="0"/>
              <a:t>Use cloud computing resources when applicable to leverage their ML/AI environments. </a:t>
            </a:r>
          </a:p>
          <a:p>
            <a:r>
              <a:rPr lang="en-US" sz="2000" dirty="0"/>
              <a:t>Services:</a:t>
            </a:r>
          </a:p>
          <a:p>
            <a:pPr marL="342900" indent="-342900">
              <a:buFont typeface="Arial" panose="020B0604020202020204" pitchFamily="34" charset="0"/>
              <a:buChar char="•"/>
            </a:pPr>
            <a:r>
              <a:rPr lang="en-US" sz="2000" dirty="0"/>
              <a:t>KERAS</a:t>
            </a:r>
            <a:r>
              <a:rPr lang="en-US" sz="2000" baseline="30000" dirty="0"/>
              <a:t>SM </a:t>
            </a:r>
            <a:r>
              <a:rPr lang="en-US" sz="2000" dirty="0"/>
              <a:t>(of F. </a:t>
            </a:r>
            <a:r>
              <a:rPr lang="en-US" sz="2000" dirty="0" err="1"/>
              <a:t>Chollet</a:t>
            </a:r>
            <a:r>
              <a:rPr lang="en-US" sz="2000" dirty="0"/>
              <a:t>, et al.)</a:t>
            </a:r>
          </a:p>
          <a:p>
            <a:pPr marL="342900" indent="-342900">
              <a:buFont typeface="Arial" panose="020B0604020202020204" pitchFamily="34" charset="0"/>
              <a:buChar char="•"/>
            </a:pPr>
            <a:r>
              <a:rPr lang="en-US" sz="2000" dirty="0" err="1"/>
              <a:t>PyTorch</a:t>
            </a:r>
            <a:endParaRPr lang="en-US" sz="2000" dirty="0"/>
          </a:p>
          <a:p>
            <a:pPr marL="342900" indent="-342900">
              <a:buFont typeface="Arial" panose="020B0604020202020204" pitchFamily="34" charset="0"/>
              <a:buChar char="•"/>
            </a:pPr>
            <a:r>
              <a:rPr lang="en-US" sz="2000" dirty="0"/>
              <a:t>TENSORFLOW® (of Google, LLC)</a:t>
            </a:r>
          </a:p>
          <a:p>
            <a:pPr marL="342900" indent="-342900">
              <a:buFont typeface="Arial" panose="020B0604020202020204" pitchFamily="34" charset="0"/>
              <a:buChar char="•"/>
            </a:pPr>
            <a:r>
              <a:rPr lang="en-US" sz="2000" dirty="0"/>
              <a:t>GOOGLE® (of Google, LLC) Cloud</a:t>
            </a:r>
          </a:p>
          <a:p>
            <a:pPr marL="342900" indent="-342900">
              <a:buFont typeface="Arial" panose="020B0604020202020204" pitchFamily="34" charset="0"/>
              <a:buChar char="•"/>
            </a:pPr>
            <a:r>
              <a:rPr lang="en-US" sz="2000" dirty="0"/>
              <a:t>AMAZON WEB SERVICES® (of Amazon Technologies, Inc.)</a:t>
            </a:r>
          </a:p>
          <a:p>
            <a:pPr lvl="1"/>
            <a:endParaRPr lang="en-US" dirty="0"/>
          </a:p>
        </p:txBody>
      </p:sp>
      <p:grpSp>
        <p:nvGrpSpPr>
          <p:cNvPr id="23" name="Group 22">
            <a:extLst>
              <a:ext uri="{FF2B5EF4-FFF2-40B4-BE49-F238E27FC236}">
                <a16:creationId xmlns:a16="http://schemas.microsoft.com/office/drawing/2014/main" id="{969865BA-4E00-C743-BE4C-9751EC7E7CC3}"/>
              </a:ext>
            </a:extLst>
          </p:cNvPr>
          <p:cNvGrpSpPr/>
          <p:nvPr/>
        </p:nvGrpSpPr>
        <p:grpSpPr>
          <a:xfrm>
            <a:off x="5183188" y="2243492"/>
            <a:ext cx="6341439" cy="2705697"/>
            <a:chOff x="3196491" y="2112818"/>
            <a:chExt cx="5943601" cy="3075709"/>
          </a:xfrm>
        </p:grpSpPr>
        <p:sp>
          <p:nvSpPr>
            <p:cNvPr id="25" name="Rectangle 24">
              <a:extLst>
                <a:ext uri="{FF2B5EF4-FFF2-40B4-BE49-F238E27FC236}">
                  <a16:creationId xmlns:a16="http://schemas.microsoft.com/office/drawing/2014/main" id="{A684343E-48A7-2842-A4F2-DE2F5B372C21}"/>
                </a:ext>
              </a:extLst>
            </p:cNvPr>
            <p:cNvSpPr/>
            <p:nvPr/>
          </p:nvSpPr>
          <p:spPr>
            <a:xfrm>
              <a:off x="3196492" y="2112818"/>
              <a:ext cx="5781254" cy="307570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Picture 26">
              <a:extLst>
                <a:ext uri="{FF2B5EF4-FFF2-40B4-BE49-F238E27FC236}">
                  <a16:creationId xmlns:a16="http://schemas.microsoft.com/office/drawing/2014/main" id="{4490BADB-6C8D-4144-8D52-D767C3EE55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96491" y="2112818"/>
              <a:ext cx="5943601" cy="3015615"/>
            </a:xfrm>
            <a:prstGeom prst="rect">
              <a:avLst/>
            </a:prstGeom>
          </p:spPr>
        </p:pic>
      </p:grpSp>
    </p:spTree>
    <p:extLst>
      <p:ext uri="{BB962C8B-B14F-4D97-AF65-F5344CB8AC3E}">
        <p14:creationId xmlns:p14="http://schemas.microsoft.com/office/powerpoint/2010/main" val="12817774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535581" y="148499"/>
            <a:ext cx="9475194" cy="994172"/>
          </a:xfrm>
        </p:spPr>
        <p:txBody>
          <a:bodyPr>
            <a:normAutofit fontScale="90000"/>
          </a:bodyPr>
          <a:lstStyle/>
          <a:p>
            <a:r>
              <a:rPr lang="en-US"/>
              <a:t>EFIT </a:t>
            </a:r>
            <a:r>
              <a:rPr lang="en-US" err="1"/>
              <a:t>CompCell</a:t>
            </a:r>
            <a:r>
              <a:rPr lang="en-US"/>
              <a:t> Ultrasound Simulation Code</a:t>
            </a:r>
          </a:p>
        </p:txBody>
      </p:sp>
      <p:sp>
        <p:nvSpPr>
          <p:cNvPr id="3" name="Content Placeholder 2"/>
          <p:cNvSpPr>
            <a:spLocks noGrp="1"/>
          </p:cNvSpPr>
          <p:nvPr>
            <p:ph idx="1"/>
          </p:nvPr>
        </p:nvSpPr>
        <p:spPr>
          <a:xfrm>
            <a:off x="442468" y="1086110"/>
            <a:ext cx="6883429" cy="5435632"/>
          </a:xfrm>
        </p:spPr>
        <p:txBody>
          <a:bodyPr>
            <a:normAutofit/>
          </a:bodyPr>
          <a:lstStyle/>
          <a:p>
            <a:r>
              <a:rPr lang="en-US" sz="2400"/>
              <a:t>EFIT - </a:t>
            </a:r>
            <a:r>
              <a:rPr lang="en-US" sz="2400" err="1"/>
              <a:t>Elastodynamic</a:t>
            </a:r>
            <a:r>
              <a:rPr lang="en-US" sz="2400"/>
              <a:t> Finite Integration Technique</a:t>
            </a:r>
          </a:p>
          <a:p>
            <a:pPr lvl="1"/>
            <a:r>
              <a:rPr lang="en-US" sz="2000"/>
              <a:t>2nd order Finite Difference scheme</a:t>
            </a:r>
          </a:p>
          <a:p>
            <a:pPr lvl="1"/>
            <a:r>
              <a:rPr lang="en-US" sz="2000"/>
              <a:t>Works well for isotropic and orthotropic materials</a:t>
            </a:r>
          </a:p>
          <a:p>
            <a:pPr marL="285750" indent="-285750"/>
            <a:r>
              <a:rPr lang="en-US" sz="2400" err="1"/>
              <a:t>CompCell</a:t>
            </a:r>
            <a:endParaRPr lang="en-US" sz="2400"/>
          </a:p>
          <a:p>
            <a:pPr lvl="1"/>
            <a:r>
              <a:rPr lang="en-US" sz="2000"/>
              <a:t>3D Modular code version of EFIT aimed at complex geometries and written in C++</a:t>
            </a:r>
          </a:p>
          <a:p>
            <a:pPr lvl="1"/>
            <a:r>
              <a:rPr lang="en-US" sz="2000"/>
              <a:t>Allows easy discretization of complex geometry</a:t>
            </a:r>
          </a:p>
          <a:p>
            <a:endParaRPr lang="en-US" sz="2200"/>
          </a:p>
          <a:p>
            <a:endParaRPr lang="en-US" sz="2200"/>
          </a:p>
          <a:p>
            <a:endParaRPr lang="en-US" sz="2200"/>
          </a:p>
          <a:p>
            <a:endParaRPr lang="en-US" sz="2200"/>
          </a:p>
          <a:p>
            <a:endParaRPr lang="en-US" sz="2200"/>
          </a:p>
          <a:p>
            <a:endParaRPr lang="en-US" sz="2200"/>
          </a:p>
        </p:txBody>
      </p:sp>
      <p:grpSp>
        <p:nvGrpSpPr>
          <p:cNvPr id="8" name="Group 7">
            <a:extLst>
              <a:ext uri="{FF2B5EF4-FFF2-40B4-BE49-F238E27FC236}">
                <a16:creationId xmlns:a16="http://schemas.microsoft.com/office/drawing/2014/main" id="{7C2BB60D-A5F0-F64A-A854-09D427A3F342}"/>
              </a:ext>
            </a:extLst>
          </p:cNvPr>
          <p:cNvGrpSpPr/>
          <p:nvPr/>
        </p:nvGrpSpPr>
        <p:grpSpPr>
          <a:xfrm>
            <a:off x="4532047" y="3607178"/>
            <a:ext cx="7352506" cy="3036068"/>
            <a:chOff x="2988121" y="2552357"/>
            <a:chExt cx="7352506" cy="3036068"/>
          </a:xfrm>
        </p:grpSpPr>
        <p:sp>
          <p:nvSpPr>
            <p:cNvPr id="4" name="Cube 3"/>
            <p:cNvSpPr/>
            <p:nvPr/>
          </p:nvSpPr>
          <p:spPr>
            <a:xfrm>
              <a:off x="5837050" y="2938782"/>
              <a:ext cx="2666708" cy="2606780"/>
            </a:xfrm>
            <a:prstGeom prst="cube">
              <a:avLst/>
            </a:prstGeom>
            <a:solidFill>
              <a:schemeClr val="accent1">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350"/>
                <a:t>Voxel Cell Object</a:t>
              </a:r>
            </a:p>
            <a:p>
              <a:pPr marL="214313" indent="-214313">
                <a:buFont typeface="Arial" charset="0"/>
                <a:buChar char="•"/>
              </a:pPr>
              <a:r>
                <a:rPr lang="en-US" sz="1350"/>
                <a:t>Material Coefficients</a:t>
              </a:r>
            </a:p>
            <a:p>
              <a:pPr marL="214313" indent="-214313">
                <a:buFont typeface="Arial" charset="0"/>
                <a:buChar char="•"/>
              </a:pPr>
              <a:r>
                <a:rPr lang="en-US" sz="1350"/>
                <a:t>Boundary Definitions</a:t>
              </a:r>
            </a:p>
            <a:p>
              <a:pPr marL="214313" indent="-214313">
                <a:buFont typeface="Arial" charset="0"/>
                <a:buChar char="•"/>
              </a:pPr>
              <a:r>
                <a:rPr lang="en-US" sz="1350"/>
                <a:t>Pointers </a:t>
              </a:r>
            </a:p>
            <a:p>
              <a:pPr marL="557213" lvl="1" indent="-214313">
                <a:buFont typeface="Arial" charset="0"/>
                <a:buChar char="•"/>
              </a:pPr>
              <a:r>
                <a:rPr lang="en-US" sz="1350"/>
                <a:t>Own Values</a:t>
              </a:r>
            </a:p>
            <a:p>
              <a:pPr marL="557213" lvl="1" indent="-214313">
                <a:buFont typeface="Arial" charset="0"/>
                <a:buChar char="•"/>
              </a:pPr>
              <a:r>
                <a:rPr lang="en-US" sz="1350"/>
                <a:t>Neighbor Values</a:t>
              </a:r>
            </a:p>
          </p:txBody>
        </p:sp>
        <p:sp>
          <p:nvSpPr>
            <p:cNvPr id="5" name="Rectangle 4"/>
            <p:cNvSpPr/>
            <p:nvPr/>
          </p:nvSpPr>
          <p:spPr>
            <a:xfrm>
              <a:off x="9376035" y="2552357"/>
              <a:ext cx="253896" cy="2075371"/>
            </a:xfrm>
            <a:prstGeom prst="rect">
              <a:avLst/>
            </a:prstGeom>
            <a:pattFill prst="ltHorz">
              <a:fgClr>
                <a:schemeClr val="accent2">
                  <a:lumMod val="60000"/>
                  <a:lumOff val="40000"/>
                </a:schemeClr>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9629931" y="2552358"/>
              <a:ext cx="253896" cy="2075370"/>
            </a:xfrm>
            <a:prstGeom prst="rect">
              <a:avLst/>
            </a:prstGeom>
            <a:pattFill prst="ltHorz">
              <a:fgClr>
                <a:schemeClr val="accent2">
                  <a:lumMod val="60000"/>
                  <a:lumOff val="40000"/>
                </a:schemeClr>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 name="Rectangle 6"/>
            <p:cNvSpPr/>
            <p:nvPr/>
          </p:nvSpPr>
          <p:spPr>
            <a:xfrm>
              <a:off x="9883827" y="2552358"/>
              <a:ext cx="253896" cy="2075370"/>
            </a:xfrm>
            <a:prstGeom prst="rect">
              <a:avLst/>
            </a:prstGeom>
            <a:pattFill prst="ltHorz">
              <a:fgClr>
                <a:schemeClr val="accent2">
                  <a:lumMod val="60000"/>
                  <a:lumOff val="40000"/>
                </a:schemeClr>
              </a:fgClr>
              <a:bgClr>
                <a:schemeClr val="bg1"/>
              </a:bgClr>
            </a:patt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TextBox 8"/>
            <p:cNvSpPr txBox="1"/>
            <p:nvPr/>
          </p:nvSpPr>
          <p:spPr>
            <a:xfrm>
              <a:off x="8919235" y="4872844"/>
              <a:ext cx="1421392" cy="715581"/>
            </a:xfrm>
            <a:prstGeom prst="rect">
              <a:avLst/>
            </a:prstGeom>
            <a:noFill/>
          </p:spPr>
          <p:txBody>
            <a:bodyPr wrap="square" rtlCol="0">
              <a:spAutoFit/>
            </a:bodyPr>
            <a:lstStyle/>
            <a:p>
              <a:pPr algn="ctr"/>
              <a:r>
                <a:rPr lang="en-US" sz="1350"/>
                <a:t>Arrays of Stresses and Velocities for Entire Volume </a:t>
              </a:r>
            </a:p>
          </p:txBody>
        </p:sp>
        <p:cxnSp>
          <p:nvCxnSpPr>
            <p:cNvPr id="16" name="Straight Arrow Connector 15"/>
            <p:cNvCxnSpPr>
              <a:cxnSpLocks/>
            </p:cNvCxnSpPr>
            <p:nvPr/>
          </p:nvCxnSpPr>
          <p:spPr>
            <a:xfrm>
              <a:off x="5368310" y="4399692"/>
              <a:ext cx="468740" cy="0"/>
            </a:xfrm>
            <a:prstGeom prst="straightConnector1">
              <a:avLst/>
            </a:prstGeom>
            <a:ln w="38100">
              <a:solidFill>
                <a:schemeClr val="tx1">
                  <a:lumMod val="85000"/>
                  <a:lumOff val="1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cxnSpLocks/>
              <a:endCxn id="4" idx="5"/>
            </p:cNvCxnSpPr>
            <p:nvPr/>
          </p:nvCxnSpPr>
          <p:spPr>
            <a:xfrm flipH="1">
              <a:off x="8503758" y="2667312"/>
              <a:ext cx="999230" cy="1249013"/>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a:cxnSpLocks/>
              <a:endCxn id="4" idx="5"/>
            </p:cNvCxnSpPr>
            <p:nvPr/>
          </p:nvCxnSpPr>
          <p:spPr>
            <a:xfrm flipH="1" flipV="1">
              <a:off x="8503758" y="3916325"/>
              <a:ext cx="999226" cy="17470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a:endCxn id="4" idx="5"/>
            </p:cNvCxnSpPr>
            <p:nvPr/>
          </p:nvCxnSpPr>
          <p:spPr>
            <a:xfrm flipH="1" flipV="1">
              <a:off x="8503758" y="3916325"/>
              <a:ext cx="999226" cy="483368"/>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a:cxnSpLocks/>
              <a:stCxn id="4" idx="5"/>
            </p:cNvCxnSpPr>
            <p:nvPr/>
          </p:nvCxnSpPr>
          <p:spPr>
            <a:xfrm flipV="1">
              <a:off x="8503758" y="3541689"/>
              <a:ext cx="1253122" cy="374636"/>
            </a:xfrm>
            <a:prstGeom prst="straightConnector1">
              <a:avLst/>
            </a:prstGeom>
            <a:ln w="381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35" name="Cross 34"/>
            <p:cNvSpPr/>
            <p:nvPr/>
          </p:nvSpPr>
          <p:spPr>
            <a:xfrm>
              <a:off x="2988121" y="3977188"/>
              <a:ext cx="2570488" cy="1410800"/>
            </a:xfrm>
            <a:prstGeom prst="plus">
              <a:avLst/>
            </a:prstGeom>
            <a:pattFill prst="lgGrid">
              <a:fgClr>
                <a:schemeClr val="accent1"/>
              </a:fgClr>
              <a:bgClr>
                <a:schemeClr val="bg1"/>
              </a:bgClr>
            </a:patt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15" name="Group 14">
            <a:extLst>
              <a:ext uri="{FF2B5EF4-FFF2-40B4-BE49-F238E27FC236}">
                <a16:creationId xmlns:a16="http://schemas.microsoft.com/office/drawing/2014/main" id="{57F03EDD-09D8-8647-8D3E-D52FBE3EBA4A}"/>
              </a:ext>
            </a:extLst>
          </p:cNvPr>
          <p:cNvGrpSpPr/>
          <p:nvPr/>
        </p:nvGrpSpPr>
        <p:grpSpPr>
          <a:xfrm>
            <a:off x="7863915" y="1018786"/>
            <a:ext cx="2467607" cy="1921368"/>
            <a:chOff x="9121802" y="2779776"/>
            <a:chExt cx="3290142" cy="2561823"/>
          </a:xfrm>
        </p:grpSpPr>
        <p:sp>
          <p:nvSpPr>
            <p:cNvPr id="17" name="Cube 16">
              <a:extLst>
                <a:ext uri="{FF2B5EF4-FFF2-40B4-BE49-F238E27FC236}">
                  <a16:creationId xmlns:a16="http://schemas.microsoft.com/office/drawing/2014/main" id="{716A26D3-24BB-6742-A22E-30F450EBA49B}"/>
                </a:ext>
              </a:extLst>
            </p:cNvPr>
            <p:cNvSpPr/>
            <p:nvPr/>
          </p:nvSpPr>
          <p:spPr>
            <a:xfrm>
              <a:off x="9236964" y="2779776"/>
              <a:ext cx="2136648" cy="2136648"/>
            </a:xfrm>
            <a:prstGeom prst="cub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cxnSp>
          <p:nvCxnSpPr>
            <p:cNvPr id="18" name="Straight Connector 17">
              <a:extLst>
                <a:ext uri="{FF2B5EF4-FFF2-40B4-BE49-F238E27FC236}">
                  <a16:creationId xmlns:a16="http://schemas.microsoft.com/office/drawing/2014/main" id="{F7E202B7-28B3-8342-8628-B54C498CDE93}"/>
                </a:ext>
              </a:extLst>
            </p:cNvPr>
            <p:cNvCxnSpPr/>
            <p:nvPr/>
          </p:nvCxnSpPr>
          <p:spPr>
            <a:xfrm>
              <a:off x="9784080" y="2779776"/>
              <a:ext cx="0" cy="1572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BDCD0EAD-CA46-D84A-98FB-07C24427B0C4}"/>
                </a:ext>
              </a:extLst>
            </p:cNvPr>
            <p:cNvCxnSpPr/>
            <p:nvPr/>
          </p:nvCxnSpPr>
          <p:spPr>
            <a:xfrm rot="5400000">
              <a:off x="10567416" y="3566160"/>
              <a:ext cx="0" cy="1572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92178E7-1197-304B-9E7F-C6612C668F9B}"/>
                </a:ext>
              </a:extLst>
            </p:cNvPr>
            <p:cNvCxnSpPr/>
            <p:nvPr/>
          </p:nvCxnSpPr>
          <p:spPr>
            <a:xfrm rot="2700000">
              <a:off x="9514994" y="4245202"/>
              <a:ext cx="0" cy="78638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A80E909E-4A56-0347-9C11-7A6DE2426ADE}"/>
                </a:ext>
              </a:extLst>
            </p:cNvPr>
            <p:cNvSpPr txBox="1"/>
            <p:nvPr/>
          </p:nvSpPr>
          <p:spPr>
            <a:xfrm>
              <a:off x="10869168" y="3788665"/>
              <a:ext cx="969264" cy="400109"/>
            </a:xfrm>
            <a:prstGeom prst="rect">
              <a:avLst/>
            </a:prstGeom>
            <a:noFill/>
          </p:spPr>
          <p:txBody>
            <a:bodyPr wrap="square" rtlCol="0">
              <a:spAutoFit/>
            </a:bodyPr>
            <a:lstStyle/>
            <a:p>
              <a:r>
                <a:rPr lang="en-US" sz="1350"/>
                <a:t>T</a:t>
              </a:r>
              <a:r>
                <a:rPr lang="en-US" sz="1350" baseline="-25000"/>
                <a:t>xy</a:t>
              </a:r>
              <a:endParaRPr lang="en-US" sz="1350"/>
            </a:p>
          </p:txBody>
        </p:sp>
        <p:sp>
          <p:nvSpPr>
            <p:cNvPr id="24" name="Oval 23">
              <a:extLst>
                <a:ext uri="{FF2B5EF4-FFF2-40B4-BE49-F238E27FC236}">
                  <a16:creationId xmlns:a16="http://schemas.microsoft.com/office/drawing/2014/main" id="{6FA3A13A-3DA7-B84D-ACEC-B0782499CCFC}"/>
                </a:ext>
              </a:extLst>
            </p:cNvPr>
            <p:cNvSpPr/>
            <p:nvPr/>
          </p:nvSpPr>
          <p:spPr>
            <a:xfrm>
              <a:off x="10759440" y="3966835"/>
              <a:ext cx="195072" cy="19507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Oval 24">
              <a:extLst>
                <a:ext uri="{FF2B5EF4-FFF2-40B4-BE49-F238E27FC236}">
                  <a16:creationId xmlns:a16="http://schemas.microsoft.com/office/drawing/2014/main" id="{8BCA08D8-45E5-3E47-9D97-007CEF60D9E6}"/>
                </a:ext>
              </a:extLst>
            </p:cNvPr>
            <p:cNvSpPr/>
            <p:nvPr/>
          </p:nvSpPr>
          <p:spPr>
            <a:xfrm>
              <a:off x="11058144" y="4521571"/>
              <a:ext cx="195072" cy="19507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TextBox 26">
              <a:extLst>
                <a:ext uri="{FF2B5EF4-FFF2-40B4-BE49-F238E27FC236}">
                  <a16:creationId xmlns:a16="http://schemas.microsoft.com/office/drawing/2014/main" id="{036E9733-A5DF-9740-B314-01100204D0E3}"/>
                </a:ext>
              </a:extLst>
            </p:cNvPr>
            <p:cNvSpPr txBox="1"/>
            <p:nvPr/>
          </p:nvSpPr>
          <p:spPr>
            <a:xfrm>
              <a:off x="11189410" y="4475798"/>
              <a:ext cx="969264" cy="400109"/>
            </a:xfrm>
            <a:prstGeom prst="rect">
              <a:avLst/>
            </a:prstGeom>
            <a:noFill/>
          </p:spPr>
          <p:txBody>
            <a:bodyPr wrap="square" rtlCol="0">
              <a:spAutoFit/>
            </a:bodyPr>
            <a:lstStyle/>
            <a:p>
              <a:r>
                <a:rPr lang="en-US" sz="1350" err="1"/>
                <a:t>T</a:t>
              </a:r>
              <a:r>
                <a:rPr lang="en-US" sz="1350" baseline="-25000" err="1"/>
                <a:t>xz</a:t>
              </a:r>
              <a:endParaRPr lang="en-US" sz="1350"/>
            </a:p>
          </p:txBody>
        </p:sp>
        <p:sp>
          <p:nvSpPr>
            <p:cNvPr id="28" name="TextBox 27">
              <a:extLst>
                <a:ext uri="{FF2B5EF4-FFF2-40B4-BE49-F238E27FC236}">
                  <a16:creationId xmlns:a16="http://schemas.microsoft.com/office/drawing/2014/main" id="{01E5FB9F-C2BA-394E-BAF7-943FCF859AA9}"/>
                </a:ext>
              </a:extLst>
            </p:cNvPr>
            <p:cNvSpPr txBox="1"/>
            <p:nvPr/>
          </p:nvSpPr>
          <p:spPr>
            <a:xfrm>
              <a:off x="9789414" y="4941490"/>
              <a:ext cx="969264" cy="400109"/>
            </a:xfrm>
            <a:prstGeom prst="rect">
              <a:avLst/>
            </a:prstGeom>
            <a:noFill/>
          </p:spPr>
          <p:txBody>
            <a:bodyPr wrap="square" rtlCol="0">
              <a:spAutoFit/>
            </a:bodyPr>
            <a:lstStyle/>
            <a:p>
              <a:r>
                <a:rPr lang="en-US" sz="1350" err="1"/>
                <a:t>T</a:t>
              </a:r>
              <a:r>
                <a:rPr lang="en-US" sz="1350" baseline="-25000" err="1"/>
                <a:t>yz</a:t>
              </a:r>
              <a:endParaRPr lang="en-US" sz="1350"/>
            </a:p>
          </p:txBody>
        </p:sp>
        <p:sp>
          <p:nvSpPr>
            <p:cNvPr id="29" name="Oval 28">
              <a:extLst>
                <a:ext uri="{FF2B5EF4-FFF2-40B4-BE49-F238E27FC236}">
                  <a16:creationId xmlns:a16="http://schemas.microsoft.com/office/drawing/2014/main" id="{CBB9AF0A-1454-F74E-8D08-BF46604F05E9}"/>
                </a:ext>
              </a:extLst>
            </p:cNvPr>
            <p:cNvSpPr/>
            <p:nvPr/>
          </p:nvSpPr>
          <p:spPr>
            <a:xfrm>
              <a:off x="9857232" y="4820275"/>
              <a:ext cx="195072" cy="195072"/>
            </a:xfrm>
            <a:prstGeom prst="ellipse">
              <a:avLst/>
            </a:prstGeom>
            <a:solidFill>
              <a:schemeClr val="accent6"/>
            </a:solid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0" name="Group 29">
              <a:extLst>
                <a:ext uri="{FF2B5EF4-FFF2-40B4-BE49-F238E27FC236}">
                  <a16:creationId xmlns:a16="http://schemas.microsoft.com/office/drawing/2014/main" id="{4A5ADEFC-E259-3248-AD8A-7623C0A6FFF1}"/>
                </a:ext>
              </a:extLst>
            </p:cNvPr>
            <p:cNvGrpSpPr/>
            <p:nvPr/>
          </p:nvGrpSpPr>
          <p:grpSpPr>
            <a:xfrm>
              <a:off x="10079736" y="3749040"/>
              <a:ext cx="469392" cy="265176"/>
              <a:chOff x="10079736" y="1170432"/>
              <a:chExt cx="469392" cy="265176"/>
            </a:xfrm>
          </p:grpSpPr>
          <p:cxnSp>
            <p:nvCxnSpPr>
              <p:cNvPr id="42" name="Straight Arrow Connector 41">
                <a:extLst>
                  <a:ext uri="{FF2B5EF4-FFF2-40B4-BE49-F238E27FC236}">
                    <a16:creationId xmlns:a16="http://schemas.microsoft.com/office/drawing/2014/main" id="{042057BD-379A-0241-9755-0E6E289BD488}"/>
                  </a:ext>
                </a:extLst>
              </p:cNvPr>
              <p:cNvCxnSpPr/>
              <p:nvPr/>
            </p:nvCxnSpPr>
            <p:spPr>
              <a:xfrm>
                <a:off x="10287000" y="1170432"/>
                <a:ext cx="262128"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67BF1B95-038C-D747-A0AC-4F823CC6065A}"/>
                  </a:ext>
                </a:extLst>
              </p:cNvPr>
              <p:cNvCxnSpPr/>
              <p:nvPr/>
            </p:nvCxnSpPr>
            <p:spPr>
              <a:xfrm rot="5400000">
                <a:off x="10165080" y="1304544"/>
                <a:ext cx="262128"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A7A298B9-BF8B-E14E-8371-9333ADFBF8D4}"/>
                  </a:ext>
                </a:extLst>
              </p:cNvPr>
              <p:cNvCxnSpPr/>
              <p:nvPr/>
            </p:nvCxnSpPr>
            <p:spPr>
              <a:xfrm rot="8100000">
                <a:off x="10079736" y="1274064"/>
                <a:ext cx="262128" cy="0"/>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EA47D05E-3A55-364F-82D8-B163D1F1945D}"/>
                </a:ext>
              </a:extLst>
            </p:cNvPr>
            <p:cNvSpPr txBox="1"/>
            <p:nvPr/>
          </p:nvSpPr>
          <p:spPr>
            <a:xfrm>
              <a:off x="10142220" y="3906396"/>
              <a:ext cx="969264" cy="400109"/>
            </a:xfrm>
            <a:prstGeom prst="rect">
              <a:avLst/>
            </a:prstGeom>
            <a:noFill/>
          </p:spPr>
          <p:txBody>
            <a:bodyPr wrap="square" rtlCol="0">
              <a:spAutoFit/>
            </a:bodyPr>
            <a:lstStyle/>
            <a:p>
              <a:r>
                <a:rPr lang="en-US" sz="1350"/>
                <a:t>S</a:t>
              </a:r>
              <a:r>
                <a:rPr lang="en-US" sz="1350" baseline="-25000"/>
                <a:t>z</a:t>
              </a:r>
              <a:endParaRPr lang="en-US" sz="1350"/>
            </a:p>
          </p:txBody>
        </p:sp>
        <p:sp>
          <p:nvSpPr>
            <p:cNvPr id="33" name="TextBox 32">
              <a:extLst>
                <a:ext uri="{FF2B5EF4-FFF2-40B4-BE49-F238E27FC236}">
                  <a16:creationId xmlns:a16="http://schemas.microsoft.com/office/drawing/2014/main" id="{A50914E6-168E-004A-89A2-2FB3AC1EC46C}"/>
                </a:ext>
              </a:extLst>
            </p:cNvPr>
            <p:cNvSpPr txBox="1"/>
            <p:nvPr/>
          </p:nvSpPr>
          <p:spPr>
            <a:xfrm>
              <a:off x="10477786" y="3601854"/>
              <a:ext cx="969264" cy="400109"/>
            </a:xfrm>
            <a:prstGeom prst="rect">
              <a:avLst/>
            </a:prstGeom>
            <a:noFill/>
          </p:spPr>
          <p:txBody>
            <a:bodyPr wrap="square" rtlCol="0">
              <a:spAutoFit/>
            </a:bodyPr>
            <a:lstStyle/>
            <a:p>
              <a:r>
                <a:rPr lang="en-US" sz="1350"/>
                <a:t>S</a:t>
              </a:r>
              <a:r>
                <a:rPr lang="en-US" sz="1350" baseline="-25000"/>
                <a:t>x</a:t>
              </a:r>
              <a:endParaRPr lang="en-US" sz="1350"/>
            </a:p>
          </p:txBody>
        </p:sp>
        <p:sp>
          <p:nvSpPr>
            <p:cNvPr id="34" name="TextBox 33">
              <a:extLst>
                <a:ext uri="{FF2B5EF4-FFF2-40B4-BE49-F238E27FC236}">
                  <a16:creationId xmlns:a16="http://schemas.microsoft.com/office/drawing/2014/main" id="{3CDC560B-B33C-0B42-B69D-EB063A4A72C4}"/>
                </a:ext>
              </a:extLst>
            </p:cNvPr>
            <p:cNvSpPr txBox="1"/>
            <p:nvPr/>
          </p:nvSpPr>
          <p:spPr>
            <a:xfrm>
              <a:off x="9878366" y="3754590"/>
              <a:ext cx="471117" cy="400109"/>
            </a:xfrm>
            <a:prstGeom prst="rect">
              <a:avLst/>
            </a:prstGeom>
            <a:noFill/>
          </p:spPr>
          <p:txBody>
            <a:bodyPr wrap="square" rtlCol="0">
              <a:spAutoFit/>
            </a:bodyPr>
            <a:lstStyle/>
            <a:p>
              <a:r>
                <a:rPr lang="en-US" sz="1350" err="1"/>
                <a:t>S</a:t>
              </a:r>
              <a:r>
                <a:rPr lang="en-US" sz="1350" baseline="-25000" err="1"/>
                <a:t>y</a:t>
              </a:r>
              <a:endParaRPr lang="en-US" sz="1350"/>
            </a:p>
          </p:txBody>
        </p:sp>
        <p:sp>
          <p:nvSpPr>
            <p:cNvPr id="36" name="TextBox 35">
              <a:extLst>
                <a:ext uri="{FF2B5EF4-FFF2-40B4-BE49-F238E27FC236}">
                  <a16:creationId xmlns:a16="http://schemas.microsoft.com/office/drawing/2014/main" id="{D6830A1D-CA49-8E4D-81F3-16B5E2F4E272}"/>
                </a:ext>
              </a:extLst>
            </p:cNvPr>
            <p:cNvSpPr txBox="1"/>
            <p:nvPr/>
          </p:nvSpPr>
          <p:spPr>
            <a:xfrm>
              <a:off x="10225379" y="4538137"/>
              <a:ext cx="969264" cy="400109"/>
            </a:xfrm>
            <a:prstGeom prst="rect">
              <a:avLst/>
            </a:prstGeom>
            <a:noFill/>
          </p:spPr>
          <p:txBody>
            <a:bodyPr wrap="square" rtlCol="0">
              <a:spAutoFit/>
            </a:bodyPr>
            <a:lstStyle/>
            <a:p>
              <a:r>
                <a:rPr lang="en-US" sz="1350"/>
                <a:t>V</a:t>
              </a:r>
              <a:r>
                <a:rPr lang="en-US" sz="1350" baseline="-25000"/>
                <a:t>Z</a:t>
              </a:r>
              <a:endParaRPr lang="en-US" sz="1350"/>
            </a:p>
          </p:txBody>
        </p:sp>
        <p:cxnSp>
          <p:nvCxnSpPr>
            <p:cNvPr id="37" name="Straight Arrow Connector 36">
              <a:extLst>
                <a:ext uri="{FF2B5EF4-FFF2-40B4-BE49-F238E27FC236}">
                  <a16:creationId xmlns:a16="http://schemas.microsoft.com/office/drawing/2014/main" id="{39EE8F39-6758-C845-8A5F-32B46BBF2627}"/>
                </a:ext>
              </a:extLst>
            </p:cNvPr>
            <p:cNvCxnSpPr/>
            <p:nvPr/>
          </p:nvCxnSpPr>
          <p:spPr>
            <a:xfrm>
              <a:off x="11171121" y="3859673"/>
              <a:ext cx="26212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1192BDA0-9FD7-8B46-8F04-47A65C83B3A8}"/>
                </a:ext>
              </a:extLst>
            </p:cNvPr>
            <p:cNvCxnSpPr/>
            <p:nvPr/>
          </p:nvCxnSpPr>
          <p:spPr>
            <a:xfrm rot="5400000">
              <a:off x="10145554" y="4797677"/>
              <a:ext cx="26212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CD2BDB92-A789-D74B-94A8-7506A8DEEBED}"/>
                </a:ext>
              </a:extLst>
            </p:cNvPr>
            <p:cNvCxnSpPr/>
            <p:nvPr/>
          </p:nvCxnSpPr>
          <p:spPr>
            <a:xfrm rot="8100000">
              <a:off x="9840282" y="4218209"/>
              <a:ext cx="262128" cy="0"/>
            </a:xfrm>
            <a:prstGeom prst="straightConnector1">
              <a:avLst/>
            </a:prstGeom>
            <a:ln>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BD4ED3CE-ACA9-C544-96B5-1522F43AFE01}"/>
                </a:ext>
              </a:extLst>
            </p:cNvPr>
            <p:cNvSpPr txBox="1"/>
            <p:nvPr/>
          </p:nvSpPr>
          <p:spPr>
            <a:xfrm>
              <a:off x="11442680" y="3698486"/>
              <a:ext cx="969264" cy="400109"/>
            </a:xfrm>
            <a:prstGeom prst="rect">
              <a:avLst/>
            </a:prstGeom>
            <a:noFill/>
          </p:spPr>
          <p:txBody>
            <a:bodyPr wrap="square" rtlCol="0">
              <a:spAutoFit/>
            </a:bodyPr>
            <a:lstStyle/>
            <a:p>
              <a:r>
                <a:rPr lang="en-US" sz="1350" err="1"/>
                <a:t>V</a:t>
              </a:r>
              <a:r>
                <a:rPr lang="en-US" sz="1350" baseline="-25000" err="1"/>
                <a:t>x</a:t>
              </a:r>
              <a:endParaRPr lang="en-US" sz="1350"/>
            </a:p>
          </p:txBody>
        </p:sp>
        <p:sp>
          <p:nvSpPr>
            <p:cNvPr id="41" name="TextBox 40">
              <a:extLst>
                <a:ext uri="{FF2B5EF4-FFF2-40B4-BE49-F238E27FC236}">
                  <a16:creationId xmlns:a16="http://schemas.microsoft.com/office/drawing/2014/main" id="{F7779F2B-5FFB-9A4E-867B-1C2FB48001B7}"/>
                </a:ext>
              </a:extLst>
            </p:cNvPr>
            <p:cNvSpPr txBox="1"/>
            <p:nvPr/>
          </p:nvSpPr>
          <p:spPr>
            <a:xfrm>
              <a:off x="9611425" y="4217743"/>
              <a:ext cx="969264" cy="400109"/>
            </a:xfrm>
            <a:prstGeom prst="rect">
              <a:avLst/>
            </a:prstGeom>
            <a:noFill/>
          </p:spPr>
          <p:txBody>
            <a:bodyPr wrap="square" rtlCol="0">
              <a:spAutoFit/>
            </a:bodyPr>
            <a:lstStyle/>
            <a:p>
              <a:r>
                <a:rPr lang="en-US" sz="1350"/>
                <a:t>V</a:t>
              </a:r>
              <a:r>
                <a:rPr lang="en-US" sz="1350" baseline="-25000"/>
                <a:t>Y</a:t>
              </a:r>
              <a:endParaRPr lang="en-US" sz="1350"/>
            </a:p>
          </p:txBody>
        </p:sp>
      </p:grpSp>
      <p:sp>
        <p:nvSpPr>
          <p:cNvPr id="45" name="TextBox 44">
            <a:extLst>
              <a:ext uri="{FF2B5EF4-FFF2-40B4-BE49-F238E27FC236}">
                <a16:creationId xmlns:a16="http://schemas.microsoft.com/office/drawing/2014/main" id="{2B085777-F81C-7747-9635-BE84B24AB87B}"/>
              </a:ext>
            </a:extLst>
          </p:cNvPr>
          <p:cNvSpPr txBox="1"/>
          <p:nvPr/>
        </p:nvSpPr>
        <p:spPr>
          <a:xfrm>
            <a:off x="7432011" y="2946047"/>
            <a:ext cx="3246120" cy="715581"/>
          </a:xfrm>
          <a:prstGeom prst="rect">
            <a:avLst/>
          </a:prstGeom>
          <a:noFill/>
        </p:spPr>
        <p:txBody>
          <a:bodyPr wrap="square" rtlCol="0">
            <a:spAutoFit/>
          </a:bodyPr>
          <a:lstStyle/>
          <a:p>
            <a:r>
              <a:rPr lang="en-US" sz="1350"/>
              <a:t>Velocities, Normal and Shear Stresses</a:t>
            </a:r>
          </a:p>
          <a:p>
            <a:r>
              <a:rPr lang="en-US" sz="1350" err="1"/>
              <a:t>ρ</a:t>
            </a:r>
            <a:r>
              <a:rPr lang="en-US" sz="1350"/>
              <a:t> = density</a:t>
            </a:r>
          </a:p>
          <a:p>
            <a:r>
              <a:rPr lang="en-US" sz="1350" err="1"/>
              <a:t>λ</a:t>
            </a:r>
            <a:r>
              <a:rPr lang="en-US" sz="1350"/>
              <a:t> &amp; </a:t>
            </a:r>
            <a:r>
              <a:rPr lang="en-US" sz="1350" err="1"/>
              <a:t>μ</a:t>
            </a:r>
            <a:r>
              <a:rPr lang="en-US" sz="1350"/>
              <a:t> = </a:t>
            </a:r>
            <a:r>
              <a:rPr lang="en-US" sz="1350" err="1"/>
              <a:t>Lamè</a:t>
            </a:r>
            <a:r>
              <a:rPr lang="en-US" sz="1350"/>
              <a:t> parameters</a:t>
            </a:r>
          </a:p>
        </p:txBody>
      </p:sp>
      <p:cxnSp>
        <p:nvCxnSpPr>
          <p:cNvPr id="46" name="Straight Connector 45">
            <a:extLst>
              <a:ext uri="{FF2B5EF4-FFF2-40B4-BE49-F238E27FC236}">
                <a16:creationId xmlns:a16="http://schemas.microsoft.com/office/drawing/2014/main" id="{13ECD811-C76F-0744-A5B4-9D3D63404BB2}"/>
              </a:ext>
            </a:extLst>
          </p:cNvPr>
          <p:cNvCxnSpPr/>
          <p:nvPr/>
        </p:nvCxnSpPr>
        <p:spPr>
          <a:xfrm>
            <a:off x="7775407" y="1409105"/>
            <a:ext cx="0" cy="1179576"/>
          </a:xfrm>
          <a:prstGeom prst="line">
            <a:avLst/>
          </a:prstGeom>
          <a:ln>
            <a:solidFill>
              <a:schemeClr val="tx1"/>
            </a:solidFill>
            <a:prstDash val="solid"/>
            <a:headEnd type="triangle"/>
            <a:tailEnd type="triangle"/>
          </a:ln>
        </p:spPr>
        <p:style>
          <a:lnRef idx="1">
            <a:schemeClr val="accent1"/>
          </a:lnRef>
          <a:fillRef idx="0">
            <a:schemeClr val="accent1"/>
          </a:fillRef>
          <a:effectRef idx="0">
            <a:schemeClr val="accent1"/>
          </a:effectRef>
          <a:fontRef idx="minor">
            <a:schemeClr val="tx1"/>
          </a:fontRef>
        </p:style>
      </p:cxnSp>
      <p:sp>
        <p:nvSpPr>
          <p:cNvPr id="47" name="TextBox 46">
            <a:extLst>
              <a:ext uri="{FF2B5EF4-FFF2-40B4-BE49-F238E27FC236}">
                <a16:creationId xmlns:a16="http://schemas.microsoft.com/office/drawing/2014/main" id="{9325F947-A5D1-5144-94B2-5492DB432194}"/>
              </a:ext>
            </a:extLst>
          </p:cNvPr>
          <p:cNvSpPr txBox="1"/>
          <p:nvPr/>
        </p:nvSpPr>
        <p:spPr>
          <a:xfrm>
            <a:off x="7469560" y="1838442"/>
            <a:ext cx="726948" cy="300082"/>
          </a:xfrm>
          <a:prstGeom prst="rect">
            <a:avLst/>
          </a:prstGeom>
          <a:noFill/>
        </p:spPr>
        <p:txBody>
          <a:bodyPr wrap="square" rtlCol="0">
            <a:spAutoFit/>
          </a:bodyPr>
          <a:lstStyle/>
          <a:p>
            <a:r>
              <a:rPr lang="en-US" sz="1350" i="1">
                <a:latin typeface="Times New Roman" charset="0"/>
                <a:ea typeface="Times New Roman" charset="0"/>
                <a:cs typeface="Times New Roman" charset="0"/>
              </a:rPr>
              <a:t>𝚫n</a:t>
            </a:r>
          </a:p>
        </p:txBody>
      </p:sp>
      <p:sp>
        <p:nvSpPr>
          <p:cNvPr id="50" name="Content Placeholder 2">
            <a:extLst>
              <a:ext uri="{FF2B5EF4-FFF2-40B4-BE49-F238E27FC236}">
                <a16:creationId xmlns:a16="http://schemas.microsoft.com/office/drawing/2014/main" id="{FCE8EA2D-6BC0-3040-962E-D53AA91C9997}"/>
              </a:ext>
            </a:extLst>
          </p:cNvPr>
          <p:cNvSpPr txBox="1">
            <a:spLocks/>
          </p:cNvSpPr>
          <p:nvPr/>
        </p:nvSpPr>
        <p:spPr>
          <a:xfrm>
            <a:off x="442464" y="3557109"/>
            <a:ext cx="4161845" cy="247901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sz="2000"/>
              <a:t>Prevents wasted memory on empty space (i.e., memory efficient)</a:t>
            </a:r>
          </a:p>
          <a:p>
            <a:pPr lvl="1"/>
            <a:r>
              <a:rPr lang="en-US" sz="2000"/>
              <a:t>Uses pointers to modularize the EFIT equations</a:t>
            </a:r>
          </a:p>
          <a:p>
            <a:pPr lvl="1"/>
            <a:r>
              <a:rPr lang="en-US" sz="2000"/>
              <a:t>Uses MPI and OpenMP for parallelization</a:t>
            </a:r>
          </a:p>
          <a:p>
            <a:endParaRPr lang="en-US" sz="2000"/>
          </a:p>
          <a:p>
            <a:endParaRPr lang="en-US" sz="2000"/>
          </a:p>
        </p:txBody>
      </p:sp>
    </p:spTree>
    <p:extLst>
      <p:ext uri="{BB962C8B-B14F-4D97-AF65-F5344CB8AC3E}">
        <p14:creationId xmlns:p14="http://schemas.microsoft.com/office/powerpoint/2010/main" val="17457982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FAA Panel &amp; Simulation Case</a:t>
            </a:r>
          </a:p>
        </p:txBody>
      </p:sp>
      <p:pic>
        <p:nvPicPr>
          <p:cNvPr id="9" name="Content Placeholder 8">
            <a:extLst>
              <a:ext uri="{FF2B5EF4-FFF2-40B4-BE49-F238E27FC236}">
                <a16:creationId xmlns:a16="http://schemas.microsoft.com/office/drawing/2014/main" id="{196F702F-D36F-0449-8680-E162CB6E236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839200" y="4360021"/>
            <a:ext cx="2775967" cy="2087563"/>
          </a:xfrm>
        </p:spPr>
      </p:pic>
      <p:sp>
        <p:nvSpPr>
          <p:cNvPr id="5" name="Slide Number Placeholder 4"/>
          <p:cNvSpPr>
            <a:spLocks noGrp="1"/>
          </p:cNvSpPr>
          <p:nvPr>
            <p:ph type="sldNum" sz="quarter" idx="12"/>
          </p:nvPr>
        </p:nvSpPr>
        <p:spPr/>
        <p:txBody>
          <a:bodyPr/>
          <a:lstStyle/>
          <a:p>
            <a:fld id="{20E6FD9B-DC66-4F2B-B92A-19C65C99AF3B}" type="slidenum">
              <a:rPr lang="en-US" smtClean="0"/>
              <a:pPr/>
              <a:t>21</a:t>
            </a:fld>
            <a:endParaRPr lang="en-US"/>
          </a:p>
        </p:txBody>
      </p:sp>
      <p:pic>
        <p:nvPicPr>
          <p:cNvPr id="7" name="Picture 6">
            <a:extLst>
              <a:ext uri="{FF2B5EF4-FFF2-40B4-BE49-F238E27FC236}">
                <a16:creationId xmlns:a16="http://schemas.microsoft.com/office/drawing/2014/main" id="{0B963C98-ABBB-BE49-9713-576EF13AD3E3}"/>
              </a:ext>
            </a:extLst>
          </p:cNvPr>
          <p:cNvPicPr/>
          <p:nvPr/>
        </p:nvPicPr>
        <p:blipFill>
          <a:blip r:embed="rId4">
            <a:extLst>
              <a:ext uri="{28A0092B-C50C-407E-A947-70E740481C1C}">
                <a14:useLocalDpi xmlns:a14="http://schemas.microsoft.com/office/drawing/2010/main" val="0"/>
              </a:ext>
            </a:extLst>
          </a:blip>
          <a:stretch>
            <a:fillRect/>
          </a:stretch>
        </p:blipFill>
        <p:spPr>
          <a:xfrm>
            <a:off x="4056479" y="3740249"/>
            <a:ext cx="4302076" cy="2981227"/>
          </a:xfrm>
          <a:prstGeom prst="rect">
            <a:avLst/>
          </a:prstGeom>
        </p:spPr>
      </p:pic>
      <p:cxnSp>
        <p:nvCxnSpPr>
          <p:cNvPr id="11" name="Straight Connector 10">
            <a:extLst>
              <a:ext uri="{FF2B5EF4-FFF2-40B4-BE49-F238E27FC236}">
                <a16:creationId xmlns:a16="http://schemas.microsoft.com/office/drawing/2014/main" id="{77164D33-3D2B-7B4C-A2D9-B1BD4B0F3E28}"/>
              </a:ext>
            </a:extLst>
          </p:cNvPr>
          <p:cNvCxnSpPr>
            <a:cxnSpLocks/>
          </p:cNvCxnSpPr>
          <p:nvPr/>
        </p:nvCxnSpPr>
        <p:spPr>
          <a:xfrm>
            <a:off x="8819959" y="55426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90E894B-6B0E-EE41-AF47-B5E4A968A6EC}"/>
              </a:ext>
            </a:extLst>
          </p:cNvPr>
          <p:cNvCxnSpPr>
            <a:cxnSpLocks/>
          </p:cNvCxnSpPr>
          <p:nvPr/>
        </p:nvCxnSpPr>
        <p:spPr>
          <a:xfrm>
            <a:off x="8819959" y="56188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06CBEF0-EBC7-4643-A9A6-E7948BC46E2A}"/>
              </a:ext>
            </a:extLst>
          </p:cNvPr>
          <p:cNvCxnSpPr>
            <a:cxnSpLocks/>
          </p:cNvCxnSpPr>
          <p:nvPr/>
        </p:nvCxnSpPr>
        <p:spPr>
          <a:xfrm>
            <a:off x="8819959" y="62284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7F19668-DF9A-3D40-AD39-5CC2E49EC4CD}"/>
              </a:ext>
            </a:extLst>
          </p:cNvPr>
          <p:cNvCxnSpPr>
            <a:cxnSpLocks/>
          </p:cNvCxnSpPr>
          <p:nvPr/>
        </p:nvCxnSpPr>
        <p:spPr>
          <a:xfrm>
            <a:off x="8819959" y="63046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57012481-181F-2A49-9842-7125D6746A6A}"/>
              </a:ext>
            </a:extLst>
          </p:cNvPr>
          <p:cNvCxnSpPr>
            <a:cxnSpLocks/>
          </p:cNvCxnSpPr>
          <p:nvPr/>
        </p:nvCxnSpPr>
        <p:spPr>
          <a:xfrm>
            <a:off x="8784678" y="4933009"/>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F5B7F754-B6EE-9042-A090-F2BDD1F99AD0}"/>
              </a:ext>
            </a:extLst>
          </p:cNvPr>
          <p:cNvCxnSpPr>
            <a:cxnSpLocks/>
          </p:cNvCxnSpPr>
          <p:nvPr/>
        </p:nvCxnSpPr>
        <p:spPr>
          <a:xfrm>
            <a:off x="8784678" y="5009209"/>
            <a:ext cx="2778481"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8FF671D3-88F8-9A4A-81AE-AF2B3EA05C04}"/>
              </a:ext>
            </a:extLst>
          </p:cNvPr>
          <p:cNvGrpSpPr/>
          <p:nvPr/>
        </p:nvGrpSpPr>
        <p:grpSpPr>
          <a:xfrm rot="16200000">
            <a:off x="8309577" y="5344329"/>
            <a:ext cx="2087563" cy="152400"/>
            <a:chOff x="5679719" y="4495800"/>
            <a:chExt cx="2778481" cy="76200"/>
          </a:xfrm>
        </p:grpSpPr>
        <p:cxnSp>
          <p:nvCxnSpPr>
            <p:cNvPr id="18" name="Straight Connector 17">
              <a:extLst>
                <a:ext uri="{FF2B5EF4-FFF2-40B4-BE49-F238E27FC236}">
                  <a16:creationId xmlns:a16="http://schemas.microsoft.com/office/drawing/2014/main" id="{001DD03B-9F4E-114F-B479-E92F87D8AA3B}"/>
                </a:ext>
              </a:extLst>
            </p:cNvPr>
            <p:cNvCxnSpPr>
              <a:cxnSpLocks/>
            </p:cNvCxnSpPr>
            <p:nvPr/>
          </p:nvCxnSpPr>
          <p:spPr>
            <a:xfrm>
              <a:off x="5679719" y="4495800"/>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D9CCFBEE-B34D-8044-8178-5F15184A4E99}"/>
                </a:ext>
              </a:extLst>
            </p:cNvPr>
            <p:cNvCxnSpPr>
              <a:cxnSpLocks/>
            </p:cNvCxnSpPr>
            <p:nvPr/>
          </p:nvCxnSpPr>
          <p:spPr>
            <a:xfrm>
              <a:off x="5679719" y="4572000"/>
              <a:ext cx="2778481" cy="0"/>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21" name="Group 20">
            <a:extLst>
              <a:ext uri="{FF2B5EF4-FFF2-40B4-BE49-F238E27FC236}">
                <a16:creationId xmlns:a16="http://schemas.microsoft.com/office/drawing/2014/main" id="{6E75663C-D93D-DB43-9701-03866036A019}"/>
              </a:ext>
            </a:extLst>
          </p:cNvPr>
          <p:cNvGrpSpPr/>
          <p:nvPr/>
        </p:nvGrpSpPr>
        <p:grpSpPr>
          <a:xfrm rot="16200000">
            <a:off x="10366977" y="5337027"/>
            <a:ext cx="2087563" cy="152400"/>
            <a:chOff x="5679719" y="4495800"/>
            <a:chExt cx="2778481" cy="76200"/>
          </a:xfrm>
        </p:grpSpPr>
        <p:cxnSp>
          <p:nvCxnSpPr>
            <p:cNvPr id="22" name="Straight Connector 21">
              <a:extLst>
                <a:ext uri="{FF2B5EF4-FFF2-40B4-BE49-F238E27FC236}">
                  <a16:creationId xmlns:a16="http://schemas.microsoft.com/office/drawing/2014/main" id="{89D80AA7-8D4F-8F43-8866-0B30A0B9408F}"/>
                </a:ext>
              </a:extLst>
            </p:cNvPr>
            <p:cNvCxnSpPr>
              <a:cxnSpLocks/>
            </p:cNvCxnSpPr>
            <p:nvPr/>
          </p:nvCxnSpPr>
          <p:spPr>
            <a:xfrm>
              <a:off x="5679719" y="4495800"/>
              <a:ext cx="2778481"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1C6A53F-099A-414D-B9B9-32714EBBEEB1}"/>
                </a:ext>
              </a:extLst>
            </p:cNvPr>
            <p:cNvCxnSpPr>
              <a:cxnSpLocks/>
            </p:cNvCxnSpPr>
            <p:nvPr/>
          </p:nvCxnSpPr>
          <p:spPr>
            <a:xfrm>
              <a:off x="5679719" y="4572000"/>
              <a:ext cx="2778481" cy="0"/>
            </a:xfrm>
            <a:prstGeom prst="line">
              <a:avLst/>
            </a:prstGeom>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6B8AED4B-D594-554E-B051-21E8CEE0B6C4}"/>
              </a:ext>
            </a:extLst>
          </p:cNvPr>
          <p:cNvPicPr>
            <a:picLocks noChangeAspect="1"/>
          </p:cNvPicPr>
          <p:nvPr/>
        </p:nvPicPr>
        <p:blipFill>
          <a:blip r:embed="rId5"/>
          <a:stretch>
            <a:fillRect/>
          </a:stretch>
        </p:blipFill>
        <p:spPr>
          <a:xfrm>
            <a:off x="8134159" y="1228969"/>
            <a:ext cx="3658501" cy="2743876"/>
          </a:xfrm>
          <a:prstGeom prst="rect">
            <a:avLst/>
          </a:prstGeom>
        </p:spPr>
      </p:pic>
      <p:sp>
        <p:nvSpPr>
          <p:cNvPr id="4" name="TextBox 3">
            <a:extLst>
              <a:ext uri="{FF2B5EF4-FFF2-40B4-BE49-F238E27FC236}">
                <a16:creationId xmlns:a16="http://schemas.microsoft.com/office/drawing/2014/main" id="{2C85802E-B689-D444-8F5E-6AE6A0F12696}"/>
              </a:ext>
            </a:extLst>
          </p:cNvPr>
          <p:cNvSpPr txBox="1"/>
          <p:nvPr/>
        </p:nvSpPr>
        <p:spPr>
          <a:xfrm>
            <a:off x="5634596" y="3629287"/>
            <a:ext cx="2374729" cy="646331"/>
          </a:xfrm>
          <a:prstGeom prst="rect">
            <a:avLst/>
          </a:prstGeom>
          <a:solidFill>
            <a:schemeClr val="bg1"/>
          </a:solidFill>
        </p:spPr>
        <p:txBody>
          <a:bodyPr wrap="square" rtlCol="0">
            <a:spAutoFit/>
          </a:bodyPr>
          <a:lstStyle/>
          <a:p>
            <a:r>
              <a:rPr lang="en-US"/>
              <a:t>Vertical Cut = 0.1 mm wide 60 mm long</a:t>
            </a:r>
          </a:p>
        </p:txBody>
      </p:sp>
      <p:sp>
        <p:nvSpPr>
          <p:cNvPr id="6" name="TextBox 5"/>
          <p:cNvSpPr txBox="1"/>
          <p:nvPr/>
        </p:nvSpPr>
        <p:spPr>
          <a:xfrm>
            <a:off x="380999" y="1219200"/>
            <a:ext cx="7628325" cy="2308324"/>
          </a:xfrm>
          <a:prstGeom prst="rect">
            <a:avLst/>
          </a:prstGeom>
          <a:noFill/>
        </p:spPr>
        <p:txBody>
          <a:bodyPr wrap="square" rtlCol="0">
            <a:spAutoFit/>
          </a:bodyPr>
          <a:lstStyle/>
          <a:p>
            <a:pPr marL="285750" indent="-285750">
              <a:buFont typeface="Arial" panose="020B0604020202020204" pitchFamily="34" charset="0"/>
              <a:buChar char="•"/>
            </a:pPr>
            <a:r>
              <a:rPr lang="en-US"/>
              <a:t>FAA AL 2024-T3 panel </a:t>
            </a:r>
          </a:p>
          <a:p>
            <a:pPr marL="742950" lvl="1" indent="-285750">
              <a:buFont typeface="Arial" panose="020B0604020202020204" pitchFamily="34" charset="0"/>
              <a:buChar char="•"/>
            </a:pPr>
            <a:r>
              <a:rPr lang="en-US"/>
              <a:t>3.175 m (125 in) long by 1.85 m (73 in) wide</a:t>
            </a:r>
          </a:p>
          <a:p>
            <a:pPr marL="742950" lvl="1" indent="-285750">
              <a:buFont typeface="Arial" panose="020B0604020202020204" pitchFamily="34" charset="0"/>
              <a:buChar char="•"/>
            </a:pPr>
            <a:r>
              <a:rPr lang="en-US"/>
              <a:t>Skin thickness = 1.6 mm </a:t>
            </a:r>
          </a:p>
          <a:p>
            <a:pPr marL="742950" lvl="1" indent="-285750">
              <a:buFont typeface="Arial" panose="020B0604020202020204" pitchFamily="34" charset="0"/>
              <a:buChar char="•"/>
            </a:pPr>
            <a:r>
              <a:rPr lang="en-US"/>
              <a:t>0.1 mm wide 60 mm long vertical cut (‘crack’)</a:t>
            </a:r>
          </a:p>
          <a:p>
            <a:pPr marL="285750" indent="-285750">
              <a:buFont typeface="Arial" panose="020B0604020202020204" pitchFamily="34" charset="0"/>
              <a:buChar char="•"/>
            </a:pPr>
            <a:r>
              <a:rPr lang="en-US"/>
              <a:t>Simulation case: 2 bays of the panel</a:t>
            </a:r>
          </a:p>
          <a:p>
            <a:pPr marL="742950" lvl="1" indent="-285750">
              <a:buFont typeface="Arial" panose="020B0604020202020204" pitchFamily="34" charset="0"/>
              <a:buChar char="•"/>
            </a:pPr>
            <a:r>
              <a:rPr lang="en-US" err="1"/>
              <a:t>Δx</a:t>
            </a:r>
            <a:r>
              <a:rPr lang="en-US"/>
              <a:t> = 0.1 mm, </a:t>
            </a:r>
            <a:r>
              <a:rPr lang="el-GR"/>
              <a:t>Δ</a:t>
            </a:r>
            <a:r>
              <a:rPr lang="en-US"/>
              <a:t>t = 7.9 ns</a:t>
            </a:r>
          </a:p>
          <a:p>
            <a:pPr marL="742950" lvl="1" indent="-285750">
              <a:buFont typeface="Arial" panose="020B0604020202020204" pitchFamily="34" charset="0"/>
              <a:buChar char="•"/>
            </a:pPr>
            <a:r>
              <a:rPr lang="en-US"/>
              <a:t>200 kHz excitation</a:t>
            </a:r>
          </a:p>
          <a:p>
            <a:pPr marL="742950" lvl="1" indent="-285750">
              <a:buFont typeface="Arial" panose="020B0604020202020204" pitchFamily="34" charset="0"/>
              <a:buChar char="•"/>
            </a:pPr>
            <a:r>
              <a:rPr lang="en-US"/>
              <a:t>8 hour run time on 400 cores Xeon</a:t>
            </a:r>
            <a:r>
              <a:rPr lang="en-US">
                <a:solidFill>
                  <a:srgbClr val="FFC000"/>
                </a:solidFill>
              </a:rPr>
              <a:t> </a:t>
            </a:r>
            <a:r>
              <a:rPr lang="en-US"/>
              <a:t>6148 Skylake</a:t>
            </a:r>
            <a:endParaRPr lang="en-US">
              <a:solidFill>
                <a:srgbClr val="FFC000"/>
              </a:solidFill>
            </a:endParaRPr>
          </a:p>
        </p:txBody>
      </p:sp>
      <p:grpSp>
        <p:nvGrpSpPr>
          <p:cNvPr id="24" name="Group 23">
            <a:extLst>
              <a:ext uri="{FF2B5EF4-FFF2-40B4-BE49-F238E27FC236}">
                <a16:creationId xmlns:a16="http://schemas.microsoft.com/office/drawing/2014/main" id="{47263885-780A-2042-820B-3E553B14854D}"/>
              </a:ext>
            </a:extLst>
          </p:cNvPr>
          <p:cNvGrpSpPr/>
          <p:nvPr/>
        </p:nvGrpSpPr>
        <p:grpSpPr>
          <a:xfrm>
            <a:off x="143472" y="3642658"/>
            <a:ext cx="4016016" cy="2663905"/>
            <a:chOff x="358773" y="2318045"/>
            <a:chExt cx="4016016" cy="2663905"/>
          </a:xfrm>
        </p:grpSpPr>
        <p:grpSp>
          <p:nvGrpSpPr>
            <p:cNvPr id="25" name="Group 24">
              <a:extLst>
                <a:ext uri="{FF2B5EF4-FFF2-40B4-BE49-F238E27FC236}">
                  <a16:creationId xmlns:a16="http://schemas.microsoft.com/office/drawing/2014/main" id="{E878CD8D-E905-4844-8CA0-9C8982E64F74}"/>
                </a:ext>
              </a:extLst>
            </p:cNvPr>
            <p:cNvGrpSpPr/>
            <p:nvPr/>
          </p:nvGrpSpPr>
          <p:grpSpPr>
            <a:xfrm>
              <a:off x="358773" y="2318045"/>
              <a:ext cx="4016016" cy="2598351"/>
              <a:chOff x="383266" y="2473166"/>
              <a:chExt cx="4016016" cy="2598351"/>
            </a:xfrm>
          </p:grpSpPr>
          <p:pic>
            <p:nvPicPr>
              <p:cNvPr id="30" name="Picture 29">
                <a:extLst>
                  <a:ext uri="{FF2B5EF4-FFF2-40B4-BE49-F238E27FC236}">
                    <a16:creationId xmlns:a16="http://schemas.microsoft.com/office/drawing/2014/main" id="{52F08199-6F54-B14D-85E0-DE441281DAB1}"/>
                  </a:ext>
                </a:extLst>
              </p:cNvPr>
              <p:cNvPicPr>
                <a:picLocks noChangeAspect="1"/>
              </p:cNvPicPr>
              <p:nvPr/>
            </p:nvPicPr>
            <p:blipFill>
              <a:blip r:embed="rId6"/>
              <a:stretch>
                <a:fillRect/>
              </a:stretch>
            </p:blipFill>
            <p:spPr>
              <a:xfrm>
                <a:off x="383266" y="2473166"/>
                <a:ext cx="3918649" cy="2598351"/>
              </a:xfrm>
              <a:prstGeom prst="rect">
                <a:avLst/>
              </a:prstGeom>
            </p:spPr>
          </p:pic>
          <p:cxnSp>
            <p:nvCxnSpPr>
              <p:cNvPr id="31" name="Straight Arrow Connector 30">
                <a:extLst>
                  <a:ext uri="{FF2B5EF4-FFF2-40B4-BE49-F238E27FC236}">
                    <a16:creationId xmlns:a16="http://schemas.microsoft.com/office/drawing/2014/main" id="{B8BF57CA-5D2E-7A4F-B83E-2DBFF49A7205}"/>
                  </a:ext>
                </a:extLst>
              </p:cNvPr>
              <p:cNvCxnSpPr/>
              <p:nvPr/>
            </p:nvCxnSpPr>
            <p:spPr>
              <a:xfrm>
                <a:off x="4171950" y="2628900"/>
                <a:ext cx="16329" cy="2147207"/>
              </a:xfrm>
              <a:prstGeom prst="straightConnector1">
                <a:avLst/>
              </a:prstGeom>
              <a:ln>
                <a:solidFill>
                  <a:schemeClr val="bg1"/>
                </a:solidFill>
                <a:headEnd type="triangle"/>
                <a:tailEnd type="triangle"/>
              </a:ln>
            </p:spPr>
            <p:style>
              <a:lnRef idx="1">
                <a:schemeClr val="accent2"/>
              </a:lnRef>
              <a:fillRef idx="0">
                <a:schemeClr val="accent2"/>
              </a:fillRef>
              <a:effectRef idx="0">
                <a:schemeClr val="accent2"/>
              </a:effectRef>
              <a:fontRef idx="minor">
                <a:schemeClr val="tx1"/>
              </a:fontRef>
            </p:style>
          </p:cxnSp>
          <p:sp>
            <p:nvSpPr>
              <p:cNvPr id="32" name="TextBox 31">
                <a:extLst>
                  <a:ext uri="{FF2B5EF4-FFF2-40B4-BE49-F238E27FC236}">
                    <a16:creationId xmlns:a16="http://schemas.microsoft.com/office/drawing/2014/main" id="{946F3596-67E4-6344-AA7B-A6E352EA43EC}"/>
                  </a:ext>
                </a:extLst>
              </p:cNvPr>
              <p:cNvSpPr txBox="1"/>
              <p:nvPr/>
            </p:nvSpPr>
            <p:spPr>
              <a:xfrm>
                <a:off x="3781652" y="3468935"/>
                <a:ext cx="617630" cy="369332"/>
              </a:xfrm>
              <a:prstGeom prst="rect">
                <a:avLst/>
              </a:prstGeom>
              <a:noFill/>
            </p:spPr>
            <p:txBody>
              <a:bodyPr wrap="square" rtlCol="0">
                <a:spAutoFit/>
              </a:bodyPr>
              <a:lstStyle/>
              <a:p>
                <a:r>
                  <a:rPr lang="en-US">
                    <a:solidFill>
                      <a:schemeClr val="bg1"/>
                    </a:solidFill>
                  </a:rPr>
                  <a:t>73”</a:t>
                </a:r>
              </a:p>
            </p:txBody>
          </p:sp>
        </p:grpSp>
        <p:sp>
          <p:nvSpPr>
            <p:cNvPr id="26" name="TextBox 25">
              <a:extLst>
                <a:ext uri="{FF2B5EF4-FFF2-40B4-BE49-F238E27FC236}">
                  <a16:creationId xmlns:a16="http://schemas.microsoft.com/office/drawing/2014/main" id="{893D4131-28E9-6D47-B77E-BA6CD0030082}"/>
                </a:ext>
              </a:extLst>
            </p:cNvPr>
            <p:cNvSpPr txBox="1"/>
            <p:nvPr/>
          </p:nvSpPr>
          <p:spPr>
            <a:xfrm>
              <a:off x="1302623" y="4612618"/>
              <a:ext cx="1861457" cy="369332"/>
            </a:xfrm>
            <a:prstGeom prst="rect">
              <a:avLst/>
            </a:prstGeom>
            <a:noFill/>
          </p:spPr>
          <p:txBody>
            <a:bodyPr wrap="square" rtlCol="0">
              <a:spAutoFit/>
            </a:bodyPr>
            <a:lstStyle/>
            <a:p>
              <a:r>
                <a:rPr lang="en-US">
                  <a:solidFill>
                    <a:schemeClr val="bg1"/>
                  </a:solidFill>
                </a:rPr>
                <a:t>Image from FAA</a:t>
              </a:r>
            </a:p>
          </p:txBody>
        </p:sp>
        <p:sp>
          <p:nvSpPr>
            <p:cNvPr id="27" name="Rectangle 26">
              <a:extLst>
                <a:ext uri="{FF2B5EF4-FFF2-40B4-BE49-F238E27FC236}">
                  <a16:creationId xmlns:a16="http://schemas.microsoft.com/office/drawing/2014/main" id="{7D69D9B7-6BC8-1D44-970C-07C0A3FF69E6}"/>
                </a:ext>
              </a:extLst>
            </p:cNvPr>
            <p:cNvSpPr/>
            <p:nvPr/>
          </p:nvSpPr>
          <p:spPr>
            <a:xfrm>
              <a:off x="1510391" y="3313814"/>
              <a:ext cx="45719" cy="2784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50D024CA-6C71-0F48-9F53-6078F60ACAFE}"/>
                </a:ext>
              </a:extLst>
            </p:cNvPr>
            <p:cNvSpPr/>
            <p:nvPr/>
          </p:nvSpPr>
          <p:spPr>
            <a:xfrm>
              <a:off x="1785261" y="3311096"/>
              <a:ext cx="45719" cy="278472"/>
            </a:xfrm>
            <a:prstGeom prst="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65820392-77F7-FD43-A760-77C61D836FC1}"/>
                </a:ext>
              </a:extLst>
            </p:cNvPr>
            <p:cNvCxnSpPr/>
            <p:nvPr/>
          </p:nvCxnSpPr>
          <p:spPr>
            <a:xfrm flipH="1">
              <a:off x="1657350" y="3380014"/>
              <a:ext cx="0" cy="130629"/>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sp>
        <p:nvSpPr>
          <p:cNvPr id="8" name="Rectangle 7"/>
          <p:cNvSpPr/>
          <p:nvPr/>
        </p:nvSpPr>
        <p:spPr>
          <a:xfrm>
            <a:off x="1019772" y="4502538"/>
            <a:ext cx="952500" cy="602862"/>
          </a:xfrm>
          <a:prstGeom prst="rect">
            <a:avLst/>
          </a:prstGeom>
          <a:noFill/>
          <a:ln>
            <a:solidFill>
              <a:srgbClr val="FF000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Arrow Connector 11"/>
          <p:cNvCxnSpPr/>
          <p:nvPr/>
        </p:nvCxnSpPr>
        <p:spPr>
          <a:xfrm>
            <a:off x="2036909" y="4835256"/>
            <a:ext cx="2335199" cy="249557"/>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75601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21751-5E3C-8240-BEB5-23B93A3CC7F5}"/>
              </a:ext>
            </a:extLst>
          </p:cNvPr>
          <p:cNvSpPr>
            <a:spLocks noGrp="1"/>
          </p:cNvSpPr>
          <p:nvPr>
            <p:ph type="title"/>
          </p:nvPr>
        </p:nvSpPr>
        <p:spPr/>
        <p:txBody>
          <a:bodyPr/>
          <a:lstStyle/>
          <a:p>
            <a:r>
              <a:rPr lang="en-US"/>
              <a:t>Results</a:t>
            </a:r>
          </a:p>
        </p:txBody>
      </p:sp>
      <p:sp>
        <p:nvSpPr>
          <p:cNvPr id="3" name="Content Placeholder 2">
            <a:extLst>
              <a:ext uri="{FF2B5EF4-FFF2-40B4-BE49-F238E27FC236}">
                <a16:creationId xmlns:a16="http://schemas.microsoft.com/office/drawing/2014/main" id="{8DCAEA42-3991-8140-A119-C168FD3A65C5}"/>
              </a:ext>
            </a:extLst>
          </p:cNvPr>
          <p:cNvSpPr>
            <a:spLocks noGrp="1"/>
          </p:cNvSpPr>
          <p:nvPr>
            <p:ph idx="1"/>
          </p:nvPr>
        </p:nvSpPr>
        <p:spPr/>
        <p:txBody>
          <a:bodyPr/>
          <a:lstStyle/>
          <a:p>
            <a:endParaRPr lang="en-US"/>
          </a:p>
        </p:txBody>
      </p:sp>
      <p:pic>
        <p:nvPicPr>
          <p:cNvPr id="4" name="FAA_panel_Back_Surface.mp4">
            <a:hlinkClick r:id="" action="ppaction://media"/>
            <a:extLst>
              <a:ext uri="{FF2B5EF4-FFF2-40B4-BE49-F238E27FC236}">
                <a16:creationId xmlns:a16="http://schemas.microsoft.com/office/drawing/2014/main" id="{18C467FD-76A0-6A4A-AC20-A7FF6E903296}"/>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472980" y="2024407"/>
            <a:ext cx="5079553" cy="3810000"/>
          </a:xfrm>
          <a:prstGeom prst="rect">
            <a:avLst/>
          </a:prstGeom>
        </p:spPr>
      </p:pic>
      <p:pic>
        <p:nvPicPr>
          <p:cNvPr id="5" name="FAA_panel_cut_Back_Surface.mp4">
            <a:hlinkClick r:id="" action="ppaction://media"/>
            <a:extLst>
              <a:ext uri="{FF2B5EF4-FFF2-40B4-BE49-F238E27FC236}">
                <a16:creationId xmlns:a16="http://schemas.microsoft.com/office/drawing/2014/main" id="{E913B009-8B54-6244-A3FF-0AFFD771C207}"/>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425413" y="2024405"/>
            <a:ext cx="5080001" cy="3810001"/>
          </a:xfrm>
          <a:prstGeom prst="rect">
            <a:avLst/>
          </a:prstGeom>
        </p:spPr>
      </p:pic>
      <p:sp>
        <p:nvSpPr>
          <p:cNvPr id="6" name="Rectangle 5">
            <a:extLst>
              <a:ext uri="{FF2B5EF4-FFF2-40B4-BE49-F238E27FC236}">
                <a16:creationId xmlns:a16="http://schemas.microsoft.com/office/drawing/2014/main" id="{5099028E-234F-1141-8D83-0108AEA114A1}"/>
              </a:ext>
            </a:extLst>
          </p:cNvPr>
          <p:cNvSpPr/>
          <p:nvPr/>
        </p:nvSpPr>
        <p:spPr>
          <a:xfrm>
            <a:off x="8844255" y="3338827"/>
            <a:ext cx="259298" cy="32987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9472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100" fill="hold"/>
                                        <p:tgtEl>
                                          <p:spTgt spid="4"/>
                                        </p:tgtEl>
                                      </p:cBhvr>
                                    </p:cmd>
                                  </p:childTnLst>
                                </p:cTn>
                              </p:par>
                            </p:childTnLst>
                          </p:cTn>
                        </p:par>
                        <p:par>
                          <p:cTn id="7" fill="hold">
                            <p:stCondLst>
                              <p:cond delay="10100"/>
                            </p:stCondLst>
                            <p:childTnLst>
                              <p:par>
                                <p:cTn id="8" presetID="1" presetClass="mediacall" presetSubtype="0" fill="hold" nodeType="afterEffect">
                                  <p:stCondLst>
                                    <p:cond delay="0"/>
                                  </p:stCondLst>
                                  <p:childTnLst>
                                    <p:cmd type="call" cmd="playFrom(0.0)">
                                      <p:cBhvr>
                                        <p:cTn id="9" dur="101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4"/>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4"/>
                                        </p:tgtEl>
                                      </p:cBhvr>
                                    </p:cmd>
                                  </p:childTnLst>
                                </p:cTn>
                              </p:par>
                            </p:childTnLst>
                          </p:cTn>
                        </p:par>
                      </p:childTnLst>
                    </p:cTn>
                  </p:par>
                </p:childTnLst>
              </p:cTn>
              <p:nextCondLst>
                <p:cond evt="onClick" delay="0">
                  <p:tgtEl>
                    <p:spTgt spid="4"/>
                  </p:tgtEl>
                </p:cond>
              </p:nextCondLst>
            </p:seq>
            <p:video>
              <p:cMediaNode vol="80000">
                <p:cTn id="15" repeatCount="indefinite"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5"/>
                                        </p:tgtEl>
                                      </p:cBhvr>
                                    </p:cmd>
                                  </p:childTnLst>
                                </p:cTn>
                              </p:par>
                            </p:childTnLst>
                          </p:cTn>
                        </p:par>
                      </p:childTnLst>
                    </p:cTn>
                  </p:par>
                </p:childTnLst>
              </p:cTn>
              <p:nextCondLst>
                <p:cond evt="onClick" delay="0">
                  <p:tgtEl>
                    <p:spTgt spid="5"/>
                  </p:tgtEl>
                </p:cond>
              </p:nextCondLst>
            </p:seq>
            <p:video>
              <p:cMediaNode vol="80000">
                <p:cTn id="21" repeatCount="indefinite" fill="hold" display="0">
                  <p:stCondLst>
                    <p:cond delay="indefinite"/>
                  </p:stCondLst>
                </p:cTn>
                <p:tgtEl>
                  <p:spTgt spid="5"/>
                </p:tgtEl>
              </p:cMediaNode>
            </p:vide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Scaling</a:t>
            </a:r>
          </a:p>
        </p:txBody>
      </p:sp>
      <p:sp>
        <p:nvSpPr>
          <p:cNvPr id="3" name="Content Placeholder 2"/>
          <p:cNvSpPr>
            <a:spLocks noGrp="1"/>
          </p:cNvSpPr>
          <p:nvPr>
            <p:ph sz="half" idx="1"/>
          </p:nvPr>
        </p:nvSpPr>
        <p:spPr>
          <a:xfrm>
            <a:off x="166591" y="1564328"/>
            <a:ext cx="7501328" cy="3022600"/>
          </a:xfrm>
        </p:spPr>
        <p:txBody>
          <a:bodyPr>
            <a:normAutofit fontScale="70000" lnSpcReduction="20000"/>
          </a:bodyPr>
          <a:lstStyle/>
          <a:p>
            <a:r>
              <a:rPr lang="en-US"/>
              <a:t>Weak Scaling:</a:t>
            </a:r>
          </a:p>
          <a:p>
            <a:pPr lvl="1"/>
            <a:r>
              <a:rPr lang="en-US"/>
              <a:t>“More hardware=bigger problem”</a:t>
            </a:r>
          </a:p>
          <a:p>
            <a:pPr lvl="1"/>
            <a:r>
              <a:rPr lang="en-US"/>
              <a:t>Weak Scaling is good for mid-sized problems (orange/red), bad for really big/small (yellow/black)</a:t>
            </a:r>
          </a:p>
          <a:p>
            <a:pPr lvl="2"/>
            <a:r>
              <a:rPr lang="en-US"/>
              <a:t>Small problems: too much communication compared to compute volume</a:t>
            </a:r>
          </a:p>
          <a:p>
            <a:pPr lvl="2"/>
            <a:r>
              <a:rPr lang="en-US"/>
              <a:t>Big problems: very large messages, sent from ‘slow’ system memory</a:t>
            </a:r>
          </a:p>
          <a:p>
            <a:r>
              <a:rPr lang="en-US"/>
              <a:t>Strong Scaling:</a:t>
            </a:r>
          </a:p>
          <a:p>
            <a:pPr lvl="1"/>
            <a:r>
              <a:rPr lang="en-US"/>
              <a:t>“More hardware=faster solution”</a:t>
            </a:r>
          </a:p>
          <a:p>
            <a:pPr lvl="1"/>
            <a:r>
              <a:rPr lang="en-US"/>
              <a:t>Superscalar performance observed with large problem (problem size per node drops enough to work from cache)</a:t>
            </a:r>
          </a:p>
          <a:p>
            <a:pPr lvl="1"/>
            <a:r>
              <a:rPr lang="en-US"/>
              <a:t>Very </a:t>
            </a:r>
            <a:r>
              <a:rPr lang="en-US" err="1"/>
              <a:t>subscalar</a:t>
            </a:r>
            <a:r>
              <a:rPr lang="en-US"/>
              <a:t> performance observed for small problems (too much communication)</a:t>
            </a:r>
          </a:p>
        </p:txBody>
      </p:sp>
      <p:pic>
        <p:nvPicPr>
          <p:cNvPr id="5" name="Content Placeholder 4"/>
          <p:cNvPicPr>
            <a:picLocks noGrp="1" noChangeAspect="1"/>
          </p:cNvPicPr>
          <p:nvPr>
            <p:ph sz="half" idx="2"/>
          </p:nvPr>
        </p:nvPicPr>
        <p:blipFill>
          <a:blip r:embed="rId3"/>
          <a:stretch>
            <a:fillRect/>
          </a:stretch>
        </p:blipFill>
        <p:spPr>
          <a:xfrm>
            <a:off x="4060287" y="4390272"/>
            <a:ext cx="3633715" cy="2271072"/>
          </a:xfrm>
          <a:prstGeom prst="rect">
            <a:avLst/>
          </a:prstGeom>
        </p:spPr>
      </p:pic>
      <p:pic>
        <p:nvPicPr>
          <p:cNvPr id="6" name="Picture 5"/>
          <p:cNvPicPr/>
          <p:nvPr/>
        </p:nvPicPr>
        <p:blipFill>
          <a:blip r:embed="rId4">
            <a:extLst>
              <a:ext uri="{28A0092B-C50C-407E-A947-70E740481C1C}">
                <a14:useLocalDpi xmlns:a14="http://schemas.microsoft.com/office/drawing/2010/main" val="0"/>
              </a:ext>
            </a:extLst>
          </a:blip>
          <a:stretch>
            <a:fillRect/>
          </a:stretch>
        </p:blipFill>
        <p:spPr>
          <a:xfrm>
            <a:off x="8382635" y="1218570"/>
            <a:ext cx="2971165" cy="3714115"/>
          </a:xfrm>
          <a:prstGeom prst="rect">
            <a:avLst/>
          </a:prstGeom>
        </p:spPr>
      </p:pic>
      <p:sp>
        <p:nvSpPr>
          <p:cNvPr id="4" name="Rectangle 3">
            <a:extLst>
              <a:ext uri="{FF2B5EF4-FFF2-40B4-BE49-F238E27FC236}">
                <a16:creationId xmlns:a16="http://schemas.microsoft.com/office/drawing/2014/main" id="{2D1DE567-0497-5843-9655-33995F405DA9}"/>
              </a:ext>
            </a:extLst>
          </p:cNvPr>
          <p:cNvSpPr/>
          <p:nvPr/>
        </p:nvSpPr>
        <p:spPr>
          <a:xfrm>
            <a:off x="1525314" y="4896342"/>
            <a:ext cx="2534973" cy="1277273"/>
          </a:xfrm>
          <a:prstGeom prst="rect">
            <a:avLst/>
          </a:prstGeom>
        </p:spPr>
        <p:txBody>
          <a:bodyPr wrap="square">
            <a:spAutoFit/>
          </a:bodyPr>
          <a:lstStyle/>
          <a:p>
            <a:r>
              <a:rPr lang="en-US" sz="1100"/>
              <a:t>Weak scaling efficiency. Small problem sets have insufficient amortization of communication overhead and large problem sets require accesses to larger, slower memory. The weak scaling efficiency was normalized to the timing of a single node 17M cell case.</a:t>
            </a:r>
          </a:p>
        </p:txBody>
      </p:sp>
      <p:sp>
        <p:nvSpPr>
          <p:cNvPr id="7" name="Rectangle 6">
            <a:extLst>
              <a:ext uri="{FF2B5EF4-FFF2-40B4-BE49-F238E27FC236}">
                <a16:creationId xmlns:a16="http://schemas.microsoft.com/office/drawing/2014/main" id="{A867262E-7B3E-B94E-B48E-ED2DE1EB852B}"/>
              </a:ext>
            </a:extLst>
          </p:cNvPr>
          <p:cNvSpPr/>
          <p:nvPr/>
        </p:nvSpPr>
        <p:spPr>
          <a:xfrm>
            <a:off x="8382634" y="5141087"/>
            <a:ext cx="2971165" cy="769441"/>
          </a:xfrm>
          <a:prstGeom prst="rect">
            <a:avLst/>
          </a:prstGeom>
        </p:spPr>
        <p:txBody>
          <a:bodyPr wrap="square">
            <a:spAutoFit/>
          </a:bodyPr>
          <a:lstStyle/>
          <a:p>
            <a:r>
              <a:rPr lang="en-US" sz="1100"/>
              <a:t>Strong scaling performance. Superscalar performance gains are found for very large working sets, worse scaling performance is found for very small working sets. </a:t>
            </a:r>
          </a:p>
        </p:txBody>
      </p:sp>
    </p:spTree>
    <p:extLst>
      <p:ext uri="{BB962C8B-B14F-4D97-AF65-F5344CB8AC3E}">
        <p14:creationId xmlns:p14="http://schemas.microsoft.com/office/powerpoint/2010/main" val="18717207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rmAutofit/>
          </a:bodyPr>
          <a:lstStyle/>
          <a:p>
            <a:r>
              <a:rPr lang="en-US"/>
              <a:t>ISTIS Architecture</a:t>
            </a:r>
          </a:p>
        </p:txBody>
      </p:sp>
      <p:sp>
        <p:nvSpPr>
          <p:cNvPr id="4" name="Footer Placeholder 4"/>
          <p:cNvSpPr>
            <a:spLocks noGrp="1"/>
          </p:cNvSpPr>
          <p:nvPr>
            <p:ph type="ftr" sz="quarter" idx="4294967295"/>
          </p:nvPr>
        </p:nvSpPr>
        <p:spPr>
          <a:xfrm>
            <a:off x="1524794" y="6585555"/>
            <a:ext cx="9144000" cy="262148"/>
          </a:xfrm>
        </p:spPr>
        <p:txBody>
          <a:bodyPr/>
          <a:lstStyle/>
          <a:p>
            <a:pPr>
              <a:defRPr/>
            </a:pPr>
            <a:r>
              <a:rPr lang="en-US"/>
              <a:t>Distribution authorized to ACC Members and U.S. Government Agencies Only. </a:t>
            </a:r>
          </a:p>
        </p:txBody>
      </p:sp>
      <p:cxnSp>
        <p:nvCxnSpPr>
          <p:cNvPr id="82" name="Straight Connector 81"/>
          <p:cNvCxnSpPr/>
          <p:nvPr/>
        </p:nvCxnSpPr>
        <p:spPr bwMode="auto">
          <a:xfrm flipH="1">
            <a:off x="4492484" y="3697755"/>
            <a:ext cx="548640" cy="0"/>
          </a:xfrm>
          <a:prstGeom prst="line">
            <a:avLst/>
          </a:prstGeom>
          <a:ln w="28575">
            <a:headEnd type="triangle" w="med" len="med"/>
            <a:tailEnd type="none" w="med" len="med"/>
          </a:ln>
        </p:spPr>
        <p:style>
          <a:lnRef idx="1">
            <a:schemeClr val="accent2"/>
          </a:lnRef>
          <a:fillRef idx="0">
            <a:schemeClr val="accent2"/>
          </a:fillRef>
          <a:effectRef idx="0">
            <a:schemeClr val="accent2"/>
          </a:effectRef>
          <a:fontRef idx="minor">
            <a:schemeClr val="tx1"/>
          </a:fontRef>
        </p:style>
      </p:cxnSp>
      <p:grpSp>
        <p:nvGrpSpPr>
          <p:cNvPr id="86" name="Group 85"/>
          <p:cNvGrpSpPr/>
          <p:nvPr/>
        </p:nvGrpSpPr>
        <p:grpSpPr>
          <a:xfrm>
            <a:off x="4860862" y="3037566"/>
            <a:ext cx="2133854" cy="1215360"/>
            <a:chOff x="3096956" y="973759"/>
            <a:chExt cx="2133854" cy="1215360"/>
          </a:xfrm>
        </p:grpSpPr>
        <p:pic>
          <p:nvPicPr>
            <p:cNvPr id="87" name="Picture 86"/>
            <p:cNvPicPr>
              <a:picLocks noChangeAspect="1"/>
            </p:cNvPicPr>
            <p:nvPr/>
          </p:nvPicPr>
          <p:blipFill rotWithShape="1">
            <a:blip r:embed="rId3" cstate="print">
              <a:extLst>
                <a:ext uri="{28A0092B-C50C-407E-A947-70E740481C1C}">
                  <a14:useLocalDpi xmlns:a14="http://schemas.microsoft.com/office/drawing/2010/main" val="0"/>
                </a:ext>
              </a:extLst>
            </a:blip>
            <a:srcRect t="21110" b="22000"/>
            <a:stretch/>
          </p:blipFill>
          <p:spPr>
            <a:xfrm>
              <a:off x="3340239" y="973759"/>
              <a:ext cx="1647370" cy="937171"/>
            </a:xfrm>
            <a:prstGeom prst="rect">
              <a:avLst/>
            </a:prstGeom>
          </p:spPr>
        </p:pic>
        <p:sp>
          <p:nvSpPr>
            <p:cNvPr id="88" name="TextBox 87"/>
            <p:cNvSpPr txBox="1"/>
            <p:nvPr/>
          </p:nvSpPr>
          <p:spPr>
            <a:xfrm>
              <a:off x="3096956" y="1881342"/>
              <a:ext cx="2133854" cy="30777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sz="1400"/>
                <a:t>Post processing algorithms</a:t>
              </a:r>
            </a:p>
          </p:txBody>
        </p:sp>
      </p:grpSp>
      <p:grpSp>
        <p:nvGrpSpPr>
          <p:cNvPr id="6" name="Group 5"/>
          <p:cNvGrpSpPr/>
          <p:nvPr/>
        </p:nvGrpSpPr>
        <p:grpSpPr>
          <a:xfrm>
            <a:off x="1621526" y="973710"/>
            <a:ext cx="2823789" cy="4514902"/>
            <a:chOff x="230188" y="842915"/>
            <a:chExt cx="2823789" cy="4514902"/>
          </a:xfrm>
        </p:grpSpPr>
        <p:grpSp>
          <p:nvGrpSpPr>
            <p:cNvPr id="65" name="Group 64"/>
            <p:cNvGrpSpPr/>
            <p:nvPr/>
          </p:nvGrpSpPr>
          <p:grpSpPr>
            <a:xfrm>
              <a:off x="1215884" y="842915"/>
              <a:ext cx="1838093" cy="4514902"/>
              <a:chOff x="6113214" y="475429"/>
              <a:chExt cx="1838093" cy="4514902"/>
            </a:xfrm>
          </p:grpSpPr>
          <p:pic>
            <p:nvPicPr>
              <p:cNvPr id="37" name="Picture 36"/>
              <p:cNvPicPr>
                <a:picLocks noChangeAspect="1"/>
              </p:cNvPicPr>
              <p:nvPr/>
            </p:nvPicPr>
            <p:blipFill rotWithShape="1">
              <a:blip r:embed="rId4" cstate="print">
                <a:extLst>
                  <a:ext uri="{28A0092B-C50C-407E-A947-70E740481C1C}">
                    <a14:useLocalDpi xmlns:a14="http://schemas.microsoft.com/office/drawing/2010/main" val="0"/>
                  </a:ext>
                </a:extLst>
              </a:blip>
              <a:srcRect l="37766" t="18882" r="37893" b="20654"/>
              <a:stretch/>
            </p:blipFill>
            <p:spPr>
              <a:xfrm>
                <a:off x="6113214" y="1528862"/>
                <a:ext cx="1828800" cy="3461469"/>
              </a:xfrm>
              <a:prstGeom prst="rect">
                <a:avLst/>
              </a:prstGeom>
            </p:spPr>
          </p:pic>
          <p:sp>
            <p:nvSpPr>
              <p:cNvPr id="40" name="Oval 39"/>
              <p:cNvSpPr/>
              <p:nvPr/>
            </p:nvSpPr>
            <p:spPr bwMode="auto">
              <a:xfrm>
                <a:off x="6613938" y="4524881"/>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1" name="Oval 40"/>
              <p:cNvSpPr/>
              <p:nvPr/>
            </p:nvSpPr>
            <p:spPr bwMode="auto">
              <a:xfrm>
                <a:off x="6602032" y="4391531"/>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2" name="Oval 41"/>
              <p:cNvSpPr/>
              <p:nvPr/>
            </p:nvSpPr>
            <p:spPr bwMode="auto">
              <a:xfrm>
                <a:off x="6598221" y="4259996"/>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3" name="Oval 42"/>
              <p:cNvSpPr/>
              <p:nvPr/>
            </p:nvSpPr>
            <p:spPr bwMode="auto">
              <a:xfrm>
                <a:off x="6586315" y="4126646"/>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5" name="Oval 44"/>
              <p:cNvSpPr/>
              <p:nvPr/>
            </p:nvSpPr>
            <p:spPr bwMode="auto">
              <a:xfrm>
                <a:off x="6575361" y="4001422"/>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6" name="Oval 45"/>
              <p:cNvSpPr/>
              <p:nvPr/>
            </p:nvSpPr>
            <p:spPr bwMode="auto">
              <a:xfrm>
                <a:off x="6568218" y="3868072"/>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7" name="Oval 46"/>
              <p:cNvSpPr/>
              <p:nvPr/>
            </p:nvSpPr>
            <p:spPr bwMode="auto">
              <a:xfrm>
                <a:off x="6559644" y="3736537"/>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8" name="Oval 47"/>
              <p:cNvSpPr/>
              <p:nvPr/>
            </p:nvSpPr>
            <p:spPr bwMode="auto">
              <a:xfrm>
                <a:off x="6547738" y="3603187"/>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49" name="Oval 48"/>
              <p:cNvSpPr/>
              <p:nvPr/>
            </p:nvSpPr>
            <p:spPr bwMode="auto">
              <a:xfrm>
                <a:off x="6537539" y="3471070"/>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0" name="Oval 49"/>
              <p:cNvSpPr/>
              <p:nvPr/>
            </p:nvSpPr>
            <p:spPr bwMode="auto">
              <a:xfrm>
                <a:off x="6520870" y="3337720"/>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1" name="Oval 50"/>
              <p:cNvSpPr/>
              <p:nvPr/>
            </p:nvSpPr>
            <p:spPr bwMode="auto">
              <a:xfrm>
                <a:off x="6505153" y="3206185"/>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2" name="Oval 51"/>
              <p:cNvSpPr/>
              <p:nvPr/>
            </p:nvSpPr>
            <p:spPr bwMode="auto">
              <a:xfrm>
                <a:off x="6482293" y="3072835"/>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3" name="Oval 52"/>
              <p:cNvSpPr/>
              <p:nvPr/>
            </p:nvSpPr>
            <p:spPr bwMode="auto">
              <a:xfrm>
                <a:off x="6458758" y="2935138"/>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4" name="Oval 53"/>
              <p:cNvSpPr/>
              <p:nvPr/>
            </p:nvSpPr>
            <p:spPr bwMode="auto">
              <a:xfrm>
                <a:off x="6427802" y="2797026"/>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5" name="Oval 54"/>
              <p:cNvSpPr/>
              <p:nvPr/>
            </p:nvSpPr>
            <p:spPr bwMode="auto">
              <a:xfrm>
                <a:off x="6390653" y="2663109"/>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6" name="Oval 55"/>
              <p:cNvSpPr/>
              <p:nvPr/>
            </p:nvSpPr>
            <p:spPr bwMode="auto">
              <a:xfrm>
                <a:off x="6352554" y="2539285"/>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7" name="Oval 56"/>
              <p:cNvSpPr/>
              <p:nvPr/>
            </p:nvSpPr>
            <p:spPr bwMode="auto">
              <a:xfrm>
                <a:off x="6309692" y="2441654"/>
                <a:ext cx="45720" cy="45720"/>
              </a:xfrm>
              <a:prstGeom prst="ellipse">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sz="1000">
                  <a:latin typeface="Arial Black" pitchFamily="-108" charset="0"/>
                  <a:ea typeface="ＭＳ Ｐゴシック" pitchFamily="-108" charset="-128"/>
                  <a:cs typeface="ＭＳ Ｐゴシック" pitchFamily="-108" charset="-128"/>
                </a:endParaRPr>
              </a:p>
            </p:txBody>
          </p:sp>
          <p:sp>
            <p:nvSpPr>
              <p:cNvPr id="58" name="TextBox 57"/>
              <p:cNvSpPr txBox="1"/>
              <p:nvPr/>
            </p:nvSpPr>
            <p:spPr>
              <a:xfrm>
                <a:off x="6122507" y="475429"/>
                <a:ext cx="1828800" cy="1169551"/>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algn="ctr"/>
                <a:r>
                  <a:rPr lang="en-US" sz="1400"/>
                  <a:t>Each frame has meta data associated with it such as location, orientation, course width, </a:t>
                </a:r>
                <a:r>
                  <a:rPr lang="en-US" sz="1400" err="1"/>
                  <a:t>etc</a:t>
                </a:r>
                <a:endParaRPr lang="en-US" sz="1400"/>
              </a:p>
            </p:txBody>
          </p:sp>
        </p:grpSp>
        <p:cxnSp>
          <p:nvCxnSpPr>
            <p:cNvPr id="85" name="Straight Connector 84"/>
            <p:cNvCxnSpPr/>
            <p:nvPr/>
          </p:nvCxnSpPr>
          <p:spPr bwMode="auto">
            <a:xfrm>
              <a:off x="868484" y="2832000"/>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59" name="Picture 58"/>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230188" y="2559173"/>
              <a:ext cx="622989" cy="499934"/>
            </a:xfrm>
            <a:prstGeom prst="rect">
              <a:avLst/>
            </a:prstGeom>
            <a:ln>
              <a:solidFill>
                <a:srgbClr val="C00000"/>
              </a:solidFill>
            </a:ln>
          </p:spPr>
        </p:pic>
        <p:cxnSp>
          <p:nvCxnSpPr>
            <p:cNvPr id="83" name="Straight Connector 82"/>
            <p:cNvCxnSpPr/>
            <p:nvPr/>
          </p:nvCxnSpPr>
          <p:spPr bwMode="auto">
            <a:xfrm>
              <a:off x="1039367" y="3193943"/>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84" name="Picture 83"/>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401071" y="2921116"/>
              <a:ext cx="622989" cy="499934"/>
            </a:xfrm>
            <a:prstGeom prst="rect">
              <a:avLst/>
            </a:prstGeom>
            <a:ln>
              <a:solidFill>
                <a:srgbClr val="C00000"/>
              </a:solidFill>
            </a:ln>
          </p:spPr>
        </p:pic>
        <p:cxnSp>
          <p:nvCxnSpPr>
            <p:cNvPr id="89" name="Straight Connector 88"/>
            <p:cNvCxnSpPr/>
            <p:nvPr/>
          </p:nvCxnSpPr>
          <p:spPr bwMode="auto">
            <a:xfrm>
              <a:off x="1115666" y="3596531"/>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90" name="Picture 89"/>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477370" y="3323704"/>
              <a:ext cx="622989" cy="499934"/>
            </a:xfrm>
            <a:prstGeom prst="rect">
              <a:avLst/>
            </a:prstGeom>
            <a:ln>
              <a:solidFill>
                <a:srgbClr val="C00000"/>
              </a:solidFill>
            </a:ln>
          </p:spPr>
        </p:pic>
        <p:cxnSp>
          <p:nvCxnSpPr>
            <p:cNvPr id="91" name="Straight Connector 90"/>
            <p:cNvCxnSpPr/>
            <p:nvPr/>
          </p:nvCxnSpPr>
          <p:spPr bwMode="auto">
            <a:xfrm>
              <a:off x="1161813" y="4005691"/>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92" name="Picture 91"/>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523517" y="3732864"/>
              <a:ext cx="622989" cy="499934"/>
            </a:xfrm>
            <a:prstGeom prst="rect">
              <a:avLst/>
            </a:prstGeom>
            <a:ln>
              <a:solidFill>
                <a:srgbClr val="C00000"/>
              </a:solidFill>
            </a:ln>
          </p:spPr>
        </p:pic>
        <p:cxnSp>
          <p:nvCxnSpPr>
            <p:cNvPr id="93" name="Straight Connector 92"/>
            <p:cNvCxnSpPr/>
            <p:nvPr/>
          </p:nvCxnSpPr>
          <p:spPr bwMode="auto">
            <a:xfrm>
              <a:off x="1173428" y="4395522"/>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94" name="Picture 93"/>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535132" y="4122695"/>
              <a:ext cx="622989" cy="499934"/>
            </a:xfrm>
            <a:prstGeom prst="rect">
              <a:avLst/>
            </a:prstGeom>
            <a:ln>
              <a:solidFill>
                <a:srgbClr val="C00000"/>
              </a:solidFill>
            </a:ln>
          </p:spPr>
        </p:pic>
        <p:cxnSp>
          <p:nvCxnSpPr>
            <p:cNvPr id="95" name="Straight Connector 94"/>
            <p:cNvCxnSpPr/>
            <p:nvPr/>
          </p:nvCxnSpPr>
          <p:spPr bwMode="auto">
            <a:xfrm>
              <a:off x="1221898" y="4772909"/>
              <a:ext cx="457200" cy="0"/>
            </a:xfrm>
            <a:prstGeom prst="line">
              <a:avLst/>
            </a:prstGeom>
            <a:ln w="28575">
              <a:solidFill>
                <a:srgbClr val="92D050"/>
              </a:solidFill>
              <a:headEnd type="triangle" w="med" len="med"/>
              <a:tailEnd type="none" w="med" len="med"/>
            </a:ln>
          </p:spPr>
          <p:style>
            <a:lnRef idx="1">
              <a:schemeClr val="accent2"/>
            </a:lnRef>
            <a:fillRef idx="0">
              <a:schemeClr val="accent2"/>
            </a:fillRef>
            <a:effectRef idx="0">
              <a:schemeClr val="accent2"/>
            </a:effectRef>
            <a:fontRef idx="minor">
              <a:schemeClr val="tx1"/>
            </a:fontRef>
          </p:style>
        </p:cxnSp>
        <p:pic>
          <p:nvPicPr>
            <p:cNvPr id="96" name="Picture 95"/>
            <p:cNvPicPr>
              <a:picLocks noChangeAspect="1"/>
            </p:cNvPicPr>
            <p:nvPr/>
          </p:nvPicPr>
          <p:blipFill rotWithShape="1">
            <a:blip r:embed="rId5" cstate="print">
              <a:extLst>
                <a:ext uri="{28A0092B-C50C-407E-A947-70E740481C1C}">
                  <a14:useLocalDpi xmlns:a14="http://schemas.microsoft.com/office/drawing/2010/main" val="0"/>
                </a:ext>
              </a:extLst>
            </a:blip>
            <a:srcRect l="7149" t="4715" r="1033" b="4762"/>
            <a:stretch/>
          </p:blipFill>
          <p:spPr>
            <a:xfrm>
              <a:off x="583602" y="4500082"/>
              <a:ext cx="622989" cy="499934"/>
            </a:xfrm>
            <a:prstGeom prst="rect">
              <a:avLst/>
            </a:prstGeom>
            <a:ln>
              <a:solidFill>
                <a:srgbClr val="C00000"/>
              </a:solidFill>
            </a:ln>
          </p:spPr>
        </p:pic>
      </p:grpSp>
      <p:cxnSp>
        <p:nvCxnSpPr>
          <p:cNvPr id="100" name="Straight Connector 99"/>
          <p:cNvCxnSpPr/>
          <p:nvPr/>
        </p:nvCxnSpPr>
        <p:spPr bwMode="auto">
          <a:xfrm flipH="1">
            <a:off x="6918184" y="3693460"/>
            <a:ext cx="548640" cy="0"/>
          </a:xfrm>
          <a:prstGeom prst="line">
            <a:avLst/>
          </a:prstGeom>
          <a:ln w="28575">
            <a:headEnd type="triangle" w="med" len="med"/>
            <a:tailEnd type="none" w="med" len="med"/>
          </a:ln>
        </p:spPr>
        <p:style>
          <a:lnRef idx="1">
            <a:schemeClr val="accent2"/>
          </a:lnRef>
          <a:fillRef idx="0">
            <a:schemeClr val="accent2"/>
          </a:fillRef>
          <a:effectRef idx="0">
            <a:schemeClr val="accent2"/>
          </a:effectRef>
          <a:fontRef idx="minor">
            <a:schemeClr val="tx1"/>
          </a:fontRef>
        </p:style>
      </p:cxnSp>
      <p:sp>
        <p:nvSpPr>
          <p:cNvPr id="102" name="TextBox 101"/>
          <p:cNvSpPr txBox="1"/>
          <p:nvPr/>
        </p:nvSpPr>
        <p:spPr>
          <a:xfrm>
            <a:off x="8061024" y="1261367"/>
            <a:ext cx="1828800"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nchor="ctr">
            <a:spAutoFit/>
          </a:bodyPr>
          <a:lstStyle/>
          <a:p>
            <a:pPr algn="ctr"/>
            <a:r>
              <a:rPr lang="en-US" sz="1400"/>
              <a:t>Data represented as 3D model</a:t>
            </a:r>
          </a:p>
        </p:txBody>
      </p:sp>
      <p:pic>
        <p:nvPicPr>
          <p:cNvPr id="103" name="Picture 10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557766" y="1926489"/>
            <a:ext cx="2881635" cy="3773570"/>
          </a:xfrm>
          <a:prstGeom prst="rect">
            <a:avLst/>
          </a:prstGeom>
        </p:spPr>
      </p:pic>
      <p:grpSp>
        <p:nvGrpSpPr>
          <p:cNvPr id="105" name="Group 104"/>
          <p:cNvGrpSpPr/>
          <p:nvPr/>
        </p:nvGrpSpPr>
        <p:grpSpPr>
          <a:xfrm>
            <a:off x="5276841" y="5290088"/>
            <a:ext cx="1276055" cy="615554"/>
            <a:chOff x="608877" y="1677817"/>
            <a:chExt cx="1276055" cy="615554"/>
          </a:xfrm>
        </p:grpSpPr>
        <p:sp>
          <p:nvSpPr>
            <p:cNvPr id="108" name="TextBox 107"/>
            <p:cNvSpPr txBox="1"/>
            <p:nvPr/>
          </p:nvSpPr>
          <p:spPr>
            <a:xfrm>
              <a:off x="608877" y="1985594"/>
              <a:ext cx="1276055" cy="307777"/>
            </a:xfrm>
            <a:prstGeom prst="rect">
              <a:avLst/>
            </a:prstGeom>
          </p:spPr>
          <p:style>
            <a:lnRef idx="1">
              <a:schemeClr val="accent1"/>
            </a:lnRef>
            <a:fillRef idx="2">
              <a:schemeClr val="accent1"/>
            </a:fillRef>
            <a:effectRef idx="1">
              <a:schemeClr val="accent1"/>
            </a:effectRef>
            <a:fontRef idx="minor">
              <a:schemeClr val="dk1"/>
            </a:fontRef>
          </p:style>
          <p:txBody>
            <a:bodyPr wrap="none" rtlCol="0">
              <a:spAutoFit/>
            </a:bodyPr>
            <a:lstStyle/>
            <a:p>
              <a:pPr algn="ctr"/>
              <a:r>
                <a:rPr lang="en-US" sz="1400" err="1"/>
                <a:t>Trigger_List.tsv</a:t>
              </a:r>
              <a:endParaRPr lang="en-US" sz="1400"/>
            </a:p>
          </p:txBody>
        </p:sp>
        <p:pic>
          <p:nvPicPr>
            <p:cNvPr id="109" name="Picture 10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97087" y="1677817"/>
              <a:ext cx="740628" cy="307776"/>
            </a:xfrm>
            <a:prstGeom prst="rect">
              <a:avLst/>
            </a:prstGeom>
            <a:ln>
              <a:solidFill>
                <a:schemeClr val="tx1"/>
              </a:solidFill>
            </a:ln>
          </p:spPr>
        </p:pic>
      </p:grpSp>
      <p:cxnSp>
        <p:nvCxnSpPr>
          <p:cNvPr id="107" name="Straight Arrow Connector 106"/>
          <p:cNvCxnSpPr/>
          <p:nvPr/>
        </p:nvCxnSpPr>
        <p:spPr>
          <a:xfrm flipH="1" flipV="1">
            <a:off x="5935364" y="4389213"/>
            <a:ext cx="0" cy="780544"/>
          </a:xfrm>
          <a:prstGeom prst="straightConnector1">
            <a:avLst/>
          </a:prstGeom>
          <a:ln w="2857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63823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7"/>
                                        </p:tgtEl>
                                        <p:attrNameLst>
                                          <p:attrName>style.visibility</p:attrName>
                                        </p:attrNameLst>
                                      </p:cBhvr>
                                      <p:to>
                                        <p:strVal val="visible"/>
                                      </p:to>
                                    </p:set>
                                    <p:animEffect transition="in" filter="wipe(down)">
                                      <p:cBhvr>
                                        <p:cTn id="7" dur="500"/>
                                        <p:tgtEl>
                                          <p:spTgt spid="107"/>
                                        </p:tgtEl>
                                      </p:cBhvr>
                                    </p:animEffect>
                                  </p:childTnLst>
                                </p:cTn>
                              </p:par>
                              <p:par>
                                <p:cTn id="8" presetID="22" presetClass="entr" presetSubtype="4" fill="hold" nodeType="withEffect">
                                  <p:stCondLst>
                                    <p:cond delay="0"/>
                                  </p:stCondLst>
                                  <p:childTnLst>
                                    <p:set>
                                      <p:cBhvr>
                                        <p:cTn id="9" dur="1" fill="hold">
                                          <p:stCondLst>
                                            <p:cond delay="0"/>
                                          </p:stCondLst>
                                        </p:cTn>
                                        <p:tgtEl>
                                          <p:spTgt spid="82"/>
                                        </p:tgtEl>
                                        <p:attrNameLst>
                                          <p:attrName>style.visibility</p:attrName>
                                        </p:attrNameLst>
                                      </p:cBhvr>
                                      <p:to>
                                        <p:strVal val="visible"/>
                                      </p:to>
                                    </p:set>
                                    <p:animEffect transition="in" filter="wipe(down)">
                                      <p:cBhvr>
                                        <p:cTn id="10" dur="500"/>
                                        <p:tgtEl>
                                          <p:spTgt spid="82"/>
                                        </p:tgtEl>
                                      </p:cBhvr>
                                    </p:animEffect>
                                  </p:childTnLst>
                                </p:cTn>
                              </p:par>
                              <p:par>
                                <p:cTn id="11" presetID="22" presetClass="entr" presetSubtype="4" fill="hold" nodeType="with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down)">
                                      <p:cBhvr>
                                        <p:cTn id="13" dur="500"/>
                                        <p:tgtEl>
                                          <p:spTgt spid="86"/>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8" fill="hold" nodeType="clickEffect">
                                  <p:stCondLst>
                                    <p:cond delay="0"/>
                                  </p:stCondLst>
                                  <p:childTnLst>
                                    <p:set>
                                      <p:cBhvr>
                                        <p:cTn id="17" dur="1" fill="hold">
                                          <p:stCondLst>
                                            <p:cond delay="0"/>
                                          </p:stCondLst>
                                        </p:cTn>
                                        <p:tgtEl>
                                          <p:spTgt spid="100"/>
                                        </p:tgtEl>
                                        <p:attrNameLst>
                                          <p:attrName>style.visibility</p:attrName>
                                        </p:attrNameLst>
                                      </p:cBhvr>
                                      <p:to>
                                        <p:strVal val="visible"/>
                                      </p:to>
                                    </p:set>
                                    <p:animEffect transition="in" filter="wipe(left)">
                                      <p:cBhvr>
                                        <p:cTn id="18" dur="500"/>
                                        <p:tgtEl>
                                          <p:spTgt spid="100"/>
                                        </p:tgtEl>
                                      </p:cBhvr>
                                    </p:animEffect>
                                  </p:childTnLst>
                                </p:cTn>
                              </p:par>
                              <p:par>
                                <p:cTn id="19" presetID="22" presetClass="entr" presetSubtype="8" fill="hold" nodeType="withEffect">
                                  <p:stCondLst>
                                    <p:cond delay="0"/>
                                  </p:stCondLst>
                                  <p:childTnLst>
                                    <p:set>
                                      <p:cBhvr>
                                        <p:cTn id="20" dur="1" fill="hold">
                                          <p:stCondLst>
                                            <p:cond delay="0"/>
                                          </p:stCondLst>
                                        </p:cTn>
                                        <p:tgtEl>
                                          <p:spTgt spid="103"/>
                                        </p:tgtEl>
                                        <p:attrNameLst>
                                          <p:attrName>style.visibility</p:attrName>
                                        </p:attrNameLst>
                                      </p:cBhvr>
                                      <p:to>
                                        <p:strVal val="visible"/>
                                      </p:to>
                                    </p:set>
                                    <p:animEffect transition="in" filter="wipe(left)">
                                      <p:cBhvr>
                                        <p:cTn id="21" dur="500"/>
                                        <p:tgtEl>
                                          <p:spTgt spid="103"/>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02"/>
                                        </p:tgtEl>
                                        <p:attrNameLst>
                                          <p:attrName>style.visibility</p:attrName>
                                        </p:attrNameLst>
                                      </p:cBhvr>
                                      <p:to>
                                        <p:strVal val="visible"/>
                                      </p:to>
                                    </p:set>
                                    <p:animEffect transition="in" filter="wipe(left)">
                                      <p:cBhvr>
                                        <p:cTn id="24"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76258-9F5C-4A4C-B6EE-11E5D3CE3721}"/>
              </a:ext>
            </a:extLst>
          </p:cNvPr>
          <p:cNvSpPr>
            <a:spLocks noGrp="1"/>
          </p:cNvSpPr>
          <p:nvPr>
            <p:ph type="title"/>
          </p:nvPr>
        </p:nvSpPr>
        <p:spPr/>
        <p:txBody>
          <a:bodyPr/>
          <a:lstStyle/>
          <a:p>
            <a:r>
              <a:rPr lang="en-US"/>
              <a:t>DBSCAN CLUSTERING </a:t>
            </a:r>
          </a:p>
        </p:txBody>
      </p:sp>
      <p:sp>
        <p:nvSpPr>
          <p:cNvPr id="3" name="Content Placeholder 2">
            <a:extLst>
              <a:ext uri="{FF2B5EF4-FFF2-40B4-BE49-F238E27FC236}">
                <a16:creationId xmlns:a16="http://schemas.microsoft.com/office/drawing/2014/main" id="{59F69913-C7F1-5E40-8F7D-B5A9F0D0D4B0}"/>
              </a:ext>
            </a:extLst>
          </p:cNvPr>
          <p:cNvSpPr>
            <a:spLocks noGrp="1"/>
          </p:cNvSpPr>
          <p:nvPr>
            <p:ph sz="half" idx="1"/>
          </p:nvPr>
        </p:nvSpPr>
        <p:spPr/>
        <p:txBody>
          <a:bodyPr/>
          <a:lstStyle/>
          <a:p>
            <a:r>
              <a:rPr lang="en-US"/>
              <a:t>Uses Euclidian distance to form clusters.</a:t>
            </a:r>
          </a:p>
          <a:p>
            <a:r>
              <a:rPr lang="en-US"/>
              <a:t>Operates on individual frames or reconstructed plies. </a:t>
            </a:r>
          </a:p>
        </p:txBody>
      </p:sp>
      <p:sp>
        <p:nvSpPr>
          <p:cNvPr id="4" name="Content Placeholder 3">
            <a:extLst>
              <a:ext uri="{FF2B5EF4-FFF2-40B4-BE49-F238E27FC236}">
                <a16:creationId xmlns:a16="http://schemas.microsoft.com/office/drawing/2014/main" id="{7864BB61-54AB-EF48-9281-10F0FCCECFF0}"/>
              </a:ext>
            </a:extLst>
          </p:cNvPr>
          <p:cNvSpPr>
            <a:spLocks noGrp="1"/>
          </p:cNvSpPr>
          <p:nvPr>
            <p:ph sz="half" idx="2"/>
          </p:nvPr>
        </p:nvSpPr>
        <p:spPr/>
        <p:txBody>
          <a:bodyPr/>
          <a:lstStyle/>
          <a:p>
            <a:r>
              <a:rPr lang="en-US"/>
              <a:t>Speed up scales directly with number of processes used.  </a:t>
            </a:r>
          </a:p>
          <a:p>
            <a:r>
              <a:rPr lang="en-US"/>
              <a:t>MPI for C++ code</a:t>
            </a:r>
          </a:p>
          <a:p>
            <a:r>
              <a:rPr lang="en-US"/>
              <a:t>Mpi4py for python implementation.</a:t>
            </a:r>
          </a:p>
        </p:txBody>
      </p:sp>
      <p:pic>
        <p:nvPicPr>
          <p:cNvPr id="5" name="Picture 4">
            <a:extLst>
              <a:ext uri="{FF2B5EF4-FFF2-40B4-BE49-F238E27FC236}">
                <a16:creationId xmlns:a16="http://schemas.microsoft.com/office/drawing/2014/main" id="{4C17D530-8DEB-D74E-B4D3-18C6BA352906}"/>
              </a:ext>
            </a:extLst>
          </p:cNvPr>
          <p:cNvPicPr>
            <a:picLocks noChangeAspect="1"/>
          </p:cNvPicPr>
          <p:nvPr/>
        </p:nvPicPr>
        <p:blipFill rotWithShape="1">
          <a:blip r:embed="rId3"/>
          <a:srcRect l="13872" t="32199" r="10383" b="30907"/>
          <a:stretch/>
        </p:blipFill>
        <p:spPr>
          <a:xfrm>
            <a:off x="761911" y="4393534"/>
            <a:ext cx="5251281" cy="1918366"/>
          </a:xfrm>
          <a:prstGeom prst="rect">
            <a:avLst/>
          </a:prstGeom>
        </p:spPr>
      </p:pic>
      <p:pic>
        <p:nvPicPr>
          <p:cNvPr id="6" name="Picture 5">
            <a:extLst>
              <a:ext uri="{FF2B5EF4-FFF2-40B4-BE49-F238E27FC236}">
                <a16:creationId xmlns:a16="http://schemas.microsoft.com/office/drawing/2014/main" id="{BC61FA28-CBEA-464A-B3D6-CA7AF4E0C8E3}"/>
              </a:ext>
            </a:extLst>
          </p:cNvPr>
          <p:cNvPicPr>
            <a:picLocks noChangeAspect="1"/>
          </p:cNvPicPr>
          <p:nvPr/>
        </p:nvPicPr>
        <p:blipFill>
          <a:blip r:embed="rId4"/>
          <a:stretch>
            <a:fillRect/>
          </a:stretch>
        </p:blipFill>
        <p:spPr>
          <a:xfrm>
            <a:off x="6178810" y="4393534"/>
            <a:ext cx="4987752" cy="1918366"/>
          </a:xfrm>
          <a:prstGeom prst="rect">
            <a:avLst/>
          </a:prstGeom>
        </p:spPr>
      </p:pic>
    </p:spTree>
    <p:extLst>
      <p:ext uri="{BB962C8B-B14F-4D97-AF65-F5344CB8AC3E}">
        <p14:creationId xmlns:p14="http://schemas.microsoft.com/office/powerpoint/2010/main" val="26560678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Total Simulation Performance</a:t>
            </a:r>
          </a:p>
        </p:txBody>
      </p:sp>
      <p:sp>
        <p:nvSpPr>
          <p:cNvPr id="3" name="Content Placeholder 2"/>
          <p:cNvSpPr>
            <a:spLocks noGrp="1"/>
          </p:cNvSpPr>
          <p:nvPr>
            <p:ph idx="1"/>
          </p:nvPr>
        </p:nvSpPr>
        <p:spPr>
          <a:xfrm>
            <a:off x="838201" y="1395277"/>
            <a:ext cx="7336904" cy="5097598"/>
          </a:xfrm>
        </p:spPr>
        <p:txBody>
          <a:bodyPr>
            <a:noAutofit/>
          </a:bodyPr>
          <a:lstStyle/>
          <a:p>
            <a:r>
              <a:rPr lang="en-US" sz="2400"/>
              <a:t>Simulation Parameters:</a:t>
            </a:r>
          </a:p>
          <a:p>
            <a:pPr lvl="1"/>
            <a:r>
              <a:rPr lang="en-US" sz="2000"/>
              <a:t>2000x2000 pixel detector</a:t>
            </a:r>
          </a:p>
          <a:p>
            <a:pPr lvl="1"/>
            <a:r>
              <a:rPr lang="en-US" sz="2000"/>
              <a:t>3142 projections</a:t>
            </a:r>
          </a:p>
          <a:p>
            <a:pPr lvl="1"/>
            <a:r>
              <a:rPr lang="en-US" sz="2000"/>
              <a:t>Full-domain 1414x1414x1414 voxel reconstruction volume</a:t>
            </a:r>
          </a:p>
          <a:p>
            <a:r>
              <a:rPr lang="en-US" sz="2400"/>
              <a:t>2.5 – 3 min simulation wall-time</a:t>
            </a:r>
          </a:p>
          <a:p>
            <a:pPr lvl="1"/>
            <a:r>
              <a:rPr lang="en-US" sz="2000"/>
              <a:t>~40 sec for actual computation of all 3142 X-Ray projections</a:t>
            </a:r>
          </a:p>
          <a:p>
            <a:pPr lvl="2"/>
            <a:r>
              <a:rPr lang="en-US"/>
              <a:t>Peripheral processes (file I/O, resource allocation, etc.) are candidates for further optimization</a:t>
            </a:r>
          </a:p>
          <a:p>
            <a:pPr lvl="2"/>
            <a:r>
              <a:rPr lang="en-US"/>
              <a:t>Commercial software performance requires very long [~1 day] runs</a:t>
            </a:r>
          </a:p>
          <a:p>
            <a:pPr lvl="3"/>
            <a:r>
              <a:rPr lang="en-US" sz="2000"/>
              <a:t>Compute kernel: ~2200x speedup</a:t>
            </a:r>
          </a:p>
          <a:p>
            <a:pPr lvl="3"/>
            <a:r>
              <a:rPr lang="en-US" sz="2000"/>
              <a:t>With peripheral processes: ~400x speedup</a:t>
            </a:r>
          </a:p>
          <a:p>
            <a:pPr lvl="1"/>
            <a:r>
              <a:rPr lang="en-US" sz="2000"/>
              <a:t>Key enabler for iterative analysis</a:t>
            </a:r>
          </a:p>
        </p:txBody>
      </p:sp>
      <p:grpSp>
        <p:nvGrpSpPr>
          <p:cNvPr id="4" name="Group 3"/>
          <p:cNvGrpSpPr/>
          <p:nvPr/>
        </p:nvGrpSpPr>
        <p:grpSpPr>
          <a:xfrm>
            <a:off x="8500594" y="2108574"/>
            <a:ext cx="2963212" cy="3163857"/>
            <a:chOff x="5462110" y="474186"/>
            <a:chExt cx="2829406" cy="3605827"/>
          </a:xfrm>
        </p:grpSpPr>
        <p:sp>
          <p:nvSpPr>
            <p:cNvPr id="5" name="Rectangle 4"/>
            <p:cNvSpPr/>
            <p:nvPr/>
          </p:nvSpPr>
          <p:spPr>
            <a:xfrm>
              <a:off x="6315136" y="474186"/>
              <a:ext cx="1743578" cy="762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CAD Geometry</a:t>
              </a:r>
            </a:p>
          </p:txBody>
        </p:sp>
        <p:sp>
          <p:nvSpPr>
            <p:cNvPr id="6" name="Rectangle 5"/>
            <p:cNvSpPr/>
            <p:nvPr/>
          </p:nvSpPr>
          <p:spPr>
            <a:xfrm>
              <a:off x="6315136" y="3317200"/>
              <a:ext cx="1743578" cy="762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CT Reconstruction</a:t>
              </a:r>
            </a:p>
          </p:txBody>
        </p:sp>
        <p:cxnSp>
          <p:nvCxnSpPr>
            <p:cNvPr id="7" name="Straight Arrow Connector 6"/>
            <p:cNvCxnSpPr>
              <a:cxnSpLocks/>
              <a:stCxn id="5" idx="2"/>
              <a:endCxn id="17" idx="0"/>
            </p:cNvCxnSpPr>
            <p:nvPr/>
          </p:nvCxnSpPr>
          <p:spPr>
            <a:xfrm>
              <a:off x="7186925" y="1236999"/>
              <a:ext cx="0" cy="472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a:cxnSpLocks/>
              <a:stCxn id="17" idx="2"/>
              <a:endCxn id="6" idx="0"/>
            </p:cNvCxnSpPr>
            <p:nvPr/>
          </p:nvCxnSpPr>
          <p:spPr>
            <a:xfrm>
              <a:off x="7186925" y="2839377"/>
              <a:ext cx="0" cy="4778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a:cxnSpLocks/>
            </p:cNvCxnSpPr>
            <p:nvPr/>
          </p:nvCxnSpPr>
          <p:spPr bwMode="auto">
            <a:xfrm flipV="1">
              <a:off x="5941222" y="1709825"/>
              <a:ext cx="0" cy="1129551"/>
            </a:xfrm>
            <a:prstGeom prst="line">
              <a:avLst/>
            </a:prstGeom>
            <a:solidFill>
              <a:schemeClr val="accent1"/>
            </a:solidFill>
            <a:ln w="57150" cap="flat" cmpd="sng" algn="ctr">
              <a:solidFill>
                <a:schemeClr val="tx1"/>
              </a:solidFill>
              <a:prstDash val="dash"/>
              <a:round/>
              <a:headEnd type="triangle" w="med" len="med"/>
              <a:tailEnd type="triangle" w="med" len="med"/>
            </a:ln>
            <a:effectLst/>
          </p:spPr>
        </p:cxnSp>
        <p:sp>
          <p:nvSpPr>
            <p:cNvPr id="15" name="TextBox 14"/>
            <p:cNvSpPr txBox="1"/>
            <p:nvPr/>
          </p:nvSpPr>
          <p:spPr>
            <a:xfrm rot="16200000">
              <a:off x="4735124" y="2130422"/>
              <a:ext cx="1763402" cy="309430"/>
            </a:xfrm>
            <a:prstGeom prst="rect">
              <a:avLst/>
            </a:prstGeom>
            <a:noFill/>
          </p:spPr>
          <p:txBody>
            <a:bodyPr wrap="none" rtlCol="0">
              <a:spAutoFit/>
            </a:bodyPr>
            <a:lstStyle/>
            <a:p>
              <a:r>
                <a:rPr lang="en-US" sz="1800"/>
                <a:t>2.5-3 minutes</a:t>
              </a:r>
            </a:p>
          </p:txBody>
        </p:sp>
        <p:grpSp>
          <p:nvGrpSpPr>
            <p:cNvPr id="16" name="Group 15"/>
            <p:cNvGrpSpPr/>
            <p:nvPr/>
          </p:nvGrpSpPr>
          <p:grpSpPr>
            <a:xfrm>
              <a:off x="6082332" y="1709824"/>
              <a:ext cx="2209184" cy="1129553"/>
              <a:chOff x="8155057" y="-1863816"/>
              <a:chExt cx="2209184" cy="1129553"/>
            </a:xfrm>
          </p:grpSpPr>
          <p:sp>
            <p:nvSpPr>
              <p:cNvPr id="17" name="Rectangle 16"/>
              <p:cNvSpPr>
                <a:spLocks/>
              </p:cNvSpPr>
              <p:nvPr/>
            </p:nvSpPr>
            <p:spPr bwMode="auto">
              <a:xfrm>
                <a:off x="8155057" y="-1863816"/>
                <a:ext cx="2209184" cy="1129553"/>
              </a:xfrm>
              <a:prstGeom prst="rect">
                <a:avLst/>
              </a:prstGeom>
              <a:solidFill>
                <a:schemeClr val="tx2">
                  <a:lumMod val="20000"/>
                  <a:lumOff val="80000"/>
                </a:schemeClr>
              </a:solidFill>
              <a:ln w="28575" cap="flat" cmpd="sng" algn="ctr">
                <a:solidFill>
                  <a:srgbClr val="00009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18" name="Rectangle 17"/>
              <p:cNvSpPr/>
              <p:nvPr/>
            </p:nvSpPr>
            <p:spPr>
              <a:xfrm>
                <a:off x="8387860" y="-1676043"/>
                <a:ext cx="1743578" cy="775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X-Ray Inspection</a:t>
                </a:r>
              </a:p>
            </p:txBody>
          </p:sp>
          <p:cxnSp>
            <p:nvCxnSpPr>
              <p:cNvPr id="19" name="Elbow Connector 18"/>
              <p:cNvCxnSpPr>
                <a:cxnSpLocks/>
                <a:stCxn id="18" idx="2"/>
                <a:endCxn id="18" idx="0"/>
              </p:cNvCxnSpPr>
              <p:nvPr/>
            </p:nvCxnSpPr>
            <p:spPr bwMode="auto">
              <a:xfrm rot="5400000" flipH="1">
                <a:off x="8872109" y="-1288500"/>
                <a:ext cx="775079" cy="12700"/>
              </a:xfrm>
              <a:prstGeom prst="bentConnector5">
                <a:avLst>
                  <a:gd name="adj1" fmla="val -9832"/>
                  <a:gd name="adj2" fmla="val -7782591"/>
                  <a:gd name="adj3" fmla="val 115614"/>
                </a:avLst>
              </a:prstGeom>
              <a:solidFill>
                <a:schemeClr val="accent1"/>
              </a:solidFill>
              <a:ln w="9525" cap="flat" cmpd="sng" algn="ctr">
                <a:solidFill>
                  <a:schemeClr val="bg1"/>
                </a:solidFill>
                <a:prstDash val="solid"/>
                <a:round/>
                <a:headEnd type="none" w="med" len="med"/>
                <a:tailEnd type="triangle"/>
              </a:ln>
              <a:effectLst/>
            </p:spPr>
          </p:cxnSp>
        </p:grpSp>
      </p:grpSp>
      <p:sp>
        <p:nvSpPr>
          <p:cNvPr id="20" name="Slide Number Placeholder 19"/>
          <p:cNvSpPr>
            <a:spLocks noGrp="1"/>
          </p:cNvSpPr>
          <p:nvPr>
            <p:ph type="sldNum" sz="quarter" idx="12"/>
          </p:nvPr>
        </p:nvSpPr>
        <p:spPr/>
        <p:txBody>
          <a:bodyPr/>
          <a:lstStyle/>
          <a:p>
            <a:fld id="{C0CEAC91-501F-4BC3-8E01-9EA788E3C600}" type="slidenum">
              <a:rPr lang="en-US" smtClean="0"/>
              <a:t>26</a:t>
            </a:fld>
            <a:endParaRPr lang="en-US"/>
          </a:p>
        </p:txBody>
      </p:sp>
    </p:spTree>
    <p:extLst>
      <p:ext uri="{BB962C8B-B14F-4D97-AF65-F5344CB8AC3E}">
        <p14:creationId xmlns:p14="http://schemas.microsoft.com/office/powerpoint/2010/main" val="42561076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D1AAA9-C904-2D47-9212-98758CF579AA}"/>
              </a:ext>
            </a:extLst>
          </p:cNvPr>
          <p:cNvSpPr>
            <a:spLocks noGrp="1"/>
          </p:cNvSpPr>
          <p:nvPr>
            <p:ph type="ctrTitle"/>
          </p:nvPr>
        </p:nvSpPr>
        <p:spPr/>
        <p:txBody>
          <a:bodyPr/>
          <a:lstStyle/>
          <a:p>
            <a:r>
              <a:rPr lang="en-US"/>
              <a:t>X-Ray Simulation</a:t>
            </a:r>
          </a:p>
        </p:txBody>
      </p:sp>
      <p:sp>
        <p:nvSpPr>
          <p:cNvPr id="5" name="Subtitle 4">
            <a:extLst>
              <a:ext uri="{FF2B5EF4-FFF2-40B4-BE49-F238E27FC236}">
                <a16:creationId xmlns:a16="http://schemas.microsoft.com/office/drawing/2014/main" id="{8ACE52AF-E8BF-C840-9747-720FE30E2A67}"/>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40493392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935" y="-4907"/>
            <a:ext cx="10515600" cy="1325563"/>
          </a:xfrm>
        </p:spPr>
        <p:txBody>
          <a:bodyPr/>
          <a:lstStyle/>
          <a:p>
            <a:r>
              <a:rPr lang="en-US"/>
              <a:t>X-Ray CT Inspection</a:t>
            </a:r>
          </a:p>
        </p:txBody>
      </p:sp>
      <p:sp>
        <p:nvSpPr>
          <p:cNvPr id="15" name="Content Placeholder 14"/>
          <p:cNvSpPr>
            <a:spLocks noGrp="1"/>
          </p:cNvSpPr>
          <p:nvPr>
            <p:ph sz="half" idx="1"/>
          </p:nvPr>
        </p:nvSpPr>
        <p:spPr>
          <a:xfrm>
            <a:off x="127763" y="1151366"/>
            <a:ext cx="6303775" cy="5390482"/>
          </a:xfrm>
        </p:spPr>
        <p:txBody>
          <a:bodyPr>
            <a:normAutofit lnSpcReduction="10000"/>
          </a:bodyPr>
          <a:lstStyle/>
          <a:p>
            <a:r>
              <a:rPr lang="en-US"/>
              <a:t>X-Ray CT provides a ‘Gold-Standard’ 3D representation of the internal structures and flaws of an inspected part</a:t>
            </a:r>
          </a:p>
          <a:p>
            <a:r>
              <a:rPr lang="en-US"/>
              <a:t>X-Ray Projections: </a:t>
            </a:r>
          </a:p>
          <a:p>
            <a:pPr lvl="1"/>
            <a:r>
              <a:rPr lang="en-US" sz="2800"/>
              <a:t>An X-Ray source emits radiation that passes through an object under inspection</a:t>
            </a:r>
          </a:p>
          <a:p>
            <a:pPr lvl="1"/>
            <a:r>
              <a:rPr lang="en-US" sz="2800"/>
              <a:t>Object attenuates the ray intensity</a:t>
            </a:r>
          </a:p>
          <a:p>
            <a:pPr lvl="1"/>
            <a:r>
              <a:rPr lang="en-US" sz="2800"/>
              <a:t>Ray intensity is captured by the detector, producing a projection of the object</a:t>
            </a:r>
          </a:p>
          <a:p>
            <a:r>
              <a:rPr lang="en-US"/>
              <a:t>CT reconstruction:</a:t>
            </a:r>
          </a:p>
          <a:p>
            <a:pPr lvl="1"/>
            <a:r>
              <a:rPr lang="en-US" sz="2800"/>
              <a:t>Convert projections to 3D model</a:t>
            </a:r>
          </a:p>
        </p:txBody>
      </p:sp>
      <p:sp>
        <p:nvSpPr>
          <p:cNvPr id="4" name="Slide Number Placeholder 3"/>
          <p:cNvSpPr>
            <a:spLocks noGrp="1"/>
          </p:cNvSpPr>
          <p:nvPr>
            <p:ph type="sldNum" sz="quarter" idx="12"/>
          </p:nvPr>
        </p:nvSpPr>
        <p:spPr/>
        <p:txBody>
          <a:bodyPr/>
          <a:lstStyle/>
          <a:p>
            <a:fld id="{C0CEAC91-501F-4BC3-8E01-9EA788E3C600}" type="slidenum">
              <a:rPr lang="en-US" smtClean="0"/>
              <a:t>28</a:t>
            </a:fld>
            <a:endParaRPr lang="en-US"/>
          </a:p>
        </p:txBody>
      </p:sp>
      <p:pic>
        <p:nvPicPr>
          <p:cNvPr id="16" name="Content Placeholder 5"/>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9390402" y="3754067"/>
            <a:ext cx="2440317" cy="2440317"/>
          </a:xfrm>
        </p:spPr>
      </p:pic>
      <p:pic>
        <p:nvPicPr>
          <p:cNvPr id="17" name="Content Placeholder 6"/>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6659964" y="4053248"/>
            <a:ext cx="2521429" cy="1891072"/>
          </a:xfrm>
        </p:spPr>
      </p:pic>
      <p:grpSp>
        <p:nvGrpSpPr>
          <p:cNvPr id="21" name="Group 20">
            <a:extLst>
              <a:ext uri="{FF2B5EF4-FFF2-40B4-BE49-F238E27FC236}">
                <a16:creationId xmlns:a16="http://schemas.microsoft.com/office/drawing/2014/main" id="{46C03431-0177-CF47-A107-0066C238B97D}"/>
              </a:ext>
            </a:extLst>
          </p:cNvPr>
          <p:cNvGrpSpPr/>
          <p:nvPr/>
        </p:nvGrpSpPr>
        <p:grpSpPr>
          <a:xfrm>
            <a:off x="7230359" y="970961"/>
            <a:ext cx="3648173" cy="2714901"/>
            <a:chOff x="7230359" y="970961"/>
            <a:chExt cx="3648173" cy="2714901"/>
          </a:xfrm>
        </p:grpSpPr>
        <p:sp>
          <p:nvSpPr>
            <p:cNvPr id="18" name="Rectangle 17">
              <a:extLst>
                <a:ext uri="{FF2B5EF4-FFF2-40B4-BE49-F238E27FC236}">
                  <a16:creationId xmlns:a16="http://schemas.microsoft.com/office/drawing/2014/main" id="{86056217-32C0-CC4E-8EF9-3067E8B72EBE}"/>
                </a:ext>
              </a:extLst>
            </p:cNvPr>
            <p:cNvSpPr/>
            <p:nvPr/>
          </p:nvSpPr>
          <p:spPr>
            <a:xfrm>
              <a:off x="7230359" y="970961"/>
              <a:ext cx="3648173" cy="26211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0" name="Group 19"/>
            <p:cNvGrpSpPr/>
            <p:nvPr/>
          </p:nvGrpSpPr>
          <p:grpSpPr>
            <a:xfrm>
              <a:off x="7483356" y="1063749"/>
              <a:ext cx="3321803" cy="2622113"/>
              <a:chOff x="7439587" y="2211625"/>
              <a:chExt cx="3321803" cy="2622113"/>
            </a:xfrm>
          </p:grpSpPr>
          <p:grpSp>
            <p:nvGrpSpPr>
              <p:cNvPr id="3" name="Group 2"/>
              <p:cNvGrpSpPr/>
              <p:nvPr/>
            </p:nvGrpSpPr>
            <p:grpSpPr>
              <a:xfrm rot="16200000">
                <a:off x="7789432" y="1861780"/>
                <a:ext cx="2622113" cy="3321803"/>
                <a:chOff x="8205901" y="1164433"/>
                <a:chExt cx="2622113" cy="3321803"/>
              </a:xfrm>
            </p:grpSpPr>
            <p:sp>
              <p:nvSpPr>
                <p:cNvPr id="5" name="Cube 4"/>
                <p:cNvSpPr/>
                <p:nvPr/>
              </p:nvSpPr>
              <p:spPr>
                <a:xfrm>
                  <a:off x="9093919" y="3942422"/>
                  <a:ext cx="1695451" cy="543814"/>
                </a:xfrm>
                <a:prstGeom prst="cube">
                  <a:avLst>
                    <a:gd name="adj" fmla="val 91138"/>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457200" eaLnBrk="1" fontAlgn="base" latinLnBrk="0" hangingPunct="1">
                    <a:lnSpc>
                      <a:spcPct val="100000"/>
                    </a:lnSpc>
                    <a:spcBef>
                      <a:spcPct val="0"/>
                    </a:spcBef>
                    <a:spcAft>
                      <a:spcPct val="0"/>
                    </a:spcAft>
                    <a:buClrTx/>
                    <a:buSzTx/>
                    <a:buFontTx/>
                    <a:buNone/>
                    <a:tabLst/>
                    <a:defRPr/>
                  </a:pPr>
                  <a:endParaRPr kumimoji="0" lang="en-US" sz="1350" b="0" i="0" u="none" strike="noStrike" kern="0" cap="none" spc="0" normalizeH="0" baseline="0" noProof="0">
                    <a:ln>
                      <a:noFill/>
                    </a:ln>
                    <a:solidFill>
                      <a:prstClr val="white"/>
                    </a:solidFill>
                    <a:effectLst/>
                    <a:uLnTx/>
                    <a:uFillTx/>
                    <a:latin typeface="Helvetica"/>
                    <a:ea typeface="ＭＳ Ｐゴシック"/>
                  </a:endParaRPr>
                </a:p>
              </p:txBody>
            </p:sp>
            <p:sp>
              <p:nvSpPr>
                <p:cNvPr id="6" name="TextBox 5"/>
                <p:cNvSpPr txBox="1"/>
                <p:nvPr/>
              </p:nvSpPr>
              <p:spPr>
                <a:xfrm rot="2611301">
                  <a:off x="8712311" y="1164433"/>
                  <a:ext cx="1087798" cy="300082"/>
                </a:xfrm>
                <a:prstGeom prst="rect">
                  <a:avLst/>
                </a:prstGeom>
                <a:noFill/>
              </p:spPr>
              <p:txBody>
                <a:bodyPr wrap="none" rtlCol="0">
                  <a:spAutoFit/>
                </a:bodyPr>
                <a:lstStyle/>
                <a:p>
                  <a:pPr defTabSz="457200" fontAlgn="base">
                    <a:spcBef>
                      <a:spcPct val="0"/>
                    </a:spcBef>
                    <a:spcAft>
                      <a:spcPct val="0"/>
                    </a:spcAft>
                  </a:pPr>
                  <a:r>
                    <a:rPr lang="en-US" sz="1350">
                      <a:solidFill>
                        <a:prstClr val="black"/>
                      </a:solidFill>
                      <a:ea typeface="ＭＳ Ｐゴシック"/>
                    </a:rPr>
                    <a:t>X-Ray source</a:t>
                  </a:r>
                </a:p>
              </p:txBody>
            </p:sp>
            <p:sp>
              <p:nvSpPr>
                <p:cNvPr id="7" name="TextBox 6"/>
                <p:cNvSpPr txBox="1"/>
                <p:nvPr/>
              </p:nvSpPr>
              <p:spPr>
                <a:xfrm rot="5400000">
                  <a:off x="9569851" y="2571019"/>
                  <a:ext cx="646331" cy="300082"/>
                </a:xfrm>
                <a:prstGeom prst="rect">
                  <a:avLst/>
                </a:prstGeom>
                <a:noFill/>
              </p:spPr>
              <p:txBody>
                <a:bodyPr wrap="none" rtlCol="0">
                  <a:spAutoFit/>
                </a:bodyPr>
                <a:lstStyle/>
                <a:p>
                  <a:pPr defTabSz="457200" fontAlgn="base">
                    <a:spcBef>
                      <a:spcPct val="0"/>
                    </a:spcBef>
                    <a:spcAft>
                      <a:spcPct val="0"/>
                    </a:spcAft>
                  </a:pPr>
                  <a:r>
                    <a:rPr lang="en-US" sz="1350">
                      <a:solidFill>
                        <a:prstClr val="black"/>
                      </a:solidFill>
                      <a:ea typeface="ＭＳ Ｐゴシック"/>
                    </a:rPr>
                    <a:t>X-Rays</a:t>
                  </a:r>
                </a:p>
              </p:txBody>
            </p:sp>
            <p:sp>
              <p:nvSpPr>
                <p:cNvPr id="8" name="TextBox 7"/>
                <p:cNvSpPr txBox="1"/>
                <p:nvPr/>
              </p:nvSpPr>
              <p:spPr>
                <a:xfrm rot="2553514">
                  <a:off x="8322249" y="2628928"/>
                  <a:ext cx="1545488" cy="300082"/>
                </a:xfrm>
                <a:prstGeom prst="rect">
                  <a:avLst/>
                </a:prstGeom>
                <a:noFill/>
              </p:spPr>
              <p:txBody>
                <a:bodyPr wrap="none" rtlCol="0">
                  <a:spAutoFit/>
                </a:bodyPr>
                <a:lstStyle/>
                <a:p>
                  <a:pPr defTabSz="457200" fontAlgn="base">
                    <a:spcBef>
                      <a:spcPct val="0"/>
                    </a:spcBef>
                    <a:spcAft>
                      <a:spcPct val="0"/>
                    </a:spcAft>
                  </a:pPr>
                  <a:r>
                    <a:rPr lang="en-US" sz="1350">
                      <a:solidFill>
                        <a:prstClr val="black"/>
                      </a:solidFill>
                      <a:ea typeface="ＭＳ Ｐゴシック"/>
                    </a:rPr>
                    <a:t>Interrogated object</a:t>
                  </a:r>
                </a:p>
              </p:txBody>
            </p:sp>
            <p:sp>
              <p:nvSpPr>
                <p:cNvPr id="9" name="TextBox 8"/>
                <p:cNvSpPr txBox="1"/>
                <p:nvPr/>
              </p:nvSpPr>
              <p:spPr>
                <a:xfrm rot="2361355">
                  <a:off x="8205901" y="3750461"/>
                  <a:ext cx="1220527" cy="300082"/>
                </a:xfrm>
                <a:prstGeom prst="rect">
                  <a:avLst/>
                </a:prstGeom>
                <a:noFill/>
              </p:spPr>
              <p:txBody>
                <a:bodyPr wrap="none" rtlCol="0">
                  <a:spAutoFit/>
                </a:bodyPr>
                <a:lstStyle/>
                <a:p>
                  <a:pPr defTabSz="457200" fontAlgn="base">
                    <a:spcBef>
                      <a:spcPct val="0"/>
                    </a:spcBef>
                    <a:spcAft>
                      <a:spcPct val="0"/>
                    </a:spcAft>
                  </a:pPr>
                  <a:r>
                    <a:rPr lang="en-US" sz="1350">
                      <a:solidFill>
                        <a:prstClr val="black"/>
                      </a:solidFill>
                      <a:ea typeface="ＭＳ Ｐゴシック"/>
                    </a:rPr>
                    <a:t>X-Ray detector</a:t>
                  </a:r>
                </a:p>
              </p:txBody>
            </p:sp>
            <p:sp>
              <p:nvSpPr>
                <p:cNvPr id="10" name="TextBox 9"/>
                <p:cNvSpPr txBox="1"/>
                <p:nvPr/>
              </p:nvSpPr>
              <p:spPr>
                <a:xfrm rot="5400000">
                  <a:off x="9892148" y="2856947"/>
                  <a:ext cx="1571649" cy="300082"/>
                </a:xfrm>
                <a:prstGeom prst="rect">
                  <a:avLst/>
                </a:prstGeom>
                <a:noFill/>
              </p:spPr>
              <p:txBody>
                <a:bodyPr wrap="none" rtlCol="0">
                  <a:spAutoFit/>
                </a:bodyPr>
                <a:lstStyle/>
                <a:p>
                  <a:pPr defTabSz="457200" fontAlgn="base">
                    <a:spcBef>
                      <a:spcPct val="0"/>
                    </a:spcBef>
                    <a:spcAft>
                      <a:spcPct val="0"/>
                    </a:spcAft>
                  </a:pPr>
                  <a:r>
                    <a:rPr lang="en-US" sz="1350">
                      <a:solidFill>
                        <a:prstClr val="black"/>
                      </a:solidFill>
                      <a:ea typeface="ＭＳ Ｐゴシック"/>
                    </a:rPr>
                    <a:t>projection of object</a:t>
                  </a:r>
                </a:p>
              </p:txBody>
            </p:sp>
            <p:sp>
              <p:nvSpPr>
                <p:cNvPr id="11" name="Isosceles Triangle 10"/>
                <p:cNvSpPr/>
                <p:nvPr/>
              </p:nvSpPr>
              <p:spPr>
                <a:xfrm>
                  <a:off x="9325695" y="2071554"/>
                  <a:ext cx="1133960" cy="2140943"/>
                </a:xfrm>
                <a:prstGeom prst="triangle">
                  <a:avLst/>
                </a:prstGeom>
                <a:solidFill>
                  <a:srgbClr val="FFC000">
                    <a:alpha val="51000"/>
                  </a:srgbClr>
                </a:solidFill>
                <a:ln w="12700" cap="flat" cmpd="sng" algn="ctr">
                  <a:solidFill>
                    <a:srgbClr val="FFC000">
                      <a:shade val="50000"/>
                    </a:srgbClr>
                  </a:solidFill>
                  <a:prstDash val="solid"/>
                  <a:miter lim="800000"/>
                </a:ln>
                <a:effectLst/>
              </p:spPr>
              <p:txBody>
                <a:bodyPr rtlCol="0" anchor="ctr"/>
                <a:lstStyle/>
                <a:p>
                  <a:pPr algn="ctr">
                    <a:defRPr/>
                  </a:pPr>
                  <a:endParaRPr lang="en-US" sz="1350" kern="0">
                    <a:solidFill>
                      <a:prstClr val="white"/>
                    </a:solidFill>
                    <a:ea typeface="ＭＳ Ｐゴシック"/>
                  </a:endParaRPr>
                </a:p>
              </p:txBody>
            </p:sp>
            <p:sp>
              <p:nvSpPr>
                <p:cNvPr id="12" name="Sun 11"/>
                <p:cNvSpPr/>
                <p:nvPr/>
              </p:nvSpPr>
              <p:spPr>
                <a:xfrm>
                  <a:off x="9549775" y="1393794"/>
                  <a:ext cx="685800" cy="685800"/>
                </a:xfrm>
                <a:prstGeom prst="sun">
                  <a:avLst/>
                </a:prstGeom>
                <a:solidFill>
                  <a:srgbClr val="FFC000"/>
                </a:solidFill>
                <a:ln w="12700" cap="flat" cmpd="sng" algn="ctr">
                  <a:solidFill>
                    <a:srgbClr val="FFC000">
                      <a:shade val="50000"/>
                    </a:srgbClr>
                  </a:solidFill>
                  <a:prstDash val="solid"/>
                  <a:miter lim="800000"/>
                </a:ln>
                <a:effectLst/>
              </p:spPr>
              <p:txBody>
                <a:bodyPr rtlCol="0" anchor="ctr"/>
                <a:lstStyle/>
                <a:p>
                  <a:pPr algn="ctr">
                    <a:defRPr/>
                  </a:pPr>
                  <a:endParaRPr lang="en-US" sz="1350" kern="0">
                    <a:solidFill>
                      <a:prstClr val="white"/>
                    </a:solidFill>
                    <a:ea typeface="ＭＳ Ｐゴシック"/>
                  </a:endParaRPr>
                </a:p>
              </p:txBody>
            </p:sp>
            <p:sp>
              <p:nvSpPr>
                <p:cNvPr id="13" name="Flowchart: Magnetic Disk 12"/>
                <p:cNvSpPr/>
                <p:nvPr/>
              </p:nvSpPr>
              <p:spPr>
                <a:xfrm>
                  <a:off x="9646296" y="3218222"/>
                  <a:ext cx="493440" cy="459486"/>
                </a:xfrm>
                <a:prstGeom prst="flowChartMagneticDisk">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350" kern="0">
                    <a:solidFill>
                      <a:prstClr val="white"/>
                    </a:solidFill>
                    <a:ea typeface="ＭＳ Ｐゴシック"/>
                  </a:endParaRPr>
                </a:p>
              </p:txBody>
            </p:sp>
            <p:sp>
              <p:nvSpPr>
                <p:cNvPr id="14" name="Oval 13"/>
                <p:cNvSpPr/>
                <p:nvPr/>
              </p:nvSpPr>
              <p:spPr>
                <a:xfrm>
                  <a:off x="9646296" y="4073997"/>
                  <a:ext cx="493440" cy="251993"/>
                </a:xfrm>
                <a:prstGeom prst="ellipse">
                  <a:avLst/>
                </a:prstGeom>
                <a:solidFill>
                  <a:srgbClr val="5B9BD5"/>
                </a:solidFill>
                <a:ln w="12700" cap="flat" cmpd="sng" algn="ctr">
                  <a:solidFill>
                    <a:srgbClr val="5B9BD5">
                      <a:shade val="50000"/>
                    </a:srgbClr>
                  </a:solidFill>
                  <a:prstDash val="solid"/>
                  <a:miter lim="800000"/>
                </a:ln>
                <a:effectLst/>
              </p:spPr>
              <p:txBody>
                <a:bodyPr rtlCol="0" anchor="ctr"/>
                <a:lstStyle/>
                <a:p>
                  <a:pPr algn="ctr">
                    <a:defRPr/>
                  </a:pPr>
                  <a:endParaRPr lang="en-US" sz="1350" kern="0">
                    <a:solidFill>
                      <a:prstClr val="white"/>
                    </a:solidFill>
                    <a:ea typeface="ＭＳ Ｐゴシック"/>
                  </a:endParaRPr>
                </a:p>
              </p:txBody>
            </p:sp>
          </p:grpSp>
          <p:cxnSp>
            <p:nvCxnSpPr>
              <p:cNvPr id="19" name="Straight Arrow Connector 18"/>
              <p:cNvCxnSpPr>
                <a:stCxn id="10" idx="2"/>
                <a:endCxn id="14" idx="7"/>
              </p:cNvCxnSpPr>
              <p:nvPr/>
            </p:nvCxnSpPr>
            <p:spPr>
              <a:xfrm>
                <a:off x="9282143" y="2511708"/>
                <a:ext cx="1103913" cy="46045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29280434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4"/>
          <p:cNvSpPr>
            <a:spLocks noGrp="1"/>
          </p:cNvSpPr>
          <p:nvPr>
            <p:ph type="title"/>
          </p:nvPr>
        </p:nvSpPr>
        <p:spPr>
          <a:xfrm>
            <a:off x="0" y="-12937"/>
            <a:ext cx="10515600" cy="1325563"/>
          </a:xfrm>
        </p:spPr>
        <p:txBody>
          <a:bodyPr/>
          <a:lstStyle/>
          <a:p>
            <a:r>
              <a:rPr lang="en-US"/>
              <a:t>X-Ray Inspection Modelling</a:t>
            </a:r>
          </a:p>
        </p:txBody>
      </p:sp>
      <mc:AlternateContent xmlns:mc="http://schemas.openxmlformats.org/markup-compatibility/2006" xmlns:a14="http://schemas.microsoft.com/office/drawing/2010/main">
        <mc:Choice Requires="a14">
          <p:sp>
            <p:nvSpPr>
              <p:cNvPr id="6" name="Content Placeholder 5"/>
              <p:cNvSpPr>
                <a:spLocks noGrp="1"/>
              </p:cNvSpPr>
              <p:nvPr>
                <p:ph sz="half" idx="1"/>
              </p:nvPr>
            </p:nvSpPr>
            <p:spPr>
              <a:xfrm>
                <a:off x="130631" y="1121229"/>
                <a:ext cx="5965370" cy="5453348"/>
              </a:xfrm>
            </p:spPr>
            <p:txBody>
              <a:bodyPr>
                <a:noAutofit/>
              </a:bodyPr>
              <a:lstStyle/>
              <a:p>
                <a:r>
                  <a:rPr lang="en-US"/>
                  <a:t>Ray-triangle intersections</a:t>
                </a:r>
              </a:p>
              <a:p>
                <a:r>
                  <a:rPr lang="en-US"/>
                  <a:t>Distance between entry and exit of closed hull along ray</a:t>
                </a:r>
              </a:p>
              <a:p>
                <a:pPr lvl="1"/>
                <a14:m>
                  <m:oMath xmlns:m="http://schemas.openxmlformats.org/officeDocument/2006/math">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𝑀</m:t>
                        </m:r>
                      </m:e>
                      <m:sub>
                        <m:r>
                          <a:rPr lang="en-US" sz="2800" b="0" i="1" smtClean="0">
                            <a:latin typeface="Cambria Math" panose="02040503050406030204" pitchFamily="18" charset="0"/>
                          </a:rPr>
                          <m:t>𝑒𝑥𝑖𝑡</m:t>
                        </m:r>
                      </m:sub>
                    </m:sSub>
                    <m:r>
                      <a:rPr lang="en-US" sz="2800" b="0" i="1" smtClean="0">
                        <a:latin typeface="Cambria Math" panose="02040503050406030204" pitchFamily="18" charset="0"/>
                      </a:rPr>
                      <m:t>=</m:t>
                    </m:r>
                    <m:sSub>
                      <m:sSubPr>
                        <m:ctrlPr>
                          <a:rPr lang="en-US" sz="2800" b="0" i="1" smtClean="0">
                            <a:latin typeface="Cambria Math" panose="02040503050406030204" pitchFamily="18" charset="0"/>
                          </a:rPr>
                        </m:ctrlPr>
                      </m:sSubPr>
                      <m:e>
                        <m:r>
                          <a:rPr lang="en-US" sz="2800" b="0" i="1" smtClean="0">
                            <a:latin typeface="Cambria Math" panose="02040503050406030204" pitchFamily="18" charset="0"/>
                          </a:rPr>
                          <m:t>𝑀</m:t>
                        </m:r>
                      </m:e>
                      <m:sub>
                        <m:r>
                          <a:rPr lang="en-US" sz="2800" b="0" i="1" smtClean="0">
                            <a:latin typeface="Cambria Math" panose="02040503050406030204" pitchFamily="18" charset="0"/>
                          </a:rPr>
                          <m:t>0</m:t>
                        </m:r>
                      </m:sub>
                    </m:sSub>
                    <m:func>
                      <m:funcPr>
                        <m:ctrlPr>
                          <a:rPr lang="en-US" sz="2800" b="0" i="1" smtClean="0">
                            <a:latin typeface="Cambria Math" panose="02040503050406030204" pitchFamily="18" charset="0"/>
                          </a:rPr>
                        </m:ctrlPr>
                      </m:funcPr>
                      <m:fName>
                        <m:r>
                          <m:rPr>
                            <m:sty m:val="p"/>
                          </m:rPr>
                          <a:rPr lang="en-US" sz="2800" b="0" i="0" smtClean="0">
                            <a:latin typeface="Cambria Math" panose="02040503050406030204" pitchFamily="18" charset="0"/>
                          </a:rPr>
                          <m:t>exp</m:t>
                        </m:r>
                      </m:fName>
                      <m:e>
                        <m:d>
                          <m:dPr>
                            <m:ctrlPr>
                              <a:rPr lang="en-US" sz="2800" b="0" i="1" smtClean="0">
                                <a:latin typeface="Cambria Math" panose="02040503050406030204" pitchFamily="18" charset="0"/>
                              </a:rPr>
                            </m:ctrlPr>
                          </m:dPr>
                          <m:e>
                            <m:r>
                              <a:rPr lang="en-US" sz="2800" b="0" i="1" smtClean="0">
                                <a:latin typeface="Cambria Math" panose="02040503050406030204" pitchFamily="18" charset="0"/>
                              </a:rPr>
                              <m:t>−</m:t>
                            </m:r>
                            <m:r>
                              <a:rPr lang="en-US" sz="2800" b="0" i="1" smtClean="0">
                                <a:latin typeface="Cambria Math" panose="02040503050406030204" pitchFamily="18" charset="0"/>
                              </a:rPr>
                              <m:t>𝛼</m:t>
                            </m:r>
                            <m:r>
                              <a:rPr lang="en-US" sz="2800" b="0" i="1" smtClean="0">
                                <a:latin typeface="Cambria Math" panose="02040503050406030204" pitchFamily="18" charset="0"/>
                              </a:rPr>
                              <m:t>𝐿</m:t>
                            </m:r>
                          </m:e>
                        </m:d>
                      </m:e>
                    </m:func>
                  </m:oMath>
                </a14:m>
                <a:endParaRPr lang="en-US" sz="2800"/>
              </a:p>
              <a:p>
                <a:r>
                  <a:rPr lang="en-US"/>
                  <a:t>For X-Rays, a valid first assumption is only absorption with no/negligible scattering and refraction</a:t>
                </a:r>
              </a:p>
              <a:p>
                <a:r>
                  <a:rPr lang="en-US"/>
                  <a:t>Simulation Performance</a:t>
                </a:r>
              </a:p>
              <a:p>
                <a:pPr lvl="1"/>
                <a:r>
                  <a:rPr lang="en-US"/>
                  <a:t>2.5 – 3 min simulation wall-time for a single wavelength (~40 kernel time)</a:t>
                </a:r>
              </a:p>
            </p:txBody>
          </p:sp>
        </mc:Choice>
        <mc:Fallback xmlns="">
          <p:sp>
            <p:nvSpPr>
              <p:cNvPr id="6" name="Content Placeholder 5"/>
              <p:cNvSpPr>
                <a:spLocks noGrp="1" noRot="1" noChangeAspect="1" noMove="1" noResize="1" noEditPoints="1" noAdjustHandles="1" noChangeArrowheads="1" noChangeShapeType="1" noTextEdit="1"/>
              </p:cNvSpPr>
              <p:nvPr>
                <p:ph sz="half" idx="1"/>
              </p:nvPr>
            </p:nvSpPr>
            <p:spPr>
              <a:xfrm>
                <a:off x="130631" y="1121229"/>
                <a:ext cx="5965370" cy="5453348"/>
              </a:xfrm>
              <a:blipFill>
                <a:blip r:embed="rId2"/>
                <a:stretch>
                  <a:fillRect l="-1839" t="-189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C0CEAC91-501F-4BC3-8E01-9EA788E3C600}" type="slidenum">
              <a:rPr lang="en-US" smtClean="0"/>
              <a:t>29</a:t>
            </a:fld>
            <a:endParaRPr lang="en-US"/>
          </a:p>
        </p:txBody>
      </p:sp>
      <p:sp>
        <p:nvSpPr>
          <p:cNvPr id="8" name="Freeform 7"/>
          <p:cNvSpPr>
            <a:spLocks noChangeAspect="1"/>
          </p:cNvSpPr>
          <p:nvPr/>
        </p:nvSpPr>
        <p:spPr bwMode="auto">
          <a:xfrm>
            <a:off x="9457108" y="1290082"/>
            <a:ext cx="1164444" cy="1492138"/>
          </a:xfrm>
          <a:custGeom>
            <a:avLst/>
            <a:gdLst>
              <a:gd name="connsiteX0" fmla="*/ 1325809 w 2392609"/>
              <a:gd name="connsiteY0" fmla="*/ 277905 h 3065929"/>
              <a:gd name="connsiteX1" fmla="*/ 1325809 w 2392609"/>
              <a:gd name="connsiteY1" fmla="*/ 277905 h 3065929"/>
              <a:gd name="connsiteX2" fmla="*/ 1325809 w 2392609"/>
              <a:gd name="connsiteY2" fmla="*/ 134470 h 3065929"/>
              <a:gd name="connsiteX3" fmla="*/ 1316845 w 2392609"/>
              <a:gd name="connsiteY3" fmla="*/ 107576 h 3065929"/>
              <a:gd name="connsiteX4" fmla="*/ 1298915 w 2392609"/>
              <a:gd name="connsiteY4" fmla="*/ 89647 h 3065929"/>
              <a:gd name="connsiteX5" fmla="*/ 1280986 w 2392609"/>
              <a:gd name="connsiteY5" fmla="*/ 53788 h 3065929"/>
              <a:gd name="connsiteX6" fmla="*/ 1254092 w 2392609"/>
              <a:gd name="connsiteY6" fmla="*/ 35858 h 3065929"/>
              <a:gd name="connsiteX7" fmla="*/ 1200303 w 2392609"/>
              <a:gd name="connsiteY7" fmla="*/ 0 h 3065929"/>
              <a:gd name="connsiteX8" fmla="*/ 832750 w 2392609"/>
              <a:gd name="connsiteY8" fmla="*/ 8964 h 3065929"/>
              <a:gd name="connsiteX9" fmla="*/ 743103 w 2392609"/>
              <a:gd name="connsiteY9" fmla="*/ 17929 h 3065929"/>
              <a:gd name="connsiteX10" fmla="*/ 689315 w 2392609"/>
              <a:gd name="connsiteY10" fmla="*/ 35858 h 3065929"/>
              <a:gd name="connsiteX11" fmla="*/ 662421 w 2392609"/>
              <a:gd name="connsiteY11" fmla="*/ 44823 h 3065929"/>
              <a:gd name="connsiteX12" fmla="*/ 626562 w 2392609"/>
              <a:gd name="connsiteY12" fmla="*/ 62752 h 3065929"/>
              <a:gd name="connsiteX13" fmla="*/ 572774 w 2392609"/>
              <a:gd name="connsiteY13" fmla="*/ 80682 h 3065929"/>
              <a:gd name="connsiteX14" fmla="*/ 527950 w 2392609"/>
              <a:gd name="connsiteY14" fmla="*/ 98611 h 3065929"/>
              <a:gd name="connsiteX15" fmla="*/ 483127 w 2392609"/>
              <a:gd name="connsiteY15" fmla="*/ 134470 h 3065929"/>
              <a:gd name="connsiteX16" fmla="*/ 420374 w 2392609"/>
              <a:gd name="connsiteY16" fmla="*/ 206188 h 3065929"/>
              <a:gd name="connsiteX17" fmla="*/ 402445 w 2392609"/>
              <a:gd name="connsiteY17" fmla="*/ 259976 h 3065929"/>
              <a:gd name="connsiteX18" fmla="*/ 384515 w 2392609"/>
              <a:gd name="connsiteY18" fmla="*/ 313764 h 3065929"/>
              <a:gd name="connsiteX19" fmla="*/ 375550 w 2392609"/>
              <a:gd name="connsiteY19" fmla="*/ 340658 h 3065929"/>
              <a:gd name="connsiteX20" fmla="*/ 357621 w 2392609"/>
              <a:gd name="connsiteY20" fmla="*/ 358588 h 3065929"/>
              <a:gd name="connsiteX21" fmla="*/ 348656 w 2392609"/>
              <a:gd name="connsiteY21" fmla="*/ 385482 h 3065929"/>
              <a:gd name="connsiteX22" fmla="*/ 330727 w 2392609"/>
              <a:gd name="connsiteY22" fmla="*/ 412376 h 3065929"/>
              <a:gd name="connsiteX23" fmla="*/ 321762 w 2392609"/>
              <a:gd name="connsiteY23" fmla="*/ 448235 h 3065929"/>
              <a:gd name="connsiteX24" fmla="*/ 303833 w 2392609"/>
              <a:gd name="connsiteY24" fmla="*/ 475129 h 3065929"/>
              <a:gd name="connsiteX25" fmla="*/ 285903 w 2392609"/>
              <a:gd name="connsiteY25" fmla="*/ 528917 h 3065929"/>
              <a:gd name="connsiteX26" fmla="*/ 276939 w 2392609"/>
              <a:gd name="connsiteY26" fmla="*/ 555811 h 3065929"/>
              <a:gd name="connsiteX27" fmla="*/ 259009 w 2392609"/>
              <a:gd name="connsiteY27" fmla="*/ 582705 h 3065929"/>
              <a:gd name="connsiteX28" fmla="*/ 223150 w 2392609"/>
              <a:gd name="connsiteY28" fmla="*/ 654423 h 3065929"/>
              <a:gd name="connsiteX29" fmla="*/ 205221 w 2392609"/>
              <a:gd name="connsiteY29" fmla="*/ 708211 h 3065929"/>
              <a:gd name="connsiteX30" fmla="*/ 187292 w 2392609"/>
              <a:gd name="connsiteY30" fmla="*/ 744070 h 3065929"/>
              <a:gd name="connsiteX31" fmla="*/ 142468 w 2392609"/>
              <a:gd name="connsiteY31" fmla="*/ 824752 h 3065929"/>
              <a:gd name="connsiteX32" fmla="*/ 115574 w 2392609"/>
              <a:gd name="connsiteY32" fmla="*/ 878541 h 3065929"/>
              <a:gd name="connsiteX33" fmla="*/ 97645 w 2392609"/>
              <a:gd name="connsiteY33" fmla="*/ 941294 h 3065929"/>
              <a:gd name="connsiteX34" fmla="*/ 79715 w 2392609"/>
              <a:gd name="connsiteY34" fmla="*/ 968188 h 3065929"/>
              <a:gd name="connsiteX35" fmla="*/ 61786 w 2392609"/>
              <a:gd name="connsiteY35" fmla="*/ 1030941 h 3065929"/>
              <a:gd name="connsiteX36" fmla="*/ 34892 w 2392609"/>
              <a:gd name="connsiteY36" fmla="*/ 1093694 h 3065929"/>
              <a:gd name="connsiteX37" fmla="*/ 7998 w 2392609"/>
              <a:gd name="connsiteY37" fmla="*/ 1165411 h 3065929"/>
              <a:gd name="connsiteX38" fmla="*/ 52821 w 2392609"/>
              <a:gd name="connsiteY38" fmla="*/ 1640541 h 3065929"/>
              <a:gd name="connsiteX39" fmla="*/ 79715 w 2392609"/>
              <a:gd name="connsiteY39" fmla="*/ 1676400 h 3065929"/>
              <a:gd name="connsiteX40" fmla="*/ 124539 w 2392609"/>
              <a:gd name="connsiteY40" fmla="*/ 1757082 h 3065929"/>
              <a:gd name="connsiteX41" fmla="*/ 160398 w 2392609"/>
              <a:gd name="connsiteY41" fmla="*/ 1810870 h 3065929"/>
              <a:gd name="connsiteX42" fmla="*/ 223150 w 2392609"/>
              <a:gd name="connsiteY42" fmla="*/ 1882588 h 3065929"/>
              <a:gd name="connsiteX43" fmla="*/ 250045 w 2392609"/>
              <a:gd name="connsiteY43" fmla="*/ 1900517 h 3065929"/>
              <a:gd name="connsiteX44" fmla="*/ 357621 w 2392609"/>
              <a:gd name="connsiteY44" fmla="*/ 1927411 h 3065929"/>
              <a:gd name="connsiteX45" fmla="*/ 581739 w 2392609"/>
              <a:gd name="connsiteY45" fmla="*/ 1945341 h 3065929"/>
              <a:gd name="connsiteX46" fmla="*/ 778962 w 2392609"/>
              <a:gd name="connsiteY46" fmla="*/ 1936376 h 3065929"/>
              <a:gd name="connsiteX47" fmla="*/ 850680 w 2392609"/>
              <a:gd name="connsiteY47" fmla="*/ 1918447 h 3065929"/>
              <a:gd name="connsiteX48" fmla="*/ 913433 w 2392609"/>
              <a:gd name="connsiteY48" fmla="*/ 1909482 h 3065929"/>
              <a:gd name="connsiteX49" fmla="*/ 1021009 w 2392609"/>
              <a:gd name="connsiteY49" fmla="*/ 1918447 h 3065929"/>
              <a:gd name="connsiteX50" fmla="*/ 1047903 w 2392609"/>
              <a:gd name="connsiteY50" fmla="*/ 1945341 h 3065929"/>
              <a:gd name="connsiteX51" fmla="*/ 1092727 w 2392609"/>
              <a:gd name="connsiteY51" fmla="*/ 1981200 h 3065929"/>
              <a:gd name="connsiteX52" fmla="*/ 1182374 w 2392609"/>
              <a:gd name="connsiteY52" fmla="*/ 2070847 h 3065929"/>
              <a:gd name="connsiteX53" fmla="*/ 1236162 w 2392609"/>
              <a:gd name="connsiteY53" fmla="*/ 2133600 h 3065929"/>
              <a:gd name="connsiteX54" fmla="*/ 1280986 w 2392609"/>
              <a:gd name="connsiteY54" fmla="*/ 2178423 h 3065929"/>
              <a:gd name="connsiteX55" fmla="*/ 1289950 w 2392609"/>
              <a:gd name="connsiteY55" fmla="*/ 2205317 h 3065929"/>
              <a:gd name="connsiteX56" fmla="*/ 1334774 w 2392609"/>
              <a:gd name="connsiteY56" fmla="*/ 2268070 h 3065929"/>
              <a:gd name="connsiteX57" fmla="*/ 1343739 w 2392609"/>
              <a:gd name="connsiteY57" fmla="*/ 2294964 h 3065929"/>
              <a:gd name="connsiteX58" fmla="*/ 1352703 w 2392609"/>
              <a:gd name="connsiteY58" fmla="*/ 2330823 h 3065929"/>
              <a:gd name="connsiteX59" fmla="*/ 1370633 w 2392609"/>
              <a:gd name="connsiteY59" fmla="*/ 2348752 h 3065929"/>
              <a:gd name="connsiteX60" fmla="*/ 1388562 w 2392609"/>
              <a:gd name="connsiteY60" fmla="*/ 2375647 h 3065929"/>
              <a:gd name="connsiteX61" fmla="*/ 1397527 w 2392609"/>
              <a:gd name="connsiteY61" fmla="*/ 2402541 h 3065929"/>
              <a:gd name="connsiteX62" fmla="*/ 1433386 w 2392609"/>
              <a:gd name="connsiteY62" fmla="*/ 2474258 h 3065929"/>
              <a:gd name="connsiteX63" fmla="*/ 1460280 w 2392609"/>
              <a:gd name="connsiteY63" fmla="*/ 2528047 h 3065929"/>
              <a:gd name="connsiteX64" fmla="*/ 1469245 w 2392609"/>
              <a:gd name="connsiteY64" fmla="*/ 2563905 h 3065929"/>
              <a:gd name="connsiteX65" fmla="*/ 1505103 w 2392609"/>
              <a:gd name="connsiteY65" fmla="*/ 2626658 h 3065929"/>
              <a:gd name="connsiteX66" fmla="*/ 1549927 w 2392609"/>
              <a:gd name="connsiteY66" fmla="*/ 2734235 h 3065929"/>
              <a:gd name="connsiteX67" fmla="*/ 1558892 w 2392609"/>
              <a:gd name="connsiteY67" fmla="*/ 2779058 h 3065929"/>
              <a:gd name="connsiteX68" fmla="*/ 1576821 w 2392609"/>
              <a:gd name="connsiteY68" fmla="*/ 2796988 h 3065929"/>
              <a:gd name="connsiteX69" fmla="*/ 1603715 w 2392609"/>
              <a:gd name="connsiteY69" fmla="*/ 2859741 h 3065929"/>
              <a:gd name="connsiteX70" fmla="*/ 1630609 w 2392609"/>
              <a:gd name="connsiteY70" fmla="*/ 2922494 h 3065929"/>
              <a:gd name="connsiteX71" fmla="*/ 1639574 w 2392609"/>
              <a:gd name="connsiteY71" fmla="*/ 2949388 h 3065929"/>
              <a:gd name="connsiteX72" fmla="*/ 1657503 w 2392609"/>
              <a:gd name="connsiteY72" fmla="*/ 2976282 h 3065929"/>
              <a:gd name="connsiteX73" fmla="*/ 1675433 w 2392609"/>
              <a:gd name="connsiteY73" fmla="*/ 3012141 h 3065929"/>
              <a:gd name="connsiteX74" fmla="*/ 1729221 w 2392609"/>
              <a:gd name="connsiteY74" fmla="*/ 3056964 h 3065929"/>
              <a:gd name="connsiteX75" fmla="*/ 1765080 w 2392609"/>
              <a:gd name="connsiteY75" fmla="*/ 3065929 h 3065929"/>
              <a:gd name="connsiteX76" fmla="*/ 1971268 w 2392609"/>
              <a:gd name="connsiteY76" fmla="*/ 3048000 h 3065929"/>
              <a:gd name="connsiteX77" fmla="*/ 2096774 w 2392609"/>
              <a:gd name="connsiteY77" fmla="*/ 2994211 h 3065929"/>
              <a:gd name="connsiteX78" fmla="*/ 2249174 w 2392609"/>
              <a:gd name="connsiteY78" fmla="*/ 2868705 h 3065929"/>
              <a:gd name="connsiteX79" fmla="*/ 2276068 w 2392609"/>
              <a:gd name="connsiteY79" fmla="*/ 2823882 h 3065929"/>
              <a:gd name="connsiteX80" fmla="*/ 2285033 w 2392609"/>
              <a:gd name="connsiteY80" fmla="*/ 2788023 h 3065929"/>
              <a:gd name="connsiteX81" fmla="*/ 2320892 w 2392609"/>
              <a:gd name="connsiteY81" fmla="*/ 2707341 h 3065929"/>
              <a:gd name="connsiteX82" fmla="*/ 2338821 w 2392609"/>
              <a:gd name="connsiteY82" fmla="*/ 2608729 h 3065929"/>
              <a:gd name="connsiteX83" fmla="*/ 2356750 w 2392609"/>
              <a:gd name="connsiteY83" fmla="*/ 2465294 h 3065929"/>
              <a:gd name="connsiteX84" fmla="*/ 2374680 w 2392609"/>
              <a:gd name="connsiteY84" fmla="*/ 2384611 h 3065929"/>
              <a:gd name="connsiteX85" fmla="*/ 2392609 w 2392609"/>
              <a:gd name="connsiteY85" fmla="*/ 2250141 h 3065929"/>
              <a:gd name="connsiteX86" fmla="*/ 2383645 w 2392609"/>
              <a:gd name="connsiteY86" fmla="*/ 2061882 h 3065929"/>
              <a:gd name="connsiteX87" fmla="*/ 2338821 w 2392609"/>
              <a:gd name="connsiteY87" fmla="*/ 1990164 h 3065929"/>
              <a:gd name="connsiteX88" fmla="*/ 2276068 w 2392609"/>
              <a:gd name="connsiteY88" fmla="*/ 1900517 h 3065929"/>
              <a:gd name="connsiteX89" fmla="*/ 2240209 w 2392609"/>
              <a:gd name="connsiteY89" fmla="*/ 1846729 h 3065929"/>
              <a:gd name="connsiteX90" fmla="*/ 2204350 w 2392609"/>
              <a:gd name="connsiteY90" fmla="*/ 1801905 h 3065929"/>
              <a:gd name="connsiteX91" fmla="*/ 2159527 w 2392609"/>
              <a:gd name="connsiteY91" fmla="*/ 1721223 h 3065929"/>
              <a:gd name="connsiteX92" fmla="*/ 2123668 w 2392609"/>
              <a:gd name="connsiteY92" fmla="*/ 1667435 h 3065929"/>
              <a:gd name="connsiteX93" fmla="*/ 2096774 w 2392609"/>
              <a:gd name="connsiteY93" fmla="*/ 1622611 h 3065929"/>
              <a:gd name="connsiteX94" fmla="*/ 2078845 w 2392609"/>
              <a:gd name="connsiteY94" fmla="*/ 1532964 h 3065929"/>
              <a:gd name="connsiteX95" fmla="*/ 2069880 w 2392609"/>
              <a:gd name="connsiteY95" fmla="*/ 1497105 h 3065929"/>
              <a:gd name="connsiteX96" fmla="*/ 2060915 w 2392609"/>
              <a:gd name="connsiteY96" fmla="*/ 1398494 h 3065929"/>
              <a:gd name="connsiteX97" fmla="*/ 2096774 w 2392609"/>
              <a:gd name="connsiteY97" fmla="*/ 1111623 h 3065929"/>
              <a:gd name="connsiteX98" fmla="*/ 2105739 w 2392609"/>
              <a:gd name="connsiteY98" fmla="*/ 1084729 h 3065929"/>
              <a:gd name="connsiteX99" fmla="*/ 2141598 w 2392609"/>
              <a:gd name="connsiteY99" fmla="*/ 1039905 h 3065929"/>
              <a:gd name="connsiteX100" fmla="*/ 2177456 w 2392609"/>
              <a:gd name="connsiteY100" fmla="*/ 968188 h 3065929"/>
              <a:gd name="connsiteX101" fmla="*/ 2195386 w 2392609"/>
              <a:gd name="connsiteY101" fmla="*/ 923364 h 3065929"/>
              <a:gd name="connsiteX102" fmla="*/ 2195386 w 2392609"/>
              <a:gd name="connsiteY102" fmla="*/ 770964 h 3065929"/>
              <a:gd name="connsiteX103" fmla="*/ 2186421 w 2392609"/>
              <a:gd name="connsiteY103" fmla="*/ 744070 h 3065929"/>
              <a:gd name="connsiteX104" fmla="*/ 2159527 w 2392609"/>
              <a:gd name="connsiteY104" fmla="*/ 708211 h 3065929"/>
              <a:gd name="connsiteX105" fmla="*/ 2123668 w 2392609"/>
              <a:gd name="connsiteY105" fmla="*/ 654423 h 3065929"/>
              <a:gd name="connsiteX106" fmla="*/ 2069880 w 2392609"/>
              <a:gd name="connsiteY106" fmla="*/ 609600 h 3065929"/>
              <a:gd name="connsiteX107" fmla="*/ 1818868 w 2392609"/>
              <a:gd name="connsiteY107" fmla="*/ 600635 h 3065929"/>
              <a:gd name="connsiteX108" fmla="*/ 1702327 w 2392609"/>
              <a:gd name="connsiteY108" fmla="*/ 582705 h 3065929"/>
              <a:gd name="connsiteX109" fmla="*/ 1531998 w 2392609"/>
              <a:gd name="connsiteY109" fmla="*/ 546847 h 3065929"/>
              <a:gd name="connsiteX110" fmla="*/ 1469245 w 2392609"/>
              <a:gd name="connsiteY110" fmla="*/ 519952 h 3065929"/>
              <a:gd name="connsiteX111" fmla="*/ 1406492 w 2392609"/>
              <a:gd name="connsiteY111" fmla="*/ 502023 h 3065929"/>
              <a:gd name="connsiteX112" fmla="*/ 1334774 w 2392609"/>
              <a:gd name="connsiteY112" fmla="*/ 466164 h 3065929"/>
              <a:gd name="connsiteX113" fmla="*/ 1289950 w 2392609"/>
              <a:gd name="connsiteY113" fmla="*/ 430305 h 3065929"/>
              <a:gd name="connsiteX114" fmla="*/ 1298915 w 2392609"/>
              <a:gd name="connsiteY114" fmla="*/ 322729 h 3065929"/>
              <a:gd name="connsiteX115" fmla="*/ 1316845 w 2392609"/>
              <a:gd name="connsiteY115" fmla="*/ 286870 h 3065929"/>
              <a:gd name="connsiteX116" fmla="*/ 1325809 w 2392609"/>
              <a:gd name="connsiteY116" fmla="*/ 277905 h 30659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Lst>
            <a:rect l="l" t="t" r="r" b="b"/>
            <a:pathLst>
              <a:path w="2392609" h="3065929">
                <a:moveTo>
                  <a:pt x="1325809" y="277905"/>
                </a:moveTo>
                <a:lnTo>
                  <a:pt x="1325809" y="277905"/>
                </a:lnTo>
                <a:cubicBezTo>
                  <a:pt x="1334768" y="197280"/>
                  <a:pt x="1340428" y="207567"/>
                  <a:pt x="1325809" y="134470"/>
                </a:cubicBezTo>
                <a:cubicBezTo>
                  <a:pt x="1323956" y="125204"/>
                  <a:pt x="1321707" y="115679"/>
                  <a:pt x="1316845" y="107576"/>
                </a:cubicBezTo>
                <a:cubicBezTo>
                  <a:pt x="1312496" y="100328"/>
                  <a:pt x="1304892" y="95623"/>
                  <a:pt x="1298915" y="89647"/>
                </a:cubicBezTo>
                <a:cubicBezTo>
                  <a:pt x="1292939" y="77694"/>
                  <a:pt x="1289541" y="64054"/>
                  <a:pt x="1280986" y="53788"/>
                </a:cubicBezTo>
                <a:cubicBezTo>
                  <a:pt x="1274089" y="45511"/>
                  <a:pt x="1262505" y="42589"/>
                  <a:pt x="1254092" y="35858"/>
                </a:cubicBezTo>
                <a:cubicBezTo>
                  <a:pt x="1208464" y="-644"/>
                  <a:pt x="1272574" y="36135"/>
                  <a:pt x="1200303" y="0"/>
                </a:cubicBezTo>
                <a:lnTo>
                  <a:pt x="832750" y="8964"/>
                </a:lnTo>
                <a:cubicBezTo>
                  <a:pt x="802742" y="10141"/>
                  <a:pt x="772620" y="12395"/>
                  <a:pt x="743103" y="17929"/>
                </a:cubicBezTo>
                <a:cubicBezTo>
                  <a:pt x="724528" y="21412"/>
                  <a:pt x="707244" y="29882"/>
                  <a:pt x="689315" y="35858"/>
                </a:cubicBezTo>
                <a:cubicBezTo>
                  <a:pt x="680350" y="38846"/>
                  <a:pt x="670873" y="40597"/>
                  <a:pt x="662421" y="44823"/>
                </a:cubicBezTo>
                <a:cubicBezTo>
                  <a:pt x="650468" y="50799"/>
                  <a:pt x="638970" y="57789"/>
                  <a:pt x="626562" y="62752"/>
                </a:cubicBezTo>
                <a:cubicBezTo>
                  <a:pt x="609015" y="69771"/>
                  <a:pt x="590322" y="73663"/>
                  <a:pt x="572774" y="80682"/>
                </a:cubicBezTo>
                <a:lnTo>
                  <a:pt x="527950" y="98611"/>
                </a:lnTo>
                <a:cubicBezTo>
                  <a:pt x="458064" y="168501"/>
                  <a:pt x="573573" y="55330"/>
                  <a:pt x="483127" y="134470"/>
                </a:cubicBezTo>
                <a:cubicBezTo>
                  <a:pt x="467169" y="148433"/>
                  <a:pt x="431421" y="181333"/>
                  <a:pt x="420374" y="206188"/>
                </a:cubicBezTo>
                <a:cubicBezTo>
                  <a:pt x="412698" y="223458"/>
                  <a:pt x="408421" y="242047"/>
                  <a:pt x="402445" y="259976"/>
                </a:cubicBezTo>
                <a:lnTo>
                  <a:pt x="384515" y="313764"/>
                </a:lnTo>
                <a:cubicBezTo>
                  <a:pt x="381527" y="322729"/>
                  <a:pt x="382232" y="333976"/>
                  <a:pt x="375550" y="340658"/>
                </a:cubicBezTo>
                <a:lnTo>
                  <a:pt x="357621" y="358588"/>
                </a:lnTo>
                <a:cubicBezTo>
                  <a:pt x="354633" y="367553"/>
                  <a:pt x="352882" y="377030"/>
                  <a:pt x="348656" y="385482"/>
                </a:cubicBezTo>
                <a:cubicBezTo>
                  <a:pt x="343838" y="395119"/>
                  <a:pt x="334971" y="402473"/>
                  <a:pt x="330727" y="412376"/>
                </a:cubicBezTo>
                <a:cubicBezTo>
                  <a:pt x="325874" y="423701"/>
                  <a:pt x="326615" y="436910"/>
                  <a:pt x="321762" y="448235"/>
                </a:cubicBezTo>
                <a:cubicBezTo>
                  <a:pt x="317518" y="458138"/>
                  <a:pt x="308209" y="465283"/>
                  <a:pt x="303833" y="475129"/>
                </a:cubicBezTo>
                <a:cubicBezTo>
                  <a:pt x="296157" y="492399"/>
                  <a:pt x="291879" y="510988"/>
                  <a:pt x="285903" y="528917"/>
                </a:cubicBezTo>
                <a:cubicBezTo>
                  <a:pt x="282915" y="537882"/>
                  <a:pt x="282181" y="547949"/>
                  <a:pt x="276939" y="555811"/>
                </a:cubicBezTo>
                <a:lnTo>
                  <a:pt x="259009" y="582705"/>
                </a:lnTo>
                <a:cubicBezTo>
                  <a:pt x="238407" y="644512"/>
                  <a:pt x="254444" y="623130"/>
                  <a:pt x="223150" y="654423"/>
                </a:cubicBezTo>
                <a:cubicBezTo>
                  <a:pt x="217174" y="672352"/>
                  <a:pt x="213673" y="691307"/>
                  <a:pt x="205221" y="708211"/>
                </a:cubicBezTo>
                <a:cubicBezTo>
                  <a:pt x="199245" y="720164"/>
                  <a:pt x="192255" y="731662"/>
                  <a:pt x="187292" y="744070"/>
                </a:cubicBezTo>
                <a:cubicBezTo>
                  <a:pt x="158041" y="817197"/>
                  <a:pt x="187631" y="779589"/>
                  <a:pt x="142468" y="824752"/>
                </a:cubicBezTo>
                <a:cubicBezTo>
                  <a:pt x="119935" y="892351"/>
                  <a:pt x="150330" y="809030"/>
                  <a:pt x="115574" y="878541"/>
                </a:cubicBezTo>
                <a:cubicBezTo>
                  <a:pt x="98121" y="913448"/>
                  <a:pt x="114888" y="901060"/>
                  <a:pt x="97645" y="941294"/>
                </a:cubicBezTo>
                <a:cubicBezTo>
                  <a:pt x="93401" y="951197"/>
                  <a:pt x="84534" y="958551"/>
                  <a:pt x="79715" y="968188"/>
                </a:cubicBezTo>
                <a:cubicBezTo>
                  <a:pt x="72548" y="982522"/>
                  <a:pt x="65617" y="1017531"/>
                  <a:pt x="61786" y="1030941"/>
                </a:cubicBezTo>
                <a:cubicBezTo>
                  <a:pt x="43982" y="1093257"/>
                  <a:pt x="63571" y="1017217"/>
                  <a:pt x="34892" y="1093694"/>
                </a:cubicBezTo>
                <a:cubicBezTo>
                  <a:pt x="-1726" y="1191341"/>
                  <a:pt x="57915" y="1065574"/>
                  <a:pt x="7998" y="1165411"/>
                </a:cubicBezTo>
                <a:cubicBezTo>
                  <a:pt x="8364" y="1181143"/>
                  <a:pt x="-28432" y="1532202"/>
                  <a:pt x="52821" y="1640541"/>
                </a:cubicBezTo>
                <a:lnTo>
                  <a:pt x="79715" y="1676400"/>
                </a:lnTo>
                <a:cubicBezTo>
                  <a:pt x="95495" y="1723737"/>
                  <a:pt x="83438" y="1695430"/>
                  <a:pt x="124539" y="1757082"/>
                </a:cubicBezTo>
                <a:lnTo>
                  <a:pt x="160398" y="1810870"/>
                </a:lnTo>
                <a:cubicBezTo>
                  <a:pt x="179352" y="1839300"/>
                  <a:pt x="191685" y="1861613"/>
                  <a:pt x="223150" y="1882588"/>
                </a:cubicBezTo>
                <a:cubicBezTo>
                  <a:pt x="232115" y="1888564"/>
                  <a:pt x="240199" y="1896141"/>
                  <a:pt x="250045" y="1900517"/>
                </a:cubicBezTo>
                <a:cubicBezTo>
                  <a:pt x="288967" y="1917816"/>
                  <a:pt x="316073" y="1921476"/>
                  <a:pt x="357621" y="1927411"/>
                </a:cubicBezTo>
                <a:cubicBezTo>
                  <a:pt x="453872" y="1941161"/>
                  <a:pt x="460126" y="1938187"/>
                  <a:pt x="581739" y="1945341"/>
                </a:cubicBezTo>
                <a:cubicBezTo>
                  <a:pt x="647480" y="1942353"/>
                  <a:pt x="713480" y="1942924"/>
                  <a:pt x="778962" y="1936376"/>
                </a:cubicBezTo>
                <a:cubicBezTo>
                  <a:pt x="803481" y="1933924"/>
                  <a:pt x="826286" y="1921932"/>
                  <a:pt x="850680" y="1918447"/>
                </a:cubicBezTo>
                <a:lnTo>
                  <a:pt x="913433" y="1909482"/>
                </a:lnTo>
                <a:cubicBezTo>
                  <a:pt x="949292" y="1912470"/>
                  <a:pt x="986241" y="1909175"/>
                  <a:pt x="1021009" y="1918447"/>
                </a:cubicBezTo>
                <a:cubicBezTo>
                  <a:pt x="1033259" y="1921714"/>
                  <a:pt x="1038362" y="1936993"/>
                  <a:pt x="1047903" y="1945341"/>
                </a:cubicBezTo>
                <a:cubicBezTo>
                  <a:pt x="1062303" y="1957941"/>
                  <a:pt x="1078667" y="1968222"/>
                  <a:pt x="1092727" y="1981200"/>
                </a:cubicBezTo>
                <a:cubicBezTo>
                  <a:pt x="1092836" y="1981301"/>
                  <a:pt x="1159936" y="2048409"/>
                  <a:pt x="1182374" y="2070847"/>
                </a:cubicBezTo>
                <a:cubicBezTo>
                  <a:pt x="1268649" y="2157124"/>
                  <a:pt x="1144131" y="2030066"/>
                  <a:pt x="1236162" y="2133600"/>
                </a:cubicBezTo>
                <a:cubicBezTo>
                  <a:pt x="1250200" y="2149393"/>
                  <a:pt x="1280986" y="2178423"/>
                  <a:pt x="1280986" y="2178423"/>
                </a:cubicBezTo>
                <a:cubicBezTo>
                  <a:pt x="1283974" y="2187388"/>
                  <a:pt x="1285724" y="2196865"/>
                  <a:pt x="1289950" y="2205317"/>
                </a:cubicBezTo>
                <a:cubicBezTo>
                  <a:pt x="1296502" y="2218421"/>
                  <a:pt x="1328687" y="2259954"/>
                  <a:pt x="1334774" y="2268070"/>
                </a:cubicBezTo>
                <a:cubicBezTo>
                  <a:pt x="1337762" y="2277035"/>
                  <a:pt x="1341143" y="2285878"/>
                  <a:pt x="1343739" y="2294964"/>
                </a:cubicBezTo>
                <a:cubicBezTo>
                  <a:pt x="1347124" y="2306811"/>
                  <a:pt x="1347193" y="2319803"/>
                  <a:pt x="1352703" y="2330823"/>
                </a:cubicBezTo>
                <a:cubicBezTo>
                  <a:pt x="1356483" y="2338383"/>
                  <a:pt x="1365353" y="2342152"/>
                  <a:pt x="1370633" y="2348752"/>
                </a:cubicBezTo>
                <a:cubicBezTo>
                  <a:pt x="1377364" y="2357165"/>
                  <a:pt x="1383744" y="2366010"/>
                  <a:pt x="1388562" y="2375647"/>
                </a:cubicBezTo>
                <a:cubicBezTo>
                  <a:pt x="1392788" y="2384099"/>
                  <a:pt x="1393617" y="2393938"/>
                  <a:pt x="1397527" y="2402541"/>
                </a:cubicBezTo>
                <a:cubicBezTo>
                  <a:pt x="1408587" y="2426873"/>
                  <a:pt x="1424935" y="2448902"/>
                  <a:pt x="1433386" y="2474258"/>
                </a:cubicBezTo>
                <a:cubicBezTo>
                  <a:pt x="1445757" y="2511374"/>
                  <a:pt x="1437108" y="2493290"/>
                  <a:pt x="1460280" y="2528047"/>
                </a:cubicBezTo>
                <a:cubicBezTo>
                  <a:pt x="1463268" y="2540000"/>
                  <a:pt x="1464919" y="2552369"/>
                  <a:pt x="1469245" y="2563905"/>
                </a:cubicBezTo>
                <a:cubicBezTo>
                  <a:pt x="1478995" y="2589904"/>
                  <a:pt x="1490240" y="2604363"/>
                  <a:pt x="1505103" y="2626658"/>
                </a:cubicBezTo>
                <a:cubicBezTo>
                  <a:pt x="1526657" y="2712871"/>
                  <a:pt x="1508248" y="2678663"/>
                  <a:pt x="1549927" y="2734235"/>
                </a:cubicBezTo>
                <a:cubicBezTo>
                  <a:pt x="1552915" y="2749176"/>
                  <a:pt x="1552890" y="2765053"/>
                  <a:pt x="1558892" y="2779058"/>
                </a:cubicBezTo>
                <a:cubicBezTo>
                  <a:pt x="1562221" y="2786827"/>
                  <a:pt x="1573492" y="2789219"/>
                  <a:pt x="1576821" y="2796988"/>
                </a:cubicBezTo>
                <a:cubicBezTo>
                  <a:pt x="1608688" y="2871344"/>
                  <a:pt x="1563228" y="2819252"/>
                  <a:pt x="1603715" y="2859741"/>
                </a:cubicBezTo>
                <a:cubicBezTo>
                  <a:pt x="1622373" y="2934370"/>
                  <a:pt x="1599655" y="2860586"/>
                  <a:pt x="1630609" y="2922494"/>
                </a:cubicBezTo>
                <a:cubicBezTo>
                  <a:pt x="1634835" y="2930946"/>
                  <a:pt x="1635348" y="2940936"/>
                  <a:pt x="1639574" y="2949388"/>
                </a:cubicBezTo>
                <a:cubicBezTo>
                  <a:pt x="1644392" y="2959025"/>
                  <a:pt x="1652158" y="2966927"/>
                  <a:pt x="1657503" y="2976282"/>
                </a:cubicBezTo>
                <a:cubicBezTo>
                  <a:pt x="1664133" y="2987885"/>
                  <a:pt x="1667665" y="3001266"/>
                  <a:pt x="1675433" y="3012141"/>
                </a:cubicBezTo>
                <a:cubicBezTo>
                  <a:pt x="1684936" y="3025446"/>
                  <a:pt x="1713032" y="3050026"/>
                  <a:pt x="1729221" y="3056964"/>
                </a:cubicBezTo>
                <a:cubicBezTo>
                  <a:pt x="1740546" y="3061817"/>
                  <a:pt x="1753127" y="3062941"/>
                  <a:pt x="1765080" y="3065929"/>
                </a:cubicBezTo>
                <a:cubicBezTo>
                  <a:pt x="1833809" y="3059953"/>
                  <a:pt x="1903106" y="3058650"/>
                  <a:pt x="1971268" y="3048000"/>
                </a:cubicBezTo>
                <a:cubicBezTo>
                  <a:pt x="2017930" y="3040709"/>
                  <a:pt x="2058711" y="3020254"/>
                  <a:pt x="2096774" y="2994211"/>
                </a:cubicBezTo>
                <a:cubicBezTo>
                  <a:pt x="2188775" y="2931263"/>
                  <a:pt x="2204704" y="2935410"/>
                  <a:pt x="2249174" y="2868705"/>
                </a:cubicBezTo>
                <a:cubicBezTo>
                  <a:pt x="2258839" y="2854207"/>
                  <a:pt x="2267103" y="2838823"/>
                  <a:pt x="2276068" y="2823882"/>
                </a:cubicBezTo>
                <a:cubicBezTo>
                  <a:pt x="2279056" y="2811929"/>
                  <a:pt x="2281137" y="2799712"/>
                  <a:pt x="2285033" y="2788023"/>
                </a:cubicBezTo>
                <a:cubicBezTo>
                  <a:pt x="2296480" y="2753681"/>
                  <a:pt x="2305270" y="2738584"/>
                  <a:pt x="2320892" y="2707341"/>
                </a:cubicBezTo>
                <a:cubicBezTo>
                  <a:pt x="2327924" y="2672178"/>
                  <a:pt x="2333908" y="2644760"/>
                  <a:pt x="2338821" y="2608729"/>
                </a:cubicBezTo>
                <a:cubicBezTo>
                  <a:pt x="2345331" y="2560987"/>
                  <a:pt x="2349137" y="2512873"/>
                  <a:pt x="2356750" y="2465294"/>
                </a:cubicBezTo>
                <a:cubicBezTo>
                  <a:pt x="2361103" y="2438090"/>
                  <a:pt x="2369603" y="2411690"/>
                  <a:pt x="2374680" y="2384611"/>
                </a:cubicBezTo>
                <a:cubicBezTo>
                  <a:pt x="2379322" y="2359855"/>
                  <a:pt x="2389838" y="2272310"/>
                  <a:pt x="2392609" y="2250141"/>
                </a:cubicBezTo>
                <a:cubicBezTo>
                  <a:pt x="2389621" y="2187388"/>
                  <a:pt x="2392852" y="2124028"/>
                  <a:pt x="2383645" y="2061882"/>
                </a:cubicBezTo>
                <a:cubicBezTo>
                  <a:pt x="2372393" y="1985930"/>
                  <a:pt x="2362735" y="2028427"/>
                  <a:pt x="2338821" y="1990164"/>
                </a:cubicBezTo>
                <a:cubicBezTo>
                  <a:pt x="2222623" y="1804245"/>
                  <a:pt x="2395034" y="2049224"/>
                  <a:pt x="2276068" y="1900517"/>
                </a:cubicBezTo>
                <a:cubicBezTo>
                  <a:pt x="2262607" y="1883691"/>
                  <a:pt x="2252883" y="1864156"/>
                  <a:pt x="2240209" y="1846729"/>
                </a:cubicBezTo>
                <a:cubicBezTo>
                  <a:pt x="2228955" y="1831254"/>
                  <a:pt x="2215323" y="1817580"/>
                  <a:pt x="2204350" y="1801905"/>
                </a:cubicBezTo>
                <a:cubicBezTo>
                  <a:pt x="2157392" y="1734822"/>
                  <a:pt x="2195363" y="1780951"/>
                  <a:pt x="2159527" y="1721223"/>
                </a:cubicBezTo>
                <a:cubicBezTo>
                  <a:pt x="2148440" y="1702745"/>
                  <a:pt x="2134754" y="1685913"/>
                  <a:pt x="2123668" y="1667435"/>
                </a:cubicBezTo>
                <a:lnTo>
                  <a:pt x="2096774" y="1622611"/>
                </a:lnTo>
                <a:cubicBezTo>
                  <a:pt x="2090798" y="1592729"/>
                  <a:pt x="2085230" y="1562762"/>
                  <a:pt x="2078845" y="1532964"/>
                </a:cubicBezTo>
                <a:cubicBezTo>
                  <a:pt x="2076263" y="1520917"/>
                  <a:pt x="2071508" y="1509318"/>
                  <a:pt x="2069880" y="1497105"/>
                </a:cubicBezTo>
                <a:cubicBezTo>
                  <a:pt x="2065518" y="1464389"/>
                  <a:pt x="2063903" y="1431364"/>
                  <a:pt x="2060915" y="1398494"/>
                </a:cubicBezTo>
                <a:cubicBezTo>
                  <a:pt x="2083743" y="1090322"/>
                  <a:pt x="2048061" y="1241525"/>
                  <a:pt x="2096774" y="1111623"/>
                </a:cubicBezTo>
                <a:cubicBezTo>
                  <a:pt x="2100092" y="1102775"/>
                  <a:pt x="2101513" y="1093181"/>
                  <a:pt x="2105739" y="1084729"/>
                </a:cubicBezTo>
                <a:cubicBezTo>
                  <a:pt x="2117048" y="1062110"/>
                  <a:pt x="2124921" y="1056582"/>
                  <a:pt x="2141598" y="1039905"/>
                </a:cubicBezTo>
                <a:cubicBezTo>
                  <a:pt x="2161811" y="979262"/>
                  <a:pt x="2135118" y="1052863"/>
                  <a:pt x="2177456" y="968188"/>
                </a:cubicBezTo>
                <a:cubicBezTo>
                  <a:pt x="2184653" y="953795"/>
                  <a:pt x="2189409" y="938305"/>
                  <a:pt x="2195386" y="923364"/>
                </a:cubicBezTo>
                <a:cubicBezTo>
                  <a:pt x="2209847" y="851055"/>
                  <a:pt x="2209298" y="875309"/>
                  <a:pt x="2195386" y="770964"/>
                </a:cubicBezTo>
                <a:cubicBezTo>
                  <a:pt x="2194137" y="761597"/>
                  <a:pt x="2191109" y="752275"/>
                  <a:pt x="2186421" y="744070"/>
                </a:cubicBezTo>
                <a:cubicBezTo>
                  <a:pt x="2179008" y="731097"/>
                  <a:pt x="2168095" y="720451"/>
                  <a:pt x="2159527" y="708211"/>
                </a:cubicBezTo>
                <a:cubicBezTo>
                  <a:pt x="2147170" y="690558"/>
                  <a:pt x="2138905" y="669660"/>
                  <a:pt x="2123668" y="654423"/>
                </a:cubicBezTo>
                <a:cubicBezTo>
                  <a:pt x="2116954" y="647709"/>
                  <a:pt x="2083699" y="610937"/>
                  <a:pt x="2069880" y="609600"/>
                </a:cubicBezTo>
                <a:cubicBezTo>
                  <a:pt x="1986545" y="601535"/>
                  <a:pt x="1902539" y="603623"/>
                  <a:pt x="1818868" y="600635"/>
                </a:cubicBezTo>
                <a:cubicBezTo>
                  <a:pt x="1636758" y="574618"/>
                  <a:pt x="1864153" y="607601"/>
                  <a:pt x="1702327" y="582705"/>
                </a:cubicBezTo>
                <a:cubicBezTo>
                  <a:pt x="1646598" y="574131"/>
                  <a:pt x="1583779" y="569040"/>
                  <a:pt x="1531998" y="546847"/>
                </a:cubicBezTo>
                <a:cubicBezTo>
                  <a:pt x="1511080" y="537882"/>
                  <a:pt x="1490375" y="528404"/>
                  <a:pt x="1469245" y="519952"/>
                </a:cubicBezTo>
                <a:cubicBezTo>
                  <a:pt x="1447821" y="511382"/>
                  <a:pt x="1429146" y="507687"/>
                  <a:pt x="1406492" y="502023"/>
                </a:cubicBezTo>
                <a:cubicBezTo>
                  <a:pt x="1344184" y="460485"/>
                  <a:pt x="1422498" y="510026"/>
                  <a:pt x="1334774" y="466164"/>
                </a:cubicBezTo>
                <a:cubicBezTo>
                  <a:pt x="1312155" y="454855"/>
                  <a:pt x="1306627" y="446982"/>
                  <a:pt x="1289950" y="430305"/>
                </a:cubicBezTo>
                <a:cubicBezTo>
                  <a:pt x="1292938" y="394446"/>
                  <a:pt x="1292284" y="358096"/>
                  <a:pt x="1298915" y="322729"/>
                </a:cubicBezTo>
                <a:cubicBezTo>
                  <a:pt x="1301378" y="309594"/>
                  <a:pt x="1310215" y="298473"/>
                  <a:pt x="1316845" y="286870"/>
                </a:cubicBezTo>
                <a:cubicBezTo>
                  <a:pt x="1330361" y="263216"/>
                  <a:pt x="1324315" y="279399"/>
                  <a:pt x="1325809" y="277905"/>
                </a:cubicBezTo>
                <a:close/>
              </a:path>
            </a:pathLst>
          </a:custGeom>
          <a:solidFill>
            <a:srgbClr val="4F81BD"/>
          </a:solidFill>
          <a:ln w="9525" cap="flat" cmpd="sng" algn="ctr">
            <a:solidFill>
              <a:sysClr val="windowText" lastClr="000000"/>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rPr>
              <a:t>Object </a:t>
            </a:r>
          </a:p>
          <a:p>
            <a:pPr marL="0" marR="0" lvl="0" indent="0" algn="ctr" defTabSz="914400" eaLnBrk="0" fontAlgn="base" latinLnBrk="0" hangingPunct="0">
              <a:lnSpc>
                <a:spcPct val="100000"/>
              </a:lnSpc>
              <a:spcBef>
                <a:spcPct val="0"/>
              </a:spcBef>
              <a:spcAft>
                <a:spcPct val="0"/>
              </a:spcAft>
              <a:buClrTx/>
              <a:buSzTx/>
              <a:buFontTx/>
              <a:buNone/>
              <a:tabLst/>
              <a:defRPr/>
            </a:pPr>
            <a:r>
              <a:rPr kumimoji="0" lang="en-US" sz="1000" b="0" i="0" u="none" strike="noStrike" kern="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rPr>
              <a:t>under inspection</a:t>
            </a:r>
          </a:p>
        </p:txBody>
      </p:sp>
      <p:grpSp>
        <p:nvGrpSpPr>
          <p:cNvPr id="9" name="Group 8"/>
          <p:cNvGrpSpPr/>
          <p:nvPr/>
        </p:nvGrpSpPr>
        <p:grpSpPr>
          <a:xfrm>
            <a:off x="7750162" y="207351"/>
            <a:ext cx="4240008" cy="3657601"/>
            <a:chOff x="4514850" y="1604682"/>
            <a:chExt cx="4240008" cy="3657601"/>
          </a:xfrm>
        </p:grpSpPr>
        <p:grpSp>
          <p:nvGrpSpPr>
            <p:cNvPr id="10" name="Group 9"/>
            <p:cNvGrpSpPr/>
            <p:nvPr/>
          </p:nvGrpSpPr>
          <p:grpSpPr>
            <a:xfrm>
              <a:off x="4514850" y="3204882"/>
              <a:ext cx="457200" cy="457200"/>
              <a:chOff x="5836025" y="4563036"/>
              <a:chExt cx="457200" cy="457200"/>
            </a:xfrm>
          </p:grpSpPr>
          <p:sp>
            <p:nvSpPr>
              <p:cNvPr id="24" name="Sun 23"/>
              <p:cNvSpPr>
                <a:spLocks noChangeAspect="1"/>
              </p:cNvSpPr>
              <p:nvPr/>
            </p:nvSpPr>
            <p:spPr bwMode="auto">
              <a:xfrm>
                <a:off x="5836025" y="4563036"/>
                <a:ext cx="457200" cy="457200"/>
              </a:xfrm>
              <a:prstGeom prst="sun">
                <a:avLst>
                  <a:gd name="adj" fmla="val 34620"/>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sp>
            <p:nvSpPr>
              <p:cNvPr id="25" name="Oval 24"/>
              <p:cNvSpPr>
                <a:spLocks noChangeAspect="1"/>
              </p:cNvSpPr>
              <p:nvPr/>
            </p:nvSpPr>
            <p:spPr bwMode="auto">
              <a:xfrm>
                <a:off x="5970496" y="4697507"/>
                <a:ext cx="188258" cy="188258"/>
              </a:xfrm>
              <a:prstGeom prst="ellipse">
                <a:avLst/>
              </a:prstGeom>
              <a:solidFill>
                <a:srgbClr val="FFFF00"/>
              </a:solidFill>
              <a:ln w="9525"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grpSp>
        <p:sp>
          <p:nvSpPr>
            <p:cNvPr id="11" name="Rectangle 10"/>
            <p:cNvSpPr/>
            <p:nvPr/>
          </p:nvSpPr>
          <p:spPr bwMode="auto">
            <a:xfrm>
              <a:off x="8635986" y="1604682"/>
              <a:ext cx="118872" cy="3657601"/>
            </a:xfrm>
            <a:prstGeom prst="rect">
              <a:avLst/>
            </a:prstGeom>
            <a:solidFill>
              <a:sysClr val="windowText" lastClr="000000"/>
            </a:solidFill>
            <a:ln w="25400" cap="flat" cmpd="sng" algn="ctr">
              <a:solidFill>
                <a:sysClr val="windowText" lastClr="000000">
                  <a:shade val="50000"/>
                </a:sysClr>
              </a:solidFill>
              <a:prstDash val="soli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1000" b="0" i="0" u="none" strike="noStrike" kern="0" cap="none" spc="0" normalizeH="0" baseline="0" noProof="0">
                <a:ln>
                  <a:noFill/>
                </a:ln>
                <a:solidFill>
                  <a:prstClr val="black"/>
                </a:solidFill>
                <a:effectLst/>
                <a:uLnTx/>
                <a:uFillTx/>
                <a:latin typeface="Arial Black" pitchFamily="-108" charset="0"/>
                <a:ea typeface="ＭＳ Ｐゴシック" pitchFamily="-108" charset="-128"/>
                <a:cs typeface="ＭＳ Ｐゴシック" pitchFamily="-108" charset="-128"/>
              </a:endParaRPr>
            </a:p>
          </p:txBody>
        </p:sp>
        <p:cxnSp>
          <p:nvCxnSpPr>
            <p:cNvPr id="12" name="Straight Arrow Connector 11"/>
            <p:cNvCxnSpPr/>
            <p:nvPr/>
          </p:nvCxnSpPr>
          <p:spPr bwMode="auto">
            <a:xfrm flipV="1">
              <a:off x="4837578" y="1604682"/>
              <a:ext cx="3857843" cy="1828800"/>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3" name="Straight Arrow Connector 12"/>
            <p:cNvCxnSpPr>
              <a:stCxn id="25" idx="6"/>
            </p:cNvCxnSpPr>
            <p:nvPr/>
          </p:nvCxnSpPr>
          <p:spPr bwMode="auto">
            <a:xfrm flipV="1">
              <a:off x="4837579" y="1937191"/>
              <a:ext cx="3857842" cy="1496291"/>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4" name="Straight Arrow Connector 13"/>
            <p:cNvCxnSpPr>
              <a:stCxn id="25" idx="6"/>
            </p:cNvCxnSpPr>
            <p:nvPr/>
          </p:nvCxnSpPr>
          <p:spPr bwMode="auto">
            <a:xfrm flipV="1">
              <a:off x="4837579" y="2269700"/>
              <a:ext cx="3857842" cy="1163782"/>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5" name="Straight Arrow Connector 14"/>
            <p:cNvCxnSpPr>
              <a:stCxn id="25" idx="6"/>
            </p:cNvCxnSpPr>
            <p:nvPr/>
          </p:nvCxnSpPr>
          <p:spPr bwMode="auto">
            <a:xfrm flipV="1">
              <a:off x="4837579" y="2602209"/>
              <a:ext cx="3857842" cy="831273"/>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6" name="Straight Arrow Connector 15"/>
            <p:cNvCxnSpPr>
              <a:stCxn id="25" idx="6"/>
            </p:cNvCxnSpPr>
            <p:nvPr/>
          </p:nvCxnSpPr>
          <p:spPr bwMode="auto">
            <a:xfrm flipV="1">
              <a:off x="4837579" y="2934718"/>
              <a:ext cx="3857842" cy="498764"/>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7" name="Straight Arrow Connector 16"/>
            <p:cNvCxnSpPr>
              <a:stCxn id="25" idx="6"/>
            </p:cNvCxnSpPr>
            <p:nvPr/>
          </p:nvCxnSpPr>
          <p:spPr bwMode="auto">
            <a:xfrm flipV="1">
              <a:off x="4837579" y="3267227"/>
              <a:ext cx="3857842" cy="166255"/>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8" name="Straight Arrow Connector 17"/>
            <p:cNvCxnSpPr>
              <a:stCxn id="25" idx="6"/>
            </p:cNvCxnSpPr>
            <p:nvPr/>
          </p:nvCxnSpPr>
          <p:spPr bwMode="auto">
            <a:xfrm>
              <a:off x="4837579" y="3433482"/>
              <a:ext cx="3857842" cy="166254"/>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19" name="Straight Arrow Connector 18"/>
            <p:cNvCxnSpPr>
              <a:stCxn id="25" idx="6"/>
            </p:cNvCxnSpPr>
            <p:nvPr/>
          </p:nvCxnSpPr>
          <p:spPr bwMode="auto">
            <a:xfrm>
              <a:off x="4837579" y="3433482"/>
              <a:ext cx="3857842" cy="498763"/>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20" name="Straight Arrow Connector 19"/>
            <p:cNvCxnSpPr>
              <a:stCxn id="25" idx="6"/>
            </p:cNvCxnSpPr>
            <p:nvPr/>
          </p:nvCxnSpPr>
          <p:spPr bwMode="auto">
            <a:xfrm>
              <a:off x="4837579" y="3433482"/>
              <a:ext cx="3857842" cy="831272"/>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21" name="Straight Arrow Connector 20"/>
            <p:cNvCxnSpPr>
              <a:stCxn id="25" idx="6"/>
            </p:cNvCxnSpPr>
            <p:nvPr/>
          </p:nvCxnSpPr>
          <p:spPr bwMode="auto">
            <a:xfrm>
              <a:off x="4837579" y="3433482"/>
              <a:ext cx="3857842" cy="1163781"/>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22" name="Straight Arrow Connector 21"/>
            <p:cNvCxnSpPr>
              <a:stCxn id="25" idx="6"/>
            </p:cNvCxnSpPr>
            <p:nvPr/>
          </p:nvCxnSpPr>
          <p:spPr bwMode="auto">
            <a:xfrm>
              <a:off x="4837579" y="3433482"/>
              <a:ext cx="3857842" cy="1496290"/>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cxnSp>
          <p:nvCxnSpPr>
            <p:cNvPr id="23" name="Straight Arrow Connector 22"/>
            <p:cNvCxnSpPr>
              <a:stCxn id="25" idx="6"/>
            </p:cNvCxnSpPr>
            <p:nvPr/>
          </p:nvCxnSpPr>
          <p:spPr bwMode="auto">
            <a:xfrm>
              <a:off x="4837579" y="3433482"/>
              <a:ext cx="3857843" cy="1828801"/>
            </a:xfrm>
            <a:prstGeom prst="straightConnector1">
              <a:avLst/>
            </a:prstGeom>
            <a:solidFill>
              <a:srgbClr val="4F81BD"/>
            </a:solidFill>
            <a:ln w="9525" cap="flat" cmpd="sng" algn="ctr">
              <a:solidFill>
                <a:srgbClr val="FFC000"/>
              </a:solidFill>
              <a:prstDash val="solid"/>
              <a:round/>
              <a:headEnd type="none" w="med" len="med"/>
              <a:tailEnd type="triangle"/>
            </a:ln>
            <a:effectLst/>
          </p:spPr>
        </p:cxnSp>
      </p:grpSp>
      <p:grpSp>
        <p:nvGrpSpPr>
          <p:cNvPr id="26" name="Group 25">
            <a:extLst>
              <a:ext uri="{FF2B5EF4-FFF2-40B4-BE49-F238E27FC236}">
                <a16:creationId xmlns:a16="http://schemas.microsoft.com/office/drawing/2014/main" id="{5DCA583E-9E6C-5044-AC0E-11869FC5619A}"/>
              </a:ext>
            </a:extLst>
          </p:cNvPr>
          <p:cNvGrpSpPr/>
          <p:nvPr/>
        </p:nvGrpSpPr>
        <p:grpSpPr>
          <a:xfrm>
            <a:off x="6725756" y="3111874"/>
            <a:ext cx="2963212" cy="3163857"/>
            <a:chOff x="5462110" y="474186"/>
            <a:chExt cx="2829406" cy="3605827"/>
          </a:xfrm>
        </p:grpSpPr>
        <p:sp>
          <p:nvSpPr>
            <p:cNvPr id="27" name="Rectangle 26">
              <a:extLst>
                <a:ext uri="{FF2B5EF4-FFF2-40B4-BE49-F238E27FC236}">
                  <a16:creationId xmlns:a16="http://schemas.microsoft.com/office/drawing/2014/main" id="{A89E4298-DFDB-3448-A3E4-E47311807606}"/>
                </a:ext>
              </a:extLst>
            </p:cNvPr>
            <p:cNvSpPr/>
            <p:nvPr/>
          </p:nvSpPr>
          <p:spPr>
            <a:xfrm>
              <a:off x="6315136" y="474186"/>
              <a:ext cx="1743578" cy="762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CAD Geometry</a:t>
              </a:r>
            </a:p>
          </p:txBody>
        </p:sp>
        <p:sp>
          <p:nvSpPr>
            <p:cNvPr id="28" name="Rectangle 27">
              <a:extLst>
                <a:ext uri="{FF2B5EF4-FFF2-40B4-BE49-F238E27FC236}">
                  <a16:creationId xmlns:a16="http://schemas.microsoft.com/office/drawing/2014/main" id="{30031627-FC14-F049-B310-1D6454350998}"/>
                </a:ext>
              </a:extLst>
            </p:cNvPr>
            <p:cNvSpPr/>
            <p:nvPr/>
          </p:nvSpPr>
          <p:spPr>
            <a:xfrm>
              <a:off x="6315136" y="3317200"/>
              <a:ext cx="1743578" cy="76281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CT Reconstruction</a:t>
              </a:r>
            </a:p>
          </p:txBody>
        </p:sp>
        <p:cxnSp>
          <p:nvCxnSpPr>
            <p:cNvPr id="29" name="Straight Arrow Connector 28">
              <a:extLst>
                <a:ext uri="{FF2B5EF4-FFF2-40B4-BE49-F238E27FC236}">
                  <a16:creationId xmlns:a16="http://schemas.microsoft.com/office/drawing/2014/main" id="{4DDBFB57-EEBC-D14D-B016-5076D57113B4}"/>
                </a:ext>
              </a:extLst>
            </p:cNvPr>
            <p:cNvCxnSpPr>
              <a:cxnSpLocks/>
              <a:stCxn id="27" idx="2"/>
              <a:endCxn id="34" idx="0"/>
            </p:cNvCxnSpPr>
            <p:nvPr/>
          </p:nvCxnSpPr>
          <p:spPr>
            <a:xfrm>
              <a:off x="7186925" y="1236999"/>
              <a:ext cx="0" cy="4728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5FE75698-4F73-4F4B-9C5F-87655E9F78A9}"/>
                </a:ext>
              </a:extLst>
            </p:cNvPr>
            <p:cNvCxnSpPr>
              <a:cxnSpLocks/>
              <a:stCxn id="34" idx="2"/>
              <a:endCxn id="28" idx="0"/>
            </p:cNvCxnSpPr>
            <p:nvPr/>
          </p:nvCxnSpPr>
          <p:spPr>
            <a:xfrm>
              <a:off x="7186925" y="2839377"/>
              <a:ext cx="0" cy="4778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B29B544F-849B-124D-A8EB-AA1A2A8194B1}"/>
                </a:ext>
              </a:extLst>
            </p:cNvPr>
            <p:cNvCxnSpPr>
              <a:cxnSpLocks/>
            </p:cNvCxnSpPr>
            <p:nvPr/>
          </p:nvCxnSpPr>
          <p:spPr bwMode="auto">
            <a:xfrm flipV="1">
              <a:off x="5941222" y="1709825"/>
              <a:ext cx="0" cy="1129551"/>
            </a:xfrm>
            <a:prstGeom prst="line">
              <a:avLst/>
            </a:prstGeom>
            <a:solidFill>
              <a:schemeClr val="accent1"/>
            </a:solidFill>
            <a:ln w="57150" cap="flat" cmpd="sng" algn="ctr">
              <a:solidFill>
                <a:schemeClr val="tx1"/>
              </a:solidFill>
              <a:prstDash val="dash"/>
              <a:round/>
              <a:headEnd type="triangle" w="med" len="med"/>
              <a:tailEnd type="triangle" w="med" len="med"/>
            </a:ln>
            <a:effectLst/>
          </p:spPr>
        </p:cxnSp>
        <p:sp>
          <p:nvSpPr>
            <p:cNvPr id="32" name="TextBox 31">
              <a:extLst>
                <a:ext uri="{FF2B5EF4-FFF2-40B4-BE49-F238E27FC236}">
                  <a16:creationId xmlns:a16="http://schemas.microsoft.com/office/drawing/2014/main" id="{ADB0C2FA-9FC6-5544-8844-CD27FC094917}"/>
                </a:ext>
              </a:extLst>
            </p:cNvPr>
            <p:cNvSpPr txBox="1"/>
            <p:nvPr/>
          </p:nvSpPr>
          <p:spPr>
            <a:xfrm rot="16200000">
              <a:off x="4735124" y="2130422"/>
              <a:ext cx="1763402" cy="309430"/>
            </a:xfrm>
            <a:prstGeom prst="rect">
              <a:avLst/>
            </a:prstGeom>
            <a:noFill/>
          </p:spPr>
          <p:txBody>
            <a:bodyPr wrap="none" rtlCol="0">
              <a:spAutoFit/>
            </a:bodyPr>
            <a:lstStyle/>
            <a:p>
              <a:r>
                <a:rPr lang="en-US" sz="1800"/>
                <a:t>2.5-3 minutes</a:t>
              </a:r>
            </a:p>
          </p:txBody>
        </p:sp>
        <p:grpSp>
          <p:nvGrpSpPr>
            <p:cNvPr id="33" name="Group 32">
              <a:extLst>
                <a:ext uri="{FF2B5EF4-FFF2-40B4-BE49-F238E27FC236}">
                  <a16:creationId xmlns:a16="http://schemas.microsoft.com/office/drawing/2014/main" id="{8250CB0D-DB63-0F4B-9DBB-F142552901BB}"/>
                </a:ext>
              </a:extLst>
            </p:cNvPr>
            <p:cNvGrpSpPr/>
            <p:nvPr/>
          </p:nvGrpSpPr>
          <p:grpSpPr>
            <a:xfrm>
              <a:off x="6082332" y="1709824"/>
              <a:ext cx="2209184" cy="1129553"/>
              <a:chOff x="8155057" y="-1863816"/>
              <a:chExt cx="2209184" cy="1129553"/>
            </a:xfrm>
          </p:grpSpPr>
          <p:sp>
            <p:nvSpPr>
              <p:cNvPr id="34" name="Rectangle 33">
                <a:extLst>
                  <a:ext uri="{FF2B5EF4-FFF2-40B4-BE49-F238E27FC236}">
                    <a16:creationId xmlns:a16="http://schemas.microsoft.com/office/drawing/2014/main" id="{C4B0987E-8DA5-8742-9649-C24B623E40F1}"/>
                  </a:ext>
                </a:extLst>
              </p:cNvPr>
              <p:cNvSpPr>
                <a:spLocks/>
              </p:cNvSpPr>
              <p:nvPr/>
            </p:nvSpPr>
            <p:spPr bwMode="auto">
              <a:xfrm>
                <a:off x="8155057" y="-1863816"/>
                <a:ext cx="2209184" cy="1129553"/>
              </a:xfrm>
              <a:prstGeom prst="rect">
                <a:avLst/>
              </a:prstGeom>
              <a:solidFill>
                <a:schemeClr val="tx2">
                  <a:lumMod val="20000"/>
                  <a:lumOff val="80000"/>
                </a:schemeClr>
              </a:solidFill>
              <a:ln w="28575" cap="flat" cmpd="sng" algn="ctr">
                <a:solidFill>
                  <a:srgbClr val="00009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4800" b="0" i="0" u="none" strike="noStrike" cap="none" normalizeH="0" baseline="0">
                  <a:ln>
                    <a:noFill/>
                  </a:ln>
                  <a:solidFill>
                    <a:schemeClr val="tx1"/>
                  </a:solidFill>
                  <a:effectLst/>
                  <a:latin typeface="Arial Black" pitchFamily="-108" charset="0"/>
                  <a:ea typeface="ＭＳ Ｐゴシック" pitchFamily="-108" charset="-128"/>
                  <a:cs typeface="ＭＳ Ｐゴシック" pitchFamily="-108" charset="-128"/>
                </a:endParaRPr>
              </a:p>
            </p:txBody>
          </p:sp>
          <p:sp>
            <p:nvSpPr>
              <p:cNvPr id="35" name="Rectangle 34">
                <a:extLst>
                  <a:ext uri="{FF2B5EF4-FFF2-40B4-BE49-F238E27FC236}">
                    <a16:creationId xmlns:a16="http://schemas.microsoft.com/office/drawing/2014/main" id="{B6F24EC1-3D0E-F249-8659-B8D1EB052693}"/>
                  </a:ext>
                </a:extLst>
              </p:cNvPr>
              <p:cNvSpPr/>
              <p:nvPr/>
            </p:nvSpPr>
            <p:spPr>
              <a:xfrm>
                <a:off x="8387860" y="-1676043"/>
                <a:ext cx="1743578" cy="77507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a:t>X-Ray Inspection</a:t>
                </a:r>
              </a:p>
            </p:txBody>
          </p:sp>
          <p:cxnSp>
            <p:nvCxnSpPr>
              <p:cNvPr id="36" name="Elbow Connector 35">
                <a:extLst>
                  <a:ext uri="{FF2B5EF4-FFF2-40B4-BE49-F238E27FC236}">
                    <a16:creationId xmlns:a16="http://schemas.microsoft.com/office/drawing/2014/main" id="{A6BD1FFF-2AFF-C742-AE5B-45BBE570CF86}"/>
                  </a:ext>
                </a:extLst>
              </p:cNvPr>
              <p:cNvCxnSpPr>
                <a:cxnSpLocks/>
                <a:stCxn id="35" idx="2"/>
                <a:endCxn id="35" idx="0"/>
              </p:cNvCxnSpPr>
              <p:nvPr/>
            </p:nvCxnSpPr>
            <p:spPr bwMode="auto">
              <a:xfrm rot="5400000" flipH="1">
                <a:off x="8872109" y="-1288500"/>
                <a:ext cx="775079" cy="12700"/>
              </a:xfrm>
              <a:prstGeom prst="bentConnector5">
                <a:avLst>
                  <a:gd name="adj1" fmla="val -9832"/>
                  <a:gd name="adj2" fmla="val -7782591"/>
                  <a:gd name="adj3" fmla="val 115614"/>
                </a:avLst>
              </a:prstGeom>
              <a:solidFill>
                <a:schemeClr val="accent1"/>
              </a:solidFill>
              <a:ln w="9525" cap="flat" cmpd="sng" algn="ctr">
                <a:solidFill>
                  <a:schemeClr val="bg1"/>
                </a:solidFill>
                <a:prstDash val="solid"/>
                <a:round/>
                <a:headEnd type="none" w="med" len="med"/>
                <a:tailEnd type="triangle"/>
              </a:ln>
              <a:effectLst/>
            </p:spPr>
          </p:cxnSp>
        </p:grpSp>
      </p:grpSp>
    </p:spTree>
    <p:extLst>
      <p:ext uri="{BB962C8B-B14F-4D97-AF65-F5344CB8AC3E}">
        <p14:creationId xmlns:p14="http://schemas.microsoft.com/office/powerpoint/2010/main" val="3263137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repeatCount="indefinite" fill="hold" grpId="0" nodeType="clickEffect">
                                  <p:stCondLst>
                                    <p:cond delay="0"/>
                                  </p:stCondLst>
                                  <p:childTnLst>
                                    <p:animRot by="21600000">
                                      <p:cBhvr>
                                        <p:cTn id="6" dur="5000" fill="hold"/>
                                        <p:tgtEl>
                                          <p:spTgt spid="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l="19130" t="3554" r="22987" b="5498"/>
          <a:stretch/>
        </p:blipFill>
        <p:spPr>
          <a:xfrm>
            <a:off x="9188950" y="1445930"/>
            <a:ext cx="2668568" cy="4192967"/>
          </a:xfrm>
          <a:prstGeom prst="rect">
            <a:avLst/>
          </a:prstGeom>
        </p:spPr>
      </p:pic>
      <p:sp>
        <p:nvSpPr>
          <p:cNvPr id="2" name="Title 1"/>
          <p:cNvSpPr>
            <a:spLocks noGrp="1"/>
          </p:cNvSpPr>
          <p:nvPr>
            <p:ph type="title"/>
          </p:nvPr>
        </p:nvSpPr>
        <p:spPr>
          <a:xfrm>
            <a:off x="620889" y="0"/>
            <a:ext cx="10515600" cy="1325563"/>
          </a:xfrm>
        </p:spPr>
        <p:txBody>
          <a:bodyPr/>
          <a:lstStyle/>
          <a:p>
            <a:r>
              <a:rPr lang="en-US"/>
              <a:t>X-Ray CT Summary</a:t>
            </a:r>
          </a:p>
        </p:txBody>
      </p:sp>
      <p:sp>
        <p:nvSpPr>
          <p:cNvPr id="3" name="Content Placeholder 2"/>
          <p:cNvSpPr>
            <a:spLocks noGrp="1"/>
          </p:cNvSpPr>
          <p:nvPr>
            <p:ph idx="1"/>
          </p:nvPr>
        </p:nvSpPr>
        <p:spPr>
          <a:xfrm>
            <a:off x="463861" y="1785392"/>
            <a:ext cx="8264526" cy="3239762"/>
          </a:xfrm>
        </p:spPr>
        <p:txBody>
          <a:bodyPr vert="horz" lIns="91440" tIns="45720" rIns="91440" bIns="45720" rtlCol="0" anchor="t">
            <a:normAutofit/>
          </a:bodyPr>
          <a:lstStyle/>
          <a:p>
            <a:r>
              <a:rPr lang="en-US" sz="2600"/>
              <a:t>X-Ray CT provides a ‘Gold-Standard’ 3D representation of the internal structures and flaws of an inspected part</a:t>
            </a:r>
          </a:p>
          <a:p>
            <a:r>
              <a:rPr lang="en-US" sz="2600"/>
              <a:t>Ongoing developments for improved fidelity</a:t>
            </a:r>
          </a:p>
          <a:p>
            <a:r>
              <a:rPr lang="en-US" sz="2600"/>
              <a:t>Efficiency of this technique enables NASA target applications</a:t>
            </a:r>
          </a:p>
          <a:p>
            <a:pPr lvl="1"/>
            <a:r>
              <a:rPr lang="en-US" sz="2600"/>
              <a:t>Design for Inspection</a:t>
            </a:r>
          </a:p>
          <a:p>
            <a:pPr lvl="1"/>
            <a:r>
              <a:rPr lang="en-US" sz="2600"/>
              <a:t>Model inversion for flaw detection/characterization</a:t>
            </a:r>
          </a:p>
          <a:p>
            <a:endParaRPr lang="en-US"/>
          </a:p>
        </p:txBody>
      </p:sp>
      <p:sp>
        <p:nvSpPr>
          <p:cNvPr id="4" name="Slide Number Placeholder 3"/>
          <p:cNvSpPr>
            <a:spLocks noGrp="1"/>
          </p:cNvSpPr>
          <p:nvPr>
            <p:ph type="sldNum" sz="quarter" idx="12"/>
          </p:nvPr>
        </p:nvSpPr>
        <p:spPr/>
        <p:txBody>
          <a:bodyPr/>
          <a:lstStyle/>
          <a:p>
            <a:fld id="{C0CEAC91-501F-4BC3-8E01-9EA788E3C600}" type="slidenum">
              <a:rPr lang="en-US" smtClean="0"/>
              <a:t>30</a:t>
            </a:fld>
            <a:endParaRPr lang="en-US"/>
          </a:p>
        </p:txBody>
      </p:sp>
      <p:sp>
        <p:nvSpPr>
          <p:cNvPr id="5" name="TextBox 4"/>
          <p:cNvSpPr txBox="1"/>
          <p:nvPr/>
        </p:nvSpPr>
        <p:spPr>
          <a:xfrm>
            <a:off x="456978" y="6125517"/>
            <a:ext cx="8907286" cy="461665"/>
          </a:xfrm>
          <a:prstGeom prst="rect">
            <a:avLst/>
          </a:prstGeom>
          <a:ln w="38100"/>
        </p:spPr>
        <p:style>
          <a:lnRef idx="2">
            <a:schemeClr val="dk1"/>
          </a:lnRef>
          <a:fillRef idx="1">
            <a:schemeClr val="lt1"/>
          </a:fillRef>
          <a:effectRef idx="0">
            <a:schemeClr val="dk1"/>
          </a:effectRef>
          <a:fontRef idx="minor">
            <a:schemeClr val="dk1"/>
          </a:fontRef>
        </p:style>
        <p:txBody>
          <a:bodyPr wrap="square" rtlCol="0">
            <a:spAutoFit/>
          </a:bodyPr>
          <a:lstStyle/>
          <a:p>
            <a:r>
              <a:rPr lang="en-US" sz="2400" b="1"/>
              <a:t>This model is an enabling technology for these agency objectives</a:t>
            </a:r>
          </a:p>
        </p:txBody>
      </p:sp>
    </p:spTree>
    <p:extLst>
      <p:ext uri="{BB962C8B-B14F-4D97-AF65-F5344CB8AC3E}">
        <p14:creationId xmlns:p14="http://schemas.microsoft.com/office/powerpoint/2010/main" val="376163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2421</Words>
  <Application>Microsoft Macintosh PowerPoint</Application>
  <PresentationFormat>Widescreen</PresentationFormat>
  <Paragraphs>365</Paragraphs>
  <Slides>30</Slides>
  <Notes>18</Notes>
  <HiddenSlides>11</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30</vt:i4>
      </vt:variant>
    </vt:vector>
  </HeadingPairs>
  <TitlesOfParts>
    <vt:vector size="39" baseType="lpstr">
      <vt:lpstr>Arial</vt:lpstr>
      <vt:lpstr>Arial Black</vt:lpstr>
      <vt:lpstr>Calibri</vt:lpstr>
      <vt:lpstr>Calibri Light</vt:lpstr>
      <vt:lpstr>Cambria Math</vt:lpstr>
      <vt:lpstr>Helvetica</vt:lpstr>
      <vt:lpstr>Times New Roman</vt:lpstr>
      <vt:lpstr>Wingdings</vt:lpstr>
      <vt:lpstr>Office Theme</vt:lpstr>
      <vt:lpstr>Supporting Safe, Robust Aerospace Structures Through HPC Enhanced Computational NDE </vt:lpstr>
      <vt:lpstr>Computational Nondestructive Evaluation</vt:lpstr>
      <vt:lpstr>PowerPoint Presentation</vt:lpstr>
      <vt:lpstr>Ultrasound Simulation</vt:lpstr>
      <vt:lpstr>Ultrasound Testing Simulation for NDE </vt:lpstr>
      <vt:lpstr>EFIT CompCell Ultrasound Simulation Code</vt:lpstr>
      <vt:lpstr>Rotated-Staggered Grid Ultrasound Simulation Code</vt:lpstr>
      <vt:lpstr>Benchmark Case – Delaminated Composite Plate </vt:lpstr>
      <vt:lpstr>Data Fusion, Analysis, and Machine Learning for In Situ Thermographic Inspection</vt:lpstr>
      <vt:lpstr>PowerPoint Presentation</vt:lpstr>
      <vt:lpstr>Data Registration and Fusion </vt:lpstr>
      <vt:lpstr>Machine Learning for Labeling and Localization</vt:lpstr>
      <vt:lpstr>Impact of Fast HPC Code:</vt:lpstr>
      <vt:lpstr>The Path Forward</vt:lpstr>
      <vt:lpstr>Lessons Learned</vt:lpstr>
      <vt:lpstr>HPC Software Ecosystem</vt:lpstr>
      <vt:lpstr>Collaboration and Portability and Continuous Integration and Testing </vt:lpstr>
      <vt:lpstr>‘Clean’ Development</vt:lpstr>
      <vt:lpstr>Machine Learning and AI Tools</vt:lpstr>
      <vt:lpstr>EFIT CompCell Ultrasound Simulation Code</vt:lpstr>
      <vt:lpstr>FAA Panel &amp; Simulation Case</vt:lpstr>
      <vt:lpstr>Results</vt:lpstr>
      <vt:lpstr>Scaling</vt:lpstr>
      <vt:lpstr>ISTIS Architecture</vt:lpstr>
      <vt:lpstr>DBSCAN CLUSTERING </vt:lpstr>
      <vt:lpstr>Total Simulation Performance</vt:lpstr>
      <vt:lpstr>X-Ray Simulation</vt:lpstr>
      <vt:lpstr>X-Ray CT Inspection</vt:lpstr>
      <vt:lpstr>X-Ray Inspection Modelling</vt:lpstr>
      <vt:lpstr>X-Ray CT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Discipline: CNDE Ultrasound Simulations Tools</dc:title>
  <dc:creator>Gregory, Elizabeth D. (LARC-D313)</dc:creator>
  <cp:lastModifiedBy>Gregory, Elizabeth D. (LARC-D313)</cp:lastModifiedBy>
  <cp:revision>1</cp:revision>
  <dcterms:created xsi:type="dcterms:W3CDTF">2020-02-27T15:21:20Z</dcterms:created>
  <dcterms:modified xsi:type="dcterms:W3CDTF">2020-07-01T13:51:04Z</dcterms:modified>
</cp:coreProperties>
</file>