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Lst>
  <p:notesMasterIdLst>
    <p:notesMasterId r:id="rId10"/>
  </p:notesMasterIdLst>
  <p:sldIdLst>
    <p:sldId id="256" r:id="rId2"/>
    <p:sldId id="257" r:id="rId3"/>
    <p:sldId id="258" r:id="rId4"/>
    <p:sldId id="260" r:id="rId5"/>
    <p:sldId id="261" r:id="rId6"/>
    <p:sldId id="262" r:id="rId7"/>
    <p:sldId id="264" r:id="rId8"/>
    <p:sldId id="265" r:id="rId9"/>
  </p:sldIdLst>
  <p:sldSz cx="12192000" cy="6858000"/>
  <p:notesSz cx="6858000" cy="9144000"/>
  <p:embeddedFontLst>
    <p:embeddedFont>
      <p:font typeface="Avenir" panose="02000503020000020003" pitchFamily="2" charset="0"/>
      <p:regular r:id="rId11"/>
      <p:italic r:id="rId12"/>
    </p:embeddedFont>
    <p:embeddedFont>
      <p:font typeface="Calibri" panose="020F0502020204030204" pitchFamily="34" charset="0"/>
      <p:regular r:id="rId13"/>
      <p:bold r:id="rId14"/>
      <p:italic r:id="rId15"/>
      <p:boldItalic r:id="rId16"/>
    </p:embeddedFont>
    <p:embeddedFont>
      <p:font typeface="Century Gothic" panose="020B0502020202020204" pitchFamily="34"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21" d="100"/>
          <a:sy n="121" d="100"/>
        </p:scale>
        <p:origin x="744" y="176"/>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font" Target="fonts/font6.fntdata"/><Relationship Id="rId20"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5.fntdata"/><Relationship Id="rId23" Type="http://schemas.openxmlformats.org/officeDocument/2006/relationships/theme" Target="theme/theme1.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US" sz="1100">
                <a:latin typeface="Arial"/>
                <a:ea typeface="Arial"/>
                <a:cs typeface="Arial"/>
                <a:sym typeface="Arial"/>
              </a:rPr>
              <a:t>IMPACT is an interdisciplinary team situated in NASA’s Earth Science Data System Program. IMPACT improves processes and develops best practices that maximize the effectiveness and efficiency of Earth science data management and stewardship. Our efforts broaden access to Earth science data, expanding its use by researchers both inside and outside of NASA. We rapidly prototype the latest technical and management concepts in order to optimize their application to Earth science data.</a:t>
            </a:r>
            <a:endParaRPr/>
          </a:p>
        </p:txBody>
      </p:sp>
      <p:sp>
        <p:nvSpPr>
          <p:cNvPr id="58" name="Google Shape;58;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74ba53e1a8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74ba53e1a8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 name="Google Shape;67;g74ba53e1a8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74ba53e1a8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74ba53e1a8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 name="Google Shape;74;g74ba53e1a8_0_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74ba53e1a8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74ba53e1a8_0_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0" name="Google Shape;90;g74ba53e1a8_0_2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74ba53e1a8_0_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74ba53e1a8_0_3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g74ba53e1a8_0_35: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74ba53e1a8_0_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74ba53e1a8_0_4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6" name="Google Shape;106;g74ba53e1a8_0_4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74ba53e1a8_3_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74ba53e1a8_3_3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2" name="Google Shape;122;g74ba53e1a8_3_3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8bca391daa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8bca391daa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8bca391daa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type="title">
  <p:cSld name="TITLE">
    <p:bg>
      <p:bgPr>
        <a:blipFill>
          <a:blip r:embed="rId2">
            <a:alphaModFix/>
          </a:blip>
          <a:stretch>
            <a:fillRect/>
          </a:stretch>
        </a:blipFill>
        <a:effectLst/>
      </p:bgPr>
    </p:bg>
    <p:spTree>
      <p:nvGrpSpPr>
        <p:cNvPr id="1" name="Shape 16"/>
        <p:cNvGrpSpPr/>
        <p:nvPr/>
      </p:nvGrpSpPr>
      <p:grpSpPr>
        <a:xfrm>
          <a:off x="0" y="0"/>
          <a:ext cx="0" cy="0"/>
          <a:chOff x="0" y="0"/>
          <a:chExt cx="0" cy="0"/>
        </a:xfrm>
      </p:grpSpPr>
      <p:sp>
        <p:nvSpPr>
          <p:cNvPr id="17" name="Google Shape;17;p2"/>
          <p:cNvSpPr/>
          <p:nvPr/>
        </p:nvSpPr>
        <p:spPr>
          <a:xfrm flipH="1">
            <a:off x="0" y="0"/>
            <a:ext cx="12192000" cy="6858000"/>
          </a:xfrm>
          <a:prstGeom prst="snip1Rect">
            <a:avLst>
              <a:gd name="adj" fmla="val 50000"/>
            </a:avLst>
          </a:prstGeom>
          <a:gradFill>
            <a:gsLst>
              <a:gs pos="0">
                <a:srgbClr val="0C4068">
                  <a:alpha val="80000"/>
                </a:srgbClr>
              </a:gs>
              <a:gs pos="50000">
                <a:srgbClr val="46B688">
                  <a:alpha val="69411"/>
                </a:srgbClr>
              </a:gs>
              <a:gs pos="100000">
                <a:srgbClr val="016AA3"/>
              </a:gs>
            </a:gsLst>
            <a:lin ang="2700000" scaled="0"/>
          </a:gradFill>
          <a:ln>
            <a:noFill/>
          </a:ln>
          <a:effectLst>
            <a:outerShdw blurRad="50800" dist="50800" dir="5400000" algn="ctr" rotWithShape="0">
              <a:srgbClr val="000000"/>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8" name="Google Shape;18;p2"/>
          <p:cNvSpPr txBox="1">
            <a:spLocks noGrp="1"/>
          </p:cNvSpPr>
          <p:nvPr>
            <p:ph type="ctrTitle"/>
          </p:nvPr>
        </p:nvSpPr>
        <p:spPr>
          <a:xfrm>
            <a:off x="838200" y="2805424"/>
            <a:ext cx="10515600" cy="640200"/>
          </a:xfrm>
          <a:prstGeom prst="rect">
            <a:avLst/>
          </a:prstGeom>
          <a:no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ctr">
              <a:lnSpc>
                <a:spcPct val="90000"/>
              </a:lnSpc>
              <a:spcBef>
                <a:spcPts val="0"/>
              </a:spcBef>
              <a:spcAft>
                <a:spcPts val="0"/>
              </a:spcAft>
              <a:buClr>
                <a:schemeClr val="lt1"/>
              </a:buClr>
              <a:buSzPts val="4400"/>
              <a:buFont typeface="Century Gothic"/>
              <a:buNone/>
              <a:defRPr sz="44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19" name="Google Shape;19;p2"/>
          <p:cNvSpPr txBox="1">
            <a:spLocks noGrp="1"/>
          </p:cNvSpPr>
          <p:nvPr>
            <p:ph type="subTitle" idx="1"/>
          </p:nvPr>
        </p:nvSpPr>
        <p:spPr>
          <a:xfrm>
            <a:off x="838200" y="3951759"/>
            <a:ext cx="10515600" cy="640200"/>
          </a:xfrm>
          <a:prstGeom prst="rect">
            <a:avLst/>
          </a:prstGeom>
          <a:noFill/>
          <a:ln>
            <a:noFill/>
          </a:ln>
          <a:effectLst>
            <a:outerShdw blurRad="50800" dist="38100" dir="5400000" algn="t" rotWithShape="0">
              <a:srgbClr val="000000">
                <a:alpha val="40000"/>
              </a:srgbClr>
            </a:outerShdw>
          </a:effectLst>
        </p:spPr>
        <p:txBody>
          <a:bodyPr spcFirstLastPara="1" wrap="square" lIns="91425" tIns="45700" rIns="91425" bIns="45700" anchor="ctr" anchorCtr="1">
            <a:noAutofit/>
          </a:bodyPr>
          <a:lstStyle>
            <a:lvl1pPr marR="0" lvl="0" algn="ctr">
              <a:lnSpc>
                <a:spcPct val="90000"/>
              </a:lnSpc>
              <a:spcBef>
                <a:spcPts val="0"/>
              </a:spcBef>
              <a:spcAft>
                <a:spcPts val="0"/>
              </a:spcAft>
              <a:buClr>
                <a:srgbClr val="F2F2F2"/>
              </a:buClr>
              <a:buSzPts val="2800"/>
              <a:buFont typeface="Arial"/>
              <a:buNone/>
              <a:defRPr sz="2800" b="0" i="0" u="none" strike="noStrike" cap="none">
                <a:solidFill>
                  <a:srgbClr val="F2F2F2"/>
                </a:solidFill>
                <a:latin typeface="Century Gothic"/>
                <a:ea typeface="Century Gothic"/>
                <a:cs typeface="Century Gothic"/>
                <a:sym typeface="Century Gothic"/>
              </a:defRPr>
            </a:lvl1pPr>
            <a:lvl2pPr marR="0" lvl="1" algn="ctr">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2pPr>
            <a:lvl3pPr marR="0" lvl="2" algn="ctr">
              <a:lnSpc>
                <a:spcPct val="90000"/>
              </a:lnSpc>
              <a:spcBef>
                <a:spcPts val="300"/>
              </a:spcBef>
              <a:spcAft>
                <a:spcPts val="0"/>
              </a:spcAft>
              <a:buClr>
                <a:schemeClr val="dk1"/>
              </a:buClr>
              <a:buSzPts val="1800"/>
              <a:buFont typeface="Arial"/>
              <a:buNone/>
              <a:defRPr sz="1800" b="0" i="0" u="none" strike="noStrike" cap="none">
                <a:solidFill>
                  <a:schemeClr val="dk1"/>
                </a:solidFill>
                <a:latin typeface="Avenir"/>
                <a:ea typeface="Avenir"/>
                <a:cs typeface="Avenir"/>
                <a:sym typeface="Avenir"/>
              </a:defRPr>
            </a:lvl3pPr>
            <a:lvl4pPr marR="0" lvl="3" algn="ctr">
              <a:lnSpc>
                <a:spcPct val="90000"/>
              </a:lnSpc>
              <a:spcBef>
                <a:spcPts val="30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4pPr>
            <a:lvl5pPr marR="0" lvl="4" algn="ctr">
              <a:lnSpc>
                <a:spcPct val="90000"/>
              </a:lnSpc>
              <a:spcBef>
                <a:spcPts val="30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5pPr>
            <a:lvl6pPr marR="0" lvl="5"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grpSp>
        <p:nvGrpSpPr>
          <p:cNvPr id="20" name="Google Shape;20;p2"/>
          <p:cNvGrpSpPr/>
          <p:nvPr/>
        </p:nvGrpSpPr>
        <p:grpSpPr>
          <a:xfrm>
            <a:off x="-671428" y="6747444"/>
            <a:ext cx="13534857" cy="110548"/>
            <a:chOff x="-170626" y="0"/>
            <a:chExt cx="13534857" cy="166915"/>
          </a:xfrm>
        </p:grpSpPr>
        <p:sp>
          <p:nvSpPr>
            <p:cNvPr id="21" name="Google Shape;21;p2"/>
            <p:cNvSpPr/>
            <p:nvPr/>
          </p:nvSpPr>
          <p:spPr>
            <a:xfrm>
              <a:off x="-170626" y="0"/>
              <a:ext cx="4511619" cy="166915"/>
            </a:xfrm>
            <a:prstGeom prst="parallelogram">
              <a:avLst>
                <a:gd name="adj" fmla="val 114362"/>
              </a:avLst>
            </a:prstGeom>
            <a:solidFill>
              <a:srgbClr val="016AA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22" name="Google Shape;22;p2"/>
            <p:cNvSpPr/>
            <p:nvPr/>
          </p:nvSpPr>
          <p:spPr>
            <a:xfrm>
              <a:off x="4340993" y="0"/>
              <a:ext cx="4511619" cy="166915"/>
            </a:xfrm>
            <a:prstGeom prst="parallelogram">
              <a:avLst>
                <a:gd name="adj" fmla="val 114362"/>
              </a:avLst>
            </a:prstGeom>
            <a:solidFill>
              <a:srgbClr val="46B6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23" name="Google Shape;23;p2"/>
            <p:cNvSpPr/>
            <p:nvPr/>
          </p:nvSpPr>
          <p:spPr>
            <a:xfrm>
              <a:off x="8852612" y="0"/>
              <a:ext cx="4511619" cy="166915"/>
            </a:xfrm>
            <a:prstGeom prst="parallelogram">
              <a:avLst>
                <a:gd name="adj" fmla="val 114362"/>
              </a:avLst>
            </a:prstGeom>
            <a:solidFill>
              <a:srgbClr val="FEA34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grpSp>
      <p:cxnSp>
        <p:nvCxnSpPr>
          <p:cNvPr id="24" name="Google Shape;24;p2"/>
          <p:cNvCxnSpPr/>
          <p:nvPr/>
        </p:nvCxnSpPr>
        <p:spPr>
          <a:xfrm>
            <a:off x="2872154" y="3698631"/>
            <a:ext cx="6447600" cy="0"/>
          </a:xfrm>
          <a:prstGeom prst="straightConnector1">
            <a:avLst/>
          </a:prstGeom>
          <a:noFill/>
          <a:ln w="9525" cap="flat" cmpd="sng">
            <a:solidFill>
              <a:schemeClr val="lt1"/>
            </a:solidFill>
            <a:prstDash val="solid"/>
            <a:miter lim="800000"/>
            <a:headEnd type="none" w="sm" len="sm"/>
            <a:tailEnd type="none" w="sm" len="sm"/>
          </a:ln>
          <a:effectLst>
            <a:outerShdw blurRad="50800" dist="25400" dir="5400000" algn="t" rotWithShape="0">
              <a:srgbClr val="000000">
                <a:alpha val="40000"/>
              </a:srgbClr>
            </a:outerShdw>
          </a:effectLst>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
          <p:cNvSpPr txBox="1">
            <a:spLocks noGrp="1"/>
          </p:cNvSpPr>
          <p:nvPr>
            <p:ph type="title"/>
          </p:nvPr>
        </p:nvSpPr>
        <p:spPr>
          <a:xfrm>
            <a:off x="838200" y="355102"/>
            <a:ext cx="10515600" cy="64008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lvl="0" algn="l">
              <a:lnSpc>
                <a:spcPct val="90000"/>
              </a:lnSpc>
              <a:spcBef>
                <a:spcPts val="0"/>
              </a:spcBef>
              <a:spcAft>
                <a:spcPts val="0"/>
              </a:spcAft>
              <a:buSzPts val="36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406400" algn="l">
              <a:lnSpc>
                <a:spcPct val="90000"/>
              </a:lnSpc>
              <a:spcBef>
                <a:spcPts val="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300"/>
              </a:spcBef>
              <a:spcAft>
                <a:spcPts val="0"/>
              </a:spcAft>
              <a:buSzPts val="2000"/>
              <a:buChar char="•"/>
              <a:defRPr/>
            </a:lvl3pPr>
            <a:lvl4pPr marL="1828800" lvl="3" indent="-342900" algn="l">
              <a:lnSpc>
                <a:spcPct val="90000"/>
              </a:lnSpc>
              <a:spcBef>
                <a:spcPts val="300"/>
              </a:spcBef>
              <a:spcAft>
                <a:spcPts val="0"/>
              </a:spcAft>
              <a:buSzPts val="1800"/>
              <a:buChar char="•"/>
              <a:defRPr/>
            </a:lvl4pPr>
            <a:lvl5pPr marL="2286000" lvl="4" indent="-342900" algn="l">
              <a:lnSpc>
                <a:spcPct val="90000"/>
              </a:lnSpc>
              <a:spcBef>
                <a:spcPts val="300"/>
              </a:spcBef>
              <a:spcAft>
                <a:spcPts val="0"/>
              </a:spcAft>
              <a:buSzPts val="1800"/>
              <a:buChar char="•"/>
              <a:defRPr/>
            </a:lvl5pPr>
            <a:lvl6pPr marL="2743200" lvl="5" indent="-342900" algn="l">
              <a:lnSpc>
                <a:spcPct val="90000"/>
              </a:lnSpc>
              <a:spcBef>
                <a:spcPts val="500"/>
              </a:spcBef>
              <a:spcAft>
                <a:spcPts val="0"/>
              </a:spcAft>
              <a:buSzPts val="1800"/>
              <a:buChar char="•"/>
              <a:defRPr/>
            </a:lvl6pPr>
            <a:lvl7pPr marL="3200400" lvl="6" indent="-342900" algn="l">
              <a:lnSpc>
                <a:spcPct val="90000"/>
              </a:lnSpc>
              <a:spcBef>
                <a:spcPts val="500"/>
              </a:spcBef>
              <a:spcAft>
                <a:spcPts val="0"/>
              </a:spcAft>
              <a:buSzPts val="1800"/>
              <a:buChar char="•"/>
              <a:defRPr/>
            </a:lvl7pPr>
            <a:lvl8pPr marL="3657600" lvl="7" indent="-342900" algn="l">
              <a:lnSpc>
                <a:spcPct val="90000"/>
              </a:lnSpc>
              <a:spcBef>
                <a:spcPts val="500"/>
              </a:spcBef>
              <a:spcAft>
                <a:spcPts val="0"/>
              </a:spcAft>
              <a:buSzPts val="1800"/>
              <a:buChar char="•"/>
              <a:defRPr/>
            </a:lvl8pPr>
            <a:lvl9pPr marL="4114800" lvl="8" indent="-342900" algn="l">
              <a:lnSpc>
                <a:spcPct val="90000"/>
              </a:lnSpc>
              <a:spcBef>
                <a:spcPts val="500"/>
              </a:spcBef>
              <a:spcAft>
                <a:spcPts val="0"/>
              </a:spcAft>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8"/>
        <p:cNvGrpSpPr/>
        <p:nvPr/>
      </p:nvGrpSpPr>
      <p:grpSpPr>
        <a:xfrm>
          <a:off x="0" y="0"/>
          <a:ext cx="0" cy="0"/>
          <a:chOff x="0" y="0"/>
          <a:chExt cx="0" cy="0"/>
        </a:xfrm>
      </p:grpSpPr>
      <p:sp>
        <p:nvSpPr>
          <p:cNvPr id="29" name="Google Shape;29;p4"/>
          <p:cNvSpPr txBox="1">
            <a:spLocks noGrp="1"/>
          </p:cNvSpPr>
          <p:nvPr>
            <p:ph type="ctrTitle"/>
          </p:nvPr>
        </p:nvSpPr>
        <p:spPr>
          <a:xfrm>
            <a:off x="838200" y="324077"/>
            <a:ext cx="10515600" cy="64008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ctr">
              <a:lnSpc>
                <a:spcPct val="90000"/>
              </a:lnSpc>
              <a:spcBef>
                <a:spcPts val="0"/>
              </a:spcBef>
              <a:spcAft>
                <a:spcPts val="0"/>
              </a:spcAft>
              <a:buClr>
                <a:schemeClr val="lt1"/>
              </a:buClr>
              <a:buSzPts val="4400"/>
              <a:buFont typeface="Century Gothic"/>
              <a:buNone/>
              <a:defRPr sz="44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0" name="Google Shape;30;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a:lnSpc>
                <a:spcPct val="90000"/>
              </a:lnSpc>
              <a:spcBef>
                <a:spcPts val="0"/>
              </a:spcBef>
              <a:spcAft>
                <a:spcPts val="0"/>
              </a:spcAft>
              <a:buClr>
                <a:schemeClr val="dk1"/>
              </a:buClr>
              <a:buSzPts val="2800"/>
              <a:buFont typeface="Arial"/>
              <a:buNone/>
              <a:defRPr sz="2800" b="0" i="0" u="none" strike="noStrike" cap="none">
                <a:solidFill>
                  <a:schemeClr val="dk1"/>
                </a:solidFill>
                <a:latin typeface="Century Gothic"/>
                <a:ea typeface="Century Gothic"/>
                <a:cs typeface="Century Gothic"/>
                <a:sym typeface="Century Gothic"/>
              </a:defRPr>
            </a:lvl1pPr>
            <a:lvl2pPr marR="0" lvl="1" algn="ctr">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2pPr>
            <a:lvl3pPr marR="0" lvl="2" algn="ctr">
              <a:lnSpc>
                <a:spcPct val="90000"/>
              </a:lnSpc>
              <a:spcBef>
                <a:spcPts val="300"/>
              </a:spcBef>
              <a:spcAft>
                <a:spcPts val="0"/>
              </a:spcAft>
              <a:buClr>
                <a:schemeClr val="dk1"/>
              </a:buClr>
              <a:buSzPts val="1800"/>
              <a:buFont typeface="Arial"/>
              <a:buNone/>
              <a:defRPr sz="1800" b="0" i="0" u="none" strike="noStrike" cap="none">
                <a:solidFill>
                  <a:schemeClr val="dk1"/>
                </a:solidFill>
                <a:latin typeface="Avenir"/>
                <a:ea typeface="Avenir"/>
                <a:cs typeface="Avenir"/>
                <a:sym typeface="Avenir"/>
              </a:defRPr>
            </a:lvl3pPr>
            <a:lvl4pPr marR="0" lvl="3" algn="ctr">
              <a:lnSpc>
                <a:spcPct val="90000"/>
              </a:lnSpc>
              <a:spcBef>
                <a:spcPts val="30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4pPr>
            <a:lvl5pPr marR="0" lvl="4" algn="ctr">
              <a:lnSpc>
                <a:spcPct val="90000"/>
              </a:lnSpc>
              <a:spcBef>
                <a:spcPts val="300"/>
              </a:spcBef>
              <a:spcAft>
                <a:spcPts val="0"/>
              </a:spcAft>
              <a:buClr>
                <a:schemeClr val="dk1"/>
              </a:buClr>
              <a:buSzPts val="1600"/>
              <a:buFont typeface="Arial"/>
              <a:buNone/>
              <a:defRPr sz="1600" b="0" i="0" u="none" strike="noStrike" cap="none">
                <a:solidFill>
                  <a:schemeClr val="dk1"/>
                </a:solidFill>
                <a:latin typeface="Avenir"/>
                <a:ea typeface="Avenir"/>
                <a:cs typeface="Avenir"/>
                <a:sym typeface="Avenir"/>
              </a:defRPr>
            </a:lvl5pPr>
            <a:lvl6pPr marR="0" lvl="5"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6pPr>
            <a:lvl7pPr marR="0" lvl="6"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7pPr>
            <a:lvl8pPr marR="0" lvl="7"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8pPr>
            <a:lvl9pPr marR="0" lvl="8"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5"/>
          <p:cNvSpPr txBox="1">
            <a:spLocks noGrp="1"/>
          </p:cNvSpPr>
          <p:nvPr>
            <p:ph type="title"/>
          </p:nvPr>
        </p:nvSpPr>
        <p:spPr>
          <a:xfrm>
            <a:off x="838200" y="355103"/>
            <a:ext cx="10515600" cy="64008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3" name="Google Shape;33;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0"/>
              </a:spcBef>
              <a:spcAft>
                <a:spcPts val="0"/>
              </a:spcAft>
              <a:buClr>
                <a:schemeClr val="dk1"/>
              </a:buClr>
              <a:buSzPts val="2800"/>
              <a:buChar char="•"/>
              <a:defRPr sz="2800" i="0" u="none" strike="noStrike" cap="none">
                <a:solidFill>
                  <a:schemeClr val="dk1"/>
                </a:solidFill>
              </a:defRPr>
            </a:lvl1pPr>
            <a:lvl2pPr marL="914400" marR="0" lvl="1" indent="-381000" algn="l">
              <a:lnSpc>
                <a:spcPct val="90000"/>
              </a:lnSpc>
              <a:spcBef>
                <a:spcPts val="300"/>
              </a:spcBef>
              <a:spcAft>
                <a:spcPts val="0"/>
              </a:spcAft>
              <a:buClr>
                <a:schemeClr val="dk1"/>
              </a:buClr>
              <a:buSzPts val="2400"/>
              <a:buChar char="•"/>
              <a:defRPr sz="2400" i="0" u="none" strike="noStrike" cap="none">
                <a:solidFill>
                  <a:schemeClr val="dk1"/>
                </a:solidFill>
              </a:defRPr>
            </a:lvl2pPr>
            <a:lvl3pPr marL="1371600" marR="0" lvl="2" indent="-355600" algn="l">
              <a:lnSpc>
                <a:spcPct val="90000"/>
              </a:lnSpc>
              <a:spcBef>
                <a:spcPts val="300"/>
              </a:spcBef>
              <a:spcAft>
                <a:spcPts val="0"/>
              </a:spcAft>
              <a:buClr>
                <a:schemeClr val="dk1"/>
              </a:buClr>
              <a:buSzPts val="2000"/>
              <a:buChar char="•"/>
              <a:defRPr sz="2000" i="0" u="none" strike="noStrike" cap="none">
                <a:solidFill>
                  <a:schemeClr val="dk1"/>
                </a:solidFill>
              </a:defRPr>
            </a:lvl3pPr>
            <a:lvl4pPr marL="1828800" marR="0" lvl="3" indent="-342900" algn="l">
              <a:lnSpc>
                <a:spcPct val="90000"/>
              </a:lnSpc>
              <a:spcBef>
                <a:spcPts val="300"/>
              </a:spcBef>
              <a:spcAft>
                <a:spcPts val="0"/>
              </a:spcAft>
              <a:buClr>
                <a:schemeClr val="dk1"/>
              </a:buClr>
              <a:buSzPts val="1800"/>
              <a:buChar char="•"/>
              <a:defRPr sz="1800" i="0" u="none" strike="noStrike" cap="none">
                <a:solidFill>
                  <a:schemeClr val="dk1"/>
                </a:solidFill>
              </a:defRPr>
            </a:lvl4pPr>
            <a:lvl5pPr marL="2286000" marR="0" lvl="4" indent="-342900" algn="l">
              <a:lnSpc>
                <a:spcPct val="90000"/>
              </a:lnSpc>
              <a:spcBef>
                <a:spcPts val="300"/>
              </a:spcBef>
              <a:spcAft>
                <a:spcPts val="0"/>
              </a:spcAft>
              <a:buClr>
                <a:schemeClr val="dk1"/>
              </a:buClr>
              <a:buSzPts val="1800"/>
              <a:buChar char="•"/>
              <a:defRPr sz="1800" i="0" u="none" strike="noStrike" cap="none">
                <a:solidFill>
                  <a:schemeClr val="dk1"/>
                </a:solidFill>
              </a:defRPr>
            </a:lvl5pPr>
            <a:lvl6pPr marL="2743200" marR="0" lvl="5" indent="-342900" algn="l">
              <a:lnSpc>
                <a:spcPct val="90000"/>
              </a:lnSpc>
              <a:spcBef>
                <a:spcPts val="500"/>
              </a:spcBef>
              <a:spcAft>
                <a:spcPts val="0"/>
              </a:spcAft>
              <a:buClr>
                <a:schemeClr val="dk1"/>
              </a:buClr>
              <a:buSzPts val="1800"/>
              <a:buChar char="•"/>
              <a:defRPr sz="1800" i="0" u="none" strike="noStrike" cap="none">
                <a:solidFill>
                  <a:schemeClr val="dk1"/>
                </a:solidFill>
              </a:defRPr>
            </a:lvl6pPr>
            <a:lvl7pPr marL="3200400" marR="0" lvl="6" indent="-342900" algn="l">
              <a:lnSpc>
                <a:spcPct val="90000"/>
              </a:lnSpc>
              <a:spcBef>
                <a:spcPts val="500"/>
              </a:spcBef>
              <a:spcAft>
                <a:spcPts val="0"/>
              </a:spcAft>
              <a:buClr>
                <a:schemeClr val="dk1"/>
              </a:buClr>
              <a:buSzPts val="1800"/>
              <a:buChar char="•"/>
              <a:defRPr sz="1800" i="0" u="none" strike="noStrike" cap="none">
                <a:solidFill>
                  <a:schemeClr val="dk1"/>
                </a:solidFill>
              </a:defRPr>
            </a:lvl7pPr>
            <a:lvl8pPr marL="3657600" marR="0" lvl="7" indent="-342900" algn="l">
              <a:lnSpc>
                <a:spcPct val="90000"/>
              </a:lnSpc>
              <a:spcBef>
                <a:spcPts val="500"/>
              </a:spcBef>
              <a:spcAft>
                <a:spcPts val="0"/>
              </a:spcAft>
              <a:buClr>
                <a:schemeClr val="dk1"/>
              </a:buClr>
              <a:buSzPts val="1800"/>
              <a:buChar char="•"/>
              <a:defRPr sz="1800" i="0" u="none" strike="noStrike" cap="none">
                <a:solidFill>
                  <a:schemeClr val="dk1"/>
                </a:solidFill>
              </a:defRPr>
            </a:lvl8pPr>
            <a:lvl9pPr marL="4114800" marR="0" lvl="8" indent="-342900" algn="l">
              <a:lnSpc>
                <a:spcPct val="90000"/>
              </a:lnSpc>
              <a:spcBef>
                <a:spcPts val="500"/>
              </a:spcBef>
              <a:spcAft>
                <a:spcPts val="0"/>
              </a:spcAft>
              <a:buClr>
                <a:schemeClr val="dk1"/>
              </a:buClr>
              <a:buSzPts val="1800"/>
              <a:buChar char="•"/>
              <a:defRPr sz="1800" i="0" u="none" strike="noStrike" cap="none">
                <a:solidFill>
                  <a:schemeClr val="dk1"/>
                </a:solidFill>
              </a:defRPr>
            </a:lvl9pPr>
          </a:lstStyle>
          <a:p>
            <a:endParaRPr/>
          </a:p>
        </p:txBody>
      </p:sp>
      <p:sp>
        <p:nvSpPr>
          <p:cNvPr id="34" name="Google Shape;34;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0"/>
              </a:spcBef>
              <a:spcAft>
                <a:spcPts val="0"/>
              </a:spcAft>
              <a:buClr>
                <a:schemeClr val="dk1"/>
              </a:buClr>
              <a:buSzPts val="2800"/>
              <a:buChar char="•"/>
              <a:defRPr sz="2800" i="0" u="none" strike="noStrike" cap="none">
                <a:solidFill>
                  <a:schemeClr val="dk1"/>
                </a:solidFill>
              </a:defRPr>
            </a:lvl1pPr>
            <a:lvl2pPr marL="914400" marR="0" lvl="1" indent="-381000" algn="l">
              <a:lnSpc>
                <a:spcPct val="90000"/>
              </a:lnSpc>
              <a:spcBef>
                <a:spcPts val="300"/>
              </a:spcBef>
              <a:spcAft>
                <a:spcPts val="0"/>
              </a:spcAft>
              <a:buClr>
                <a:schemeClr val="dk1"/>
              </a:buClr>
              <a:buSzPts val="2400"/>
              <a:buChar char="•"/>
              <a:defRPr sz="2400" i="0" u="none" strike="noStrike" cap="none">
                <a:solidFill>
                  <a:schemeClr val="dk1"/>
                </a:solidFill>
              </a:defRPr>
            </a:lvl2pPr>
            <a:lvl3pPr marL="1371600" marR="0" lvl="2" indent="-355600" algn="l">
              <a:lnSpc>
                <a:spcPct val="90000"/>
              </a:lnSpc>
              <a:spcBef>
                <a:spcPts val="300"/>
              </a:spcBef>
              <a:spcAft>
                <a:spcPts val="0"/>
              </a:spcAft>
              <a:buClr>
                <a:schemeClr val="dk1"/>
              </a:buClr>
              <a:buSzPts val="2000"/>
              <a:buChar char="•"/>
              <a:defRPr sz="2000" i="0" u="none" strike="noStrike" cap="none">
                <a:solidFill>
                  <a:schemeClr val="dk1"/>
                </a:solidFill>
              </a:defRPr>
            </a:lvl3pPr>
            <a:lvl4pPr marL="1828800" marR="0" lvl="3" indent="-342900" algn="l">
              <a:lnSpc>
                <a:spcPct val="90000"/>
              </a:lnSpc>
              <a:spcBef>
                <a:spcPts val="300"/>
              </a:spcBef>
              <a:spcAft>
                <a:spcPts val="0"/>
              </a:spcAft>
              <a:buClr>
                <a:schemeClr val="dk1"/>
              </a:buClr>
              <a:buSzPts val="1800"/>
              <a:buChar char="•"/>
              <a:defRPr sz="1800" i="0" u="none" strike="noStrike" cap="none">
                <a:solidFill>
                  <a:schemeClr val="dk1"/>
                </a:solidFill>
              </a:defRPr>
            </a:lvl4pPr>
            <a:lvl5pPr marL="2286000" marR="0" lvl="4" indent="-342900" algn="l">
              <a:lnSpc>
                <a:spcPct val="90000"/>
              </a:lnSpc>
              <a:spcBef>
                <a:spcPts val="300"/>
              </a:spcBef>
              <a:spcAft>
                <a:spcPts val="0"/>
              </a:spcAft>
              <a:buClr>
                <a:schemeClr val="dk1"/>
              </a:buClr>
              <a:buSzPts val="1800"/>
              <a:buChar char="•"/>
              <a:defRPr sz="1800" i="0" u="none" strike="noStrike" cap="none">
                <a:solidFill>
                  <a:schemeClr val="dk1"/>
                </a:solidFill>
              </a:defRPr>
            </a:lvl5pPr>
            <a:lvl6pPr marL="2743200" marR="0" lvl="5" indent="-342900" algn="l">
              <a:lnSpc>
                <a:spcPct val="90000"/>
              </a:lnSpc>
              <a:spcBef>
                <a:spcPts val="500"/>
              </a:spcBef>
              <a:spcAft>
                <a:spcPts val="0"/>
              </a:spcAft>
              <a:buClr>
                <a:schemeClr val="dk1"/>
              </a:buClr>
              <a:buSzPts val="1800"/>
              <a:buChar char="•"/>
              <a:defRPr sz="1800" i="0" u="none" strike="noStrike" cap="none">
                <a:solidFill>
                  <a:schemeClr val="dk1"/>
                </a:solidFill>
              </a:defRPr>
            </a:lvl6pPr>
            <a:lvl7pPr marL="3200400" marR="0" lvl="6" indent="-342900" algn="l">
              <a:lnSpc>
                <a:spcPct val="90000"/>
              </a:lnSpc>
              <a:spcBef>
                <a:spcPts val="500"/>
              </a:spcBef>
              <a:spcAft>
                <a:spcPts val="0"/>
              </a:spcAft>
              <a:buClr>
                <a:schemeClr val="dk1"/>
              </a:buClr>
              <a:buSzPts val="1800"/>
              <a:buChar char="•"/>
              <a:defRPr sz="1800" i="0" u="none" strike="noStrike" cap="none">
                <a:solidFill>
                  <a:schemeClr val="dk1"/>
                </a:solidFill>
              </a:defRPr>
            </a:lvl7pPr>
            <a:lvl8pPr marL="3657600" marR="0" lvl="7" indent="-342900" algn="l">
              <a:lnSpc>
                <a:spcPct val="90000"/>
              </a:lnSpc>
              <a:spcBef>
                <a:spcPts val="500"/>
              </a:spcBef>
              <a:spcAft>
                <a:spcPts val="0"/>
              </a:spcAft>
              <a:buClr>
                <a:schemeClr val="dk1"/>
              </a:buClr>
              <a:buSzPts val="1800"/>
              <a:buChar char="•"/>
              <a:defRPr sz="1800" i="0" u="none" strike="noStrike" cap="none">
                <a:solidFill>
                  <a:schemeClr val="dk1"/>
                </a:solidFill>
              </a:defRPr>
            </a:lvl8pPr>
            <a:lvl9pPr marL="4114800" marR="0" lvl="8" indent="-342900" algn="l">
              <a:lnSpc>
                <a:spcPct val="90000"/>
              </a:lnSpc>
              <a:spcBef>
                <a:spcPts val="500"/>
              </a:spcBef>
              <a:spcAft>
                <a:spcPts val="0"/>
              </a:spcAft>
              <a:buClr>
                <a:schemeClr val="dk1"/>
              </a:buClr>
              <a:buSzPts val="1800"/>
              <a:buChar char="•"/>
              <a:defRPr sz="1800" i="0" u="none" strike="noStrike" cap="none">
                <a:solidFill>
                  <a:schemeClr val="dk1"/>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839788" y="365124"/>
            <a:ext cx="10515600" cy="64008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37" name="Google Shape;37;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0"/>
              </a:spcBef>
              <a:spcAft>
                <a:spcPts val="0"/>
              </a:spcAft>
              <a:buClr>
                <a:schemeClr val="dk1"/>
              </a:buClr>
              <a:buSzPts val="2800"/>
              <a:buNone/>
              <a:defRPr sz="2800" i="0" u="none" strike="noStrike" cap="none">
                <a:solidFill>
                  <a:schemeClr val="dk1"/>
                </a:solidFill>
              </a:defRPr>
            </a:lvl1pPr>
            <a:lvl2pPr marL="914400" marR="0" lvl="1" indent="-228600" algn="l">
              <a:lnSpc>
                <a:spcPct val="90000"/>
              </a:lnSpc>
              <a:spcBef>
                <a:spcPts val="300"/>
              </a:spcBef>
              <a:spcAft>
                <a:spcPts val="0"/>
              </a:spcAft>
              <a:buClr>
                <a:schemeClr val="dk1"/>
              </a:buClr>
              <a:buSzPts val="2000"/>
              <a:buNone/>
              <a:defRPr sz="2000" b="1" i="0" u="none" strike="noStrike" cap="none">
                <a:solidFill>
                  <a:schemeClr val="dk1"/>
                </a:solidFill>
              </a:defRPr>
            </a:lvl2pPr>
            <a:lvl3pPr marL="1371600" marR="0" lvl="2" indent="-228600" algn="l">
              <a:lnSpc>
                <a:spcPct val="90000"/>
              </a:lnSpc>
              <a:spcBef>
                <a:spcPts val="300"/>
              </a:spcBef>
              <a:spcAft>
                <a:spcPts val="0"/>
              </a:spcAft>
              <a:buClr>
                <a:schemeClr val="dk1"/>
              </a:buClr>
              <a:buSzPts val="1800"/>
              <a:buNone/>
              <a:defRPr sz="1800" b="1" i="0" u="none" strike="noStrike" cap="none">
                <a:solidFill>
                  <a:schemeClr val="dk1"/>
                </a:solidFill>
              </a:defRPr>
            </a:lvl3pPr>
            <a:lvl4pPr marL="1828800" marR="0" lvl="3" indent="-228600" algn="l">
              <a:lnSpc>
                <a:spcPct val="90000"/>
              </a:lnSpc>
              <a:spcBef>
                <a:spcPts val="300"/>
              </a:spcBef>
              <a:spcAft>
                <a:spcPts val="0"/>
              </a:spcAft>
              <a:buClr>
                <a:schemeClr val="dk1"/>
              </a:buClr>
              <a:buSzPts val="1600"/>
              <a:buNone/>
              <a:defRPr sz="1600" b="1" i="0" u="none" strike="noStrike" cap="none">
                <a:solidFill>
                  <a:schemeClr val="dk1"/>
                </a:solidFill>
              </a:defRPr>
            </a:lvl4pPr>
            <a:lvl5pPr marL="2286000" marR="0" lvl="4" indent="-228600" algn="l">
              <a:lnSpc>
                <a:spcPct val="90000"/>
              </a:lnSpc>
              <a:spcBef>
                <a:spcPts val="300"/>
              </a:spcBef>
              <a:spcAft>
                <a:spcPts val="0"/>
              </a:spcAft>
              <a:buClr>
                <a:schemeClr val="dk1"/>
              </a:buClr>
              <a:buSzPts val="1600"/>
              <a:buNone/>
              <a:defRPr sz="1600" b="1" i="0" u="none" strike="noStrike" cap="none">
                <a:solidFill>
                  <a:schemeClr val="dk1"/>
                </a:solidFill>
              </a:defRPr>
            </a:lvl5pPr>
            <a:lvl6pPr marL="2743200" marR="0" lvl="5" indent="-228600" algn="l">
              <a:lnSpc>
                <a:spcPct val="90000"/>
              </a:lnSpc>
              <a:spcBef>
                <a:spcPts val="500"/>
              </a:spcBef>
              <a:spcAft>
                <a:spcPts val="0"/>
              </a:spcAft>
              <a:buClr>
                <a:schemeClr val="dk1"/>
              </a:buClr>
              <a:buSzPts val="1600"/>
              <a:buNone/>
              <a:defRPr sz="1600" b="1" i="0" u="none" strike="noStrike" cap="none">
                <a:solidFill>
                  <a:schemeClr val="dk1"/>
                </a:solidFill>
              </a:defRPr>
            </a:lvl6pPr>
            <a:lvl7pPr marL="3200400" marR="0" lvl="6" indent="-228600" algn="l">
              <a:lnSpc>
                <a:spcPct val="90000"/>
              </a:lnSpc>
              <a:spcBef>
                <a:spcPts val="500"/>
              </a:spcBef>
              <a:spcAft>
                <a:spcPts val="0"/>
              </a:spcAft>
              <a:buClr>
                <a:schemeClr val="dk1"/>
              </a:buClr>
              <a:buSzPts val="1600"/>
              <a:buNone/>
              <a:defRPr sz="1600" b="1" i="0" u="none" strike="noStrike" cap="none">
                <a:solidFill>
                  <a:schemeClr val="dk1"/>
                </a:solidFill>
              </a:defRPr>
            </a:lvl7pPr>
            <a:lvl8pPr marL="3657600" marR="0" lvl="7" indent="-228600" algn="l">
              <a:lnSpc>
                <a:spcPct val="90000"/>
              </a:lnSpc>
              <a:spcBef>
                <a:spcPts val="500"/>
              </a:spcBef>
              <a:spcAft>
                <a:spcPts val="0"/>
              </a:spcAft>
              <a:buClr>
                <a:schemeClr val="dk1"/>
              </a:buClr>
              <a:buSzPts val="1600"/>
              <a:buNone/>
              <a:defRPr sz="1600" b="1" i="0" u="none" strike="noStrike" cap="none">
                <a:solidFill>
                  <a:schemeClr val="dk1"/>
                </a:solidFill>
              </a:defRPr>
            </a:lvl8pPr>
            <a:lvl9pPr marL="4114800" marR="0" lvl="8" indent="-228600" algn="l">
              <a:lnSpc>
                <a:spcPct val="90000"/>
              </a:lnSpc>
              <a:spcBef>
                <a:spcPts val="500"/>
              </a:spcBef>
              <a:spcAft>
                <a:spcPts val="0"/>
              </a:spcAft>
              <a:buClr>
                <a:schemeClr val="dk1"/>
              </a:buClr>
              <a:buSzPts val="1600"/>
              <a:buNone/>
              <a:defRPr sz="1600" b="1" i="0" u="none" strike="noStrike" cap="none">
                <a:solidFill>
                  <a:schemeClr val="dk1"/>
                </a:solidFill>
              </a:defRPr>
            </a:lvl9pPr>
          </a:lstStyle>
          <a:p>
            <a:endParaRPr/>
          </a:p>
        </p:txBody>
      </p:sp>
      <p:sp>
        <p:nvSpPr>
          <p:cNvPr id="38" name="Google Shape;38;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0"/>
              </a:spcBef>
              <a:spcAft>
                <a:spcPts val="0"/>
              </a:spcAft>
              <a:buClr>
                <a:schemeClr val="dk1"/>
              </a:buClr>
              <a:buSzPts val="2800"/>
              <a:buChar char="•"/>
              <a:defRPr sz="2800" i="0" u="none" strike="noStrike" cap="none">
                <a:solidFill>
                  <a:schemeClr val="dk1"/>
                </a:solidFill>
              </a:defRPr>
            </a:lvl1pPr>
            <a:lvl2pPr marL="914400" marR="0" lvl="1" indent="-381000" algn="l">
              <a:lnSpc>
                <a:spcPct val="90000"/>
              </a:lnSpc>
              <a:spcBef>
                <a:spcPts val="300"/>
              </a:spcBef>
              <a:spcAft>
                <a:spcPts val="0"/>
              </a:spcAft>
              <a:buClr>
                <a:schemeClr val="dk1"/>
              </a:buClr>
              <a:buSzPts val="2400"/>
              <a:buChar char="•"/>
              <a:defRPr sz="2400" i="0" u="none" strike="noStrike" cap="none">
                <a:solidFill>
                  <a:schemeClr val="dk1"/>
                </a:solidFill>
              </a:defRPr>
            </a:lvl2pPr>
            <a:lvl3pPr marL="1371600" marR="0" lvl="2" indent="-355600" algn="l">
              <a:lnSpc>
                <a:spcPct val="90000"/>
              </a:lnSpc>
              <a:spcBef>
                <a:spcPts val="300"/>
              </a:spcBef>
              <a:spcAft>
                <a:spcPts val="0"/>
              </a:spcAft>
              <a:buClr>
                <a:schemeClr val="dk1"/>
              </a:buClr>
              <a:buSzPts val="2000"/>
              <a:buChar char="•"/>
              <a:defRPr sz="2000" i="0" u="none" strike="noStrike" cap="none">
                <a:solidFill>
                  <a:schemeClr val="dk1"/>
                </a:solidFill>
              </a:defRPr>
            </a:lvl3pPr>
            <a:lvl4pPr marL="1828800" marR="0" lvl="3" indent="-342900" algn="l">
              <a:lnSpc>
                <a:spcPct val="90000"/>
              </a:lnSpc>
              <a:spcBef>
                <a:spcPts val="300"/>
              </a:spcBef>
              <a:spcAft>
                <a:spcPts val="0"/>
              </a:spcAft>
              <a:buClr>
                <a:schemeClr val="dk1"/>
              </a:buClr>
              <a:buSzPts val="1800"/>
              <a:buChar char="•"/>
              <a:defRPr sz="1800" i="0" u="none" strike="noStrike" cap="none">
                <a:solidFill>
                  <a:schemeClr val="dk1"/>
                </a:solidFill>
              </a:defRPr>
            </a:lvl4pPr>
            <a:lvl5pPr marL="2286000" marR="0" lvl="4" indent="-330200" algn="l">
              <a:lnSpc>
                <a:spcPct val="90000"/>
              </a:lnSpc>
              <a:spcBef>
                <a:spcPts val="300"/>
              </a:spcBef>
              <a:spcAft>
                <a:spcPts val="0"/>
              </a:spcAft>
              <a:buClr>
                <a:schemeClr val="dk1"/>
              </a:buClr>
              <a:buSzPts val="1600"/>
              <a:buChar char="•"/>
              <a:defRPr sz="1600" i="0" u="none" strike="noStrike" cap="none">
                <a:solidFill>
                  <a:schemeClr val="dk1"/>
                </a:solidFill>
              </a:defRPr>
            </a:lvl5pPr>
            <a:lvl6pPr marL="2743200" marR="0" lvl="5" indent="-342900" algn="l">
              <a:lnSpc>
                <a:spcPct val="90000"/>
              </a:lnSpc>
              <a:spcBef>
                <a:spcPts val="500"/>
              </a:spcBef>
              <a:spcAft>
                <a:spcPts val="0"/>
              </a:spcAft>
              <a:buClr>
                <a:schemeClr val="dk1"/>
              </a:buClr>
              <a:buSzPts val="1800"/>
              <a:buChar char="•"/>
              <a:defRPr sz="1800" i="0" u="none" strike="noStrike" cap="none">
                <a:solidFill>
                  <a:schemeClr val="dk1"/>
                </a:solidFill>
              </a:defRPr>
            </a:lvl6pPr>
            <a:lvl7pPr marL="3200400" marR="0" lvl="6" indent="-342900" algn="l">
              <a:lnSpc>
                <a:spcPct val="90000"/>
              </a:lnSpc>
              <a:spcBef>
                <a:spcPts val="500"/>
              </a:spcBef>
              <a:spcAft>
                <a:spcPts val="0"/>
              </a:spcAft>
              <a:buClr>
                <a:schemeClr val="dk1"/>
              </a:buClr>
              <a:buSzPts val="1800"/>
              <a:buChar char="•"/>
              <a:defRPr sz="1800" i="0" u="none" strike="noStrike" cap="none">
                <a:solidFill>
                  <a:schemeClr val="dk1"/>
                </a:solidFill>
              </a:defRPr>
            </a:lvl7pPr>
            <a:lvl8pPr marL="3657600" marR="0" lvl="7" indent="-342900" algn="l">
              <a:lnSpc>
                <a:spcPct val="90000"/>
              </a:lnSpc>
              <a:spcBef>
                <a:spcPts val="500"/>
              </a:spcBef>
              <a:spcAft>
                <a:spcPts val="0"/>
              </a:spcAft>
              <a:buClr>
                <a:schemeClr val="dk1"/>
              </a:buClr>
              <a:buSzPts val="1800"/>
              <a:buChar char="•"/>
              <a:defRPr sz="1800" i="0" u="none" strike="noStrike" cap="none">
                <a:solidFill>
                  <a:schemeClr val="dk1"/>
                </a:solidFill>
              </a:defRPr>
            </a:lvl8pPr>
            <a:lvl9pPr marL="4114800" marR="0" lvl="8" indent="-342900" algn="l">
              <a:lnSpc>
                <a:spcPct val="90000"/>
              </a:lnSpc>
              <a:spcBef>
                <a:spcPts val="500"/>
              </a:spcBef>
              <a:spcAft>
                <a:spcPts val="0"/>
              </a:spcAft>
              <a:buClr>
                <a:schemeClr val="dk1"/>
              </a:buClr>
              <a:buSzPts val="1800"/>
              <a:buChar char="•"/>
              <a:defRPr sz="1800" i="0" u="none" strike="noStrike" cap="none">
                <a:solidFill>
                  <a:schemeClr val="dk1"/>
                </a:solidFill>
              </a:defRPr>
            </a:lvl9pPr>
          </a:lstStyle>
          <a:p>
            <a:endParaRPr/>
          </a:p>
        </p:txBody>
      </p:sp>
      <p:sp>
        <p:nvSpPr>
          <p:cNvPr id="39" name="Google Shape;39;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0"/>
              </a:spcBef>
              <a:spcAft>
                <a:spcPts val="0"/>
              </a:spcAft>
              <a:buClr>
                <a:schemeClr val="dk1"/>
              </a:buClr>
              <a:buSzPts val="2800"/>
              <a:buNone/>
              <a:defRPr sz="2800" i="0" u="none" strike="noStrike" cap="none">
                <a:solidFill>
                  <a:schemeClr val="dk1"/>
                </a:solidFill>
              </a:defRPr>
            </a:lvl1pPr>
            <a:lvl2pPr marL="914400" marR="0" lvl="1" indent="-228600" algn="l">
              <a:lnSpc>
                <a:spcPct val="90000"/>
              </a:lnSpc>
              <a:spcBef>
                <a:spcPts val="300"/>
              </a:spcBef>
              <a:spcAft>
                <a:spcPts val="0"/>
              </a:spcAft>
              <a:buClr>
                <a:schemeClr val="dk1"/>
              </a:buClr>
              <a:buSzPts val="2000"/>
              <a:buNone/>
              <a:defRPr sz="2000" b="1" i="0" u="none" strike="noStrike" cap="none">
                <a:solidFill>
                  <a:schemeClr val="dk1"/>
                </a:solidFill>
              </a:defRPr>
            </a:lvl2pPr>
            <a:lvl3pPr marL="1371600" marR="0" lvl="2" indent="-228600" algn="l">
              <a:lnSpc>
                <a:spcPct val="90000"/>
              </a:lnSpc>
              <a:spcBef>
                <a:spcPts val="300"/>
              </a:spcBef>
              <a:spcAft>
                <a:spcPts val="0"/>
              </a:spcAft>
              <a:buClr>
                <a:schemeClr val="dk1"/>
              </a:buClr>
              <a:buSzPts val="1800"/>
              <a:buNone/>
              <a:defRPr sz="1800" b="1" i="0" u="none" strike="noStrike" cap="none">
                <a:solidFill>
                  <a:schemeClr val="dk1"/>
                </a:solidFill>
              </a:defRPr>
            </a:lvl3pPr>
            <a:lvl4pPr marL="1828800" marR="0" lvl="3" indent="-228600" algn="l">
              <a:lnSpc>
                <a:spcPct val="90000"/>
              </a:lnSpc>
              <a:spcBef>
                <a:spcPts val="300"/>
              </a:spcBef>
              <a:spcAft>
                <a:spcPts val="0"/>
              </a:spcAft>
              <a:buClr>
                <a:schemeClr val="dk1"/>
              </a:buClr>
              <a:buSzPts val="1600"/>
              <a:buNone/>
              <a:defRPr sz="1600" b="1" i="0" u="none" strike="noStrike" cap="none">
                <a:solidFill>
                  <a:schemeClr val="dk1"/>
                </a:solidFill>
              </a:defRPr>
            </a:lvl4pPr>
            <a:lvl5pPr marL="2286000" marR="0" lvl="4" indent="-228600" algn="l">
              <a:lnSpc>
                <a:spcPct val="90000"/>
              </a:lnSpc>
              <a:spcBef>
                <a:spcPts val="300"/>
              </a:spcBef>
              <a:spcAft>
                <a:spcPts val="0"/>
              </a:spcAft>
              <a:buClr>
                <a:schemeClr val="dk1"/>
              </a:buClr>
              <a:buSzPts val="1600"/>
              <a:buNone/>
              <a:defRPr sz="1600" b="1" i="0" u="none" strike="noStrike" cap="none">
                <a:solidFill>
                  <a:schemeClr val="dk1"/>
                </a:solidFill>
              </a:defRPr>
            </a:lvl5pPr>
            <a:lvl6pPr marL="2743200" marR="0" lvl="5" indent="-228600" algn="l">
              <a:lnSpc>
                <a:spcPct val="90000"/>
              </a:lnSpc>
              <a:spcBef>
                <a:spcPts val="500"/>
              </a:spcBef>
              <a:spcAft>
                <a:spcPts val="0"/>
              </a:spcAft>
              <a:buClr>
                <a:schemeClr val="dk1"/>
              </a:buClr>
              <a:buSzPts val="1600"/>
              <a:buNone/>
              <a:defRPr sz="1600" b="1" i="0" u="none" strike="noStrike" cap="none">
                <a:solidFill>
                  <a:schemeClr val="dk1"/>
                </a:solidFill>
              </a:defRPr>
            </a:lvl6pPr>
            <a:lvl7pPr marL="3200400" marR="0" lvl="6" indent="-228600" algn="l">
              <a:lnSpc>
                <a:spcPct val="90000"/>
              </a:lnSpc>
              <a:spcBef>
                <a:spcPts val="500"/>
              </a:spcBef>
              <a:spcAft>
                <a:spcPts val="0"/>
              </a:spcAft>
              <a:buClr>
                <a:schemeClr val="dk1"/>
              </a:buClr>
              <a:buSzPts val="1600"/>
              <a:buNone/>
              <a:defRPr sz="1600" b="1" i="0" u="none" strike="noStrike" cap="none">
                <a:solidFill>
                  <a:schemeClr val="dk1"/>
                </a:solidFill>
              </a:defRPr>
            </a:lvl7pPr>
            <a:lvl8pPr marL="3657600" marR="0" lvl="7" indent="-228600" algn="l">
              <a:lnSpc>
                <a:spcPct val="90000"/>
              </a:lnSpc>
              <a:spcBef>
                <a:spcPts val="500"/>
              </a:spcBef>
              <a:spcAft>
                <a:spcPts val="0"/>
              </a:spcAft>
              <a:buClr>
                <a:schemeClr val="dk1"/>
              </a:buClr>
              <a:buSzPts val="1600"/>
              <a:buNone/>
              <a:defRPr sz="1600" b="1" i="0" u="none" strike="noStrike" cap="none">
                <a:solidFill>
                  <a:schemeClr val="dk1"/>
                </a:solidFill>
              </a:defRPr>
            </a:lvl8pPr>
            <a:lvl9pPr marL="4114800" marR="0" lvl="8" indent="-228600" algn="l">
              <a:lnSpc>
                <a:spcPct val="90000"/>
              </a:lnSpc>
              <a:spcBef>
                <a:spcPts val="500"/>
              </a:spcBef>
              <a:spcAft>
                <a:spcPts val="0"/>
              </a:spcAft>
              <a:buClr>
                <a:schemeClr val="dk1"/>
              </a:buClr>
              <a:buSzPts val="1600"/>
              <a:buNone/>
              <a:defRPr sz="1600" b="1" i="0" u="none" strike="noStrike" cap="none">
                <a:solidFill>
                  <a:schemeClr val="dk1"/>
                </a:solidFill>
              </a:defRPr>
            </a:lvl9pPr>
          </a:lstStyle>
          <a:p>
            <a:endParaRPr/>
          </a:p>
        </p:txBody>
      </p:sp>
      <p:sp>
        <p:nvSpPr>
          <p:cNvPr id="40" name="Google Shape;40;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0"/>
              </a:spcBef>
              <a:spcAft>
                <a:spcPts val="0"/>
              </a:spcAft>
              <a:buClr>
                <a:schemeClr val="dk1"/>
              </a:buClr>
              <a:buSzPts val="2800"/>
              <a:buChar char="•"/>
              <a:defRPr sz="2800" i="0" u="none" strike="noStrike" cap="none">
                <a:solidFill>
                  <a:schemeClr val="dk1"/>
                </a:solidFill>
              </a:defRPr>
            </a:lvl1pPr>
            <a:lvl2pPr marL="914400" marR="0" lvl="1" indent="-381000" algn="l">
              <a:lnSpc>
                <a:spcPct val="90000"/>
              </a:lnSpc>
              <a:spcBef>
                <a:spcPts val="300"/>
              </a:spcBef>
              <a:spcAft>
                <a:spcPts val="0"/>
              </a:spcAft>
              <a:buClr>
                <a:schemeClr val="dk1"/>
              </a:buClr>
              <a:buSzPts val="2400"/>
              <a:buChar char="•"/>
              <a:defRPr sz="2400" i="0" u="none" strike="noStrike" cap="none">
                <a:solidFill>
                  <a:schemeClr val="dk1"/>
                </a:solidFill>
              </a:defRPr>
            </a:lvl2pPr>
            <a:lvl3pPr marL="1371600" marR="0" lvl="2" indent="-355600" algn="l">
              <a:lnSpc>
                <a:spcPct val="90000"/>
              </a:lnSpc>
              <a:spcBef>
                <a:spcPts val="300"/>
              </a:spcBef>
              <a:spcAft>
                <a:spcPts val="0"/>
              </a:spcAft>
              <a:buClr>
                <a:schemeClr val="dk1"/>
              </a:buClr>
              <a:buSzPts val="2000"/>
              <a:buChar char="•"/>
              <a:defRPr sz="2000" i="0" u="none" strike="noStrike" cap="none">
                <a:solidFill>
                  <a:schemeClr val="dk1"/>
                </a:solidFill>
              </a:defRPr>
            </a:lvl3pPr>
            <a:lvl4pPr marL="1828800" marR="0" lvl="3" indent="-342900" algn="l">
              <a:lnSpc>
                <a:spcPct val="90000"/>
              </a:lnSpc>
              <a:spcBef>
                <a:spcPts val="300"/>
              </a:spcBef>
              <a:spcAft>
                <a:spcPts val="0"/>
              </a:spcAft>
              <a:buClr>
                <a:schemeClr val="dk1"/>
              </a:buClr>
              <a:buSzPts val="1800"/>
              <a:buChar char="•"/>
              <a:defRPr sz="1800" i="0" u="none" strike="noStrike" cap="none">
                <a:solidFill>
                  <a:schemeClr val="dk1"/>
                </a:solidFill>
              </a:defRPr>
            </a:lvl4pPr>
            <a:lvl5pPr marL="2286000" marR="0" lvl="4" indent="-342900" algn="l">
              <a:lnSpc>
                <a:spcPct val="90000"/>
              </a:lnSpc>
              <a:spcBef>
                <a:spcPts val="300"/>
              </a:spcBef>
              <a:spcAft>
                <a:spcPts val="0"/>
              </a:spcAft>
              <a:buClr>
                <a:schemeClr val="dk1"/>
              </a:buClr>
              <a:buSzPts val="1800"/>
              <a:buChar char="•"/>
              <a:defRPr sz="1800" i="0" u="none" strike="noStrike" cap="none">
                <a:solidFill>
                  <a:schemeClr val="dk1"/>
                </a:solidFill>
              </a:defRPr>
            </a:lvl5pPr>
            <a:lvl6pPr marL="2743200" marR="0" lvl="5" indent="-342900" algn="l">
              <a:lnSpc>
                <a:spcPct val="90000"/>
              </a:lnSpc>
              <a:spcBef>
                <a:spcPts val="500"/>
              </a:spcBef>
              <a:spcAft>
                <a:spcPts val="0"/>
              </a:spcAft>
              <a:buClr>
                <a:schemeClr val="dk1"/>
              </a:buClr>
              <a:buSzPts val="1800"/>
              <a:buChar char="•"/>
              <a:defRPr sz="1800" i="0" u="none" strike="noStrike" cap="none">
                <a:solidFill>
                  <a:schemeClr val="dk1"/>
                </a:solidFill>
              </a:defRPr>
            </a:lvl6pPr>
            <a:lvl7pPr marL="3200400" marR="0" lvl="6" indent="-342900" algn="l">
              <a:lnSpc>
                <a:spcPct val="90000"/>
              </a:lnSpc>
              <a:spcBef>
                <a:spcPts val="500"/>
              </a:spcBef>
              <a:spcAft>
                <a:spcPts val="0"/>
              </a:spcAft>
              <a:buClr>
                <a:schemeClr val="dk1"/>
              </a:buClr>
              <a:buSzPts val="1800"/>
              <a:buChar char="•"/>
              <a:defRPr sz="1800" i="0" u="none" strike="noStrike" cap="none">
                <a:solidFill>
                  <a:schemeClr val="dk1"/>
                </a:solidFill>
              </a:defRPr>
            </a:lvl7pPr>
            <a:lvl8pPr marL="3657600" marR="0" lvl="7" indent="-342900" algn="l">
              <a:lnSpc>
                <a:spcPct val="90000"/>
              </a:lnSpc>
              <a:spcBef>
                <a:spcPts val="500"/>
              </a:spcBef>
              <a:spcAft>
                <a:spcPts val="0"/>
              </a:spcAft>
              <a:buClr>
                <a:schemeClr val="dk1"/>
              </a:buClr>
              <a:buSzPts val="1800"/>
              <a:buChar char="•"/>
              <a:defRPr sz="1800" i="0" u="none" strike="noStrike" cap="none">
                <a:solidFill>
                  <a:schemeClr val="dk1"/>
                </a:solidFill>
              </a:defRPr>
            </a:lvl8pPr>
            <a:lvl9pPr marL="4114800" marR="0" lvl="8" indent="-342900" algn="l">
              <a:lnSpc>
                <a:spcPct val="90000"/>
              </a:lnSpc>
              <a:spcBef>
                <a:spcPts val="500"/>
              </a:spcBef>
              <a:spcAft>
                <a:spcPts val="0"/>
              </a:spcAft>
              <a:buClr>
                <a:schemeClr val="dk1"/>
              </a:buClr>
              <a:buSzPts val="1800"/>
              <a:buChar char="•"/>
              <a:defRPr sz="1800" i="0" u="none" strike="noStrike" cap="none">
                <a:solidFill>
                  <a:schemeClr val="dk1"/>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1"/>
        <p:cNvGrpSpPr/>
        <p:nvPr/>
      </p:nvGrpSpPr>
      <p:grpSpPr>
        <a:xfrm>
          <a:off x="0" y="0"/>
          <a:ext cx="0" cy="0"/>
          <a:chOff x="0" y="0"/>
          <a:chExt cx="0" cy="0"/>
        </a:xfrm>
      </p:grpSpPr>
      <p:sp>
        <p:nvSpPr>
          <p:cNvPr id="42" name="Google Shape;42;p7"/>
          <p:cNvSpPr txBox="1">
            <a:spLocks noGrp="1"/>
          </p:cNvSpPr>
          <p:nvPr>
            <p:ph type="title"/>
          </p:nvPr>
        </p:nvSpPr>
        <p:spPr>
          <a:xfrm>
            <a:off x="838200" y="355102"/>
            <a:ext cx="10515600" cy="64008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43"/>
        <p:cNvGrpSpPr/>
        <p:nvPr/>
      </p:nvGrpSpPr>
      <p:grpSpPr>
        <a:xfrm>
          <a:off x="0" y="0"/>
          <a:ext cx="0" cy="0"/>
          <a:chOff x="0" y="0"/>
          <a:chExt cx="0" cy="0"/>
        </a:xfrm>
      </p:grpSpPr>
      <p:sp>
        <p:nvSpPr>
          <p:cNvPr id="44" name="Google Shape;44;p8"/>
          <p:cNvSpPr txBox="1">
            <a:spLocks noGrp="1"/>
          </p:cNvSpPr>
          <p:nvPr>
            <p:ph type="title"/>
          </p:nvPr>
        </p:nvSpPr>
        <p:spPr>
          <a:xfrm>
            <a:off x="839788" y="457200"/>
            <a:ext cx="3932237" cy="73152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a:lnSpc>
                <a:spcPct val="90000"/>
              </a:lnSpc>
              <a:spcBef>
                <a:spcPts val="0"/>
              </a:spcBef>
              <a:spcAft>
                <a:spcPts val="0"/>
              </a:spcAft>
              <a:buClr>
                <a:schemeClr val="lt1"/>
              </a:buClr>
              <a:buSzPts val="3200"/>
              <a:buFont typeface="Century Gothic"/>
              <a:buNone/>
              <a:defRPr sz="32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5" name="Google Shape;45;p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marR="0" lvl="0" indent="-406400" algn="l">
              <a:lnSpc>
                <a:spcPct val="90000"/>
              </a:lnSpc>
              <a:spcBef>
                <a:spcPts val="0"/>
              </a:spcBef>
              <a:spcAft>
                <a:spcPts val="0"/>
              </a:spcAft>
              <a:buClr>
                <a:schemeClr val="dk1"/>
              </a:buClr>
              <a:buSzPts val="2800"/>
              <a:buChar char="•"/>
              <a:defRPr sz="2800" i="0" u="none" strike="noStrike" cap="none">
                <a:solidFill>
                  <a:schemeClr val="dk1"/>
                </a:solidFill>
              </a:defRPr>
            </a:lvl1pPr>
            <a:lvl2pPr marL="914400" marR="0" lvl="1" indent="-381000" algn="l">
              <a:lnSpc>
                <a:spcPct val="90000"/>
              </a:lnSpc>
              <a:spcBef>
                <a:spcPts val="300"/>
              </a:spcBef>
              <a:spcAft>
                <a:spcPts val="0"/>
              </a:spcAft>
              <a:buClr>
                <a:schemeClr val="dk1"/>
              </a:buClr>
              <a:buSzPts val="2400"/>
              <a:buChar char="•"/>
              <a:defRPr sz="2400" i="0" u="none" strike="noStrike" cap="none">
                <a:solidFill>
                  <a:schemeClr val="dk1"/>
                </a:solidFill>
              </a:defRPr>
            </a:lvl2pPr>
            <a:lvl3pPr marL="1371600" marR="0" lvl="2" indent="-355600" algn="l">
              <a:lnSpc>
                <a:spcPct val="90000"/>
              </a:lnSpc>
              <a:spcBef>
                <a:spcPts val="300"/>
              </a:spcBef>
              <a:spcAft>
                <a:spcPts val="0"/>
              </a:spcAft>
              <a:buClr>
                <a:schemeClr val="dk1"/>
              </a:buClr>
              <a:buSzPts val="2000"/>
              <a:buChar char="•"/>
              <a:defRPr sz="2000" i="0" u="none" strike="noStrike" cap="none">
                <a:solidFill>
                  <a:schemeClr val="dk1"/>
                </a:solidFill>
              </a:defRPr>
            </a:lvl3pPr>
            <a:lvl4pPr marL="1828800" marR="0" lvl="3" indent="-342900" algn="l">
              <a:lnSpc>
                <a:spcPct val="90000"/>
              </a:lnSpc>
              <a:spcBef>
                <a:spcPts val="300"/>
              </a:spcBef>
              <a:spcAft>
                <a:spcPts val="0"/>
              </a:spcAft>
              <a:buClr>
                <a:schemeClr val="dk1"/>
              </a:buClr>
              <a:buSzPts val="1800"/>
              <a:buChar char="•"/>
              <a:defRPr sz="1800" i="0" u="none" strike="noStrike" cap="none">
                <a:solidFill>
                  <a:schemeClr val="dk1"/>
                </a:solidFill>
              </a:defRPr>
            </a:lvl4pPr>
            <a:lvl5pPr marL="2286000" marR="0" lvl="4" indent="-330200" algn="l">
              <a:lnSpc>
                <a:spcPct val="90000"/>
              </a:lnSpc>
              <a:spcBef>
                <a:spcPts val="300"/>
              </a:spcBef>
              <a:spcAft>
                <a:spcPts val="0"/>
              </a:spcAft>
              <a:buClr>
                <a:schemeClr val="dk1"/>
              </a:buClr>
              <a:buSzPts val="1600"/>
              <a:buChar char="•"/>
              <a:defRPr sz="1600" i="0" u="none" strike="noStrike" cap="none">
                <a:solidFill>
                  <a:schemeClr val="dk1"/>
                </a:solidFill>
              </a:defRPr>
            </a:lvl5pPr>
            <a:lvl6pPr marL="2743200" marR="0" lvl="5" indent="-355600" algn="l">
              <a:lnSpc>
                <a:spcPct val="90000"/>
              </a:lnSpc>
              <a:spcBef>
                <a:spcPts val="500"/>
              </a:spcBef>
              <a:spcAft>
                <a:spcPts val="0"/>
              </a:spcAft>
              <a:buClr>
                <a:schemeClr val="dk1"/>
              </a:buClr>
              <a:buSzPts val="2000"/>
              <a:buChar char="•"/>
              <a:defRPr sz="2000" i="0" u="none" strike="noStrike" cap="none">
                <a:solidFill>
                  <a:schemeClr val="dk1"/>
                </a:solidFill>
              </a:defRPr>
            </a:lvl6pPr>
            <a:lvl7pPr marL="3200400" marR="0" lvl="6" indent="-355600" algn="l">
              <a:lnSpc>
                <a:spcPct val="90000"/>
              </a:lnSpc>
              <a:spcBef>
                <a:spcPts val="500"/>
              </a:spcBef>
              <a:spcAft>
                <a:spcPts val="0"/>
              </a:spcAft>
              <a:buClr>
                <a:schemeClr val="dk1"/>
              </a:buClr>
              <a:buSzPts val="2000"/>
              <a:buChar char="•"/>
              <a:defRPr sz="2000" i="0" u="none" strike="noStrike" cap="none">
                <a:solidFill>
                  <a:schemeClr val="dk1"/>
                </a:solidFill>
              </a:defRPr>
            </a:lvl7pPr>
            <a:lvl8pPr marL="3657600" marR="0" lvl="7" indent="-355600" algn="l">
              <a:lnSpc>
                <a:spcPct val="90000"/>
              </a:lnSpc>
              <a:spcBef>
                <a:spcPts val="500"/>
              </a:spcBef>
              <a:spcAft>
                <a:spcPts val="0"/>
              </a:spcAft>
              <a:buClr>
                <a:schemeClr val="dk1"/>
              </a:buClr>
              <a:buSzPts val="2000"/>
              <a:buChar char="•"/>
              <a:defRPr sz="2000" i="0" u="none" strike="noStrike" cap="none">
                <a:solidFill>
                  <a:schemeClr val="dk1"/>
                </a:solidFill>
              </a:defRPr>
            </a:lvl8pPr>
            <a:lvl9pPr marL="4114800" marR="0" lvl="8" indent="-355600" algn="l">
              <a:lnSpc>
                <a:spcPct val="90000"/>
              </a:lnSpc>
              <a:spcBef>
                <a:spcPts val="500"/>
              </a:spcBef>
              <a:spcAft>
                <a:spcPts val="0"/>
              </a:spcAft>
              <a:buClr>
                <a:schemeClr val="dk1"/>
              </a:buClr>
              <a:buSzPts val="2000"/>
              <a:buChar char="•"/>
              <a:defRPr sz="2000" i="0" u="none" strike="noStrike" cap="none">
                <a:solidFill>
                  <a:schemeClr val="dk1"/>
                </a:solidFill>
              </a:defRPr>
            </a:lvl9pPr>
          </a:lstStyle>
          <a:p>
            <a:endParaRPr/>
          </a:p>
        </p:txBody>
      </p:sp>
      <p:sp>
        <p:nvSpPr>
          <p:cNvPr id="46" name="Google Shape;46;p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0"/>
              </a:spcBef>
              <a:spcAft>
                <a:spcPts val="0"/>
              </a:spcAft>
              <a:buClr>
                <a:schemeClr val="dk1"/>
              </a:buClr>
              <a:buSzPts val="1600"/>
              <a:buNone/>
              <a:defRPr sz="1600" i="0" u="none" strike="noStrike" cap="none">
                <a:solidFill>
                  <a:schemeClr val="dk1"/>
                </a:solidFill>
              </a:defRPr>
            </a:lvl1pPr>
            <a:lvl2pPr marL="914400" marR="0" lvl="1" indent="-228600" algn="l">
              <a:lnSpc>
                <a:spcPct val="90000"/>
              </a:lnSpc>
              <a:spcBef>
                <a:spcPts val="300"/>
              </a:spcBef>
              <a:spcAft>
                <a:spcPts val="0"/>
              </a:spcAft>
              <a:buClr>
                <a:schemeClr val="dk1"/>
              </a:buClr>
              <a:buSzPts val="1400"/>
              <a:buNone/>
              <a:defRPr sz="1400" i="0" u="none" strike="noStrike" cap="none">
                <a:solidFill>
                  <a:schemeClr val="dk1"/>
                </a:solidFill>
              </a:defRPr>
            </a:lvl2pPr>
            <a:lvl3pPr marL="1371600" marR="0" lvl="2" indent="-228600" algn="l">
              <a:lnSpc>
                <a:spcPct val="90000"/>
              </a:lnSpc>
              <a:spcBef>
                <a:spcPts val="300"/>
              </a:spcBef>
              <a:spcAft>
                <a:spcPts val="0"/>
              </a:spcAft>
              <a:buClr>
                <a:schemeClr val="dk1"/>
              </a:buClr>
              <a:buSzPts val="1200"/>
              <a:buNone/>
              <a:defRPr sz="1200" i="0" u="none" strike="noStrike" cap="none">
                <a:solidFill>
                  <a:schemeClr val="dk1"/>
                </a:solidFill>
              </a:defRPr>
            </a:lvl3pPr>
            <a:lvl4pPr marL="1828800" marR="0" lvl="3" indent="-228600" algn="l">
              <a:lnSpc>
                <a:spcPct val="90000"/>
              </a:lnSpc>
              <a:spcBef>
                <a:spcPts val="300"/>
              </a:spcBef>
              <a:spcAft>
                <a:spcPts val="0"/>
              </a:spcAft>
              <a:buClr>
                <a:schemeClr val="dk1"/>
              </a:buClr>
              <a:buSzPts val="1000"/>
              <a:buNone/>
              <a:defRPr sz="1000" i="0" u="none" strike="noStrike" cap="none">
                <a:solidFill>
                  <a:schemeClr val="dk1"/>
                </a:solidFill>
              </a:defRPr>
            </a:lvl4pPr>
            <a:lvl5pPr marL="2286000" marR="0" lvl="4" indent="-228600" algn="l">
              <a:lnSpc>
                <a:spcPct val="90000"/>
              </a:lnSpc>
              <a:spcBef>
                <a:spcPts val="300"/>
              </a:spcBef>
              <a:spcAft>
                <a:spcPts val="0"/>
              </a:spcAft>
              <a:buClr>
                <a:schemeClr val="dk1"/>
              </a:buClr>
              <a:buSzPts val="1000"/>
              <a:buNone/>
              <a:defRPr sz="1000" i="0" u="none" strike="noStrike" cap="none">
                <a:solidFill>
                  <a:schemeClr val="dk1"/>
                </a:solidFill>
              </a:defRPr>
            </a:lvl5pPr>
            <a:lvl6pPr marL="2743200" marR="0" lvl="5" indent="-228600" algn="l">
              <a:lnSpc>
                <a:spcPct val="90000"/>
              </a:lnSpc>
              <a:spcBef>
                <a:spcPts val="500"/>
              </a:spcBef>
              <a:spcAft>
                <a:spcPts val="0"/>
              </a:spcAft>
              <a:buClr>
                <a:schemeClr val="dk1"/>
              </a:buClr>
              <a:buSzPts val="1000"/>
              <a:buNone/>
              <a:defRPr sz="1000" i="0" u="none" strike="noStrike" cap="none">
                <a:solidFill>
                  <a:schemeClr val="dk1"/>
                </a:solidFill>
              </a:defRPr>
            </a:lvl6pPr>
            <a:lvl7pPr marL="3200400" marR="0" lvl="6" indent="-228600" algn="l">
              <a:lnSpc>
                <a:spcPct val="90000"/>
              </a:lnSpc>
              <a:spcBef>
                <a:spcPts val="500"/>
              </a:spcBef>
              <a:spcAft>
                <a:spcPts val="0"/>
              </a:spcAft>
              <a:buClr>
                <a:schemeClr val="dk1"/>
              </a:buClr>
              <a:buSzPts val="1000"/>
              <a:buNone/>
              <a:defRPr sz="1000" i="0" u="none" strike="noStrike" cap="none">
                <a:solidFill>
                  <a:schemeClr val="dk1"/>
                </a:solidFill>
              </a:defRPr>
            </a:lvl7pPr>
            <a:lvl8pPr marL="3657600" marR="0" lvl="7" indent="-228600" algn="l">
              <a:lnSpc>
                <a:spcPct val="90000"/>
              </a:lnSpc>
              <a:spcBef>
                <a:spcPts val="500"/>
              </a:spcBef>
              <a:spcAft>
                <a:spcPts val="0"/>
              </a:spcAft>
              <a:buClr>
                <a:schemeClr val="dk1"/>
              </a:buClr>
              <a:buSzPts val="1000"/>
              <a:buNone/>
              <a:defRPr sz="1000" i="0" u="none" strike="noStrike" cap="none">
                <a:solidFill>
                  <a:schemeClr val="dk1"/>
                </a:solidFill>
              </a:defRPr>
            </a:lvl8pPr>
            <a:lvl9pPr marL="4114800" marR="0" lvl="8" indent="-228600" algn="l">
              <a:lnSpc>
                <a:spcPct val="90000"/>
              </a:lnSpc>
              <a:spcBef>
                <a:spcPts val="500"/>
              </a:spcBef>
              <a:spcAft>
                <a:spcPts val="0"/>
              </a:spcAft>
              <a:buClr>
                <a:schemeClr val="dk1"/>
              </a:buClr>
              <a:buSzPts val="1000"/>
              <a:buNone/>
              <a:defRPr sz="1000" i="0" u="none" strike="noStrike" cap="none">
                <a:solidFill>
                  <a:schemeClr val="dk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47"/>
        <p:cNvGrpSpPr/>
        <p:nvPr/>
      </p:nvGrpSpPr>
      <p:grpSpPr>
        <a:xfrm>
          <a:off x="0" y="0"/>
          <a:ext cx="0" cy="0"/>
          <a:chOff x="0" y="0"/>
          <a:chExt cx="0" cy="0"/>
        </a:xfrm>
      </p:grpSpPr>
      <p:sp>
        <p:nvSpPr>
          <p:cNvPr id="48" name="Google Shape;48;p9"/>
          <p:cNvSpPr txBox="1">
            <a:spLocks noGrp="1"/>
          </p:cNvSpPr>
          <p:nvPr>
            <p:ph type="title"/>
          </p:nvPr>
        </p:nvSpPr>
        <p:spPr>
          <a:xfrm>
            <a:off x="839788" y="457200"/>
            <a:ext cx="3932237" cy="73152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a:lnSpc>
                <a:spcPct val="90000"/>
              </a:lnSpc>
              <a:spcBef>
                <a:spcPts val="0"/>
              </a:spcBef>
              <a:spcAft>
                <a:spcPts val="0"/>
              </a:spcAft>
              <a:buClr>
                <a:schemeClr val="lt1"/>
              </a:buClr>
              <a:buSzPts val="3200"/>
              <a:buFont typeface="Century Gothic"/>
              <a:buNone/>
              <a:defRPr sz="3200" b="0" i="0" u="none" strike="noStrike"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49" name="Google Shape;49;p9"/>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3200"/>
              <a:buFont typeface="Arial"/>
              <a:buNone/>
              <a:defRPr sz="3200" b="0" i="0" u="none" strike="noStrike" cap="none">
                <a:solidFill>
                  <a:schemeClr val="dk1"/>
                </a:solidFill>
                <a:latin typeface="Avenir"/>
                <a:ea typeface="Avenir"/>
                <a:cs typeface="Avenir"/>
                <a:sym typeface="Avenir"/>
              </a:defRPr>
            </a:lvl1pPr>
            <a:lvl2pPr marR="0" lvl="1" algn="l" rtl="0">
              <a:lnSpc>
                <a:spcPct val="90000"/>
              </a:lnSpc>
              <a:spcBef>
                <a:spcPts val="300"/>
              </a:spcBef>
              <a:spcAft>
                <a:spcPts val="0"/>
              </a:spcAft>
              <a:buClr>
                <a:schemeClr val="dk1"/>
              </a:buClr>
              <a:buSzPts val="2800"/>
              <a:buFont typeface="Arial"/>
              <a:buNone/>
              <a:defRPr sz="2800" b="0" i="0" u="none" strike="noStrike" cap="none">
                <a:solidFill>
                  <a:schemeClr val="dk1"/>
                </a:solidFill>
                <a:latin typeface="Avenir"/>
                <a:ea typeface="Avenir"/>
                <a:cs typeface="Avenir"/>
                <a:sym typeface="Avenir"/>
              </a:defRPr>
            </a:lvl2pPr>
            <a:lvl3pPr marR="0" lvl="2" algn="l" rtl="0">
              <a:lnSpc>
                <a:spcPct val="90000"/>
              </a:lnSpc>
              <a:spcBef>
                <a:spcPts val="300"/>
              </a:spcBef>
              <a:spcAft>
                <a:spcPts val="0"/>
              </a:spcAft>
              <a:buClr>
                <a:schemeClr val="dk1"/>
              </a:buClr>
              <a:buSzPts val="2400"/>
              <a:buFont typeface="Arial"/>
              <a:buNone/>
              <a:defRPr sz="2400" b="0" i="0" u="none" strike="noStrike" cap="none">
                <a:solidFill>
                  <a:schemeClr val="dk1"/>
                </a:solidFill>
                <a:latin typeface="Avenir"/>
                <a:ea typeface="Avenir"/>
                <a:cs typeface="Avenir"/>
                <a:sym typeface="Avenir"/>
              </a:defRPr>
            </a:lvl3pPr>
            <a:lvl4pPr marR="0" lvl="3" algn="l" rtl="0">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4pPr>
            <a:lvl5pPr marR="0" lvl="4" algn="l" rtl="0">
              <a:lnSpc>
                <a:spcPct val="90000"/>
              </a:lnSpc>
              <a:spcBef>
                <a:spcPts val="300"/>
              </a:spcBef>
              <a:spcAft>
                <a:spcPts val="0"/>
              </a:spcAft>
              <a:buClr>
                <a:schemeClr val="dk1"/>
              </a:buClr>
              <a:buSzPts val="2000"/>
              <a:buFont typeface="Arial"/>
              <a:buNone/>
              <a:defRPr sz="2000" b="0" i="0" u="none" strike="noStrike" cap="none">
                <a:solidFill>
                  <a:schemeClr val="dk1"/>
                </a:solidFill>
                <a:latin typeface="Avenir"/>
                <a:ea typeface="Avenir"/>
                <a:cs typeface="Avenir"/>
                <a:sym typeface="Avenir"/>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entury Gothic"/>
                <a:ea typeface="Century Gothic"/>
                <a:cs typeface="Century Gothic"/>
                <a:sym typeface="Century Gothic"/>
              </a:defRPr>
            </a:lvl9pPr>
          </a:lstStyle>
          <a:p>
            <a:endParaRPr/>
          </a:p>
        </p:txBody>
      </p:sp>
      <p:sp>
        <p:nvSpPr>
          <p:cNvPr id="50" name="Google Shape;50;p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0"/>
              </a:spcBef>
              <a:spcAft>
                <a:spcPts val="0"/>
              </a:spcAft>
              <a:buClr>
                <a:schemeClr val="dk1"/>
              </a:buClr>
              <a:buSzPts val="1800"/>
              <a:buFont typeface="Arial"/>
              <a:buNone/>
              <a:defRPr sz="1800" b="0" i="0" u="none" strike="noStrike" cap="none">
                <a:solidFill>
                  <a:schemeClr val="dk1"/>
                </a:solidFill>
                <a:latin typeface="Avenir"/>
                <a:ea typeface="Avenir"/>
                <a:cs typeface="Avenir"/>
                <a:sym typeface="Avenir"/>
              </a:defRPr>
            </a:lvl1pPr>
            <a:lvl2pPr marL="914400" marR="0" lvl="1" indent="-228600" algn="l">
              <a:lnSpc>
                <a:spcPct val="90000"/>
              </a:lnSpc>
              <a:spcBef>
                <a:spcPts val="300"/>
              </a:spcBef>
              <a:spcAft>
                <a:spcPts val="0"/>
              </a:spcAft>
              <a:buClr>
                <a:schemeClr val="dk1"/>
              </a:buClr>
              <a:buSzPts val="1400"/>
              <a:buFont typeface="Arial"/>
              <a:buNone/>
              <a:defRPr sz="1400" b="0" i="0" u="none" strike="noStrike" cap="none">
                <a:solidFill>
                  <a:schemeClr val="dk1"/>
                </a:solidFill>
                <a:latin typeface="Avenir"/>
                <a:ea typeface="Avenir"/>
                <a:cs typeface="Avenir"/>
                <a:sym typeface="Avenir"/>
              </a:defRPr>
            </a:lvl2pPr>
            <a:lvl3pPr marL="1371600" marR="0" lvl="2" indent="-228600" algn="l">
              <a:lnSpc>
                <a:spcPct val="90000"/>
              </a:lnSpc>
              <a:spcBef>
                <a:spcPts val="300"/>
              </a:spcBef>
              <a:spcAft>
                <a:spcPts val="0"/>
              </a:spcAft>
              <a:buClr>
                <a:schemeClr val="dk1"/>
              </a:buClr>
              <a:buSzPts val="1200"/>
              <a:buFont typeface="Arial"/>
              <a:buNone/>
              <a:defRPr sz="1200" b="0" i="0" u="none" strike="noStrike" cap="none">
                <a:solidFill>
                  <a:schemeClr val="dk1"/>
                </a:solidFill>
                <a:latin typeface="Avenir"/>
                <a:ea typeface="Avenir"/>
                <a:cs typeface="Avenir"/>
                <a:sym typeface="Avenir"/>
              </a:defRPr>
            </a:lvl3pPr>
            <a:lvl4pPr marL="1828800" marR="0" lvl="3" indent="-228600" algn="l">
              <a:lnSpc>
                <a:spcPct val="90000"/>
              </a:lnSpc>
              <a:spcBef>
                <a:spcPts val="300"/>
              </a:spcBef>
              <a:spcAft>
                <a:spcPts val="0"/>
              </a:spcAft>
              <a:buClr>
                <a:schemeClr val="dk1"/>
              </a:buClr>
              <a:buSzPts val="1000"/>
              <a:buFont typeface="Arial"/>
              <a:buNone/>
              <a:defRPr sz="1000" b="0" i="0" u="none" strike="noStrike" cap="none">
                <a:solidFill>
                  <a:schemeClr val="dk1"/>
                </a:solidFill>
                <a:latin typeface="Avenir"/>
                <a:ea typeface="Avenir"/>
                <a:cs typeface="Avenir"/>
                <a:sym typeface="Avenir"/>
              </a:defRPr>
            </a:lvl4pPr>
            <a:lvl5pPr marL="2286000" marR="0" lvl="4" indent="-228600" algn="l">
              <a:lnSpc>
                <a:spcPct val="90000"/>
              </a:lnSpc>
              <a:spcBef>
                <a:spcPts val="300"/>
              </a:spcBef>
              <a:spcAft>
                <a:spcPts val="0"/>
              </a:spcAft>
              <a:buClr>
                <a:schemeClr val="dk1"/>
              </a:buClr>
              <a:buSzPts val="1000"/>
              <a:buFont typeface="Arial"/>
              <a:buNone/>
              <a:defRPr sz="1000" b="0" i="0" u="none" strike="noStrike" cap="none">
                <a:solidFill>
                  <a:schemeClr val="dk1"/>
                </a:solidFill>
                <a:latin typeface="Avenir"/>
                <a:ea typeface="Avenir"/>
                <a:cs typeface="Avenir"/>
                <a:sym typeface="Avenir"/>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Century Gothic"/>
                <a:ea typeface="Century Gothic"/>
                <a:cs typeface="Century Gothic"/>
                <a:sym typeface="Century Gothic"/>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Blank" type="blank">
  <p:cSld name="BLANK">
    <p:bg>
      <p:bgPr>
        <a:solidFill>
          <a:schemeClr val="lt1"/>
        </a:solidFill>
        <a:effectLst/>
      </p:bgPr>
    </p:bg>
    <p:spTree>
      <p:nvGrpSpPr>
        <p:cNvPr id="1" name="Shape 51"/>
        <p:cNvGrpSpPr/>
        <p:nvPr/>
      </p:nvGrpSpPr>
      <p:grpSpPr>
        <a:xfrm>
          <a:off x="0" y="0"/>
          <a:ext cx="0" cy="0"/>
          <a:chOff x="0" y="0"/>
          <a:chExt cx="0" cy="0"/>
        </a:xfrm>
      </p:grpSpPr>
      <p:grpSp>
        <p:nvGrpSpPr>
          <p:cNvPr id="52" name="Google Shape;52;p10"/>
          <p:cNvGrpSpPr/>
          <p:nvPr/>
        </p:nvGrpSpPr>
        <p:grpSpPr>
          <a:xfrm>
            <a:off x="-671427" y="6747444"/>
            <a:ext cx="13534857" cy="110556"/>
            <a:chOff x="-170626" y="0"/>
            <a:chExt cx="13534857" cy="166915"/>
          </a:xfrm>
        </p:grpSpPr>
        <p:sp>
          <p:nvSpPr>
            <p:cNvPr id="53" name="Google Shape;53;p10"/>
            <p:cNvSpPr/>
            <p:nvPr/>
          </p:nvSpPr>
          <p:spPr>
            <a:xfrm>
              <a:off x="-170626" y="0"/>
              <a:ext cx="4511619" cy="166915"/>
            </a:xfrm>
            <a:prstGeom prst="parallelogram">
              <a:avLst>
                <a:gd name="adj" fmla="val 114362"/>
              </a:avLst>
            </a:prstGeom>
            <a:solidFill>
              <a:srgbClr val="016AA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entury Gothic"/>
                <a:ea typeface="Century Gothic"/>
                <a:cs typeface="Century Gothic"/>
                <a:sym typeface="Century Gothic"/>
              </a:endParaRPr>
            </a:p>
          </p:txBody>
        </p:sp>
        <p:sp>
          <p:nvSpPr>
            <p:cNvPr id="54" name="Google Shape;54;p10"/>
            <p:cNvSpPr/>
            <p:nvPr/>
          </p:nvSpPr>
          <p:spPr>
            <a:xfrm>
              <a:off x="4340993" y="0"/>
              <a:ext cx="4511619" cy="166915"/>
            </a:xfrm>
            <a:prstGeom prst="parallelogram">
              <a:avLst>
                <a:gd name="adj" fmla="val 114362"/>
              </a:avLst>
            </a:prstGeom>
            <a:solidFill>
              <a:srgbClr val="46B6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entury Gothic"/>
                <a:ea typeface="Century Gothic"/>
                <a:cs typeface="Century Gothic"/>
                <a:sym typeface="Century Gothic"/>
              </a:endParaRPr>
            </a:p>
          </p:txBody>
        </p:sp>
        <p:sp>
          <p:nvSpPr>
            <p:cNvPr id="55" name="Google Shape;55;p10"/>
            <p:cNvSpPr/>
            <p:nvPr/>
          </p:nvSpPr>
          <p:spPr>
            <a:xfrm>
              <a:off x="8852612" y="0"/>
              <a:ext cx="4511619" cy="166915"/>
            </a:xfrm>
            <a:prstGeom prst="parallelogram">
              <a:avLst>
                <a:gd name="adj" fmla="val 114362"/>
              </a:avLst>
            </a:prstGeom>
            <a:solidFill>
              <a:srgbClr val="FEA34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350"/>
                <a:buFont typeface="Arial"/>
                <a:buNone/>
              </a:pPr>
              <a:endParaRPr sz="1350" b="0" i="0" u="none" strike="noStrike" cap="none">
                <a:solidFill>
                  <a:schemeClr val="lt1"/>
                </a:solidFill>
                <a:latin typeface="Century Gothic"/>
                <a:ea typeface="Century Gothic"/>
                <a:cs typeface="Century Gothic"/>
                <a:sym typeface="Century Gothic"/>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55102"/>
            <a:ext cx="10515600" cy="640080"/>
          </a:xfrm>
          <a:prstGeom prst="rect">
            <a:avLst/>
          </a:prstGeom>
          <a:solidFill>
            <a:srgbClr val="016AA3"/>
          </a:solid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lvl1pPr marR="0" lvl="0" algn="l" rtl="0">
              <a:lnSpc>
                <a:spcPct val="90000"/>
              </a:lnSpc>
              <a:spcBef>
                <a:spcPts val="0"/>
              </a:spcBef>
              <a:spcAft>
                <a:spcPts val="0"/>
              </a:spcAft>
              <a:buClr>
                <a:schemeClr val="lt1"/>
              </a:buClr>
              <a:buSzPts val="3600"/>
              <a:buFont typeface="Century Gothic"/>
              <a:buNone/>
              <a:defRPr sz="3600" b="0" i="0" u="none" strike="noStrike" cap="none">
                <a:solidFill>
                  <a:schemeClr val="lt1"/>
                </a:solidFill>
                <a:latin typeface="Century Gothic"/>
                <a:ea typeface="Century Gothic"/>
                <a:cs typeface="Century Gothic"/>
                <a:sym typeface="Century Gothic"/>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0"/>
              </a:spcBef>
              <a:spcAft>
                <a:spcPts val="0"/>
              </a:spcAft>
              <a:buClr>
                <a:schemeClr val="dk1"/>
              </a:buClr>
              <a:buSzPts val="2800"/>
              <a:buChar char="•"/>
              <a:defRPr sz="2800" i="0" u="none" strike="noStrike" cap="none">
                <a:solidFill>
                  <a:schemeClr val="dk1"/>
                </a:solidFill>
              </a:defRPr>
            </a:lvl1pPr>
            <a:lvl2pPr marL="914400" marR="0" lvl="1" indent="-381000" algn="l" rtl="0">
              <a:lnSpc>
                <a:spcPct val="90000"/>
              </a:lnSpc>
              <a:spcBef>
                <a:spcPts val="300"/>
              </a:spcBef>
              <a:spcAft>
                <a:spcPts val="0"/>
              </a:spcAft>
              <a:buClr>
                <a:schemeClr val="dk1"/>
              </a:buClr>
              <a:buSzPts val="2400"/>
              <a:buChar char="•"/>
              <a:defRPr sz="2400" i="0" u="none" strike="noStrike" cap="none">
                <a:solidFill>
                  <a:schemeClr val="dk1"/>
                </a:solidFill>
              </a:defRPr>
            </a:lvl2pPr>
            <a:lvl3pPr marL="1371600" marR="0" lvl="2" indent="-355600" algn="l" rtl="0">
              <a:lnSpc>
                <a:spcPct val="90000"/>
              </a:lnSpc>
              <a:spcBef>
                <a:spcPts val="300"/>
              </a:spcBef>
              <a:spcAft>
                <a:spcPts val="0"/>
              </a:spcAft>
              <a:buClr>
                <a:schemeClr val="dk1"/>
              </a:buClr>
              <a:buSzPts val="2000"/>
              <a:buChar char="•"/>
              <a:defRPr sz="2000" i="0" u="none" strike="noStrike" cap="none">
                <a:solidFill>
                  <a:schemeClr val="dk1"/>
                </a:solidFill>
              </a:defRPr>
            </a:lvl3pPr>
            <a:lvl4pPr marL="1828800" marR="0" lvl="3" indent="-342900" algn="l" rtl="0">
              <a:lnSpc>
                <a:spcPct val="90000"/>
              </a:lnSpc>
              <a:spcBef>
                <a:spcPts val="300"/>
              </a:spcBef>
              <a:spcAft>
                <a:spcPts val="0"/>
              </a:spcAft>
              <a:buClr>
                <a:schemeClr val="dk1"/>
              </a:buClr>
              <a:buSzPts val="1800"/>
              <a:buChar char="•"/>
              <a:defRPr sz="1800" i="0" u="none" strike="noStrike" cap="none">
                <a:solidFill>
                  <a:schemeClr val="dk1"/>
                </a:solidFill>
              </a:defRPr>
            </a:lvl4pPr>
            <a:lvl5pPr marL="2286000" marR="0" lvl="4" indent="-342900" algn="l" rtl="0">
              <a:lnSpc>
                <a:spcPct val="90000"/>
              </a:lnSpc>
              <a:spcBef>
                <a:spcPts val="300"/>
              </a:spcBef>
              <a:spcAft>
                <a:spcPts val="0"/>
              </a:spcAft>
              <a:buClr>
                <a:schemeClr val="dk1"/>
              </a:buClr>
              <a:buSzPts val="1800"/>
              <a:buChar char="•"/>
              <a:defRPr sz="1800" i="0" u="none" strike="noStrike" cap="none">
                <a:solidFill>
                  <a:schemeClr val="dk1"/>
                </a:solidFill>
              </a:defRPr>
            </a:lvl5pPr>
            <a:lvl6pPr marL="2743200" marR="0" lvl="5" indent="-342900" algn="l" rtl="0">
              <a:lnSpc>
                <a:spcPct val="90000"/>
              </a:lnSpc>
              <a:spcBef>
                <a:spcPts val="500"/>
              </a:spcBef>
              <a:spcAft>
                <a:spcPts val="0"/>
              </a:spcAft>
              <a:buClr>
                <a:schemeClr val="dk1"/>
              </a:buClr>
              <a:buSzPts val="1800"/>
              <a:buChar char="•"/>
              <a:defRPr sz="1800" i="0" u="none" strike="noStrike" cap="none">
                <a:solidFill>
                  <a:schemeClr val="dk1"/>
                </a:solidFill>
              </a:defRPr>
            </a:lvl6pPr>
            <a:lvl7pPr marL="3200400" marR="0" lvl="6" indent="-342900" algn="l" rtl="0">
              <a:lnSpc>
                <a:spcPct val="90000"/>
              </a:lnSpc>
              <a:spcBef>
                <a:spcPts val="500"/>
              </a:spcBef>
              <a:spcAft>
                <a:spcPts val="0"/>
              </a:spcAft>
              <a:buClr>
                <a:schemeClr val="dk1"/>
              </a:buClr>
              <a:buSzPts val="1800"/>
              <a:buChar char="•"/>
              <a:defRPr sz="1800" i="0" u="none" strike="noStrike" cap="none">
                <a:solidFill>
                  <a:schemeClr val="dk1"/>
                </a:solidFill>
              </a:defRPr>
            </a:lvl7pPr>
            <a:lvl8pPr marL="3657600" marR="0" lvl="7" indent="-342900" algn="l" rtl="0">
              <a:lnSpc>
                <a:spcPct val="90000"/>
              </a:lnSpc>
              <a:spcBef>
                <a:spcPts val="500"/>
              </a:spcBef>
              <a:spcAft>
                <a:spcPts val="0"/>
              </a:spcAft>
              <a:buClr>
                <a:schemeClr val="dk1"/>
              </a:buClr>
              <a:buSzPts val="1800"/>
              <a:buChar char="•"/>
              <a:defRPr sz="1800" i="0" u="none" strike="noStrike" cap="none">
                <a:solidFill>
                  <a:schemeClr val="dk1"/>
                </a:solidFill>
              </a:defRPr>
            </a:lvl8pPr>
            <a:lvl9pPr marL="4114800" marR="0" lvl="8" indent="-342900" algn="l" rtl="0">
              <a:lnSpc>
                <a:spcPct val="90000"/>
              </a:lnSpc>
              <a:spcBef>
                <a:spcPts val="500"/>
              </a:spcBef>
              <a:spcAft>
                <a:spcPts val="0"/>
              </a:spcAft>
              <a:buClr>
                <a:schemeClr val="dk1"/>
              </a:buClr>
              <a:buSzPts val="1800"/>
              <a:buChar char="•"/>
              <a:defRPr sz="1800" i="0" u="none" strike="noStrike" cap="none">
                <a:solidFill>
                  <a:schemeClr val="dk1"/>
                </a:solidFill>
              </a:defRPr>
            </a:lvl9pPr>
          </a:lstStyle>
          <a:p>
            <a:endParaRPr/>
          </a:p>
        </p:txBody>
      </p:sp>
      <p:grpSp>
        <p:nvGrpSpPr>
          <p:cNvPr id="12" name="Google Shape;12;p1"/>
          <p:cNvGrpSpPr/>
          <p:nvPr/>
        </p:nvGrpSpPr>
        <p:grpSpPr>
          <a:xfrm>
            <a:off x="-671428" y="6747444"/>
            <a:ext cx="13534938" cy="110472"/>
            <a:chOff x="-170626" y="0"/>
            <a:chExt cx="13534938" cy="166800"/>
          </a:xfrm>
        </p:grpSpPr>
        <p:sp>
          <p:nvSpPr>
            <p:cNvPr id="13" name="Google Shape;13;p1"/>
            <p:cNvSpPr/>
            <p:nvPr/>
          </p:nvSpPr>
          <p:spPr>
            <a:xfrm>
              <a:off x="-170626" y="0"/>
              <a:ext cx="4511700" cy="166800"/>
            </a:xfrm>
            <a:prstGeom prst="parallelogram">
              <a:avLst>
                <a:gd name="adj" fmla="val 114362"/>
              </a:avLst>
            </a:prstGeom>
            <a:solidFill>
              <a:srgbClr val="016AA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4" name="Google Shape;14;p1"/>
            <p:cNvSpPr/>
            <p:nvPr/>
          </p:nvSpPr>
          <p:spPr>
            <a:xfrm>
              <a:off x="4340993" y="0"/>
              <a:ext cx="4511700" cy="166800"/>
            </a:xfrm>
            <a:prstGeom prst="parallelogram">
              <a:avLst>
                <a:gd name="adj" fmla="val 114362"/>
              </a:avLst>
            </a:prstGeom>
            <a:solidFill>
              <a:srgbClr val="46B6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sp>
          <p:nvSpPr>
            <p:cNvPr id="15" name="Google Shape;15;p1"/>
            <p:cNvSpPr/>
            <p:nvPr/>
          </p:nvSpPr>
          <p:spPr>
            <a:xfrm>
              <a:off x="8852612" y="0"/>
              <a:ext cx="4511700" cy="166800"/>
            </a:xfrm>
            <a:prstGeom prst="parallelogram">
              <a:avLst>
                <a:gd name="adj" fmla="val 114362"/>
              </a:avLst>
            </a:prstGeom>
            <a:solidFill>
              <a:srgbClr val="FEA34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entury Gothic"/>
                <a:ea typeface="Century Gothic"/>
                <a:cs typeface="Century Gothic"/>
                <a:sym typeface="Century Gothic"/>
              </a:endParaRPr>
            </a:p>
          </p:txBody>
        </p:sp>
      </p:gr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4.png"/><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4.png"/><Relationship Id="rId4"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9"/>
        <p:cNvGrpSpPr/>
        <p:nvPr/>
      </p:nvGrpSpPr>
      <p:grpSpPr>
        <a:xfrm>
          <a:off x="0" y="0"/>
          <a:ext cx="0" cy="0"/>
          <a:chOff x="0" y="0"/>
          <a:chExt cx="0" cy="0"/>
        </a:xfrm>
      </p:grpSpPr>
      <p:sp>
        <p:nvSpPr>
          <p:cNvPr id="60" name="Google Shape;60;p11"/>
          <p:cNvSpPr txBox="1">
            <a:spLocks noGrp="1"/>
          </p:cNvSpPr>
          <p:nvPr>
            <p:ph type="ctrTitle"/>
          </p:nvPr>
        </p:nvSpPr>
        <p:spPr>
          <a:xfrm>
            <a:off x="1497496" y="2610444"/>
            <a:ext cx="10233600" cy="1750200"/>
          </a:xfrm>
          <a:prstGeom prst="rect">
            <a:avLst/>
          </a:prstGeom>
          <a:noFill/>
          <a:ln>
            <a:noFill/>
          </a:ln>
          <a:effectLst>
            <a:outerShdw blurRad="50800" dist="25400" dir="5400000" algn="t" rotWithShape="0">
              <a:srgbClr val="000000">
                <a:alpha val="40000"/>
              </a:srgbClr>
            </a:outerShdw>
          </a:effectLst>
        </p:spPr>
        <p:txBody>
          <a:bodyPr spcFirstLastPara="1" wrap="square" lIns="0" tIns="91425" rIns="0" bIns="91425" anchor="ctr" anchorCtr="1">
            <a:noAutofit/>
          </a:bodyPr>
          <a:lstStyle/>
          <a:p>
            <a:pPr marL="0" lvl="0" indent="0" algn="ctr" rtl="0">
              <a:lnSpc>
                <a:spcPct val="90000"/>
              </a:lnSpc>
              <a:spcBef>
                <a:spcPts val="0"/>
              </a:spcBef>
              <a:spcAft>
                <a:spcPts val="0"/>
              </a:spcAft>
              <a:buClr>
                <a:schemeClr val="dk1"/>
              </a:buClr>
              <a:buSzPts val="1100"/>
              <a:buFont typeface="Arial"/>
              <a:buNone/>
            </a:pPr>
            <a:r>
              <a:rPr lang="en-US" sz="3200" dirty="0">
                <a:solidFill>
                  <a:srgbClr val="FFFFFF"/>
                </a:solidFill>
              </a:rPr>
              <a:t>A QUANTITATIVE ANALYSIS ON THE USE OF SUPERVISED MACHINE LEARNING IN EARTH SCIENCE</a:t>
            </a:r>
            <a:endParaRPr sz="3200" dirty="0">
              <a:solidFill>
                <a:srgbClr val="FFFFFF"/>
              </a:solidFill>
            </a:endParaRPr>
          </a:p>
          <a:p>
            <a:pPr marL="0" lvl="0" indent="0" algn="ctr" rtl="0">
              <a:lnSpc>
                <a:spcPct val="90000"/>
              </a:lnSpc>
              <a:spcBef>
                <a:spcPts val="0"/>
              </a:spcBef>
              <a:spcAft>
                <a:spcPts val="0"/>
              </a:spcAft>
              <a:buClr>
                <a:schemeClr val="dk1"/>
              </a:buClr>
              <a:buSzPts val="1100"/>
              <a:buFont typeface="Arial"/>
              <a:buNone/>
            </a:pPr>
            <a:r>
              <a:rPr lang="en-US" sz="1800" dirty="0">
                <a:solidFill>
                  <a:srgbClr val="FFFFFF"/>
                </a:solidFill>
              </a:rPr>
              <a:t> </a:t>
            </a:r>
            <a:endParaRPr sz="1800" dirty="0">
              <a:solidFill>
                <a:srgbClr val="FFFFFF"/>
              </a:solidFill>
            </a:endParaRPr>
          </a:p>
          <a:p>
            <a:pPr marL="0" lvl="0" indent="0" algn="ctr" rtl="0">
              <a:lnSpc>
                <a:spcPct val="90000"/>
              </a:lnSpc>
              <a:spcBef>
                <a:spcPts val="0"/>
              </a:spcBef>
              <a:spcAft>
                <a:spcPts val="0"/>
              </a:spcAft>
              <a:buClr>
                <a:schemeClr val="dk1"/>
              </a:buClr>
              <a:buSzPts val="1100"/>
              <a:buFont typeface="Arial"/>
              <a:buNone/>
            </a:pPr>
            <a:r>
              <a:rPr lang="en-US" sz="1800" dirty="0">
                <a:solidFill>
                  <a:srgbClr val="FFFFFF"/>
                </a:solidFill>
              </a:rPr>
              <a:t>Katrina </a:t>
            </a:r>
            <a:r>
              <a:rPr lang="en-US" sz="1800" dirty="0" err="1">
                <a:solidFill>
                  <a:srgbClr val="FFFFFF"/>
                </a:solidFill>
              </a:rPr>
              <a:t>Virts</a:t>
            </a:r>
            <a:r>
              <a:rPr lang="en-US" sz="1800" dirty="0">
                <a:solidFill>
                  <a:srgbClr val="FFFFFF"/>
                </a:solidFill>
              </a:rPr>
              <a:t>, Ashlyn </a:t>
            </a:r>
            <a:r>
              <a:rPr lang="en-US" sz="1800" dirty="0" err="1">
                <a:solidFill>
                  <a:srgbClr val="FFFFFF"/>
                </a:solidFill>
              </a:rPr>
              <a:t>Shirey</a:t>
            </a:r>
            <a:r>
              <a:rPr lang="en-US" sz="1800" dirty="0">
                <a:solidFill>
                  <a:srgbClr val="FFFFFF"/>
                </a:solidFill>
              </a:rPr>
              <a:t>, George </a:t>
            </a:r>
            <a:r>
              <a:rPr lang="en-US" sz="1800" dirty="0" err="1">
                <a:solidFill>
                  <a:srgbClr val="FFFFFF"/>
                </a:solidFill>
              </a:rPr>
              <a:t>Priftis</a:t>
            </a:r>
            <a:r>
              <a:rPr lang="en-US" sz="1800" dirty="0">
                <a:solidFill>
                  <a:srgbClr val="FFFFFF"/>
                </a:solidFill>
              </a:rPr>
              <a:t>, Ankur Kumar, </a:t>
            </a:r>
            <a:endParaRPr sz="1800" dirty="0">
              <a:solidFill>
                <a:srgbClr val="FFFFFF"/>
              </a:solidFill>
            </a:endParaRPr>
          </a:p>
          <a:p>
            <a:pPr marL="0" lvl="0" indent="0" algn="ctr" rtl="0">
              <a:lnSpc>
                <a:spcPct val="90000"/>
              </a:lnSpc>
              <a:spcBef>
                <a:spcPts val="0"/>
              </a:spcBef>
              <a:spcAft>
                <a:spcPts val="0"/>
              </a:spcAft>
              <a:buClr>
                <a:schemeClr val="dk1"/>
              </a:buClr>
              <a:buSzPts val="1100"/>
              <a:buFont typeface="Arial"/>
              <a:buNone/>
            </a:pPr>
            <a:r>
              <a:rPr lang="en-US" sz="1800" dirty="0" err="1">
                <a:solidFill>
                  <a:srgbClr val="FFFFFF"/>
                </a:solidFill>
              </a:rPr>
              <a:t>Muthukumaran</a:t>
            </a:r>
            <a:r>
              <a:rPr lang="en-US" sz="1800" dirty="0">
                <a:solidFill>
                  <a:srgbClr val="FFFFFF"/>
                </a:solidFill>
              </a:rPr>
              <a:t> </a:t>
            </a:r>
            <a:r>
              <a:rPr lang="en-US" sz="1800" dirty="0" err="1">
                <a:solidFill>
                  <a:srgbClr val="FFFFFF"/>
                </a:solidFill>
              </a:rPr>
              <a:t>Ramasubramanian</a:t>
            </a:r>
            <a:r>
              <a:rPr lang="en-US" sz="1800" dirty="0">
                <a:solidFill>
                  <a:srgbClr val="FFFFFF"/>
                </a:solidFill>
              </a:rPr>
              <a:t>, Hassan Muhammad, Ashish Acharya</a:t>
            </a:r>
            <a:endParaRPr sz="1800" dirty="0">
              <a:solidFill>
                <a:srgbClr val="FFFFFF"/>
              </a:solidFill>
            </a:endParaRPr>
          </a:p>
          <a:p>
            <a:pPr marL="0" lvl="0" indent="0" algn="ctr" rtl="0">
              <a:lnSpc>
                <a:spcPct val="90000"/>
              </a:lnSpc>
              <a:spcBef>
                <a:spcPts val="0"/>
              </a:spcBef>
              <a:spcAft>
                <a:spcPts val="0"/>
              </a:spcAft>
              <a:buClr>
                <a:schemeClr val="dk1"/>
              </a:buClr>
              <a:buSzPts val="1100"/>
              <a:buFont typeface="Arial"/>
              <a:buNone/>
            </a:pPr>
            <a:r>
              <a:rPr lang="en-US" sz="1800" dirty="0">
                <a:solidFill>
                  <a:srgbClr val="FFFFFF"/>
                </a:solidFill>
              </a:rPr>
              <a:t>University of Alabama in Huntsville</a:t>
            </a:r>
            <a:endParaRPr sz="1800" dirty="0">
              <a:solidFill>
                <a:srgbClr val="FFFFFF"/>
              </a:solidFill>
            </a:endParaRPr>
          </a:p>
          <a:p>
            <a:pPr marL="0" lvl="0" indent="0" algn="ctr" rtl="0">
              <a:lnSpc>
                <a:spcPct val="90000"/>
              </a:lnSpc>
              <a:spcBef>
                <a:spcPts val="0"/>
              </a:spcBef>
              <a:spcAft>
                <a:spcPts val="0"/>
              </a:spcAft>
              <a:buClr>
                <a:schemeClr val="dk1"/>
              </a:buClr>
              <a:buSzPts val="1100"/>
              <a:buFont typeface="Arial"/>
              <a:buNone/>
            </a:pPr>
            <a:endParaRPr sz="1800" dirty="0">
              <a:solidFill>
                <a:srgbClr val="FFFFFF"/>
              </a:solidFill>
            </a:endParaRPr>
          </a:p>
          <a:p>
            <a:pPr marL="0" lvl="0" indent="0" algn="ctr" rtl="0">
              <a:lnSpc>
                <a:spcPct val="90000"/>
              </a:lnSpc>
              <a:spcBef>
                <a:spcPts val="0"/>
              </a:spcBef>
              <a:spcAft>
                <a:spcPts val="0"/>
              </a:spcAft>
              <a:buClr>
                <a:schemeClr val="dk1"/>
              </a:buClr>
              <a:buSzPts val="1100"/>
              <a:buFont typeface="Arial"/>
              <a:buNone/>
            </a:pPr>
            <a:r>
              <a:rPr lang="en-US" sz="1800" dirty="0">
                <a:solidFill>
                  <a:srgbClr val="FFFFFF"/>
                </a:solidFill>
              </a:rPr>
              <a:t>Rahul Ramachandran*, </a:t>
            </a:r>
            <a:r>
              <a:rPr lang="en-US" sz="1800" dirty="0" err="1">
                <a:solidFill>
                  <a:srgbClr val="FFFFFF"/>
                </a:solidFill>
              </a:rPr>
              <a:t>Manil</a:t>
            </a:r>
            <a:r>
              <a:rPr lang="en-US" sz="1800" dirty="0">
                <a:solidFill>
                  <a:srgbClr val="FFFFFF"/>
                </a:solidFill>
              </a:rPr>
              <a:t> </a:t>
            </a:r>
            <a:r>
              <a:rPr lang="en-US" sz="1800" dirty="0" err="1">
                <a:solidFill>
                  <a:srgbClr val="FFFFFF"/>
                </a:solidFill>
              </a:rPr>
              <a:t>Maskey</a:t>
            </a:r>
            <a:endParaRPr sz="1800" dirty="0">
              <a:solidFill>
                <a:srgbClr val="FFFFFF"/>
              </a:solidFill>
            </a:endParaRPr>
          </a:p>
          <a:p>
            <a:pPr marL="0" lvl="0" indent="0" algn="ctr" rtl="0">
              <a:lnSpc>
                <a:spcPct val="90000"/>
              </a:lnSpc>
              <a:spcBef>
                <a:spcPts val="0"/>
              </a:spcBef>
              <a:spcAft>
                <a:spcPts val="0"/>
              </a:spcAft>
              <a:buClr>
                <a:schemeClr val="dk1"/>
              </a:buClr>
              <a:buSzPts val="1100"/>
              <a:buFont typeface="Arial"/>
              <a:buNone/>
            </a:pPr>
            <a:r>
              <a:rPr lang="en-US" sz="1800" dirty="0">
                <a:solidFill>
                  <a:srgbClr val="FFFFFF"/>
                </a:solidFill>
              </a:rPr>
              <a:t>NASA/MSFC</a:t>
            </a:r>
            <a:br>
              <a:rPr lang="en-US" sz="1800" dirty="0">
                <a:solidFill>
                  <a:srgbClr val="FFFFFF"/>
                </a:solidFill>
              </a:rPr>
            </a:br>
            <a:br>
              <a:rPr lang="en-US" sz="1800" dirty="0">
                <a:solidFill>
                  <a:srgbClr val="FFFFFF"/>
                </a:solidFill>
              </a:rPr>
            </a:br>
            <a:r>
              <a:rPr lang="en-US" sz="1800" dirty="0" err="1">
                <a:solidFill>
                  <a:srgbClr val="FFFFFF"/>
                </a:solidFill>
              </a:rPr>
              <a:t>rahul.ramachandran@nasa.gov</a:t>
            </a:r>
            <a:br>
              <a:rPr lang="en-US" sz="1800" dirty="0">
                <a:solidFill>
                  <a:srgbClr val="FFFFFF"/>
                </a:solidFill>
              </a:rPr>
            </a:br>
            <a:endParaRPr sz="1800" dirty="0">
              <a:solidFill>
                <a:srgbClr val="FFFFFF"/>
              </a:solidFill>
            </a:endParaRPr>
          </a:p>
          <a:p>
            <a:pPr marL="0" lvl="0" indent="0" algn="ctr" rtl="0">
              <a:lnSpc>
                <a:spcPct val="90000"/>
              </a:lnSpc>
              <a:spcBef>
                <a:spcPts val="0"/>
              </a:spcBef>
              <a:spcAft>
                <a:spcPts val="0"/>
              </a:spcAft>
              <a:buClr>
                <a:schemeClr val="dk1"/>
              </a:buClr>
              <a:buSzPts val="1100"/>
              <a:buFont typeface="Arial"/>
              <a:buNone/>
            </a:pPr>
            <a:endParaRPr sz="1800" dirty="0">
              <a:solidFill>
                <a:srgbClr val="FFFFFF"/>
              </a:solidFill>
            </a:endParaRPr>
          </a:p>
        </p:txBody>
      </p:sp>
      <p:sp>
        <p:nvSpPr>
          <p:cNvPr id="61" name="Google Shape;61;p11"/>
          <p:cNvSpPr txBox="1">
            <a:spLocks noGrp="1"/>
          </p:cNvSpPr>
          <p:nvPr>
            <p:ph type="subTitle" idx="1"/>
          </p:nvPr>
        </p:nvSpPr>
        <p:spPr>
          <a:xfrm>
            <a:off x="587000" y="5725653"/>
            <a:ext cx="10639800" cy="1506600"/>
          </a:xfrm>
          <a:prstGeom prst="rect">
            <a:avLst/>
          </a:prstGeom>
          <a:noFill/>
          <a:ln>
            <a:noFill/>
          </a:ln>
          <a:effectLst>
            <a:outerShdw blurRad="50800" dist="38100" dir="5400000" algn="t" rotWithShape="0">
              <a:srgbClr val="000000">
                <a:alpha val="40000"/>
              </a:srgbClr>
            </a:outerShdw>
          </a:effectLst>
        </p:spPr>
        <p:txBody>
          <a:bodyPr spcFirstLastPara="1" wrap="square" lIns="91425" tIns="45700" rIns="91425" bIns="45700" anchor="ctr" anchorCtr="1">
            <a:noAutofit/>
          </a:bodyPr>
          <a:lstStyle/>
          <a:p>
            <a:pPr marL="0" marR="0" lvl="0" indent="0" algn="ctr" rtl="0">
              <a:lnSpc>
                <a:spcPct val="90000"/>
              </a:lnSpc>
              <a:spcBef>
                <a:spcPts val="0"/>
              </a:spcBef>
              <a:spcAft>
                <a:spcPts val="0"/>
              </a:spcAft>
              <a:buClr>
                <a:schemeClr val="dk1"/>
              </a:buClr>
              <a:buSzPts val="1100"/>
              <a:buFont typeface="Arial"/>
              <a:buNone/>
            </a:pPr>
            <a:r>
              <a:rPr lang="en-US" dirty="0">
                <a:solidFill>
                  <a:srgbClr val="FFFFFF"/>
                </a:solidFill>
              </a:rPr>
              <a:t>IGARSS 2020</a:t>
            </a:r>
            <a:endParaRPr sz="900" dirty="0"/>
          </a:p>
          <a:p>
            <a:pPr marL="0" marR="0" lvl="0" indent="0" algn="ctr" rtl="0">
              <a:lnSpc>
                <a:spcPct val="90000"/>
              </a:lnSpc>
              <a:spcBef>
                <a:spcPts val="300"/>
              </a:spcBef>
              <a:spcAft>
                <a:spcPts val="0"/>
              </a:spcAft>
              <a:buClr>
                <a:srgbClr val="F2F2F2"/>
              </a:buClr>
              <a:buSzPts val="1800"/>
              <a:buFont typeface="Arial"/>
              <a:buNone/>
            </a:pPr>
            <a:endParaRPr sz="2400" dirty="0"/>
          </a:p>
          <a:p>
            <a:pPr marL="0" marR="0" lvl="0" indent="0" algn="ctr" rtl="0">
              <a:lnSpc>
                <a:spcPct val="90000"/>
              </a:lnSpc>
              <a:spcBef>
                <a:spcPts val="300"/>
              </a:spcBef>
              <a:spcAft>
                <a:spcPts val="0"/>
              </a:spcAft>
              <a:buClr>
                <a:srgbClr val="F2F2F2"/>
              </a:buClr>
              <a:buSzPts val="2800"/>
              <a:buFont typeface="Arial"/>
              <a:buNone/>
            </a:pPr>
            <a:endParaRPr sz="2800" b="0" i="0" u="none" strike="noStrike" cap="none" dirty="0">
              <a:solidFill>
                <a:srgbClr val="F2F2F2"/>
              </a:solidFill>
              <a:latin typeface="Century Gothic"/>
              <a:ea typeface="Century Gothic"/>
              <a:cs typeface="Century Gothic"/>
              <a:sym typeface="Century Gothic"/>
            </a:endParaRPr>
          </a:p>
        </p:txBody>
      </p:sp>
      <p:pic>
        <p:nvPicPr>
          <p:cNvPr id="62" name="Google Shape;62;p11"/>
          <p:cNvPicPr preferRelativeResize="0"/>
          <p:nvPr/>
        </p:nvPicPr>
        <p:blipFill rotWithShape="1">
          <a:blip r:embed="rId6">
            <a:alphaModFix/>
          </a:blip>
          <a:srcRect/>
          <a:stretch/>
        </p:blipFill>
        <p:spPr>
          <a:xfrm>
            <a:off x="362607" y="5297214"/>
            <a:ext cx="1325691" cy="1105775"/>
          </a:xfrm>
          <a:prstGeom prst="rect">
            <a:avLst/>
          </a:prstGeom>
          <a:noFill/>
          <a:ln>
            <a:noFill/>
          </a:ln>
          <a:effectLst>
            <a:outerShdw blurRad="50800" dist="38100" dir="5400000" algn="t" rotWithShape="0">
              <a:srgbClr val="000000">
                <a:alpha val="40000"/>
              </a:srgbClr>
            </a:outerShdw>
          </a:effectLst>
        </p:spPr>
      </p:pic>
      <p:pic>
        <p:nvPicPr>
          <p:cNvPr id="63" name="Google Shape;63;p11"/>
          <p:cNvPicPr preferRelativeResize="0"/>
          <p:nvPr/>
        </p:nvPicPr>
        <p:blipFill rotWithShape="1">
          <a:blip r:embed="rId7">
            <a:alphaModFix/>
          </a:blip>
          <a:srcRect/>
          <a:stretch/>
        </p:blipFill>
        <p:spPr>
          <a:xfrm>
            <a:off x="9334689" y="5189908"/>
            <a:ext cx="2619030" cy="1382788"/>
          </a:xfrm>
          <a:prstGeom prst="rect">
            <a:avLst/>
          </a:prstGeom>
          <a:noFill/>
          <a:ln>
            <a:noFill/>
          </a:ln>
        </p:spPr>
      </p:pic>
      <p:pic>
        <p:nvPicPr>
          <p:cNvPr id="2" name="Audio 1">
            <a:hlinkClick r:id="" action="ppaction://media"/>
            <a:extLst>
              <a:ext uri="{FF2B5EF4-FFF2-40B4-BE49-F238E27FC236}">
                <a16:creationId xmlns:a16="http://schemas.microsoft.com/office/drawing/2014/main" id="{B25D0BC6-5953-B54F-8C35-BA831AC5974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1226800" y="5892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5432"/>
    </mc:Choice>
    <mc:Fallback>
      <p:transition spd="slow" advTm="2543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l" rtl="0">
              <a:spcBef>
                <a:spcPts val="0"/>
              </a:spcBef>
              <a:spcAft>
                <a:spcPts val="0"/>
              </a:spcAft>
              <a:buNone/>
            </a:pPr>
            <a:r>
              <a:rPr lang="en-US"/>
              <a:t> Overview of the Study</a:t>
            </a:r>
            <a:endParaRPr/>
          </a:p>
        </p:txBody>
      </p:sp>
      <p:sp>
        <p:nvSpPr>
          <p:cNvPr id="70" name="Google Shape;70;p12"/>
          <p:cNvSpPr txBox="1">
            <a:spLocks noGrp="1"/>
          </p:cNvSpPr>
          <p:nvPr>
            <p:ph type="body" idx="1"/>
          </p:nvPr>
        </p:nvSpPr>
        <p:spPr>
          <a:xfrm>
            <a:off x="778450" y="1526925"/>
            <a:ext cx="10515600" cy="43512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800" b="1">
                <a:latin typeface="Century Gothic"/>
                <a:ea typeface="Century Gothic"/>
                <a:cs typeface="Century Gothic"/>
                <a:sym typeface="Century Gothic"/>
              </a:rPr>
              <a:t>Context</a:t>
            </a:r>
            <a:endParaRPr sz="1800" b="1">
              <a:latin typeface="Century Gothic"/>
              <a:ea typeface="Century Gothic"/>
              <a:cs typeface="Century Gothic"/>
              <a:sym typeface="Century Gothic"/>
            </a:endParaRPr>
          </a:p>
          <a:p>
            <a:pPr marL="0" lvl="0" indent="0" algn="l" rtl="0">
              <a:lnSpc>
                <a:spcPct val="115000"/>
              </a:lnSpc>
              <a:spcBef>
                <a:spcPts val="0"/>
              </a:spcBef>
              <a:spcAft>
                <a:spcPts val="0"/>
              </a:spcAft>
              <a:buNone/>
            </a:pPr>
            <a:r>
              <a:rPr lang="en-US" sz="1800">
                <a:latin typeface="Century Gothic"/>
                <a:ea typeface="Century Gothic"/>
                <a:cs typeface="Century Gothic"/>
                <a:sym typeface="Century Gothic"/>
              </a:rPr>
              <a:t>Several recent papers have investigated different challenges in applying machine learning (ML) techniques to Earth science problems. The challenges listed range from interpretability of the results to computational demand to </a:t>
            </a:r>
            <a:r>
              <a:rPr lang="en-US" sz="1800" b="1" i="1">
                <a:latin typeface="Century Gothic"/>
                <a:ea typeface="Century Gothic"/>
                <a:cs typeface="Century Gothic"/>
                <a:sym typeface="Century Gothic"/>
              </a:rPr>
              <a:t>data issues</a:t>
            </a:r>
            <a:r>
              <a:rPr lang="en-US" sz="1800">
                <a:latin typeface="Century Gothic"/>
                <a:ea typeface="Century Gothic"/>
                <a:cs typeface="Century Gothic"/>
                <a:sym typeface="Century Gothic"/>
              </a:rPr>
              <a:t>. </a:t>
            </a:r>
            <a:endParaRPr sz="1800">
              <a:latin typeface="Century Gothic"/>
              <a:ea typeface="Century Gothic"/>
              <a:cs typeface="Century Gothic"/>
              <a:sym typeface="Century Gothic"/>
            </a:endParaRPr>
          </a:p>
          <a:p>
            <a:pPr marL="0" lvl="0" indent="0" algn="l" rtl="0">
              <a:lnSpc>
                <a:spcPct val="115000"/>
              </a:lnSpc>
              <a:spcBef>
                <a:spcPts val="0"/>
              </a:spcBef>
              <a:spcAft>
                <a:spcPts val="0"/>
              </a:spcAft>
              <a:buNone/>
            </a:pPr>
            <a:endParaRPr sz="1800">
              <a:latin typeface="Century Gothic"/>
              <a:ea typeface="Century Gothic"/>
              <a:cs typeface="Century Gothic"/>
              <a:sym typeface="Century Gothic"/>
            </a:endParaRPr>
          </a:p>
          <a:p>
            <a:pPr marL="0" lvl="0" indent="0" algn="l" rtl="0">
              <a:lnSpc>
                <a:spcPct val="115000"/>
              </a:lnSpc>
              <a:spcBef>
                <a:spcPts val="0"/>
              </a:spcBef>
              <a:spcAft>
                <a:spcPts val="0"/>
              </a:spcAft>
              <a:buNone/>
            </a:pPr>
            <a:r>
              <a:rPr lang="en-US" sz="1800" b="1">
                <a:latin typeface="Century Gothic"/>
                <a:ea typeface="Century Gothic"/>
                <a:cs typeface="Century Gothic"/>
                <a:sym typeface="Century Gothic"/>
              </a:rPr>
              <a:t>Goal</a:t>
            </a:r>
            <a:endParaRPr sz="1800" b="1">
              <a:latin typeface="Century Gothic"/>
              <a:ea typeface="Century Gothic"/>
              <a:cs typeface="Century Gothic"/>
              <a:sym typeface="Century Gothic"/>
            </a:endParaRPr>
          </a:p>
          <a:p>
            <a:pPr marL="0" lvl="0" indent="0" algn="l" rtl="0">
              <a:lnSpc>
                <a:spcPct val="115000"/>
              </a:lnSpc>
              <a:spcBef>
                <a:spcPts val="0"/>
              </a:spcBef>
              <a:spcAft>
                <a:spcPts val="0"/>
              </a:spcAft>
              <a:buNone/>
            </a:pPr>
            <a:r>
              <a:rPr lang="en-US" sz="1800">
                <a:latin typeface="Century Gothic"/>
                <a:ea typeface="Century Gothic"/>
                <a:cs typeface="Century Gothic"/>
                <a:sym typeface="Century Gothic"/>
              </a:rPr>
              <a:t>In this paper, we focus on specific</a:t>
            </a:r>
            <a:r>
              <a:rPr lang="en-US" sz="1800" b="1" i="1">
                <a:latin typeface="Century Gothic"/>
                <a:ea typeface="Century Gothic"/>
                <a:cs typeface="Century Gothic"/>
                <a:sym typeface="Century Gothic"/>
              </a:rPr>
              <a:t> challenges listed in the review papers that are centered around training data</a:t>
            </a:r>
            <a:r>
              <a:rPr lang="en-US" sz="1800">
                <a:latin typeface="Century Gothic"/>
                <a:ea typeface="Century Gothic"/>
                <a:cs typeface="Century Gothic"/>
                <a:sym typeface="Century Gothic"/>
              </a:rPr>
              <a:t>, as the size of training data is important in applying deep learning (DL) techniques. </a:t>
            </a:r>
            <a:endParaRPr sz="1800">
              <a:latin typeface="Century Gothic"/>
              <a:ea typeface="Century Gothic"/>
              <a:cs typeface="Century Gothic"/>
              <a:sym typeface="Century Gothic"/>
            </a:endParaRPr>
          </a:p>
          <a:p>
            <a:pPr marL="0" lvl="0" indent="0" algn="l" rtl="0">
              <a:lnSpc>
                <a:spcPct val="115000"/>
              </a:lnSpc>
              <a:spcBef>
                <a:spcPts val="0"/>
              </a:spcBef>
              <a:spcAft>
                <a:spcPts val="0"/>
              </a:spcAft>
              <a:buNone/>
            </a:pPr>
            <a:endParaRPr sz="1800">
              <a:latin typeface="Century Gothic"/>
              <a:ea typeface="Century Gothic"/>
              <a:cs typeface="Century Gothic"/>
              <a:sym typeface="Century Gothic"/>
            </a:endParaRPr>
          </a:p>
          <a:p>
            <a:pPr marL="0" lvl="0" indent="0" algn="l" rtl="0">
              <a:lnSpc>
                <a:spcPct val="115000"/>
              </a:lnSpc>
              <a:spcBef>
                <a:spcPts val="0"/>
              </a:spcBef>
              <a:spcAft>
                <a:spcPts val="0"/>
              </a:spcAft>
              <a:buNone/>
            </a:pPr>
            <a:r>
              <a:rPr lang="en-US" sz="1800" b="1">
                <a:latin typeface="Century Gothic"/>
                <a:ea typeface="Century Gothic"/>
                <a:cs typeface="Century Gothic"/>
                <a:sym typeface="Century Gothic"/>
              </a:rPr>
              <a:t>Approach </a:t>
            </a:r>
            <a:endParaRPr sz="1800" b="1">
              <a:latin typeface="Century Gothic"/>
              <a:ea typeface="Century Gothic"/>
              <a:cs typeface="Century Gothic"/>
              <a:sym typeface="Century Gothic"/>
            </a:endParaRPr>
          </a:p>
          <a:p>
            <a:pPr marL="0" lvl="0" indent="0" algn="l" rtl="0">
              <a:lnSpc>
                <a:spcPct val="115000"/>
              </a:lnSpc>
              <a:spcBef>
                <a:spcPts val="0"/>
              </a:spcBef>
              <a:spcAft>
                <a:spcPts val="0"/>
              </a:spcAft>
              <a:buClr>
                <a:schemeClr val="dk1"/>
              </a:buClr>
              <a:buSzPts val="1100"/>
              <a:buFont typeface="Arial"/>
              <a:buNone/>
            </a:pPr>
            <a:r>
              <a:rPr lang="en-US" sz="1800">
                <a:latin typeface="Century Gothic"/>
                <a:ea typeface="Century Gothic"/>
                <a:cs typeface="Century Gothic"/>
                <a:sym typeface="Century Gothic"/>
              </a:rPr>
              <a:t>We are in the process of </a:t>
            </a:r>
            <a:r>
              <a:rPr lang="en-US" sz="1800" b="1" i="1">
                <a:latin typeface="Century Gothic"/>
                <a:ea typeface="Century Gothic"/>
                <a:cs typeface="Century Gothic"/>
                <a:sym typeface="Century Gothic"/>
              </a:rPr>
              <a:t>conducting a literature survey to better understand these challenges as well as to understand any trends</a:t>
            </a:r>
            <a:r>
              <a:rPr lang="en-US" sz="1800">
                <a:latin typeface="Century Gothic"/>
                <a:ea typeface="Century Gothic"/>
                <a:cs typeface="Century Gothic"/>
                <a:sym typeface="Century Gothic"/>
              </a:rPr>
              <a:t>. As part of this survey, our review has encompassed Earth science papers from </a:t>
            </a:r>
            <a:r>
              <a:rPr lang="en-US" sz="1800" b="1" i="1">
                <a:latin typeface="Century Gothic"/>
                <a:ea typeface="Century Gothic"/>
                <a:cs typeface="Century Gothic"/>
                <a:sym typeface="Century Gothic"/>
              </a:rPr>
              <a:t>AGU, AMS, IEEE and SPIE </a:t>
            </a:r>
            <a:r>
              <a:rPr lang="en-US" sz="1800">
                <a:latin typeface="Century Gothic"/>
                <a:ea typeface="Century Gothic"/>
                <a:cs typeface="Century Gothic"/>
                <a:sym typeface="Century Gothic"/>
              </a:rPr>
              <a:t>journals covering the </a:t>
            </a:r>
            <a:r>
              <a:rPr lang="en-US" sz="1800" b="1" i="1">
                <a:latin typeface="Century Gothic"/>
                <a:ea typeface="Century Gothic"/>
                <a:cs typeface="Century Gothic"/>
                <a:sym typeface="Century Gothic"/>
              </a:rPr>
              <a:t>last ten years </a:t>
            </a:r>
            <a:r>
              <a:rPr lang="en-US" sz="1800">
                <a:latin typeface="Century Gothic"/>
                <a:ea typeface="Century Gothic"/>
                <a:cs typeface="Century Gothic"/>
                <a:sym typeface="Century Gothic"/>
              </a:rPr>
              <a:t>and focused on papers that utilize supervised ML techniques.</a:t>
            </a:r>
            <a:endParaRPr sz="1800">
              <a:latin typeface="Century Gothic"/>
              <a:ea typeface="Century Gothic"/>
              <a:cs typeface="Century Gothic"/>
              <a:sym typeface="Century Gothic"/>
            </a:endParaRPr>
          </a:p>
        </p:txBody>
      </p:sp>
      <p:pic>
        <p:nvPicPr>
          <p:cNvPr id="2" name="Audio 1">
            <a:hlinkClick r:id="" action="ppaction://media"/>
            <a:extLst>
              <a:ext uri="{FF2B5EF4-FFF2-40B4-BE49-F238E27FC236}">
                <a16:creationId xmlns:a16="http://schemas.microsoft.com/office/drawing/2014/main" id="{DEA80BEF-55AF-D243-8760-EFC3882FB25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69917"/>
    </mc:Choice>
    <mc:Fallback>
      <p:transition spd="slow" advTm="699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3"/>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l" rtl="0">
              <a:spcBef>
                <a:spcPts val="0"/>
              </a:spcBef>
              <a:spcAft>
                <a:spcPts val="0"/>
              </a:spcAft>
              <a:buNone/>
            </a:pPr>
            <a:r>
              <a:rPr lang="en-US"/>
              <a:t>Trend Analysis</a:t>
            </a:r>
            <a:endParaRPr/>
          </a:p>
        </p:txBody>
      </p:sp>
      <p:sp>
        <p:nvSpPr>
          <p:cNvPr id="77" name="Google Shape;77;p13"/>
          <p:cNvSpPr txBox="1">
            <a:spLocks noGrp="1"/>
          </p:cNvSpPr>
          <p:nvPr>
            <p:ph type="body" idx="1"/>
          </p:nvPr>
        </p:nvSpPr>
        <p:spPr>
          <a:xfrm>
            <a:off x="7991800" y="1368550"/>
            <a:ext cx="3445500" cy="4758900"/>
          </a:xfrm>
          <a:prstGeom prst="rect">
            <a:avLst/>
          </a:prstGeom>
        </p:spPr>
        <p:txBody>
          <a:bodyPr spcFirstLastPara="1" wrap="square" lIns="91425" tIns="45700" rIns="91425" bIns="45700" anchor="t" anchorCtr="0">
            <a:noAutofit/>
          </a:bodyPr>
          <a:lstStyle/>
          <a:p>
            <a:pPr marL="0" lvl="0" indent="0" algn="l" rtl="0">
              <a:spcBef>
                <a:spcPts val="0"/>
              </a:spcBef>
              <a:spcAft>
                <a:spcPts val="500"/>
              </a:spcAft>
              <a:buNone/>
            </a:pPr>
            <a:r>
              <a:rPr lang="en-US" sz="1900">
                <a:latin typeface="Century Gothic"/>
                <a:ea typeface="Century Gothic"/>
                <a:cs typeface="Century Gothic"/>
                <a:sym typeface="Century Gothic"/>
              </a:rPr>
              <a:t>The use of supervised machine learning techniques in Earth science research has </a:t>
            </a:r>
            <a:r>
              <a:rPr lang="en-US" sz="1900" b="1">
                <a:latin typeface="Century Gothic"/>
                <a:ea typeface="Century Gothic"/>
                <a:cs typeface="Century Gothic"/>
                <a:sym typeface="Century Gothic"/>
              </a:rPr>
              <a:t>increased significantly in the last decade</a:t>
            </a:r>
            <a:r>
              <a:rPr lang="en-US" sz="1900">
                <a:latin typeface="Century Gothic"/>
                <a:ea typeface="Century Gothic"/>
                <a:cs typeface="Century Gothic"/>
                <a:sym typeface="Century Gothic"/>
              </a:rPr>
              <a:t>. The number of atmospheric science papers (i.e., from AMS journals) using ML approaches has increased by over 60%. Across all of Earth science even larger changes have occurred, including a &gt;90% increase in AGU papers and a &gt;10-fold increase in IEEE papers using ML.</a:t>
            </a:r>
            <a:endParaRPr sz="1900">
              <a:latin typeface="Century Gothic"/>
              <a:ea typeface="Century Gothic"/>
              <a:cs typeface="Century Gothic"/>
              <a:sym typeface="Century Gothic"/>
            </a:endParaRPr>
          </a:p>
        </p:txBody>
      </p:sp>
      <p:pic>
        <p:nvPicPr>
          <p:cNvPr id="78" name="Google Shape;78;p13" title="Chart"/>
          <p:cNvPicPr preferRelativeResize="0"/>
          <p:nvPr/>
        </p:nvPicPr>
        <p:blipFill>
          <a:blip r:embed="rId5">
            <a:alphaModFix/>
          </a:blip>
          <a:stretch>
            <a:fillRect/>
          </a:stretch>
        </p:blipFill>
        <p:spPr>
          <a:xfrm>
            <a:off x="386200" y="1256900"/>
            <a:ext cx="6680950" cy="4982200"/>
          </a:xfrm>
          <a:prstGeom prst="rect">
            <a:avLst/>
          </a:prstGeom>
          <a:noFill/>
          <a:ln>
            <a:noFill/>
          </a:ln>
        </p:spPr>
      </p:pic>
      <p:pic>
        <p:nvPicPr>
          <p:cNvPr id="2" name="Audio 1">
            <a:hlinkClick r:id="" action="ppaction://media"/>
            <a:extLst>
              <a:ext uri="{FF2B5EF4-FFF2-40B4-BE49-F238E27FC236}">
                <a16:creationId xmlns:a16="http://schemas.microsoft.com/office/drawing/2014/main" id="{CBAD08EE-13A3-D045-9AE6-88183EAF3C7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5437"/>
    </mc:Choice>
    <mc:Fallback>
      <p:transition spd="slow" advTm="254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pic>
        <p:nvPicPr>
          <p:cNvPr id="92" name="Google Shape;92;p15" title="Chart"/>
          <p:cNvPicPr preferRelativeResize="0"/>
          <p:nvPr/>
        </p:nvPicPr>
        <p:blipFill>
          <a:blip r:embed="rId5">
            <a:alphaModFix/>
          </a:blip>
          <a:stretch>
            <a:fillRect/>
          </a:stretch>
        </p:blipFill>
        <p:spPr>
          <a:xfrm>
            <a:off x="2021200" y="1101950"/>
            <a:ext cx="7731900" cy="4780901"/>
          </a:xfrm>
          <a:prstGeom prst="rect">
            <a:avLst/>
          </a:prstGeom>
          <a:noFill/>
          <a:ln>
            <a:noFill/>
          </a:ln>
        </p:spPr>
      </p:pic>
      <p:sp>
        <p:nvSpPr>
          <p:cNvPr id="93" name="Google Shape;93;p15"/>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l" rtl="0">
              <a:spcBef>
                <a:spcPts val="0"/>
              </a:spcBef>
              <a:spcAft>
                <a:spcPts val="0"/>
              </a:spcAft>
              <a:buNone/>
            </a:pPr>
            <a:r>
              <a:rPr lang="en-US"/>
              <a:t>Trend Analysis</a:t>
            </a:r>
            <a:endParaRPr/>
          </a:p>
        </p:txBody>
      </p:sp>
      <p:sp>
        <p:nvSpPr>
          <p:cNvPr id="94" name="Google Shape;94;p15"/>
          <p:cNvSpPr txBox="1">
            <a:spLocks noGrp="1"/>
          </p:cNvSpPr>
          <p:nvPr>
            <p:ph type="body" idx="1"/>
          </p:nvPr>
        </p:nvSpPr>
        <p:spPr>
          <a:xfrm>
            <a:off x="838200" y="5780400"/>
            <a:ext cx="10515600" cy="1077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500">
                <a:latin typeface="Century Gothic"/>
                <a:ea typeface="Century Gothic"/>
                <a:cs typeface="Century Gothic"/>
                <a:sym typeface="Century Gothic"/>
              </a:rPr>
              <a:t>This chart shows the number of papers from each journal that use supervised ML techniques. By this metric, atmospheric science, hydrology, and ocean science have most frequently used supervised ML. But this chart does not tell the whole story.</a:t>
            </a:r>
            <a:endParaRPr sz="1500">
              <a:latin typeface="Century Gothic"/>
              <a:ea typeface="Century Gothic"/>
              <a:cs typeface="Century Gothic"/>
              <a:sym typeface="Century Gothic"/>
            </a:endParaRPr>
          </a:p>
        </p:txBody>
      </p:sp>
      <p:pic>
        <p:nvPicPr>
          <p:cNvPr id="2" name="Audio 1">
            <a:hlinkClick r:id="" action="ppaction://media"/>
            <a:extLst>
              <a:ext uri="{FF2B5EF4-FFF2-40B4-BE49-F238E27FC236}">
                <a16:creationId xmlns:a16="http://schemas.microsoft.com/office/drawing/2014/main" id="{238B49DA-AED5-C744-836B-BBB9B03595A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7059"/>
    </mc:Choice>
    <mc:Fallback>
      <p:transition spd="slow" advTm="270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l" rtl="0">
              <a:spcBef>
                <a:spcPts val="0"/>
              </a:spcBef>
              <a:spcAft>
                <a:spcPts val="0"/>
              </a:spcAft>
              <a:buNone/>
            </a:pPr>
            <a:r>
              <a:rPr lang="en-US"/>
              <a:t>Trend Analysis</a:t>
            </a:r>
            <a:endParaRPr/>
          </a:p>
        </p:txBody>
      </p:sp>
      <p:sp>
        <p:nvSpPr>
          <p:cNvPr id="101" name="Google Shape;101;p16"/>
          <p:cNvSpPr txBox="1">
            <a:spLocks noGrp="1"/>
          </p:cNvSpPr>
          <p:nvPr>
            <p:ph type="body" idx="1"/>
          </p:nvPr>
        </p:nvSpPr>
        <p:spPr>
          <a:xfrm>
            <a:off x="8832025" y="1265950"/>
            <a:ext cx="2991600" cy="14841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400">
                <a:latin typeface="Century Gothic"/>
                <a:ea typeface="Century Gothic"/>
                <a:cs typeface="Century Gothic"/>
                <a:sym typeface="Century Gothic"/>
              </a:rPr>
              <a:t>In this chart, the number of supervised ML papers from the previous chart is divided by the total number of papers published in each journal during the 10-year window covered by the literature survey. This gives a view of the </a:t>
            </a:r>
            <a:r>
              <a:rPr lang="en-US" sz="1400" b="1">
                <a:latin typeface="Century Gothic"/>
                <a:ea typeface="Century Gothic"/>
                <a:cs typeface="Century Gothic"/>
                <a:sym typeface="Century Gothic"/>
              </a:rPr>
              <a:t>prevalence of the use of supervised ML in each research domain</a:t>
            </a:r>
            <a:r>
              <a:rPr lang="en-US" sz="1400">
                <a:latin typeface="Century Gothic"/>
                <a:ea typeface="Century Gothic"/>
                <a:cs typeface="Century Gothic"/>
                <a:sym typeface="Century Gothic"/>
              </a:rPr>
              <a:t>. The biogeoscience and land surface research communities lead in this area: </a:t>
            </a:r>
            <a:r>
              <a:rPr lang="en-US" sz="1400" b="1" i="1">
                <a:latin typeface="Century Gothic"/>
                <a:ea typeface="Century Gothic"/>
                <a:cs typeface="Century Gothic"/>
                <a:sym typeface="Century Gothic"/>
              </a:rPr>
              <a:t>over 20% of papers published in Global Biogeochemical Cycles, JGR Biogeosciences, JGR Earth Surface, and Water Resources Research use supervised ML techniques</a:t>
            </a:r>
            <a:r>
              <a:rPr lang="en-US" sz="1400">
                <a:latin typeface="Century Gothic"/>
                <a:ea typeface="Century Gothic"/>
                <a:cs typeface="Century Gothic"/>
                <a:sym typeface="Century Gothic"/>
              </a:rPr>
              <a:t>, including over 35% of the papers in </a:t>
            </a:r>
            <a:r>
              <a:rPr lang="en-US" sz="1400" i="1">
                <a:latin typeface="Century Gothic"/>
                <a:ea typeface="Century Gothic"/>
                <a:cs typeface="Century Gothic"/>
                <a:sym typeface="Century Gothic"/>
              </a:rPr>
              <a:t>JGR </a:t>
            </a:r>
            <a:r>
              <a:rPr lang="en-US" sz="1400" b="1" i="1">
                <a:latin typeface="Century Gothic"/>
                <a:ea typeface="Century Gothic"/>
                <a:cs typeface="Century Gothic"/>
                <a:sym typeface="Century Gothic"/>
              </a:rPr>
              <a:t>Biogeosciences</a:t>
            </a:r>
            <a:r>
              <a:rPr lang="en-US" sz="1400" b="1">
                <a:latin typeface="Century Gothic"/>
                <a:ea typeface="Century Gothic"/>
                <a:cs typeface="Century Gothic"/>
                <a:sym typeface="Century Gothic"/>
              </a:rPr>
              <a:t>.</a:t>
            </a:r>
            <a:endParaRPr sz="1400" b="1">
              <a:latin typeface="Century Gothic"/>
              <a:ea typeface="Century Gothic"/>
              <a:cs typeface="Century Gothic"/>
              <a:sym typeface="Century Gothic"/>
            </a:endParaRPr>
          </a:p>
        </p:txBody>
      </p:sp>
      <p:pic>
        <p:nvPicPr>
          <p:cNvPr id="102" name="Google Shape;102;p16" title="Chart"/>
          <p:cNvPicPr preferRelativeResize="0"/>
          <p:nvPr/>
        </p:nvPicPr>
        <p:blipFill>
          <a:blip r:embed="rId5">
            <a:alphaModFix/>
          </a:blip>
          <a:stretch>
            <a:fillRect/>
          </a:stretch>
        </p:blipFill>
        <p:spPr>
          <a:xfrm>
            <a:off x="286404" y="1193674"/>
            <a:ext cx="8369499" cy="5175149"/>
          </a:xfrm>
          <a:prstGeom prst="rect">
            <a:avLst/>
          </a:prstGeom>
          <a:noFill/>
          <a:ln>
            <a:noFill/>
          </a:ln>
        </p:spPr>
      </p:pic>
      <p:pic>
        <p:nvPicPr>
          <p:cNvPr id="2" name="Audio 1">
            <a:hlinkClick r:id="" action="ppaction://media"/>
            <a:extLst>
              <a:ext uri="{FF2B5EF4-FFF2-40B4-BE49-F238E27FC236}">
                <a16:creationId xmlns:a16="http://schemas.microsoft.com/office/drawing/2014/main" id="{E1D1C3C4-BF8B-374E-A4E1-636A0CD6F00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6766"/>
    </mc:Choice>
    <mc:Fallback>
      <p:transition spd="slow" advTm="36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7"/>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l" rtl="0">
              <a:spcBef>
                <a:spcPts val="0"/>
              </a:spcBef>
              <a:spcAft>
                <a:spcPts val="0"/>
              </a:spcAft>
              <a:buNone/>
            </a:pPr>
            <a:r>
              <a:rPr lang="en-US"/>
              <a:t>Two-Year Deep Dive</a:t>
            </a:r>
            <a:endParaRPr/>
          </a:p>
        </p:txBody>
      </p:sp>
      <p:sp>
        <p:nvSpPr>
          <p:cNvPr id="109" name="Google Shape;109;p17"/>
          <p:cNvSpPr txBox="1">
            <a:spLocks noGrp="1"/>
          </p:cNvSpPr>
          <p:nvPr>
            <p:ph type="body" idx="1"/>
          </p:nvPr>
        </p:nvSpPr>
        <p:spPr>
          <a:xfrm>
            <a:off x="8582925" y="1217075"/>
            <a:ext cx="3456900" cy="51147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400">
                <a:latin typeface="Century Gothic"/>
                <a:ea typeface="Century Gothic"/>
                <a:cs typeface="Century Gothic"/>
                <a:sym typeface="Century Gothic"/>
              </a:rPr>
              <a:t>The availability of labeled training data in Earth science is reflected in the number of training data used in supervised analysis. In addition to the 10-year analysis above, we have </a:t>
            </a:r>
            <a:r>
              <a:rPr lang="en-US" sz="1400" b="1">
                <a:latin typeface="Century Gothic"/>
                <a:ea typeface="Century Gothic"/>
                <a:cs typeface="Century Gothic"/>
                <a:sym typeface="Century Gothic"/>
              </a:rPr>
              <a:t>manually extracted from AGU papers from the years 2018-2019</a:t>
            </a:r>
            <a:r>
              <a:rPr lang="en-US" sz="1400">
                <a:latin typeface="Century Gothic"/>
                <a:ea typeface="Century Gothic"/>
                <a:cs typeface="Century Gothic"/>
                <a:sym typeface="Century Gothic"/>
              </a:rPr>
              <a:t> other relevant information including the </a:t>
            </a:r>
            <a:r>
              <a:rPr lang="en-US" sz="1400" b="1">
                <a:latin typeface="Century Gothic"/>
                <a:ea typeface="Century Gothic"/>
                <a:cs typeface="Century Gothic"/>
                <a:sym typeface="Century Gothic"/>
              </a:rPr>
              <a:t>ML algorithm </a:t>
            </a:r>
            <a:r>
              <a:rPr lang="en-US" sz="1400">
                <a:latin typeface="Century Gothic"/>
                <a:ea typeface="Century Gothic"/>
                <a:cs typeface="Century Gothic"/>
                <a:sym typeface="Century Gothic"/>
              </a:rPr>
              <a:t>that was applied, the </a:t>
            </a:r>
            <a:r>
              <a:rPr lang="en-US" sz="1400" b="1">
                <a:latin typeface="Century Gothic"/>
                <a:ea typeface="Century Gothic"/>
                <a:cs typeface="Century Gothic"/>
                <a:sym typeface="Century Gothic"/>
              </a:rPr>
              <a:t>number of labeled training data</a:t>
            </a:r>
            <a:r>
              <a:rPr lang="en-US" sz="1400">
                <a:latin typeface="Century Gothic"/>
                <a:ea typeface="Century Gothic"/>
                <a:cs typeface="Century Gothic"/>
                <a:sym typeface="Century Gothic"/>
              </a:rPr>
              <a:t>, and </a:t>
            </a:r>
            <a:r>
              <a:rPr lang="en-US" sz="1400" b="1">
                <a:latin typeface="Century Gothic"/>
                <a:ea typeface="Century Gothic"/>
                <a:cs typeface="Century Gothic"/>
                <a:sym typeface="Century Gothic"/>
              </a:rPr>
              <a:t>the data type</a:t>
            </a:r>
            <a:r>
              <a:rPr lang="en-US" sz="1400">
                <a:latin typeface="Century Gothic"/>
                <a:ea typeface="Century Gothic"/>
                <a:cs typeface="Century Gothic"/>
                <a:sym typeface="Century Gothic"/>
              </a:rPr>
              <a:t> (model output, satellite, in situ, reanalysis, etc.).  In the papers we surveyed, most </a:t>
            </a:r>
            <a:r>
              <a:rPr lang="en-US" sz="1400" b="1">
                <a:latin typeface="Century Gothic"/>
                <a:ea typeface="Century Gothic"/>
                <a:cs typeface="Century Gothic"/>
                <a:sym typeface="Century Gothic"/>
              </a:rPr>
              <a:t>ML algorithms were trained using hundreds of labeled samples</a:t>
            </a:r>
            <a:r>
              <a:rPr lang="en-US" sz="1400">
                <a:latin typeface="Century Gothic"/>
                <a:ea typeface="Century Gothic"/>
                <a:cs typeface="Century Gothic"/>
                <a:sym typeface="Century Gothic"/>
              </a:rPr>
              <a:t>. However, for some applications using model output or large, established datasets, the number of training data ranged several orders of magnitude greater. More than </a:t>
            </a:r>
            <a:r>
              <a:rPr lang="en-US" sz="1400" b="1">
                <a:latin typeface="Century Gothic"/>
                <a:ea typeface="Century Gothic"/>
                <a:cs typeface="Century Gothic"/>
                <a:sym typeface="Century Gothic"/>
              </a:rPr>
              <a:t>80% of studies used automatically labeled training data</a:t>
            </a:r>
            <a:r>
              <a:rPr lang="en-US" sz="1400">
                <a:latin typeface="Century Gothic"/>
                <a:ea typeface="Century Gothic"/>
                <a:cs typeface="Century Gothic"/>
                <a:sym typeface="Century Gothic"/>
              </a:rPr>
              <a:t> rather than manually labeled.</a:t>
            </a:r>
            <a:endParaRPr sz="1400">
              <a:latin typeface="Century Gothic"/>
              <a:ea typeface="Century Gothic"/>
              <a:cs typeface="Century Gothic"/>
              <a:sym typeface="Century Gothic"/>
            </a:endParaRPr>
          </a:p>
          <a:p>
            <a:pPr marL="0" lvl="0" indent="0" algn="l" rtl="0">
              <a:lnSpc>
                <a:spcPct val="115000"/>
              </a:lnSpc>
              <a:spcBef>
                <a:spcPts val="0"/>
              </a:spcBef>
              <a:spcAft>
                <a:spcPts val="0"/>
              </a:spcAft>
              <a:buNone/>
            </a:pPr>
            <a:endParaRPr sz="1400">
              <a:latin typeface="Century Gothic"/>
              <a:ea typeface="Century Gothic"/>
              <a:cs typeface="Century Gothic"/>
              <a:sym typeface="Century Gothic"/>
            </a:endParaRPr>
          </a:p>
        </p:txBody>
      </p:sp>
      <p:pic>
        <p:nvPicPr>
          <p:cNvPr id="110" name="Google Shape;110;p17" title="Chart"/>
          <p:cNvPicPr preferRelativeResize="0"/>
          <p:nvPr/>
        </p:nvPicPr>
        <p:blipFill rotWithShape="1">
          <a:blip r:embed="rId5">
            <a:alphaModFix/>
          </a:blip>
          <a:srcRect r="4232" b="4470"/>
          <a:stretch/>
        </p:blipFill>
        <p:spPr>
          <a:xfrm>
            <a:off x="205575" y="1157850"/>
            <a:ext cx="8170251" cy="5039174"/>
          </a:xfrm>
          <a:prstGeom prst="rect">
            <a:avLst/>
          </a:prstGeom>
          <a:noFill/>
          <a:ln>
            <a:noFill/>
          </a:ln>
        </p:spPr>
      </p:pic>
      <p:pic>
        <p:nvPicPr>
          <p:cNvPr id="2" name="Audio 1">
            <a:hlinkClick r:id="" action="ppaction://media"/>
            <a:extLst>
              <a:ext uri="{FF2B5EF4-FFF2-40B4-BE49-F238E27FC236}">
                <a16:creationId xmlns:a16="http://schemas.microsoft.com/office/drawing/2014/main" id="{6D6751E4-E147-2A4C-A34B-CBE2BE512B0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7389"/>
    </mc:Choice>
    <mc:Fallback>
      <p:transition spd="slow" advTm="473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19"/>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l" rtl="0">
              <a:spcBef>
                <a:spcPts val="0"/>
              </a:spcBef>
              <a:spcAft>
                <a:spcPts val="0"/>
              </a:spcAft>
              <a:buNone/>
            </a:pPr>
            <a:r>
              <a:rPr lang="en-US"/>
              <a:t>Two-Year Deep Dive</a:t>
            </a:r>
            <a:endParaRPr/>
          </a:p>
        </p:txBody>
      </p:sp>
      <p:sp>
        <p:nvSpPr>
          <p:cNvPr id="125" name="Google Shape;125;p19"/>
          <p:cNvSpPr txBox="1">
            <a:spLocks noGrp="1"/>
          </p:cNvSpPr>
          <p:nvPr>
            <p:ph type="body" idx="1"/>
          </p:nvPr>
        </p:nvSpPr>
        <p:spPr>
          <a:xfrm>
            <a:off x="8432150" y="1320975"/>
            <a:ext cx="3434400" cy="4951500"/>
          </a:xfrm>
          <a:prstGeom prst="rect">
            <a:avLst/>
          </a:prstGeom>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r>
              <a:rPr lang="en-US" sz="1500">
                <a:latin typeface="Century Gothic"/>
                <a:ea typeface="Century Gothic"/>
                <a:cs typeface="Century Gothic"/>
                <a:sym typeface="Century Gothic"/>
              </a:rPr>
              <a:t>Closely related to the number of training data is the data type. Across Earth science, </a:t>
            </a:r>
            <a:r>
              <a:rPr lang="en-US" sz="1500" b="1">
                <a:latin typeface="Century Gothic"/>
                <a:ea typeface="Century Gothic"/>
                <a:cs typeface="Century Gothic"/>
                <a:sym typeface="Century Gothic"/>
              </a:rPr>
              <a:t>in situ data </a:t>
            </a:r>
            <a:r>
              <a:rPr lang="en-US" sz="1500">
                <a:latin typeface="Century Gothic"/>
                <a:ea typeface="Century Gothic"/>
                <a:cs typeface="Century Gothic"/>
                <a:sym typeface="Century Gothic"/>
              </a:rPr>
              <a:t>(e.g., meteorological station data, streamflow gauges, buoys, seismic waveforms, etc.) </a:t>
            </a:r>
            <a:r>
              <a:rPr lang="en-US" sz="1500" b="1">
                <a:latin typeface="Century Gothic"/>
                <a:ea typeface="Century Gothic"/>
                <a:cs typeface="Century Gothic"/>
                <a:sym typeface="Century Gothic"/>
              </a:rPr>
              <a:t>are most commonly used to train ML algorithms</a:t>
            </a:r>
            <a:r>
              <a:rPr lang="en-US" sz="1500">
                <a:latin typeface="Century Gothic"/>
                <a:ea typeface="Century Gothic"/>
                <a:cs typeface="Century Gothic"/>
                <a:sym typeface="Century Gothic"/>
              </a:rPr>
              <a:t>. Although large archives of </a:t>
            </a:r>
            <a:r>
              <a:rPr lang="en-US" sz="1500" b="1">
                <a:latin typeface="Century Gothic"/>
                <a:ea typeface="Century Gothic"/>
                <a:cs typeface="Century Gothic"/>
                <a:sym typeface="Century Gothic"/>
              </a:rPr>
              <a:t>satellite data</a:t>
            </a:r>
            <a:r>
              <a:rPr lang="en-US" sz="1500">
                <a:latin typeface="Century Gothic"/>
                <a:ea typeface="Century Gothic"/>
                <a:cs typeface="Century Gothic"/>
                <a:sym typeface="Century Gothic"/>
              </a:rPr>
              <a:t> are available, these data are used in ML applications </a:t>
            </a:r>
            <a:r>
              <a:rPr lang="en-US" sz="1500" b="1">
                <a:latin typeface="Century Gothic"/>
                <a:ea typeface="Century Gothic"/>
                <a:cs typeface="Century Gothic"/>
                <a:sym typeface="Century Gothic"/>
              </a:rPr>
              <a:t>less often than in situ data and model output</a:t>
            </a:r>
            <a:r>
              <a:rPr lang="en-US" sz="1500">
                <a:latin typeface="Century Gothic"/>
                <a:ea typeface="Century Gothic"/>
                <a:cs typeface="Century Gothic"/>
                <a:sym typeface="Century Gothic"/>
              </a:rPr>
              <a:t>. Reasons for this may include the lack of spatiotemporal continuity in low-Earth orbit satellite data and the amount of necessary preprocessing. The least-used data types in supervised ML analysis are airborne and laboratory data, suggesting that those </a:t>
            </a:r>
            <a:r>
              <a:rPr lang="en-US" sz="1500" b="1">
                <a:latin typeface="Century Gothic"/>
                <a:ea typeface="Century Gothic"/>
                <a:cs typeface="Century Gothic"/>
                <a:sym typeface="Century Gothic"/>
              </a:rPr>
              <a:t>airborne datasets </a:t>
            </a:r>
            <a:r>
              <a:rPr lang="en-US" sz="1500">
                <a:latin typeface="Century Gothic"/>
                <a:ea typeface="Century Gothic"/>
                <a:cs typeface="Century Gothic"/>
                <a:sym typeface="Century Gothic"/>
              </a:rPr>
              <a:t>large enough for ML purposes </a:t>
            </a:r>
            <a:r>
              <a:rPr lang="en-US" sz="1500" b="1">
                <a:latin typeface="Century Gothic"/>
                <a:ea typeface="Century Gothic"/>
                <a:cs typeface="Century Gothic"/>
                <a:sym typeface="Century Gothic"/>
              </a:rPr>
              <a:t>may be under-utilized.</a:t>
            </a:r>
            <a:r>
              <a:rPr lang="en-US" sz="1500">
                <a:latin typeface="Century Gothic"/>
                <a:ea typeface="Century Gothic"/>
                <a:cs typeface="Century Gothic"/>
                <a:sym typeface="Century Gothic"/>
              </a:rPr>
              <a:t> </a:t>
            </a:r>
            <a:endParaRPr sz="1500">
              <a:latin typeface="Century Gothic"/>
              <a:ea typeface="Century Gothic"/>
              <a:cs typeface="Century Gothic"/>
              <a:sym typeface="Century Gothic"/>
            </a:endParaRPr>
          </a:p>
          <a:p>
            <a:pPr marL="0" lvl="0" indent="0" algn="l" rtl="0">
              <a:lnSpc>
                <a:spcPct val="115000"/>
              </a:lnSpc>
              <a:spcBef>
                <a:spcPts val="0"/>
              </a:spcBef>
              <a:spcAft>
                <a:spcPts val="0"/>
              </a:spcAft>
              <a:buNone/>
            </a:pPr>
            <a:endParaRPr sz="1500">
              <a:latin typeface="Century Gothic"/>
              <a:ea typeface="Century Gothic"/>
              <a:cs typeface="Century Gothic"/>
              <a:sym typeface="Century Gothic"/>
            </a:endParaRPr>
          </a:p>
        </p:txBody>
      </p:sp>
      <p:pic>
        <p:nvPicPr>
          <p:cNvPr id="126" name="Google Shape;126;p19" title="Chart"/>
          <p:cNvPicPr preferRelativeResize="0"/>
          <p:nvPr/>
        </p:nvPicPr>
        <p:blipFill>
          <a:blip r:embed="rId5">
            <a:alphaModFix/>
          </a:blip>
          <a:stretch>
            <a:fillRect/>
          </a:stretch>
        </p:blipFill>
        <p:spPr>
          <a:xfrm>
            <a:off x="444250" y="1257899"/>
            <a:ext cx="8047651" cy="5187975"/>
          </a:xfrm>
          <a:prstGeom prst="rect">
            <a:avLst/>
          </a:prstGeom>
          <a:noFill/>
          <a:ln>
            <a:noFill/>
          </a:ln>
        </p:spPr>
      </p:pic>
      <p:pic>
        <p:nvPicPr>
          <p:cNvPr id="2" name="Audio 1">
            <a:hlinkClick r:id="" action="ppaction://media"/>
            <a:extLst>
              <a:ext uri="{FF2B5EF4-FFF2-40B4-BE49-F238E27FC236}">
                <a16:creationId xmlns:a16="http://schemas.microsoft.com/office/drawing/2014/main" id="{99F228C6-07FF-D74E-B032-D8A753914B3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26800" y="5892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8859"/>
    </mc:Choice>
    <mc:Fallback>
      <p:transition spd="slow" advTm="288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0"/>
          <p:cNvSpPr txBox="1">
            <a:spLocks noGrp="1"/>
          </p:cNvSpPr>
          <p:nvPr>
            <p:ph type="title"/>
          </p:nvPr>
        </p:nvSpPr>
        <p:spPr>
          <a:xfrm>
            <a:off x="838200" y="355102"/>
            <a:ext cx="10515600" cy="640200"/>
          </a:xfrm>
          <a:prstGeom prst="rect">
            <a:avLst/>
          </a:prstGeom>
        </p:spPr>
        <p:txBody>
          <a:bodyPr spcFirstLastPara="1" wrap="square" lIns="0" tIns="91425" rIns="0" bIns="91425" anchor="ctr" anchorCtr="1">
            <a:noAutofit/>
          </a:bodyPr>
          <a:lstStyle/>
          <a:p>
            <a:pPr marL="0" lvl="0" indent="0" algn="l" rtl="0">
              <a:spcBef>
                <a:spcPts val="0"/>
              </a:spcBef>
              <a:spcAft>
                <a:spcPts val="0"/>
              </a:spcAft>
              <a:buNone/>
            </a:pPr>
            <a:r>
              <a:rPr lang="en-US"/>
              <a:t>Conclusions</a:t>
            </a:r>
            <a:endParaRPr/>
          </a:p>
        </p:txBody>
      </p:sp>
      <p:sp>
        <p:nvSpPr>
          <p:cNvPr id="133" name="Google Shape;133;p20"/>
          <p:cNvSpPr txBox="1">
            <a:spLocks noGrp="1"/>
          </p:cNvSpPr>
          <p:nvPr>
            <p:ph type="body" idx="1"/>
          </p:nvPr>
        </p:nvSpPr>
        <p:spPr>
          <a:xfrm>
            <a:off x="778450" y="1526925"/>
            <a:ext cx="10515600" cy="4351200"/>
          </a:xfrm>
          <a:prstGeom prst="rect">
            <a:avLst/>
          </a:prstGeom>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SzPts val="2000"/>
              <a:buFont typeface="Century Gothic"/>
              <a:buChar char="•"/>
            </a:pPr>
            <a:r>
              <a:rPr lang="en-US" sz="2000">
                <a:latin typeface="Century Gothic"/>
                <a:ea typeface="Century Gothic"/>
                <a:cs typeface="Century Gothic"/>
                <a:sym typeface="Century Gothic"/>
              </a:rPr>
              <a:t>A 10-year literature review shows that </a:t>
            </a:r>
            <a:r>
              <a:rPr lang="en-US" sz="2000" b="1">
                <a:latin typeface="Century Gothic"/>
                <a:ea typeface="Century Gothic"/>
                <a:cs typeface="Century Gothic"/>
                <a:sym typeface="Century Gothic"/>
              </a:rPr>
              <a:t>machine learning</a:t>
            </a:r>
            <a:r>
              <a:rPr lang="en-US" sz="2000">
                <a:latin typeface="Century Gothic"/>
                <a:ea typeface="Century Gothic"/>
                <a:cs typeface="Century Gothic"/>
                <a:sym typeface="Century Gothic"/>
              </a:rPr>
              <a:t> use in Earth science research is </a:t>
            </a:r>
            <a:r>
              <a:rPr lang="en-US" sz="2000" b="1">
                <a:latin typeface="Century Gothic"/>
                <a:ea typeface="Century Gothic"/>
                <a:cs typeface="Century Gothic"/>
                <a:sym typeface="Century Gothic"/>
              </a:rPr>
              <a:t>growing rapidly</a:t>
            </a:r>
            <a:r>
              <a:rPr lang="en-US" sz="2000">
                <a:latin typeface="Century Gothic"/>
                <a:ea typeface="Century Gothic"/>
                <a:cs typeface="Century Gothic"/>
                <a:sym typeface="Century Gothic"/>
              </a:rPr>
              <a:t>, especially in the biogeoscience and land surface communities</a:t>
            </a:r>
            <a:endParaRPr sz="2000">
              <a:latin typeface="Century Gothic"/>
              <a:ea typeface="Century Gothic"/>
              <a:cs typeface="Century Gothic"/>
              <a:sym typeface="Century Gothic"/>
            </a:endParaRPr>
          </a:p>
          <a:p>
            <a:pPr marL="457200" lvl="0" indent="-355600" algn="l" rtl="0">
              <a:lnSpc>
                <a:spcPct val="115000"/>
              </a:lnSpc>
              <a:spcBef>
                <a:spcPts val="0"/>
              </a:spcBef>
              <a:spcAft>
                <a:spcPts val="0"/>
              </a:spcAft>
              <a:buSzPts val="2000"/>
              <a:buFont typeface="Century Gothic"/>
              <a:buChar char="•"/>
            </a:pPr>
            <a:r>
              <a:rPr lang="en-US" sz="2000">
                <a:latin typeface="Century Gothic"/>
                <a:ea typeface="Century Gothic"/>
                <a:cs typeface="Century Gothic"/>
                <a:sym typeface="Century Gothic"/>
              </a:rPr>
              <a:t>A 2-year deep dive reveals a </a:t>
            </a:r>
            <a:r>
              <a:rPr lang="en-US" sz="2000" b="1">
                <a:latin typeface="Century Gothic"/>
                <a:ea typeface="Century Gothic"/>
                <a:cs typeface="Century Gothic"/>
                <a:sym typeface="Century Gothic"/>
              </a:rPr>
              <a:t>lack of training data</a:t>
            </a:r>
            <a:r>
              <a:rPr lang="en-US" sz="2000">
                <a:latin typeface="Century Gothic"/>
                <a:ea typeface="Century Gothic"/>
                <a:cs typeface="Century Gothic"/>
                <a:sym typeface="Century Gothic"/>
              </a:rPr>
              <a:t> in Earth science studies: machine learning algorithms are typically trained using only hundreds of labeled samples</a:t>
            </a:r>
            <a:endParaRPr sz="2000">
              <a:latin typeface="Century Gothic"/>
              <a:ea typeface="Century Gothic"/>
              <a:cs typeface="Century Gothic"/>
              <a:sym typeface="Century Gothic"/>
            </a:endParaRPr>
          </a:p>
          <a:p>
            <a:pPr marL="457200" lvl="0" indent="-355600" algn="l" rtl="0">
              <a:lnSpc>
                <a:spcPct val="115000"/>
              </a:lnSpc>
              <a:spcBef>
                <a:spcPts val="0"/>
              </a:spcBef>
              <a:spcAft>
                <a:spcPts val="0"/>
              </a:spcAft>
              <a:buSzPts val="2000"/>
              <a:buFont typeface="Century Gothic"/>
              <a:buChar char="•"/>
            </a:pPr>
            <a:r>
              <a:rPr lang="en-US" sz="2000">
                <a:latin typeface="Century Gothic"/>
                <a:ea typeface="Century Gothic"/>
                <a:cs typeface="Century Gothic"/>
                <a:sym typeface="Century Gothic"/>
              </a:rPr>
              <a:t>There is a need for </a:t>
            </a:r>
            <a:r>
              <a:rPr lang="en-US" sz="2000" b="1">
                <a:latin typeface="Century Gothic"/>
                <a:ea typeface="Century Gothic"/>
                <a:cs typeface="Century Gothic"/>
                <a:sym typeface="Century Gothic"/>
              </a:rPr>
              <a:t>open sharing</a:t>
            </a:r>
            <a:r>
              <a:rPr lang="en-US" sz="2000">
                <a:latin typeface="Century Gothic"/>
                <a:ea typeface="Century Gothic"/>
                <a:cs typeface="Century Gothic"/>
                <a:sym typeface="Century Gothic"/>
              </a:rPr>
              <a:t> of available training data and the </a:t>
            </a:r>
            <a:r>
              <a:rPr lang="en-US" sz="2000" b="1">
                <a:latin typeface="Century Gothic"/>
                <a:ea typeface="Century Gothic"/>
                <a:cs typeface="Century Gothic"/>
                <a:sym typeface="Century Gothic"/>
              </a:rPr>
              <a:t>development of larger training datasets</a:t>
            </a:r>
            <a:r>
              <a:rPr lang="en-US" sz="2000">
                <a:latin typeface="Century Gothic"/>
                <a:ea typeface="Century Gothic"/>
                <a:cs typeface="Century Gothic"/>
                <a:sym typeface="Century Gothic"/>
              </a:rPr>
              <a:t> to support the application of supervised machine learning and deep learning methods</a:t>
            </a:r>
            <a:endParaRPr sz="2000">
              <a:latin typeface="Century Gothic"/>
              <a:ea typeface="Century Gothic"/>
              <a:cs typeface="Century Gothic"/>
              <a:sym typeface="Century Gothic"/>
            </a:endParaRPr>
          </a:p>
          <a:p>
            <a:pPr marL="457200" lvl="0" indent="-355600" algn="l" rtl="0">
              <a:lnSpc>
                <a:spcPct val="115000"/>
              </a:lnSpc>
              <a:spcBef>
                <a:spcPts val="0"/>
              </a:spcBef>
              <a:spcAft>
                <a:spcPts val="0"/>
              </a:spcAft>
              <a:buSzPts val="2000"/>
              <a:buFont typeface="Century Gothic"/>
              <a:buChar char="•"/>
            </a:pPr>
            <a:r>
              <a:rPr lang="en-US" sz="2000" b="1">
                <a:latin typeface="Century Gothic"/>
                <a:ea typeface="Century Gothic"/>
                <a:cs typeface="Century Gothic"/>
                <a:sym typeface="Century Gothic"/>
              </a:rPr>
              <a:t>Certain types are data</a:t>
            </a:r>
            <a:r>
              <a:rPr lang="en-US" sz="2000">
                <a:latin typeface="Century Gothic"/>
                <a:ea typeface="Century Gothic"/>
                <a:cs typeface="Century Gothic"/>
                <a:sym typeface="Century Gothic"/>
              </a:rPr>
              <a:t> in the archives are </a:t>
            </a:r>
            <a:r>
              <a:rPr lang="en-US" sz="2000" b="1">
                <a:latin typeface="Century Gothic"/>
                <a:ea typeface="Century Gothic"/>
                <a:cs typeface="Century Gothic"/>
                <a:sym typeface="Century Gothic"/>
              </a:rPr>
              <a:t>under utilized</a:t>
            </a:r>
            <a:r>
              <a:rPr lang="en-US" sz="2000">
                <a:latin typeface="Century Gothic"/>
                <a:ea typeface="Century Gothic"/>
                <a:cs typeface="Century Gothic"/>
                <a:sym typeface="Century Gothic"/>
              </a:rPr>
              <a:t> </a:t>
            </a:r>
            <a:endParaRPr sz="2000">
              <a:latin typeface="Century Gothic"/>
              <a:ea typeface="Century Gothic"/>
              <a:cs typeface="Century Gothic"/>
              <a:sym typeface="Century Gothic"/>
            </a:endParaRPr>
          </a:p>
        </p:txBody>
      </p:sp>
      <p:pic>
        <p:nvPicPr>
          <p:cNvPr id="2" name="Audio 1">
            <a:hlinkClick r:id="" action="ppaction://media"/>
            <a:extLst>
              <a:ext uri="{FF2B5EF4-FFF2-40B4-BE49-F238E27FC236}">
                <a16:creationId xmlns:a16="http://schemas.microsoft.com/office/drawing/2014/main" id="{F163E091-6985-E94F-9FB4-89D48CFED7C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26800" y="5892800"/>
            <a:ext cx="812800" cy="8128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7979"/>
    </mc:Choice>
    <mc:Fallback>
      <p:transition spd="slow" advTm="379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TotalTime>
  <Words>871</Words>
  <Application>Microsoft Macintosh PowerPoint</Application>
  <PresentationFormat>Widescreen</PresentationFormat>
  <Paragraphs>41</Paragraphs>
  <Slides>8</Slides>
  <Notes>8</Notes>
  <HiddenSlides>0</HiddenSlides>
  <MMClips>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Calibri</vt:lpstr>
      <vt:lpstr>Arial</vt:lpstr>
      <vt:lpstr>Avenir</vt:lpstr>
      <vt:lpstr>Century Gothic</vt:lpstr>
      <vt:lpstr>Office Theme</vt:lpstr>
      <vt:lpstr>A QUANTITATIVE ANALYSIS ON THE USE OF SUPERVISED MACHINE LEARNING IN EARTH SCIENCE   Katrina Virts, Ashlyn Shirey, George Priftis, Ankur Kumar,  Muthukumaran Ramasubramanian, Hassan Muhammad, Ashish Acharya University of Alabama in Huntsville  Rahul Ramachandran*, Manil Maskey NASA/MSFC  rahul.ramachandran@nasa.gov  </vt:lpstr>
      <vt:lpstr> Overview of the Study</vt:lpstr>
      <vt:lpstr>Trend Analysis</vt:lpstr>
      <vt:lpstr>Trend Analysis</vt:lpstr>
      <vt:lpstr>Trend Analysis</vt:lpstr>
      <vt:lpstr>Two-Year Deep Dive</vt:lpstr>
      <vt:lpstr>Two-Year Deep Dive</vt:lpstr>
      <vt:lpstr>Conclusions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QUANTITATIVE ANALYSIS ON THE USE OF SUPERVISED MACHINE LEARNING IN EARTH SCIENCE   Katrina Virts, Ashlyn Shirey, George Priftis, Ankur Kumar,  Muthukumaran Ramasubramanian, Hassan Muhammad, Ashish Acharya University of Alabama in Huntsville  Rahul Ramachandran*, Manil Maskey NASA/MSFC </dc:title>
  <cp:lastModifiedBy>Ramachandran, Rahul (MSFC-ST11)</cp:lastModifiedBy>
  <cp:revision>4</cp:revision>
  <dcterms:modified xsi:type="dcterms:W3CDTF">2020-07-09T15:14:09Z</dcterms:modified>
</cp:coreProperties>
</file>