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4552" r:id="rId4"/>
  </p:sldMasterIdLst>
  <p:notesMasterIdLst>
    <p:notesMasterId r:id="rId32"/>
  </p:notesMasterIdLst>
  <p:handoutMasterIdLst>
    <p:handoutMasterId r:id="rId33"/>
  </p:handoutMasterIdLst>
  <p:sldIdLst>
    <p:sldId id="256" r:id="rId5"/>
    <p:sldId id="258" r:id="rId6"/>
    <p:sldId id="259" r:id="rId7"/>
    <p:sldId id="276" r:id="rId8"/>
    <p:sldId id="260" r:id="rId9"/>
    <p:sldId id="261" r:id="rId10"/>
    <p:sldId id="262" r:id="rId11"/>
    <p:sldId id="263" r:id="rId12"/>
    <p:sldId id="264" r:id="rId13"/>
    <p:sldId id="274" r:id="rId14"/>
    <p:sldId id="268" r:id="rId15"/>
    <p:sldId id="270" r:id="rId16"/>
    <p:sldId id="269" r:id="rId17"/>
    <p:sldId id="265" r:id="rId18"/>
    <p:sldId id="277" r:id="rId19"/>
    <p:sldId id="275" r:id="rId20"/>
    <p:sldId id="271" r:id="rId21"/>
    <p:sldId id="272" r:id="rId22"/>
    <p:sldId id="273" r:id="rId23"/>
    <p:sldId id="266" r:id="rId24"/>
    <p:sldId id="267" r:id="rId25"/>
    <p:sldId id="257" r:id="rId26"/>
    <p:sldId id="278" r:id="rId27"/>
    <p:sldId id="280" r:id="rId28"/>
    <p:sldId id="281" r:id="rId29"/>
    <p:sldId id="279" r:id="rId30"/>
    <p:sldId id="282" r:id="rId3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9D8FF"/>
    <a:srgbClr val="00004C"/>
    <a:srgbClr val="FF2A02"/>
    <a:srgbClr val="CEC437"/>
    <a:srgbClr val="029CB5"/>
    <a:srgbClr val="1726B3"/>
    <a:srgbClr val="00B1C9"/>
    <a:srgbClr val="03BBD5"/>
    <a:srgbClr val="FF29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14" autoAdjust="0"/>
    <p:restoredTop sz="94919" autoAdjust="0"/>
  </p:normalViewPr>
  <p:slideViewPr>
    <p:cSldViewPr>
      <p:cViewPr varScale="1">
        <p:scale>
          <a:sx n="115" d="100"/>
          <a:sy n="115" d="100"/>
        </p:scale>
        <p:origin x="74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50" d="100"/>
          <a:sy n="150" d="100"/>
        </p:scale>
        <p:origin x="1614" y="-172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peatsa\PEATSA_OREx_Return_12p4_NoVLowerBound_Ballistic_DSM_0ms_20210303-20210531_tight_20200619_3_best\OP_w_constraints_plo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peatsa\PEATSA_OREx_Return_12p4_NoVLowerBound_Ballistic_DSM_0ms_20210303-20210531_tight_20200619_3_best\OP_w_constraints_plo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peatsa\PEATSA_OREx_Return_12p4_NoVLowerBound_Ballistic_DSM_0ms_20210303-20210531_tight_20200619_3_best\OP_w_constraints_plo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CombinedDocs_2020041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CombinedDocs_2020041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CombinedDocs_2020041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CombinedDocs_20200415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CombinedDocs_2020041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CombinedDocs_20200415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OSIRIS-REx\EarthReturn\CombinedDocs_20200415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OP_w_constraints!$F$2:$F$62</c:f>
              <c:numCache>
                <c:formatCode>m/d/yyyy</c:formatCode>
                <c:ptCount val="58"/>
                <c:pt idx="0">
                  <c:v>44258</c:v>
                </c:pt>
                <c:pt idx="1">
                  <c:v>44268</c:v>
                </c:pt>
                <c:pt idx="2">
                  <c:v>44269</c:v>
                </c:pt>
                <c:pt idx="3">
                  <c:v>44270</c:v>
                </c:pt>
                <c:pt idx="4">
                  <c:v>44271</c:v>
                </c:pt>
                <c:pt idx="5">
                  <c:v>44272</c:v>
                </c:pt>
                <c:pt idx="6">
                  <c:v>44273</c:v>
                </c:pt>
                <c:pt idx="7">
                  <c:v>44274</c:v>
                </c:pt>
                <c:pt idx="8">
                  <c:v>44259</c:v>
                </c:pt>
                <c:pt idx="9">
                  <c:v>44260</c:v>
                </c:pt>
                <c:pt idx="10">
                  <c:v>44261</c:v>
                </c:pt>
                <c:pt idx="11">
                  <c:v>44306</c:v>
                </c:pt>
                <c:pt idx="12">
                  <c:v>44307</c:v>
                </c:pt>
                <c:pt idx="13">
                  <c:v>44262</c:v>
                </c:pt>
                <c:pt idx="14">
                  <c:v>44308</c:v>
                </c:pt>
                <c:pt idx="15">
                  <c:v>44309</c:v>
                </c:pt>
                <c:pt idx="16">
                  <c:v>44310</c:v>
                </c:pt>
                <c:pt idx="17">
                  <c:v>44311</c:v>
                </c:pt>
                <c:pt idx="18">
                  <c:v>44312</c:v>
                </c:pt>
                <c:pt idx="19">
                  <c:v>44313</c:v>
                </c:pt>
                <c:pt idx="20">
                  <c:v>44314</c:v>
                </c:pt>
                <c:pt idx="21">
                  <c:v>44315</c:v>
                </c:pt>
                <c:pt idx="22">
                  <c:v>44316</c:v>
                </c:pt>
                <c:pt idx="23">
                  <c:v>44317</c:v>
                </c:pt>
                <c:pt idx="24">
                  <c:v>44263</c:v>
                </c:pt>
                <c:pt idx="25">
                  <c:v>44318</c:v>
                </c:pt>
                <c:pt idx="26">
                  <c:v>44319</c:v>
                </c:pt>
                <c:pt idx="27">
                  <c:v>44320</c:v>
                </c:pt>
                <c:pt idx="28">
                  <c:v>44321</c:v>
                </c:pt>
                <c:pt idx="29">
                  <c:v>44322</c:v>
                </c:pt>
                <c:pt idx="30">
                  <c:v>44323</c:v>
                </c:pt>
                <c:pt idx="31">
                  <c:v>44324</c:v>
                </c:pt>
                <c:pt idx="32">
                  <c:v>44325</c:v>
                </c:pt>
                <c:pt idx="33">
                  <c:v>44326</c:v>
                </c:pt>
                <c:pt idx="34">
                  <c:v>44327</c:v>
                </c:pt>
                <c:pt idx="35">
                  <c:v>44264</c:v>
                </c:pt>
                <c:pt idx="36">
                  <c:v>44328</c:v>
                </c:pt>
                <c:pt idx="37">
                  <c:v>44329</c:v>
                </c:pt>
                <c:pt idx="38">
                  <c:v>44330</c:v>
                </c:pt>
                <c:pt idx="39">
                  <c:v>44331</c:v>
                </c:pt>
                <c:pt idx="40">
                  <c:v>44332</c:v>
                </c:pt>
                <c:pt idx="41">
                  <c:v>44333</c:v>
                </c:pt>
                <c:pt idx="42">
                  <c:v>44334</c:v>
                </c:pt>
                <c:pt idx="43">
                  <c:v>44335</c:v>
                </c:pt>
                <c:pt idx="44">
                  <c:v>44336</c:v>
                </c:pt>
                <c:pt idx="45">
                  <c:v>44337</c:v>
                </c:pt>
                <c:pt idx="46">
                  <c:v>44265</c:v>
                </c:pt>
                <c:pt idx="47">
                  <c:v>44338</c:v>
                </c:pt>
                <c:pt idx="48">
                  <c:v>44339</c:v>
                </c:pt>
                <c:pt idx="49">
                  <c:v>44340</c:v>
                </c:pt>
                <c:pt idx="50">
                  <c:v>44341</c:v>
                </c:pt>
                <c:pt idx="51">
                  <c:v>44342</c:v>
                </c:pt>
                <c:pt idx="52">
                  <c:v>44343</c:v>
                </c:pt>
                <c:pt idx="53">
                  <c:v>44344</c:v>
                </c:pt>
                <c:pt idx="54">
                  <c:v>44345</c:v>
                </c:pt>
                <c:pt idx="55">
                  <c:v>44346</c:v>
                </c:pt>
                <c:pt idx="56">
                  <c:v>44266</c:v>
                </c:pt>
                <c:pt idx="57">
                  <c:v>44267</c:v>
                </c:pt>
              </c:numCache>
            </c:numRef>
          </c:xVal>
          <c:yVal>
            <c:numRef>
              <c:f>OP_w_constraints!$K$2:$K$62</c:f>
              <c:numCache>
                <c:formatCode>General</c:formatCode>
                <c:ptCount val="58"/>
                <c:pt idx="0">
                  <c:v>0.316492012405373</c:v>
                </c:pt>
                <c:pt idx="1">
                  <c:v>0.33988021492172998</c:v>
                </c:pt>
                <c:pt idx="2">
                  <c:v>0.346030198146973</c:v>
                </c:pt>
                <c:pt idx="3">
                  <c:v>0.35325451923963802</c:v>
                </c:pt>
                <c:pt idx="4">
                  <c:v>0.361708390763613</c:v>
                </c:pt>
                <c:pt idx="5">
                  <c:v>0.371575346305552</c:v>
                </c:pt>
                <c:pt idx="6">
                  <c:v>0.38308010146384602</c:v>
                </c:pt>
                <c:pt idx="7">
                  <c:v>0.396498319619146</c:v>
                </c:pt>
                <c:pt idx="8">
                  <c:v>0.31666913584186501</c:v>
                </c:pt>
                <c:pt idx="9">
                  <c:v>0.317206206428299</c:v>
                </c:pt>
                <c:pt idx="10">
                  <c:v>0.31813511652939902</c:v>
                </c:pt>
                <c:pt idx="11">
                  <c:v>0.41388336664917802</c:v>
                </c:pt>
                <c:pt idx="12">
                  <c:v>0.39369323945554502</c:v>
                </c:pt>
                <c:pt idx="13">
                  <c:v>0.31949786935537899</c:v>
                </c:pt>
                <c:pt idx="14">
                  <c:v>0.37613466897820902</c:v>
                </c:pt>
                <c:pt idx="15">
                  <c:v>0.36079529077368799</c:v>
                </c:pt>
                <c:pt idx="16">
                  <c:v>0.347347181023826</c:v>
                </c:pt>
                <c:pt idx="17">
                  <c:v>0.33552902332797702</c:v>
                </c:pt>
                <c:pt idx="18">
                  <c:v>0.32512431938908698</c:v>
                </c:pt>
                <c:pt idx="19">
                  <c:v>0.31596232202381602</c:v>
                </c:pt>
                <c:pt idx="20">
                  <c:v>0.30789287777180202</c:v>
                </c:pt>
                <c:pt idx="21">
                  <c:v>0.30079608074462499</c:v>
                </c:pt>
                <c:pt idx="22">
                  <c:v>0.294569068655743</c:v>
                </c:pt>
                <c:pt idx="23">
                  <c:v>0.28912479992498302</c:v>
                </c:pt>
                <c:pt idx="24">
                  <c:v>0.32134145349791499</c:v>
                </c:pt>
                <c:pt idx="25">
                  <c:v>0.28438876190089202</c:v>
                </c:pt>
                <c:pt idx="26">
                  <c:v>0.28029648012705899</c:v>
                </c:pt>
                <c:pt idx="27">
                  <c:v>0.27678672397243897</c:v>
                </c:pt>
                <c:pt idx="28">
                  <c:v>0.27382418245921702</c:v>
                </c:pt>
                <c:pt idx="29">
                  <c:v>0.27135628110225501</c:v>
                </c:pt>
                <c:pt idx="30">
                  <c:v>0.26934384532457101</c:v>
                </c:pt>
                <c:pt idx="31">
                  <c:v>0.26775660648942701</c:v>
                </c:pt>
                <c:pt idx="32">
                  <c:v>0.26655997673568299</c:v>
                </c:pt>
                <c:pt idx="33">
                  <c:v>0.265734077091969</c:v>
                </c:pt>
                <c:pt idx="34">
                  <c:v>0.26524481651085302</c:v>
                </c:pt>
                <c:pt idx="35">
                  <c:v>0.32371536369162801</c:v>
                </c:pt>
                <c:pt idx="36">
                  <c:v>0.265082434950145</c:v>
                </c:pt>
                <c:pt idx="37">
                  <c:v>0.26508063337906101</c:v>
                </c:pt>
                <c:pt idx="38">
                  <c:v>0.26455921523655501</c:v>
                </c:pt>
                <c:pt idx="39">
                  <c:v>0.26101565378405001</c:v>
                </c:pt>
                <c:pt idx="40">
                  <c:v>0.25796154476205102</c:v>
                </c:pt>
                <c:pt idx="41">
                  <c:v>0.25537476619576199</c:v>
                </c:pt>
                <c:pt idx="42">
                  <c:v>0.25323357351695203</c:v>
                </c:pt>
                <c:pt idx="43">
                  <c:v>0.251517740522675</c:v>
                </c:pt>
                <c:pt idx="44">
                  <c:v>0.25020649298221398</c:v>
                </c:pt>
                <c:pt idx="45">
                  <c:v>0.24928089768404099</c:v>
                </c:pt>
                <c:pt idx="46">
                  <c:v>0.326681209071153</c:v>
                </c:pt>
                <c:pt idx="47">
                  <c:v>0.248727523727512</c:v>
                </c:pt>
                <c:pt idx="48">
                  <c:v>0.248523164182783</c:v>
                </c:pt>
                <c:pt idx="49">
                  <c:v>0.24852135633724601</c:v>
                </c:pt>
                <c:pt idx="50">
                  <c:v>0.248655244258977</c:v>
                </c:pt>
                <c:pt idx="51">
                  <c:v>0.24910566956883001</c:v>
                </c:pt>
                <c:pt idx="52">
                  <c:v>0.24985694958697999</c:v>
                </c:pt>
                <c:pt idx="53">
                  <c:v>0.25089422254082</c:v>
                </c:pt>
                <c:pt idx="54">
                  <c:v>0.25220251299117002</c:v>
                </c:pt>
                <c:pt idx="55">
                  <c:v>0.253767608947357</c:v>
                </c:pt>
                <c:pt idx="56">
                  <c:v>0.33030454888083199</c:v>
                </c:pt>
                <c:pt idx="57">
                  <c:v>0.334676525208084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B61-4A9F-AA67-BD6E78410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7974799"/>
        <c:axId val="397976047"/>
      </c:scatterChart>
      <c:valAx>
        <c:axId val="3979747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Departure</a:t>
                </a:r>
                <a:r>
                  <a:rPr lang="en-US" sz="1400" baseline="0"/>
                  <a:t> Date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976047"/>
        <c:crosses val="autoZero"/>
        <c:crossBetween val="midCat"/>
      </c:valAx>
      <c:valAx>
        <c:axId val="397976047"/>
        <c:scaling>
          <c:orientation val="minMax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Delta</a:t>
                </a:r>
                <a:r>
                  <a:rPr lang="en-US" sz="1400" baseline="0"/>
                  <a:t> v (km/s)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97479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OP_w_constraints!$F$2:$F$62</c:f>
              <c:numCache>
                <c:formatCode>m/d/yyyy</c:formatCode>
                <c:ptCount val="58"/>
                <c:pt idx="0">
                  <c:v>44258</c:v>
                </c:pt>
                <c:pt idx="1">
                  <c:v>44268</c:v>
                </c:pt>
                <c:pt idx="2">
                  <c:v>44269</c:v>
                </c:pt>
                <c:pt idx="3">
                  <c:v>44270</c:v>
                </c:pt>
                <c:pt idx="4">
                  <c:v>44271</c:v>
                </c:pt>
                <c:pt idx="5">
                  <c:v>44272</c:v>
                </c:pt>
                <c:pt idx="6">
                  <c:v>44273</c:v>
                </c:pt>
                <c:pt idx="7">
                  <c:v>44274</c:v>
                </c:pt>
                <c:pt idx="8">
                  <c:v>44259</c:v>
                </c:pt>
                <c:pt idx="9">
                  <c:v>44260</c:v>
                </c:pt>
                <c:pt idx="10">
                  <c:v>44261</c:v>
                </c:pt>
                <c:pt idx="11">
                  <c:v>44306</c:v>
                </c:pt>
                <c:pt idx="12">
                  <c:v>44307</c:v>
                </c:pt>
                <c:pt idx="13">
                  <c:v>44262</c:v>
                </c:pt>
                <c:pt idx="14">
                  <c:v>44308</c:v>
                </c:pt>
                <c:pt idx="15">
                  <c:v>44309</c:v>
                </c:pt>
                <c:pt idx="16">
                  <c:v>44310</c:v>
                </c:pt>
                <c:pt idx="17">
                  <c:v>44311</c:v>
                </c:pt>
                <c:pt idx="18">
                  <c:v>44312</c:v>
                </c:pt>
                <c:pt idx="19">
                  <c:v>44313</c:v>
                </c:pt>
                <c:pt idx="20">
                  <c:v>44314</c:v>
                </c:pt>
                <c:pt idx="21">
                  <c:v>44315</c:v>
                </c:pt>
                <c:pt idx="22">
                  <c:v>44316</c:v>
                </c:pt>
                <c:pt idx="23">
                  <c:v>44317</c:v>
                </c:pt>
                <c:pt idx="24">
                  <c:v>44263</c:v>
                </c:pt>
                <c:pt idx="25">
                  <c:v>44318</c:v>
                </c:pt>
                <c:pt idx="26">
                  <c:v>44319</c:v>
                </c:pt>
                <c:pt idx="27">
                  <c:v>44320</c:v>
                </c:pt>
                <c:pt idx="28">
                  <c:v>44321</c:v>
                </c:pt>
                <c:pt idx="29">
                  <c:v>44322</c:v>
                </c:pt>
                <c:pt idx="30">
                  <c:v>44323</c:v>
                </c:pt>
                <c:pt idx="31">
                  <c:v>44324</c:v>
                </c:pt>
                <c:pt idx="32">
                  <c:v>44325</c:v>
                </c:pt>
                <c:pt idx="33">
                  <c:v>44326</c:v>
                </c:pt>
                <c:pt idx="34">
                  <c:v>44327</c:v>
                </c:pt>
                <c:pt idx="35">
                  <c:v>44264</c:v>
                </c:pt>
                <c:pt idx="36">
                  <c:v>44328</c:v>
                </c:pt>
                <c:pt idx="37">
                  <c:v>44329</c:v>
                </c:pt>
                <c:pt idx="38">
                  <c:v>44330</c:v>
                </c:pt>
                <c:pt idx="39">
                  <c:v>44331</c:v>
                </c:pt>
                <c:pt idx="40">
                  <c:v>44332</c:v>
                </c:pt>
                <c:pt idx="41">
                  <c:v>44333</c:v>
                </c:pt>
                <c:pt idx="42">
                  <c:v>44334</c:v>
                </c:pt>
                <c:pt idx="43">
                  <c:v>44335</c:v>
                </c:pt>
                <c:pt idx="44">
                  <c:v>44336</c:v>
                </c:pt>
                <c:pt idx="45">
                  <c:v>44337</c:v>
                </c:pt>
                <c:pt idx="46">
                  <c:v>44265</c:v>
                </c:pt>
                <c:pt idx="47">
                  <c:v>44338</c:v>
                </c:pt>
                <c:pt idx="48">
                  <c:v>44339</c:v>
                </c:pt>
                <c:pt idx="49">
                  <c:v>44340</c:v>
                </c:pt>
                <c:pt idx="50">
                  <c:v>44341</c:v>
                </c:pt>
                <c:pt idx="51">
                  <c:v>44342</c:v>
                </c:pt>
                <c:pt idx="52">
                  <c:v>44343</c:v>
                </c:pt>
                <c:pt idx="53">
                  <c:v>44344</c:v>
                </c:pt>
                <c:pt idx="54">
                  <c:v>44345</c:v>
                </c:pt>
                <c:pt idx="55">
                  <c:v>44346</c:v>
                </c:pt>
                <c:pt idx="56">
                  <c:v>44266</c:v>
                </c:pt>
                <c:pt idx="57">
                  <c:v>44267</c:v>
                </c:pt>
              </c:numCache>
            </c:numRef>
          </c:xVal>
          <c:yVal>
            <c:numRef>
              <c:f>OP_w_constraints!$O$2:$O$62</c:f>
              <c:numCache>
                <c:formatCode>General</c:formatCode>
                <c:ptCount val="58"/>
                <c:pt idx="0">
                  <c:v>12.198543969999999</c:v>
                </c:pt>
                <c:pt idx="1">
                  <c:v>12.20164774</c:v>
                </c:pt>
                <c:pt idx="2">
                  <c:v>12.2014142</c:v>
                </c:pt>
                <c:pt idx="3">
                  <c:v>12.20102254</c:v>
                </c:pt>
                <c:pt idx="4">
                  <c:v>12.20045204</c:v>
                </c:pt>
                <c:pt idx="5">
                  <c:v>12.199703789999999</c:v>
                </c:pt>
                <c:pt idx="6">
                  <c:v>12.198724820000001</c:v>
                </c:pt>
                <c:pt idx="7">
                  <c:v>12.19748907</c:v>
                </c:pt>
                <c:pt idx="8">
                  <c:v>12.199172730000001</c:v>
                </c:pt>
                <c:pt idx="9">
                  <c:v>12.19975685</c:v>
                </c:pt>
                <c:pt idx="10">
                  <c:v>12.200312289999999</c:v>
                </c:pt>
                <c:pt idx="11">
                  <c:v>12.37033746</c:v>
                </c:pt>
                <c:pt idx="12">
                  <c:v>12.367299210000001</c:v>
                </c:pt>
                <c:pt idx="13">
                  <c:v>12.20072521</c:v>
                </c:pt>
                <c:pt idx="14">
                  <c:v>12.36485416</c:v>
                </c:pt>
                <c:pt idx="15">
                  <c:v>12.36286492</c:v>
                </c:pt>
                <c:pt idx="16">
                  <c:v>12.36126445</c:v>
                </c:pt>
                <c:pt idx="17">
                  <c:v>12.35998781</c:v>
                </c:pt>
                <c:pt idx="18">
                  <c:v>12.359028370000001</c:v>
                </c:pt>
                <c:pt idx="19">
                  <c:v>12.358236959999999</c:v>
                </c:pt>
                <c:pt idx="20">
                  <c:v>12.35769367</c:v>
                </c:pt>
                <c:pt idx="21">
                  <c:v>12.357331629999999</c:v>
                </c:pt>
                <c:pt idx="22">
                  <c:v>12.35714054</c:v>
                </c:pt>
                <c:pt idx="23">
                  <c:v>12.35708647</c:v>
                </c:pt>
                <c:pt idx="24">
                  <c:v>12.20110626</c:v>
                </c:pt>
                <c:pt idx="25">
                  <c:v>12.357166210000001</c:v>
                </c:pt>
                <c:pt idx="26">
                  <c:v>12.35736352</c:v>
                </c:pt>
                <c:pt idx="27">
                  <c:v>12.35767263</c:v>
                </c:pt>
                <c:pt idx="28">
                  <c:v>12.358062909999999</c:v>
                </c:pt>
                <c:pt idx="29">
                  <c:v>12.35854157</c:v>
                </c:pt>
                <c:pt idx="30">
                  <c:v>12.35910271</c:v>
                </c:pt>
                <c:pt idx="31">
                  <c:v>12.359736699999999</c:v>
                </c:pt>
                <c:pt idx="32">
                  <c:v>12.360435020000001</c:v>
                </c:pt>
                <c:pt idx="33">
                  <c:v>12.361197430000001</c:v>
                </c:pt>
                <c:pt idx="34">
                  <c:v>12.362019119999999</c:v>
                </c:pt>
                <c:pt idx="35">
                  <c:v>12.20140799</c:v>
                </c:pt>
                <c:pt idx="36">
                  <c:v>12.36286323</c:v>
                </c:pt>
                <c:pt idx="37">
                  <c:v>12.362937280000001</c:v>
                </c:pt>
                <c:pt idx="38">
                  <c:v>12.39396178</c:v>
                </c:pt>
                <c:pt idx="39">
                  <c:v>12.393104360000001</c:v>
                </c:pt>
                <c:pt idx="40">
                  <c:v>12.392369459999999</c:v>
                </c:pt>
                <c:pt idx="41">
                  <c:v>12.391748809999999</c:v>
                </c:pt>
                <c:pt idx="42">
                  <c:v>12.391235099999999</c:v>
                </c:pt>
                <c:pt idx="43">
                  <c:v>12.390816770000001</c:v>
                </c:pt>
                <c:pt idx="44">
                  <c:v>12.390501309999999</c:v>
                </c:pt>
                <c:pt idx="45">
                  <c:v>12.39026074</c:v>
                </c:pt>
                <c:pt idx="46">
                  <c:v>12.20162253</c:v>
                </c:pt>
                <c:pt idx="47">
                  <c:v>12.39012076</c:v>
                </c:pt>
                <c:pt idx="48">
                  <c:v>12.390050329999999</c:v>
                </c:pt>
                <c:pt idx="49">
                  <c:v>12.39004731</c:v>
                </c:pt>
                <c:pt idx="50">
                  <c:v>12.39005008</c:v>
                </c:pt>
                <c:pt idx="51">
                  <c:v>12.39008428</c:v>
                </c:pt>
                <c:pt idx="52">
                  <c:v>12.39022505</c:v>
                </c:pt>
                <c:pt idx="53">
                  <c:v>12.390429409999999</c:v>
                </c:pt>
                <c:pt idx="54">
                  <c:v>12.39069379</c:v>
                </c:pt>
                <c:pt idx="55">
                  <c:v>12.39101552</c:v>
                </c:pt>
                <c:pt idx="56">
                  <c:v>12.201751740000001</c:v>
                </c:pt>
                <c:pt idx="57">
                  <c:v>12.2017633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C14-4215-8D2D-8BCA0B3B3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8318159"/>
        <c:axId val="488321071"/>
      </c:scatterChart>
      <c:valAx>
        <c:axId val="4883181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Departure 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321071"/>
        <c:crosses val="autoZero"/>
        <c:crossBetween val="midCat"/>
      </c:valAx>
      <c:valAx>
        <c:axId val="488321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EDL</a:t>
                </a:r>
                <a:r>
                  <a:rPr lang="en-US" sz="1400" baseline="0"/>
                  <a:t> Interface Relative Velocity (km/s)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31815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OP_w_constraints!$F$2:$F$62</c:f>
              <c:numCache>
                <c:formatCode>m/d/yyyy</c:formatCode>
                <c:ptCount val="58"/>
                <c:pt idx="0">
                  <c:v>44258</c:v>
                </c:pt>
                <c:pt idx="1">
                  <c:v>44268</c:v>
                </c:pt>
                <c:pt idx="2">
                  <c:v>44269</c:v>
                </c:pt>
                <c:pt idx="3">
                  <c:v>44270</c:v>
                </c:pt>
                <c:pt idx="4">
                  <c:v>44271</c:v>
                </c:pt>
                <c:pt idx="5">
                  <c:v>44272</c:v>
                </c:pt>
                <c:pt idx="6">
                  <c:v>44273</c:v>
                </c:pt>
                <c:pt idx="7">
                  <c:v>44274</c:v>
                </c:pt>
                <c:pt idx="8">
                  <c:v>44259</c:v>
                </c:pt>
                <c:pt idx="9">
                  <c:v>44260</c:v>
                </c:pt>
                <c:pt idx="10">
                  <c:v>44261</c:v>
                </c:pt>
                <c:pt idx="11">
                  <c:v>44306</c:v>
                </c:pt>
                <c:pt idx="12">
                  <c:v>44307</c:v>
                </c:pt>
                <c:pt idx="13">
                  <c:v>44262</c:v>
                </c:pt>
                <c:pt idx="14">
                  <c:v>44308</c:v>
                </c:pt>
                <c:pt idx="15">
                  <c:v>44309</c:v>
                </c:pt>
                <c:pt idx="16">
                  <c:v>44310</c:v>
                </c:pt>
                <c:pt idx="17">
                  <c:v>44311</c:v>
                </c:pt>
                <c:pt idx="18">
                  <c:v>44312</c:v>
                </c:pt>
                <c:pt idx="19">
                  <c:v>44313</c:v>
                </c:pt>
                <c:pt idx="20">
                  <c:v>44314</c:v>
                </c:pt>
                <c:pt idx="21">
                  <c:v>44315</c:v>
                </c:pt>
                <c:pt idx="22">
                  <c:v>44316</c:v>
                </c:pt>
                <c:pt idx="23">
                  <c:v>44317</c:v>
                </c:pt>
                <c:pt idx="24">
                  <c:v>44263</c:v>
                </c:pt>
                <c:pt idx="25">
                  <c:v>44318</c:v>
                </c:pt>
                <c:pt idx="26">
                  <c:v>44319</c:v>
                </c:pt>
                <c:pt idx="27">
                  <c:v>44320</c:v>
                </c:pt>
                <c:pt idx="28">
                  <c:v>44321</c:v>
                </c:pt>
                <c:pt idx="29">
                  <c:v>44322</c:v>
                </c:pt>
                <c:pt idx="30">
                  <c:v>44323</c:v>
                </c:pt>
                <c:pt idx="31">
                  <c:v>44324</c:v>
                </c:pt>
                <c:pt idx="32">
                  <c:v>44325</c:v>
                </c:pt>
                <c:pt idx="33">
                  <c:v>44326</c:v>
                </c:pt>
                <c:pt idx="34">
                  <c:v>44327</c:v>
                </c:pt>
                <c:pt idx="35">
                  <c:v>44264</c:v>
                </c:pt>
                <c:pt idx="36">
                  <c:v>44328</c:v>
                </c:pt>
                <c:pt idx="37">
                  <c:v>44329</c:v>
                </c:pt>
                <c:pt idx="38">
                  <c:v>44330</c:v>
                </c:pt>
                <c:pt idx="39">
                  <c:v>44331</c:v>
                </c:pt>
                <c:pt idx="40">
                  <c:v>44332</c:v>
                </c:pt>
                <c:pt idx="41">
                  <c:v>44333</c:v>
                </c:pt>
                <c:pt idx="42">
                  <c:v>44334</c:v>
                </c:pt>
                <c:pt idx="43">
                  <c:v>44335</c:v>
                </c:pt>
                <c:pt idx="44">
                  <c:v>44336</c:v>
                </c:pt>
                <c:pt idx="45">
                  <c:v>44337</c:v>
                </c:pt>
                <c:pt idx="46">
                  <c:v>44265</c:v>
                </c:pt>
                <c:pt idx="47">
                  <c:v>44338</c:v>
                </c:pt>
                <c:pt idx="48">
                  <c:v>44339</c:v>
                </c:pt>
                <c:pt idx="49">
                  <c:v>44340</c:v>
                </c:pt>
                <c:pt idx="50">
                  <c:v>44341</c:v>
                </c:pt>
                <c:pt idx="51">
                  <c:v>44342</c:v>
                </c:pt>
                <c:pt idx="52">
                  <c:v>44343</c:v>
                </c:pt>
                <c:pt idx="53">
                  <c:v>44344</c:v>
                </c:pt>
                <c:pt idx="54">
                  <c:v>44345</c:v>
                </c:pt>
                <c:pt idx="55">
                  <c:v>44346</c:v>
                </c:pt>
                <c:pt idx="56">
                  <c:v>44266</c:v>
                </c:pt>
                <c:pt idx="57">
                  <c:v>44267</c:v>
                </c:pt>
              </c:numCache>
            </c:numRef>
          </c:xVal>
          <c:yVal>
            <c:numRef>
              <c:f>OP_w_constraints!$P$2:$P$62</c:f>
              <c:numCache>
                <c:formatCode>General</c:formatCode>
                <c:ptCount val="58"/>
                <c:pt idx="0">
                  <c:v>61.671571729999997</c:v>
                </c:pt>
                <c:pt idx="1">
                  <c:v>61.147100950000002</c:v>
                </c:pt>
                <c:pt idx="2">
                  <c:v>61.057262440000002</c:v>
                </c:pt>
                <c:pt idx="3">
                  <c:v>60.956524790000003</c:v>
                </c:pt>
                <c:pt idx="4">
                  <c:v>60.843322370000003</c:v>
                </c:pt>
                <c:pt idx="5">
                  <c:v>60.716527059999997</c:v>
                </c:pt>
                <c:pt idx="6">
                  <c:v>60.57307428</c:v>
                </c:pt>
                <c:pt idx="7">
                  <c:v>60.410342880000002</c:v>
                </c:pt>
                <c:pt idx="8">
                  <c:v>61.640383100000001</c:v>
                </c:pt>
                <c:pt idx="9">
                  <c:v>61.605833709999999</c:v>
                </c:pt>
                <c:pt idx="10">
                  <c:v>61.569033259999998</c:v>
                </c:pt>
                <c:pt idx="11">
                  <c:v>67.975291429999999</c:v>
                </c:pt>
                <c:pt idx="12">
                  <c:v>67.781142149999994</c:v>
                </c:pt>
                <c:pt idx="13">
                  <c:v>61.524567339999997</c:v>
                </c:pt>
                <c:pt idx="14">
                  <c:v>67.612418570000003</c:v>
                </c:pt>
                <c:pt idx="15">
                  <c:v>67.463527060000004</c:v>
                </c:pt>
                <c:pt idx="16">
                  <c:v>67.331706190000006</c:v>
                </c:pt>
                <c:pt idx="17">
                  <c:v>67.214107499999997</c:v>
                </c:pt>
                <c:pt idx="18">
                  <c:v>67.110830100000001</c:v>
                </c:pt>
                <c:pt idx="19">
                  <c:v>67.014678720000006</c:v>
                </c:pt>
                <c:pt idx="20">
                  <c:v>66.929873749999999</c:v>
                </c:pt>
                <c:pt idx="21">
                  <c:v>66.853198969999994</c:v>
                </c:pt>
                <c:pt idx="22">
                  <c:v>66.784345849999994</c:v>
                </c:pt>
                <c:pt idx="23">
                  <c:v>66.721615510000007</c:v>
                </c:pt>
                <c:pt idx="24">
                  <c:v>61.476991779999999</c:v>
                </c:pt>
                <c:pt idx="25">
                  <c:v>66.664962930000002</c:v>
                </c:pt>
                <c:pt idx="26">
                  <c:v>66.613583599999998</c:v>
                </c:pt>
                <c:pt idx="27">
                  <c:v>66.567617740000003</c:v>
                </c:pt>
                <c:pt idx="28">
                  <c:v>66.524753320000002</c:v>
                </c:pt>
                <c:pt idx="29">
                  <c:v>66.486037679999995</c:v>
                </c:pt>
                <c:pt idx="30">
                  <c:v>66.451063860000005</c:v>
                </c:pt>
                <c:pt idx="31">
                  <c:v>66.419305410000007</c:v>
                </c:pt>
                <c:pt idx="32">
                  <c:v>66.390454879999993</c:v>
                </c:pt>
                <c:pt idx="33">
                  <c:v>66.364354509999998</c:v>
                </c:pt>
                <c:pt idx="34">
                  <c:v>66.340718219999999</c:v>
                </c:pt>
                <c:pt idx="35">
                  <c:v>61.424182700000003</c:v>
                </c:pt>
                <c:pt idx="36">
                  <c:v>66.32039236</c:v>
                </c:pt>
                <c:pt idx="37">
                  <c:v>66.318410639999996</c:v>
                </c:pt>
                <c:pt idx="38">
                  <c:v>66.37952525</c:v>
                </c:pt>
                <c:pt idx="39">
                  <c:v>66.371355359999995</c:v>
                </c:pt>
                <c:pt idx="40">
                  <c:v>66.364695909999995</c:v>
                </c:pt>
                <c:pt idx="41">
                  <c:v>66.359467550000005</c:v>
                </c:pt>
                <c:pt idx="42">
                  <c:v>66.355564920000006</c:v>
                </c:pt>
                <c:pt idx="43">
                  <c:v>66.352706269999999</c:v>
                </c:pt>
                <c:pt idx="44">
                  <c:v>66.351431599999998</c:v>
                </c:pt>
                <c:pt idx="45">
                  <c:v>66.35081495</c:v>
                </c:pt>
                <c:pt idx="46">
                  <c:v>61.365525400000003</c:v>
                </c:pt>
                <c:pt idx="47">
                  <c:v>66.351725939999994</c:v>
                </c:pt>
                <c:pt idx="48">
                  <c:v>66.353382800000006</c:v>
                </c:pt>
                <c:pt idx="49">
                  <c:v>66.353608129999998</c:v>
                </c:pt>
                <c:pt idx="50">
                  <c:v>66.355808229999994</c:v>
                </c:pt>
                <c:pt idx="51">
                  <c:v>66.357603269999998</c:v>
                </c:pt>
                <c:pt idx="52">
                  <c:v>66.361960120000006</c:v>
                </c:pt>
                <c:pt idx="53">
                  <c:v>66.367062290000007</c:v>
                </c:pt>
                <c:pt idx="54">
                  <c:v>66.37295555</c:v>
                </c:pt>
                <c:pt idx="55">
                  <c:v>66.379575759999994</c:v>
                </c:pt>
                <c:pt idx="56">
                  <c:v>61.300603109999997</c:v>
                </c:pt>
                <c:pt idx="57">
                  <c:v>61.228096499999999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910-42FD-8ACF-D833B6BAC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1667327"/>
        <c:axId val="391663999"/>
      </c:scatterChart>
      <c:valAx>
        <c:axId val="3916673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Departure 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63999"/>
        <c:crosses val="autoZero"/>
        <c:crossBetween val="midCat"/>
      </c:valAx>
      <c:valAx>
        <c:axId val="391663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Velocity</a:t>
                </a:r>
                <a:r>
                  <a:rPr lang="en-US" sz="1400" baseline="0"/>
                  <a:t> Azimuth (deg)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6732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12.2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'12p2'!$R$2:$R$732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'12p2'!$AE$2:$AE$732</c:f>
              <c:numCache>
                <c:formatCode>General</c:formatCode>
                <c:ptCount val="731"/>
                <c:pt idx="0">
                  <c:v>0.29083919298299998</c:v>
                </c:pt>
                <c:pt idx="1">
                  <c:v>0.29086978998500002</c:v>
                </c:pt>
                <c:pt idx="2">
                  <c:v>0.29089930515700002</c:v>
                </c:pt>
                <c:pt idx="3">
                  <c:v>0.29092946732500002</c:v>
                </c:pt>
                <c:pt idx="4">
                  <c:v>0.29095842185999998</c:v>
                </c:pt>
                <c:pt idx="5">
                  <c:v>0.29098715721399998</c:v>
                </c:pt>
                <c:pt idx="6">
                  <c:v>0.29101614446700003</c:v>
                </c:pt>
                <c:pt idx="7">
                  <c:v>0.29104436826000002</c:v>
                </c:pt>
                <c:pt idx="8">
                  <c:v>0.29107255077799998</c:v>
                </c:pt>
                <c:pt idx="9">
                  <c:v>0.29110013375100002</c:v>
                </c:pt>
                <c:pt idx="10">
                  <c:v>0.29112834396199999</c:v>
                </c:pt>
                <c:pt idx="11">
                  <c:v>0.29115540787600003</c:v>
                </c:pt>
                <c:pt idx="12">
                  <c:v>0.29118247449099999</c:v>
                </c:pt>
                <c:pt idx="13">
                  <c:v>0.29120964188300003</c:v>
                </c:pt>
                <c:pt idx="14">
                  <c:v>0.29123608607599999</c:v>
                </c:pt>
                <c:pt idx="15">
                  <c:v>0.29126249407499999</c:v>
                </c:pt>
                <c:pt idx="16">
                  <c:v>0.291288591348</c:v>
                </c:pt>
                <c:pt idx="17">
                  <c:v>0.29131468994100002</c:v>
                </c:pt>
                <c:pt idx="18">
                  <c:v>0.291340466839</c:v>
                </c:pt>
                <c:pt idx="19">
                  <c:v>0.29136599888800002</c:v>
                </c:pt>
                <c:pt idx="20">
                  <c:v>0.291390792836</c:v>
                </c:pt>
                <c:pt idx="21">
                  <c:v>0.29141597893600002</c:v>
                </c:pt>
                <c:pt idx="22">
                  <c:v>0.29144104644699997</c:v>
                </c:pt>
                <c:pt idx="23">
                  <c:v>0.291465468432</c:v>
                </c:pt>
                <c:pt idx="24">
                  <c:v>0.29148997312500002</c:v>
                </c:pt>
                <c:pt idx="25">
                  <c:v>0.291514460892</c:v>
                </c:pt>
                <c:pt idx="26">
                  <c:v>0.291538502852</c:v>
                </c:pt>
                <c:pt idx="27">
                  <c:v>0.29156200833899998</c:v>
                </c:pt>
                <c:pt idx="28">
                  <c:v>0.29158558999799999</c:v>
                </c:pt>
                <c:pt idx="29">
                  <c:v>0.29160870422399998</c:v>
                </c:pt>
                <c:pt idx="30">
                  <c:v>0.29163191496700003</c:v>
                </c:pt>
                <c:pt idx="31">
                  <c:v>0.29165500103300002</c:v>
                </c:pt>
                <c:pt idx="32">
                  <c:v>0.29167747409700001</c:v>
                </c:pt>
                <c:pt idx="33">
                  <c:v>0.29169984691099998</c:v>
                </c:pt>
                <c:pt idx="34">
                  <c:v>0.29172194079899999</c:v>
                </c:pt>
                <c:pt idx="35">
                  <c:v>0.29174404435200002</c:v>
                </c:pt>
                <c:pt idx="36">
                  <c:v>0.29176603312400001</c:v>
                </c:pt>
                <c:pt idx="37">
                  <c:v>0.29178715379800002</c:v>
                </c:pt>
                <c:pt idx="38">
                  <c:v>0.29180911047899999</c:v>
                </c:pt>
                <c:pt idx="39">
                  <c:v>0.29183030910300001</c:v>
                </c:pt>
                <c:pt idx="40">
                  <c:v>0.29185101013699999</c:v>
                </c:pt>
                <c:pt idx="41">
                  <c:v>0.29187286762600001</c:v>
                </c:pt>
                <c:pt idx="42">
                  <c:v>0.29189351170299999</c:v>
                </c:pt>
                <c:pt idx="43">
                  <c:v>0.29191495470500001</c:v>
                </c:pt>
                <c:pt idx="44">
                  <c:v>0.29193592540800001</c:v>
                </c:pt>
                <c:pt idx="45">
                  <c:v>0.29195660204000001</c:v>
                </c:pt>
                <c:pt idx="46">
                  <c:v>0.29197738003500001</c:v>
                </c:pt>
                <c:pt idx="47">
                  <c:v>0.291997877287</c:v>
                </c:pt>
                <c:pt idx="48">
                  <c:v>0.29201768483599999</c:v>
                </c:pt>
                <c:pt idx="49">
                  <c:v>0.29203956810100001</c:v>
                </c:pt>
                <c:pt idx="50">
                  <c:v>0.29205993900400001</c:v>
                </c:pt>
                <c:pt idx="51">
                  <c:v>0.29208027622900001</c:v>
                </c:pt>
                <c:pt idx="52">
                  <c:v>0.29210075217600001</c:v>
                </c:pt>
                <c:pt idx="53">
                  <c:v>0.29212098260399999</c:v>
                </c:pt>
                <c:pt idx="54">
                  <c:v>0.29214269368399998</c:v>
                </c:pt>
                <c:pt idx="55">
                  <c:v>0.29216321504499998</c:v>
                </c:pt>
                <c:pt idx="56">
                  <c:v>0.292184584829</c:v>
                </c:pt>
                <c:pt idx="57">
                  <c:v>0.29220356345499998</c:v>
                </c:pt>
                <c:pt idx="58">
                  <c:v>0.29222569567099999</c:v>
                </c:pt>
                <c:pt idx="59">
                  <c:v>0.29224628408499997</c:v>
                </c:pt>
                <c:pt idx="60">
                  <c:v>0.29226695912599998</c:v>
                </c:pt>
                <c:pt idx="61">
                  <c:v>0.292288239645</c:v>
                </c:pt>
                <c:pt idx="62">
                  <c:v>0.29230862521399997</c:v>
                </c:pt>
                <c:pt idx="63">
                  <c:v>0.29233011210400001</c:v>
                </c:pt>
                <c:pt idx="64">
                  <c:v>0.292350863751</c:v>
                </c:pt>
                <c:pt idx="65">
                  <c:v>0.29237256686200003</c:v>
                </c:pt>
                <c:pt idx="66">
                  <c:v>0.29239329233400002</c:v>
                </c:pt>
                <c:pt idx="67">
                  <c:v>0.29241532805199999</c:v>
                </c:pt>
                <c:pt idx="68">
                  <c:v>0.29243553550099999</c:v>
                </c:pt>
                <c:pt idx="69">
                  <c:v>0.29245854819099998</c:v>
                </c:pt>
                <c:pt idx="70">
                  <c:v>0.29248000780599998</c:v>
                </c:pt>
                <c:pt idx="71">
                  <c:v>0.29250163074500002</c:v>
                </c:pt>
                <c:pt idx="72">
                  <c:v>0.29252348603900002</c:v>
                </c:pt>
                <c:pt idx="73">
                  <c:v>0.29254422703400002</c:v>
                </c:pt>
                <c:pt idx="74">
                  <c:v>0.29256815351100002</c:v>
                </c:pt>
                <c:pt idx="75">
                  <c:v>0.29259070514399999</c:v>
                </c:pt>
                <c:pt idx="76">
                  <c:v>0.29261227593900002</c:v>
                </c:pt>
                <c:pt idx="77">
                  <c:v>0.29263586921099999</c:v>
                </c:pt>
                <c:pt idx="78">
                  <c:v>0.29265863632</c:v>
                </c:pt>
                <c:pt idx="79">
                  <c:v>0.29268125322999999</c:v>
                </c:pt>
                <c:pt idx="80">
                  <c:v>0.292703912417</c:v>
                </c:pt>
                <c:pt idx="81">
                  <c:v>0.29272800336400001</c:v>
                </c:pt>
                <c:pt idx="82">
                  <c:v>0.29275073008000002</c:v>
                </c:pt>
                <c:pt idx="83">
                  <c:v>0.29277493967099999</c:v>
                </c:pt>
                <c:pt idx="84">
                  <c:v>0.292799418019</c:v>
                </c:pt>
                <c:pt idx="85">
                  <c:v>0.29282298361600001</c:v>
                </c:pt>
                <c:pt idx="86">
                  <c:v>0.29284825700799999</c:v>
                </c:pt>
                <c:pt idx="87">
                  <c:v>0.29287269927499998</c:v>
                </c:pt>
                <c:pt idx="88">
                  <c:v>0.29289786952899999</c:v>
                </c:pt>
                <c:pt idx="89">
                  <c:v>0.29292342019700002</c:v>
                </c:pt>
                <c:pt idx="90">
                  <c:v>0.29294766889700002</c:v>
                </c:pt>
                <c:pt idx="91">
                  <c:v>0.29297522198199999</c:v>
                </c:pt>
                <c:pt idx="92">
                  <c:v>0.29300115041300001</c:v>
                </c:pt>
                <c:pt idx="93">
                  <c:v>0.29302811145899998</c:v>
                </c:pt>
                <c:pt idx="94">
                  <c:v>0.293054276281</c:v>
                </c:pt>
                <c:pt idx="95">
                  <c:v>0.29308275671</c:v>
                </c:pt>
                <c:pt idx="96">
                  <c:v>0.29311035113700001</c:v>
                </c:pt>
                <c:pt idx="97">
                  <c:v>0.29313765149299997</c:v>
                </c:pt>
                <c:pt idx="98">
                  <c:v>0.29316683447399999</c:v>
                </c:pt>
                <c:pt idx="99">
                  <c:v>0.293196154855</c:v>
                </c:pt>
                <c:pt idx="100">
                  <c:v>0.293226386043</c:v>
                </c:pt>
                <c:pt idx="101">
                  <c:v>0.29325618070699999</c:v>
                </c:pt>
                <c:pt idx="102">
                  <c:v>0.29328685449800002</c:v>
                </c:pt>
                <c:pt idx="103">
                  <c:v>0.29331779950999998</c:v>
                </c:pt>
                <c:pt idx="104">
                  <c:v>0.293349440091</c:v>
                </c:pt>
                <c:pt idx="105">
                  <c:v>0.29338191225799998</c:v>
                </c:pt>
                <c:pt idx="106">
                  <c:v>0.293414919035</c:v>
                </c:pt>
                <c:pt idx="107">
                  <c:v>0.29344902174300003</c:v>
                </c:pt>
                <c:pt idx="108">
                  <c:v>0.293481703363</c:v>
                </c:pt>
                <c:pt idx="109">
                  <c:v>0.293517846252</c:v>
                </c:pt>
                <c:pt idx="110">
                  <c:v>0.29355375317900001</c:v>
                </c:pt>
                <c:pt idx="111">
                  <c:v>0.29359101498200002</c:v>
                </c:pt>
                <c:pt idx="112">
                  <c:v>0.29362755108799998</c:v>
                </c:pt>
                <c:pt idx="113">
                  <c:v>0.29366582440400002</c:v>
                </c:pt>
                <c:pt idx="114">
                  <c:v>0.29370506940699997</c:v>
                </c:pt>
                <c:pt idx="115">
                  <c:v>0.29374475816000001</c:v>
                </c:pt>
                <c:pt idx="116">
                  <c:v>0.29378592205999998</c:v>
                </c:pt>
                <c:pt idx="117">
                  <c:v>0.29382832542100001</c:v>
                </c:pt>
                <c:pt idx="118">
                  <c:v>0.29387061756900001</c:v>
                </c:pt>
                <c:pt idx="119">
                  <c:v>0.29391494781900002</c:v>
                </c:pt>
                <c:pt idx="120">
                  <c:v>0.29396042489800001</c:v>
                </c:pt>
                <c:pt idx="121">
                  <c:v>0.29400592445700002</c:v>
                </c:pt>
                <c:pt idx="122">
                  <c:v>0.29405343490699998</c:v>
                </c:pt>
                <c:pt idx="123">
                  <c:v>0.29410264407600001</c:v>
                </c:pt>
                <c:pt idx="124">
                  <c:v>0.29415289988900001</c:v>
                </c:pt>
                <c:pt idx="125">
                  <c:v>0.29420419064600001</c:v>
                </c:pt>
                <c:pt idx="126">
                  <c:v>0.29425696477500002</c:v>
                </c:pt>
                <c:pt idx="127">
                  <c:v>0.29431139387299998</c:v>
                </c:pt>
                <c:pt idx="128">
                  <c:v>0.29436728838800003</c:v>
                </c:pt>
                <c:pt idx="129">
                  <c:v>0.29442718345000002</c:v>
                </c:pt>
                <c:pt idx="130">
                  <c:v>0.29448699374199999</c:v>
                </c:pt>
                <c:pt idx="131">
                  <c:v>0.294549272137</c:v>
                </c:pt>
                <c:pt idx="132">
                  <c:v>0.29461404282999998</c:v>
                </c:pt>
                <c:pt idx="133">
                  <c:v>0.294680765214</c:v>
                </c:pt>
                <c:pt idx="134">
                  <c:v>0.29474969097800002</c:v>
                </c:pt>
                <c:pt idx="135">
                  <c:v>0.29482150016100001</c:v>
                </c:pt>
                <c:pt idx="136">
                  <c:v>0.29489698928199998</c:v>
                </c:pt>
                <c:pt idx="137">
                  <c:v>0.29497458956200001</c:v>
                </c:pt>
                <c:pt idx="138">
                  <c:v>0.295054988894</c:v>
                </c:pt>
                <c:pt idx="139">
                  <c:v>0.29514049950100002</c:v>
                </c:pt>
                <c:pt idx="140">
                  <c:v>0.29523010391100002</c:v>
                </c:pt>
                <c:pt idx="141">
                  <c:v>0.29532128419499998</c:v>
                </c:pt>
                <c:pt idx="142">
                  <c:v>0.29541962904000002</c:v>
                </c:pt>
                <c:pt idx="143">
                  <c:v>0.29552052953800001</c:v>
                </c:pt>
                <c:pt idx="144">
                  <c:v>0.29562598646799998</c:v>
                </c:pt>
                <c:pt idx="145">
                  <c:v>0.29573845210400002</c:v>
                </c:pt>
                <c:pt idx="146">
                  <c:v>0.29585520195800002</c:v>
                </c:pt>
                <c:pt idx="147">
                  <c:v>0.29597882589800001</c:v>
                </c:pt>
                <c:pt idx="148">
                  <c:v>0.29610752670200002</c:v>
                </c:pt>
                <c:pt idx="149">
                  <c:v>0.29624230278000002</c:v>
                </c:pt>
                <c:pt idx="150">
                  <c:v>0.29638349349799997</c:v>
                </c:pt>
                <c:pt idx="151">
                  <c:v>0.2965333362</c:v>
                </c:pt>
                <c:pt idx="152">
                  <c:v>0.29669038126500002</c:v>
                </c:pt>
                <c:pt idx="153">
                  <c:v>0.29685443289500002</c:v>
                </c:pt>
                <c:pt idx="154">
                  <c:v>0.29702575869600001</c:v>
                </c:pt>
                <c:pt idx="155">
                  <c:v>0.29720490817900003</c:v>
                </c:pt>
                <c:pt idx="156">
                  <c:v>0.29739054965400002</c:v>
                </c:pt>
                <c:pt idx="157">
                  <c:v>0.29758507055099997</c:v>
                </c:pt>
                <c:pt idx="158">
                  <c:v>0.29778555480399999</c:v>
                </c:pt>
                <c:pt idx="159">
                  <c:v>0.29799283449300001</c:v>
                </c:pt>
                <c:pt idx="160">
                  <c:v>0.29820493138699999</c:v>
                </c:pt>
                <c:pt idx="161">
                  <c:v>0.29842068544799999</c:v>
                </c:pt>
                <c:pt idx="162">
                  <c:v>0.29864513387699998</c:v>
                </c:pt>
                <c:pt idx="163">
                  <c:v>0.29887021390200003</c:v>
                </c:pt>
                <c:pt idx="164">
                  <c:v>0.29909728428600002</c:v>
                </c:pt>
                <c:pt idx="165">
                  <c:v>0.299327913394</c:v>
                </c:pt>
                <c:pt idx="166">
                  <c:v>0.29955997555199998</c:v>
                </c:pt>
                <c:pt idx="167">
                  <c:v>0.29979837898200001</c:v>
                </c:pt>
                <c:pt idx="168">
                  <c:v>0.300041578877</c:v>
                </c:pt>
                <c:pt idx="169">
                  <c:v>0.30030047526600001</c:v>
                </c:pt>
                <c:pt idx="170">
                  <c:v>0.300576569899</c:v>
                </c:pt>
                <c:pt idx="171">
                  <c:v>0.300879378877</c:v>
                </c:pt>
                <c:pt idx="172">
                  <c:v>0.30121974603700002</c:v>
                </c:pt>
                <c:pt idx="173">
                  <c:v>0.30160731116400002</c:v>
                </c:pt>
                <c:pt idx="174">
                  <c:v>0.30205195911499999</c:v>
                </c:pt>
                <c:pt idx="175">
                  <c:v>0.30256221769399999</c:v>
                </c:pt>
                <c:pt idx="176">
                  <c:v>0.3031450893</c:v>
                </c:pt>
                <c:pt idx="177">
                  <c:v>0.30379362819</c:v>
                </c:pt>
                <c:pt idx="178">
                  <c:v>0.30450961570899998</c:v>
                </c:pt>
                <c:pt idx="179">
                  <c:v>0.30527767234699998</c:v>
                </c:pt>
                <c:pt idx="180">
                  <c:v>0.30610091908499998</c:v>
                </c:pt>
                <c:pt idx="181">
                  <c:v>0.30698221202999998</c:v>
                </c:pt>
                <c:pt idx="182">
                  <c:v>0.30792192917599998</c:v>
                </c:pt>
                <c:pt idx="183">
                  <c:v>0.30892700738399997</c:v>
                </c:pt>
                <c:pt idx="184">
                  <c:v>0.30999630095500003</c:v>
                </c:pt>
                <c:pt idx="185">
                  <c:v>0.31113116731399998</c:v>
                </c:pt>
                <c:pt idx="186">
                  <c:v>0.31233544464200003</c:v>
                </c:pt>
                <c:pt idx="187">
                  <c:v>0.31360726452499998</c:v>
                </c:pt>
                <c:pt idx="188">
                  <c:v>0.31495053124799999</c:v>
                </c:pt>
                <c:pt idx="189">
                  <c:v>0.31636366982199998</c:v>
                </c:pt>
                <c:pt idx="190">
                  <c:v>0.31784694061899998</c:v>
                </c:pt>
                <c:pt idx="191">
                  <c:v>0.31940186734300002</c:v>
                </c:pt>
                <c:pt idx="192">
                  <c:v>0.32102809526999998</c:v>
                </c:pt>
                <c:pt idx="193">
                  <c:v>0.32272567836799998</c:v>
                </c:pt>
                <c:pt idx="194">
                  <c:v>0.32633247615799998</c:v>
                </c:pt>
                <c:pt idx="195">
                  <c:v>0.32633247615799998</c:v>
                </c:pt>
                <c:pt idx="196">
                  <c:v>0.328241300638</c:v>
                </c:pt>
                <c:pt idx="197">
                  <c:v>0.33022004672999999</c:v>
                </c:pt>
                <c:pt idx="198">
                  <c:v>0.33438385567099999</c:v>
                </c:pt>
                <c:pt idx="199">
                  <c:v>0.33438385567099999</c:v>
                </c:pt>
                <c:pt idx="200">
                  <c:v>0.33685934736299999</c:v>
                </c:pt>
                <c:pt idx="201">
                  <c:v>0.33778633284800003</c:v>
                </c:pt>
                <c:pt idx="202">
                  <c:v>0.33877648434500002</c:v>
                </c:pt>
                <c:pt idx="203">
                  <c:v>0.33983094261699998</c:v>
                </c:pt>
                <c:pt idx="204">
                  <c:v>0.34094670303199998</c:v>
                </c:pt>
                <c:pt idx="205">
                  <c:v>0.34212383097999999</c:v>
                </c:pt>
                <c:pt idx="206">
                  <c:v>0.34336130002800003</c:v>
                </c:pt>
                <c:pt idx="207">
                  <c:v>0.34465829439700002</c:v>
                </c:pt>
                <c:pt idx="208">
                  <c:v>0.34601244898799999</c:v>
                </c:pt>
                <c:pt idx="209">
                  <c:v>0.34742604076700001</c:v>
                </c:pt>
                <c:pt idx="210">
                  <c:v>0.34889562889999998</c:v>
                </c:pt>
                <c:pt idx="211">
                  <c:v>0.35042186754999999</c:v>
                </c:pt>
                <c:pt idx="212">
                  <c:v>0.35200164847100002</c:v>
                </c:pt>
                <c:pt idx="213">
                  <c:v>0.35363601324299998</c:v>
                </c:pt>
                <c:pt idx="214">
                  <c:v>0.35532304745299997</c:v>
                </c:pt>
                <c:pt idx="215">
                  <c:v>0.357061210287</c:v>
                </c:pt>
                <c:pt idx="216">
                  <c:v>0.35884928820799999</c:v>
                </c:pt>
                <c:pt idx="217">
                  <c:v>0.36068703166600002</c:v>
                </c:pt>
                <c:pt idx="218">
                  <c:v>0.36257219025999998</c:v>
                </c:pt>
                <c:pt idx="219">
                  <c:v>0.364504618532</c:v>
                </c:pt>
                <c:pt idx="220">
                  <c:v>0.36628011496700003</c:v>
                </c:pt>
                <c:pt idx="221">
                  <c:v>0.36719629974000001</c:v>
                </c:pt>
                <c:pt idx="222">
                  <c:v>0.36816290271500002</c:v>
                </c:pt>
                <c:pt idx="223">
                  <c:v>0.36917944631499999</c:v>
                </c:pt>
                <c:pt idx="224">
                  <c:v>0.37024489396299998</c:v>
                </c:pt>
                <c:pt idx="225">
                  <c:v>0.37135851911599999</c:v>
                </c:pt>
                <c:pt idx="226">
                  <c:v>0.372519898525</c:v>
                </c:pt>
                <c:pt idx="227">
                  <c:v>0.37372798991599998</c:v>
                </c:pt>
                <c:pt idx="228">
                  <c:v>0.37498176448100001</c:v>
                </c:pt>
                <c:pt idx="229">
                  <c:v>0.37628080544100001</c:v>
                </c:pt>
                <c:pt idx="230">
                  <c:v>0.37762376935899999</c:v>
                </c:pt>
                <c:pt idx="231">
                  <c:v>0.37900975626700001</c:v>
                </c:pt>
                <c:pt idx="232">
                  <c:v>0.38043827885600001</c:v>
                </c:pt>
                <c:pt idx="233">
                  <c:v>0.381907836108</c:v>
                </c:pt>
                <c:pt idx="234">
                  <c:v>0.38341776589900001</c:v>
                </c:pt>
                <c:pt idx="235">
                  <c:v>0.38496655124599999</c:v>
                </c:pt>
                <c:pt idx="236">
                  <c:v>0.38660437283999999</c:v>
                </c:pt>
                <c:pt idx="237">
                  <c:v>0.38817628693900003</c:v>
                </c:pt>
                <c:pt idx="238">
                  <c:v>0.38983541214900003</c:v>
                </c:pt>
                <c:pt idx="239">
                  <c:v>0.39152824856500001</c:v>
                </c:pt>
                <c:pt idx="240">
                  <c:v>0.392674161794</c:v>
                </c:pt>
                <c:pt idx="241">
                  <c:v>0.39361133004299997</c:v>
                </c:pt>
                <c:pt idx="242">
                  <c:v>0.394594666368</c:v>
                </c:pt>
                <c:pt idx="243">
                  <c:v>0.395623318344</c:v>
                </c:pt>
                <c:pt idx="244">
                  <c:v>0.39669781078900002</c:v>
                </c:pt>
                <c:pt idx="245">
                  <c:v>0.39781653924600002</c:v>
                </c:pt>
                <c:pt idx="246">
                  <c:v>0.398979813583</c:v>
                </c:pt>
                <c:pt idx="247">
                  <c:v>0.400186597925</c:v>
                </c:pt>
                <c:pt idx="248">
                  <c:v>0.40143661718700002</c:v>
                </c:pt>
                <c:pt idx="249">
                  <c:v>0.40272961693300002</c:v>
                </c:pt>
                <c:pt idx="250">
                  <c:v>0.40406444474600001</c:v>
                </c:pt>
                <c:pt idx="251">
                  <c:v>0.40544058603299998</c:v>
                </c:pt>
                <c:pt idx="252">
                  <c:v>0.40685804495799999</c:v>
                </c:pt>
                <c:pt idx="253">
                  <c:v>0.40831604529999999</c:v>
                </c:pt>
                <c:pt idx="254">
                  <c:v>0.41134981263300002</c:v>
                </c:pt>
                <c:pt idx="255">
                  <c:v>0.41134981263300002</c:v>
                </c:pt>
                <c:pt idx="256">
                  <c:v>0.412925410888</c:v>
                </c:pt>
                <c:pt idx="257">
                  <c:v>0.41618874238999998</c:v>
                </c:pt>
                <c:pt idx="258">
                  <c:v>0.41618874238999998</c:v>
                </c:pt>
                <c:pt idx="259">
                  <c:v>0.41841660671300002</c:v>
                </c:pt>
                <c:pt idx="260">
                  <c:v>0.41954565325400001</c:v>
                </c:pt>
                <c:pt idx="261">
                  <c:v>0.42072990125499998</c:v>
                </c:pt>
                <c:pt idx="262">
                  <c:v>0.42196937126</c:v>
                </c:pt>
                <c:pt idx="263">
                  <c:v>0.42326571345699998</c:v>
                </c:pt>
                <c:pt idx="264">
                  <c:v>0.42461772351100002</c:v>
                </c:pt>
                <c:pt idx="265">
                  <c:v>0.42602697193299999</c:v>
                </c:pt>
                <c:pt idx="266">
                  <c:v>0.42749246534000002</c:v>
                </c:pt>
                <c:pt idx="267">
                  <c:v>0.42901615545600003</c:v>
                </c:pt>
                <c:pt idx="268">
                  <c:v>0.43059641523300002</c:v>
                </c:pt>
                <c:pt idx="269">
                  <c:v>0.43223552009799998</c:v>
                </c:pt>
                <c:pt idx="270">
                  <c:v>0.43393244460699998</c:v>
                </c:pt>
                <c:pt idx="271">
                  <c:v>0.43568830140800002</c:v>
                </c:pt>
                <c:pt idx="272">
                  <c:v>0.43750278726800002</c:v>
                </c:pt>
                <c:pt idx="273">
                  <c:v>0.43937645000300002</c:v>
                </c:pt>
                <c:pt idx="274">
                  <c:v>0.441310809892</c:v>
                </c:pt>
                <c:pt idx="275">
                  <c:v>0.443306574846</c:v>
                </c:pt>
                <c:pt idx="276">
                  <c:v>0.44536263189699998</c:v>
                </c:pt>
                <c:pt idx="277">
                  <c:v>0.447480783843</c:v>
                </c:pt>
                <c:pt idx="278">
                  <c:v>0.44785741099499998</c:v>
                </c:pt>
                <c:pt idx="279">
                  <c:v>0.44785741099499998</c:v>
                </c:pt>
                <c:pt idx="280">
                  <c:v>0.44785741099499998</c:v>
                </c:pt>
                <c:pt idx="281">
                  <c:v>0.44785741099499998</c:v>
                </c:pt>
                <c:pt idx="282">
                  <c:v>0.44785741099499998</c:v>
                </c:pt>
                <c:pt idx="283">
                  <c:v>0.44785741099499998</c:v>
                </c:pt>
                <c:pt idx="284">
                  <c:v>0.44785741099499998</c:v>
                </c:pt>
                <c:pt idx="285">
                  <c:v>0.44785741099499998</c:v>
                </c:pt>
                <c:pt idx="286">
                  <c:v>0.44785741099499998</c:v>
                </c:pt>
                <c:pt idx="287">
                  <c:v>0.44785741099499998</c:v>
                </c:pt>
                <c:pt idx="288">
                  <c:v>0.44785741099499998</c:v>
                </c:pt>
                <c:pt idx="289">
                  <c:v>0.44785741099499998</c:v>
                </c:pt>
                <c:pt idx="290">
                  <c:v>0.44785741099499998</c:v>
                </c:pt>
                <c:pt idx="291">
                  <c:v>0.44785741099499998</c:v>
                </c:pt>
                <c:pt idx="292">
                  <c:v>0.44785741099499998</c:v>
                </c:pt>
                <c:pt idx="293">
                  <c:v>0.44785741099499998</c:v>
                </c:pt>
                <c:pt idx="294">
                  <c:v>0.44785741099499998</c:v>
                </c:pt>
                <c:pt idx="295">
                  <c:v>0.44785741099499998</c:v>
                </c:pt>
                <c:pt idx="296">
                  <c:v>0.44785741099499998</c:v>
                </c:pt>
                <c:pt idx="297">
                  <c:v>0.44785741099499998</c:v>
                </c:pt>
                <c:pt idx="298">
                  <c:v>0.44785741099499998</c:v>
                </c:pt>
                <c:pt idx="299">
                  <c:v>0.44785741099499998</c:v>
                </c:pt>
                <c:pt idx="300">
                  <c:v>0.44785741099499998</c:v>
                </c:pt>
                <c:pt idx="301">
                  <c:v>0.44785741099499998</c:v>
                </c:pt>
                <c:pt idx="302">
                  <c:v>0.44785741099499998</c:v>
                </c:pt>
                <c:pt idx="303">
                  <c:v>0.44785741099499998</c:v>
                </c:pt>
                <c:pt idx="304">
                  <c:v>0.44785741099499998</c:v>
                </c:pt>
                <c:pt idx="305">
                  <c:v>0.44785741099499998</c:v>
                </c:pt>
                <c:pt idx="306">
                  <c:v>0.44785741099499998</c:v>
                </c:pt>
                <c:pt idx="307">
                  <c:v>0.44785741099499998</c:v>
                </c:pt>
                <c:pt idx="308">
                  <c:v>0.44785741099499998</c:v>
                </c:pt>
                <c:pt idx="309">
                  <c:v>0.44785741099499998</c:v>
                </c:pt>
                <c:pt idx="310">
                  <c:v>0.44785741099499998</c:v>
                </c:pt>
                <c:pt idx="311">
                  <c:v>0.44785741099499998</c:v>
                </c:pt>
                <c:pt idx="312">
                  <c:v>0.44785741099499998</c:v>
                </c:pt>
                <c:pt idx="313">
                  <c:v>0.44785741099499998</c:v>
                </c:pt>
                <c:pt idx="314">
                  <c:v>0.44785741099499998</c:v>
                </c:pt>
                <c:pt idx="315">
                  <c:v>0.44785741099499998</c:v>
                </c:pt>
                <c:pt idx="316">
                  <c:v>0.44785741099499998</c:v>
                </c:pt>
                <c:pt idx="317">
                  <c:v>0.44785741099499998</c:v>
                </c:pt>
                <c:pt idx="318">
                  <c:v>0.44785741099499998</c:v>
                </c:pt>
                <c:pt idx="319">
                  <c:v>0.44785741099499998</c:v>
                </c:pt>
                <c:pt idx="320">
                  <c:v>0.44785741099499998</c:v>
                </c:pt>
                <c:pt idx="321">
                  <c:v>0.44785741099499998</c:v>
                </c:pt>
                <c:pt idx="322">
                  <c:v>0.44785741099499998</c:v>
                </c:pt>
                <c:pt idx="323">
                  <c:v>0.44785741099499998</c:v>
                </c:pt>
                <c:pt idx="324">
                  <c:v>0.44785741099499998</c:v>
                </c:pt>
                <c:pt idx="325">
                  <c:v>0.44785741099499998</c:v>
                </c:pt>
                <c:pt idx="326">
                  <c:v>0.44785741099499998</c:v>
                </c:pt>
                <c:pt idx="327">
                  <c:v>0.44785741099499998</c:v>
                </c:pt>
                <c:pt idx="328">
                  <c:v>0.44785741099499998</c:v>
                </c:pt>
                <c:pt idx="329">
                  <c:v>0.44785741099499998</c:v>
                </c:pt>
                <c:pt idx="330">
                  <c:v>0.44785741099499998</c:v>
                </c:pt>
                <c:pt idx="331">
                  <c:v>0.44785741099499998</c:v>
                </c:pt>
                <c:pt idx="332">
                  <c:v>0.44785741099499998</c:v>
                </c:pt>
                <c:pt idx="333">
                  <c:v>0.44785741099499998</c:v>
                </c:pt>
                <c:pt idx="334">
                  <c:v>0.44785741099499998</c:v>
                </c:pt>
                <c:pt idx="335">
                  <c:v>0.44785741099499998</c:v>
                </c:pt>
                <c:pt idx="336">
                  <c:v>0.44785741099499998</c:v>
                </c:pt>
                <c:pt idx="337">
                  <c:v>0.44785741099499998</c:v>
                </c:pt>
                <c:pt idx="338">
                  <c:v>0.44785741099499998</c:v>
                </c:pt>
                <c:pt idx="339">
                  <c:v>0.44785741099499998</c:v>
                </c:pt>
                <c:pt idx="340">
                  <c:v>0.44785741099499998</c:v>
                </c:pt>
                <c:pt idx="341">
                  <c:v>0.44785741099499998</c:v>
                </c:pt>
                <c:pt idx="342">
                  <c:v>0.44785741099499998</c:v>
                </c:pt>
                <c:pt idx="343">
                  <c:v>0.44785741099499998</c:v>
                </c:pt>
                <c:pt idx="344">
                  <c:v>0.44785741099499998</c:v>
                </c:pt>
                <c:pt idx="345">
                  <c:v>0.44785741099499998</c:v>
                </c:pt>
                <c:pt idx="346">
                  <c:v>0.44785741099499998</c:v>
                </c:pt>
                <c:pt idx="347">
                  <c:v>0.44785741099499998</c:v>
                </c:pt>
                <c:pt idx="348">
                  <c:v>0.44785741099499998</c:v>
                </c:pt>
                <c:pt idx="349">
                  <c:v>0.44785741099499998</c:v>
                </c:pt>
                <c:pt idx="350">
                  <c:v>0.44785741099499998</c:v>
                </c:pt>
                <c:pt idx="351">
                  <c:v>0.44785741099499998</c:v>
                </c:pt>
                <c:pt idx="352">
                  <c:v>0.44785741099499998</c:v>
                </c:pt>
                <c:pt idx="353">
                  <c:v>0.44785741099499998</c:v>
                </c:pt>
                <c:pt idx="354">
                  <c:v>0.44785741099499998</c:v>
                </c:pt>
                <c:pt idx="355">
                  <c:v>0.44785741099499998</c:v>
                </c:pt>
                <c:pt idx="356">
                  <c:v>0.44785741099499998</c:v>
                </c:pt>
                <c:pt idx="357">
                  <c:v>0.44785741099499998</c:v>
                </c:pt>
                <c:pt idx="358">
                  <c:v>0.44785741099499998</c:v>
                </c:pt>
                <c:pt idx="359">
                  <c:v>0.44785741099499998</c:v>
                </c:pt>
                <c:pt idx="360">
                  <c:v>0.44785741099499998</c:v>
                </c:pt>
                <c:pt idx="361">
                  <c:v>0.44785741099499998</c:v>
                </c:pt>
                <c:pt idx="362">
                  <c:v>0.44785741099499998</c:v>
                </c:pt>
                <c:pt idx="363">
                  <c:v>0.44785741099499998</c:v>
                </c:pt>
                <c:pt idx="364">
                  <c:v>0.44785741099499998</c:v>
                </c:pt>
                <c:pt idx="365">
                  <c:v>0.44785741099499998</c:v>
                </c:pt>
                <c:pt idx="366">
                  <c:v>0.44785741099499998</c:v>
                </c:pt>
                <c:pt idx="367">
                  <c:v>0.44785741099499998</c:v>
                </c:pt>
                <c:pt idx="368">
                  <c:v>0.44785741099499998</c:v>
                </c:pt>
                <c:pt idx="369">
                  <c:v>0.44785741099499998</c:v>
                </c:pt>
                <c:pt idx="370">
                  <c:v>0.44785741099499998</c:v>
                </c:pt>
                <c:pt idx="371">
                  <c:v>0.44785741099499998</c:v>
                </c:pt>
                <c:pt idx="372">
                  <c:v>0.44785741099499998</c:v>
                </c:pt>
                <c:pt idx="373">
                  <c:v>0.44785741099499998</c:v>
                </c:pt>
                <c:pt idx="374">
                  <c:v>0.44785741099499998</c:v>
                </c:pt>
                <c:pt idx="375">
                  <c:v>0.44785741099499998</c:v>
                </c:pt>
                <c:pt idx="376">
                  <c:v>0.44785741099499998</c:v>
                </c:pt>
                <c:pt idx="377">
                  <c:v>0.44785741099499998</c:v>
                </c:pt>
                <c:pt idx="378">
                  <c:v>0.44785741099499998</c:v>
                </c:pt>
                <c:pt idx="379">
                  <c:v>0.44785741099499998</c:v>
                </c:pt>
                <c:pt idx="380">
                  <c:v>0.44785741099499998</c:v>
                </c:pt>
                <c:pt idx="381">
                  <c:v>0.44785741099499998</c:v>
                </c:pt>
                <c:pt idx="382">
                  <c:v>0.44785741099499998</c:v>
                </c:pt>
                <c:pt idx="383">
                  <c:v>0.44785741099499998</c:v>
                </c:pt>
                <c:pt idx="384">
                  <c:v>0.44785741099499998</c:v>
                </c:pt>
                <c:pt idx="385">
                  <c:v>0.44785741099499998</c:v>
                </c:pt>
                <c:pt idx="386">
                  <c:v>0.44785741099499998</c:v>
                </c:pt>
                <c:pt idx="387">
                  <c:v>0.44785741099499998</c:v>
                </c:pt>
                <c:pt idx="388">
                  <c:v>0.44785741099499998</c:v>
                </c:pt>
                <c:pt idx="389">
                  <c:v>0.44785741099499998</c:v>
                </c:pt>
                <c:pt idx="390">
                  <c:v>0.44785741099499998</c:v>
                </c:pt>
                <c:pt idx="391">
                  <c:v>0.44785741099499998</c:v>
                </c:pt>
                <c:pt idx="392">
                  <c:v>0.44785741099499998</c:v>
                </c:pt>
                <c:pt idx="393">
                  <c:v>0.44785741099499998</c:v>
                </c:pt>
                <c:pt idx="394">
                  <c:v>0.44785741099499998</c:v>
                </c:pt>
                <c:pt idx="395">
                  <c:v>0.44785741099499998</c:v>
                </c:pt>
                <c:pt idx="396">
                  <c:v>0.44785741099499998</c:v>
                </c:pt>
                <c:pt idx="397">
                  <c:v>0.44785741099499998</c:v>
                </c:pt>
                <c:pt idx="398">
                  <c:v>0.44785741099499998</c:v>
                </c:pt>
                <c:pt idx="399">
                  <c:v>0.44785741099499998</c:v>
                </c:pt>
                <c:pt idx="400">
                  <c:v>0.44785741099499998</c:v>
                </c:pt>
                <c:pt idx="401">
                  <c:v>0.44785741099499998</c:v>
                </c:pt>
                <c:pt idx="402">
                  <c:v>0.44785741099499998</c:v>
                </c:pt>
                <c:pt idx="403">
                  <c:v>0.44785741099499998</c:v>
                </c:pt>
                <c:pt idx="404">
                  <c:v>0.44785741099499998</c:v>
                </c:pt>
                <c:pt idx="405">
                  <c:v>0.44785741099499998</c:v>
                </c:pt>
                <c:pt idx="406">
                  <c:v>0.44785741099499998</c:v>
                </c:pt>
                <c:pt idx="407">
                  <c:v>0.44785741099499998</c:v>
                </c:pt>
                <c:pt idx="408">
                  <c:v>0.44785741099499998</c:v>
                </c:pt>
                <c:pt idx="409">
                  <c:v>0.44785741099499998</c:v>
                </c:pt>
                <c:pt idx="410">
                  <c:v>0.44785741099499998</c:v>
                </c:pt>
                <c:pt idx="411">
                  <c:v>0.44785741099499998</c:v>
                </c:pt>
                <c:pt idx="412">
                  <c:v>0.44785741099499998</c:v>
                </c:pt>
                <c:pt idx="413">
                  <c:v>0.44785741099499998</c:v>
                </c:pt>
                <c:pt idx="414">
                  <c:v>0.44785741099499998</c:v>
                </c:pt>
                <c:pt idx="415">
                  <c:v>0.44785741099499998</c:v>
                </c:pt>
                <c:pt idx="416">
                  <c:v>0.44785741099499998</c:v>
                </c:pt>
                <c:pt idx="417">
                  <c:v>0.44785741099499998</c:v>
                </c:pt>
                <c:pt idx="418">
                  <c:v>0.44785741099499998</c:v>
                </c:pt>
                <c:pt idx="419">
                  <c:v>0.44785741099499998</c:v>
                </c:pt>
                <c:pt idx="420">
                  <c:v>0.44785741099499998</c:v>
                </c:pt>
                <c:pt idx="421">
                  <c:v>0.44785741099499998</c:v>
                </c:pt>
                <c:pt idx="422">
                  <c:v>0.44785741099499998</c:v>
                </c:pt>
                <c:pt idx="423">
                  <c:v>0.44785741099499998</c:v>
                </c:pt>
                <c:pt idx="424">
                  <c:v>0.44785741099499998</c:v>
                </c:pt>
                <c:pt idx="425">
                  <c:v>0.44785741099499998</c:v>
                </c:pt>
                <c:pt idx="426">
                  <c:v>0.44785741099499998</c:v>
                </c:pt>
                <c:pt idx="427">
                  <c:v>0.44785741099499998</c:v>
                </c:pt>
                <c:pt idx="428">
                  <c:v>0.44785741099499998</c:v>
                </c:pt>
                <c:pt idx="429">
                  <c:v>0.44785741099499998</c:v>
                </c:pt>
                <c:pt idx="430">
                  <c:v>0.44785741099499998</c:v>
                </c:pt>
                <c:pt idx="431">
                  <c:v>0.44785741099499998</c:v>
                </c:pt>
                <c:pt idx="432">
                  <c:v>0.44785741099499998</c:v>
                </c:pt>
                <c:pt idx="433">
                  <c:v>0.44785741099499998</c:v>
                </c:pt>
                <c:pt idx="434">
                  <c:v>0.44785741099499998</c:v>
                </c:pt>
                <c:pt idx="435">
                  <c:v>0.44785741099499998</c:v>
                </c:pt>
                <c:pt idx="436">
                  <c:v>0.44785741099499998</c:v>
                </c:pt>
                <c:pt idx="437">
                  <c:v>0.44785741099499998</c:v>
                </c:pt>
                <c:pt idx="438">
                  <c:v>0.44785741099499998</c:v>
                </c:pt>
                <c:pt idx="439">
                  <c:v>0.44785741099499998</c:v>
                </c:pt>
                <c:pt idx="440">
                  <c:v>0.44785741099499998</c:v>
                </c:pt>
                <c:pt idx="441">
                  <c:v>0.44785741099499998</c:v>
                </c:pt>
                <c:pt idx="442">
                  <c:v>0.44785741099499998</c:v>
                </c:pt>
                <c:pt idx="443">
                  <c:v>0.44785741099499998</c:v>
                </c:pt>
                <c:pt idx="444">
                  <c:v>0.44785741099499998</c:v>
                </c:pt>
                <c:pt idx="445">
                  <c:v>0.44785741099499998</c:v>
                </c:pt>
                <c:pt idx="446">
                  <c:v>0.44785741099499998</c:v>
                </c:pt>
                <c:pt idx="447">
                  <c:v>0.44785741099499998</c:v>
                </c:pt>
                <c:pt idx="448">
                  <c:v>0.44785741099499998</c:v>
                </c:pt>
                <c:pt idx="449">
                  <c:v>0.44785741099499998</c:v>
                </c:pt>
                <c:pt idx="450">
                  <c:v>0.44785741099499998</c:v>
                </c:pt>
                <c:pt idx="451">
                  <c:v>0.44785741099499998</c:v>
                </c:pt>
                <c:pt idx="452">
                  <c:v>0.44785741099499998</c:v>
                </c:pt>
                <c:pt idx="453">
                  <c:v>0.44785741099499998</c:v>
                </c:pt>
                <c:pt idx="454">
                  <c:v>0.44785741099499998</c:v>
                </c:pt>
                <c:pt idx="455">
                  <c:v>0.44785741099499998</c:v>
                </c:pt>
                <c:pt idx="456">
                  <c:v>0.44785741099499998</c:v>
                </c:pt>
                <c:pt idx="457">
                  <c:v>0.44785741099499998</c:v>
                </c:pt>
                <c:pt idx="458">
                  <c:v>0.44785741099499998</c:v>
                </c:pt>
                <c:pt idx="459">
                  <c:v>0.44785741099499998</c:v>
                </c:pt>
                <c:pt idx="460">
                  <c:v>0.44785741099499998</c:v>
                </c:pt>
                <c:pt idx="461">
                  <c:v>0.44785741099499998</c:v>
                </c:pt>
                <c:pt idx="462">
                  <c:v>0.44785741099499998</c:v>
                </c:pt>
                <c:pt idx="463">
                  <c:v>0.44785741099499998</c:v>
                </c:pt>
                <c:pt idx="464">
                  <c:v>0.44785741099499998</c:v>
                </c:pt>
                <c:pt idx="465">
                  <c:v>0.44785741099499998</c:v>
                </c:pt>
                <c:pt idx="466">
                  <c:v>0.44785741099499998</c:v>
                </c:pt>
                <c:pt idx="467">
                  <c:v>0.44785741099499998</c:v>
                </c:pt>
                <c:pt idx="468">
                  <c:v>0.44785741099499998</c:v>
                </c:pt>
                <c:pt idx="469">
                  <c:v>0.44785741099499998</c:v>
                </c:pt>
                <c:pt idx="470">
                  <c:v>0.44785741099499998</c:v>
                </c:pt>
                <c:pt idx="471">
                  <c:v>0.44785741099499998</c:v>
                </c:pt>
                <c:pt idx="472">
                  <c:v>0.44785741099499998</c:v>
                </c:pt>
                <c:pt idx="473">
                  <c:v>0.44785741099499998</c:v>
                </c:pt>
                <c:pt idx="474">
                  <c:v>0.44785741099499998</c:v>
                </c:pt>
                <c:pt idx="475">
                  <c:v>0.44785741099499998</c:v>
                </c:pt>
                <c:pt idx="476">
                  <c:v>0.44785741099499998</c:v>
                </c:pt>
                <c:pt idx="477">
                  <c:v>0.44785741099499998</c:v>
                </c:pt>
                <c:pt idx="478">
                  <c:v>0.44785741099499998</c:v>
                </c:pt>
                <c:pt idx="479">
                  <c:v>0.44785741099499998</c:v>
                </c:pt>
                <c:pt idx="480">
                  <c:v>0.44785741099499998</c:v>
                </c:pt>
                <c:pt idx="481">
                  <c:v>0.44785741099499998</c:v>
                </c:pt>
                <c:pt idx="482">
                  <c:v>0.44785741099499998</c:v>
                </c:pt>
                <c:pt idx="483">
                  <c:v>0.44785741099499998</c:v>
                </c:pt>
                <c:pt idx="484">
                  <c:v>0.44785741099499998</c:v>
                </c:pt>
                <c:pt idx="485">
                  <c:v>0.44785741099499998</c:v>
                </c:pt>
                <c:pt idx="486">
                  <c:v>0.44785741099499998</c:v>
                </c:pt>
                <c:pt idx="487">
                  <c:v>0.44785741099499998</c:v>
                </c:pt>
                <c:pt idx="488">
                  <c:v>0.44785741099499998</c:v>
                </c:pt>
                <c:pt idx="489">
                  <c:v>0.44785741099499998</c:v>
                </c:pt>
                <c:pt idx="490">
                  <c:v>0.44785741099499998</c:v>
                </c:pt>
                <c:pt idx="491">
                  <c:v>0.44785741099499998</c:v>
                </c:pt>
                <c:pt idx="492">
                  <c:v>0.44785741099499998</c:v>
                </c:pt>
                <c:pt idx="493">
                  <c:v>0.44785741099499998</c:v>
                </c:pt>
                <c:pt idx="494">
                  <c:v>0.44785741099499998</c:v>
                </c:pt>
                <c:pt idx="495">
                  <c:v>0.44785741099499998</c:v>
                </c:pt>
                <c:pt idx="496">
                  <c:v>0.44785741099499998</c:v>
                </c:pt>
                <c:pt idx="497">
                  <c:v>0.44785741099499998</c:v>
                </c:pt>
                <c:pt idx="498">
                  <c:v>0.44785741099499998</c:v>
                </c:pt>
                <c:pt idx="499">
                  <c:v>0.44785741099499998</c:v>
                </c:pt>
                <c:pt idx="500">
                  <c:v>0.44785741099499998</c:v>
                </c:pt>
                <c:pt idx="501">
                  <c:v>0.44785741099499998</c:v>
                </c:pt>
                <c:pt idx="502">
                  <c:v>0.44785741099499998</c:v>
                </c:pt>
                <c:pt idx="503">
                  <c:v>0.44785741099499998</c:v>
                </c:pt>
                <c:pt idx="504">
                  <c:v>0.44785741099499998</c:v>
                </c:pt>
                <c:pt idx="505">
                  <c:v>0.44785741099499998</c:v>
                </c:pt>
                <c:pt idx="506">
                  <c:v>0.44785741099499998</c:v>
                </c:pt>
                <c:pt idx="507">
                  <c:v>0.44785741099499998</c:v>
                </c:pt>
                <c:pt idx="508">
                  <c:v>0.44785741099499998</c:v>
                </c:pt>
                <c:pt idx="509">
                  <c:v>0.44785741099499998</c:v>
                </c:pt>
                <c:pt idx="510">
                  <c:v>0.44785741099499998</c:v>
                </c:pt>
                <c:pt idx="511">
                  <c:v>0.44785741099499998</c:v>
                </c:pt>
                <c:pt idx="512">
                  <c:v>0.44785741099499998</c:v>
                </c:pt>
                <c:pt idx="513">
                  <c:v>0.44785741099499998</c:v>
                </c:pt>
                <c:pt idx="514">
                  <c:v>0.44785741099499998</c:v>
                </c:pt>
                <c:pt idx="515">
                  <c:v>0.44785741099499998</c:v>
                </c:pt>
                <c:pt idx="516">
                  <c:v>0.44785741099499998</c:v>
                </c:pt>
                <c:pt idx="517">
                  <c:v>0.44785741099499998</c:v>
                </c:pt>
                <c:pt idx="518">
                  <c:v>0.44785741099499998</c:v>
                </c:pt>
                <c:pt idx="519">
                  <c:v>0.44785741099499998</c:v>
                </c:pt>
                <c:pt idx="520">
                  <c:v>0.44785741099499998</c:v>
                </c:pt>
                <c:pt idx="521">
                  <c:v>0.44785741099499998</c:v>
                </c:pt>
                <c:pt idx="522">
                  <c:v>0.44785741099499998</c:v>
                </c:pt>
                <c:pt idx="523">
                  <c:v>0.44785741099499998</c:v>
                </c:pt>
                <c:pt idx="524">
                  <c:v>0.44785741099499998</c:v>
                </c:pt>
                <c:pt idx="525">
                  <c:v>0.44785741099499998</c:v>
                </c:pt>
                <c:pt idx="526">
                  <c:v>0.44785741099499998</c:v>
                </c:pt>
                <c:pt idx="527">
                  <c:v>0.44785741099499998</c:v>
                </c:pt>
                <c:pt idx="528">
                  <c:v>0.44785741099499998</c:v>
                </c:pt>
                <c:pt idx="529">
                  <c:v>0.44785741099499998</c:v>
                </c:pt>
                <c:pt idx="530">
                  <c:v>0.44785741099499998</c:v>
                </c:pt>
                <c:pt idx="531">
                  <c:v>0.44785741099499998</c:v>
                </c:pt>
                <c:pt idx="532">
                  <c:v>0.44785741099499998</c:v>
                </c:pt>
                <c:pt idx="533">
                  <c:v>0.44785741099499998</c:v>
                </c:pt>
                <c:pt idx="534">
                  <c:v>0.44785741099499998</c:v>
                </c:pt>
                <c:pt idx="535">
                  <c:v>0.44785741099499998</c:v>
                </c:pt>
                <c:pt idx="536">
                  <c:v>0.44785741099499998</c:v>
                </c:pt>
                <c:pt idx="537">
                  <c:v>0.44785741099499998</c:v>
                </c:pt>
                <c:pt idx="538">
                  <c:v>0.44785741099499998</c:v>
                </c:pt>
                <c:pt idx="539">
                  <c:v>0.44785741099499998</c:v>
                </c:pt>
                <c:pt idx="540">
                  <c:v>0.44785741099499998</c:v>
                </c:pt>
                <c:pt idx="541">
                  <c:v>0.44785741099499998</c:v>
                </c:pt>
                <c:pt idx="542">
                  <c:v>0.44785741099499998</c:v>
                </c:pt>
                <c:pt idx="543">
                  <c:v>0.44785741099499998</c:v>
                </c:pt>
                <c:pt idx="544">
                  <c:v>0.44785741099499998</c:v>
                </c:pt>
                <c:pt idx="545">
                  <c:v>0.44785741099499998</c:v>
                </c:pt>
                <c:pt idx="546">
                  <c:v>0.44785741099499998</c:v>
                </c:pt>
                <c:pt idx="547">
                  <c:v>0.44785741099499998</c:v>
                </c:pt>
                <c:pt idx="548">
                  <c:v>0.44785741099499998</c:v>
                </c:pt>
                <c:pt idx="549">
                  <c:v>0.44785741099499998</c:v>
                </c:pt>
                <c:pt idx="550">
                  <c:v>0.44785741099499998</c:v>
                </c:pt>
                <c:pt idx="551">
                  <c:v>0.44785741099499998</c:v>
                </c:pt>
                <c:pt idx="552">
                  <c:v>0.44785741099499998</c:v>
                </c:pt>
                <c:pt idx="553">
                  <c:v>0.44785741099499998</c:v>
                </c:pt>
                <c:pt idx="554">
                  <c:v>0.44785741099499998</c:v>
                </c:pt>
                <c:pt idx="555">
                  <c:v>0.44785741099499998</c:v>
                </c:pt>
                <c:pt idx="556">
                  <c:v>0.44785741099499998</c:v>
                </c:pt>
                <c:pt idx="557">
                  <c:v>0.44785741099499998</c:v>
                </c:pt>
                <c:pt idx="558">
                  <c:v>0.44785741099499998</c:v>
                </c:pt>
                <c:pt idx="559">
                  <c:v>0.44785741099499998</c:v>
                </c:pt>
                <c:pt idx="560">
                  <c:v>0.44785741099499998</c:v>
                </c:pt>
                <c:pt idx="561">
                  <c:v>0.44785741099499998</c:v>
                </c:pt>
                <c:pt idx="562">
                  <c:v>0.44785741099499998</c:v>
                </c:pt>
                <c:pt idx="563">
                  <c:v>0.44785741099499998</c:v>
                </c:pt>
                <c:pt idx="564">
                  <c:v>0.44785741099499998</c:v>
                </c:pt>
                <c:pt idx="565">
                  <c:v>0.44785741099499998</c:v>
                </c:pt>
                <c:pt idx="566">
                  <c:v>0.44785741099499998</c:v>
                </c:pt>
                <c:pt idx="567">
                  <c:v>0.44785741099499998</c:v>
                </c:pt>
                <c:pt idx="568">
                  <c:v>0.44785741099499998</c:v>
                </c:pt>
                <c:pt idx="569">
                  <c:v>0.44785741099499998</c:v>
                </c:pt>
                <c:pt idx="570">
                  <c:v>0.44785741099499998</c:v>
                </c:pt>
                <c:pt idx="571">
                  <c:v>0.44785741099499998</c:v>
                </c:pt>
                <c:pt idx="572">
                  <c:v>0.44785741099499998</c:v>
                </c:pt>
                <c:pt idx="573">
                  <c:v>0.44785741099499998</c:v>
                </c:pt>
                <c:pt idx="574">
                  <c:v>0.44785741099499998</c:v>
                </c:pt>
                <c:pt idx="575">
                  <c:v>0.44785741099499998</c:v>
                </c:pt>
                <c:pt idx="576">
                  <c:v>0.44785741099499998</c:v>
                </c:pt>
                <c:pt idx="577">
                  <c:v>0.44785741099499998</c:v>
                </c:pt>
                <c:pt idx="578">
                  <c:v>0.44785741099499998</c:v>
                </c:pt>
                <c:pt idx="579">
                  <c:v>0.44785741099499998</c:v>
                </c:pt>
                <c:pt idx="580">
                  <c:v>0.44785741099499998</c:v>
                </c:pt>
                <c:pt idx="581">
                  <c:v>0.44785741099499998</c:v>
                </c:pt>
                <c:pt idx="582">
                  <c:v>0.44785741099499998</c:v>
                </c:pt>
                <c:pt idx="583">
                  <c:v>0.44785741099499998</c:v>
                </c:pt>
                <c:pt idx="584">
                  <c:v>0.44785741099499998</c:v>
                </c:pt>
                <c:pt idx="585">
                  <c:v>0.44785741099499998</c:v>
                </c:pt>
                <c:pt idx="586">
                  <c:v>0.44785741099499998</c:v>
                </c:pt>
                <c:pt idx="587">
                  <c:v>0.44785741099499998</c:v>
                </c:pt>
                <c:pt idx="588">
                  <c:v>0.44785741099499998</c:v>
                </c:pt>
                <c:pt idx="589">
                  <c:v>0.44785741099499998</c:v>
                </c:pt>
                <c:pt idx="590">
                  <c:v>0.44785741099499998</c:v>
                </c:pt>
                <c:pt idx="591">
                  <c:v>0.44785741099499998</c:v>
                </c:pt>
                <c:pt idx="592">
                  <c:v>0.44785741099499998</c:v>
                </c:pt>
                <c:pt idx="593">
                  <c:v>0.44785741099499998</c:v>
                </c:pt>
                <c:pt idx="594">
                  <c:v>0.44785741099499998</c:v>
                </c:pt>
                <c:pt idx="595">
                  <c:v>0.44785741099499998</c:v>
                </c:pt>
                <c:pt idx="596">
                  <c:v>0.44785741099499998</c:v>
                </c:pt>
                <c:pt idx="597">
                  <c:v>0.44785741099499998</c:v>
                </c:pt>
                <c:pt idx="598">
                  <c:v>0.44785741099499998</c:v>
                </c:pt>
                <c:pt idx="599">
                  <c:v>0.44785741099499998</c:v>
                </c:pt>
                <c:pt idx="600">
                  <c:v>0.44785741099499998</c:v>
                </c:pt>
                <c:pt idx="601">
                  <c:v>0.44785741099499998</c:v>
                </c:pt>
                <c:pt idx="602">
                  <c:v>0.44785741099499998</c:v>
                </c:pt>
                <c:pt idx="603">
                  <c:v>0.44785741099499998</c:v>
                </c:pt>
                <c:pt idx="604">
                  <c:v>0.44785741099499998</c:v>
                </c:pt>
                <c:pt idx="605">
                  <c:v>0.44785741099499998</c:v>
                </c:pt>
                <c:pt idx="606">
                  <c:v>0.44785741099499998</c:v>
                </c:pt>
                <c:pt idx="607">
                  <c:v>0.44785741099499998</c:v>
                </c:pt>
                <c:pt idx="608">
                  <c:v>0.44785741099499998</c:v>
                </c:pt>
                <c:pt idx="609">
                  <c:v>0.44785741099499998</c:v>
                </c:pt>
                <c:pt idx="610">
                  <c:v>0.44785741099499998</c:v>
                </c:pt>
                <c:pt idx="611">
                  <c:v>0.44785741099499998</c:v>
                </c:pt>
                <c:pt idx="612">
                  <c:v>0.44785741099499998</c:v>
                </c:pt>
                <c:pt idx="613">
                  <c:v>0.44785741099499998</c:v>
                </c:pt>
                <c:pt idx="614">
                  <c:v>0.44785741099499998</c:v>
                </c:pt>
                <c:pt idx="615">
                  <c:v>0.44785741099499998</c:v>
                </c:pt>
                <c:pt idx="616">
                  <c:v>0.44785741099499998</c:v>
                </c:pt>
                <c:pt idx="617">
                  <c:v>0.44785741099499998</c:v>
                </c:pt>
                <c:pt idx="618">
                  <c:v>0.44785741099499998</c:v>
                </c:pt>
                <c:pt idx="619">
                  <c:v>0.44785741099499998</c:v>
                </c:pt>
                <c:pt idx="620">
                  <c:v>0.44785741099499998</c:v>
                </c:pt>
                <c:pt idx="621">
                  <c:v>0.44785741099499998</c:v>
                </c:pt>
                <c:pt idx="622">
                  <c:v>0.44785741099499998</c:v>
                </c:pt>
                <c:pt idx="623">
                  <c:v>0.44785741099499998</c:v>
                </c:pt>
                <c:pt idx="624">
                  <c:v>0.44785741099499998</c:v>
                </c:pt>
                <c:pt idx="625">
                  <c:v>0.44785741099499998</c:v>
                </c:pt>
                <c:pt idx="626">
                  <c:v>0.44785741099499998</c:v>
                </c:pt>
                <c:pt idx="627">
                  <c:v>0.44785741099499998</c:v>
                </c:pt>
                <c:pt idx="628">
                  <c:v>0.44785741099499998</c:v>
                </c:pt>
                <c:pt idx="629">
                  <c:v>0.44785741099499998</c:v>
                </c:pt>
                <c:pt idx="630">
                  <c:v>0.44785741099499998</c:v>
                </c:pt>
                <c:pt idx="631">
                  <c:v>0.44785741099499998</c:v>
                </c:pt>
                <c:pt idx="632">
                  <c:v>0.44785741099499998</c:v>
                </c:pt>
                <c:pt idx="633">
                  <c:v>0.44785741099499998</c:v>
                </c:pt>
                <c:pt idx="634">
                  <c:v>0.44785741099499998</c:v>
                </c:pt>
                <c:pt idx="635">
                  <c:v>0.44785741099499998</c:v>
                </c:pt>
                <c:pt idx="636">
                  <c:v>0.44785741099499998</c:v>
                </c:pt>
                <c:pt idx="637">
                  <c:v>0.44785741099499998</c:v>
                </c:pt>
                <c:pt idx="638">
                  <c:v>0.44785741099499998</c:v>
                </c:pt>
                <c:pt idx="639">
                  <c:v>0.44785741099499998</c:v>
                </c:pt>
                <c:pt idx="640">
                  <c:v>0.44785741099499998</c:v>
                </c:pt>
                <c:pt idx="641">
                  <c:v>0.44785741099499998</c:v>
                </c:pt>
                <c:pt idx="642">
                  <c:v>0.44785741099499998</c:v>
                </c:pt>
                <c:pt idx="643">
                  <c:v>0.44785741099499998</c:v>
                </c:pt>
                <c:pt idx="644">
                  <c:v>0.44785741099499998</c:v>
                </c:pt>
                <c:pt idx="645">
                  <c:v>0.44785741099499998</c:v>
                </c:pt>
                <c:pt idx="646">
                  <c:v>0.44785741099499998</c:v>
                </c:pt>
                <c:pt idx="647">
                  <c:v>0.44785741099499998</c:v>
                </c:pt>
                <c:pt idx="648">
                  <c:v>0.44785741099499998</c:v>
                </c:pt>
                <c:pt idx="649">
                  <c:v>0.44785741099499998</c:v>
                </c:pt>
                <c:pt idx="650">
                  <c:v>0.44785741099499998</c:v>
                </c:pt>
                <c:pt idx="651">
                  <c:v>0.44785741099499998</c:v>
                </c:pt>
                <c:pt idx="652">
                  <c:v>0.44785741099499998</c:v>
                </c:pt>
                <c:pt idx="653">
                  <c:v>0.455152388367</c:v>
                </c:pt>
                <c:pt idx="654">
                  <c:v>0.46371421593599998</c:v>
                </c:pt>
                <c:pt idx="655">
                  <c:v>0.466222508792</c:v>
                </c:pt>
                <c:pt idx="656">
                  <c:v>0.466222508792</c:v>
                </c:pt>
                <c:pt idx="657">
                  <c:v>0.467704448642</c:v>
                </c:pt>
                <c:pt idx="658">
                  <c:v>0.46833274939000002</c:v>
                </c:pt>
                <c:pt idx="659">
                  <c:v>0.47111503966399998</c:v>
                </c:pt>
                <c:pt idx="660">
                  <c:v>0.47269535294800002</c:v>
                </c:pt>
                <c:pt idx="661">
                  <c:v>0.47269535294800002</c:v>
                </c:pt>
                <c:pt idx="662">
                  <c:v>0.47269535294800002</c:v>
                </c:pt>
                <c:pt idx="663">
                  <c:v>0.47277396910000002</c:v>
                </c:pt>
                <c:pt idx="664">
                  <c:v>0.47277396910000002</c:v>
                </c:pt>
                <c:pt idx="665">
                  <c:v>0.47277396910000002</c:v>
                </c:pt>
                <c:pt idx="666">
                  <c:v>0.47277396910000002</c:v>
                </c:pt>
                <c:pt idx="667">
                  <c:v>0.47277396910000002</c:v>
                </c:pt>
                <c:pt idx="668">
                  <c:v>0.47277396910000002</c:v>
                </c:pt>
                <c:pt idx="669">
                  <c:v>0.47277396910000002</c:v>
                </c:pt>
                <c:pt idx="670">
                  <c:v>0.47277396910000002</c:v>
                </c:pt>
                <c:pt idx="671">
                  <c:v>0.47277396910000002</c:v>
                </c:pt>
                <c:pt idx="672">
                  <c:v>0.47505266857200001</c:v>
                </c:pt>
                <c:pt idx="673">
                  <c:v>0.48012391093000001</c:v>
                </c:pt>
                <c:pt idx="674">
                  <c:v>0.489973840534</c:v>
                </c:pt>
                <c:pt idx="675">
                  <c:v>0.489973840534</c:v>
                </c:pt>
                <c:pt idx="676">
                  <c:v>0.489973840534</c:v>
                </c:pt>
                <c:pt idx="677">
                  <c:v>0.489973840534</c:v>
                </c:pt>
                <c:pt idx="678">
                  <c:v>0.489973840534</c:v>
                </c:pt>
                <c:pt idx="679">
                  <c:v>0.49290160768899999</c:v>
                </c:pt>
                <c:pt idx="680">
                  <c:v>0.49848264761200001</c:v>
                </c:pt>
                <c:pt idx="681">
                  <c:v>0.49909984255000001</c:v>
                </c:pt>
                <c:pt idx="682">
                  <c:v>0.502365032037</c:v>
                </c:pt>
                <c:pt idx="683">
                  <c:v>0.51036075243599999</c:v>
                </c:pt>
                <c:pt idx="684">
                  <c:v>0.51036075243599999</c:v>
                </c:pt>
                <c:pt idx="685">
                  <c:v>0.51281301608100005</c:v>
                </c:pt>
                <c:pt idx="686">
                  <c:v>0.52315775861900005</c:v>
                </c:pt>
                <c:pt idx="687">
                  <c:v>0.52421558276000002</c:v>
                </c:pt>
                <c:pt idx="688">
                  <c:v>0.52421558276000002</c:v>
                </c:pt>
                <c:pt idx="689">
                  <c:v>0.52822372112899996</c:v>
                </c:pt>
                <c:pt idx="690">
                  <c:v>0.53187587336700004</c:v>
                </c:pt>
                <c:pt idx="691">
                  <c:v>0.53654481649800001</c:v>
                </c:pt>
                <c:pt idx="692">
                  <c:v>0.54419495028800002</c:v>
                </c:pt>
                <c:pt idx="693">
                  <c:v>0.54419495028800002</c:v>
                </c:pt>
                <c:pt idx="694">
                  <c:v>0.54977535765200003</c:v>
                </c:pt>
                <c:pt idx="695">
                  <c:v>0.55750277154500005</c:v>
                </c:pt>
                <c:pt idx="696">
                  <c:v>0.55750277154500005</c:v>
                </c:pt>
                <c:pt idx="697">
                  <c:v>0.563883757589</c:v>
                </c:pt>
                <c:pt idx="698">
                  <c:v>0.57701549696499999</c:v>
                </c:pt>
                <c:pt idx="699">
                  <c:v>0.58033734876300003</c:v>
                </c:pt>
                <c:pt idx="700">
                  <c:v>0.58033734876300003</c:v>
                </c:pt>
                <c:pt idx="701">
                  <c:v>0.58178742582800003</c:v>
                </c:pt>
                <c:pt idx="702">
                  <c:v>0.58695010913199996</c:v>
                </c:pt>
                <c:pt idx="703">
                  <c:v>0.59464857367099999</c:v>
                </c:pt>
                <c:pt idx="704">
                  <c:v>0.60875144437600004</c:v>
                </c:pt>
                <c:pt idx="705">
                  <c:v>0.62270207258400001</c:v>
                </c:pt>
                <c:pt idx="706">
                  <c:v>0.62270207258400001</c:v>
                </c:pt>
                <c:pt idx="707">
                  <c:v>0.62270207258400001</c:v>
                </c:pt>
                <c:pt idx="708">
                  <c:v>0.62270207258400001</c:v>
                </c:pt>
                <c:pt idx="709">
                  <c:v>0.62581868079000003</c:v>
                </c:pt>
                <c:pt idx="710">
                  <c:v>0.63175048175500004</c:v>
                </c:pt>
                <c:pt idx="711">
                  <c:v>0.64072456957099999</c:v>
                </c:pt>
                <c:pt idx="712">
                  <c:v>0.646366474197</c:v>
                </c:pt>
                <c:pt idx="713">
                  <c:v>0.65009495348000002</c:v>
                </c:pt>
                <c:pt idx="714">
                  <c:v>0.65943144181199997</c:v>
                </c:pt>
                <c:pt idx="715">
                  <c:v>0.67480347735299995</c:v>
                </c:pt>
                <c:pt idx="716">
                  <c:v>0.68129564850299995</c:v>
                </c:pt>
                <c:pt idx="717">
                  <c:v>0.70293822880800005</c:v>
                </c:pt>
                <c:pt idx="718">
                  <c:v>0.705183408442</c:v>
                </c:pt>
                <c:pt idx="719">
                  <c:v>0.705183408442</c:v>
                </c:pt>
                <c:pt idx="720">
                  <c:v>0.705183408442</c:v>
                </c:pt>
                <c:pt idx="721">
                  <c:v>0.705183408442</c:v>
                </c:pt>
                <c:pt idx="722">
                  <c:v>0.70988981715400001</c:v>
                </c:pt>
                <c:pt idx="723">
                  <c:v>0.71695762324800005</c:v>
                </c:pt>
                <c:pt idx="724">
                  <c:v>0.72410836656699995</c:v>
                </c:pt>
                <c:pt idx="725">
                  <c:v>0.73435610709200005</c:v>
                </c:pt>
                <c:pt idx="726">
                  <c:v>0.75050330165300005</c:v>
                </c:pt>
                <c:pt idx="727">
                  <c:v>0.77277981843400001</c:v>
                </c:pt>
                <c:pt idx="728">
                  <c:v>0.80092194895000002</c:v>
                </c:pt>
                <c:pt idx="729">
                  <c:v>0.834191054258</c:v>
                </c:pt>
                <c:pt idx="730">
                  <c:v>0.87158737898799998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42-4FAD-98EF-46E0070DA548}"/>
            </c:ext>
          </c:extLst>
        </c:ser>
        <c:ser>
          <c:idx val="1"/>
          <c:order val="1"/>
          <c:tx>
            <c:v>12.4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'12p4'!$R$2:$R$732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'12p4'!$AE$2:$AE$732</c:f>
              <c:numCache>
                <c:formatCode>General</c:formatCode>
                <c:ptCount val="731"/>
                <c:pt idx="0">
                  <c:v>0.24851620590199999</c:v>
                </c:pt>
                <c:pt idx="1">
                  <c:v>0.24851620590199999</c:v>
                </c:pt>
                <c:pt idx="2">
                  <c:v>0.24851620590199999</c:v>
                </c:pt>
                <c:pt idx="3">
                  <c:v>0.24851620590199999</c:v>
                </c:pt>
                <c:pt idx="4">
                  <c:v>0.24851620590199999</c:v>
                </c:pt>
                <c:pt idx="5">
                  <c:v>0.24851620590199999</c:v>
                </c:pt>
                <c:pt idx="6">
                  <c:v>0.24851620590199999</c:v>
                </c:pt>
                <c:pt idx="7">
                  <c:v>0.24851620590199999</c:v>
                </c:pt>
                <c:pt idx="8">
                  <c:v>0.24851620590199999</c:v>
                </c:pt>
                <c:pt idx="9">
                  <c:v>0.24851620590199999</c:v>
                </c:pt>
                <c:pt idx="10">
                  <c:v>0.24851620590199999</c:v>
                </c:pt>
                <c:pt idx="11">
                  <c:v>0.24851620590199999</c:v>
                </c:pt>
                <c:pt idx="12">
                  <c:v>0.24851620590199999</c:v>
                </c:pt>
                <c:pt idx="13">
                  <c:v>0.24851620590199999</c:v>
                </c:pt>
                <c:pt idx="14">
                  <c:v>0.24851620590199999</c:v>
                </c:pt>
                <c:pt idx="15">
                  <c:v>0.24851620590199999</c:v>
                </c:pt>
                <c:pt idx="16">
                  <c:v>0.24851620590199999</c:v>
                </c:pt>
                <c:pt idx="17">
                  <c:v>0.24851620590199999</c:v>
                </c:pt>
                <c:pt idx="18">
                  <c:v>0.24851620590199999</c:v>
                </c:pt>
                <c:pt idx="19">
                  <c:v>0.24851620590199999</c:v>
                </c:pt>
                <c:pt idx="20">
                  <c:v>0.24851620590199999</c:v>
                </c:pt>
                <c:pt idx="21">
                  <c:v>0.24851620590199999</c:v>
                </c:pt>
                <c:pt idx="22">
                  <c:v>0.24851620590199999</c:v>
                </c:pt>
                <c:pt idx="23">
                  <c:v>0.24851620590199999</c:v>
                </c:pt>
                <c:pt idx="24">
                  <c:v>0.24851620590199999</c:v>
                </c:pt>
                <c:pt idx="25">
                  <c:v>0.24851620590199999</c:v>
                </c:pt>
                <c:pt idx="26">
                  <c:v>0.24851620590199999</c:v>
                </c:pt>
                <c:pt idx="27">
                  <c:v>0.24851620590199999</c:v>
                </c:pt>
                <c:pt idx="28">
                  <c:v>0.24851620590199999</c:v>
                </c:pt>
                <c:pt idx="29">
                  <c:v>0.24851620590199999</c:v>
                </c:pt>
                <c:pt idx="30">
                  <c:v>0.24851620590199999</c:v>
                </c:pt>
                <c:pt idx="31">
                  <c:v>0.24851620590199999</c:v>
                </c:pt>
                <c:pt idx="32">
                  <c:v>0.24851620590199999</c:v>
                </c:pt>
                <c:pt idx="33">
                  <c:v>0.24851620590199999</c:v>
                </c:pt>
                <c:pt idx="34">
                  <c:v>0.24851620590199999</c:v>
                </c:pt>
                <c:pt idx="35">
                  <c:v>0.24851620590199999</c:v>
                </c:pt>
                <c:pt idx="36">
                  <c:v>0.24851620590199999</c:v>
                </c:pt>
                <c:pt idx="37">
                  <c:v>0.24851620590199999</c:v>
                </c:pt>
                <c:pt idx="38">
                  <c:v>0.24851620590199999</c:v>
                </c:pt>
                <c:pt idx="39">
                  <c:v>0.24851620590199999</c:v>
                </c:pt>
                <c:pt idx="40">
                  <c:v>0.24851620590199999</c:v>
                </c:pt>
                <c:pt idx="41">
                  <c:v>0.24851620590199999</c:v>
                </c:pt>
                <c:pt idx="42">
                  <c:v>0.24851620590199999</c:v>
                </c:pt>
                <c:pt idx="43">
                  <c:v>0.24851620590199999</c:v>
                </c:pt>
                <c:pt idx="44">
                  <c:v>0.24851620590199999</c:v>
                </c:pt>
                <c:pt idx="45">
                  <c:v>0.24851620590199999</c:v>
                </c:pt>
                <c:pt idx="46">
                  <c:v>0.24851620590199999</c:v>
                </c:pt>
                <c:pt idx="47">
                  <c:v>0.24851620590199999</c:v>
                </c:pt>
                <c:pt idx="48">
                  <c:v>0.24851620590199999</c:v>
                </c:pt>
                <c:pt idx="49">
                  <c:v>0.24851620590199999</c:v>
                </c:pt>
                <c:pt idx="50">
                  <c:v>0.24851620590199999</c:v>
                </c:pt>
                <c:pt idx="51">
                  <c:v>0.24851620590199999</c:v>
                </c:pt>
                <c:pt idx="52">
                  <c:v>0.24851620590199999</c:v>
                </c:pt>
                <c:pt idx="53">
                  <c:v>0.24851620590199999</c:v>
                </c:pt>
                <c:pt idx="54">
                  <c:v>0.24851620590199999</c:v>
                </c:pt>
                <c:pt idx="55">
                  <c:v>0.24851620590199999</c:v>
                </c:pt>
                <c:pt idx="56">
                  <c:v>0.24851620590199999</c:v>
                </c:pt>
                <c:pt idx="57">
                  <c:v>0.24851620590199999</c:v>
                </c:pt>
                <c:pt idx="58">
                  <c:v>0.24851620590199999</c:v>
                </c:pt>
                <c:pt idx="59">
                  <c:v>0.24851620590199999</c:v>
                </c:pt>
                <c:pt idx="60">
                  <c:v>0.24851620590199999</c:v>
                </c:pt>
                <c:pt idx="61">
                  <c:v>0.24851620590199999</c:v>
                </c:pt>
                <c:pt idx="62">
                  <c:v>0.24851620590199999</c:v>
                </c:pt>
                <c:pt idx="63">
                  <c:v>0.24851620590199999</c:v>
                </c:pt>
                <c:pt idx="64">
                  <c:v>0.24851620590199999</c:v>
                </c:pt>
                <c:pt idx="65">
                  <c:v>0.24851620590199999</c:v>
                </c:pt>
                <c:pt idx="66">
                  <c:v>0.24851620590199999</c:v>
                </c:pt>
                <c:pt idx="67">
                  <c:v>0.24851620590199999</c:v>
                </c:pt>
                <c:pt idx="68">
                  <c:v>0.24851620590199999</c:v>
                </c:pt>
                <c:pt idx="69">
                  <c:v>0.24851620590199999</c:v>
                </c:pt>
                <c:pt idx="70">
                  <c:v>0.24851620590199999</c:v>
                </c:pt>
                <c:pt idx="71">
                  <c:v>0.24851620590199999</c:v>
                </c:pt>
                <c:pt idx="72">
                  <c:v>0.24851620590199999</c:v>
                </c:pt>
                <c:pt idx="73">
                  <c:v>0.24851620590199999</c:v>
                </c:pt>
                <c:pt idx="74">
                  <c:v>0.24851620590199999</c:v>
                </c:pt>
                <c:pt idx="75">
                  <c:v>0.24851620590199999</c:v>
                </c:pt>
                <c:pt idx="76">
                  <c:v>0.24851620590199999</c:v>
                </c:pt>
                <c:pt idx="77">
                  <c:v>0.24851620590199999</c:v>
                </c:pt>
                <c:pt idx="78">
                  <c:v>0.24851620590199999</c:v>
                </c:pt>
                <c:pt idx="79">
                  <c:v>0.24851620590199999</c:v>
                </c:pt>
                <c:pt idx="80">
                  <c:v>0.24851620590199999</c:v>
                </c:pt>
                <c:pt idx="81">
                  <c:v>0.24851620590199999</c:v>
                </c:pt>
                <c:pt idx="82">
                  <c:v>0.24851620590199999</c:v>
                </c:pt>
                <c:pt idx="83">
                  <c:v>0.24851620590199999</c:v>
                </c:pt>
                <c:pt idx="84">
                  <c:v>0.24851620590199999</c:v>
                </c:pt>
                <c:pt idx="85">
                  <c:v>0.24851620590199999</c:v>
                </c:pt>
                <c:pt idx="86">
                  <c:v>0.24851620590199999</c:v>
                </c:pt>
                <c:pt idx="87">
                  <c:v>0.24851620590199999</c:v>
                </c:pt>
                <c:pt idx="88">
                  <c:v>0.24851620590199999</c:v>
                </c:pt>
                <c:pt idx="89">
                  <c:v>0.24851620590199999</c:v>
                </c:pt>
                <c:pt idx="90">
                  <c:v>0.24851620590199999</c:v>
                </c:pt>
                <c:pt idx="91">
                  <c:v>0.24851620590199999</c:v>
                </c:pt>
                <c:pt idx="92">
                  <c:v>0.24851620590199999</c:v>
                </c:pt>
                <c:pt idx="93">
                  <c:v>0.24851620590199999</c:v>
                </c:pt>
                <c:pt idx="94">
                  <c:v>0.24851620590199999</c:v>
                </c:pt>
                <c:pt idx="95">
                  <c:v>0.24851620590199999</c:v>
                </c:pt>
                <c:pt idx="96">
                  <c:v>0.24851620590199999</c:v>
                </c:pt>
                <c:pt idx="97">
                  <c:v>0.24851620590199999</c:v>
                </c:pt>
                <c:pt idx="98">
                  <c:v>0.24851620590199999</c:v>
                </c:pt>
                <c:pt idx="99">
                  <c:v>0.24851620590199999</c:v>
                </c:pt>
                <c:pt idx="100">
                  <c:v>0.24851620590199999</c:v>
                </c:pt>
                <c:pt idx="101">
                  <c:v>0.24851620590199999</c:v>
                </c:pt>
                <c:pt idx="102">
                  <c:v>0.24851620590199999</c:v>
                </c:pt>
                <c:pt idx="103">
                  <c:v>0.24851620590199999</c:v>
                </c:pt>
                <c:pt idx="104">
                  <c:v>0.24851620590199999</c:v>
                </c:pt>
                <c:pt idx="105">
                  <c:v>0.24851620590199999</c:v>
                </c:pt>
                <c:pt idx="106">
                  <c:v>0.24851620590199999</c:v>
                </c:pt>
                <c:pt idx="107">
                  <c:v>0.24851620590199999</c:v>
                </c:pt>
                <c:pt idx="108">
                  <c:v>0.24851620590199999</c:v>
                </c:pt>
                <c:pt idx="109">
                  <c:v>0.24851620590199999</c:v>
                </c:pt>
                <c:pt idx="110">
                  <c:v>0.24851620590199999</c:v>
                </c:pt>
                <c:pt idx="111">
                  <c:v>0.24851620590199999</c:v>
                </c:pt>
                <c:pt idx="112">
                  <c:v>0.24851620590199999</c:v>
                </c:pt>
                <c:pt idx="113">
                  <c:v>0.24851620590199999</c:v>
                </c:pt>
                <c:pt idx="114">
                  <c:v>0.24851620590199999</c:v>
                </c:pt>
                <c:pt idx="115">
                  <c:v>0.24851620590199999</c:v>
                </c:pt>
                <c:pt idx="116">
                  <c:v>0.24851620590199999</c:v>
                </c:pt>
                <c:pt idx="117">
                  <c:v>0.24851620590199999</c:v>
                </c:pt>
                <c:pt idx="118">
                  <c:v>0.24851620590199999</c:v>
                </c:pt>
                <c:pt idx="119">
                  <c:v>0.24851620590199999</c:v>
                </c:pt>
                <c:pt idx="120">
                  <c:v>0.24851620590199999</c:v>
                </c:pt>
                <c:pt idx="121">
                  <c:v>0.24851620590199999</c:v>
                </c:pt>
                <c:pt idx="122">
                  <c:v>0.24851620590199999</c:v>
                </c:pt>
                <c:pt idx="123">
                  <c:v>0.24851620590199999</c:v>
                </c:pt>
                <c:pt idx="124">
                  <c:v>0.24851620590199999</c:v>
                </c:pt>
                <c:pt idx="125">
                  <c:v>0.24851620590199999</c:v>
                </c:pt>
                <c:pt idx="126">
                  <c:v>0.24851620590199999</c:v>
                </c:pt>
                <c:pt idx="127">
                  <c:v>0.24851620590199999</c:v>
                </c:pt>
                <c:pt idx="128">
                  <c:v>0.24851620590199999</c:v>
                </c:pt>
                <c:pt idx="129">
                  <c:v>0.24851620590199999</c:v>
                </c:pt>
                <c:pt idx="130">
                  <c:v>0.24851620590199999</c:v>
                </c:pt>
                <c:pt idx="131">
                  <c:v>0.24851620590199999</c:v>
                </c:pt>
                <c:pt idx="132">
                  <c:v>0.24851620590199999</c:v>
                </c:pt>
                <c:pt idx="133">
                  <c:v>0.24851620590199999</c:v>
                </c:pt>
                <c:pt idx="134">
                  <c:v>0.24851620590199999</c:v>
                </c:pt>
                <c:pt idx="135">
                  <c:v>0.24851620590199999</c:v>
                </c:pt>
                <c:pt idx="136">
                  <c:v>0.24851620590199999</c:v>
                </c:pt>
                <c:pt idx="137">
                  <c:v>0.24851620590199999</c:v>
                </c:pt>
                <c:pt idx="138">
                  <c:v>0.24851620590199999</c:v>
                </c:pt>
                <c:pt idx="139">
                  <c:v>0.24851620590199999</c:v>
                </c:pt>
                <c:pt idx="140">
                  <c:v>0.24851620590199999</c:v>
                </c:pt>
                <c:pt idx="141">
                  <c:v>0.24851620590199999</c:v>
                </c:pt>
                <c:pt idx="142">
                  <c:v>0.24851620590199999</c:v>
                </c:pt>
                <c:pt idx="143">
                  <c:v>0.24851620590199999</c:v>
                </c:pt>
                <c:pt idx="144">
                  <c:v>0.24851620590199999</c:v>
                </c:pt>
                <c:pt idx="145">
                  <c:v>0.24851620590199999</c:v>
                </c:pt>
                <c:pt idx="146">
                  <c:v>0.24851620590199999</c:v>
                </c:pt>
                <c:pt idx="147">
                  <c:v>0.24851620590199999</c:v>
                </c:pt>
                <c:pt idx="148">
                  <c:v>0.24851620590199999</c:v>
                </c:pt>
                <c:pt idx="149">
                  <c:v>0.24851620590199999</c:v>
                </c:pt>
                <c:pt idx="150">
                  <c:v>0.24851620590199999</c:v>
                </c:pt>
                <c:pt idx="151">
                  <c:v>0.24851620590199999</c:v>
                </c:pt>
                <c:pt idx="152">
                  <c:v>0.24851620590199999</c:v>
                </c:pt>
                <c:pt idx="153">
                  <c:v>0.24851620590199999</c:v>
                </c:pt>
                <c:pt idx="154">
                  <c:v>0.24851620590199999</c:v>
                </c:pt>
                <c:pt idx="155">
                  <c:v>0.24851620590199999</c:v>
                </c:pt>
                <c:pt idx="156">
                  <c:v>0.24851620590199999</c:v>
                </c:pt>
                <c:pt idx="157">
                  <c:v>0.24851620590199999</c:v>
                </c:pt>
                <c:pt idx="158">
                  <c:v>0.24851620590199999</c:v>
                </c:pt>
                <c:pt idx="159">
                  <c:v>0.24851620590199999</c:v>
                </c:pt>
                <c:pt idx="160">
                  <c:v>0.24851620590199999</c:v>
                </c:pt>
                <c:pt idx="161">
                  <c:v>0.24851620590199999</c:v>
                </c:pt>
                <c:pt idx="162">
                  <c:v>0.24851620590199999</c:v>
                </c:pt>
                <c:pt idx="163">
                  <c:v>0.24851620590199999</c:v>
                </c:pt>
                <c:pt idx="164">
                  <c:v>0.24851620590199999</c:v>
                </c:pt>
                <c:pt idx="165">
                  <c:v>0.24851620590199999</c:v>
                </c:pt>
                <c:pt idx="166">
                  <c:v>0.24851620590199999</c:v>
                </c:pt>
                <c:pt idx="167">
                  <c:v>0.24851620590199999</c:v>
                </c:pt>
                <c:pt idx="168">
                  <c:v>0.24851620590199999</c:v>
                </c:pt>
                <c:pt idx="169">
                  <c:v>0.24851620590199999</c:v>
                </c:pt>
                <c:pt idx="170">
                  <c:v>0.24851620590199999</c:v>
                </c:pt>
                <c:pt idx="171">
                  <c:v>0.24851620590199999</c:v>
                </c:pt>
                <c:pt idx="172">
                  <c:v>0.24851620590199999</c:v>
                </c:pt>
                <c:pt idx="173">
                  <c:v>0.24851620590199999</c:v>
                </c:pt>
                <c:pt idx="174">
                  <c:v>0.24851620590199999</c:v>
                </c:pt>
                <c:pt idx="175">
                  <c:v>0.24851620590199999</c:v>
                </c:pt>
                <c:pt idx="176">
                  <c:v>0.24851620590199999</c:v>
                </c:pt>
                <c:pt idx="177">
                  <c:v>0.24851620590199999</c:v>
                </c:pt>
                <c:pt idx="178">
                  <c:v>0.24851620590199999</c:v>
                </c:pt>
                <c:pt idx="179">
                  <c:v>0.24851620590199999</c:v>
                </c:pt>
                <c:pt idx="180">
                  <c:v>0.24851620590199999</c:v>
                </c:pt>
                <c:pt idx="181">
                  <c:v>0.24851620590199999</c:v>
                </c:pt>
                <c:pt idx="182">
                  <c:v>0.24851620590199999</c:v>
                </c:pt>
                <c:pt idx="183">
                  <c:v>0.24851620590199999</c:v>
                </c:pt>
                <c:pt idx="184">
                  <c:v>0.24851620590199999</c:v>
                </c:pt>
                <c:pt idx="185">
                  <c:v>0.24851620590199999</c:v>
                </c:pt>
                <c:pt idx="186">
                  <c:v>0.24851620590199999</c:v>
                </c:pt>
                <c:pt idx="187">
                  <c:v>0.24851620590199999</c:v>
                </c:pt>
                <c:pt idx="188">
                  <c:v>0.24851620590199999</c:v>
                </c:pt>
                <c:pt idx="189">
                  <c:v>0.24851620590199999</c:v>
                </c:pt>
                <c:pt idx="190">
                  <c:v>0.24851620590199999</c:v>
                </c:pt>
                <c:pt idx="191">
                  <c:v>0.24851620590199999</c:v>
                </c:pt>
                <c:pt idx="192">
                  <c:v>0.24851620590199999</c:v>
                </c:pt>
                <c:pt idx="193">
                  <c:v>0.24851620590199999</c:v>
                </c:pt>
                <c:pt idx="194">
                  <c:v>0.24851620590199999</c:v>
                </c:pt>
                <c:pt idx="195">
                  <c:v>0.24851620590199999</c:v>
                </c:pt>
                <c:pt idx="196">
                  <c:v>0.24851620590199999</c:v>
                </c:pt>
                <c:pt idx="197">
                  <c:v>0.24851620590199999</c:v>
                </c:pt>
                <c:pt idx="198">
                  <c:v>0.24851620590199999</c:v>
                </c:pt>
                <c:pt idx="199">
                  <c:v>0.24851620590199999</c:v>
                </c:pt>
                <c:pt idx="200">
                  <c:v>0.24851620590199999</c:v>
                </c:pt>
                <c:pt idx="201">
                  <c:v>0.24851620590199999</c:v>
                </c:pt>
                <c:pt idx="202">
                  <c:v>0.24851620590199999</c:v>
                </c:pt>
                <c:pt idx="203">
                  <c:v>0.24851620590199999</c:v>
                </c:pt>
                <c:pt idx="204">
                  <c:v>0.24851620590199999</c:v>
                </c:pt>
                <c:pt idx="205">
                  <c:v>0.24851620590199999</c:v>
                </c:pt>
                <c:pt idx="206">
                  <c:v>0.24851620590199999</c:v>
                </c:pt>
                <c:pt idx="207">
                  <c:v>0.24851620590199999</c:v>
                </c:pt>
                <c:pt idx="208">
                  <c:v>0.24851620590199999</c:v>
                </c:pt>
                <c:pt idx="209">
                  <c:v>0.24851620590199999</c:v>
                </c:pt>
                <c:pt idx="210">
                  <c:v>0.24851620590199999</c:v>
                </c:pt>
                <c:pt idx="211">
                  <c:v>0.24851620590199999</c:v>
                </c:pt>
                <c:pt idx="212">
                  <c:v>0.24851620590199999</c:v>
                </c:pt>
                <c:pt idx="213">
                  <c:v>0.24851620590199999</c:v>
                </c:pt>
                <c:pt idx="214">
                  <c:v>0.24851820699900001</c:v>
                </c:pt>
                <c:pt idx="215">
                  <c:v>0.24851820699900001</c:v>
                </c:pt>
                <c:pt idx="216">
                  <c:v>0.24851909097300001</c:v>
                </c:pt>
                <c:pt idx="217">
                  <c:v>0.24851914562800001</c:v>
                </c:pt>
                <c:pt idx="218">
                  <c:v>0.24851914562800001</c:v>
                </c:pt>
                <c:pt idx="219">
                  <c:v>0.24851914562800001</c:v>
                </c:pt>
                <c:pt idx="220">
                  <c:v>0.24851914562800001</c:v>
                </c:pt>
                <c:pt idx="221">
                  <c:v>0.24851914562800001</c:v>
                </c:pt>
                <c:pt idx="222">
                  <c:v>0.24851914562800001</c:v>
                </c:pt>
                <c:pt idx="223">
                  <c:v>0.24851914562800001</c:v>
                </c:pt>
                <c:pt idx="224">
                  <c:v>0.248520325387</c:v>
                </c:pt>
                <c:pt idx="225">
                  <c:v>0.248520325387</c:v>
                </c:pt>
                <c:pt idx="226">
                  <c:v>0.248520325387</c:v>
                </c:pt>
                <c:pt idx="227">
                  <c:v>0.248520325387</c:v>
                </c:pt>
                <c:pt idx="228">
                  <c:v>0.248520325387</c:v>
                </c:pt>
                <c:pt idx="229">
                  <c:v>0.248520325387</c:v>
                </c:pt>
                <c:pt idx="230">
                  <c:v>0.248520325387</c:v>
                </c:pt>
                <c:pt idx="231">
                  <c:v>0.248520325387</c:v>
                </c:pt>
                <c:pt idx="232">
                  <c:v>0.248520325387</c:v>
                </c:pt>
                <c:pt idx="233">
                  <c:v>0.248520325387</c:v>
                </c:pt>
                <c:pt idx="234">
                  <c:v>0.248520325387</c:v>
                </c:pt>
                <c:pt idx="235">
                  <c:v>0.24852128463000001</c:v>
                </c:pt>
                <c:pt idx="236">
                  <c:v>0.24865564115899999</c:v>
                </c:pt>
                <c:pt idx="237">
                  <c:v>0.24915719936200001</c:v>
                </c:pt>
                <c:pt idx="238">
                  <c:v>0.249857136831</c:v>
                </c:pt>
                <c:pt idx="239">
                  <c:v>0.25099481169299998</c:v>
                </c:pt>
                <c:pt idx="240">
                  <c:v>0.25232522156199999</c:v>
                </c:pt>
                <c:pt idx="241">
                  <c:v>0.25929798812299998</c:v>
                </c:pt>
                <c:pt idx="242">
                  <c:v>0.259298636922</c:v>
                </c:pt>
                <c:pt idx="243">
                  <c:v>0.25929872777500002</c:v>
                </c:pt>
                <c:pt idx="244">
                  <c:v>0.25929878448799998</c:v>
                </c:pt>
                <c:pt idx="245">
                  <c:v>0.25929880148099999</c:v>
                </c:pt>
                <c:pt idx="246">
                  <c:v>0.259299172819</c:v>
                </c:pt>
                <c:pt idx="247">
                  <c:v>0.25942169140600002</c:v>
                </c:pt>
                <c:pt idx="248">
                  <c:v>0.25986531538300001</c:v>
                </c:pt>
                <c:pt idx="249">
                  <c:v>0.26061927784400002</c:v>
                </c:pt>
                <c:pt idx="250">
                  <c:v>0.26167005532299997</c:v>
                </c:pt>
                <c:pt idx="251">
                  <c:v>0.26300403052400001</c:v>
                </c:pt>
                <c:pt idx="252">
                  <c:v>0.26460820269200003</c:v>
                </c:pt>
                <c:pt idx="253">
                  <c:v>0.26646949158299998</c:v>
                </c:pt>
                <c:pt idx="254">
                  <c:v>0.26857535261999999</c:v>
                </c:pt>
                <c:pt idx="255">
                  <c:v>0.27347062622500001</c:v>
                </c:pt>
                <c:pt idx="256">
                  <c:v>0.27347062622500001</c:v>
                </c:pt>
                <c:pt idx="257">
                  <c:v>0.28397071254900003</c:v>
                </c:pt>
                <c:pt idx="258">
                  <c:v>0.28454170929700001</c:v>
                </c:pt>
                <c:pt idx="259">
                  <c:v>0.28541180481700001</c:v>
                </c:pt>
                <c:pt idx="260">
                  <c:v>0.28656955044999999</c:v>
                </c:pt>
                <c:pt idx="261">
                  <c:v>0.28800355071900002</c:v>
                </c:pt>
                <c:pt idx="262">
                  <c:v>0.28970252140699998</c:v>
                </c:pt>
                <c:pt idx="263">
                  <c:v>0.291655337987</c:v>
                </c:pt>
                <c:pt idx="264">
                  <c:v>0.29627898853599999</c:v>
                </c:pt>
                <c:pt idx="265">
                  <c:v>0.29627898853599999</c:v>
                </c:pt>
                <c:pt idx="266">
                  <c:v>0.29892859440500003</c:v>
                </c:pt>
                <c:pt idx="267">
                  <c:v>0.30178967107900001</c:v>
                </c:pt>
                <c:pt idx="268">
                  <c:v>0.30810773247200002</c:v>
                </c:pt>
                <c:pt idx="269">
                  <c:v>0.30810773247200002</c:v>
                </c:pt>
                <c:pt idx="270">
                  <c:v>0.31154624431900002</c:v>
                </c:pt>
                <c:pt idx="271">
                  <c:v>0.31976122558100001</c:v>
                </c:pt>
                <c:pt idx="272">
                  <c:v>0.31976122558100001</c:v>
                </c:pt>
                <c:pt idx="273">
                  <c:v>0.31976122558100001</c:v>
                </c:pt>
                <c:pt idx="274">
                  <c:v>0.32304702044700001</c:v>
                </c:pt>
                <c:pt idx="275">
                  <c:v>0.32647671229000003</c:v>
                </c:pt>
                <c:pt idx="276">
                  <c:v>0.33004371605900001</c:v>
                </c:pt>
                <c:pt idx="277">
                  <c:v>0.33374002614199999</c:v>
                </c:pt>
                <c:pt idx="278">
                  <c:v>0.33755676507100002</c:v>
                </c:pt>
                <c:pt idx="279">
                  <c:v>0.34728400731499998</c:v>
                </c:pt>
                <c:pt idx="280">
                  <c:v>0.34964962833000002</c:v>
                </c:pt>
                <c:pt idx="281">
                  <c:v>0.34964962833000002</c:v>
                </c:pt>
                <c:pt idx="282">
                  <c:v>0.35387194954399998</c:v>
                </c:pt>
                <c:pt idx="283">
                  <c:v>0.36067609284500002</c:v>
                </c:pt>
                <c:pt idx="284">
                  <c:v>0.36422137146</c:v>
                </c:pt>
                <c:pt idx="285">
                  <c:v>0.36703334330999998</c:v>
                </c:pt>
                <c:pt idx="286">
                  <c:v>0.37152891368000002</c:v>
                </c:pt>
                <c:pt idx="287">
                  <c:v>0.384275129105</c:v>
                </c:pt>
                <c:pt idx="288">
                  <c:v>0.38937314125599998</c:v>
                </c:pt>
                <c:pt idx="289">
                  <c:v>0.39984743133099998</c:v>
                </c:pt>
                <c:pt idx="290">
                  <c:v>0.39984743133099998</c:v>
                </c:pt>
                <c:pt idx="291">
                  <c:v>0.405263135878</c:v>
                </c:pt>
                <c:pt idx="292">
                  <c:v>0.41111883743700001</c:v>
                </c:pt>
                <c:pt idx="293">
                  <c:v>0.41300093569599999</c:v>
                </c:pt>
                <c:pt idx="294">
                  <c:v>0.41300093569599999</c:v>
                </c:pt>
                <c:pt idx="295">
                  <c:v>0.41300093569599999</c:v>
                </c:pt>
                <c:pt idx="296">
                  <c:v>0.41300093569599999</c:v>
                </c:pt>
                <c:pt idx="297">
                  <c:v>0.427573452646</c:v>
                </c:pt>
                <c:pt idx="298">
                  <c:v>0.427573452646</c:v>
                </c:pt>
                <c:pt idx="299">
                  <c:v>0.427573452646</c:v>
                </c:pt>
                <c:pt idx="300">
                  <c:v>0.43263778820999998</c:v>
                </c:pt>
                <c:pt idx="301">
                  <c:v>0.43780143451499998</c:v>
                </c:pt>
                <c:pt idx="302">
                  <c:v>0.44306088161200002</c:v>
                </c:pt>
                <c:pt idx="303">
                  <c:v>0.44785734813</c:v>
                </c:pt>
                <c:pt idx="304">
                  <c:v>0.44785734813</c:v>
                </c:pt>
                <c:pt idx="305">
                  <c:v>0.44785734813</c:v>
                </c:pt>
                <c:pt idx="306">
                  <c:v>0.44785734813</c:v>
                </c:pt>
                <c:pt idx="307">
                  <c:v>0.44785734813</c:v>
                </c:pt>
                <c:pt idx="308">
                  <c:v>0.44785734813</c:v>
                </c:pt>
                <c:pt idx="309">
                  <c:v>0.44785734813</c:v>
                </c:pt>
                <c:pt idx="310">
                  <c:v>0.44785734813</c:v>
                </c:pt>
                <c:pt idx="311">
                  <c:v>0.44785734813</c:v>
                </c:pt>
                <c:pt idx="312">
                  <c:v>0.44785734813</c:v>
                </c:pt>
                <c:pt idx="313">
                  <c:v>0.44785734813</c:v>
                </c:pt>
                <c:pt idx="314">
                  <c:v>0.44785734813</c:v>
                </c:pt>
                <c:pt idx="315">
                  <c:v>0.44785734813</c:v>
                </c:pt>
                <c:pt idx="316">
                  <c:v>0.44785734813</c:v>
                </c:pt>
                <c:pt idx="317">
                  <c:v>0.44785734813</c:v>
                </c:pt>
                <c:pt idx="318">
                  <c:v>0.44785734813</c:v>
                </c:pt>
                <c:pt idx="319">
                  <c:v>0.44785734813</c:v>
                </c:pt>
                <c:pt idx="320">
                  <c:v>0.44785734813</c:v>
                </c:pt>
                <c:pt idx="321">
                  <c:v>0.44785734813</c:v>
                </c:pt>
                <c:pt idx="322">
                  <c:v>0.44785734813</c:v>
                </c:pt>
                <c:pt idx="323">
                  <c:v>0.44785734813</c:v>
                </c:pt>
                <c:pt idx="324">
                  <c:v>0.44785734813</c:v>
                </c:pt>
                <c:pt idx="325">
                  <c:v>0.44785734813</c:v>
                </c:pt>
                <c:pt idx="326">
                  <c:v>0.44785734813</c:v>
                </c:pt>
                <c:pt idx="327">
                  <c:v>0.44785734813</c:v>
                </c:pt>
                <c:pt idx="328">
                  <c:v>0.44785734813</c:v>
                </c:pt>
                <c:pt idx="329">
                  <c:v>0.44785734813</c:v>
                </c:pt>
                <c:pt idx="330">
                  <c:v>0.44785734813</c:v>
                </c:pt>
                <c:pt idx="331">
                  <c:v>0.44785734813</c:v>
                </c:pt>
                <c:pt idx="332">
                  <c:v>0.44785734813</c:v>
                </c:pt>
                <c:pt idx="333">
                  <c:v>0.44785734813</c:v>
                </c:pt>
                <c:pt idx="334">
                  <c:v>0.44785734813</c:v>
                </c:pt>
                <c:pt idx="335">
                  <c:v>0.44785734813</c:v>
                </c:pt>
                <c:pt idx="336">
                  <c:v>0.44785734813</c:v>
                </c:pt>
                <c:pt idx="337">
                  <c:v>0.44785734813</c:v>
                </c:pt>
                <c:pt idx="338">
                  <c:v>0.44785734813</c:v>
                </c:pt>
                <c:pt idx="339">
                  <c:v>0.44785734813</c:v>
                </c:pt>
                <c:pt idx="340">
                  <c:v>0.44785734813</c:v>
                </c:pt>
                <c:pt idx="341">
                  <c:v>0.44785734813</c:v>
                </c:pt>
                <c:pt idx="342">
                  <c:v>0.44785734813</c:v>
                </c:pt>
                <c:pt idx="343">
                  <c:v>0.44785734813</c:v>
                </c:pt>
                <c:pt idx="344">
                  <c:v>0.44785734813</c:v>
                </c:pt>
                <c:pt idx="345">
                  <c:v>0.44785734813</c:v>
                </c:pt>
                <c:pt idx="346">
                  <c:v>0.44785734813</c:v>
                </c:pt>
                <c:pt idx="347">
                  <c:v>0.44785734813</c:v>
                </c:pt>
                <c:pt idx="348">
                  <c:v>0.44785734813</c:v>
                </c:pt>
                <c:pt idx="349">
                  <c:v>0.44785734813</c:v>
                </c:pt>
                <c:pt idx="350">
                  <c:v>0.44785734813</c:v>
                </c:pt>
                <c:pt idx="351">
                  <c:v>0.44785734813</c:v>
                </c:pt>
                <c:pt idx="352">
                  <c:v>0.44785734813</c:v>
                </c:pt>
                <c:pt idx="353">
                  <c:v>0.44785734813</c:v>
                </c:pt>
                <c:pt idx="354">
                  <c:v>0.44785734813</c:v>
                </c:pt>
                <c:pt idx="355">
                  <c:v>0.44785734813</c:v>
                </c:pt>
                <c:pt idx="356">
                  <c:v>0.44785734813</c:v>
                </c:pt>
                <c:pt idx="357">
                  <c:v>0.44785734813</c:v>
                </c:pt>
                <c:pt idx="358">
                  <c:v>0.44785734813</c:v>
                </c:pt>
                <c:pt idx="359">
                  <c:v>0.44785734813</c:v>
                </c:pt>
                <c:pt idx="360">
                  <c:v>0.44785734813</c:v>
                </c:pt>
                <c:pt idx="361">
                  <c:v>0.44785734813</c:v>
                </c:pt>
                <c:pt idx="362">
                  <c:v>0.44785734813</c:v>
                </c:pt>
                <c:pt idx="363">
                  <c:v>0.44785734813</c:v>
                </c:pt>
                <c:pt idx="364">
                  <c:v>0.44785734813</c:v>
                </c:pt>
                <c:pt idx="365">
                  <c:v>0.44785734813</c:v>
                </c:pt>
                <c:pt idx="366">
                  <c:v>0.44785734813</c:v>
                </c:pt>
                <c:pt idx="367">
                  <c:v>0.44785734813</c:v>
                </c:pt>
                <c:pt idx="368">
                  <c:v>0.44785734813</c:v>
                </c:pt>
                <c:pt idx="369">
                  <c:v>0.44785734813</c:v>
                </c:pt>
                <c:pt idx="370">
                  <c:v>0.44785734813</c:v>
                </c:pt>
                <c:pt idx="371">
                  <c:v>0.44785734813</c:v>
                </c:pt>
                <c:pt idx="372">
                  <c:v>0.44785734813</c:v>
                </c:pt>
                <c:pt idx="373">
                  <c:v>0.44785734813</c:v>
                </c:pt>
                <c:pt idx="374">
                  <c:v>0.44785734813</c:v>
                </c:pt>
                <c:pt idx="375">
                  <c:v>0.44785734813</c:v>
                </c:pt>
                <c:pt idx="376">
                  <c:v>0.44785734813</c:v>
                </c:pt>
                <c:pt idx="377">
                  <c:v>0.44785734813</c:v>
                </c:pt>
                <c:pt idx="378">
                  <c:v>0.44785734813</c:v>
                </c:pt>
                <c:pt idx="379">
                  <c:v>0.44785734813</c:v>
                </c:pt>
                <c:pt idx="380">
                  <c:v>0.44785734813</c:v>
                </c:pt>
                <c:pt idx="381">
                  <c:v>0.44785734813</c:v>
                </c:pt>
                <c:pt idx="382">
                  <c:v>0.44785734813</c:v>
                </c:pt>
                <c:pt idx="383">
                  <c:v>0.44785734813</c:v>
                </c:pt>
                <c:pt idx="384">
                  <c:v>0.44785734813</c:v>
                </c:pt>
                <c:pt idx="385">
                  <c:v>0.44785734813</c:v>
                </c:pt>
                <c:pt idx="386">
                  <c:v>0.44785734813</c:v>
                </c:pt>
                <c:pt idx="387">
                  <c:v>0.44785734813</c:v>
                </c:pt>
                <c:pt idx="388">
                  <c:v>0.44785734813</c:v>
                </c:pt>
                <c:pt idx="389">
                  <c:v>0.44785734813</c:v>
                </c:pt>
                <c:pt idx="390">
                  <c:v>0.44785734813</c:v>
                </c:pt>
                <c:pt idx="391">
                  <c:v>0.44785734813</c:v>
                </c:pt>
                <c:pt idx="392">
                  <c:v>0.44785734813</c:v>
                </c:pt>
                <c:pt idx="393">
                  <c:v>0.44785734813</c:v>
                </c:pt>
                <c:pt idx="394">
                  <c:v>0.44785734813</c:v>
                </c:pt>
                <c:pt idx="395">
                  <c:v>0.44785734813</c:v>
                </c:pt>
                <c:pt idx="396">
                  <c:v>0.44785734813</c:v>
                </c:pt>
                <c:pt idx="397">
                  <c:v>0.44785734813</c:v>
                </c:pt>
                <c:pt idx="398">
                  <c:v>0.44785734813</c:v>
                </c:pt>
                <c:pt idx="399">
                  <c:v>0.44785734813</c:v>
                </c:pt>
                <c:pt idx="400">
                  <c:v>0.44785734813</c:v>
                </c:pt>
                <c:pt idx="401">
                  <c:v>0.44785734813</c:v>
                </c:pt>
                <c:pt idx="402">
                  <c:v>0.44785734813</c:v>
                </c:pt>
                <c:pt idx="403">
                  <c:v>0.44785734813</c:v>
                </c:pt>
                <c:pt idx="404">
                  <c:v>0.44785734813</c:v>
                </c:pt>
                <c:pt idx="405">
                  <c:v>0.44785734813</c:v>
                </c:pt>
                <c:pt idx="406">
                  <c:v>0.44785734813</c:v>
                </c:pt>
                <c:pt idx="407">
                  <c:v>0.44785734813</c:v>
                </c:pt>
                <c:pt idx="408">
                  <c:v>0.44785734813</c:v>
                </c:pt>
                <c:pt idx="409">
                  <c:v>0.44785734813</c:v>
                </c:pt>
                <c:pt idx="410">
                  <c:v>0.44785734813</c:v>
                </c:pt>
                <c:pt idx="411">
                  <c:v>0.44785734813</c:v>
                </c:pt>
                <c:pt idx="412">
                  <c:v>0.44785734813</c:v>
                </c:pt>
                <c:pt idx="413">
                  <c:v>0.44785734813</c:v>
                </c:pt>
                <c:pt idx="414">
                  <c:v>0.44785734813</c:v>
                </c:pt>
                <c:pt idx="415">
                  <c:v>0.44785734813</c:v>
                </c:pt>
                <c:pt idx="416">
                  <c:v>0.44785734813</c:v>
                </c:pt>
                <c:pt idx="417">
                  <c:v>0.44785734813</c:v>
                </c:pt>
                <c:pt idx="418">
                  <c:v>0.44785734813</c:v>
                </c:pt>
                <c:pt idx="419">
                  <c:v>0.44785734813</c:v>
                </c:pt>
                <c:pt idx="420">
                  <c:v>0.44785734813</c:v>
                </c:pt>
                <c:pt idx="421">
                  <c:v>0.44785734813</c:v>
                </c:pt>
                <c:pt idx="422">
                  <c:v>0.44785734813</c:v>
                </c:pt>
                <c:pt idx="423">
                  <c:v>0.44785734813</c:v>
                </c:pt>
                <c:pt idx="424">
                  <c:v>0.44785734813</c:v>
                </c:pt>
                <c:pt idx="425">
                  <c:v>0.44785734813</c:v>
                </c:pt>
                <c:pt idx="426">
                  <c:v>0.44785734813</c:v>
                </c:pt>
                <c:pt idx="427">
                  <c:v>0.44785734813</c:v>
                </c:pt>
                <c:pt idx="428">
                  <c:v>0.44785734813</c:v>
                </c:pt>
                <c:pt idx="429">
                  <c:v>0.44785734813</c:v>
                </c:pt>
                <c:pt idx="430">
                  <c:v>0.44785734813</c:v>
                </c:pt>
                <c:pt idx="431">
                  <c:v>0.44785734813</c:v>
                </c:pt>
                <c:pt idx="432">
                  <c:v>0.44785734813</c:v>
                </c:pt>
                <c:pt idx="433">
                  <c:v>0.44785734813</c:v>
                </c:pt>
                <c:pt idx="434">
                  <c:v>0.44785734813</c:v>
                </c:pt>
                <c:pt idx="435">
                  <c:v>0.44785734813</c:v>
                </c:pt>
                <c:pt idx="436">
                  <c:v>0.44785734813</c:v>
                </c:pt>
                <c:pt idx="437">
                  <c:v>0.44785734813</c:v>
                </c:pt>
                <c:pt idx="438">
                  <c:v>0.44785734813</c:v>
                </c:pt>
                <c:pt idx="439">
                  <c:v>0.44785734813</c:v>
                </c:pt>
                <c:pt idx="440">
                  <c:v>0.44785734813</c:v>
                </c:pt>
                <c:pt idx="441">
                  <c:v>0.44785734813</c:v>
                </c:pt>
                <c:pt idx="442">
                  <c:v>0.44785734813</c:v>
                </c:pt>
                <c:pt idx="443">
                  <c:v>0.44785734813</c:v>
                </c:pt>
                <c:pt idx="444">
                  <c:v>0.44785734813</c:v>
                </c:pt>
                <c:pt idx="445">
                  <c:v>0.44785734813</c:v>
                </c:pt>
                <c:pt idx="446">
                  <c:v>0.44785734813</c:v>
                </c:pt>
                <c:pt idx="447">
                  <c:v>0.44785734813</c:v>
                </c:pt>
                <c:pt idx="448">
                  <c:v>0.44785734813</c:v>
                </c:pt>
                <c:pt idx="449">
                  <c:v>0.44785734813</c:v>
                </c:pt>
                <c:pt idx="450">
                  <c:v>0.44785734813</c:v>
                </c:pt>
                <c:pt idx="451">
                  <c:v>0.44785734813</c:v>
                </c:pt>
                <c:pt idx="452">
                  <c:v>0.44785734813</c:v>
                </c:pt>
                <c:pt idx="453">
                  <c:v>0.44785734813</c:v>
                </c:pt>
                <c:pt idx="454">
                  <c:v>0.44785734813</c:v>
                </c:pt>
                <c:pt idx="455">
                  <c:v>0.44785734813</c:v>
                </c:pt>
                <c:pt idx="456">
                  <c:v>0.44785734813</c:v>
                </c:pt>
                <c:pt idx="457">
                  <c:v>0.44785734813</c:v>
                </c:pt>
                <c:pt idx="458">
                  <c:v>0.44785734813</c:v>
                </c:pt>
                <c:pt idx="459">
                  <c:v>0.44785734813</c:v>
                </c:pt>
                <c:pt idx="460">
                  <c:v>0.44785734813</c:v>
                </c:pt>
                <c:pt idx="461">
                  <c:v>0.44785734813</c:v>
                </c:pt>
                <c:pt idx="462">
                  <c:v>0.44785734813</c:v>
                </c:pt>
                <c:pt idx="463">
                  <c:v>0.44785734813</c:v>
                </c:pt>
                <c:pt idx="464">
                  <c:v>0.44785734813</c:v>
                </c:pt>
                <c:pt idx="465">
                  <c:v>0.44785734813</c:v>
                </c:pt>
                <c:pt idx="466">
                  <c:v>0.44785734813</c:v>
                </c:pt>
                <c:pt idx="467">
                  <c:v>0.44785734813</c:v>
                </c:pt>
                <c:pt idx="468">
                  <c:v>0.44785734813</c:v>
                </c:pt>
                <c:pt idx="469">
                  <c:v>0.44785734813</c:v>
                </c:pt>
                <c:pt idx="470">
                  <c:v>0.44785734813</c:v>
                </c:pt>
                <c:pt idx="471">
                  <c:v>0.44785734813</c:v>
                </c:pt>
                <c:pt idx="472">
                  <c:v>0.44785734813</c:v>
                </c:pt>
                <c:pt idx="473">
                  <c:v>0.44785734813</c:v>
                </c:pt>
                <c:pt idx="474">
                  <c:v>0.44785734813</c:v>
                </c:pt>
                <c:pt idx="475">
                  <c:v>0.44785734813</c:v>
                </c:pt>
                <c:pt idx="476">
                  <c:v>0.44785734813</c:v>
                </c:pt>
                <c:pt idx="477">
                  <c:v>0.44785734813</c:v>
                </c:pt>
                <c:pt idx="478">
                  <c:v>0.44785734813</c:v>
                </c:pt>
                <c:pt idx="479">
                  <c:v>0.44785734813</c:v>
                </c:pt>
                <c:pt idx="480">
                  <c:v>0.44785734813</c:v>
                </c:pt>
                <c:pt idx="481">
                  <c:v>0.44785734813</c:v>
                </c:pt>
                <c:pt idx="482">
                  <c:v>0.44785734813</c:v>
                </c:pt>
                <c:pt idx="483">
                  <c:v>0.44785734813</c:v>
                </c:pt>
                <c:pt idx="484">
                  <c:v>0.44785734813</c:v>
                </c:pt>
                <c:pt idx="485">
                  <c:v>0.44785734813</c:v>
                </c:pt>
                <c:pt idx="486">
                  <c:v>0.44785734813</c:v>
                </c:pt>
                <c:pt idx="487">
                  <c:v>0.44785734813</c:v>
                </c:pt>
                <c:pt idx="488">
                  <c:v>0.44785734813</c:v>
                </c:pt>
                <c:pt idx="489">
                  <c:v>0.44785734813</c:v>
                </c:pt>
                <c:pt idx="490">
                  <c:v>0.44785734813</c:v>
                </c:pt>
                <c:pt idx="491">
                  <c:v>0.44785734813</c:v>
                </c:pt>
                <c:pt idx="492">
                  <c:v>0.44785734813</c:v>
                </c:pt>
                <c:pt idx="493">
                  <c:v>0.44785734813</c:v>
                </c:pt>
                <c:pt idx="494">
                  <c:v>0.44785734813</c:v>
                </c:pt>
                <c:pt idx="495">
                  <c:v>0.44785734813</c:v>
                </c:pt>
                <c:pt idx="496">
                  <c:v>0.44785734813</c:v>
                </c:pt>
                <c:pt idx="497">
                  <c:v>0.44785734813</c:v>
                </c:pt>
                <c:pt idx="498">
                  <c:v>0.44785734813</c:v>
                </c:pt>
                <c:pt idx="499">
                  <c:v>0.44785734813</c:v>
                </c:pt>
                <c:pt idx="500">
                  <c:v>0.44785734813</c:v>
                </c:pt>
                <c:pt idx="501">
                  <c:v>0.44785734813</c:v>
                </c:pt>
                <c:pt idx="502">
                  <c:v>0.44785734813</c:v>
                </c:pt>
                <c:pt idx="503">
                  <c:v>0.44785734813</c:v>
                </c:pt>
                <c:pt idx="504">
                  <c:v>0.44785734813</c:v>
                </c:pt>
                <c:pt idx="505">
                  <c:v>0.44785734813</c:v>
                </c:pt>
                <c:pt idx="506">
                  <c:v>0.44785734813</c:v>
                </c:pt>
                <c:pt idx="507">
                  <c:v>0.44785734813</c:v>
                </c:pt>
                <c:pt idx="508">
                  <c:v>0.44785734813</c:v>
                </c:pt>
                <c:pt idx="509">
                  <c:v>0.44785734813</c:v>
                </c:pt>
                <c:pt idx="510">
                  <c:v>0.44785734813</c:v>
                </c:pt>
                <c:pt idx="511">
                  <c:v>0.44785734813</c:v>
                </c:pt>
                <c:pt idx="512">
                  <c:v>0.44785734813</c:v>
                </c:pt>
                <c:pt idx="513">
                  <c:v>0.44785734813</c:v>
                </c:pt>
                <c:pt idx="514">
                  <c:v>0.44785734813</c:v>
                </c:pt>
                <c:pt idx="515">
                  <c:v>0.44785734813</c:v>
                </c:pt>
                <c:pt idx="516">
                  <c:v>0.44785734813</c:v>
                </c:pt>
                <c:pt idx="517">
                  <c:v>0.44785734813</c:v>
                </c:pt>
                <c:pt idx="518">
                  <c:v>0.44785734813</c:v>
                </c:pt>
                <c:pt idx="519">
                  <c:v>0.44785734813</c:v>
                </c:pt>
                <c:pt idx="520">
                  <c:v>0.44785734813</c:v>
                </c:pt>
                <c:pt idx="521">
                  <c:v>0.44785734813</c:v>
                </c:pt>
                <c:pt idx="522">
                  <c:v>0.44785734813</c:v>
                </c:pt>
                <c:pt idx="523">
                  <c:v>0.44785734813</c:v>
                </c:pt>
                <c:pt idx="524">
                  <c:v>0.44785734813</c:v>
                </c:pt>
                <c:pt idx="525">
                  <c:v>0.44785734813</c:v>
                </c:pt>
                <c:pt idx="526">
                  <c:v>0.44785734813</c:v>
                </c:pt>
                <c:pt idx="527">
                  <c:v>0.44785734813</c:v>
                </c:pt>
                <c:pt idx="528">
                  <c:v>0.44785734813</c:v>
                </c:pt>
                <c:pt idx="529">
                  <c:v>0.44785734813</c:v>
                </c:pt>
                <c:pt idx="530">
                  <c:v>0.44785734813</c:v>
                </c:pt>
                <c:pt idx="531">
                  <c:v>0.44785734813</c:v>
                </c:pt>
                <c:pt idx="532">
                  <c:v>0.44785734813</c:v>
                </c:pt>
                <c:pt idx="533">
                  <c:v>0.44785734813</c:v>
                </c:pt>
                <c:pt idx="534">
                  <c:v>0.44785734813</c:v>
                </c:pt>
                <c:pt idx="535">
                  <c:v>0.44785734813</c:v>
                </c:pt>
                <c:pt idx="536">
                  <c:v>0.44785734813</c:v>
                </c:pt>
                <c:pt idx="537">
                  <c:v>0.44785734813</c:v>
                </c:pt>
                <c:pt idx="538">
                  <c:v>0.44785734813</c:v>
                </c:pt>
                <c:pt idx="539">
                  <c:v>0.44785734813</c:v>
                </c:pt>
                <c:pt idx="540">
                  <c:v>0.44785734813</c:v>
                </c:pt>
                <c:pt idx="541">
                  <c:v>0.44785734813</c:v>
                </c:pt>
                <c:pt idx="542">
                  <c:v>0.44785734813</c:v>
                </c:pt>
                <c:pt idx="543">
                  <c:v>0.44785734813</c:v>
                </c:pt>
                <c:pt idx="544">
                  <c:v>0.44785734813</c:v>
                </c:pt>
                <c:pt idx="545">
                  <c:v>0.44785734813</c:v>
                </c:pt>
                <c:pt idx="546">
                  <c:v>0.44785734813</c:v>
                </c:pt>
                <c:pt idx="547">
                  <c:v>0.44785734813</c:v>
                </c:pt>
                <c:pt idx="548">
                  <c:v>0.44785734813</c:v>
                </c:pt>
                <c:pt idx="549">
                  <c:v>0.44785734813</c:v>
                </c:pt>
                <c:pt idx="550">
                  <c:v>0.44785734813</c:v>
                </c:pt>
                <c:pt idx="551">
                  <c:v>0.44785734813</c:v>
                </c:pt>
                <c:pt idx="552">
                  <c:v>0.44785734813</c:v>
                </c:pt>
                <c:pt idx="553">
                  <c:v>0.44785734813</c:v>
                </c:pt>
                <c:pt idx="554">
                  <c:v>0.44785734813</c:v>
                </c:pt>
                <c:pt idx="555">
                  <c:v>0.44785734813</c:v>
                </c:pt>
                <c:pt idx="556">
                  <c:v>0.44785734813</c:v>
                </c:pt>
                <c:pt idx="557">
                  <c:v>0.44785734813</c:v>
                </c:pt>
                <c:pt idx="558">
                  <c:v>0.44785734813</c:v>
                </c:pt>
                <c:pt idx="559">
                  <c:v>0.44785734813</c:v>
                </c:pt>
                <c:pt idx="560">
                  <c:v>0.44785734813</c:v>
                </c:pt>
                <c:pt idx="561">
                  <c:v>0.44785734813</c:v>
                </c:pt>
                <c:pt idx="562">
                  <c:v>0.44785734813</c:v>
                </c:pt>
                <c:pt idx="563">
                  <c:v>0.44785734813</c:v>
                </c:pt>
                <c:pt idx="564">
                  <c:v>0.44785734813</c:v>
                </c:pt>
                <c:pt idx="565">
                  <c:v>0.44785734813</c:v>
                </c:pt>
                <c:pt idx="566">
                  <c:v>0.44785734813</c:v>
                </c:pt>
                <c:pt idx="567">
                  <c:v>0.44785734813</c:v>
                </c:pt>
                <c:pt idx="568">
                  <c:v>0.44785734813</c:v>
                </c:pt>
                <c:pt idx="569">
                  <c:v>0.44785734813</c:v>
                </c:pt>
                <c:pt idx="570">
                  <c:v>0.44785734813</c:v>
                </c:pt>
                <c:pt idx="571">
                  <c:v>0.44785734813</c:v>
                </c:pt>
                <c:pt idx="572">
                  <c:v>0.44785734813</c:v>
                </c:pt>
                <c:pt idx="573">
                  <c:v>0.44785734813</c:v>
                </c:pt>
                <c:pt idx="574">
                  <c:v>0.44785734813</c:v>
                </c:pt>
                <c:pt idx="575">
                  <c:v>0.44785734813</c:v>
                </c:pt>
                <c:pt idx="576">
                  <c:v>0.44785734813</c:v>
                </c:pt>
                <c:pt idx="577">
                  <c:v>0.44785734813</c:v>
                </c:pt>
                <c:pt idx="578">
                  <c:v>0.44785734813</c:v>
                </c:pt>
                <c:pt idx="579">
                  <c:v>0.44785734813</c:v>
                </c:pt>
                <c:pt idx="580">
                  <c:v>0.44785734813</c:v>
                </c:pt>
                <c:pt idx="581">
                  <c:v>0.44785734813</c:v>
                </c:pt>
                <c:pt idx="582">
                  <c:v>0.44785734813</c:v>
                </c:pt>
                <c:pt idx="583">
                  <c:v>0.44785734813</c:v>
                </c:pt>
                <c:pt idx="584">
                  <c:v>0.44785734813</c:v>
                </c:pt>
                <c:pt idx="585">
                  <c:v>0.44785734813</c:v>
                </c:pt>
                <c:pt idx="586">
                  <c:v>0.44785734813</c:v>
                </c:pt>
                <c:pt idx="587">
                  <c:v>0.44785734813</c:v>
                </c:pt>
                <c:pt idx="588">
                  <c:v>0.44785734813</c:v>
                </c:pt>
                <c:pt idx="589">
                  <c:v>0.44785734813</c:v>
                </c:pt>
                <c:pt idx="590">
                  <c:v>0.44785734813</c:v>
                </c:pt>
                <c:pt idx="591">
                  <c:v>0.44785734813</c:v>
                </c:pt>
                <c:pt idx="592">
                  <c:v>0.44785734813</c:v>
                </c:pt>
                <c:pt idx="593">
                  <c:v>0.44785734813</c:v>
                </c:pt>
                <c:pt idx="594">
                  <c:v>0.44785734813</c:v>
                </c:pt>
                <c:pt idx="595">
                  <c:v>0.44785734813</c:v>
                </c:pt>
                <c:pt idx="596">
                  <c:v>0.44785734813</c:v>
                </c:pt>
                <c:pt idx="597">
                  <c:v>0.44785734813</c:v>
                </c:pt>
                <c:pt idx="598">
                  <c:v>0.44785734813</c:v>
                </c:pt>
                <c:pt idx="599">
                  <c:v>0.44785734813</c:v>
                </c:pt>
                <c:pt idx="600">
                  <c:v>0.44785734813</c:v>
                </c:pt>
                <c:pt idx="601">
                  <c:v>0.44785734813</c:v>
                </c:pt>
                <c:pt idx="602">
                  <c:v>0.44785734813</c:v>
                </c:pt>
                <c:pt idx="603">
                  <c:v>0.44785734813</c:v>
                </c:pt>
                <c:pt idx="604">
                  <c:v>0.44785734813</c:v>
                </c:pt>
                <c:pt idx="605">
                  <c:v>0.44785734813</c:v>
                </c:pt>
                <c:pt idx="606">
                  <c:v>0.44785734813</c:v>
                </c:pt>
                <c:pt idx="607">
                  <c:v>0.44785734813</c:v>
                </c:pt>
                <c:pt idx="608">
                  <c:v>0.44785734813</c:v>
                </c:pt>
                <c:pt idx="609">
                  <c:v>0.44785734813</c:v>
                </c:pt>
                <c:pt idx="610">
                  <c:v>0.44785734813</c:v>
                </c:pt>
                <c:pt idx="611">
                  <c:v>0.44785734813</c:v>
                </c:pt>
                <c:pt idx="612">
                  <c:v>0.44785734813</c:v>
                </c:pt>
                <c:pt idx="613">
                  <c:v>0.44785734813</c:v>
                </c:pt>
                <c:pt idx="614">
                  <c:v>0.44785734813</c:v>
                </c:pt>
                <c:pt idx="615">
                  <c:v>0.44785734813</c:v>
                </c:pt>
                <c:pt idx="616">
                  <c:v>0.44785734813</c:v>
                </c:pt>
                <c:pt idx="617">
                  <c:v>0.44785734813</c:v>
                </c:pt>
                <c:pt idx="618">
                  <c:v>0.44785734813</c:v>
                </c:pt>
                <c:pt idx="619">
                  <c:v>0.44785734813</c:v>
                </c:pt>
                <c:pt idx="620">
                  <c:v>0.44785734813</c:v>
                </c:pt>
                <c:pt idx="621">
                  <c:v>0.44785734813</c:v>
                </c:pt>
                <c:pt idx="622">
                  <c:v>0.44785734813</c:v>
                </c:pt>
                <c:pt idx="623">
                  <c:v>0.44785734813</c:v>
                </c:pt>
                <c:pt idx="624">
                  <c:v>0.44785734813</c:v>
                </c:pt>
                <c:pt idx="625">
                  <c:v>0.44785734813</c:v>
                </c:pt>
                <c:pt idx="626">
                  <c:v>0.44785734813</c:v>
                </c:pt>
                <c:pt idx="627">
                  <c:v>0.44785734813</c:v>
                </c:pt>
                <c:pt idx="628">
                  <c:v>0.44785734813</c:v>
                </c:pt>
                <c:pt idx="629">
                  <c:v>0.44785734813</c:v>
                </c:pt>
                <c:pt idx="630">
                  <c:v>0.44785734813</c:v>
                </c:pt>
                <c:pt idx="631">
                  <c:v>0.44785734813</c:v>
                </c:pt>
                <c:pt idx="632">
                  <c:v>0.44785734813</c:v>
                </c:pt>
                <c:pt idx="633">
                  <c:v>0.44785734813</c:v>
                </c:pt>
                <c:pt idx="634">
                  <c:v>0.44785734813</c:v>
                </c:pt>
                <c:pt idx="635">
                  <c:v>0.44785734813</c:v>
                </c:pt>
                <c:pt idx="636">
                  <c:v>0.44785734813</c:v>
                </c:pt>
                <c:pt idx="637">
                  <c:v>0.44785734813</c:v>
                </c:pt>
                <c:pt idx="638">
                  <c:v>0.44785734813</c:v>
                </c:pt>
                <c:pt idx="639">
                  <c:v>0.44785734813</c:v>
                </c:pt>
                <c:pt idx="640">
                  <c:v>0.44785734813</c:v>
                </c:pt>
                <c:pt idx="641">
                  <c:v>0.44785734813</c:v>
                </c:pt>
                <c:pt idx="642">
                  <c:v>0.44785734813</c:v>
                </c:pt>
                <c:pt idx="643">
                  <c:v>0.44785734813</c:v>
                </c:pt>
                <c:pt idx="644">
                  <c:v>0.44785734813</c:v>
                </c:pt>
                <c:pt idx="645">
                  <c:v>0.44785734813</c:v>
                </c:pt>
                <c:pt idx="646">
                  <c:v>0.44785734813</c:v>
                </c:pt>
                <c:pt idx="647">
                  <c:v>0.44785734813</c:v>
                </c:pt>
                <c:pt idx="648">
                  <c:v>0.44785734813</c:v>
                </c:pt>
                <c:pt idx="649">
                  <c:v>0.44785734813</c:v>
                </c:pt>
                <c:pt idx="650">
                  <c:v>0.44785734813</c:v>
                </c:pt>
                <c:pt idx="651">
                  <c:v>0.44785734813</c:v>
                </c:pt>
                <c:pt idx="652">
                  <c:v>0.44785734813</c:v>
                </c:pt>
                <c:pt idx="653">
                  <c:v>0.45515252796900002</c:v>
                </c:pt>
                <c:pt idx="654">
                  <c:v>0.46489311783600001</c:v>
                </c:pt>
                <c:pt idx="655">
                  <c:v>0.46489311783600001</c:v>
                </c:pt>
                <c:pt idx="656">
                  <c:v>0.466222508792</c:v>
                </c:pt>
                <c:pt idx="657">
                  <c:v>0.47111451789600001</c:v>
                </c:pt>
                <c:pt idx="658">
                  <c:v>0.47111451789600001</c:v>
                </c:pt>
                <c:pt idx="659">
                  <c:v>0.47111451789600001</c:v>
                </c:pt>
                <c:pt idx="660">
                  <c:v>0.47269539200900001</c:v>
                </c:pt>
                <c:pt idx="661">
                  <c:v>0.47269539200900001</c:v>
                </c:pt>
                <c:pt idx="662">
                  <c:v>0.47269539200900001</c:v>
                </c:pt>
                <c:pt idx="663">
                  <c:v>0.47277396910000002</c:v>
                </c:pt>
                <c:pt idx="664">
                  <c:v>0.47277396910000002</c:v>
                </c:pt>
                <c:pt idx="665">
                  <c:v>0.47277396910000002</c:v>
                </c:pt>
                <c:pt idx="666">
                  <c:v>0.47277396910000002</c:v>
                </c:pt>
                <c:pt idx="667">
                  <c:v>0.47277396910000002</c:v>
                </c:pt>
                <c:pt idx="668">
                  <c:v>0.47277396910000002</c:v>
                </c:pt>
                <c:pt idx="669">
                  <c:v>0.47277396910000002</c:v>
                </c:pt>
                <c:pt idx="670">
                  <c:v>0.47277396910000002</c:v>
                </c:pt>
                <c:pt idx="671">
                  <c:v>0.47277396910000002</c:v>
                </c:pt>
                <c:pt idx="672">
                  <c:v>0.47750576864599997</c:v>
                </c:pt>
                <c:pt idx="673">
                  <c:v>0.48012363589500001</c:v>
                </c:pt>
                <c:pt idx="674">
                  <c:v>0.48715915833700002</c:v>
                </c:pt>
                <c:pt idx="675">
                  <c:v>0.48715915833700002</c:v>
                </c:pt>
                <c:pt idx="676">
                  <c:v>0.48715915833700002</c:v>
                </c:pt>
                <c:pt idx="677">
                  <c:v>0.48715915833700002</c:v>
                </c:pt>
                <c:pt idx="678">
                  <c:v>0.489973840534</c:v>
                </c:pt>
                <c:pt idx="679">
                  <c:v>0.49293267272199998</c:v>
                </c:pt>
                <c:pt idx="680">
                  <c:v>0.499099866979</c:v>
                </c:pt>
                <c:pt idx="681">
                  <c:v>0.499099866979</c:v>
                </c:pt>
                <c:pt idx="682">
                  <c:v>0.50817096330900002</c:v>
                </c:pt>
                <c:pt idx="683">
                  <c:v>0.51036072516700004</c:v>
                </c:pt>
                <c:pt idx="684">
                  <c:v>0.51036072516700004</c:v>
                </c:pt>
                <c:pt idx="685">
                  <c:v>0.51281267017099996</c:v>
                </c:pt>
                <c:pt idx="686">
                  <c:v>0.52315775801499997</c:v>
                </c:pt>
                <c:pt idx="687">
                  <c:v>0.52421545423899996</c:v>
                </c:pt>
                <c:pt idx="688">
                  <c:v>0.52421545423899996</c:v>
                </c:pt>
                <c:pt idx="689">
                  <c:v>0.535386551707</c:v>
                </c:pt>
                <c:pt idx="690">
                  <c:v>0.53654477039600001</c:v>
                </c:pt>
                <c:pt idx="691">
                  <c:v>0.53654477039600001</c:v>
                </c:pt>
                <c:pt idx="692">
                  <c:v>0.54419495028800002</c:v>
                </c:pt>
                <c:pt idx="693">
                  <c:v>0.54419495028800002</c:v>
                </c:pt>
                <c:pt idx="694">
                  <c:v>0.54977534154800001</c:v>
                </c:pt>
                <c:pt idx="695">
                  <c:v>0.55750277154500005</c:v>
                </c:pt>
                <c:pt idx="696">
                  <c:v>0.55750277154500005</c:v>
                </c:pt>
                <c:pt idx="697">
                  <c:v>0.56388379498800001</c:v>
                </c:pt>
                <c:pt idx="698">
                  <c:v>0.575532612419</c:v>
                </c:pt>
                <c:pt idx="699">
                  <c:v>0.575532612419</c:v>
                </c:pt>
                <c:pt idx="700">
                  <c:v>0.57672527559800002</c:v>
                </c:pt>
                <c:pt idx="701">
                  <c:v>0.58178739545299996</c:v>
                </c:pt>
                <c:pt idx="702">
                  <c:v>0.589290128759</c:v>
                </c:pt>
                <c:pt idx="703">
                  <c:v>0.59464853792500005</c:v>
                </c:pt>
                <c:pt idx="704">
                  <c:v>0.60875144419600002</c:v>
                </c:pt>
                <c:pt idx="705">
                  <c:v>0.61998011277300002</c:v>
                </c:pt>
                <c:pt idx="706">
                  <c:v>0.61998011277300002</c:v>
                </c:pt>
                <c:pt idx="707">
                  <c:v>0.61998011277300002</c:v>
                </c:pt>
                <c:pt idx="708">
                  <c:v>0.61998011277300002</c:v>
                </c:pt>
                <c:pt idx="709">
                  <c:v>0.62581876485599996</c:v>
                </c:pt>
                <c:pt idx="710">
                  <c:v>0.63465905512300003</c:v>
                </c:pt>
                <c:pt idx="711">
                  <c:v>0.64072453111399996</c:v>
                </c:pt>
                <c:pt idx="712">
                  <c:v>0.65009503813000002</c:v>
                </c:pt>
                <c:pt idx="713">
                  <c:v>0.65009503813000002</c:v>
                </c:pt>
                <c:pt idx="714">
                  <c:v>0.65878599158200002</c:v>
                </c:pt>
                <c:pt idx="715">
                  <c:v>0.66277460140800004</c:v>
                </c:pt>
                <c:pt idx="716">
                  <c:v>0.67232189597100001</c:v>
                </c:pt>
                <c:pt idx="717">
                  <c:v>0.68786695621299998</c:v>
                </c:pt>
                <c:pt idx="718">
                  <c:v>0.705183408442</c:v>
                </c:pt>
                <c:pt idx="719">
                  <c:v>0.705183408442</c:v>
                </c:pt>
                <c:pt idx="720">
                  <c:v>0.705183408442</c:v>
                </c:pt>
                <c:pt idx="721">
                  <c:v>0.705183408442</c:v>
                </c:pt>
                <c:pt idx="722">
                  <c:v>0.70988979793600004</c:v>
                </c:pt>
                <c:pt idx="723">
                  <c:v>0.72001244105499995</c:v>
                </c:pt>
                <c:pt idx="724">
                  <c:v>0.72714522406899995</c:v>
                </c:pt>
                <c:pt idx="725">
                  <c:v>0.73435545572799998</c:v>
                </c:pt>
                <c:pt idx="726">
                  <c:v>0.75050342855999996</c:v>
                </c:pt>
                <c:pt idx="727">
                  <c:v>0.77277974082199996</c:v>
                </c:pt>
                <c:pt idx="728">
                  <c:v>0.800921954923</c:v>
                </c:pt>
                <c:pt idx="729">
                  <c:v>0.83419102353499996</c:v>
                </c:pt>
                <c:pt idx="730">
                  <c:v>0.87158755879200001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D42-4FAD-98EF-46E0070DA548}"/>
            </c:ext>
          </c:extLst>
        </c:ser>
        <c:ser>
          <c:idx val="2"/>
          <c:order val="2"/>
          <c:tx>
            <c:v>12.2 km/s, 2 DSMs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rgbClr val="FFC000"/>
                </a:solidFill>
              </a:ln>
              <a:effectLst/>
            </c:spPr>
          </c:marker>
          <c:xVal>
            <c:numRef>
              <c:f>'12p2_2burns'!$R$2:$R$732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'12p2_2burns'!$AH$2:$AH$732</c:f>
              <c:numCache>
                <c:formatCode>General</c:formatCode>
                <c:ptCount val="731"/>
                <c:pt idx="0">
                  <c:v>0.29084029298399999</c:v>
                </c:pt>
                <c:pt idx="1">
                  <c:v>0.291073301093</c:v>
                </c:pt>
                <c:pt idx="2">
                  <c:v>0.291073301093</c:v>
                </c:pt>
                <c:pt idx="3">
                  <c:v>0.291073301093</c:v>
                </c:pt>
                <c:pt idx="4">
                  <c:v>0.291073301093</c:v>
                </c:pt>
                <c:pt idx="5">
                  <c:v>0.291073301093</c:v>
                </c:pt>
                <c:pt idx="6">
                  <c:v>0.291073301093</c:v>
                </c:pt>
                <c:pt idx="7">
                  <c:v>0.291073301093</c:v>
                </c:pt>
                <c:pt idx="8">
                  <c:v>0.291073301093</c:v>
                </c:pt>
                <c:pt idx="9">
                  <c:v>0.29110112539600003</c:v>
                </c:pt>
                <c:pt idx="10">
                  <c:v>0.29118601973000002</c:v>
                </c:pt>
                <c:pt idx="11">
                  <c:v>0.29118601973000002</c:v>
                </c:pt>
                <c:pt idx="12">
                  <c:v>0.29118601973000002</c:v>
                </c:pt>
                <c:pt idx="13">
                  <c:v>0.29131500596799997</c:v>
                </c:pt>
                <c:pt idx="14">
                  <c:v>0.29131500596799997</c:v>
                </c:pt>
                <c:pt idx="15">
                  <c:v>0.29131500596799997</c:v>
                </c:pt>
                <c:pt idx="16">
                  <c:v>0.29131500596799997</c:v>
                </c:pt>
                <c:pt idx="17">
                  <c:v>0.29131500596799997</c:v>
                </c:pt>
                <c:pt idx="18">
                  <c:v>0.29137297613699997</c:v>
                </c:pt>
                <c:pt idx="19">
                  <c:v>0.29137297613699997</c:v>
                </c:pt>
                <c:pt idx="20">
                  <c:v>0.29149071600300003</c:v>
                </c:pt>
                <c:pt idx="21">
                  <c:v>0.29149071600300003</c:v>
                </c:pt>
                <c:pt idx="22">
                  <c:v>0.29149071600300003</c:v>
                </c:pt>
                <c:pt idx="23">
                  <c:v>0.29149071600300003</c:v>
                </c:pt>
                <c:pt idx="24">
                  <c:v>0.29149071600300003</c:v>
                </c:pt>
                <c:pt idx="25">
                  <c:v>0.29153893777599998</c:v>
                </c:pt>
                <c:pt idx="26">
                  <c:v>0.29153893777599998</c:v>
                </c:pt>
                <c:pt idx="27">
                  <c:v>0.29158876872400002</c:v>
                </c:pt>
                <c:pt idx="28">
                  <c:v>0.29158876872400002</c:v>
                </c:pt>
                <c:pt idx="29">
                  <c:v>0.29161198574899999</c:v>
                </c:pt>
                <c:pt idx="30">
                  <c:v>0.29165689293699998</c:v>
                </c:pt>
                <c:pt idx="31">
                  <c:v>0.29165689293699998</c:v>
                </c:pt>
                <c:pt idx="32">
                  <c:v>0.29172350900600003</c:v>
                </c:pt>
                <c:pt idx="33">
                  <c:v>0.29172350900600003</c:v>
                </c:pt>
                <c:pt idx="34">
                  <c:v>0.29172350900600003</c:v>
                </c:pt>
                <c:pt idx="35">
                  <c:v>0.29176914161099998</c:v>
                </c:pt>
                <c:pt idx="36">
                  <c:v>0.29176914161099998</c:v>
                </c:pt>
                <c:pt idx="37">
                  <c:v>0.29181303422299998</c:v>
                </c:pt>
                <c:pt idx="38">
                  <c:v>0.29181303422299998</c:v>
                </c:pt>
                <c:pt idx="39">
                  <c:v>0.29183133667700001</c:v>
                </c:pt>
                <c:pt idx="40">
                  <c:v>0.29187370245799998</c:v>
                </c:pt>
                <c:pt idx="41">
                  <c:v>0.29187370245799998</c:v>
                </c:pt>
                <c:pt idx="42">
                  <c:v>0.29189686480499999</c:v>
                </c:pt>
                <c:pt idx="43">
                  <c:v>0.291917889496</c:v>
                </c:pt>
                <c:pt idx="44">
                  <c:v>0.29198040618499999</c:v>
                </c:pt>
                <c:pt idx="45">
                  <c:v>0.29198040618499999</c:v>
                </c:pt>
                <c:pt idx="46">
                  <c:v>0.29198040618499999</c:v>
                </c:pt>
                <c:pt idx="47">
                  <c:v>0.29200028746099999</c:v>
                </c:pt>
                <c:pt idx="48">
                  <c:v>0.29202181546599998</c:v>
                </c:pt>
                <c:pt idx="49">
                  <c:v>0.29210217134999999</c:v>
                </c:pt>
                <c:pt idx="50">
                  <c:v>0.29210217134999999</c:v>
                </c:pt>
                <c:pt idx="51">
                  <c:v>0.29210217134999999</c:v>
                </c:pt>
                <c:pt idx="52">
                  <c:v>0.29210217134999999</c:v>
                </c:pt>
                <c:pt idx="53">
                  <c:v>0.292145796249</c:v>
                </c:pt>
                <c:pt idx="54">
                  <c:v>0.292145796249</c:v>
                </c:pt>
                <c:pt idx="55">
                  <c:v>0.29220783810500001</c:v>
                </c:pt>
                <c:pt idx="56">
                  <c:v>0.29220783810500001</c:v>
                </c:pt>
                <c:pt idx="57">
                  <c:v>0.29220783810500001</c:v>
                </c:pt>
                <c:pt idx="58">
                  <c:v>0.29224960503399999</c:v>
                </c:pt>
                <c:pt idx="59">
                  <c:v>0.29224960503399999</c:v>
                </c:pt>
                <c:pt idx="60">
                  <c:v>0.29231233601099998</c:v>
                </c:pt>
                <c:pt idx="61">
                  <c:v>0.29231233601099998</c:v>
                </c:pt>
                <c:pt idx="62">
                  <c:v>0.29231233601099998</c:v>
                </c:pt>
                <c:pt idx="63">
                  <c:v>0.292397081522</c:v>
                </c:pt>
                <c:pt idx="64">
                  <c:v>0.292397081522</c:v>
                </c:pt>
                <c:pt idx="65">
                  <c:v>0.292397081522</c:v>
                </c:pt>
                <c:pt idx="66">
                  <c:v>0.292397081522</c:v>
                </c:pt>
                <c:pt idx="67">
                  <c:v>0.29243765595299998</c:v>
                </c:pt>
                <c:pt idx="68">
                  <c:v>0.29243765595299998</c:v>
                </c:pt>
                <c:pt idx="69">
                  <c:v>0.29248319786100002</c:v>
                </c:pt>
                <c:pt idx="70">
                  <c:v>0.29248319786100002</c:v>
                </c:pt>
                <c:pt idx="71">
                  <c:v>0.292526935461</c:v>
                </c:pt>
                <c:pt idx="72">
                  <c:v>0.292526935461</c:v>
                </c:pt>
                <c:pt idx="73">
                  <c:v>0.29259352503000002</c:v>
                </c:pt>
                <c:pt idx="74">
                  <c:v>0.29259352503000002</c:v>
                </c:pt>
                <c:pt idx="75">
                  <c:v>0.29259352503000002</c:v>
                </c:pt>
                <c:pt idx="76">
                  <c:v>0.29263871583399997</c:v>
                </c:pt>
                <c:pt idx="77">
                  <c:v>0.29263871583399997</c:v>
                </c:pt>
                <c:pt idx="78">
                  <c:v>0.292659843182</c:v>
                </c:pt>
                <c:pt idx="79">
                  <c:v>0.29270776072799998</c:v>
                </c:pt>
                <c:pt idx="80">
                  <c:v>0.29270776072799998</c:v>
                </c:pt>
                <c:pt idx="81">
                  <c:v>0.29275454909800003</c:v>
                </c:pt>
                <c:pt idx="82">
                  <c:v>0.29275454909800003</c:v>
                </c:pt>
                <c:pt idx="83">
                  <c:v>0.292828424265</c:v>
                </c:pt>
                <c:pt idx="84">
                  <c:v>0.292828424265</c:v>
                </c:pt>
                <c:pt idx="85">
                  <c:v>0.292828424265</c:v>
                </c:pt>
                <c:pt idx="86">
                  <c:v>0.29290151826999999</c:v>
                </c:pt>
                <c:pt idx="87">
                  <c:v>0.29290151826999999</c:v>
                </c:pt>
                <c:pt idx="88">
                  <c:v>0.29290151826999999</c:v>
                </c:pt>
                <c:pt idx="89">
                  <c:v>0.29295001513899999</c:v>
                </c:pt>
                <c:pt idx="90">
                  <c:v>0.29295001513899999</c:v>
                </c:pt>
                <c:pt idx="91">
                  <c:v>0.29300478561799997</c:v>
                </c:pt>
                <c:pt idx="92">
                  <c:v>0.29300478561799997</c:v>
                </c:pt>
                <c:pt idx="93">
                  <c:v>0.29305870934400002</c:v>
                </c:pt>
                <c:pt idx="94">
                  <c:v>0.29305870934400002</c:v>
                </c:pt>
                <c:pt idx="95">
                  <c:v>0.293114088725</c:v>
                </c:pt>
                <c:pt idx="96">
                  <c:v>0.293114088725</c:v>
                </c:pt>
                <c:pt idx="97">
                  <c:v>0.29314095353000003</c:v>
                </c:pt>
                <c:pt idx="98">
                  <c:v>0.29319847178899999</c:v>
                </c:pt>
                <c:pt idx="99">
                  <c:v>0.29319847178899999</c:v>
                </c:pt>
                <c:pt idx="100">
                  <c:v>0.293229956367</c:v>
                </c:pt>
                <c:pt idx="101">
                  <c:v>0.29335389121200001</c:v>
                </c:pt>
                <c:pt idx="102">
                  <c:v>0.29335389121200001</c:v>
                </c:pt>
                <c:pt idx="103">
                  <c:v>0.29335389121200001</c:v>
                </c:pt>
                <c:pt idx="104">
                  <c:v>0.29335389121200001</c:v>
                </c:pt>
                <c:pt idx="105">
                  <c:v>0.29341936634999999</c:v>
                </c:pt>
                <c:pt idx="106">
                  <c:v>0.29341936634999999</c:v>
                </c:pt>
                <c:pt idx="107">
                  <c:v>0.29359477600700001</c:v>
                </c:pt>
                <c:pt idx="108">
                  <c:v>0.29359477600700001</c:v>
                </c:pt>
                <c:pt idx="109">
                  <c:v>0.29359477600700001</c:v>
                </c:pt>
                <c:pt idx="110">
                  <c:v>0.29359477600700001</c:v>
                </c:pt>
                <c:pt idx="111">
                  <c:v>0.29359477600700001</c:v>
                </c:pt>
                <c:pt idx="112">
                  <c:v>0.29363253943500001</c:v>
                </c:pt>
                <c:pt idx="113">
                  <c:v>0.293791014372</c:v>
                </c:pt>
                <c:pt idx="114">
                  <c:v>0.293791014372</c:v>
                </c:pt>
                <c:pt idx="115">
                  <c:v>0.293791014372</c:v>
                </c:pt>
                <c:pt idx="116">
                  <c:v>0.293791014372</c:v>
                </c:pt>
                <c:pt idx="117">
                  <c:v>0.29396106159300001</c:v>
                </c:pt>
                <c:pt idx="118">
                  <c:v>0.29396106159300001</c:v>
                </c:pt>
                <c:pt idx="119">
                  <c:v>0.29396106159300001</c:v>
                </c:pt>
                <c:pt idx="120">
                  <c:v>0.29396106159300001</c:v>
                </c:pt>
                <c:pt idx="121">
                  <c:v>0.294108280459</c:v>
                </c:pt>
                <c:pt idx="122">
                  <c:v>0.294108280459</c:v>
                </c:pt>
                <c:pt idx="123">
                  <c:v>0.294108280459</c:v>
                </c:pt>
                <c:pt idx="124">
                  <c:v>0.29415640296599999</c:v>
                </c:pt>
                <c:pt idx="125">
                  <c:v>0.29425827668600002</c:v>
                </c:pt>
                <c:pt idx="126">
                  <c:v>0.29425827668600002</c:v>
                </c:pt>
                <c:pt idx="127">
                  <c:v>0.29475882555900002</c:v>
                </c:pt>
                <c:pt idx="128">
                  <c:v>0.29475882555900002</c:v>
                </c:pt>
                <c:pt idx="129">
                  <c:v>0.29475882555900002</c:v>
                </c:pt>
                <c:pt idx="130">
                  <c:v>0.29475882555900002</c:v>
                </c:pt>
                <c:pt idx="131">
                  <c:v>0.29475882555900002</c:v>
                </c:pt>
                <c:pt idx="132">
                  <c:v>0.29475882555900002</c:v>
                </c:pt>
                <c:pt idx="133">
                  <c:v>0.29475882555900002</c:v>
                </c:pt>
                <c:pt idx="134">
                  <c:v>0.29475882555900002</c:v>
                </c:pt>
                <c:pt idx="135">
                  <c:v>0.29490508351900002</c:v>
                </c:pt>
                <c:pt idx="136">
                  <c:v>0.29490508351900002</c:v>
                </c:pt>
                <c:pt idx="137">
                  <c:v>0.29497704565100002</c:v>
                </c:pt>
                <c:pt idx="138">
                  <c:v>0.29515027948200001</c:v>
                </c:pt>
                <c:pt idx="139">
                  <c:v>0.29515027948200001</c:v>
                </c:pt>
                <c:pt idx="140">
                  <c:v>0.29524068467300002</c:v>
                </c:pt>
                <c:pt idx="141">
                  <c:v>0.29533237365199999</c:v>
                </c:pt>
                <c:pt idx="142">
                  <c:v>0.29553300409400002</c:v>
                </c:pt>
                <c:pt idx="143">
                  <c:v>0.29553300409400002</c:v>
                </c:pt>
                <c:pt idx="144">
                  <c:v>0.295744996697</c:v>
                </c:pt>
                <c:pt idx="145">
                  <c:v>0.295744996697</c:v>
                </c:pt>
                <c:pt idx="146">
                  <c:v>0.29625680438500002</c:v>
                </c:pt>
                <c:pt idx="147">
                  <c:v>0.29625680438500002</c:v>
                </c:pt>
                <c:pt idx="148">
                  <c:v>0.29625680438500002</c:v>
                </c:pt>
                <c:pt idx="149">
                  <c:v>0.29625680438500002</c:v>
                </c:pt>
                <c:pt idx="150">
                  <c:v>0.29670636524100003</c:v>
                </c:pt>
                <c:pt idx="151">
                  <c:v>0.29670636524100003</c:v>
                </c:pt>
                <c:pt idx="152">
                  <c:v>0.29670636524100003</c:v>
                </c:pt>
                <c:pt idx="153">
                  <c:v>0.29687092368500001</c:v>
                </c:pt>
                <c:pt idx="154">
                  <c:v>0.29722253971599999</c:v>
                </c:pt>
                <c:pt idx="155">
                  <c:v>0.29722253971599999</c:v>
                </c:pt>
                <c:pt idx="156">
                  <c:v>0.29760420339400001</c:v>
                </c:pt>
                <c:pt idx="157">
                  <c:v>0.29760420339400001</c:v>
                </c:pt>
                <c:pt idx="158">
                  <c:v>0.298012343826</c:v>
                </c:pt>
                <c:pt idx="159">
                  <c:v>0.298012343826</c:v>
                </c:pt>
                <c:pt idx="160">
                  <c:v>0.299098832629</c:v>
                </c:pt>
                <c:pt idx="161">
                  <c:v>0.299098832629</c:v>
                </c:pt>
                <c:pt idx="162">
                  <c:v>0.299098832629</c:v>
                </c:pt>
                <c:pt idx="163">
                  <c:v>0.299098832629</c:v>
                </c:pt>
                <c:pt idx="164">
                  <c:v>0.299098832629</c:v>
                </c:pt>
                <c:pt idx="165">
                  <c:v>0.29934971986600001</c:v>
                </c:pt>
                <c:pt idx="166">
                  <c:v>0.29956171533999998</c:v>
                </c:pt>
                <c:pt idx="167">
                  <c:v>0.30057987514000001</c:v>
                </c:pt>
                <c:pt idx="168">
                  <c:v>0.30057987514000001</c:v>
                </c:pt>
                <c:pt idx="169">
                  <c:v>0.30057987514000001</c:v>
                </c:pt>
                <c:pt idx="170">
                  <c:v>0.30057987514000001</c:v>
                </c:pt>
                <c:pt idx="171">
                  <c:v>0.30122028483800001</c:v>
                </c:pt>
                <c:pt idx="172">
                  <c:v>0.30122028483800001</c:v>
                </c:pt>
                <c:pt idx="173">
                  <c:v>0.30209602401300001</c:v>
                </c:pt>
                <c:pt idx="174">
                  <c:v>0.30209602401300001</c:v>
                </c:pt>
                <c:pt idx="175">
                  <c:v>0.30457780035299997</c:v>
                </c:pt>
                <c:pt idx="176">
                  <c:v>0.30457780035299997</c:v>
                </c:pt>
                <c:pt idx="177">
                  <c:v>0.30457780035299997</c:v>
                </c:pt>
                <c:pt idx="178">
                  <c:v>0.30457780035299997</c:v>
                </c:pt>
                <c:pt idx="179">
                  <c:v>0.305350874828</c:v>
                </c:pt>
                <c:pt idx="180">
                  <c:v>0.30892767592300002</c:v>
                </c:pt>
                <c:pt idx="181">
                  <c:v>0.30892767592300002</c:v>
                </c:pt>
                <c:pt idx="182">
                  <c:v>0.30892767592300002</c:v>
                </c:pt>
                <c:pt idx="183">
                  <c:v>0.30892767592300002</c:v>
                </c:pt>
                <c:pt idx="184">
                  <c:v>0.31495103116299999</c:v>
                </c:pt>
                <c:pt idx="185">
                  <c:v>0.31495103116299999</c:v>
                </c:pt>
                <c:pt idx="186">
                  <c:v>0.31495103116299999</c:v>
                </c:pt>
                <c:pt idx="187">
                  <c:v>0.31495103116299999</c:v>
                </c:pt>
                <c:pt idx="188">
                  <c:v>0.31495103116299999</c:v>
                </c:pt>
                <c:pt idx="189">
                  <c:v>0.319545369764</c:v>
                </c:pt>
                <c:pt idx="190">
                  <c:v>0.319545369764</c:v>
                </c:pt>
                <c:pt idx="191">
                  <c:v>0.319545369764</c:v>
                </c:pt>
                <c:pt idx="192">
                  <c:v>0.330399691946</c:v>
                </c:pt>
                <c:pt idx="193">
                  <c:v>0.330399691946</c:v>
                </c:pt>
                <c:pt idx="194">
                  <c:v>0.330399691946</c:v>
                </c:pt>
                <c:pt idx="195">
                  <c:v>0.330399691946</c:v>
                </c:pt>
                <c:pt idx="196">
                  <c:v>0.330399691946</c:v>
                </c:pt>
                <c:pt idx="197">
                  <c:v>0.330399691946</c:v>
                </c:pt>
                <c:pt idx="198">
                  <c:v>0.33524238622000002</c:v>
                </c:pt>
                <c:pt idx="199">
                  <c:v>0.33603910955100003</c:v>
                </c:pt>
                <c:pt idx="200">
                  <c:v>0.33693930206799999</c:v>
                </c:pt>
                <c:pt idx="201">
                  <c:v>0.33886822430300001</c:v>
                </c:pt>
                <c:pt idx="202">
                  <c:v>0.33886822430300001</c:v>
                </c:pt>
                <c:pt idx="203">
                  <c:v>0.33983370425600001</c:v>
                </c:pt>
                <c:pt idx="204">
                  <c:v>0.34601388570500002</c:v>
                </c:pt>
                <c:pt idx="205">
                  <c:v>0.34601388570500002</c:v>
                </c:pt>
                <c:pt idx="206">
                  <c:v>0.34601388570500002</c:v>
                </c:pt>
                <c:pt idx="207">
                  <c:v>0.34601388570500002</c:v>
                </c:pt>
                <c:pt idx="208">
                  <c:v>0.34601388570500002</c:v>
                </c:pt>
                <c:pt idx="209">
                  <c:v>0.35042227849599999</c:v>
                </c:pt>
                <c:pt idx="210">
                  <c:v>0.35042227849599999</c:v>
                </c:pt>
                <c:pt idx="211">
                  <c:v>0.35042227849599999</c:v>
                </c:pt>
                <c:pt idx="212">
                  <c:v>0.36084669348499998</c:v>
                </c:pt>
                <c:pt idx="213">
                  <c:v>0.36133484253100001</c:v>
                </c:pt>
                <c:pt idx="214">
                  <c:v>0.36187992095799998</c:v>
                </c:pt>
                <c:pt idx="215">
                  <c:v>0.36542766261499998</c:v>
                </c:pt>
                <c:pt idx="216">
                  <c:v>0.36542766261499998</c:v>
                </c:pt>
                <c:pt idx="217">
                  <c:v>0.36542766261499998</c:v>
                </c:pt>
                <c:pt idx="218">
                  <c:v>0.36542766261499998</c:v>
                </c:pt>
                <c:pt idx="219">
                  <c:v>0.36542766261499998</c:v>
                </c:pt>
                <c:pt idx="220">
                  <c:v>0.37135901439199998</c:v>
                </c:pt>
                <c:pt idx="221">
                  <c:v>0.37135901439199998</c:v>
                </c:pt>
                <c:pt idx="222">
                  <c:v>0.37135901439199998</c:v>
                </c:pt>
                <c:pt idx="223">
                  <c:v>0.37135901439199998</c:v>
                </c:pt>
                <c:pt idx="224">
                  <c:v>0.37135901439199998</c:v>
                </c:pt>
                <c:pt idx="225">
                  <c:v>0.37135901439199998</c:v>
                </c:pt>
                <c:pt idx="226">
                  <c:v>0.37373216138799997</c:v>
                </c:pt>
                <c:pt idx="227">
                  <c:v>0.37373216138799997</c:v>
                </c:pt>
                <c:pt idx="228">
                  <c:v>0.38516059423100002</c:v>
                </c:pt>
                <c:pt idx="229">
                  <c:v>0.38592079010899999</c:v>
                </c:pt>
                <c:pt idx="230">
                  <c:v>0.38592079010899999</c:v>
                </c:pt>
                <c:pt idx="231">
                  <c:v>0.38661371338299999</c:v>
                </c:pt>
                <c:pt idx="232">
                  <c:v>0.38661371338299999</c:v>
                </c:pt>
                <c:pt idx="233">
                  <c:v>0.38661371338299999</c:v>
                </c:pt>
                <c:pt idx="234">
                  <c:v>0.38661371338299999</c:v>
                </c:pt>
                <c:pt idx="235">
                  <c:v>0.38661371338299999</c:v>
                </c:pt>
                <c:pt idx="236">
                  <c:v>0.38661371338299999</c:v>
                </c:pt>
                <c:pt idx="237">
                  <c:v>0.38983541459799997</c:v>
                </c:pt>
                <c:pt idx="238">
                  <c:v>0.38983541459799997</c:v>
                </c:pt>
                <c:pt idx="239">
                  <c:v>0.39178402092300002</c:v>
                </c:pt>
                <c:pt idx="240">
                  <c:v>0.39468050042500002</c:v>
                </c:pt>
                <c:pt idx="241">
                  <c:v>0.39468050042500002</c:v>
                </c:pt>
                <c:pt idx="242">
                  <c:v>0.39468050042500002</c:v>
                </c:pt>
                <c:pt idx="243">
                  <c:v>0.396790966897</c:v>
                </c:pt>
                <c:pt idx="244">
                  <c:v>0.396790966897</c:v>
                </c:pt>
                <c:pt idx="245">
                  <c:v>0.39898010983799997</c:v>
                </c:pt>
                <c:pt idx="246">
                  <c:v>0.39898010983799997</c:v>
                </c:pt>
                <c:pt idx="247">
                  <c:v>0.40544094954999998</c:v>
                </c:pt>
                <c:pt idx="248">
                  <c:v>0.40544094954999998</c:v>
                </c:pt>
                <c:pt idx="249">
                  <c:v>0.40544094954999998</c:v>
                </c:pt>
                <c:pt idx="250">
                  <c:v>0.40544094954999998</c:v>
                </c:pt>
                <c:pt idx="251">
                  <c:v>0.40544094954999998</c:v>
                </c:pt>
                <c:pt idx="252">
                  <c:v>0.40833630393800002</c:v>
                </c:pt>
                <c:pt idx="253">
                  <c:v>0.40833630393800002</c:v>
                </c:pt>
                <c:pt idx="254">
                  <c:v>0.41305845242</c:v>
                </c:pt>
                <c:pt idx="255">
                  <c:v>0.41305845242</c:v>
                </c:pt>
                <c:pt idx="256">
                  <c:v>0.41305845242</c:v>
                </c:pt>
                <c:pt idx="257">
                  <c:v>0.414674514434</c:v>
                </c:pt>
                <c:pt idx="258">
                  <c:v>0.41743072928000002</c:v>
                </c:pt>
                <c:pt idx="259">
                  <c:v>0.42073018184900002</c:v>
                </c:pt>
                <c:pt idx="260">
                  <c:v>0.42073018184900002</c:v>
                </c:pt>
                <c:pt idx="261">
                  <c:v>0.42073018184900002</c:v>
                </c:pt>
                <c:pt idx="262">
                  <c:v>0.421970188513</c:v>
                </c:pt>
                <c:pt idx="263">
                  <c:v>0.42326610372599999</c:v>
                </c:pt>
                <c:pt idx="264">
                  <c:v>0.429016599517</c:v>
                </c:pt>
                <c:pt idx="265">
                  <c:v>0.429016599517</c:v>
                </c:pt>
                <c:pt idx="266">
                  <c:v>0.429016599517</c:v>
                </c:pt>
                <c:pt idx="267">
                  <c:v>0.429016599517</c:v>
                </c:pt>
                <c:pt idx="268">
                  <c:v>0.43393283072299998</c:v>
                </c:pt>
                <c:pt idx="269">
                  <c:v>0.43393283072299998</c:v>
                </c:pt>
                <c:pt idx="270">
                  <c:v>0.43393283072299998</c:v>
                </c:pt>
                <c:pt idx="271">
                  <c:v>0.43946416553500001</c:v>
                </c:pt>
                <c:pt idx="272">
                  <c:v>0.43946416553500001</c:v>
                </c:pt>
                <c:pt idx="273">
                  <c:v>0.43946416553500001</c:v>
                </c:pt>
                <c:pt idx="274">
                  <c:v>0.44131192967499999</c:v>
                </c:pt>
                <c:pt idx="275">
                  <c:v>0.44331578156899998</c:v>
                </c:pt>
                <c:pt idx="276">
                  <c:v>0.44725158286599997</c:v>
                </c:pt>
                <c:pt idx="277">
                  <c:v>0.44725158286599997</c:v>
                </c:pt>
                <c:pt idx="278">
                  <c:v>0.44725158286599997</c:v>
                </c:pt>
                <c:pt idx="279">
                  <c:v>0.44725158286599997</c:v>
                </c:pt>
                <c:pt idx="280">
                  <c:v>0.44725158286599997</c:v>
                </c:pt>
                <c:pt idx="281">
                  <c:v>0.44725158286599997</c:v>
                </c:pt>
                <c:pt idx="282">
                  <c:v>0.44725158286599997</c:v>
                </c:pt>
                <c:pt idx="283">
                  <c:v>0.44725158286599997</c:v>
                </c:pt>
                <c:pt idx="284">
                  <c:v>0.44725158286599997</c:v>
                </c:pt>
                <c:pt idx="285">
                  <c:v>0.44725158286599997</c:v>
                </c:pt>
                <c:pt idx="286">
                  <c:v>0.44725158286599997</c:v>
                </c:pt>
                <c:pt idx="287">
                  <c:v>0.44725158286599997</c:v>
                </c:pt>
                <c:pt idx="288">
                  <c:v>0.44725158286599997</c:v>
                </c:pt>
                <c:pt idx="289">
                  <c:v>0.44725158286599997</c:v>
                </c:pt>
                <c:pt idx="290">
                  <c:v>0.44725158286599997</c:v>
                </c:pt>
                <c:pt idx="291">
                  <c:v>0.44725158286599997</c:v>
                </c:pt>
                <c:pt idx="292">
                  <c:v>0.44725158286599997</c:v>
                </c:pt>
                <c:pt idx="293">
                  <c:v>0.44725158286599997</c:v>
                </c:pt>
                <c:pt idx="294">
                  <c:v>0.44725158286599997</c:v>
                </c:pt>
                <c:pt idx="295">
                  <c:v>0.44725158286599997</c:v>
                </c:pt>
                <c:pt idx="296">
                  <c:v>0.44725158286599997</c:v>
                </c:pt>
                <c:pt idx="297">
                  <c:v>0.44725158286599997</c:v>
                </c:pt>
                <c:pt idx="298">
                  <c:v>0.44725158286599997</c:v>
                </c:pt>
                <c:pt idx="299">
                  <c:v>0.44725158286599997</c:v>
                </c:pt>
                <c:pt idx="300">
                  <c:v>0.44725158286599997</c:v>
                </c:pt>
                <c:pt idx="301">
                  <c:v>0.44725158286599997</c:v>
                </c:pt>
                <c:pt idx="302">
                  <c:v>0.44725158286599997</c:v>
                </c:pt>
                <c:pt idx="303">
                  <c:v>0.44725158286599997</c:v>
                </c:pt>
                <c:pt idx="304">
                  <c:v>0.44725158286599997</c:v>
                </c:pt>
                <c:pt idx="305">
                  <c:v>0.44725158286599997</c:v>
                </c:pt>
                <c:pt idx="306">
                  <c:v>0.44725158286599997</c:v>
                </c:pt>
                <c:pt idx="307">
                  <c:v>0.44725158286599997</c:v>
                </c:pt>
                <c:pt idx="308">
                  <c:v>0.44725158286599997</c:v>
                </c:pt>
                <c:pt idx="309">
                  <c:v>0.44725158286599997</c:v>
                </c:pt>
                <c:pt idx="310">
                  <c:v>0.44725158286599997</c:v>
                </c:pt>
                <c:pt idx="311">
                  <c:v>0.44725158286599997</c:v>
                </c:pt>
                <c:pt idx="312">
                  <c:v>0.44725158286599997</c:v>
                </c:pt>
                <c:pt idx="313">
                  <c:v>0.44725158286599997</c:v>
                </c:pt>
                <c:pt idx="314">
                  <c:v>0.44725158286599997</c:v>
                </c:pt>
                <c:pt idx="315">
                  <c:v>0.44725158286599997</c:v>
                </c:pt>
                <c:pt idx="316">
                  <c:v>0.44725158286599997</c:v>
                </c:pt>
                <c:pt idx="317">
                  <c:v>0.44725158286599997</c:v>
                </c:pt>
                <c:pt idx="318">
                  <c:v>0.44725158286599997</c:v>
                </c:pt>
                <c:pt idx="319">
                  <c:v>0.44725158286599997</c:v>
                </c:pt>
                <c:pt idx="320">
                  <c:v>0.44725158286599997</c:v>
                </c:pt>
                <c:pt idx="321">
                  <c:v>0.44725158286599997</c:v>
                </c:pt>
                <c:pt idx="322">
                  <c:v>0.44725158286599997</c:v>
                </c:pt>
                <c:pt idx="323">
                  <c:v>0.44725158286599997</c:v>
                </c:pt>
                <c:pt idx="324">
                  <c:v>0.44725158286599997</c:v>
                </c:pt>
                <c:pt idx="325">
                  <c:v>0.44725158286599997</c:v>
                </c:pt>
                <c:pt idx="326">
                  <c:v>0.44725158286599997</c:v>
                </c:pt>
                <c:pt idx="327">
                  <c:v>0.44725158286599997</c:v>
                </c:pt>
                <c:pt idx="328">
                  <c:v>0.44725158286599997</c:v>
                </c:pt>
                <c:pt idx="329">
                  <c:v>0.44725158286599997</c:v>
                </c:pt>
                <c:pt idx="330">
                  <c:v>0.44725158286599997</c:v>
                </c:pt>
                <c:pt idx="331">
                  <c:v>0.44725158286599997</c:v>
                </c:pt>
                <c:pt idx="332">
                  <c:v>0.44725158286599997</c:v>
                </c:pt>
                <c:pt idx="333">
                  <c:v>0.44725158286599997</c:v>
                </c:pt>
                <c:pt idx="334">
                  <c:v>0.44725158286599997</c:v>
                </c:pt>
                <c:pt idx="335">
                  <c:v>0.44725158286599997</c:v>
                </c:pt>
                <c:pt idx="336">
                  <c:v>0.44725158286599997</c:v>
                </c:pt>
                <c:pt idx="337">
                  <c:v>0.44725158286599997</c:v>
                </c:pt>
                <c:pt idx="338">
                  <c:v>0.44725158286599997</c:v>
                </c:pt>
                <c:pt idx="339">
                  <c:v>0.44725158286599997</c:v>
                </c:pt>
                <c:pt idx="340">
                  <c:v>0.44725158286599997</c:v>
                </c:pt>
                <c:pt idx="341">
                  <c:v>0.44725158286599997</c:v>
                </c:pt>
                <c:pt idx="342">
                  <c:v>0.44725158286599997</c:v>
                </c:pt>
                <c:pt idx="343">
                  <c:v>0.44725158286599997</c:v>
                </c:pt>
                <c:pt idx="344">
                  <c:v>0.44725158286599997</c:v>
                </c:pt>
                <c:pt idx="345">
                  <c:v>0.44725158286599997</c:v>
                </c:pt>
                <c:pt idx="346">
                  <c:v>0.44725158286599997</c:v>
                </c:pt>
                <c:pt idx="347">
                  <c:v>0.44725158286599997</c:v>
                </c:pt>
                <c:pt idx="348">
                  <c:v>0.44725158286599997</c:v>
                </c:pt>
                <c:pt idx="349">
                  <c:v>0.44725158286599997</c:v>
                </c:pt>
                <c:pt idx="350">
                  <c:v>0.44725158286599997</c:v>
                </c:pt>
                <c:pt idx="351">
                  <c:v>0.44725158286599997</c:v>
                </c:pt>
                <c:pt idx="352">
                  <c:v>0.44725158286599997</c:v>
                </c:pt>
                <c:pt idx="353">
                  <c:v>0.44725158286599997</c:v>
                </c:pt>
                <c:pt idx="354">
                  <c:v>0.44725158286599997</c:v>
                </c:pt>
                <c:pt idx="355">
                  <c:v>0.44725158286599997</c:v>
                </c:pt>
                <c:pt idx="356">
                  <c:v>0.44725158286599997</c:v>
                </c:pt>
                <c:pt idx="357">
                  <c:v>0.44725158286599997</c:v>
                </c:pt>
                <c:pt idx="358">
                  <c:v>0.44725158286599997</c:v>
                </c:pt>
                <c:pt idx="359">
                  <c:v>0.44725158286599997</c:v>
                </c:pt>
                <c:pt idx="360">
                  <c:v>0.44725158286599997</c:v>
                </c:pt>
                <c:pt idx="361">
                  <c:v>0.44725158286599997</c:v>
                </c:pt>
                <c:pt idx="362">
                  <c:v>0.44725158286599997</c:v>
                </c:pt>
                <c:pt idx="363">
                  <c:v>0.44725158286599997</c:v>
                </c:pt>
                <c:pt idx="364">
                  <c:v>0.44725158286599997</c:v>
                </c:pt>
                <c:pt idx="365">
                  <c:v>0.44725158286599997</c:v>
                </c:pt>
                <c:pt idx="366">
                  <c:v>0.44725158286599997</c:v>
                </c:pt>
                <c:pt idx="367">
                  <c:v>0.44725158286599997</c:v>
                </c:pt>
                <c:pt idx="368">
                  <c:v>0.44725158286599997</c:v>
                </c:pt>
                <c:pt idx="369">
                  <c:v>0.44725158286599997</c:v>
                </c:pt>
                <c:pt idx="370">
                  <c:v>0.44725158286599997</c:v>
                </c:pt>
                <c:pt idx="371">
                  <c:v>0.44725158286599997</c:v>
                </c:pt>
                <c:pt idx="372">
                  <c:v>0.44725158286599997</c:v>
                </c:pt>
                <c:pt idx="373">
                  <c:v>0.44725158286599997</c:v>
                </c:pt>
                <c:pt idx="374">
                  <c:v>0.44725158286599997</c:v>
                </c:pt>
                <c:pt idx="375">
                  <c:v>0.44725158286599997</c:v>
                </c:pt>
                <c:pt idx="376">
                  <c:v>0.44725158286599997</c:v>
                </c:pt>
                <c:pt idx="377">
                  <c:v>0.44725158286599997</c:v>
                </c:pt>
                <c:pt idx="378">
                  <c:v>0.44725158286599997</c:v>
                </c:pt>
                <c:pt idx="379">
                  <c:v>0.44725158286599997</c:v>
                </c:pt>
                <c:pt idx="380">
                  <c:v>0.44725158286599997</c:v>
                </c:pt>
                <c:pt idx="381">
                  <c:v>0.44725158286599997</c:v>
                </c:pt>
                <c:pt idx="382">
                  <c:v>0.44725158286599997</c:v>
                </c:pt>
                <c:pt idx="383">
                  <c:v>0.44725158286599997</c:v>
                </c:pt>
                <c:pt idx="384">
                  <c:v>0.44725158286599997</c:v>
                </c:pt>
                <c:pt idx="385">
                  <c:v>0.44725158286599997</c:v>
                </c:pt>
                <c:pt idx="386">
                  <c:v>0.44725158286599997</c:v>
                </c:pt>
                <c:pt idx="387">
                  <c:v>0.44725158286599997</c:v>
                </c:pt>
                <c:pt idx="388">
                  <c:v>0.44725158286599997</c:v>
                </c:pt>
                <c:pt idx="389">
                  <c:v>0.44725158286599997</c:v>
                </c:pt>
                <c:pt idx="390">
                  <c:v>0.44725158286599997</c:v>
                </c:pt>
                <c:pt idx="391">
                  <c:v>0.44725158286599997</c:v>
                </c:pt>
                <c:pt idx="392">
                  <c:v>0.44725158286599997</c:v>
                </c:pt>
                <c:pt idx="393">
                  <c:v>0.44725158286599997</c:v>
                </c:pt>
                <c:pt idx="394">
                  <c:v>0.44725158286599997</c:v>
                </c:pt>
                <c:pt idx="395">
                  <c:v>0.44725158286599997</c:v>
                </c:pt>
                <c:pt idx="396">
                  <c:v>0.44725158286599997</c:v>
                </c:pt>
                <c:pt idx="397">
                  <c:v>0.44725158286599997</c:v>
                </c:pt>
                <c:pt idx="398">
                  <c:v>0.44725158286599997</c:v>
                </c:pt>
                <c:pt idx="399">
                  <c:v>0.44725158286599997</c:v>
                </c:pt>
                <c:pt idx="400">
                  <c:v>0.44725158286599997</c:v>
                </c:pt>
                <c:pt idx="401">
                  <c:v>0.44725158286599997</c:v>
                </c:pt>
                <c:pt idx="402">
                  <c:v>0.44725158286599997</c:v>
                </c:pt>
                <c:pt idx="403">
                  <c:v>0.44725158286599997</c:v>
                </c:pt>
                <c:pt idx="404">
                  <c:v>0.44725158286599997</c:v>
                </c:pt>
                <c:pt idx="405">
                  <c:v>0.44725158286599997</c:v>
                </c:pt>
                <c:pt idx="406">
                  <c:v>0.44725158286599997</c:v>
                </c:pt>
                <c:pt idx="407">
                  <c:v>0.44725158286599997</c:v>
                </c:pt>
                <c:pt idx="408">
                  <c:v>0.44725158286599997</c:v>
                </c:pt>
                <c:pt idx="409">
                  <c:v>0.44725158286599997</c:v>
                </c:pt>
                <c:pt idx="410">
                  <c:v>0.44725158286599997</c:v>
                </c:pt>
                <c:pt idx="411">
                  <c:v>0.44725158286599997</c:v>
                </c:pt>
                <c:pt idx="412">
                  <c:v>0.44725158286599997</c:v>
                </c:pt>
                <c:pt idx="413">
                  <c:v>0.44725158286599997</c:v>
                </c:pt>
                <c:pt idx="414">
                  <c:v>0.44725158286599997</c:v>
                </c:pt>
                <c:pt idx="415">
                  <c:v>0.44725158286599997</c:v>
                </c:pt>
                <c:pt idx="416">
                  <c:v>0.44725158286599997</c:v>
                </c:pt>
                <c:pt idx="417">
                  <c:v>0.44725158286599997</c:v>
                </c:pt>
                <c:pt idx="418">
                  <c:v>0.44726126799600002</c:v>
                </c:pt>
                <c:pt idx="419">
                  <c:v>0.44726126799600002</c:v>
                </c:pt>
                <c:pt idx="420">
                  <c:v>0.44726126799600002</c:v>
                </c:pt>
                <c:pt idx="421">
                  <c:v>0.44726126799600002</c:v>
                </c:pt>
                <c:pt idx="422">
                  <c:v>0.44726126799600002</c:v>
                </c:pt>
                <c:pt idx="423">
                  <c:v>0.44726126799600002</c:v>
                </c:pt>
                <c:pt idx="424">
                  <c:v>0.44726126799600002</c:v>
                </c:pt>
                <c:pt idx="425">
                  <c:v>0.44726126799600002</c:v>
                </c:pt>
                <c:pt idx="426">
                  <c:v>0.44726126799600002</c:v>
                </c:pt>
                <c:pt idx="427">
                  <c:v>0.44726126799600002</c:v>
                </c:pt>
                <c:pt idx="428">
                  <c:v>0.44726126799600002</c:v>
                </c:pt>
                <c:pt idx="429">
                  <c:v>0.44726126799600002</c:v>
                </c:pt>
                <c:pt idx="430">
                  <c:v>0.44726126799600002</c:v>
                </c:pt>
                <c:pt idx="431">
                  <c:v>0.44726126799600002</c:v>
                </c:pt>
                <c:pt idx="432">
                  <c:v>0.44726126799600002</c:v>
                </c:pt>
                <c:pt idx="433">
                  <c:v>0.44726126799600002</c:v>
                </c:pt>
                <c:pt idx="434">
                  <c:v>0.44726126799600002</c:v>
                </c:pt>
                <c:pt idx="435">
                  <c:v>0.44726126799600002</c:v>
                </c:pt>
                <c:pt idx="436">
                  <c:v>0.44726126799600002</c:v>
                </c:pt>
                <c:pt idx="437">
                  <c:v>0.44726126799600002</c:v>
                </c:pt>
                <c:pt idx="438">
                  <c:v>0.44726126799600002</c:v>
                </c:pt>
                <c:pt idx="439">
                  <c:v>0.44726126799600002</c:v>
                </c:pt>
                <c:pt idx="440">
                  <c:v>0.44726126799600002</c:v>
                </c:pt>
                <c:pt idx="441">
                  <c:v>0.44726126799600002</c:v>
                </c:pt>
                <c:pt idx="442">
                  <c:v>0.44726126799600002</c:v>
                </c:pt>
                <c:pt idx="443">
                  <c:v>0.44726126799600002</c:v>
                </c:pt>
                <c:pt idx="444">
                  <c:v>0.44726126799600002</c:v>
                </c:pt>
                <c:pt idx="445">
                  <c:v>0.44726126799600002</c:v>
                </c:pt>
                <c:pt idx="446">
                  <c:v>0.44726126799600002</c:v>
                </c:pt>
                <c:pt idx="447">
                  <c:v>0.44726126799600002</c:v>
                </c:pt>
                <c:pt idx="448">
                  <c:v>0.44726126799600002</c:v>
                </c:pt>
                <c:pt idx="449">
                  <c:v>0.44726126799600002</c:v>
                </c:pt>
                <c:pt idx="450">
                  <c:v>0.44726126799600002</c:v>
                </c:pt>
                <c:pt idx="451">
                  <c:v>0.44726126799600002</c:v>
                </c:pt>
                <c:pt idx="452">
                  <c:v>0.44726126799600002</c:v>
                </c:pt>
                <c:pt idx="453">
                  <c:v>0.44726126799600002</c:v>
                </c:pt>
                <c:pt idx="454">
                  <c:v>0.44726126799600002</c:v>
                </c:pt>
                <c:pt idx="455">
                  <c:v>0.44726126799600002</c:v>
                </c:pt>
                <c:pt idx="456">
                  <c:v>0.44726126799600002</c:v>
                </c:pt>
                <c:pt idx="457">
                  <c:v>0.44726126799600002</c:v>
                </c:pt>
                <c:pt idx="458">
                  <c:v>0.44726126799600002</c:v>
                </c:pt>
                <c:pt idx="459">
                  <c:v>0.44726126799600002</c:v>
                </c:pt>
                <c:pt idx="460">
                  <c:v>0.44726126799600002</c:v>
                </c:pt>
                <c:pt idx="461">
                  <c:v>0.44726126799600002</c:v>
                </c:pt>
                <c:pt idx="462">
                  <c:v>0.44726126799600002</c:v>
                </c:pt>
                <c:pt idx="463">
                  <c:v>0.44726126799600002</c:v>
                </c:pt>
                <c:pt idx="464">
                  <c:v>0.44726798637300003</c:v>
                </c:pt>
                <c:pt idx="465">
                  <c:v>0.44726798637300003</c:v>
                </c:pt>
                <c:pt idx="466">
                  <c:v>0.44726798637300003</c:v>
                </c:pt>
                <c:pt idx="467">
                  <c:v>0.44726798637300003</c:v>
                </c:pt>
                <c:pt idx="468">
                  <c:v>0.44726798637300003</c:v>
                </c:pt>
                <c:pt idx="469">
                  <c:v>0.44726798637300003</c:v>
                </c:pt>
                <c:pt idx="470">
                  <c:v>0.44726798637300003</c:v>
                </c:pt>
                <c:pt idx="471">
                  <c:v>0.44726798637300003</c:v>
                </c:pt>
                <c:pt idx="472">
                  <c:v>0.44726798637300003</c:v>
                </c:pt>
                <c:pt idx="473">
                  <c:v>0.44726798637300003</c:v>
                </c:pt>
                <c:pt idx="474">
                  <c:v>0.44726798637300003</c:v>
                </c:pt>
                <c:pt idx="475">
                  <c:v>0.44726798637300003</c:v>
                </c:pt>
                <c:pt idx="476">
                  <c:v>0.44726798637300003</c:v>
                </c:pt>
                <c:pt idx="477">
                  <c:v>0.44726798637300003</c:v>
                </c:pt>
                <c:pt idx="478">
                  <c:v>0.44726798637300003</c:v>
                </c:pt>
                <c:pt idx="479">
                  <c:v>0.44726798637300003</c:v>
                </c:pt>
                <c:pt idx="480">
                  <c:v>0.44726798637300003</c:v>
                </c:pt>
                <c:pt idx="481">
                  <c:v>0.44726798637300003</c:v>
                </c:pt>
                <c:pt idx="482">
                  <c:v>0.44726798637300003</c:v>
                </c:pt>
                <c:pt idx="483">
                  <c:v>0.447269642069</c:v>
                </c:pt>
                <c:pt idx="484">
                  <c:v>0.447269642069</c:v>
                </c:pt>
                <c:pt idx="485">
                  <c:v>0.447269642069</c:v>
                </c:pt>
                <c:pt idx="486">
                  <c:v>0.44728178030799998</c:v>
                </c:pt>
                <c:pt idx="487">
                  <c:v>0.44728178030799998</c:v>
                </c:pt>
                <c:pt idx="488">
                  <c:v>0.44728178030799998</c:v>
                </c:pt>
                <c:pt idx="489">
                  <c:v>0.44728178030799998</c:v>
                </c:pt>
                <c:pt idx="490">
                  <c:v>0.44728178030799998</c:v>
                </c:pt>
                <c:pt idx="491">
                  <c:v>0.44728178030799998</c:v>
                </c:pt>
                <c:pt idx="492">
                  <c:v>0.44728178030799998</c:v>
                </c:pt>
                <c:pt idx="493">
                  <c:v>0.44728178030799998</c:v>
                </c:pt>
                <c:pt idx="494">
                  <c:v>0.44728178030799998</c:v>
                </c:pt>
                <c:pt idx="495">
                  <c:v>0.44728178030799998</c:v>
                </c:pt>
                <c:pt idx="496">
                  <c:v>0.44728178030799998</c:v>
                </c:pt>
                <c:pt idx="497">
                  <c:v>0.44728178030799998</c:v>
                </c:pt>
                <c:pt idx="498">
                  <c:v>0.44728178030799998</c:v>
                </c:pt>
                <c:pt idx="499">
                  <c:v>0.44728178030799998</c:v>
                </c:pt>
                <c:pt idx="500">
                  <c:v>0.44728178030799998</c:v>
                </c:pt>
                <c:pt idx="501">
                  <c:v>0.44728178030799998</c:v>
                </c:pt>
                <c:pt idx="502">
                  <c:v>0.44730209929999998</c:v>
                </c:pt>
                <c:pt idx="503">
                  <c:v>0.44730209929999998</c:v>
                </c:pt>
                <c:pt idx="504">
                  <c:v>0.44730209929999998</c:v>
                </c:pt>
                <c:pt idx="505">
                  <c:v>0.44730209929999998</c:v>
                </c:pt>
                <c:pt idx="506">
                  <c:v>0.44730209929999998</c:v>
                </c:pt>
                <c:pt idx="507">
                  <c:v>0.44730209929999998</c:v>
                </c:pt>
                <c:pt idx="508">
                  <c:v>0.44730209929999998</c:v>
                </c:pt>
                <c:pt idx="509">
                  <c:v>0.44730209929999998</c:v>
                </c:pt>
                <c:pt idx="510">
                  <c:v>0.44730209929999998</c:v>
                </c:pt>
                <c:pt idx="511">
                  <c:v>0.44730209929999998</c:v>
                </c:pt>
                <c:pt idx="512">
                  <c:v>0.44730209929999998</c:v>
                </c:pt>
                <c:pt idx="513">
                  <c:v>0.44730209929999998</c:v>
                </c:pt>
                <c:pt idx="514">
                  <c:v>0.44730209929999998</c:v>
                </c:pt>
                <c:pt idx="515">
                  <c:v>0.44730209929999998</c:v>
                </c:pt>
                <c:pt idx="516">
                  <c:v>0.44730209929999998</c:v>
                </c:pt>
                <c:pt idx="517">
                  <c:v>0.44730209929999998</c:v>
                </c:pt>
                <c:pt idx="518">
                  <c:v>0.44730209929999998</c:v>
                </c:pt>
                <c:pt idx="519">
                  <c:v>0.44730209929999998</c:v>
                </c:pt>
                <c:pt idx="520">
                  <c:v>0.44730209929999998</c:v>
                </c:pt>
                <c:pt idx="521">
                  <c:v>0.44730209929999998</c:v>
                </c:pt>
                <c:pt idx="522">
                  <c:v>0.44730209929999998</c:v>
                </c:pt>
                <c:pt idx="523">
                  <c:v>0.44730632462999997</c:v>
                </c:pt>
                <c:pt idx="524">
                  <c:v>0.44730632462999997</c:v>
                </c:pt>
                <c:pt idx="525">
                  <c:v>0.44730632462999997</c:v>
                </c:pt>
                <c:pt idx="526">
                  <c:v>0.44730632462999997</c:v>
                </c:pt>
                <c:pt idx="527">
                  <c:v>0.44731277433299999</c:v>
                </c:pt>
                <c:pt idx="528">
                  <c:v>0.44731277433299999</c:v>
                </c:pt>
                <c:pt idx="529">
                  <c:v>0.44731277433299999</c:v>
                </c:pt>
                <c:pt idx="530">
                  <c:v>0.44731277433299999</c:v>
                </c:pt>
                <c:pt idx="531">
                  <c:v>0.44731277433299999</c:v>
                </c:pt>
                <c:pt idx="532">
                  <c:v>0.44731277433299999</c:v>
                </c:pt>
                <c:pt idx="533">
                  <c:v>0.44731560610999999</c:v>
                </c:pt>
                <c:pt idx="534">
                  <c:v>0.44731560610999999</c:v>
                </c:pt>
                <c:pt idx="535">
                  <c:v>0.44731560610999999</c:v>
                </c:pt>
                <c:pt idx="536">
                  <c:v>0.44732015785399998</c:v>
                </c:pt>
                <c:pt idx="537">
                  <c:v>0.44732015785399998</c:v>
                </c:pt>
                <c:pt idx="538">
                  <c:v>0.44732015785399998</c:v>
                </c:pt>
                <c:pt idx="539">
                  <c:v>0.44732015785399998</c:v>
                </c:pt>
                <c:pt idx="540">
                  <c:v>0.44732931058699998</c:v>
                </c:pt>
                <c:pt idx="541">
                  <c:v>0.44732931058699998</c:v>
                </c:pt>
                <c:pt idx="542">
                  <c:v>0.44732931058699998</c:v>
                </c:pt>
                <c:pt idx="543">
                  <c:v>0.44732931058699998</c:v>
                </c:pt>
                <c:pt idx="544">
                  <c:v>0.44732931058699998</c:v>
                </c:pt>
                <c:pt idx="545">
                  <c:v>0.44732931058699998</c:v>
                </c:pt>
                <c:pt idx="546">
                  <c:v>0.44732931058699998</c:v>
                </c:pt>
                <c:pt idx="547">
                  <c:v>0.44732931058699998</c:v>
                </c:pt>
                <c:pt idx="548">
                  <c:v>0.44732931058699998</c:v>
                </c:pt>
                <c:pt idx="549">
                  <c:v>0.44732931058699998</c:v>
                </c:pt>
                <c:pt idx="550">
                  <c:v>0.44734199525099999</c:v>
                </c:pt>
                <c:pt idx="551">
                  <c:v>0.44734199525099999</c:v>
                </c:pt>
                <c:pt idx="552">
                  <c:v>0.44734199525099999</c:v>
                </c:pt>
                <c:pt idx="553">
                  <c:v>0.44734199525099999</c:v>
                </c:pt>
                <c:pt idx="554">
                  <c:v>0.44734199525099999</c:v>
                </c:pt>
                <c:pt idx="555">
                  <c:v>0.44734199525099999</c:v>
                </c:pt>
                <c:pt idx="556">
                  <c:v>0.44734199525099999</c:v>
                </c:pt>
                <c:pt idx="557">
                  <c:v>0.44734199525099999</c:v>
                </c:pt>
                <c:pt idx="558">
                  <c:v>0.44734199525099999</c:v>
                </c:pt>
                <c:pt idx="559">
                  <c:v>0.44734199525099999</c:v>
                </c:pt>
                <c:pt idx="560">
                  <c:v>0.44734199525099999</c:v>
                </c:pt>
                <c:pt idx="561">
                  <c:v>0.44734199525099999</c:v>
                </c:pt>
                <c:pt idx="562">
                  <c:v>0.44734199525099999</c:v>
                </c:pt>
                <c:pt idx="563">
                  <c:v>0.44734199525099999</c:v>
                </c:pt>
                <c:pt idx="564">
                  <c:v>0.44734199525099999</c:v>
                </c:pt>
                <c:pt idx="565">
                  <c:v>0.44734199525099999</c:v>
                </c:pt>
                <c:pt idx="566">
                  <c:v>0.44734199525099999</c:v>
                </c:pt>
                <c:pt idx="567">
                  <c:v>0.44734199525099999</c:v>
                </c:pt>
                <c:pt idx="568">
                  <c:v>0.44734199525099999</c:v>
                </c:pt>
                <c:pt idx="569">
                  <c:v>0.44734199525099999</c:v>
                </c:pt>
                <c:pt idx="570">
                  <c:v>0.44734199525099999</c:v>
                </c:pt>
                <c:pt idx="571">
                  <c:v>0.44734668114100001</c:v>
                </c:pt>
                <c:pt idx="572">
                  <c:v>0.44734668114100001</c:v>
                </c:pt>
                <c:pt idx="573">
                  <c:v>0.44734668114100001</c:v>
                </c:pt>
                <c:pt idx="574">
                  <c:v>0.44734668114100001</c:v>
                </c:pt>
                <c:pt idx="575">
                  <c:v>0.44734668114100001</c:v>
                </c:pt>
                <c:pt idx="576">
                  <c:v>0.447349598407</c:v>
                </c:pt>
                <c:pt idx="577">
                  <c:v>0.447349598407</c:v>
                </c:pt>
                <c:pt idx="578">
                  <c:v>0.447349598407</c:v>
                </c:pt>
                <c:pt idx="579">
                  <c:v>0.44735100737299999</c:v>
                </c:pt>
                <c:pt idx="580">
                  <c:v>0.44735445423600001</c:v>
                </c:pt>
                <c:pt idx="581">
                  <c:v>0.44735445423600001</c:v>
                </c:pt>
                <c:pt idx="582">
                  <c:v>0.44735445423600001</c:v>
                </c:pt>
                <c:pt idx="583">
                  <c:v>0.44735803660200002</c:v>
                </c:pt>
                <c:pt idx="584">
                  <c:v>0.44735803660200002</c:v>
                </c:pt>
                <c:pt idx="585">
                  <c:v>0.44735803660200002</c:v>
                </c:pt>
                <c:pt idx="586">
                  <c:v>0.44736167129400001</c:v>
                </c:pt>
                <c:pt idx="587">
                  <c:v>0.44736167129400001</c:v>
                </c:pt>
                <c:pt idx="588">
                  <c:v>0.44736167129400001</c:v>
                </c:pt>
                <c:pt idx="589">
                  <c:v>0.447365340853</c:v>
                </c:pt>
                <c:pt idx="590">
                  <c:v>0.447365340853</c:v>
                </c:pt>
                <c:pt idx="591">
                  <c:v>0.447365340853</c:v>
                </c:pt>
                <c:pt idx="592">
                  <c:v>0.44737144228999998</c:v>
                </c:pt>
                <c:pt idx="593">
                  <c:v>0.44737144228999998</c:v>
                </c:pt>
                <c:pt idx="594">
                  <c:v>0.44737144228999998</c:v>
                </c:pt>
                <c:pt idx="595">
                  <c:v>0.44737144228999998</c:v>
                </c:pt>
                <c:pt idx="596">
                  <c:v>0.44737144228999998</c:v>
                </c:pt>
                <c:pt idx="597">
                  <c:v>0.447372651934</c:v>
                </c:pt>
                <c:pt idx="598">
                  <c:v>0.447373864979</c:v>
                </c:pt>
                <c:pt idx="599">
                  <c:v>0.44737618397899998</c:v>
                </c:pt>
                <c:pt idx="600">
                  <c:v>0.44737618397899998</c:v>
                </c:pt>
                <c:pt idx="601">
                  <c:v>0.44737863042199999</c:v>
                </c:pt>
                <c:pt idx="602">
                  <c:v>0.44737863042199999</c:v>
                </c:pt>
                <c:pt idx="603">
                  <c:v>0.44737991386999998</c:v>
                </c:pt>
                <c:pt idx="604">
                  <c:v>0.44739314970999999</c:v>
                </c:pt>
                <c:pt idx="605">
                  <c:v>0.44739314970999999</c:v>
                </c:pt>
                <c:pt idx="606">
                  <c:v>0.44739314970999999</c:v>
                </c:pt>
                <c:pt idx="607">
                  <c:v>0.44739314970999999</c:v>
                </c:pt>
                <c:pt idx="608">
                  <c:v>0.44739314970999999</c:v>
                </c:pt>
                <c:pt idx="609">
                  <c:v>0.44739314970999999</c:v>
                </c:pt>
                <c:pt idx="610">
                  <c:v>0.44739314970999999</c:v>
                </c:pt>
                <c:pt idx="611">
                  <c:v>0.44739314970999999</c:v>
                </c:pt>
                <c:pt idx="612">
                  <c:v>0.44739314970999999</c:v>
                </c:pt>
                <c:pt idx="613">
                  <c:v>0.44739314970999999</c:v>
                </c:pt>
                <c:pt idx="614">
                  <c:v>0.44739314970999999</c:v>
                </c:pt>
                <c:pt idx="615">
                  <c:v>0.44739314970999999</c:v>
                </c:pt>
                <c:pt idx="616">
                  <c:v>0.44740804486699998</c:v>
                </c:pt>
                <c:pt idx="617">
                  <c:v>0.44740804486699998</c:v>
                </c:pt>
                <c:pt idx="618">
                  <c:v>0.44740804486699998</c:v>
                </c:pt>
                <c:pt idx="619">
                  <c:v>0.44740804486699998</c:v>
                </c:pt>
                <c:pt idx="620">
                  <c:v>0.44740804486699998</c:v>
                </c:pt>
                <c:pt idx="621">
                  <c:v>0.44740804486699998</c:v>
                </c:pt>
                <c:pt idx="622">
                  <c:v>0.44740804486699998</c:v>
                </c:pt>
                <c:pt idx="623">
                  <c:v>0.44740804486699998</c:v>
                </c:pt>
                <c:pt idx="624">
                  <c:v>0.44740804486699998</c:v>
                </c:pt>
                <c:pt idx="625">
                  <c:v>0.44740804486699998</c:v>
                </c:pt>
                <c:pt idx="626">
                  <c:v>0.44740804486699998</c:v>
                </c:pt>
                <c:pt idx="627">
                  <c:v>0.44740804486699998</c:v>
                </c:pt>
                <c:pt idx="628">
                  <c:v>0.44740804486699998</c:v>
                </c:pt>
                <c:pt idx="629">
                  <c:v>0.44740804486699998</c:v>
                </c:pt>
                <c:pt idx="630">
                  <c:v>0.44740804486699998</c:v>
                </c:pt>
                <c:pt idx="631">
                  <c:v>0.44740804486699998</c:v>
                </c:pt>
                <c:pt idx="632">
                  <c:v>0.44740804486699998</c:v>
                </c:pt>
                <c:pt idx="633">
                  <c:v>0.44740804486699998</c:v>
                </c:pt>
                <c:pt idx="634">
                  <c:v>0.44740804486699998</c:v>
                </c:pt>
                <c:pt idx="635">
                  <c:v>0.44740804486699998</c:v>
                </c:pt>
                <c:pt idx="636">
                  <c:v>0.44740804486699998</c:v>
                </c:pt>
                <c:pt idx="637">
                  <c:v>0.44740804486699998</c:v>
                </c:pt>
                <c:pt idx="638">
                  <c:v>0.44740804486699998</c:v>
                </c:pt>
                <c:pt idx="639">
                  <c:v>0.44740804486699998</c:v>
                </c:pt>
                <c:pt idx="640">
                  <c:v>0.44740804486699998</c:v>
                </c:pt>
                <c:pt idx="641">
                  <c:v>0.44740804486699998</c:v>
                </c:pt>
                <c:pt idx="642">
                  <c:v>0.44740804486699998</c:v>
                </c:pt>
                <c:pt idx="643">
                  <c:v>0.44740804486699998</c:v>
                </c:pt>
                <c:pt idx="644">
                  <c:v>0.44740804486699998</c:v>
                </c:pt>
                <c:pt idx="645">
                  <c:v>0.44740804486699998</c:v>
                </c:pt>
                <c:pt idx="646">
                  <c:v>0.44740804486699998</c:v>
                </c:pt>
                <c:pt idx="647">
                  <c:v>0.44740804486699998</c:v>
                </c:pt>
                <c:pt idx="648">
                  <c:v>0.44875381488100002</c:v>
                </c:pt>
                <c:pt idx="649">
                  <c:v>0.44875381488100002</c:v>
                </c:pt>
                <c:pt idx="650">
                  <c:v>0.44875381488100002</c:v>
                </c:pt>
                <c:pt idx="651">
                  <c:v>0.44875381488100002</c:v>
                </c:pt>
                <c:pt idx="652">
                  <c:v>0.44875381488100002</c:v>
                </c:pt>
                <c:pt idx="653">
                  <c:v>0.44875381488100002</c:v>
                </c:pt>
                <c:pt idx="654">
                  <c:v>0.44875381488100002</c:v>
                </c:pt>
                <c:pt idx="655">
                  <c:v>0.455744475659</c:v>
                </c:pt>
                <c:pt idx="656">
                  <c:v>0.455744475659</c:v>
                </c:pt>
                <c:pt idx="657">
                  <c:v>0.455744475659</c:v>
                </c:pt>
                <c:pt idx="658">
                  <c:v>0.455744475659</c:v>
                </c:pt>
                <c:pt idx="659">
                  <c:v>0.455744475659</c:v>
                </c:pt>
                <c:pt idx="660">
                  <c:v>0.455744475659</c:v>
                </c:pt>
                <c:pt idx="661">
                  <c:v>0.455744475659</c:v>
                </c:pt>
                <c:pt idx="662">
                  <c:v>0.46792388657599998</c:v>
                </c:pt>
                <c:pt idx="663">
                  <c:v>0.48715985884899998</c:v>
                </c:pt>
                <c:pt idx="664">
                  <c:v>0.48715985884899998</c:v>
                </c:pt>
                <c:pt idx="665">
                  <c:v>0.48715985884899998</c:v>
                </c:pt>
                <c:pt idx="666">
                  <c:v>0.48715985884899998</c:v>
                </c:pt>
                <c:pt idx="667">
                  <c:v>0.48715985884899998</c:v>
                </c:pt>
                <c:pt idx="668">
                  <c:v>0.48715985884899998</c:v>
                </c:pt>
                <c:pt idx="669">
                  <c:v>0.48715985884899998</c:v>
                </c:pt>
                <c:pt idx="670">
                  <c:v>0.48715985884899998</c:v>
                </c:pt>
                <c:pt idx="671">
                  <c:v>0.48715985884899998</c:v>
                </c:pt>
                <c:pt idx="672">
                  <c:v>0.48715985884899998</c:v>
                </c:pt>
                <c:pt idx="673">
                  <c:v>0.48715985884899998</c:v>
                </c:pt>
                <c:pt idx="674">
                  <c:v>0.48715985884899998</c:v>
                </c:pt>
                <c:pt idx="675">
                  <c:v>0.48715985884899998</c:v>
                </c:pt>
                <c:pt idx="676">
                  <c:v>0.48715985884899998</c:v>
                </c:pt>
                <c:pt idx="677">
                  <c:v>0.48715985884899998</c:v>
                </c:pt>
                <c:pt idx="678">
                  <c:v>0.49472150592199998</c:v>
                </c:pt>
                <c:pt idx="679">
                  <c:v>0.51201362952899998</c:v>
                </c:pt>
                <c:pt idx="680">
                  <c:v>0.53617760639000001</c:v>
                </c:pt>
                <c:pt idx="681">
                  <c:v>0.53617760639000001</c:v>
                </c:pt>
                <c:pt idx="682">
                  <c:v>0.53617760639000001</c:v>
                </c:pt>
                <c:pt idx="683">
                  <c:v>0.53617760639000001</c:v>
                </c:pt>
                <c:pt idx="684">
                  <c:v>0.53617760639000001</c:v>
                </c:pt>
                <c:pt idx="685">
                  <c:v>0.53617760639000001</c:v>
                </c:pt>
                <c:pt idx="686">
                  <c:v>0.53617760639000001</c:v>
                </c:pt>
                <c:pt idx="687">
                  <c:v>0.53617760639000001</c:v>
                </c:pt>
                <c:pt idx="688">
                  <c:v>0.53617760639000001</c:v>
                </c:pt>
                <c:pt idx="689">
                  <c:v>0.53617760639000001</c:v>
                </c:pt>
                <c:pt idx="690">
                  <c:v>0.53617760639000001</c:v>
                </c:pt>
                <c:pt idx="691">
                  <c:v>0.53617760639000001</c:v>
                </c:pt>
                <c:pt idx="692">
                  <c:v>0.54118689836599998</c:v>
                </c:pt>
                <c:pt idx="693">
                  <c:v>0.55333217068600005</c:v>
                </c:pt>
                <c:pt idx="694">
                  <c:v>0.57284030537300001</c:v>
                </c:pt>
                <c:pt idx="695">
                  <c:v>0.575888546143</c:v>
                </c:pt>
                <c:pt idx="696">
                  <c:v>0.575888546143</c:v>
                </c:pt>
                <c:pt idx="697">
                  <c:v>0.575888546143</c:v>
                </c:pt>
                <c:pt idx="698">
                  <c:v>0.575888546143</c:v>
                </c:pt>
                <c:pt idx="699">
                  <c:v>0.575888546143</c:v>
                </c:pt>
                <c:pt idx="700">
                  <c:v>0.57710089870299996</c:v>
                </c:pt>
                <c:pt idx="701">
                  <c:v>0.58217007279199995</c:v>
                </c:pt>
                <c:pt idx="702">
                  <c:v>0.58739207239699998</c:v>
                </c:pt>
                <c:pt idx="703">
                  <c:v>0.59260855652699995</c:v>
                </c:pt>
                <c:pt idx="704">
                  <c:v>0.59797579982899995</c:v>
                </c:pt>
                <c:pt idx="705">
                  <c:v>0.60344034170600003</c:v>
                </c:pt>
                <c:pt idx="706">
                  <c:v>0.61168736804599999</c:v>
                </c:pt>
                <c:pt idx="707">
                  <c:v>0.62603172820999997</c:v>
                </c:pt>
                <c:pt idx="708">
                  <c:v>0.64074592253399998</c:v>
                </c:pt>
                <c:pt idx="709">
                  <c:v>0.64074592253399998</c:v>
                </c:pt>
                <c:pt idx="710">
                  <c:v>0.64074592253399998</c:v>
                </c:pt>
                <c:pt idx="711">
                  <c:v>0.64074592253399998</c:v>
                </c:pt>
                <c:pt idx="712">
                  <c:v>0.64434355910399999</c:v>
                </c:pt>
                <c:pt idx="713">
                  <c:v>0.65055524213500004</c:v>
                </c:pt>
                <c:pt idx="714">
                  <c:v>0.65685654082699996</c:v>
                </c:pt>
                <c:pt idx="715">
                  <c:v>0.66560736932200004</c:v>
                </c:pt>
                <c:pt idx="716">
                  <c:v>0.669247310885</c:v>
                </c:pt>
                <c:pt idx="717">
                  <c:v>0.67629026740200004</c:v>
                </c:pt>
                <c:pt idx="718">
                  <c:v>0.68294226831399996</c:v>
                </c:pt>
                <c:pt idx="719">
                  <c:v>0.68968005515899999</c:v>
                </c:pt>
                <c:pt idx="720">
                  <c:v>0.69650287065799998</c:v>
                </c:pt>
                <c:pt idx="721">
                  <c:v>0.70340996594100003</c:v>
                </c:pt>
                <c:pt idx="722">
                  <c:v>0.71040066549400005</c:v>
                </c:pt>
                <c:pt idx="723">
                  <c:v>0.72052843506399999</c:v>
                </c:pt>
                <c:pt idx="724">
                  <c:v>0.72766595141799995</c:v>
                </c:pt>
                <c:pt idx="725">
                  <c:v>0.74376289134499995</c:v>
                </c:pt>
                <c:pt idx="726">
                  <c:v>0.75540143847600005</c:v>
                </c:pt>
                <c:pt idx="727">
                  <c:v>0.75540143847600005</c:v>
                </c:pt>
                <c:pt idx="728">
                  <c:v>0.75586547857099995</c:v>
                </c:pt>
                <c:pt idx="729">
                  <c:v>0.76106724158299999</c:v>
                </c:pt>
                <c:pt idx="730">
                  <c:v>0.77156803116600003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D42-4FAD-98EF-46E0070DA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0526000"/>
        <c:axId val="200526416"/>
      </c:scatterChart>
      <c:valAx>
        <c:axId val="200526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Scheduled Departure</a:t>
                </a:r>
                <a:r>
                  <a:rPr lang="en-US" sz="1400" baseline="0"/>
                  <a:t> Date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26416"/>
        <c:crosses val="autoZero"/>
        <c:crossBetween val="midCat"/>
      </c:valAx>
      <c:valAx>
        <c:axId val="20052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Delta v (km/s)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260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12.2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'12p2'!$R$2:$R$732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'12p2'!$AE$2:$AE$732</c:f>
              <c:numCache>
                <c:formatCode>General</c:formatCode>
                <c:ptCount val="731"/>
                <c:pt idx="0">
                  <c:v>0.29083919298299998</c:v>
                </c:pt>
                <c:pt idx="1">
                  <c:v>0.29086978998500002</c:v>
                </c:pt>
                <c:pt idx="2">
                  <c:v>0.29089930515700002</c:v>
                </c:pt>
                <c:pt idx="3">
                  <c:v>0.29092946732500002</c:v>
                </c:pt>
                <c:pt idx="4">
                  <c:v>0.29095842185999998</c:v>
                </c:pt>
                <c:pt idx="5">
                  <c:v>0.29098715721399998</c:v>
                </c:pt>
                <c:pt idx="6">
                  <c:v>0.29101614446700003</c:v>
                </c:pt>
                <c:pt idx="7">
                  <c:v>0.29104436826000002</c:v>
                </c:pt>
                <c:pt idx="8">
                  <c:v>0.29107255077799998</c:v>
                </c:pt>
                <c:pt idx="9">
                  <c:v>0.29110013375100002</c:v>
                </c:pt>
                <c:pt idx="10">
                  <c:v>0.29112834396199999</c:v>
                </c:pt>
                <c:pt idx="11">
                  <c:v>0.29115540787600003</c:v>
                </c:pt>
                <c:pt idx="12">
                  <c:v>0.29118247449099999</c:v>
                </c:pt>
                <c:pt idx="13">
                  <c:v>0.29120964188300003</c:v>
                </c:pt>
                <c:pt idx="14">
                  <c:v>0.29123608607599999</c:v>
                </c:pt>
                <c:pt idx="15">
                  <c:v>0.29126249407499999</c:v>
                </c:pt>
                <c:pt idx="16">
                  <c:v>0.291288591348</c:v>
                </c:pt>
                <c:pt idx="17">
                  <c:v>0.29131468994100002</c:v>
                </c:pt>
                <c:pt idx="18">
                  <c:v>0.291340466839</c:v>
                </c:pt>
                <c:pt idx="19">
                  <c:v>0.29136599888800002</c:v>
                </c:pt>
                <c:pt idx="20">
                  <c:v>0.291390792836</c:v>
                </c:pt>
                <c:pt idx="21">
                  <c:v>0.29141597893600002</c:v>
                </c:pt>
                <c:pt idx="22">
                  <c:v>0.29144104644699997</c:v>
                </c:pt>
                <c:pt idx="23">
                  <c:v>0.291465468432</c:v>
                </c:pt>
                <c:pt idx="24">
                  <c:v>0.29148997312500002</c:v>
                </c:pt>
                <c:pt idx="25">
                  <c:v>0.291514460892</c:v>
                </c:pt>
                <c:pt idx="26">
                  <c:v>0.291538502852</c:v>
                </c:pt>
                <c:pt idx="27">
                  <c:v>0.29156200833899998</c:v>
                </c:pt>
                <c:pt idx="28">
                  <c:v>0.29158558999799999</c:v>
                </c:pt>
                <c:pt idx="29">
                  <c:v>0.29160870422399998</c:v>
                </c:pt>
                <c:pt idx="30">
                  <c:v>0.29163191496700003</c:v>
                </c:pt>
                <c:pt idx="31">
                  <c:v>0.29165500103300002</c:v>
                </c:pt>
                <c:pt idx="32">
                  <c:v>0.29167747409700001</c:v>
                </c:pt>
                <c:pt idx="33">
                  <c:v>0.29169984691099998</c:v>
                </c:pt>
                <c:pt idx="34">
                  <c:v>0.29172194079899999</c:v>
                </c:pt>
                <c:pt idx="35">
                  <c:v>0.29174404435200002</c:v>
                </c:pt>
                <c:pt idx="36">
                  <c:v>0.29176603312400001</c:v>
                </c:pt>
                <c:pt idx="37">
                  <c:v>0.29178715379800002</c:v>
                </c:pt>
                <c:pt idx="38">
                  <c:v>0.29180911047899999</c:v>
                </c:pt>
                <c:pt idx="39">
                  <c:v>0.29183030910300001</c:v>
                </c:pt>
                <c:pt idx="40">
                  <c:v>0.29185101013699999</c:v>
                </c:pt>
                <c:pt idx="41">
                  <c:v>0.29187286762600001</c:v>
                </c:pt>
                <c:pt idx="42">
                  <c:v>0.29189351170299999</c:v>
                </c:pt>
                <c:pt idx="43">
                  <c:v>0.29191495470500001</c:v>
                </c:pt>
                <c:pt idx="44">
                  <c:v>0.29193592540800001</c:v>
                </c:pt>
                <c:pt idx="45">
                  <c:v>0.29195660204000001</c:v>
                </c:pt>
                <c:pt idx="46">
                  <c:v>0.29197738003500001</c:v>
                </c:pt>
                <c:pt idx="47">
                  <c:v>0.291997877287</c:v>
                </c:pt>
                <c:pt idx="48">
                  <c:v>0.29201768483599999</c:v>
                </c:pt>
                <c:pt idx="49">
                  <c:v>0.29203956810100001</c:v>
                </c:pt>
                <c:pt idx="50">
                  <c:v>0.29205993900400001</c:v>
                </c:pt>
                <c:pt idx="51">
                  <c:v>0.29208027622900001</c:v>
                </c:pt>
                <c:pt idx="52">
                  <c:v>0.29210075217600001</c:v>
                </c:pt>
                <c:pt idx="53">
                  <c:v>0.29212098260399999</c:v>
                </c:pt>
                <c:pt idx="54">
                  <c:v>0.29214269368399998</c:v>
                </c:pt>
                <c:pt idx="55">
                  <c:v>0.29216321504499998</c:v>
                </c:pt>
                <c:pt idx="56">
                  <c:v>0.292184584829</c:v>
                </c:pt>
                <c:pt idx="57">
                  <c:v>0.29220356345499998</c:v>
                </c:pt>
                <c:pt idx="58">
                  <c:v>0.29222569567099999</c:v>
                </c:pt>
                <c:pt idx="59">
                  <c:v>0.29224628408499997</c:v>
                </c:pt>
                <c:pt idx="60">
                  <c:v>0.29226695912599998</c:v>
                </c:pt>
                <c:pt idx="61">
                  <c:v>0.292288239645</c:v>
                </c:pt>
                <c:pt idx="62">
                  <c:v>0.29230862521399997</c:v>
                </c:pt>
                <c:pt idx="63">
                  <c:v>0.29233011210400001</c:v>
                </c:pt>
                <c:pt idx="64">
                  <c:v>0.292350863751</c:v>
                </c:pt>
                <c:pt idx="65">
                  <c:v>0.29237256686200003</c:v>
                </c:pt>
                <c:pt idx="66">
                  <c:v>0.29239329233400002</c:v>
                </c:pt>
                <c:pt idx="67">
                  <c:v>0.29241532805199999</c:v>
                </c:pt>
                <c:pt idx="68">
                  <c:v>0.29243553550099999</c:v>
                </c:pt>
                <c:pt idx="69">
                  <c:v>0.29245854819099998</c:v>
                </c:pt>
                <c:pt idx="70">
                  <c:v>0.29248000780599998</c:v>
                </c:pt>
                <c:pt idx="71">
                  <c:v>0.29250163074500002</c:v>
                </c:pt>
                <c:pt idx="72">
                  <c:v>0.29252348603900002</c:v>
                </c:pt>
                <c:pt idx="73">
                  <c:v>0.29254422703400002</c:v>
                </c:pt>
                <c:pt idx="74">
                  <c:v>0.29256815351100002</c:v>
                </c:pt>
                <c:pt idx="75">
                  <c:v>0.29259070514399999</c:v>
                </c:pt>
                <c:pt idx="76">
                  <c:v>0.29261227593900002</c:v>
                </c:pt>
                <c:pt idx="77">
                  <c:v>0.29263586921099999</c:v>
                </c:pt>
                <c:pt idx="78">
                  <c:v>0.29265863632</c:v>
                </c:pt>
                <c:pt idx="79">
                  <c:v>0.29268125322999999</c:v>
                </c:pt>
                <c:pt idx="80">
                  <c:v>0.292703912417</c:v>
                </c:pt>
                <c:pt idx="81">
                  <c:v>0.29272800336400001</c:v>
                </c:pt>
                <c:pt idx="82">
                  <c:v>0.29275073008000002</c:v>
                </c:pt>
                <c:pt idx="83">
                  <c:v>0.29277493967099999</c:v>
                </c:pt>
                <c:pt idx="84">
                  <c:v>0.292799418019</c:v>
                </c:pt>
                <c:pt idx="85">
                  <c:v>0.29282298361600001</c:v>
                </c:pt>
                <c:pt idx="86">
                  <c:v>0.29284825700799999</c:v>
                </c:pt>
                <c:pt idx="87">
                  <c:v>0.29287269927499998</c:v>
                </c:pt>
                <c:pt idx="88">
                  <c:v>0.29289786952899999</c:v>
                </c:pt>
                <c:pt idx="89">
                  <c:v>0.29292342019700002</c:v>
                </c:pt>
                <c:pt idx="90">
                  <c:v>0.29294766889700002</c:v>
                </c:pt>
                <c:pt idx="91">
                  <c:v>0.29297522198199999</c:v>
                </c:pt>
                <c:pt idx="92">
                  <c:v>0.29300115041300001</c:v>
                </c:pt>
                <c:pt idx="93">
                  <c:v>0.29302811145899998</c:v>
                </c:pt>
                <c:pt idx="94">
                  <c:v>0.293054276281</c:v>
                </c:pt>
                <c:pt idx="95">
                  <c:v>0.29308275671</c:v>
                </c:pt>
                <c:pt idx="96">
                  <c:v>0.29311035113700001</c:v>
                </c:pt>
                <c:pt idx="97">
                  <c:v>0.29313765149299997</c:v>
                </c:pt>
                <c:pt idx="98">
                  <c:v>0.29316683447399999</c:v>
                </c:pt>
                <c:pt idx="99">
                  <c:v>0.293196154855</c:v>
                </c:pt>
                <c:pt idx="100">
                  <c:v>0.293226386043</c:v>
                </c:pt>
                <c:pt idx="101">
                  <c:v>0.29325618070699999</c:v>
                </c:pt>
                <c:pt idx="102">
                  <c:v>0.29328685449800002</c:v>
                </c:pt>
                <c:pt idx="103">
                  <c:v>0.29331779950999998</c:v>
                </c:pt>
                <c:pt idx="104">
                  <c:v>0.293349440091</c:v>
                </c:pt>
                <c:pt idx="105">
                  <c:v>0.29338191225799998</c:v>
                </c:pt>
                <c:pt idx="106">
                  <c:v>0.293414919035</c:v>
                </c:pt>
                <c:pt idx="107">
                  <c:v>0.29344902174300003</c:v>
                </c:pt>
                <c:pt idx="108">
                  <c:v>0.293481703363</c:v>
                </c:pt>
                <c:pt idx="109">
                  <c:v>0.293517846252</c:v>
                </c:pt>
                <c:pt idx="110">
                  <c:v>0.29355375317900001</c:v>
                </c:pt>
                <c:pt idx="111">
                  <c:v>0.29359101498200002</c:v>
                </c:pt>
                <c:pt idx="112">
                  <c:v>0.29362755108799998</c:v>
                </c:pt>
                <c:pt idx="113">
                  <c:v>0.29366582440400002</c:v>
                </c:pt>
                <c:pt idx="114">
                  <c:v>0.29370506940699997</c:v>
                </c:pt>
                <c:pt idx="115">
                  <c:v>0.29374475816000001</c:v>
                </c:pt>
                <c:pt idx="116">
                  <c:v>0.29378592205999998</c:v>
                </c:pt>
                <c:pt idx="117">
                  <c:v>0.29382832542100001</c:v>
                </c:pt>
                <c:pt idx="118">
                  <c:v>0.29387061756900001</c:v>
                </c:pt>
                <c:pt idx="119">
                  <c:v>0.29391494781900002</c:v>
                </c:pt>
                <c:pt idx="120">
                  <c:v>0.29396042489800001</c:v>
                </c:pt>
                <c:pt idx="121">
                  <c:v>0.29400592445700002</c:v>
                </c:pt>
                <c:pt idx="122">
                  <c:v>0.29405343490699998</c:v>
                </c:pt>
                <c:pt idx="123">
                  <c:v>0.29410264407600001</c:v>
                </c:pt>
                <c:pt idx="124">
                  <c:v>0.29415289988900001</c:v>
                </c:pt>
                <c:pt idx="125">
                  <c:v>0.29420419064600001</c:v>
                </c:pt>
                <c:pt idx="126">
                  <c:v>0.29425696477500002</c:v>
                </c:pt>
                <c:pt idx="127">
                  <c:v>0.29431139387299998</c:v>
                </c:pt>
                <c:pt idx="128">
                  <c:v>0.29436728838800003</c:v>
                </c:pt>
                <c:pt idx="129">
                  <c:v>0.29442718345000002</c:v>
                </c:pt>
                <c:pt idx="130">
                  <c:v>0.29448699374199999</c:v>
                </c:pt>
                <c:pt idx="131">
                  <c:v>0.294549272137</c:v>
                </c:pt>
                <c:pt idx="132">
                  <c:v>0.29461404282999998</c:v>
                </c:pt>
                <c:pt idx="133">
                  <c:v>0.294680765214</c:v>
                </c:pt>
                <c:pt idx="134">
                  <c:v>0.29474969097800002</c:v>
                </c:pt>
                <c:pt idx="135">
                  <c:v>0.29482150016100001</c:v>
                </c:pt>
                <c:pt idx="136">
                  <c:v>0.29489698928199998</c:v>
                </c:pt>
                <c:pt idx="137">
                  <c:v>0.29497458956200001</c:v>
                </c:pt>
                <c:pt idx="138">
                  <c:v>0.295054988894</c:v>
                </c:pt>
                <c:pt idx="139">
                  <c:v>0.29514049950100002</c:v>
                </c:pt>
                <c:pt idx="140">
                  <c:v>0.29523010391100002</c:v>
                </c:pt>
                <c:pt idx="141">
                  <c:v>0.29532128419499998</c:v>
                </c:pt>
                <c:pt idx="142">
                  <c:v>0.29541962904000002</c:v>
                </c:pt>
                <c:pt idx="143">
                  <c:v>0.29552052953800001</c:v>
                </c:pt>
                <c:pt idx="144">
                  <c:v>0.29562598646799998</c:v>
                </c:pt>
                <c:pt idx="145">
                  <c:v>0.29573845210400002</c:v>
                </c:pt>
                <c:pt idx="146">
                  <c:v>0.29585520195800002</c:v>
                </c:pt>
                <c:pt idx="147">
                  <c:v>0.29597882589800001</c:v>
                </c:pt>
                <c:pt idx="148">
                  <c:v>0.29610752670200002</c:v>
                </c:pt>
                <c:pt idx="149">
                  <c:v>0.29624230278000002</c:v>
                </c:pt>
                <c:pt idx="150">
                  <c:v>0.29638349349799997</c:v>
                </c:pt>
                <c:pt idx="151">
                  <c:v>0.2965333362</c:v>
                </c:pt>
                <c:pt idx="152">
                  <c:v>0.29669038126500002</c:v>
                </c:pt>
                <c:pt idx="153">
                  <c:v>0.29685443289500002</c:v>
                </c:pt>
                <c:pt idx="154">
                  <c:v>0.29702575869600001</c:v>
                </c:pt>
                <c:pt idx="155">
                  <c:v>0.29720490817900003</c:v>
                </c:pt>
                <c:pt idx="156">
                  <c:v>0.29739054965400002</c:v>
                </c:pt>
                <c:pt idx="157">
                  <c:v>0.29758507055099997</c:v>
                </c:pt>
                <c:pt idx="158">
                  <c:v>0.29778555480399999</c:v>
                </c:pt>
                <c:pt idx="159">
                  <c:v>0.29799283449300001</c:v>
                </c:pt>
                <c:pt idx="160">
                  <c:v>0.29820493138699999</c:v>
                </c:pt>
                <c:pt idx="161">
                  <c:v>0.29842068544799999</c:v>
                </c:pt>
                <c:pt idx="162">
                  <c:v>0.29864513387699998</c:v>
                </c:pt>
                <c:pt idx="163">
                  <c:v>0.29887021390200003</c:v>
                </c:pt>
                <c:pt idx="164">
                  <c:v>0.29909728428600002</c:v>
                </c:pt>
                <c:pt idx="165">
                  <c:v>0.299327913394</c:v>
                </c:pt>
                <c:pt idx="166">
                  <c:v>0.29955997555199998</c:v>
                </c:pt>
                <c:pt idx="167">
                  <c:v>0.29979837898200001</c:v>
                </c:pt>
                <c:pt idx="168">
                  <c:v>0.300041578877</c:v>
                </c:pt>
                <c:pt idx="169">
                  <c:v>0.30030047526600001</c:v>
                </c:pt>
                <c:pt idx="170">
                  <c:v>0.300576569899</c:v>
                </c:pt>
                <c:pt idx="171">
                  <c:v>0.300879378877</c:v>
                </c:pt>
                <c:pt idx="172">
                  <c:v>0.30121974603700002</c:v>
                </c:pt>
                <c:pt idx="173">
                  <c:v>0.30160731116400002</c:v>
                </c:pt>
                <c:pt idx="174">
                  <c:v>0.30205195911499999</c:v>
                </c:pt>
                <c:pt idx="175">
                  <c:v>0.30256221769399999</c:v>
                </c:pt>
                <c:pt idx="176">
                  <c:v>0.3031450893</c:v>
                </c:pt>
                <c:pt idx="177">
                  <c:v>0.30379362819</c:v>
                </c:pt>
                <c:pt idx="178">
                  <c:v>0.30450961570899998</c:v>
                </c:pt>
                <c:pt idx="179">
                  <c:v>0.30527767234699998</c:v>
                </c:pt>
                <c:pt idx="180">
                  <c:v>0.30610091908499998</c:v>
                </c:pt>
                <c:pt idx="181">
                  <c:v>0.30698221202999998</c:v>
                </c:pt>
                <c:pt idx="182">
                  <c:v>0.30792192917599998</c:v>
                </c:pt>
                <c:pt idx="183">
                  <c:v>0.30892700738399997</c:v>
                </c:pt>
                <c:pt idx="184">
                  <c:v>0.30999630095500003</c:v>
                </c:pt>
                <c:pt idx="185">
                  <c:v>0.31113116731399998</c:v>
                </c:pt>
                <c:pt idx="186">
                  <c:v>0.31233544464200003</c:v>
                </c:pt>
                <c:pt idx="187">
                  <c:v>0.31360726452499998</c:v>
                </c:pt>
                <c:pt idx="188">
                  <c:v>0.31495053124799999</c:v>
                </c:pt>
                <c:pt idx="189">
                  <c:v>0.31636366982199998</c:v>
                </c:pt>
                <c:pt idx="190">
                  <c:v>0.31784694061899998</c:v>
                </c:pt>
                <c:pt idx="191">
                  <c:v>0.31940186734300002</c:v>
                </c:pt>
                <c:pt idx="192">
                  <c:v>0.32102809526999998</c:v>
                </c:pt>
                <c:pt idx="193">
                  <c:v>0.32272567836799998</c:v>
                </c:pt>
                <c:pt idx="194">
                  <c:v>0.32633247615799998</c:v>
                </c:pt>
                <c:pt idx="195">
                  <c:v>0.32633247615799998</c:v>
                </c:pt>
                <c:pt idx="196">
                  <c:v>0.328241300638</c:v>
                </c:pt>
                <c:pt idx="197">
                  <c:v>0.33022004672999999</c:v>
                </c:pt>
                <c:pt idx="198">
                  <c:v>0.33438385567099999</c:v>
                </c:pt>
                <c:pt idx="199">
                  <c:v>0.33438385567099999</c:v>
                </c:pt>
                <c:pt idx="200">
                  <c:v>0.33685934736299999</c:v>
                </c:pt>
                <c:pt idx="201">
                  <c:v>0.33778633284800003</c:v>
                </c:pt>
                <c:pt idx="202">
                  <c:v>0.33877648434500002</c:v>
                </c:pt>
                <c:pt idx="203">
                  <c:v>0.33983094261699998</c:v>
                </c:pt>
                <c:pt idx="204">
                  <c:v>0.34094670303199998</c:v>
                </c:pt>
                <c:pt idx="205">
                  <c:v>0.34212383097999999</c:v>
                </c:pt>
                <c:pt idx="206">
                  <c:v>0.34336130002800003</c:v>
                </c:pt>
                <c:pt idx="207">
                  <c:v>0.34465829439700002</c:v>
                </c:pt>
                <c:pt idx="208">
                  <c:v>0.34601244898799999</c:v>
                </c:pt>
                <c:pt idx="209">
                  <c:v>0.34742604076700001</c:v>
                </c:pt>
                <c:pt idx="210">
                  <c:v>0.34889562889999998</c:v>
                </c:pt>
                <c:pt idx="211">
                  <c:v>0.35042186754999999</c:v>
                </c:pt>
                <c:pt idx="212">
                  <c:v>0.35200164847100002</c:v>
                </c:pt>
                <c:pt idx="213">
                  <c:v>0.35363601324299998</c:v>
                </c:pt>
                <c:pt idx="214">
                  <c:v>0.35532304745299997</c:v>
                </c:pt>
                <c:pt idx="215">
                  <c:v>0.357061210287</c:v>
                </c:pt>
                <c:pt idx="216">
                  <c:v>0.35884928820799999</c:v>
                </c:pt>
                <c:pt idx="217">
                  <c:v>0.36068703166600002</c:v>
                </c:pt>
                <c:pt idx="218">
                  <c:v>0.36257219025999998</c:v>
                </c:pt>
                <c:pt idx="219">
                  <c:v>0.364504618532</c:v>
                </c:pt>
                <c:pt idx="220">
                  <c:v>0.36628011496700003</c:v>
                </c:pt>
                <c:pt idx="221">
                  <c:v>0.36719629974000001</c:v>
                </c:pt>
                <c:pt idx="222">
                  <c:v>0.36816290271500002</c:v>
                </c:pt>
                <c:pt idx="223">
                  <c:v>0.36917944631499999</c:v>
                </c:pt>
                <c:pt idx="224">
                  <c:v>0.37024489396299998</c:v>
                </c:pt>
                <c:pt idx="225">
                  <c:v>0.37135851911599999</c:v>
                </c:pt>
                <c:pt idx="226">
                  <c:v>0.372519898525</c:v>
                </c:pt>
                <c:pt idx="227">
                  <c:v>0.37372798991599998</c:v>
                </c:pt>
                <c:pt idx="228">
                  <c:v>0.37498176448100001</c:v>
                </c:pt>
                <c:pt idx="229">
                  <c:v>0.37628080544100001</c:v>
                </c:pt>
                <c:pt idx="230">
                  <c:v>0.37762376935899999</c:v>
                </c:pt>
                <c:pt idx="231">
                  <c:v>0.37900975626700001</c:v>
                </c:pt>
                <c:pt idx="232">
                  <c:v>0.38043827885600001</c:v>
                </c:pt>
                <c:pt idx="233">
                  <c:v>0.381907836108</c:v>
                </c:pt>
                <c:pt idx="234">
                  <c:v>0.38341776589900001</c:v>
                </c:pt>
                <c:pt idx="235">
                  <c:v>0.38496655124599999</c:v>
                </c:pt>
                <c:pt idx="236">
                  <c:v>0.38660437283999999</c:v>
                </c:pt>
                <c:pt idx="237">
                  <c:v>0.38817628693900003</c:v>
                </c:pt>
                <c:pt idx="238">
                  <c:v>0.38983541214900003</c:v>
                </c:pt>
                <c:pt idx="239">
                  <c:v>0.39152824856500001</c:v>
                </c:pt>
                <c:pt idx="240">
                  <c:v>0.392674161794</c:v>
                </c:pt>
                <c:pt idx="241">
                  <c:v>0.39361133004299997</c:v>
                </c:pt>
                <c:pt idx="242">
                  <c:v>0.394594666368</c:v>
                </c:pt>
                <c:pt idx="243">
                  <c:v>0.395623318344</c:v>
                </c:pt>
                <c:pt idx="244">
                  <c:v>0.39669781078900002</c:v>
                </c:pt>
                <c:pt idx="245">
                  <c:v>0.39781653924600002</c:v>
                </c:pt>
                <c:pt idx="246">
                  <c:v>0.398979813583</c:v>
                </c:pt>
                <c:pt idx="247">
                  <c:v>0.400186597925</c:v>
                </c:pt>
                <c:pt idx="248">
                  <c:v>0.40143661718700002</c:v>
                </c:pt>
                <c:pt idx="249">
                  <c:v>0.40272961693300002</c:v>
                </c:pt>
                <c:pt idx="250">
                  <c:v>0.40406444474600001</c:v>
                </c:pt>
                <c:pt idx="251">
                  <c:v>0.40544058603299998</c:v>
                </c:pt>
                <c:pt idx="252">
                  <c:v>0.40685804495799999</c:v>
                </c:pt>
                <c:pt idx="253">
                  <c:v>0.40831604529999999</c:v>
                </c:pt>
                <c:pt idx="254">
                  <c:v>0.41134981263300002</c:v>
                </c:pt>
                <c:pt idx="255">
                  <c:v>0.41134981263300002</c:v>
                </c:pt>
                <c:pt idx="256">
                  <c:v>0.412925410888</c:v>
                </c:pt>
                <c:pt idx="257">
                  <c:v>0.41618874238999998</c:v>
                </c:pt>
                <c:pt idx="258">
                  <c:v>0.41618874238999998</c:v>
                </c:pt>
                <c:pt idx="259">
                  <c:v>0.41841660671300002</c:v>
                </c:pt>
                <c:pt idx="260">
                  <c:v>0.41954565325400001</c:v>
                </c:pt>
                <c:pt idx="261">
                  <c:v>0.42072990125499998</c:v>
                </c:pt>
                <c:pt idx="262">
                  <c:v>0.42196937126</c:v>
                </c:pt>
                <c:pt idx="263">
                  <c:v>0.42326571345699998</c:v>
                </c:pt>
                <c:pt idx="264">
                  <c:v>0.42461772351100002</c:v>
                </c:pt>
                <c:pt idx="265">
                  <c:v>0.42602697193299999</c:v>
                </c:pt>
                <c:pt idx="266">
                  <c:v>0.42749246534000002</c:v>
                </c:pt>
                <c:pt idx="267">
                  <c:v>0.42901615545600003</c:v>
                </c:pt>
                <c:pt idx="268">
                  <c:v>0.43059641523300002</c:v>
                </c:pt>
                <c:pt idx="269">
                  <c:v>0.43223552009799998</c:v>
                </c:pt>
                <c:pt idx="270">
                  <c:v>0.43393244460699998</c:v>
                </c:pt>
                <c:pt idx="271">
                  <c:v>0.43568830140800002</c:v>
                </c:pt>
                <c:pt idx="272">
                  <c:v>0.43750278726800002</c:v>
                </c:pt>
                <c:pt idx="273">
                  <c:v>0.43937645000300002</c:v>
                </c:pt>
                <c:pt idx="274">
                  <c:v>0.441310809892</c:v>
                </c:pt>
                <c:pt idx="275">
                  <c:v>0.443306574846</c:v>
                </c:pt>
                <c:pt idx="276">
                  <c:v>0.44536263189699998</c:v>
                </c:pt>
                <c:pt idx="277">
                  <c:v>0.447480783843</c:v>
                </c:pt>
                <c:pt idx="278">
                  <c:v>0.44785741099499998</c:v>
                </c:pt>
                <c:pt idx="279">
                  <c:v>0.44785741099499998</c:v>
                </c:pt>
                <c:pt idx="280">
                  <c:v>0.44785741099499998</c:v>
                </c:pt>
                <c:pt idx="281">
                  <c:v>0.44785741099499998</c:v>
                </c:pt>
                <c:pt idx="282">
                  <c:v>0.44785741099499998</c:v>
                </c:pt>
                <c:pt idx="283">
                  <c:v>0.44785741099499998</c:v>
                </c:pt>
                <c:pt idx="284">
                  <c:v>0.44785741099499998</c:v>
                </c:pt>
                <c:pt idx="285">
                  <c:v>0.44785741099499998</c:v>
                </c:pt>
                <c:pt idx="286">
                  <c:v>0.44785741099499998</c:v>
                </c:pt>
                <c:pt idx="287">
                  <c:v>0.44785741099499998</c:v>
                </c:pt>
                <c:pt idx="288">
                  <c:v>0.44785741099499998</c:v>
                </c:pt>
                <c:pt idx="289">
                  <c:v>0.44785741099499998</c:v>
                </c:pt>
                <c:pt idx="290">
                  <c:v>0.44785741099499998</c:v>
                </c:pt>
                <c:pt idx="291">
                  <c:v>0.44785741099499998</c:v>
                </c:pt>
                <c:pt idx="292">
                  <c:v>0.44785741099499998</c:v>
                </c:pt>
                <c:pt idx="293">
                  <c:v>0.44785741099499998</c:v>
                </c:pt>
                <c:pt idx="294">
                  <c:v>0.44785741099499998</c:v>
                </c:pt>
                <c:pt idx="295">
                  <c:v>0.44785741099499998</c:v>
                </c:pt>
                <c:pt idx="296">
                  <c:v>0.44785741099499998</c:v>
                </c:pt>
                <c:pt idx="297">
                  <c:v>0.44785741099499998</c:v>
                </c:pt>
                <c:pt idx="298">
                  <c:v>0.44785741099499998</c:v>
                </c:pt>
                <c:pt idx="299">
                  <c:v>0.44785741099499998</c:v>
                </c:pt>
                <c:pt idx="300">
                  <c:v>0.44785741099499998</c:v>
                </c:pt>
                <c:pt idx="301">
                  <c:v>0.44785741099499998</c:v>
                </c:pt>
                <c:pt idx="302">
                  <c:v>0.44785741099499998</c:v>
                </c:pt>
                <c:pt idx="303">
                  <c:v>0.44785741099499998</c:v>
                </c:pt>
                <c:pt idx="304">
                  <c:v>0.44785741099499998</c:v>
                </c:pt>
                <c:pt idx="305">
                  <c:v>0.44785741099499998</c:v>
                </c:pt>
                <c:pt idx="306">
                  <c:v>0.44785741099499998</c:v>
                </c:pt>
                <c:pt idx="307">
                  <c:v>0.44785741099499998</c:v>
                </c:pt>
                <c:pt idx="308">
                  <c:v>0.44785741099499998</c:v>
                </c:pt>
                <c:pt idx="309">
                  <c:v>0.44785741099499998</c:v>
                </c:pt>
                <c:pt idx="310">
                  <c:v>0.44785741099499998</c:v>
                </c:pt>
                <c:pt idx="311">
                  <c:v>0.44785741099499998</c:v>
                </c:pt>
                <c:pt idx="312">
                  <c:v>0.44785741099499998</c:v>
                </c:pt>
                <c:pt idx="313">
                  <c:v>0.44785741099499998</c:v>
                </c:pt>
                <c:pt idx="314">
                  <c:v>0.44785741099499998</c:v>
                </c:pt>
                <c:pt idx="315">
                  <c:v>0.44785741099499998</c:v>
                </c:pt>
                <c:pt idx="316">
                  <c:v>0.44785741099499998</c:v>
                </c:pt>
                <c:pt idx="317">
                  <c:v>0.44785741099499998</c:v>
                </c:pt>
                <c:pt idx="318">
                  <c:v>0.44785741099499998</c:v>
                </c:pt>
                <c:pt idx="319">
                  <c:v>0.44785741099499998</c:v>
                </c:pt>
                <c:pt idx="320">
                  <c:v>0.44785741099499998</c:v>
                </c:pt>
                <c:pt idx="321">
                  <c:v>0.44785741099499998</c:v>
                </c:pt>
                <c:pt idx="322">
                  <c:v>0.44785741099499998</c:v>
                </c:pt>
                <c:pt idx="323">
                  <c:v>0.44785741099499998</c:v>
                </c:pt>
                <c:pt idx="324">
                  <c:v>0.44785741099499998</c:v>
                </c:pt>
                <c:pt idx="325">
                  <c:v>0.44785741099499998</c:v>
                </c:pt>
                <c:pt idx="326">
                  <c:v>0.44785741099499998</c:v>
                </c:pt>
                <c:pt idx="327">
                  <c:v>0.44785741099499998</c:v>
                </c:pt>
                <c:pt idx="328">
                  <c:v>0.44785741099499998</c:v>
                </c:pt>
                <c:pt idx="329">
                  <c:v>0.44785741099499998</c:v>
                </c:pt>
                <c:pt idx="330">
                  <c:v>0.44785741099499998</c:v>
                </c:pt>
                <c:pt idx="331">
                  <c:v>0.44785741099499998</c:v>
                </c:pt>
                <c:pt idx="332">
                  <c:v>0.44785741099499998</c:v>
                </c:pt>
                <c:pt idx="333">
                  <c:v>0.44785741099499998</c:v>
                </c:pt>
                <c:pt idx="334">
                  <c:v>0.44785741099499998</c:v>
                </c:pt>
                <c:pt idx="335">
                  <c:v>0.44785741099499998</c:v>
                </c:pt>
                <c:pt idx="336">
                  <c:v>0.44785741099499998</c:v>
                </c:pt>
                <c:pt idx="337">
                  <c:v>0.44785741099499998</c:v>
                </c:pt>
                <c:pt idx="338">
                  <c:v>0.44785741099499998</c:v>
                </c:pt>
                <c:pt idx="339">
                  <c:v>0.44785741099499998</c:v>
                </c:pt>
                <c:pt idx="340">
                  <c:v>0.44785741099499998</c:v>
                </c:pt>
                <c:pt idx="341">
                  <c:v>0.44785741099499998</c:v>
                </c:pt>
                <c:pt idx="342">
                  <c:v>0.44785741099499998</c:v>
                </c:pt>
                <c:pt idx="343">
                  <c:v>0.44785741099499998</c:v>
                </c:pt>
                <c:pt idx="344">
                  <c:v>0.44785741099499998</c:v>
                </c:pt>
                <c:pt idx="345">
                  <c:v>0.44785741099499998</c:v>
                </c:pt>
                <c:pt idx="346">
                  <c:v>0.44785741099499998</c:v>
                </c:pt>
                <c:pt idx="347">
                  <c:v>0.44785741099499998</c:v>
                </c:pt>
                <c:pt idx="348">
                  <c:v>0.44785741099499998</c:v>
                </c:pt>
                <c:pt idx="349">
                  <c:v>0.44785741099499998</c:v>
                </c:pt>
                <c:pt idx="350">
                  <c:v>0.44785741099499998</c:v>
                </c:pt>
                <c:pt idx="351">
                  <c:v>0.44785741099499998</c:v>
                </c:pt>
                <c:pt idx="352">
                  <c:v>0.44785741099499998</c:v>
                </c:pt>
                <c:pt idx="353">
                  <c:v>0.44785741099499998</c:v>
                </c:pt>
                <c:pt idx="354">
                  <c:v>0.44785741099499998</c:v>
                </c:pt>
                <c:pt idx="355">
                  <c:v>0.44785741099499998</c:v>
                </c:pt>
                <c:pt idx="356">
                  <c:v>0.44785741099499998</c:v>
                </c:pt>
                <c:pt idx="357">
                  <c:v>0.44785741099499998</c:v>
                </c:pt>
                <c:pt idx="358">
                  <c:v>0.44785741099499998</c:v>
                </c:pt>
                <c:pt idx="359">
                  <c:v>0.44785741099499998</c:v>
                </c:pt>
                <c:pt idx="360">
                  <c:v>0.44785741099499998</c:v>
                </c:pt>
                <c:pt idx="361">
                  <c:v>0.44785741099499998</c:v>
                </c:pt>
                <c:pt idx="362">
                  <c:v>0.44785741099499998</c:v>
                </c:pt>
                <c:pt idx="363">
                  <c:v>0.44785741099499998</c:v>
                </c:pt>
                <c:pt idx="364">
                  <c:v>0.44785741099499998</c:v>
                </c:pt>
                <c:pt idx="365">
                  <c:v>0.44785741099499998</c:v>
                </c:pt>
                <c:pt idx="366">
                  <c:v>0.44785741099499998</c:v>
                </c:pt>
                <c:pt idx="367">
                  <c:v>0.44785741099499998</c:v>
                </c:pt>
                <c:pt idx="368">
                  <c:v>0.44785741099499998</c:v>
                </c:pt>
                <c:pt idx="369">
                  <c:v>0.44785741099499998</c:v>
                </c:pt>
                <c:pt idx="370">
                  <c:v>0.44785741099499998</c:v>
                </c:pt>
                <c:pt idx="371">
                  <c:v>0.44785741099499998</c:v>
                </c:pt>
                <c:pt idx="372">
                  <c:v>0.44785741099499998</c:v>
                </c:pt>
                <c:pt idx="373">
                  <c:v>0.44785741099499998</c:v>
                </c:pt>
                <c:pt idx="374">
                  <c:v>0.44785741099499998</c:v>
                </c:pt>
                <c:pt idx="375">
                  <c:v>0.44785741099499998</c:v>
                </c:pt>
                <c:pt idx="376">
                  <c:v>0.44785741099499998</c:v>
                </c:pt>
                <c:pt idx="377">
                  <c:v>0.44785741099499998</c:v>
                </c:pt>
                <c:pt idx="378">
                  <c:v>0.44785741099499998</c:v>
                </c:pt>
                <c:pt idx="379">
                  <c:v>0.44785741099499998</c:v>
                </c:pt>
                <c:pt idx="380">
                  <c:v>0.44785741099499998</c:v>
                </c:pt>
                <c:pt idx="381">
                  <c:v>0.44785741099499998</c:v>
                </c:pt>
                <c:pt idx="382">
                  <c:v>0.44785741099499998</c:v>
                </c:pt>
                <c:pt idx="383">
                  <c:v>0.44785741099499998</c:v>
                </c:pt>
                <c:pt idx="384">
                  <c:v>0.44785741099499998</c:v>
                </c:pt>
                <c:pt idx="385">
                  <c:v>0.44785741099499998</c:v>
                </c:pt>
                <c:pt idx="386">
                  <c:v>0.44785741099499998</c:v>
                </c:pt>
                <c:pt idx="387">
                  <c:v>0.44785741099499998</c:v>
                </c:pt>
                <c:pt idx="388">
                  <c:v>0.44785741099499998</c:v>
                </c:pt>
                <c:pt idx="389">
                  <c:v>0.44785741099499998</c:v>
                </c:pt>
                <c:pt idx="390">
                  <c:v>0.44785741099499998</c:v>
                </c:pt>
                <c:pt idx="391">
                  <c:v>0.44785741099499998</c:v>
                </c:pt>
                <c:pt idx="392">
                  <c:v>0.44785741099499998</c:v>
                </c:pt>
                <c:pt idx="393">
                  <c:v>0.44785741099499998</c:v>
                </c:pt>
                <c:pt idx="394">
                  <c:v>0.44785741099499998</c:v>
                </c:pt>
                <c:pt idx="395">
                  <c:v>0.44785741099499998</c:v>
                </c:pt>
                <c:pt idx="396">
                  <c:v>0.44785741099499998</c:v>
                </c:pt>
                <c:pt idx="397">
                  <c:v>0.44785741099499998</c:v>
                </c:pt>
                <c:pt idx="398">
                  <c:v>0.44785741099499998</c:v>
                </c:pt>
                <c:pt idx="399">
                  <c:v>0.44785741099499998</c:v>
                </c:pt>
                <c:pt idx="400">
                  <c:v>0.44785741099499998</c:v>
                </c:pt>
                <c:pt idx="401">
                  <c:v>0.44785741099499998</c:v>
                </c:pt>
                <c:pt idx="402">
                  <c:v>0.44785741099499998</c:v>
                </c:pt>
                <c:pt idx="403">
                  <c:v>0.44785741099499998</c:v>
                </c:pt>
                <c:pt idx="404">
                  <c:v>0.44785741099499998</c:v>
                </c:pt>
                <c:pt idx="405">
                  <c:v>0.44785741099499998</c:v>
                </c:pt>
                <c:pt idx="406">
                  <c:v>0.44785741099499998</c:v>
                </c:pt>
                <c:pt idx="407">
                  <c:v>0.44785741099499998</c:v>
                </c:pt>
                <c:pt idx="408">
                  <c:v>0.44785741099499998</c:v>
                </c:pt>
                <c:pt idx="409">
                  <c:v>0.44785741099499998</c:v>
                </c:pt>
                <c:pt idx="410">
                  <c:v>0.44785741099499998</c:v>
                </c:pt>
                <c:pt idx="411">
                  <c:v>0.44785741099499998</c:v>
                </c:pt>
                <c:pt idx="412">
                  <c:v>0.44785741099499998</c:v>
                </c:pt>
                <c:pt idx="413">
                  <c:v>0.44785741099499998</c:v>
                </c:pt>
                <c:pt idx="414">
                  <c:v>0.44785741099499998</c:v>
                </c:pt>
                <c:pt idx="415">
                  <c:v>0.44785741099499998</c:v>
                </c:pt>
                <c:pt idx="416">
                  <c:v>0.44785741099499998</c:v>
                </c:pt>
                <c:pt idx="417">
                  <c:v>0.44785741099499998</c:v>
                </c:pt>
                <c:pt idx="418">
                  <c:v>0.44785741099499998</c:v>
                </c:pt>
                <c:pt idx="419">
                  <c:v>0.44785741099499998</c:v>
                </c:pt>
                <c:pt idx="420">
                  <c:v>0.44785741099499998</c:v>
                </c:pt>
                <c:pt idx="421">
                  <c:v>0.44785741099499998</c:v>
                </c:pt>
                <c:pt idx="422">
                  <c:v>0.44785741099499998</c:v>
                </c:pt>
                <c:pt idx="423">
                  <c:v>0.44785741099499998</c:v>
                </c:pt>
                <c:pt idx="424">
                  <c:v>0.44785741099499998</c:v>
                </c:pt>
                <c:pt idx="425">
                  <c:v>0.44785741099499998</c:v>
                </c:pt>
                <c:pt idx="426">
                  <c:v>0.44785741099499998</c:v>
                </c:pt>
                <c:pt idx="427">
                  <c:v>0.44785741099499998</c:v>
                </c:pt>
                <c:pt idx="428">
                  <c:v>0.44785741099499998</c:v>
                </c:pt>
                <c:pt idx="429">
                  <c:v>0.44785741099499998</c:v>
                </c:pt>
                <c:pt idx="430">
                  <c:v>0.44785741099499998</c:v>
                </c:pt>
                <c:pt idx="431">
                  <c:v>0.44785741099499998</c:v>
                </c:pt>
                <c:pt idx="432">
                  <c:v>0.44785741099499998</c:v>
                </c:pt>
                <c:pt idx="433">
                  <c:v>0.44785741099499998</c:v>
                </c:pt>
                <c:pt idx="434">
                  <c:v>0.44785741099499998</c:v>
                </c:pt>
                <c:pt idx="435">
                  <c:v>0.44785741099499998</c:v>
                </c:pt>
                <c:pt idx="436">
                  <c:v>0.44785741099499998</c:v>
                </c:pt>
                <c:pt idx="437">
                  <c:v>0.44785741099499998</c:v>
                </c:pt>
                <c:pt idx="438">
                  <c:v>0.44785741099499998</c:v>
                </c:pt>
                <c:pt idx="439">
                  <c:v>0.44785741099499998</c:v>
                </c:pt>
                <c:pt idx="440">
                  <c:v>0.44785741099499998</c:v>
                </c:pt>
                <c:pt idx="441">
                  <c:v>0.44785741099499998</c:v>
                </c:pt>
                <c:pt idx="442">
                  <c:v>0.44785741099499998</c:v>
                </c:pt>
                <c:pt idx="443">
                  <c:v>0.44785741099499998</c:v>
                </c:pt>
                <c:pt idx="444">
                  <c:v>0.44785741099499998</c:v>
                </c:pt>
                <c:pt idx="445">
                  <c:v>0.44785741099499998</c:v>
                </c:pt>
                <c:pt idx="446">
                  <c:v>0.44785741099499998</c:v>
                </c:pt>
                <c:pt idx="447">
                  <c:v>0.44785741099499998</c:v>
                </c:pt>
                <c:pt idx="448">
                  <c:v>0.44785741099499998</c:v>
                </c:pt>
                <c:pt idx="449">
                  <c:v>0.44785741099499998</c:v>
                </c:pt>
                <c:pt idx="450">
                  <c:v>0.44785741099499998</c:v>
                </c:pt>
                <c:pt idx="451">
                  <c:v>0.44785741099499998</c:v>
                </c:pt>
                <c:pt idx="452">
                  <c:v>0.44785741099499998</c:v>
                </c:pt>
                <c:pt idx="453">
                  <c:v>0.44785741099499998</c:v>
                </c:pt>
                <c:pt idx="454">
                  <c:v>0.44785741099499998</c:v>
                </c:pt>
                <c:pt idx="455">
                  <c:v>0.44785741099499998</c:v>
                </c:pt>
                <c:pt idx="456">
                  <c:v>0.44785741099499998</c:v>
                </c:pt>
                <c:pt idx="457">
                  <c:v>0.44785741099499998</c:v>
                </c:pt>
                <c:pt idx="458">
                  <c:v>0.44785741099499998</c:v>
                </c:pt>
                <c:pt idx="459">
                  <c:v>0.44785741099499998</c:v>
                </c:pt>
                <c:pt idx="460">
                  <c:v>0.44785741099499998</c:v>
                </c:pt>
                <c:pt idx="461">
                  <c:v>0.44785741099499998</c:v>
                </c:pt>
                <c:pt idx="462">
                  <c:v>0.44785741099499998</c:v>
                </c:pt>
                <c:pt idx="463">
                  <c:v>0.44785741099499998</c:v>
                </c:pt>
                <c:pt idx="464">
                  <c:v>0.44785741099499998</c:v>
                </c:pt>
                <c:pt idx="465">
                  <c:v>0.44785741099499998</c:v>
                </c:pt>
                <c:pt idx="466">
                  <c:v>0.44785741099499998</c:v>
                </c:pt>
                <c:pt idx="467">
                  <c:v>0.44785741099499998</c:v>
                </c:pt>
                <c:pt idx="468">
                  <c:v>0.44785741099499998</c:v>
                </c:pt>
                <c:pt idx="469">
                  <c:v>0.44785741099499998</c:v>
                </c:pt>
                <c:pt idx="470">
                  <c:v>0.44785741099499998</c:v>
                </c:pt>
                <c:pt idx="471">
                  <c:v>0.44785741099499998</c:v>
                </c:pt>
                <c:pt idx="472">
                  <c:v>0.44785741099499998</c:v>
                </c:pt>
                <c:pt idx="473">
                  <c:v>0.44785741099499998</c:v>
                </c:pt>
                <c:pt idx="474">
                  <c:v>0.44785741099499998</c:v>
                </c:pt>
                <c:pt idx="475">
                  <c:v>0.44785741099499998</c:v>
                </c:pt>
                <c:pt idx="476">
                  <c:v>0.44785741099499998</c:v>
                </c:pt>
                <c:pt idx="477">
                  <c:v>0.44785741099499998</c:v>
                </c:pt>
                <c:pt idx="478">
                  <c:v>0.44785741099499998</c:v>
                </c:pt>
                <c:pt idx="479">
                  <c:v>0.44785741099499998</c:v>
                </c:pt>
                <c:pt idx="480">
                  <c:v>0.44785741099499998</c:v>
                </c:pt>
                <c:pt idx="481">
                  <c:v>0.44785741099499998</c:v>
                </c:pt>
                <c:pt idx="482">
                  <c:v>0.44785741099499998</c:v>
                </c:pt>
                <c:pt idx="483">
                  <c:v>0.44785741099499998</c:v>
                </c:pt>
                <c:pt idx="484">
                  <c:v>0.44785741099499998</c:v>
                </c:pt>
                <c:pt idx="485">
                  <c:v>0.44785741099499998</c:v>
                </c:pt>
                <c:pt idx="486">
                  <c:v>0.44785741099499998</c:v>
                </c:pt>
                <c:pt idx="487">
                  <c:v>0.44785741099499998</c:v>
                </c:pt>
                <c:pt idx="488">
                  <c:v>0.44785741099499998</c:v>
                </c:pt>
                <c:pt idx="489">
                  <c:v>0.44785741099499998</c:v>
                </c:pt>
                <c:pt idx="490">
                  <c:v>0.44785741099499998</c:v>
                </c:pt>
                <c:pt idx="491">
                  <c:v>0.44785741099499998</c:v>
                </c:pt>
                <c:pt idx="492">
                  <c:v>0.44785741099499998</c:v>
                </c:pt>
                <c:pt idx="493">
                  <c:v>0.44785741099499998</c:v>
                </c:pt>
                <c:pt idx="494">
                  <c:v>0.44785741099499998</c:v>
                </c:pt>
                <c:pt idx="495">
                  <c:v>0.44785741099499998</c:v>
                </c:pt>
                <c:pt idx="496">
                  <c:v>0.44785741099499998</c:v>
                </c:pt>
                <c:pt idx="497">
                  <c:v>0.44785741099499998</c:v>
                </c:pt>
                <c:pt idx="498">
                  <c:v>0.44785741099499998</c:v>
                </c:pt>
                <c:pt idx="499">
                  <c:v>0.44785741099499998</c:v>
                </c:pt>
                <c:pt idx="500">
                  <c:v>0.44785741099499998</c:v>
                </c:pt>
                <c:pt idx="501">
                  <c:v>0.44785741099499998</c:v>
                </c:pt>
                <c:pt idx="502">
                  <c:v>0.44785741099499998</c:v>
                </c:pt>
                <c:pt idx="503">
                  <c:v>0.44785741099499998</c:v>
                </c:pt>
                <c:pt idx="504">
                  <c:v>0.44785741099499998</c:v>
                </c:pt>
                <c:pt idx="505">
                  <c:v>0.44785741099499998</c:v>
                </c:pt>
                <c:pt idx="506">
                  <c:v>0.44785741099499998</c:v>
                </c:pt>
                <c:pt idx="507">
                  <c:v>0.44785741099499998</c:v>
                </c:pt>
                <c:pt idx="508">
                  <c:v>0.44785741099499998</c:v>
                </c:pt>
                <c:pt idx="509">
                  <c:v>0.44785741099499998</c:v>
                </c:pt>
                <c:pt idx="510">
                  <c:v>0.44785741099499998</c:v>
                </c:pt>
                <c:pt idx="511">
                  <c:v>0.44785741099499998</c:v>
                </c:pt>
                <c:pt idx="512">
                  <c:v>0.44785741099499998</c:v>
                </c:pt>
                <c:pt idx="513">
                  <c:v>0.44785741099499998</c:v>
                </c:pt>
                <c:pt idx="514">
                  <c:v>0.44785741099499998</c:v>
                </c:pt>
                <c:pt idx="515">
                  <c:v>0.44785741099499998</c:v>
                </c:pt>
                <c:pt idx="516">
                  <c:v>0.44785741099499998</c:v>
                </c:pt>
                <c:pt idx="517">
                  <c:v>0.44785741099499998</c:v>
                </c:pt>
                <c:pt idx="518">
                  <c:v>0.44785741099499998</c:v>
                </c:pt>
                <c:pt idx="519">
                  <c:v>0.44785741099499998</c:v>
                </c:pt>
                <c:pt idx="520">
                  <c:v>0.44785741099499998</c:v>
                </c:pt>
                <c:pt idx="521">
                  <c:v>0.44785741099499998</c:v>
                </c:pt>
                <c:pt idx="522">
                  <c:v>0.44785741099499998</c:v>
                </c:pt>
                <c:pt idx="523">
                  <c:v>0.44785741099499998</c:v>
                </c:pt>
                <c:pt idx="524">
                  <c:v>0.44785741099499998</c:v>
                </c:pt>
                <c:pt idx="525">
                  <c:v>0.44785741099499998</c:v>
                </c:pt>
                <c:pt idx="526">
                  <c:v>0.44785741099499998</c:v>
                </c:pt>
                <c:pt idx="527">
                  <c:v>0.44785741099499998</c:v>
                </c:pt>
                <c:pt idx="528">
                  <c:v>0.44785741099499998</c:v>
                </c:pt>
                <c:pt idx="529">
                  <c:v>0.44785741099499998</c:v>
                </c:pt>
                <c:pt idx="530">
                  <c:v>0.44785741099499998</c:v>
                </c:pt>
                <c:pt idx="531">
                  <c:v>0.44785741099499998</c:v>
                </c:pt>
                <c:pt idx="532">
                  <c:v>0.44785741099499998</c:v>
                </c:pt>
                <c:pt idx="533">
                  <c:v>0.44785741099499998</c:v>
                </c:pt>
                <c:pt idx="534">
                  <c:v>0.44785741099499998</c:v>
                </c:pt>
                <c:pt idx="535">
                  <c:v>0.44785741099499998</c:v>
                </c:pt>
                <c:pt idx="536">
                  <c:v>0.44785741099499998</c:v>
                </c:pt>
                <c:pt idx="537">
                  <c:v>0.44785741099499998</c:v>
                </c:pt>
                <c:pt idx="538">
                  <c:v>0.44785741099499998</c:v>
                </c:pt>
                <c:pt idx="539">
                  <c:v>0.44785741099499998</c:v>
                </c:pt>
                <c:pt idx="540">
                  <c:v>0.44785741099499998</c:v>
                </c:pt>
                <c:pt idx="541">
                  <c:v>0.44785741099499998</c:v>
                </c:pt>
                <c:pt idx="542">
                  <c:v>0.44785741099499998</c:v>
                </c:pt>
                <c:pt idx="543">
                  <c:v>0.44785741099499998</c:v>
                </c:pt>
                <c:pt idx="544">
                  <c:v>0.44785741099499998</c:v>
                </c:pt>
                <c:pt idx="545">
                  <c:v>0.44785741099499998</c:v>
                </c:pt>
                <c:pt idx="546">
                  <c:v>0.44785741099499998</c:v>
                </c:pt>
                <c:pt idx="547">
                  <c:v>0.44785741099499998</c:v>
                </c:pt>
                <c:pt idx="548">
                  <c:v>0.44785741099499998</c:v>
                </c:pt>
                <c:pt idx="549">
                  <c:v>0.44785741099499998</c:v>
                </c:pt>
                <c:pt idx="550">
                  <c:v>0.44785741099499998</c:v>
                </c:pt>
                <c:pt idx="551">
                  <c:v>0.44785741099499998</c:v>
                </c:pt>
                <c:pt idx="552">
                  <c:v>0.44785741099499998</c:v>
                </c:pt>
                <c:pt idx="553">
                  <c:v>0.44785741099499998</c:v>
                </c:pt>
                <c:pt idx="554">
                  <c:v>0.44785741099499998</c:v>
                </c:pt>
                <c:pt idx="555">
                  <c:v>0.44785741099499998</c:v>
                </c:pt>
                <c:pt idx="556">
                  <c:v>0.44785741099499998</c:v>
                </c:pt>
                <c:pt idx="557">
                  <c:v>0.44785741099499998</c:v>
                </c:pt>
                <c:pt idx="558">
                  <c:v>0.44785741099499998</c:v>
                </c:pt>
                <c:pt idx="559">
                  <c:v>0.44785741099499998</c:v>
                </c:pt>
                <c:pt idx="560">
                  <c:v>0.44785741099499998</c:v>
                </c:pt>
                <c:pt idx="561">
                  <c:v>0.44785741099499998</c:v>
                </c:pt>
                <c:pt idx="562">
                  <c:v>0.44785741099499998</c:v>
                </c:pt>
                <c:pt idx="563">
                  <c:v>0.44785741099499998</c:v>
                </c:pt>
                <c:pt idx="564">
                  <c:v>0.44785741099499998</c:v>
                </c:pt>
                <c:pt idx="565">
                  <c:v>0.44785741099499998</c:v>
                </c:pt>
                <c:pt idx="566">
                  <c:v>0.44785741099499998</c:v>
                </c:pt>
                <c:pt idx="567">
                  <c:v>0.44785741099499998</c:v>
                </c:pt>
                <c:pt idx="568">
                  <c:v>0.44785741099499998</c:v>
                </c:pt>
                <c:pt idx="569">
                  <c:v>0.44785741099499998</c:v>
                </c:pt>
                <c:pt idx="570">
                  <c:v>0.44785741099499998</c:v>
                </c:pt>
                <c:pt idx="571">
                  <c:v>0.44785741099499998</c:v>
                </c:pt>
                <c:pt idx="572">
                  <c:v>0.44785741099499998</c:v>
                </c:pt>
                <c:pt idx="573">
                  <c:v>0.44785741099499998</c:v>
                </c:pt>
                <c:pt idx="574">
                  <c:v>0.44785741099499998</c:v>
                </c:pt>
                <c:pt idx="575">
                  <c:v>0.44785741099499998</c:v>
                </c:pt>
                <c:pt idx="576">
                  <c:v>0.44785741099499998</c:v>
                </c:pt>
                <c:pt idx="577">
                  <c:v>0.44785741099499998</c:v>
                </c:pt>
                <c:pt idx="578">
                  <c:v>0.44785741099499998</c:v>
                </c:pt>
                <c:pt idx="579">
                  <c:v>0.44785741099499998</c:v>
                </c:pt>
                <c:pt idx="580">
                  <c:v>0.44785741099499998</c:v>
                </c:pt>
                <c:pt idx="581">
                  <c:v>0.44785741099499998</c:v>
                </c:pt>
                <c:pt idx="582">
                  <c:v>0.44785741099499998</c:v>
                </c:pt>
                <c:pt idx="583">
                  <c:v>0.44785741099499998</c:v>
                </c:pt>
                <c:pt idx="584">
                  <c:v>0.44785741099499998</c:v>
                </c:pt>
                <c:pt idx="585">
                  <c:v>0.44785741099499998</c:v>
                </c:pt>
                <c:pt idx="586">
                  <c:v>0.44785741099499998</c:v>
                </c:pt>
                <c:pt idx="587">
                  <c:v>0.44785741099499998</c:v>
                </c:pt>
                <c:pt idx="588">
                  <c:v>0.44785741099499998</c:v>
                </c:pt>
                <c:pt idx="589">
                  <c:v>0.44785741099499998</c:v>
                </c:pt>
                <c:pt idx="590">
                  <c:v>0.44785741099499998</c:v>
                </c:pt>
                <c:pt idx="591">
                  <c:v>0.44785741099499998</c:v>
                </c:pt>
                <c:pt idx="592">
                  <c:v>0.44785741099499998</c:v>
                </c:pt>
                <c:pt idx="593">
                  <c:v>0.44785741099499998</c:v>
                </c:pt>
                <c:pt idx="594">
                  <c:v>0.44785741099499998</c:v>
                </c:pt>
                <c:pt idx="595">
                  <c:v>0.44785741099499998</c:v>
                </c:pt>
                <c:pt idx="596">
                  <c:v>0.44785741099499998</c:v>
                </c:pt>
                <c:pt idx="597">
                  <c:v>0.44785741099499998</c:v>
                </c:pt>
                <c:pt idx="598">
                  <c:v>0.44785741099499998</c:v>
                </c:pt>
                <c:pt idx="599">
                  <c:v>0.44785741099499998</c:v>
                </c:pt>
                <c:pt idx="600">
                  <c:v>0.44785741099499998</c:v>
                </c:pt>
                <c:pt idx="601">
                  <c:v>0.44785741099499998</c:v>
                </c:pt>
                <c:pt idx="602">
                  <c:v>0.44785741099499998</c:v>
                </c:pt>
                <c:pt idx="603">
                  <c:v>0.44785741099499998</c:v>
                </c:pt>
                <c:pt idx="604">
                  <c:v>0.44785741099499998</c:v>
                </c:pt>
                <c:pt idx="605">
                  <c:v>0.44785741099499998</c:v>
                </c:pt>
                <c:pt idx="606">
                  <c:v>0.44785741099499998</c:v>
                </c:pt>
                <c:pt idx="607">
                  <c:v>0.44785741099499998</c:v>
                </c:pt>
                <c:pt idx="608">
                  <c:v>0.44785741099499998</c:v>
                </c:pt>
                <c:pt idx="609">
                  <c:v>0.44785741099499998</c:v>
                </c:pt>
                <c:pt idx="610">
                  <c:v>0.44785741099499998</c:v>
                </c:pt>
                <c:pt idx="611">
                  <c:v>0.44785741099499998</c:v>
                </c:pt>
                <c:pt idx="612">
                  <c:v>0.44785741099499998</c:v>
                </c:pt>
                <c:pt idx="613">
                  <c:v>0.44785741099499998</c:v>
                </c:pt>
                <c:pt idx="614">
                  <c:v>0.44785741099499998</c:v>
                </c:pt>
                <c:pt idx="615">
                  <c:v>0.44785741099499998</c:v>
                </c:pt>
                <c:pt idx="616">
                  <c:v>0.44785741099499998</c:v>
                </c:pt>
                <c:pt idx="617">
                  <c:v>0.44785741099499998</c:v>
                </c:pt>
                <c:pt idx="618">
                  <c:v>0.44785741099499998</c:v>
                </c:pt>
                <c:pt idx="619">
                  <c:v>0.44785741099499998</c:v>
                </c:pt>
                <c:pt idx="620">
                  <c:v>0.44785741099499998</c:v>
                </c:pt>
                <c:pt idx="621">
                  <c:v>0.44785741099499998</c:v>
                </c:pt>
                <c:pt idx="622">
                  <c:v>0.44785741099499998</c:v>
                </c:pt>
                <c:pt idx="623">
                  <c:v>0.44785741099499998</c:v>
                </c:pt>
                <c:pt idx="624">
                  <c:v>0.44785741099499998</c:v>
                </c:pt>
                <c:pt idx="625">
                  <c:v>0.44785741099499998</c:v>
                </c:pt>
                <c:pt idx="626">
                  <c:v>0.44785741099499998</c:v>
                </c:pt>
                <c:pt idx="627">
                  <c:v>0.44785741099499998</c:v>
                </c:pt>
                <c:pt idx="628">
                  <c:v>0.44785741099499998</c:v>
                </c:pt>
                <c:pt idx="629">
                  <c:v>0.44785741099499998</c:v>
                </c:pt>
                <c:pt idx="630">
                  <c:v>0.44785741099499998</c:v>
                </c:pt>
                <c:pt idx="631">
                  <c:v>0.44785741099499998</c:v>
                </c:pt>
                <c:pt idx="632">
                  <c:v>0.44785741099499998</c:v>
                </c:pt>
                <c:pt idx="633">
                  <c:v>0.44785741099499998</c:v>
                </c:pt>
                <c:pt idx="634">
                  <c:v>0.44785741099499998</c:v>
                </c:pt>
                <c:pt idx="635">
                  <c:v>0.44785741099499998</c:v>
                </c:pt>
                <c:pt idx="636">
                  <c:v>0.44785741099499998</c:v>
                </c:pt>
                <c:pt idx="637">
                  <c:v>0.44785741099499998</c:v>
                </c:pt>
                <c:pt idx="638">
                  <c:v>0.44785741099499998</c:v>
                </c:pt>
                <c:pt idx="639">
                  <c:v>0.44785741099499998</c:v>
                </c:pt>
                <c:pt idx="640">
                  <c:v>0.44785741099499998</c:v>
                </c:pt>
                <c:pt idx="641">
                  <c:v>0.44785741099499998</c:v>
                </c:pt>
                <c:pt idx="642">
                  <c:v>0.44785741099499998</c:v>
                </c:pt>
                <c:pt idx="643">
                  <c:v>0.44785741099499998</c:v>
                </c:pt>
                <c:pt idx="644">
                  <c:v>0.44785741099499998</c:v>
                </c:pt>
                <c:pt idx="645">
                  <c:v>0.44785741099499998</c:v>
                </c:pt>
                <c:pt idx="646">
                  <c:v>0.44785741099499998</c:v>
                </c:pt>
                <c:pt idx="647">
                  <c:v>0.44785741099499998</c:v>
                </c:pt>
                <c:pt idx="648">
                  <c:v>0.44785741099499998</c:v>
                </c:pt>
                <c:pt idx="649">
                  <c:v>0.44785741099499998</c:v>
                </c:pt>
                <c:pt idx="650">
                  <c:v>0.44785741099499998</c:v>
                </c:pt>
                <c:pt idx="651">
                  <c:v>0.44785741099499998</c:v>
                </c:pt>
                <c:pt idx="652">
                  <c:v>0.44785741099499998</c:v>
                </c:pt>
                <c:pt idx="653">
                  <c:v>0.455152388367</c:v>
                </c:pt>
                <c:pt idx="654">
                  <c:v>0.46371421593599998</c:v>
                </c:pt>
                <c:pt idx="655">
                  <c:v>0.466222508792</c:v>
                </c:pt>
                <c:pt idx="656">
                  <c:v>0.466222508792</c:v>
                </c:pt>
                <c:pt idx="657">
                  <c:v>0.467704448642</c:v>
                </c:pt>
                <c:pt idx="658">
                  <c:v>0.46833274939000002</c:v>
                </c:pt>
                <c:pt idx="659">
                  <c:v>0.47111503966399998</c:v>
                </c:pt>
                <c:pt idx="660">
                  <c:v>0.47269535294800002</c:v>
                </c:pt>
                <c:pt idx="661">
                  <c:v>0.47269535294800002</c:v>
                </c:pt>
                <c:pt idx="662">
                  <c:v>0.47269535294800002</c:v>
                </c:pt>
                <c:pt idx="663">
                  <c:v>0.47277396910000002</c:v>
                </c:pt>
                <c:pt idx="664">
                  <c:v>0.47277396910000002</c:v>
                </c:pt>
                <c:pt idx="665">
                  <c:v>0.47277396910000002</c:v>
                </c:pt>
                <c:pt idx="666">
                  <c:v>0.47277396910000002</c:v>
                </c:pt>
                <c:pt idx="667">
                  <c:v>0.47277396910000002</c:v>
                </c:pt>
                <c:pt idx="668">
                  <c:v>0.47277396910000002</c:v>
                </c:pt>
                <c:pt idx="669">
                  <c:v>0.47277396910000002</c:v>
                </c:pt>
                <c:pt idx="670">
                  <c:v>0.47277396910000002</c:v>
                </c:pt>
                <c:pt idx="671">
                  <c:v>0.47277396910000002</c:v>
                </c:pt>
                <c:pt idx="672">
                  <c:v>0.47505266857200001</c:v>
                </c:pt>
                <c:pt idx="673">
                  <c:v>0.48012391093000001</c:v>
                </c:pt>
                <c:pt idx="674">
                  <c:v>0.489973840534</c:v>
                </c:pt>
                <c:pt idx="675">
                  <c:v>0.489973840534</c:v>
                </c:pt>
                <c:pt idx="676">
                  <c:v>0.489973840534</c:v>
                </c:pt>
                <c:pt idx="677">
                  <c:v>0.489973840534</c:v>
                </c:pt>
                <c:pt idx="678">
                  <c:v>0.489973840534</c:v>
                </c:pt>
                <c:pt idx="679">
                  <c:v>0.49290160768899999</c:v>
                </c:pt>
                <c:pt idx="680">
                  <c:v>0.49848264761200001</c:v>
                </c:pt>
                <c:pt idx="681">
                  <c:v>0.49909984255000001</c:v>
                </c:pt>
                <c:pt idx="682">
                  <c:v>0.502365032037</c:v>
                </c:pt>
                <c:pt idx="683">
                  <c:v>0.51036075243599999</c:v>
                </c:pt>
                <c:pt idx="684">
                  <c:v>0.51036075243599999</c:v>
                </c:pt>
                <c:pt idx="685">
                  <c:v>0.51281301608100005</c:v>
                </c:pt>
                <c:pt idx="686">
                  <c:v>0.52315775861900005</c:v>
                </c:pt>
                <c:pt idx="687">
                  <c:v>0.52421558276000002</c:v>
                </c:pt>
                <c:pt idx="688">
                  <c:v>0.52421558276000002</c:v>
                </c:pt>
                <c:pt idx="689">
                  <c:v>0.52822372112899996</c:v>
                </c:pt>
                <c:pt idx="690">
                  <c:v>0.53187587336700004</c:v>
                </c:pt>
                <c:pt idx="691">
                  <c:v>0.53654481649800001</c:v>
                </c:pt>
                <c:pt idx="692">
                  <c:v>0.54419495028800002</c:v>
                </c:pt>
                <c:pt idx="693">
                  <c:v>0.54419495028800002</c:v>
                </c:pt>
                <c:pt idx="694">
                  <c:v>0.54977535765200003</c:v>
                </c:pt>
                <c:pt idx="695">
                  <c:v>0.55750277154500005</c:v>
                </c:pt>
                <c:pt idx="696">
                  <c:v>0.55750277154500005</c:v>
                </c:pt>
                <c:pt idx="697">
                  <c:v>0.563883757589</c:v>
                </c:pt>
                <c:pt idx="698">
                  <c:v>0.57701549696499999</c:v>
                </c:pt>
                <c:pt idx="699">
                  <c:v>0.58033734876300003</c:v>
                </c:pt>
                <c:pt idx="700">
                  <c:v>0.58033734876300003</c:v>
                </c:pt>
                <c:pt idx="701">
                  <c:v>0.58178742582800003</c:v>
                </c:pt>
                <c:pt idx="702">
                  <c:v>0.58695010913199996</c:v>
                </c:pt>
                <c:pt idx="703">
                  <c:v>0.59464857367099999</c:v>
                </c:pt>
                <c:pt idx="704">
                  <c:v>0.60875144437600004</c:v>
                </c:pt>
                <c:pt idx="705">
                  <c:v>0.62270207258400001</c:v>
                </c:pt>
                <c:pt idx="706">
                  <c:v>0.62270207258400001</c:v>
                </c:pt>
                <c:pt idx="707">
                  <c:v>0.62270207258400001</c:v>
                </c:pt>
                <c:pt idx="708">
                  <c:v>0.62270207258400001</c:v>
                </c:pt>
                <c:pt idx="709">
                  <c:v>0.62581868079000003</c:v>
                </c:pt>
                <c:pt idx="710">
                  <c:v>0.63175048175500004</c:v>
                </c:pt>
                <c:pt idx="711">
                  <c:v>0.64072456957099999</c:v>
                </c:pt>
                <c:pt idx="712">
                  <c:v>0.646366474197</c:v>
                </c:pt>
                <c:pt idx="713">
                  <c:v>0.65009495348000002</c:v>
                </c:pt>
                <c:pt idx="714">
                  <c:v>0.65943144181199997</c:v>
                </c:pt>
                <c:pt idx="715">
                  <c:v>0.67480347735299995</c:v>
                </c:pt>
                <c:pt idx="716">
                  <c:v>0.68129564850299995</c:v>
                </c:pt>
                <c:pt idx="717">
                  <c:v>0.70293822880800005</c:v>
                </c:pt>
                <c:pt idx="718">
                  <c:v>0.705183408442</c:v>
                </c:pt>
                <c:pt idx="719">
                  <c:v>0.705183408442</c:v>
                </c:pt>
                <c:pt idx="720">
                  <c:v>0.705183408442</c:v>
                </c:pt>
                <c:pt idx="721">
                  <c:v>0.705183408442</c:v>
                </c:pt>
                <c:pt idx="722">
                  <c:v>0.70988981715400001</c:v>
                </c:pt>
                <c:pt idx="723">
                  <c:v>0.71695762324800005</c:v>
                </c:pt>
                <c:pt idx="724">
                  <c:v>0.72410836656699995</c:v>
                </c:pt>
                <c:pt idx="725">
                  <c:v>0.73435610709200005</c:v>
                </c:pt>
                <c:pt idx="726">
                  <c:v>0.75050330165300005</c:v>
                </c:pt>
                <c:pt idx="727">
                  <c:v>0.77277981843400001</c:v>
                </c:pt>
                <c:pt idx="728">
                  <c:v>0.80092194895000002</c:v>
                </c:pt>
                <c:pt idx="729">
                  <c:v>0.834191054258</c:v>
                </c:pt>
                <c:pt idx="730">
                  <c:v>0.87158737898799998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84A-4272-8110-8453DA7B7ABD}"/>
            </c:ext>
          </c:extLst>
        </c:ser>
        <c:ser>
          <c:idx val="1"/>
          <c:order val="1"/>
          <c:tx>
            <c:v>12.4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'12p4'!$R$2:$R$732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'12p4'!$AE$2:$AE$732</c:f>
              <c:numCache>
                <c:formatCode>General</c:formatCode>
                <c:ptCount val="731"/>
                <c:pt idx="0">
                  <c:v>0.24851620590199999</c:v>
                </c:pt>
                <c:pt idx="1">
                  <c:v>0.24851620590199999</c:v>
                </c:pt>
                <c:pt idx="2">
                  <c:v>0.24851620590199999</c:v>
                </c:pt>
                <c:pt idx="3">
                  <c:v>0.24851620590199999</c:v>
                </c:pt>
                <c:pt idx="4">
                  <c:v>0.24851620590199999</c:v>
                </c:pt>
                <c:pt idx="5">
                  <c:v>0.24851620590199999</c:v>
                </c:pt>
                <c:pt idx="6">
                  <c:v>0.24851620590199999</c:v>
                </c:pt>
                <c:pt idx="7">
                  <c:v>0.24851620590199999</c:v>
                </c:pt>
                <c:pt idx="8">
                  <c:v>0.24851620590199999</c:v>
                </c:pt>
                <c:pt idx="9">
                  <c:v>0.24851620590199999</c:v>
                </c:pt>
                <c:pt idx="10">
                  <c:v>0.24851620590199999</c:v>
                </c:pt>
                <c:pt idx="11">
                  <c:v>0.24851620590199999</c:v>
                </c:pt>
                <c:pt idx="12">
                  <c:v>0.24851620590199999</c:v>
                </c:pt>
                <c:pt idx="13">
                  <c:v>0.24851620590199999</c:v>
                </c:pt>
                <c:pt idx="14">
                  <c:v>0.24851620590199999</c:v>
                </c:pt>
                <c:pt idx="15">
                  <c:v>0.24851620590199999</c:v>
                </c:pt>
                <c:pt idx="16">
                  <c:v>0.24851620590199999</c:v>
                </c:pt>
                <c:pt idx="17">
                  <c:v>0.24851620590199999</c:v>
                </c:pt>
                <c:pt idx="18">
                  <c:v>0.24851620590199999</c:v>
                </c:pt>
                <c:pt idx="19">
                  <c:v>0.24851620590199999</c:v>
                </c:pt>
                <c:pt idx="20">
                  <c:v>0.24851620590199999</c:v>
                </c:pt>
                <c:pt idx="21">
                  <c:v>0.24851620590199999</c:v>
                </c:pt>
                <c:pt idx="22">
                  <c:v>0.24851620590199999</c:v>
                </c:pt>
                <c:pt idx="23">
                  <c:v>0.24851620590199999</c:v>
                </c:pt>
                <c:pt idx="24">
                  <c:v>0.24851620590199999</c:v>
                </c:pt>
                <c:pt idx="25">
                  <c:v>0.24851620590199999</c:v>
                </c:pt>
                <c:pt idx="26">
                  <c:v>0.24851620590199999</c:v>
                </c:pt>
                <c:pt idx="27">
                  <c:v>0.24851620590199999</c:v>
                </c:pt>
                <c:pt idx="28">
                  <c:v>0.24851620590199999</c:v>
                </c:pt>
                <c:pt idx="29">
                  <c:v>0.24851620590199999</c:v>
                </c:pt>
                <c:pt idx="30">
                  <c:v>0.24851620590199999</c:v>
                </c:pt>
                <c:pt idx="31">
                  <c:v>0.24851620590199999</c:v>
                </c:pt>
                <c:pt idx="32">
                  <c:v>0.24851620590199999</c:v>
                </c:pt>
                <c:pt idx="33">
                  <c:v>0.24851620590199999</c:v>
                </c:pt>
                <c:pt idx="34">
                  <c:v>0.24851620590199999</c:v>
                </c:pt>
                <c:pt idx="35">
                  <c:v>0.24851620590199999</c:v>
                </c:pt>
                <c:pt idx="36">
                  <c:v>0.24851620590199999</c:v>
                </c:pt>
                <c:pt idx="37">
                  <c:v>0.24851620590199999</c:v>
                </c:pt>
                <c:pt idx="38">
                  <c:v>0.24851620590199999</c:v>
                </c:pt>
                <c:pt idx="39">
                  <c:v>0.24851620590199999</c:v>
                </c:pt>
                <c:pt idx="40">
                  <c:v>0.24851620590199999</c:v>
                </c:pt>
                <c:pt idx="41">
                  <c:v>0.24851620590199999</c:v>
                </c:pt>
                <c:pt idx="42">
                  <c:v>0.24851620590199999</c:v>
                </c:pt>
                <c:pt idx="43">
                  <c:v>0.24851620590199999</c:v>
                </c:pt>
                <c:pt idx="44">
                  <c:v>0.24851620590199999</c:v>
                </c:pt>
                <c:pt idx="45">
                  <c:v>0.24851620590199999</c:v>
                </c:pt>
                <c:pt idx="46">
                  <c:v>0.24851620590199999</c:v>
                </c:pt>
                <c:pt idx="47">
                  <c:v>0.24851620590199999</c:v>
                </c:pt>
                <c:pt idx="48">
                  <c:v>0.24851620590199999</c:v>
                </c:pt>
                <c:pt idx="49">
                  <c:v>0.24851620590199999</c:v>
                </c:pt>
                <c:pt idx="50">
                  <c:v>0.24851620590199999</c:v>
                </c:pt>
                <c:pt idx="51">
                  <c:v>0.24851620590199999</c:v>
                </c:pt>
                <c:pt idx="52">
                  <c:v>0.24851620590199999</c:v>
                </c:pt>
                <c:pt idx="53">
                  <c:v>0.24851620590199999</c:v>
                </c:pt>
                <c:pt idx="54">
                  <c:v>0.24851620590199999</c:v>
                </c:pt>
                <c:pt idx="55">
                  <c:v>0.24851620590199999</c:v>
                </c:pt>
                <c:pt idx="56">
                  <c:v>0.24851620590199999</c:v>
                </c:pt>
                <c:pt idx="57">
                  <c:v>0.24851620590199999</c:v>
                </c:pt>
                <c:pt idx="58">
                  <c:v>0.24851620590199999</c:v>
                </c:pt>
                <c:pt idx="59">
                  <c:v>0.24851620590199999</c:v>
                </c:pt>
                <c:pt idx="60">
                  <c:v>0.24851620590199999</c:v>
                </c:pt>
                <c:pt idx="61">
                  <c:v>0.24851620590199999</c:v>
                </c:pt>
                <c:pt idx="62">
                  <c:v>0.24851620590199999</c:v>
                </c:pt>
                <c:pt idx="63">
                  <c:v>0.24851620590199999</c:v>
                </c:pt>
                <c:pt idx="64">
                  <c:v>0.24851620590199999</c:v>
                </c:pt>
                <c:pt idx="65">
                  <c:v>0.24851620590199999</c:v>
                </c:pt>
                <c:pt idx="66">
                  <c:v>0.24851620590199999</c:v>
                </c:pt>
                <c:pt idx="67">
                  <c:v>0.24851620590199999</c:v>
                </c:pt>
                <c:pt idx="68">
                  <c:v>0.24851620590199999</c:v>
                </c:pt>
                <c:pt idx="69">
                  <c:v>0.24851620590199999</c:v>
                </c:pt>
                <c:pt idx="70">
                  <c:v>0.24851620590199999</c:v>
                </c:pt>
                <c:pt idx="71">
                  <c:v>0.24851620590199999</c:v>
                </c:pt>
                <c:pt idx="72">
                  <c:v>0.24851620590199999</c:v>
                </c:pt>
                <c:pt idx="73">
                  <c:v>0.24851620590199999</c:v>
                </c:pt>
                <c:pt idx="74">
                  <c:v>0.24851620590199999</c:v>
                </c:pt>
                <c:pt idx="75">
                  <c:v>0.24851620590199999</c:v>
                </c:pt>
                <c:pt idx="76">
                  <c:v>0.24851620590199999</c:v>
                </c:pt>
                <c:pt idx="77">
                  <c:v>0.24851620590199999</c:v>
                </c:pt>
                <c:pt idx="78">
                  <c:v>0.24851620590199999</c:v>
                </c:pt>
                <c:pt idx="79">
                  <c:v>0.24851620590199999</c:v>
                </c:pt>
                <c:pt idx="80">
                  <c:v>0.24851620590199999</c:v>
                </c:pt>
                <c:pt idx="81">
                  <c:v>0.24851620590199999</c:v>
                </c:pt>
                <c:pt idx="82">
                  <c:v>0.24851620590199999</c:v>
                </c:pt>
                <c:pt idx="83">
                  <c:v>0.24851620590199999</c:v>
                </c:pt>
                <c:pt idx="84">
                  <c:v>0.24851620590199999</c:v>
                </c:pt>
                <c:pt idx="85">
                  <c:v>0.24851620590199999</c:v>
                </c:pt>
                <c:pt idx="86">
                  <c:v>0.24851620590199999</c:v>
                </c:pt>
                <c:pt idx="87">
                  <c:v>0.24851620590199999</c:v>
                </c:pt>
                <c:pt idx="88">
                  <c:v>0.24851620590199999</c:v>
                </c:pt>
                <c:pt idx="89">
                  <c:v>0.24851620590199999</c:v>
                </c:pt>
                <c:pt idx="90">
                  <c:v>0.24851620590199999</c:v>
                </c:pt>
                <c:pt idx="91">
                  <c:v>0.24851620590199999</c:v>
                </c:pt>
                <c:pt idx="92">
                  <c:v>0.24851620590199999</c:v>
                </c:pt>
                <c:pt idx="93">
                  <c:v>0.24851620590199999</c:v>
                </c:pt>
                <c:pt idx="94">
                  <c:v>0.24851620590199999</c:v>
                </c:pt>
                <c:pt idx="95">
                  <c:v>0.24851620590199999</c:v>
                </c:pt>
                <c:pt idx="96">
                  <c:v>0.24851620590199999</c:v>
                </c:pt>
                <c:pt idx="97">
                  <c:v>0.24851620590199999</c:v>
                </c:pt>
                <c:pt idx="98">
                  <c:v>0.24851620590199999</c:v>
                </c:pt>
                <c:pt idx="99">
                  <c:v>0.24851620590199999</c:v>
                </c:pt>
                <c:pt idx="100">
                  <c:v>0.24851620590199999</c:v>
                </c:pt>
                <c:pt idx="101">
                  <c:v>0.24851620590199999</c:v>
                </c:pt>
                <c:pt idx="102">
                  <c:v>0.24851620590199999</c:v>
                </c:pt>
                <c:pt idx="103">
                  <c:v>0.24851620590199999</c:v>
                </c:pt>
                <c:pt idx="104">
                  <c:v>0.24851620590199999</c:v>
                </c:pt>
                <c:pt idx="105">
                  <c:v>0.24851620590199999</c:v>
                </c:pt>
                <c:pt idx="106">
                  <c:v>0.24851620590199999</c:v>
                </c:pt>
                <c:pt idx="107">
                  <c:v>0.24851620590199999</c:v>
                </c:pt>
                <c:pt idx="108">
                  <c:v>0.24851620590199999</c:v>
                </c:pt>
                <c:pt idx="109">
                  <c:v>0.24851620590199999</c:v>
                </c:pt>
                <c:pt idx="110">
                  <c:v>0.24851620590199999</c:v>
                </c:pt>
                <c:pt idx="111">
                  <c:v>0.24851620590199999</c:v>
                </c:pt>
                <c:pt idx="112">
                  <c:v>0.24851620590199999</c:v>
                </c:pt>
                <c:pt idx="113">
                  <c:v>0.24851620590199999</c:v>
                </c:pt>
                <c:pt idx="114">
                  <c:v>0.24851620590199999</c:v>
                </c:pt>
                <c:pt idx="115">
                  <c:v>0.24851620590199999</c:v>
                </c:pt>
                <c:pt idx="116">
                  <c:v>0.24851620590199999</c:v>
                </c:pt>
                <c:pt idx="117">
                  <c:v>0.24851620590199999</c:v>
                </c:pt>
                <c:pt idx="118">
                  <c:v>0.24851620590199999</c:v>
                </c:pt>
                <c:pt idx="119">
                  <c:v>0.24851620590199999</c:v>
                </c:pt>
                <c:pt idx="120">
                  <c:v>0.24851620590199999</c:v>
                </c:pt>
                <c:pt idx="121">
                  <c:v>0.24851620590199999</c:v>
                </c:pt>
                <c:pt idx="122">
                  <c:v>0.24851620590199999</c:v>
                </c:pt>
                <c:pt idx="123">
                  <c:v>0.24851620590199999</c:v>
                </c:pt>
                <c:pt idx="124">
                  <c:v>0.24851620590199999</c:v>
                </c:pt>
                <c:pt idx="125">
                  <c:v>0.24851620590199999</c:v>
                </c:pt>
                <c:pt idx="126">
                  <c:v>0.24851620590199999</c:v>
                </c:pt>
                <c:pt idx="127">
                  <c:v>0.24851620590199999</c:v>
                </c:pt>
                <c:pt idx="128">
                  <c:v>0.24851620590199999</c:v>
                </c:pt>
                <c:pt idx="129">
                  <c:v>0.24851620590199999</c:v>
                </c:pt>
                <c:pt idx="130">
                  <c:v>0.24851620590199999</c:v>
                </c:pt>
                <c:pt idx="131">
                  <c:v>0.24851620590199999</c:v>
                </c:pt>
                <c:pt idx="132">
                  <c:v>0.24851620590199999</c:v>
                </c:pt>
                <c:pt idx="133">
                  <c:v>0.24851620590199999</c:v>
                </c:pt>
                <c:pt idx="134">
                  <c:v>0.24851620590199999</c:v>
                </c:pt>
                <c:pt idx="135">
                  <c:v>0.24851620590199999</c:v>
                </c:pt>
                <c:pt idx="136">
                  <c:v>0.24851620590199999</c:v>
                </c:pt>
                <c:pt idx="137">
                  <c:v>0.24851620590199999</c:v>
                </c:pt>
                <c:pt idx="138">
                  <c:v>0.24851620590199999</c:v>
                </c:pt>
                <c:pt idx="139">
                  <c:v>0.24851620590199999</c:v>
                </c:pt>
                <c:pt idx="140">
                  <c:v>0.24851620590199999</c:v>
                </c:pt>
                <c:pt idx="141">
                  <c:v>0.24851620590199999</c:v>
                </c:pt>
                <c:pt idx="142">
                  <c:v>0.24851620590199999</c:v>
                </c:pt>
                <c:pt idx="143">
                  <c:v>0.24851620590199999</c:v>
                </c:pt>
                <c:pt idx="144">
                  <c:v>0.24851620590199999</c:v>
                </c:pt>
                <c:pt idx="145">
                  <c:v>0.24851620590199999</c:v>
                </c:pt>
                <c:pt idx="146">
                  <c:v>0.24851620590199999</c:v>
                </c:pt>
                <c:pt idx="147">
                  <c:v>0.24851620590199999</c:v>
                </c:pt>
                <c:pt idx="148">
                  <c:v>0.24851620590199999</c:v>
                </c:pt>
                <c:pt idx="149">
                  <c:v>0.24851620590199999</c:v>
                </c:pt>
                <c:pt idx="150">
                  <c:v>0.24851620590199999</c:v>
                </c:pt>
                <c:pt idx="151">
                  <c:v>0.24851620590199999</c:v>
                </c:pt>
                <c:pt idx="152">
                  <c:v>0.24851620590199999</c:v>
                </c:pt>
                <c:pt idx="153">
                  <c:v>0.24851620590199999</c:v>
                </c:pt>
                <c:pt idx="154">
                  <c:v>0.24851620590199999</c:v>
                </c:pt>
                <c:pt idx="155">
                  <c:v>0.24851620590199999</c:v>
                </c:pt>
                <c:pt idx="156">
                  <c:v>0.24851620590199999</c:v>
                </c:pt>
                <c:pt idx="157">
                  <c:v>0.24851620590199999</c:v>
                </c:pt>
                <c:pt idx="158">
                  <c:v>0.24851620590199999</c:v>
                </c:pt>
                <c:pt idx="159">
                  <c:v>0.24851620590199999</c:v>
                </c:pt>
                <c:pt idx="160">
                  <c:v>0.24851620590199999</c:v>
                </c:pt>
                <c:pt idx="161">
                  <c:v>0.24851620590199999</c:v>
                </c:pt>
                <c:pt idx="162">
                  <c:v>0.24851620590199999</c:v>
                </c:pt>
                <c:pt idx="163">
                  <c:v>0.24851620590199999</c:v>
                </c:pt>
                <c:pt idx="164">
                  <c:v>0.24851620590199999</c:v>
                </c:pt>
                <c:pt idx="165">
                  <c:v>0.24851620590199999</c:v>
                </c:pt>
                <c:pt idx="166">
                  <c:v>0.24851620590199999</c:v>
                </c:pt>
                <c:pt idx="167">
                  <c:v>0.24851620590199999</c:v>
                </c:pt>
                <c:pt idx="168">
                  <c:v>0.24851620590199999</c:v>
                </c:pt>
                <c:pt idx="169">
                  <c:v>0.24851620590199999</c:v>
                </c:pt>
                <c:pt idx="170">
                  <c:v>0.24851620590199999</c:v>
                </c:pt>
                <c:pt idx="171">
                  <c:v>0.24851620590199999</c:v>
                </c:pt>
                <c:pt idx="172">
                  <c:v>0.24851620590199999</c:v>
                </c:pt>
                <c:pt idx="173">
                  <c:v>0.24851620590199999</c:v>
                </c:pt>
                <c:pt idx="174">
                  <c:v>0.24851620590199999</c:v>
                </c:pt>
                <c:pt idx="175">
                  <c:v>0.24851620590199999</c:v>
                </c:pt>
                <c:pt idx="176">
                  <c:v>0.24851620590199999</c:v>
                </c:pt>
                <c:pt idx="177">
                  <c:v>0.24851620590199999</c:v>
                </c:pt>
                <c:pt idx="178">
                  <c:v>0.24851620590199999</c:v>
                </c:pt>
                <c:pt idx="179">
                  <c:v>0.24851620590199999</c:v>
                </c:pt>
                <c:pt idx="180">
                  <c:v>0.24851620590199999</c:v>
                </c:pt>
                <c:pt idx="181">
                  <c:v>0.24851620590199999</c:v>
                </c:pt>
                <c:pt idx="182">
                  <c:v>0.24851620590199999</c:v>
                </c:pt>
                <c:pt idx="183">
                  <c:v>0.24851620590199999</c:v>
                </c:pt>
                <c:pt idx="184">
                  <c:v>0.24851620590199999</c:v>
                </c:pt>
                <c:pt idx="185">
                  <c:v>0.24851620590199999</c:v>
                </c:pt>
                <c:pt idx="186">
                  <c:v>0.24851620590199999</c:v>
                </c:pt>
                <c:pt idx="187">
                  <c:v>0.24851620590199999</c:v>
                </c:pt>
                <c:pt idx="188">
                  <c:v>0.24851620590199999</c:v>
                </c:pt>
                <c:pt idx="189">
                  <c:v>0.24851620590199999</c:v>
                </c:pt>
                <c:pt idx="190">
                  <c:v>0.24851620590199999</c:v>
                </c:pt>
                <c:pt idx="191">
                  <c:v>0.24851620590199999</c:v>
                </c:pt>
                <c:pt idx="192">
                  <c:v>0.24851620590199999</c:v>
                </c:pt>
                <c:pt idx="193">
                  <c:v>0.24851620590199999</c:v>
                </c:pt>
                <c:pt idx="194">
                  <c:v>0.24851620590199999</c:v>
                </c:pt>
                <c:pt idx="195">
                  <c:v>0.24851620590199999</c:v>
                </c:pt>
                <c:pt idx="196">
                  <c:v>0.24851620590199999</c:v>
                </c:pt>
                <c:pt idx="197">
                  <c:v>0.24851620590199999</c:v>
                </c:pt>
                <c:pt idx="198">
                  <c:v>0.24851620590199999</c:v>
                </c:pt>
                <c:pt idx="199">
                  <c:v>0.24851620590199999</c:v>
                </c:pt>
                <c:pt idx="200">
                  <c:v>0.24851620590199999</c:v>
                </c:pt>
                <c:pt idx="201">
                  <c:v>0.24851620590199999</c:v>
                </c:pt>
                <c:pt idx="202">
                  <c:v>0.24851620590199999</c:v>
                </c:pt>
                <c:pt idx="203">
                  <c:v>0.24851620590199999</c:v>
                </c:pt>
                <c:pt idx="204">
                  <c:v>0.24851620590199999</c:v>
                </c:pt>
                <c:pt idx="205">
                  <c:v>0.24851620590199999</c:v>
                </c:pt>
                <c:pt idx="206">
                  <c:v>0.24851620590199999</c:v>
                </c:pt>
                <c:pt idx="207">
                  <c:v>0.24851620590199999</c:v>
                </c:pt>
                <c:pt idx="208">
                  <c:v>0.24851620590199999</c:v>
                </c:pt>
                <c:pt idx="209">
                  <c:v>0.24851620590199999</c:v>
                </c:pt>
                <c:pt idx="210">
                  <c:v>0.24851620590199999</c:v>
                </c:pt>
                <c:pt idx="211">
                  <c:v>0.24851620590199999</c:v>
                </c:pt>
                <c:pt idx="212">
                  <c:v>0.24851620590199999</c:v>
                </c:pt>
                <c:pt idx="213">
                  <c:v>0.24851620590199999</c:v>
                </c:pt>
                <c:pt idx="214">
                  <c:v>0.24851820699900001</c:v>
                </c:pt>
                <c:pt idx="215">
                  <c:v>0.24851820699900001</c:v>
                </c:pt>
                <c:pt idx="216">
                  <c:v>0.24851909097300001</c:v>
                </c:pt>
                <c:pt idx="217">
                  <c:v>0.24851914562800001</c:v>
                </c:pt>
                <c:pt idx="218">
                  <c:v>0.24851914562800001</c:v>
                </c:pt>
                <c:pt idx="219">
                  <c:v>0.24851914562800001</c:v>
                </c:pt>
                <c:pt idx="220">
                  <c:v>0.24851914562800001</c:v>
                </c:pt>
                <c:pt idx="221">
                  <c:v>0.24851914562800001</c:v>
                </c:pt>
                <c:pt idx="222">
                  <c:v>0.24851914562800001</c:v>
                </c:pt>
                <c:pt idx="223">
                  <c:v>0.24851914562800001</c:v>
                </c:pt>
                <c:pt idx="224">
                  <c:v>0.248520325387</c:v>
                </c:pt>
                <c:pt idx="225">
                  <c:v>0.248520325387</c:v>
                </c:pt>
                <c:pt idx="226">
                  <c:v>0.248520325387</c:v>
                </c:pt>
                <c:pt idx="227">
                  <c:v>0.248520325387</c:v>
                </c:pt>
                <c:pt idx="228">
                  <c:v>0.248520325387</c:v>
                </c:pt>
                <c:pt idx="229">
                  <c:v>0.248520325387</c:v>
                </c:pt>
                <c:pt idx="230">
                  <c:v>0.248520325387</c:v>
                </c:pt>
                <c:pt idx="231">
                  <c:v>0.248520325387</c:v>
                </c:pt>
                <c:pt idx="232">
                  <c:v>0.248520325387</c:v>
                </c:pt>
                <c:pt idx="233">
                  <c:v>0.248520325387</c:v>
                </c:pt>
                <c:pt idx="234">
                  <c:v>0.248520325387</c:v>
                </c:pt>
                <c:pt idx="235">
                  <c:v>0.24852128463000001</c:v>
                </c:pt>
                <c:pt idx="236">
                  <c:v>0.24865564115899999</c:v>
                </c:pt>
                <c:pt idx="237">
                  <c:v>0.24915719936200001</c:v>
                </c:pt>
                <c:pt idx="238">
                  <c:v>0.249857136831</c:v>
                </c:pt>
                <c:pt idx="239">
                  <c:v>0.25099481169299998</c:v>
                </c:pt>
                <c:pt idx="240">
                  <c:v>0.25232522156199999</c:v>
                </c:pt>
                <c:pt idx="241">
                  <c:v>0.25929798812299998</c:v>
                </c:pt>
                <c:pt idx="242">
                  <c:v>0.259298636922</c:v>
                </c:pt>
                <c:pt idx="243">
                  <c:v>0.25929872777500002</c:v>
                </c:pt>
                <c:pt idx="244">
                  <c:v>0.25929878448799998</c:v>
                </c:pt>
                <c:pt idx="245">
                  <c:v>0.25929880148099999</c:v>
                </c:pt>
                <c:pt idx="246">
                  <c:v>0.259299172819</c:v>
                </c:pt>
                <c:pt idx="247">
                  <c:v>0.25942169140600002</c:v>
                </c:pt>
                <c:pt idx="248">
                  <c:v>0.25986531538300001</c:v>
                </c:pt>
                <c:pt idx="249">
                  <c:v>0.26061927784400002</c:v>
                </c:pt>
                <c:pt idx="250">
                  <c:v>0.26167005532299997</c:v>
                </c:pt>
                <c:pt idx="251">
                  <c:v>0.26300403052400001</c:v>
                </c:pt>
                <c:pt idx="252">
                  <c:v>0.26460820269200003</c:v>
                </c:pt>
                <c:pt idx="253">
                  <c:v>0.26646949158299998</c:v>
                </c:pt>
                <c:pt idx="254">
                  <c:v>0.26857535261999999</c:v>
                </c:pt>
                <c:pt idx="255">
                  <c:v>0.27347062622500001</c:v>
                </c:pt>
                <c:pt idx="256">
                  <c:v>0.27347062622500001</c:v>
                </c:pt>
                <c:pt idx="257">
                  <c:v>0.28397071254900003</c:v>
                </c:pt>
                <c:pt idx="258">
                  <c:v>0.28454170929700001</c:v>
                </c:pt>
                <c:pt idx="259">
                  <c:v>0.28541180481700001</c:v>
                </c:pt>
                <c:pt idx="260">
                  <c:v>0.28656955044999999</c:v>
                </c:pt>
                <c:pt idx="261">
                  <c:v>0.28800355071900002</c:v>
                </c:pt>
                <c:pt idx="262">
                  <c:v>0.28970252140699998</c:v>
                </c:pt>
                <c:pt idx="263">
                  <c:v>0.291655337987</c:v>
                </c:pt>
                <c:pt idx="264">
                  <c:v>0.29627898853599999</c:v>
                </c:pt>
                <c:pt idx="265">
                  <c:v>0.29627898853599999</c:v>
                </c:pt>
                <c:pt idx="266">
                  <c:v>0.29892859440500003</c:v>
                </c:pt>
                <c:pt idx="267">
                  <c:v>0.30178967107900001</c:v>
                </c:pt>
                <c:pt idx="268">
                  <c:v>0.30810773247200002</c:v>
                </c:pt>
                <c:pt idx="269">
                  <c:v>0.30810773247200002</c:v>
                </c:pt>
                <c:pt idx="270">
                  <c:v>0.31154624431900002</c:v>
                </c:pt>
                <c:pt idx="271">
                  <c:v>0.31976122558100001</c:v>
                </c:pt>
                <c:pt idx="272">
                  <c:v>0.31976122558100001</c:v>
                </c:pt>
                <c:pt idx="273">
                  <c:v>0.31976122558100001</c:v>
                </c:pt>
                <c:pt idx="274">
                  <c:v>0.32304702044700001</c:v>
                </c:pt>
                <c:pt idx="275">
                  <c:v>0.32647671229000003</c:v>
                </c:pt>
                <c:pt idx="276">
                  <c:v>0.33004371605900001</c:v>
                </c:pt>
                <c:pt idx="277">
                  <c:v>0.33374002614199999</c:v>
                </c:pt>
                <c:pt idx="278">
                  <c:v>0.33755676507100002</c:v>
                </c:pt>
                <c:pt idx="279">
                  <c:v>0.34728400731499998</c:v>
                </c:pt>
                <c:pt idx="280">
                  <c:v>0.34964962833000002</c:v>
                </c:pt>
                <c:pt idx="281">
                  <c:v>0.34964962833000002</c:v>
                </c:pt>
                <c:pt idx="282">
                  <c:v>0.35387194954399998</c:v>
                </c:pt>
                <c:pt idx="283">
                  <c:v>0.36067609284500002</c:v>
                </c:pt>
                <c:pt idx="284">
                  <c:v>0.36422137146</c:v>
                </c:pt>
                <c:pt idx="285">
                  <c:v>0.36703334330999998</c:v>
                </c:pt>
                <c:pt idx="286">
                  <c:v>0.37152891368000002</c:v>
                </c:pt>
                <c:pt idx="287">
                  <c:v>0.384275129105</c:v>
                </c:pt>
                <c:pt idx="288">
                  <c:v>0.38937314125599998</c:v>
                </c:pt>
                <c:pt idx="289">
                  <c:v>0.39984743133099998</c:v>
                </c:pt>
                <c:pt idx="290">
                  <c:v>0.39984743133099998</c:v>
                </c:pt>
                <c:pt idx="291">
                  <c:v>0.405263135878</c:v>
                </c:pt>
                <c:pt idx="292">
                  <c:v>0.41111883743700001</c:v>
                </c:pt>
                <c:pt idx="293">
                  <c:v>0.41300093569599999</c:v>
                </c:pt>
                <c:pt idx="294">
                  <c:v>0.41300093569599999</c:v>
                </c:pt>
                <c:pt idx="295">
                  <c:v>0.41300093569599999</c:v>
                </c:pt>
                <c:pt idx="296">
                  <c:v>0.41300093569599999</c:v>
                </c:pt>
                <c:pt idx="297">
                  <c:v>0.427573452646</c:v>
                </c:pt>
                <c:pt idx="298">
                  <c:v>0.427573452646</c:v>
                </c:pt>
                <c:pt idx="299">
                  <c:v>0.427573452646</c:v>
                </c:pt>
                <c:pt idx="300">
                  <c:v>0.43263778820999998</c:v>
                </c:pt>
                <c:pt idx="301">
                  <c:v>0.43780143451499998</c:v>
                </c:pt>
                <c:pt idx="302">
                  <c:v>0.44306088161200002</c:v>
                </c:pt>
                <c:pt idx="303">
                  <c:v>0.44785734813</c:v>
                </c:pt>
                <c:pt idx="304">
                  <c:v>0.44785734813</c:v>
                </c:pt>
                <c:pt idx="305">
                  <c:v>0.44785734813</c:v>
                </c:pt>
                <c:pt idx="306">
                  <c:v>0.44785734813</c:v>
                </c:pt>
                <c:pt idx="307">
                  <c:v>0.44785734813</c:v>
                </c:pt>
                <c:pt idx="308">
                  <c:v>0.44785734813</c:v>
                </c:pt>
                <c:pt idx="309">
                  <c:v>0.44785734813</c:v>
                </c:pt>
                <c:pt idx="310">
                  <c:v>0.44785734813</c:v>
                </c:pt>
                <c:pt idx="311">
                  <c:v>0.44785734813</c:v>
                </c:pt>
                <c:pt idx="312">
                  <c:v>0.44785734813</c:v>
                </c:pt>
                <c:pt idx="313">
                  <c:v>0.44785734813</c:v>
                </c:pt>
                <c:pt idx="314">
                  <c:v>0.44785734813</c:v>
                </c:pt>
                <c:pt idx="315">
                  <c:v>0.44785734813</c:v>
                </c:pt>
                <c:pt idx="316">
                  <c:v>0.44785734813</c:v>
                </c:pt>
                <c:pt idx="317">
                  <c:v>0.44785734813</c:v>
                </c:pt>
                <c:pt idx="318">
                  <c:v>0.44785734813</c:v>
                </c:pt>
                <c:pt idx="319">
                  <c:v>0.44785734813</c:v>
                </c:pt>
                <c:pt idx="320">
                  <c:v>0.44785734813</c:v>
                </c:pt>
                <c:pt idx="321">
                  <c:v>0.44785734813</c:v>
                </c:pt>
                <c:pt idx="322">
                  <c:v>0.44785734813</c:v>
                </c:pt>
                <c:pt idx="323">
                  <c:v>0.44785734813</c:v>
                </c:pt>
                <c:pt idx="324">
                  <c:v>0.44785734813</c:v>
                </c:pt>
                <c:pt idx="325">
                  <c:v>0.44785734813</c:v>
                </c:pt>
                <c:pt idx="326">
                  <c:v>0.44785734813</c:v>
                </c:pt>
                <c:pt idx="327">
                  <c:v>0.44785734813</c:v>
                </c:pt>
                <c:pt idx="328">
                  <c:v>0.44785734813</c:v>
                </c:pt>
                <c:pt idx="329">
                  <c:v>0.44785734813</c:v>
                </c:pt>
                <c:pt idx="330">
                  <c:v>0.44785734813</c:v>
                </c:pt>
                <c:pt idx="331">
                  <c:v>0.44785734813</c:v>
                </c:pt>
                <c:pt idx="332">
                  <c:v>0.44785734813</c:v>
                </c:pt>
                <c:pt idx="333">
                  <c:v>0.44785734813</c:v>
                </c:pt>
                <c:pt idx="334">
                  <c:v>0.44785734813</c:v>
                </c:pt>
                <c:pt idx="335">
                  <c:v>0.44785734813</c:v>
                </c:pt>
                <c:pt idx="336">
                  <c:v>0.44785734813</c:v>
                </c:pt>
                <c:pt idx="337">
                  <c:v>0.44785734813</c:v>
                </c:pt>
                <c:pt idx="338">
                  <c:v>0.44785734813</c:v>
                </c:pt>
                <c:pt idx="339">
                  <c:v>0.44785734813</c:v>
                </c:pt>
                <c:pt idx="340">
                  <c:v>0.44785734813</c:v>
                </c:pt>
                <c:pt idx="341">
                  <c:v>0.44785734813</c:v>
                </c:pt>
                <c:pt idx="342">
                  <c:v>0.44785734813</c:v>
                </c:pt>
                <c:pt idx="343">
                  <c:v>0.44785734813</c:v>
                </c:pt>
                <c:pt idx="344">
                  <c:v>0.44785734813</c:v>
                </c:pt>
                <c:pt idx="345">
                  <c:v>0.44785734813</c:v>
                </c:pt>
                <c:pt idx="346">
                  <c:v>0.44785734813</c:v>
                </c:pt>
                <c:pt idx="347">
                  <c:v>0.44785734813</c:v>
                </c:pt>
                <c:pt idx="348">
                  <c:v>0.44785734813</c:v>
                </c:pt>
                <c:pt idx="349">
                  <c:v>0.44785734813</c:v>
                </c:pt>
                <c:pt idx="350">
                  <c:v>0.44785734813</c:v>
                </c:pt>
                <c:pt idx="351">
                  <c:v>0.44785734813</c:v>
                </c:pt>
                <c:pt idx="352">
                  <c:v>0.44785734813</c:v>
                </c:pt>
                <c:pt idx="353">
                  <c:v>0.44785734813</c:v>
                </c:pt>
                <c:pt idx="354">
                  <c:v>0.44785734813</c:v>
                </c:pt>
                <c:pt idx="355">
                  <c:v>0.44785734813</c:v>
                </c:pt>
                <c:pt idx="356">
                  <c:v>0.44785734813</c:v>
                </c:pt>
                <c:pt idx="357">
                  <c:v>0.44785734813</c:v>
                </c:pt>
                <c:pt idx="358">
                  <c:v>0.44785734813</c:v>
                </c:pt>
                <c:pt idx="359">
                  <c:v>0.44785734813</c:v>
                </c:pt>
                <c:pt idx="360">
                  <c:v>0.44785734813</c:v>
                </c:pt>
                <c:pt idx="361">
                  <c:v>0.44785734813</c:v>
                </c:pt>
                <c:pt idx="362">
                  <c:v>0.44785734813</c:v>
                </c:pt>
                <c:pt idx="363">
                  <c:v>0.44785734813</c:v>
                </c:pt>
                <c:pt idx="364">
                  <c:v>0.44785734813</c:v>
                </c:pt>
                <c:pt idx="365">
                  <c:v>0.44785734813</c:v>
                </c:pt>
                <c:pt idx="366">
                  <c:v>0.44785734813</c:v>
                </c:pt>
                <c:pt idx="367">
                  <c:v>0.44785734813</c:v>
                </c:pt>
                <c:pt idx="368">
                  <c:v>0.44785734813</c:v>
                </c:pt>
                <c:pt idx="369">
                  <c:v>0.44785734813</c:v>
                </c:pt>
                <c:pt idx="370">
                  <c:v>0.44785734813</c:v>
                </c:pt>
                <c:pt idx="371">
                  <c:v>0.44785734813</c:v>
                </c:pt>
                <c:pt idx="372">
                  <c:v>0.44785734813</c:v>
                </c:pt>
                <c:pt idx="373">
                  <c:v>0.44785734813</c:v>
                </c:pt>
                <c:pt idx="374">
                  <c:v>0.44785734813</c:v>
                </c:pt>
                <c:pt idx="375">
                  <c:v>0.44785734813</c:v>
                </c:pt>
                <c:pt idx="376">
                  <c:v>0.44785734813</c:v>
                </c:pt>
                <c:pt idx="377">
                  <c:v>0.44785734813</c:v>
                </c:pt>
                <c:pt idx="378">
                  <c:v>0.44785734813</c:v>
                </c:pt>
                <c:pt idx="379">
                  <c:v>0.44785734813</c:v>
                </c:pt>
                <c:pt idx="380">
                  <c:v>0.44785734813</c:v>
                </c:pt>
                <c:pt idx="381">
                  <c:v>0.44785734813</c:v>
                </c:pt>
                <c:pt idx="382">
                  <c:v>0.44785734813</c:v>
                </c:pt>
                <c:pt idx="383">
                  <c:v>0.44785734813</c:v>
                </c:pt>
                <c:pt idx="384">
                  <c:v>0.44785734813</c:v>
                </c:pt>
                <c:pt idx="385">
                  <c:v>0.44785734813</c:v>
                </c:pt>
                <c:pt idx="386">
                  <c:v>0.44785734813</c:v>
                </c:pt>
                <c:pt idx="387">
                  <c:v>0.44785734813</c:v>
                </c:pt>
                <c:pt idx="388">
                  <c:v>0.44785734813</c:v>
                </c:pt>
                <c:pt idx="389">
                  <c:v>0.44785734813</c:v>
                </c:pt>
                <c:pt idx="390">
                  <c:v>0.44785734813</c:v>
                </c:pt>
                <c:pt idx="391">
                  <c:v>0.44785734813</c:v>
                </c:pt>
                <c:pt idx="392">
                  <c:v>0.44785734813</c:v>
                </c:pt>
                <c:pt idx="393">
                  <c:v>0.44785734813</c:v>
                </c:pt>
                <c:pt idx="394">
                  <c:v>0.44785734813</c:v>
                </c:pt>
                <c:pt idx="395">
                  <c:v>0.44785734813</c:v>
                </c:pt>
                <c:pt idx="396">
                  <c:v>0.44785734813</c:v>
                </c:pt>
                <c:pt idx="397">
                  <c:v>0.44785734813</c:v>
                </c:pt>
                <c:pt idx="398">
                  <c:v>0.44785734813</c:v>
                </c:pt>
                <c:pt idx="399">
                  <c:v>0.44785734813</c:v>
                </c:pt>
                <c:pt idx="400">
                  <c:v>0.44785734813</c:v>
                </c:pt>
                <c:pt idx="401">
                  <c:v>0.44785734813</c:v>
                </c:pt>
                <c:pt idx="402">
                  <c:v>0.44785734813</c:v>
                </c:pt>
                <c:pt idx="403">
                  <c:v>0.44785734813</c:v>
                </c:pt>
                <c:pt idx="404">
                  <c:v>0.44785734813</c:v>
                </c:pt>
                <c:pt idx="405">
                  <c:v>0.44785734813</c:v>
                </c:pt>
                <c:pt idx="406">
                  <c:v>0.44785734813</c:v>
                </c:pt>
                <c:pt idx="407">
                  <c:v>0.44785734813</c:v>
                </c:pt>
                <c:pt idx="408">
                  <c:v>0.44785734813</c:v>
                </c:pt>
                <c:pt idx="409">
                  <c:v>0.44785734813</c:v>
                </c:pt>
                <c:pt idx="410">
                  <c:v>0.44785734813</c:v>
                </c:pt>
                <c:pt idx="411">
                  <c:v>0.44785734813</c:v>
                </c:pt>
                <c:pt idx="412">
                  <c:v>0.44785734813</c:v>
                </c:pt>
                <c:pt idx="413">
                  <c:v>0.44785734813</c:v>
                </c:pt>
                <c:pt idx="414">
                  <c:v>0.44785734813</c:v>
                </c:pt>
                <c:pt idx="415">
                  <c:v>0.44785734813</c:v>
                </c:pt>
                <c:pt idx="416">
                  <c:v>0.44785734813</c:v>
                </c:pt>
                <c:pt idx="417">
                  <c:v>0.44785734813</c:v>
                </c:pt>
                <c:pt idx="418">
                  <c:v>0.44785734813</c:v>
                </c:pt>
                <c:pt idx="419">
                  <c:v>0.44785734813</c:v>
                </c:pt>
                <c:pt idx="420">
                  <c:v>0.44785734813</c:v>
                </c:pt>
                <c:pt idx="421">
                  <c:v>0.44785734813</c:v>
                </c:pt>
                <c:pt idx="422">
                  <c:v>0.44785734813</c:v>
                </c:pt>
                <c:pt idx="423">
                  <c:v>0.44785734813</c:v>
                </c:pt>
                <c:pt idx="424">
                  <c:v>0.44785734813</c:v>
                </c:pt>
                <c:pt idx="425">
                  <c:v>0.44785734813</c:v>
                </c:pt>
                <c:pt idx="426">
                  <c:v>0.44785734813</c:v>
                </c:pt>
                <c:pt idx="427">
                  <c:v>0.44785734813</c:v>
                </c:pt>
                <c:pt idx="428">
                  <c:v>0.44785734813</c:v>
                </c:pt>
                <c:pt idx="429">
                  <c:v>0.44785734813</c:v>
                </c:pt>
                <c:pt idx="430">
                  <c:v>0.44785734813</c:v>
                </c:pt>
                <c:pt idx="431">
                  <c:v>0.44785734813</c:v>
                </c:pt>
                <c:pt idx="432">
                  <c:v>0.44785734813</c:v>
                </c:pt>
                <c:pt idx="433">
                  <c:v>0.44785734813</c:v>
                </c:pt>
                <c:pt idx="434">
                  <c:v>0.44785734813</c:v>
                </c:pt>
                <c:pt idx="435">
                  <c:v>0.44785734813</c:v>
                </c:pt>
                <c:pt idx="436">
                  <c:v>0.44785734813</c:v>
                </c:pt>
                <c:pt idx="437">
                  <c:v>0.44785734813</c:v>
                </c:pt>
                <c:pt idx="438">
                  <c:v>0.44785734813</c:v>
                </c:pt>
                <c:pt idx="439">
                  <c:v>0.44785734813</c:v>
                </c:pt>
                <c:pt idx="440">
                  <c:v>0.44785734813</c:v>
                </c:pt>
                <c:pt idx="441">
                  <c:v>0.44785734813</c:v>
                </c:pt>
                <c:pt idx="442">
                  <c:v>0.44785734813</c:v>
                </c:pt>
                <c:pt idx="443">
                  <c:v>0.44785734813</c:v>
                </c:pt>
                <c:pt idx="444">
                  <c:v>0.44785734813</c:v>
                </c:pt>
                <c:pt idx="445">
                  <c:v>0.44785734813</c:v>
                </c:pt>
                <c:pt idx="446">
                  <c:v>0.44785734813</c:v>
                </c:pt>
                <c:pt idx="447">
                  <c:v>0.44785734813</c:v>
                </c:pt>
                <c:pt idx="448">
                  <c:v>0.44785734813</c:v>
                </c:pt>
                <c:pt idx="449">
                  <c:v>0.44785734813</c:v>
                </c:pt>
                <c:pt idx="450">
                  <c:v>0.44785734813</c:v>
                </c:pt>
                <c:pt idx="451">
                  <c:v>0.44785734813</c:v>
                </c:pt>
                <c:pt idx="452">
                  <c:v>0.44785734813</c:v>
                </c:pt>
                <c:pt idx="453">
                  <c:v>0.44785734813</c:v>
                </c:pt>
                <c:pt idx="454">
                  <c:v>0.44785734813</c:v>
                </c:pt>
                <c:pt idx="455">
                  <c:v>0.44785734813</c:v>
                </c:pt>
                <c:pt idx="456">
                  <c:v>0.44785734813</c:v>
                </c:pt>
                <c:pt idx="457">
                  <c:v>0.44785734813</c:v>
                </c:pt>
                <c:pt idx="458">
                  <c:v>0.44785734813</c:v>
                </c:pt>
                <c:pt idx="459">
                  <c:v>0.44785734813</c:v>
                </c:pt>
                <c:pt idx="460">
                  <c:v>0.44785734813</c:v>
                </c:pt>
                <c:pt idx="461">
                  <c:v>0.44785734813</c:v>
                </c:pt>
                <c:pt idx="462">
                  <c:v>0.44785734813</c:v>
                </c:pt>
                <c:pt idx="463">
                  <c:v>0.44785734813</c:v>
                </c:pt>
                <c:pt idx="464">
                  <c:v>0.44785734813</c:v>
                </c:pt>
                <c:pt idx="465">
                  <c:v>0.44785734813</c:v>
                </c:pt>
                <c:pt idx="466">
                  <c:v>0.44785734813</c:v>
                </c:pt>
                <c:pt idx="467">
                  <c:v>0.44785734813</c:v>
                </c:pt>
                <c:pt idx="468">
                  <c:v>0.44785734813</c:v>
                </c:pt>
                <c:pt idx="469">
                  <c:v>0.44785734813</c:v>
                </c:pt>
                <c:pt idx="470">
                  <c:v>0.44785734813</c:v>
                </c:pt>
                <c:pt idx="471">
                  <c:v>0.44785734813</c:v>
                </c:pt>
                <c:pt idx="472">
                  <c:v>0.44785734813</c:v>
                </c:pt>
                <c:pt idx="473">
                  <c:v>0.44785734813</c:v>
                </c:pt>
                <c:pt idx="474">
                  <c:v>0.44785734813</c:v>
                </c:pt>
                <c:pt idx="475">
                  <c:v>0.44785734813</c:v>
                </c:pt>
                <c:pt idx="476">
                  <c:v>0.44785734813</c:v>
                </c:pt>
                <c:pt idx="477">
                  <c:v>0.44785734813</c:v>
                </c:pt>
                <c:pt idx="478">
                  <c:v>0.44785734813</c:v>
                </c:pt>
                <c:pt idx="479">
                  <c:v>0.44785734813</c:v>
                </c:pt>
                <c:pt idx="480">
                  <c:v>0.44785734813</c:v>
                </c:pt>
                <c:pt idx="481">
                  <c:v>0.44785734813</c:v>
                </c:pt>
                <c:pt idx="482">
                  <c:v>0.44785734813</c:v>
                </c:pt>
                <c:pt idx="483">
                  <c:v>0.44785734813</c:v>
                </c:pt>
                <c:pt idx="484">
                  <c:v>0.44785734813</c:v>
                </c:pt>
                <c:pt idx="485">
                  <c:v>0.44785734813</c:v>
                </c:pt>
                <c:pt idx="486">
                  <c:v>0.44785734813</c:v>
                </c:pt>
                <c:pt idx="487">
                  <c:v>0.44785734813</c:v>
                </c:pt>
                <c:pt idx="488">
                  <c:v>0.44785734813</c:v>
                </c:pt>
                <c:pt idx="489">
                  <c:v>0.44785734813</c:v>
                </c:pt>
                <c:pt idx="490">
                  <c:v>0.44785734813</c:v>
                </c:pt>
                <c:pt idx="491">
                  <c:v>0.44785734813</c:v>
                </c:pt>
                <c:pt idx="492">
                  <c:v>0.44785734813</c:v>
                </c:pt>
                <c:pt idx="493">
                  <c:v>0.44785734813</c:v>
                </c:pt>
                <c:pt idx="494">
                  <c:v>0.44785734813</c:v>
                </c:pt>
                <c:pt idx="495">
                  <c:v>0.44785734813</c:v>
                </c:pt>
                <c:pt idx="496">
                  <c:v>0.44785734813</c:v>
                </c:pt>
                <c:pt idx="497">
                  <c:v>0.44785734813</c:v>
                </c:pt>
                <c:pt idx="498">
                  <c:v>0.44785734813</c:v>
                </c:pt>
                <c:pt idx="499">
                  <c:v>0.44785734813</c:v>
                </c:pt>
                <c:pt idx="500">
                  <c:v>0.44785734813</c:v>
                </c:pt>
                <c:pt idx="501">
                  <c:v>0.44785734813</c:v>
                </c:pt>
                <c:pt idx="502">
                  <c:v>0.44785734813</c:v>
                </c:pt>
                <c:pt idx="503">
                  <c:v>0.44785734813</c:v>
                </c:pt>
                <c:pt idx="504">
                  <c:v>0.44785734813</c:v>
                </c:pt>
                <c:pt idx="505">
                  <c:v>0.44785734813</c:v>
                </c:pt>
                <c:pt idx="506">
                  <c:v>0.44785734813</c:v>
                </c:pt>
                <c:pt idx="507">
                  <c:v>0.44785734813</c:v>
                </c:pt>
                <c:pt idx="508">
                  <c:v>0.44785734813</c:v>
                </c:pt>
                <c:pt idx="509">
                  <c:v>0.44785734813</c:v>
                </c:pt>
                <c:pt idx="510">
                  <c:v>0.44785734813</c:v>
                </c:pt>
                <c:pt idx="511">
                  <c:v>0.44785734813</c:v>
                </c:pt>
                <c:pt idx="512">
                  <c:v>0.44785734813</c:v>
                </c:pt>
                <c:pt idx="513">
                  <c:v>0.44785734813</c:v>
                </c:pt>
                <c:pt idx="514">
                  <c:v>0.44785734813</c:v>
                </c:pt>
                <c:pt idx="515">
                  <c:v>0.44785734813</c:v>
                </c:pt>
                <c:pt idx="516">
                  <c:v>0.44785734813</c:v>
                </c:pt>
                <c:pt idx="517">
                  <c:v>0.44785734813</c:v>
                </c:pt>
                <c:pt idx="518">
                  <c:v>0.44785734813</c:v>
                </c:pt>
                <c:pt idx="519">
                  <c:v>0.44785734813</c:v>
                </c:pt>
                <c:pt idx="520">
                  <c:v>0.44785734813</c:v>
                </c:pt>
                <c:pt idx="521">
                  <c:v>0.44785734813</c:v>
                </c:pt>
                <c:pt idx="522">
                  <c:v>0.44785734813</c:v>
                </c:pt>
                <c:pt idx="523">
                  <c:v>0.44785734813</c:v>
                </c:pt>
                <c:pt idx="524">
                  <c:v>0.44785734813</c:v>
                </c:pt>
                <c:pt idx="525">
                  <c:v>0.44785734813</c:v>
                </c:pt>
                <c:pt idx="526">
                  <c:v>0.44785734813</c:v>
                </c:pt>
                <c:pt idx="527">
                  <c:v>0.44785734813</c:v>
                </c:pt>
                <c:pt idx="528">
                  <c:v>0.44785734813</c:v>
                </c:pt>
                <c:pt idx="529">
                  <c:v>0.44785734813</c:v>
                </c:pt>
                <c:pt idx="530">
                  <c:v>0.44785734813</c:v>
                </c:pt>
                <c:pt idx="531">
                  <c:v>0.44785734813</c:v>
                </c:pt>
                <c:pt idx="532">
                  <c:v>0.44785734813</c:v>
                </c:pt>
                <c:pt idx="533">
                  <c:v>0.44785734813</c:v>
                </c:pt>
                <c:pt idx="534">
                  <c:v>0.44785734813</c:v>
                </c:pt>
                <c:pt idx="535">
                  <c:v>0.44785734813</c:v>
                </c:pt>
                <c:pt idx="536">
                  <c:v>0.44785734813</c:v>
                </c:pt>
                <c:pt idx="537">
                  <c:v>0.44785734813</c:v>
                </c:pt>
                <c:pt idx="538">
                  <c:v>0.44785734813</c:v>
                </c:pt>
                <c:pt idx="539">
                  <c:v>0.44785734813</c:v>
                </c:pt>
                <c:pt idx="540">
                  <c:v>0.44785734813</c:v>
                </c:pt>
                <c:pt idx="541">
                  <c:v>0.44785734813</c:v>
                </c:pt>
                <c:pt idx="542">
                  <c:v>0.44785734813</c:v>
                </c:pt>
                <c:pt idx="543">
                  <c:v>0.44785734813</c:v>
                </c:pt>
                <c:pt idx="544">
                  <c:v>0.44785734813</c:v>
                </c:pt>
                <c:pt idx="545">
                  <c:v>0.44785734813</c:v>
                </c:pt>
                <c:pt idx="546">
                  <c:v>0.44785734813</c:v>
                </c:pt>
                <c:pt idx="547">
                  <c:v>0.44785734813</c:v>
                </c:pt>
                <c:pt idx="548">
                  <c:v>0.44785734813</c:v>
                </c:pt>
                <c:pt idx="549">
                  <c:v>0.44785734813</c:v>
                </c:pt>
                <c:pt idx="550">
                  <c:v>0.44785734813</c:v>
                </c:pt>
                <c:pt idx="551">
                  <c:v>0.44785734813</c:v>
                </c:pt>
                <c:pt idx="552">
                  <c:v>0.44785734813</c:v>
                </c:pt>
                <c:pt idx="553">
                  <c:v>0.44785734813</c:v>
                </c:pt>
                <c:pt idx="554">
                  <c:v>0.44785734813</c:v>
                </c:pt>
                <c:pt idx="555">
                  <c:v>0.44785734813</c:v>
                </c:pt>
                <c:pt idx="556">
                  <c:v>0.44785734813</c:v>
                </c:pt>
                <c:pt idx="557">
                  <c:v>0.44785734813</c:v>
                </c:pt>
                <c:pt idx="558">
                  <c:v>0.44785734813</c:v>
                </c:pt>
                <c:pt idx="559">
                  <c:v>0.44785734813</c:v>
                </c:pt>
                <c:pt idx="560">
                  <c:v>0.44785734813</c:v>
                </c:pt>
                <c:pt idx="561">
                  <c:v>0.44785734813</c:v>
                </c:pt>
                <c:pt idx="562">
                  <c:v>0.44785734813</c:v>
                </c:pt>
                <c:pt idx="563">
                  <c:v>0.44785734813</c:v>
                </c:pt>
                <c:pt idx="564">
                  <c:v>0.44785734813</c:v>
                </c:pt>
                <c:pt idx="565">
                  <c:v>0.44785734813</c:v>
                </c:pt>
                <c:pt idx="566">
                  <c:v>0.44785734813</c:v>
                </c:pt>
                <c:pt idx="567">
                  <c:v>0.44785734813</c:v>
                </c:pt>
                <c:pt idx="568">
                  <c:v>0.44785734813</c:v>
                </c:pt>
                <c:pt idx="569">
                  <c:v>0.44785734813</c:v>
                </c:pt>
                <c:pt idx="570">
                  <c:v>0.44785734813</c:v>
                </c:pt>
                <c:pt idx="571">
                  <c:v>0.44785734813</c:v>
                </c:pt>
                <c:pt idx="572">
                  <c:v>0.44785734813</c:v>
                </c:pt>
                <c:pt idx="573">
                  <c:v>0.44785734813</c:v>
                </c:pt>
                <c:pt idx="574">
                  <c:v>0.44785734813</c:v>
                </c:pt>
                <c:pt idx="575">
                  <c:v>0.44785734813</c:v>
                </c:pt>
                <c:pt idx="576">
                  <c:v>0.44785734813</c:v>
                </c:pt>
                <c:pt idx="577">
                  <c:v>0.44785734813</c:v>
                </c:pt>
                <c:pt idx="578">
                  <c:v>0.44785734813</c:v>
                </c:pt>
                <c:pt idx="579">
                  <c:v>0.44785734813</c:v>
                </c:pt>
                <c:pt idx="580">
                  <c:v>0.44785734813</c:v>
                </c:pt>
                <c:pt idx="581">
                  <c:v>0.44785734813</c:v>
                </c:pt>
                <c:pt idx="582">
                  <c:v>0.44785734813</c:v>
                </c:pt>
                <c:pt idx="583">
                  <c:v>0.44785734813</c:v>
                </c:pt>
                <c:pt idx="584">
                  <c:v>0.44785734813</c:v>
                </c:pt>
                <c:pt idx="585">
                  <c:v>0.44785734813</c:v>
                </c:pt>
                <c:pt idx="586">
                  <c:v>0.44785734813</c:v>
                </c:pt>
                <c:pt idx="587">
                  <c:v>0.44785734813</c:v>
                </c:pt>
                <c:pt idx="588">
                  <c:v>0.44785734813</c:v>
                </c:pt>
                <c:pt idx="589">
                  <c:v>0.44785734813</c:v>
                </c:pt>
                <c:pt idx="590">
                  <c:v>0.44785734813</c:v>
                </c:pt>
                <c:pt idx="591">
                  <c:v>0.44785734813</c:v>
                </c:pt>
                <c:pt idx="592">
                  <c:v>0.44785734813</c:v>
                </c:pt>
                <c:pt idx="593">
                  <c:v>0.44785734813</c:v>
                </c:pt>
                <c:pt idx="594">
                  <c:v>0.44785734813</c:v>
                </c:pt>
                <c:pt idx="595">
                  <c:v>0.44785734813</c:v>
                </c:pt>
                <c:pt idx="596">
                  <c:v>0.44785734813</c:v>
                </c:pt>
                <c:pt idx="597">
                  <c:v>0.44785734813</c:v>
                </c:pt>
                <c:pt idx="598">
                  <c:v>0.44785734813</c:v>
                </c:pt>
                <c:pt idx="599">
                  <c:v>0.44785734813</c:v>
                </c:pt>
                <c:pt idx="600">
                  <c:v>0.44785734813</c:v>
                </c:pt>
                <c:pt idx="601">
                  <c:v>0.44785734813</c:v>
                </c:pt>
                <c:pt idx="602">
                  <c:v>0.44785734813</c:v>
                </c:pt>
                <c:pt idx="603">
                  <c:v>0.44785734813</c:v>
                </c:pt>
                <c:pt idx="604">
                  <c:v>0.44785734813</c:v>
                </c:pt>
                <c:pt idx="605">
                  <c:v>0.44785734813</c:v>
                </c:pt>
                <c:pt idx="606">
                  <c:v>0.44785734813</c:v>
                </c:pt>
                <c:pt idx="607">
                  <c:v>0.44785734813</c:v>
                </c:pt>
                <c:pt idx="608">
                  <c:v>0.44785734813</c:v>
                </c:pt>
                <c:pt idx="609">
                  <c:v>0.44785734813</c:v>
                </c:pt>
                <c:pt idx="610">
                  <c:v>0.44785734813</c:v>
                </c:pt>
                <c:pt idx="611">
                  <c:v>0.44785734813</c:v>
                </c:pt>
                <c:pt idx="612">
                  <c:v>0.44785734813</c:v>
                </c:pt>
                <c:pt idx="613">
                  <c:v>0.44785734813</c:v>
                </c:pt>
                <c:pt idx="614">
                  <c:v>0.44785734813</c:v>
                </c:pt>
                <c:pt idx="615">
                  <c:v>0.44785734813</c:v>
                </c:pt>
                <c:pt idx="616">
                  <c:v>0.44785734813</c:v>
                </c:pt>
                <c:pt idx="617">
                  <c:v>0.44785734813</c:v>
                </c:pt>
                <c:pt idx="618">
                  <c:v>0.44785734813</c:v>
                </c:pt>
                <c:pt idx="619">
                  <c:v>0.44785734813</c:v>
                </c:pt>
                <c:pt idx="620">
                  <c:v>0.44785734813</c:v>
                </c:pt>
                <c:pt idx="621">
                  <c:v>0.44785734813</c:v>
                </c:pt>
                <c:pt idx="622">
                  <c:v>0.44785734813</c:v>
                </c:pt>
                <c:pt idx="623">
                  <c:v>0.44785734813</c:v>
                </c:pt>
                <c:pt idx="624">
                  <c:v>0.44785734813</c:v>
                </c:pt>
                <c:pt idx="625">
                  <c:v>0.44785734813</c:v>
                </c:pt>
                <c:pt idx="626">
                  <c:v>0.44785734813</c:v>
                </c:pt>
                <c:pt idx="627">
                  <c:v>0.44785734813</c:v>
                </c:pt>
                <c:pt idx="628">
                  <c:v>0.44785734813</c:v>
                </c:pt>
                <c:pt idx="629">
                  <c:v>0.44785734813</c:v>
                </c:pt>
                <c:pt idx="630">
                  <c:v>0.44785734813</c:v>
                </c:pt>
                <c:pt idx="631">
                  <c:v>0.44785734813</c:v>
                </c:pt>
                <c:pt idx="632">
                  <c:v>0.44785734813</c:v>
                </c:pt>
                <c:pt idx="633">
                  <c:v>0.44785734813</c:v>
                </c:pt>
                <c:pt idx="634">
                  <c:v>0.44785734813</c:v>
                </c:pt>
                <c:pt idx="635">
                  <c:v>0.44785734813</c:v>
                </c:pt>
                <c:pt idx="636">
                  <c:v>0.44785734813</c:v>
                </c:pt>
                <c:pt idx="637">
                  <c:v>0.44785734813</c:v>
                </c:pt>
                <c:pt idx="638">
                  <c:v>0.44785734813</c:v>
                </c:pt>
                <c:pt idx="639">
                  <c:v>0.44785734813</c:v>
                </c:pt>
                <c:pt idx="640">
                  <c:v>0.44785734813</c:v>
                </c:pt>
                <c:pt idx="641">
                  <c:v>0.44785734813</c:v>
                </c:pt>
                <c:pt idx="642">
                  <c:v>0.44785734813</c:v>
                </c:pt>
                <c:pt idx="643">
                  <c:v>0.44785734813</c:v>
                </c:pt>
                <c:pt idx="644">
                  <c:v>0.44785734813</c:v>
                </c:pt>
                <c:pt idx="645">
                  <c:v>0.44785734813</c:v>
                </c:pt>
                <c:pt idx="646">
                  <c:v>0.44785734813</c:v>
                </c:pt>
                <c:pt idx="647">
                  <c:v>0.44785734813</c:v>
                </c:pt>
                <c:pt idx="648">
                  <c:v>0.44785734813</c:v>
                </c:pt>
                <c:pt idx="649">
                  <c:v>0.44785734813</c:v>
                </c:pt>
                <c:pt idx="650">
                  <c:v>0.44785734813</c:v>
                </c:pt>
                <c:pt idx="651">
                  <c:v>0.44785734813</c:v>
                </c:pt>
                <c:pt idx="652">
                  <c:v>0.44785734813</c:v>
                </c:pt>
                <c:pt idx="653">
                  <c:v>0.45515252796900002</c:v>
                </c:pt>
                <c:pt idx="654">
                  <c:v>0.46489311783600001</c:v>
                </c:pt>
                <c:pt idx="655">
                  <c:v>0.46489311783600001</c:v>
                </c:pt>
                <c:pt idx="656">
                  <c:v>0.466222508792</c:v>
                </c:pt>
                <c:pt idx="657">
                  <c:v>0.47111451789600001</c:v>
                </c:pt>
                <c:pt idx="658">
                  <c:v>0.47111451789600001</c:v>
                </c:pt>
                <c:pt idx="659">
                  <c:v>0.47111451789600001</c:v>
                </c:pt>
                <c:pt idx="660">
                  <c:v>0.47269539200900001</c:v>
                </c:pt>
                <c:pt idx="661">
                  <c:v>0.47269539200900001</c:v>
                </c:pt>
                <c:pt idx="662">
                  <c:v>0.47269539200900001</c:v>
                </c:pt>
                <c:pt idx="663">
                  <c:v>0.47277396910000002</c:v>
                </c:pt>
                <c:pt idx="664">
                  <c:v>0.47277396910000002</c:v>
                </c:pt>
                <c:pt idx="665">
                  <c:v>0.47277396910000002</c:v>
                </c:pt>
                <c:pt idx="666">
                  <c:v>0.47277396910000002</c:v>
                </c:pt>
                <c:pt idx="667">
                  <c:v>0.47277396910000002</c:v>
                </c:pt>
                <c:pt idx="668">
                  <c:v>0.47277396910000002</c:v>
                </c:pt>
                <c:pt idx="669">
                  <c:v>0.47277396910000002</c:v>
                </c:pt>
                <c:pt idx="670">
                  <c:v>0.47277396910000002</c:v>
                </c:pt>
                <c:pt idx="671">
                  <c:v>0.47277396910000002</c:v>
                </c:pt>
                <c:pt idx="672">
                  <c:v>0.47750576864599997</c:v>
                </c:pt>
                <c:pt idx="673">
                  <c:v>0.48012363589500001</c:v>
                </c:pt>
                <c:pt idx="674">
                  <c:v>0.48715915833700002</c:v>
                </c:pt>
                <c:pt idx="675">
                  <c:v>0.48715915833700002</c:v>
                </c:pt>
                <c:pt idx="676">
                  <c:v>0.48715915833700002</c:v>
                </c:pt>
                <c:pt idx="677">
                  <c:v>0.48715915833700002</c:v>
                </c:pt>
                <c:pt idx="678">
                  <c:v>0.489973840534</c:v>
                </c:pt>
                <c:pt idx="679">
                  <c:v>0.49293267272199998</c:v>
                </c:pt>
                <c:pt idx="680">
                  <c:v>0.499099866979</c:v>
                </c:pt>
                <c:pt idx="681">
                  <c:v>0.499099866979</c:v>
                </c:pt>
                <c:pt idx="682">
                  <c:v>0.50817096330900002</c:v>
                </c:pt>
                <c:pt idx="683">
                  <c:v>0.51036072516700004</c:v>
                </c:pt>
                <c:pt idx="684">
                  <c:v>0.51036072516700004</c:v>
                </c:pt>
                <c:pt idx="685">
                  <c:v>0.51281267017099996</c:v>
                </c:pt>
                <c:pt idx="686">
                  <c:v>0.52315775801499997</c:v>
                </c:pt>
                <c:pt idx="687">
                  <c:v>0.52421545423899996</c:v>
                </c:pt>
                <c:pt idx="688">
                  <c:v>0.52421545423899996</c:v>
                </c:pt>
                <c:pt idx="689">
                  <c:v>0.535386551707</c:v>
                </c:pt>
                <c:pt idx="690">
                  <c:v>0.53654477039600001</c:v>
                </c:pt>
                <c:pt idx="691">
                  <c:v>0.53654477039600001</c:v>
                </c:pt>
                <c:pt idx="692">
                  <c:v>0.54419495028800002</c:v>
                </c:pt>
                <c:pt idx="693">
                  <c:v>0.54419495028800002</c:v>
                </c:pt>
                <c:pt idx="694">
                  <c:v>0.54977534154800001</c:v>
                </c:pt>
                <c:pt idx="695">
                  <c:v>0.55750277154500005</c:v>
                </c:pt>
                <c:pt idx="696">
                  <c:v>0.55750277154500005</c:v>
                </c:pt>
                <c:pt idx="697">
                  <c:v>0.56388379498800001</c:v>
                </c:pt>
                <c:pt idx="698">
                  <c:v>0.575532612419</c:v>
                </c:pt>
                <c:pt idx="699">
                  <c:v>0.575532612419</c:v>
                </c:pt>
                <c:pt idx="700">
                  <c:v>0.57672527559800002</c:v>
                </c:pt>
                <c:pt idx="701">
                  <c:v>0.58178739545299996</c:v>
                </c:pt>
                <c:pt idx="702">
                  <c:v>0.589290128759</c:v>
                </c:pt>
                <c:pt idx="703">
                  <c:v>0.59464853792500005</c:v>
                </c:pt>
                <c:pt idx="704">
                  <c:v>0.60875144419600002</c:v>
                </c:pt>
                <c:pt idx="705">
                  <c:v>0.61998011277300002</c:v>
                </c:pt>
                <c:pt idx="706">
                  <c:v>0.61998011277300002</c:v>
                </c:pt>
                <c:pt idx="707">
                  <c:v>0.61998011277300002</c:v>
                </c:pt>
                <c:pt idx="708">
                  <c:v>0.61998011277300002</c:v>
                </c:pt>
                <c:pt idx="709">
                  <c:v>0.62581876485599996</c:v>
                </c:pt>
                <c:pt idx="710">
                  <c:v>0.63465905512300003</c:v>
                </c:pt>
                <c:pt idx="711">
                  <c:v>0.64072453111399996</c:v>
                </c:pt>
                <c:pt idx="712">
                  <c:v>0.65009503813000002</c:v>
                </c:pt>
                <c:pt idx="713">
                  <c:v>0.65009503813000002</c:v>
                </c:pt>
                <c:pt idx="714">
                  <c:v>0.65878599158200002</c:v>
                </c:pt>
                <c:pt idx="715">
                  <c:v>0.66277460140800004</c:v>
                </c:pt>
                <c:pt idx="716">
                  <c:v>0.67232189597100001</c:v>
                </c:pt>
                <c:pt idx="717">
                  <c:v>0.68786695621299998</c:v>
                </c:pt>
                <c:pt idx="718">
                  <c:v>0.705183408442</c:v>
                </c:pt>
                <c:pt idx="719">
                  <c:v>0.705183408442</c:v>
                </c:pt>
                <c:pt idx="720">
                  <c:v>0.705183408442</c:v>
                </c:pt>
                <c:pt idx="721">
                  <c:v>0.705183408442</c:v>
                </c:pt>
                <c:pt idx="722">
                  <c:v>0.70988979793600004</c:v>
                </c:pt>
                <c:pt idx="723">
                  <c:v>0.72001244105499995</c:v>
                </c:pt>
                <c:pt idx="724">
                  <c:v>0.72714522406899995</c:v>
                </c:pt>
                <c:pt idx="725">
                  <c:v>0.73435545572799998</c:v>
                </c:pt>
                <c:pt idx="726">
                  <c:v>0.75050342855999996</c:v>
                </c:pt>
                <c:pt idx="727">
                  <c:v>0.77277974082199996</c:v>
                </c:pt>
                <c:pt idx="728">
                  <c:v>0.800921954923</c:v>
                </c:pt>
                <c:pt idx="729">
                  <c:v>0.83419102353499996</c:v>
                </c:pt>
                <c:pt idx="730">
                  <c:v>0.87158755879200001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84A-4272-8110-8453DA7B7ABD}"/>
            </c:ext>
          </c:extLst>
        </c:ser>
        <c:ser>
          <c:idx val="2"/>
          <c:order val="2"/>
          <c:tx>
            <c:v>12.2 km/s, 2 DSMs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rgbClr val="FFC000"/>
                </a:solidFill>
              </a:ln>
              <a:effectLst/>
            </c:spPr>
          </c:marker>
          <c:xVal>
            <c:numRef>
              <c:f>'12p2_2burns'!$R$2:$R$732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'12p2_2burns'!$AH$2:$AH$732</c:f>
              <c:numCache>
                <c:formatCode>General</c:formatCode>
                <c:ptCount val="731"/>
                <c:pt idx="0">
                  <c:v>0.29084029298399999</c:v>
                </c:pt>
                <c:pt idx="1">
                  <c:v>0.291073301093</c:v>
                </c:pt>
                <c:pt idx="2">
                  <c:v>0.291073301093</c:v>
                </c:pt>
                <c:pt idx="3">
                  <c:v>0.291073301093</c:v>
                </c:pt>
                <c:pt idx="4">
                  <c:v>0.291073301093</c:v>
                </c:pt>
                <c:pt idx="5">
                  <c:v>0.291073301093</c:v>
                </c:pt>
                <c:pt idx="6">
                  <c:v>0.291073301093</c:v>
                </c:pt>
                <c:pt idx="7">
                  <c:v>0.291073301093</c:v>
                </c:pt>
                <c:pt idx="8">
                  <c:v>0.291073301093</c:v>
                </c:pt>
                <c:pt idx="9">
                  <c:v>0.29110112539600003</c:v>
                </c:pt>
                <c:pt idx="10">
                  <c:v>0.29118601973000002</c:v>
                </c:pt>
                <c:pt idx="11">
                  <c:v>0.29118601973000002</c:v>
                </c:pt>
                <c:pt idx="12">
                  <c:v>0.29118601973000002</c:v>
                </c:pt>
                <c:pt idx="13">
                  <c:v>0.29131500596799997</c:v>
                </c:pt>
                <c:pt idx="14">
                  <c:v>0.29131500596799997</c:v>
                </c:pt>
                <c:pt idx="15">
                  <c:v>0.29131500596799997</c:v>
                </c:pt>
                <c:pt idx="16">
                  <c:v>0.29131500596799997</c:v>
                </c:pt>
                <c:pt idx="17">
                  <c:v>0.29131500596799997</c:v>
                </c:pt>
                <c:pt idx="18">
                  <c:v>0.29137297613699997</c:v>
                </c:pt>
                <c:pt idx="19">
                  <c:v>0.29137297613699997</c:v>
                </c:pt>
                <c:pt idx="20">
                  <c:v>0.29149071600300003</c:v>
                </c:pt>
                <c:pt idx="21">
                  <c:v>0.29149071600300003</c:v>
                </c:pt>
                <c:pt idx="22">
                  <c:v>0.29149071600300003</c:v>
                </c:pt>
                <c:pt idx="23">
                  <c:v>0.29149071600300003</c:v>
                </c:pt>
                <c:pt idx="24">
                  <c:v>0.29149071600300003</c:v>
                </c:pt>
                <c:pt idx="25">
                  <c:v>0.29153893777599998</c:v>
                </c:pt>
                <c:pt idx="26">
                  <c:v>0.29153893777599998</c:v>
                </c:pt>
                <c:pt idx="27">
                  <c:v>0.29158876872400002</c:v>
                </c:pt>
                <c:pt idx="28">
                  <c:v>0.29158876872400002</c:v>
                </c:pt>
                <c:pt idx="29">
                  <c:v>0.29161198574899999</c:v>
                </c:pt>
                <c:pt idx="30">
                  <c:v>0.29165689293699998</c:v>
                </c:pt>
                <c:pt idx="31">
                  <c:v>0.29165689293699998</c:v>
                </c:pt>
                <c:pt idx="32">
                  <c:v>0.29172350900600003</c:v>
                </c:pt>
                <c:pt idx="33">
                  <c:v>0.29172350900600003</c:v>
                </c:pt>
                <c:pt idx="34">
                  <c:v>0.29172350900600003</c:v>
                </c:pt>
                <c:pt idx="35">
                  <c:v>0.29176914161099998</c:v>
                </c:pt>
                <c:pt idx="36">
                  <c:v>0.29176914161099998</c:v>
                </c:pt>
                <c:pt idx="37">
                  <c:v>0.29181303422299998</c:v>
                </c:pt>
                <c:pt idx="38">
                  <c:v>0.29181303422299998</c:v>
                </c:pt>
                <c:pt idx="39">
                  <c:v>0.29183133667700001</c:v>
                </c:pt>
                <c:pt idx="40">
                  <c:v>0.29187370245799998</c:v>
                </c:pt>
                <c:pt idx="41">
                  <c:v>0.29187370245799998</c:v>
                </c:pt>
                <c:pt idx="42">
                  <c:v>0.29189686480499999</c:v>
                </c:pt>
                <c:pt idx="43">
                  <c:v>0.291917889496</c:v>
                </c:pt>
                <c:pt idx="44">
                  <c:v>0.29198040618499999</c:v>
                </c:pt>
                <c:pt idx="45">
                  <c:v>0.29198040618499999</c:v>
                </c:pt>
                <c:pt idx="46">
                  <c:v>0.29198040618499999</c:v>
                </c:pt>
                <c:pt idx="47">
                  <c:v>0.29200028746099999</c:v>
                </c:pt>
                <c:pt idx="48">
                  <c:v>0.29202181546599998</c:v>
                </c:pt>
                <c:pt idx="49">
                  <c:v>0.29210217134999999</c:v>
                </c:pt>
                <c:pt idx="50">
                  <c:v>0.29210217134999999</c:v>
                </c:pt>
                <c:pt idx="51">
                  <c:v>0.29210217134999999</c:v>
                </c:pt>
                <c:pt idx="52">
                  <c:v>0.29210217134999999</c:v>
                </c:pt>
                <c:pt idx="53">
                  <c:v>0.292145796249</c:v>
                </c:pt>
                <c:pt idx="54">
                  <c:v>0.292145796249</c:v>
                </c:pt>
                <c:pt idx="55">
                  <c:v>0.29220783810500001</c:v>
                </c:pt>
                <c:pt idx="56">
                  <c:v>0.29220783810500001</c:v>
                </c:pt>
                <c:pt idx="57">
                  <c:v>0.29220783810500001</c:v>
                </c:pt>
                <c:pt idx="58">
                  <c:v>0.29224960503399999</c:v>
                </c:pt>
                <c:pt idx="59">
                  <c:v>0.29224960503399999</c:v>
                </c:pt>
                <c:pt idx="60">
                  <c:v>0.29231233601099998</c:v>
                </c:pt>
                <c:pt idx="61">
                  <c:v>0.29231233601099998</c:v>
                </c:pt>
                <c:pt idx="62">
                  <c:v>0.29231233601099998</c:v>
                </c:pt>
                <c:pt idx="63">
                  <c:v>0.292397081522</c:v>
                </c:pt>
                <c:pt idx="64">
                  <c:v>0.292397081522</c:v>
                </c:pt>
                <c:pt idx="65">
                  <c:v>0.292397081522</c:v>
                </c:pt>
                <c:pt idx="66">
                  <c:v>0.292397081522</c:v>
                </c:pt>
                <c:pt idx="67">
                  <c:v>0.29243765595299998</c:v>
                </c:pt>
                <c:pt idx="68">
                  <c:v>0.29243765595299998</c:v>
                </c:pt>
                <c:pt idx="69">
                  <c:v>0.29248319786100002</c:v>
                </c:pt>
                <c:pt idx="70">
                  <c:v>0.29248319786100002</c:v>
                </c:pt>
                <c:pt idx="71">
                  <c:v>0.292526935461</c:v>
                </c:pt>
                <c:pt idx="72">
                  <c:v>0.292526935461</c:v>
                </c:pt>
                <c:pt idx="73">
                  <c:v>0.29259352503000002</c:v>
                </c:pt>
                <c:pt idx="74">
                  <c:v>0.29259352503000002</c:v>
                </c:pt>
                <c:pt idx="75">
                  <c:v>0.29259352503000002</c:v>
                </c:pt>
                <c:pt idx="76">
                  <c:v>0.29263871583399997</c:v>
                </c:pt>
                <c:pt idx="77">
                  <c:v>0.29263871583399997</c:v>
                </c:pt>
                <c:pt idx="78">
                  <c:v>0.292659843182</c:v>
                </c:pt>
                <c:pt idx="79">
                  <c:v>0.29270776072799998</c:v>
                </c:pt>
                <c:pt idx="80">
                  <c:v>0.29270776072799998</c:v>
                </c:pt>
                <c:pt idx="81">
                  <c:v>0.29275454909800003</c:v>
                </c:pt>
                <c:pt idx="82">
                  <c:v>0.29275454909800003</c:v>
                </c:pt>
                <c:pt idx="83">
                  <c:v>0.292828424265</c:v>
                </c:pt>
                <c:pt idx="84">
                  <c:v>0.292828424265</c:v>
                </c:pt>
                <c:pt idx="85">
                  <c:v>0.292828424265</c:v>
                </c:pt>
                <c:pt idx="86">
                  <c:v>0.29290151826999999</c:v>
                </c:pt>
                <c:pt idx="87">
                  <c:v>0.29290151826999999</c:v>
                </c:pt>
                <c:pt idx="88">
                  <c:v>0.29290151826999999</c:v>
                </c:pt>
                <c:pt idx="89">
                  <c:v>0.29295001513899999</c:v>
                </c:pt>
                <c:pt idx="90">
                  <c:v>0.29295001513899999</c:v>
                </c:pt>
                <c:pt idx="91">
                  <c:v>0.29300478561799997</c:v>
                </c:pt>
                <c:pt idx="92">
                  <c:v>0.29300478561799997</c:v>
                </c:pt>
                <c:pt idx="93">
                  <c:v>0.29305870934400002</c:v>
                </c:pt>
                <c:pt idx="94">
                  <c:v>0.29305870934400002</c:v>
                </c:pt>
                <c:pt idx="95">
                  <c:v>0.293114088725</c:v>
                </c:pt>
                <c:pt idx="96">
                  <c:v>0.293114088725</c:v>
                </c:pt>
                <c:pt idx="97">
                  <c:v>0.29314095353000003</c:v>
                </c:pt>
                <c:pt idx="98">
                  <c:v>0.29319847178899999</c:v>
                </c:pt>
                <c:pt idx="99">
                  <c:v>0.29319847178899999</c:v>
                </c:pt>
                <c:pt idx="100">
                  <c:v>0.293229956367</c:v>
                </c:pt>
                <c:pt idx="101">
                  <c:v>0.29335389121200001</c:v>
                </c:pt>
                <c:pt idx="102">
                  <c:v>0.29335389121200001</c:v>
                </c:pt>
                <c:pt idx="103">
                  <c:v>0.29335389121200001</c:v>
                </c:pt>
                <c:pt idx="104">
                  <c:v>0.29335389121200001</c:v>
                </c:pt>
                <c:pt idx="105">
                  <c:v>0.29341936634999999</c:v>
                </c:pt>
                <c:pt idx="106">
                  <c:v>0.29341936634999999</c:v>
                </c:pt>
                <c:pt idx="107">
                  <c:v>0.29359477600700001</c:v>
                </c:pt>
                <c:pt idx="108">
                  <c:v>0.29359477600700001</c:v>
                </c:pt>
                <c:pt idx="109">
                  <c:v>0.29359477600700001</c:v>
                </c:pt>
                <c:pt idx="110">
                  <c:v>0.29359477600700001</c:v>
                </c:pt>
                <c:pt idx="111">
                  <c:v>0.29359477600700001</c:v>
                </c:pt>
                <c:pt idx="112">
                  <c:v>0.29363253943500001</c:v>
                </c:pt>
                <c:pt idx="113">
                  <c:v>0.293791014372</c:v>
                </c:pt>
                <c:pt idx="114">
                  <c:v>0.293791014372</c:v>
                </c:pt>
                <c:pt idx="115">
                  <c:v>0.293791014372</c:v>
                </c:pt>
                <c:pt idx="116">
                  <c:v>0.293791014372</c:v>
                </c:pt>
                <c:pt idx="117">
                  <c:v>0.29396106159300001</c:v>
                </c:pt>
                <c:pt idx="118">
                  <c:v>0.29396106159300001</c:v>
                </c:pt>
                <c:pt idx="119">
                  <c:v>0.29396106159300001</c:v>
                </c:pt>
                <c:pt idx="120">
                  <c:v>0.29396106159300001</c:v>
                </c:pt>
                <c:pt idx="121">
                  <c:v>0.294108280459</c:v>
                </c:pt>
                <c:pt idx="122">
                  <c:v>0.294108280459</c:v>
                </c:pt>
                <c:pt idx="123">
                  <c:v>0.294108280459</c:v>
                </c:pt>
                <c:pt idx="124">
                  <c:v>0.29415640296599999</c:v>
                </c:pt>
                <c:pt idx="125">
                  <c:v>0.29425827668600002</c:v>
                </c:pt>
                <c:pt idx="126">
                  <c:v>0.29425827668600002</c:v>
                </c:pt>
                <c:pt idx="127">
                  <c:v>0.29475882555900002</c:v>
                </c:pt>
                <c:pt idx="128">
                  <c:v>0.29475882555900002</c:v>
                </c:pt>
                <c:pt idx="129">
                  <c:v>0.29475882555900002</c:v>
                </c:pt>
                <c:pt idx="130">
                  <c:v>0.29475882555900002</c:v>
                </c:pt>
                <c:pt idx="131">
                  <c:v>0.29475882555900002</c:v>
                </c:pt>
                <c:pt idx="132">
                  <c:v>0.29475882555900002</c:v>
                </c:pt>
                <c:pt idx="133">
                  <c:v>0.29475882555900002</c:v>
                </c:pt>
                <c:pt idx="134">
                  <c:v>0.29475882555900002</c:v>
                </c:pt>
                <c:pt idx="135">
                  <c:v>0.29490508351900002</c:v>
                </c:pt>
                <c:pt idx="136">
                  <c:v>0.29490508351900002</c:v>
                </c:pt>
                <c:pt idx="137">
                  <c:v>0.29497704565100002</c:v>
                </c:pt>
                <c:pt idx="138">
                  <c:v>0.29515027948200001</c:v>
                </c:pt>
                <c:pt idx="139">
                  <c:v>0.29515027948200001</c:v>
                </c:pt>
                <c:pt idx="140">
                  <c:v>0.29524068467300002</c:v>
                </c:pt>
                <c:pt idx="141">
                  <c:v>0.29533237365199999</c:v>
                </c:pt>
                <c:pt idx="142">
                  <c:v>0.29553300409400002</c:v>
                </c:pt>
                <c:pt idx="143">
                  <c:v>0.29553300409400002</c:v>
                </c:pt>
                <c:pt idx="144">
                  <c:v>0.295744996697</c:v>
                </c:pt>
                <c:pt idx="145">
                  <c:v>0.295744996697</c:v>
                </c:pt>
                <c:pt idx="146">
                  <c:v>0.29625680438500002</c:v>
                </c:pt>
                <c:pt idx="147">
                  <c:v>0.29625680438500002</c:v>
                </c:pt>
                <c:pt idx="148">
                  <c:v>0.29625680438500002</c:v>
                </c:pt>
                <c:pt idx="149">
                  <c:v>0.29625680438500002</c:v>
                </c:pt>
                <c:pt idx="150">
                  <c:v>0.29670636524100003</c:v>
                </c:pt>
                <c:pt idx="151">
                  <c:v>0.29670636524100003</c:v>
                </c:pt>
                <c:pt idx="152">
                  <c:v>0.29670636524100003</c:v>
                </c:pt>
                <c:pt idx="153">
                  <c:v>0.29687092368500001</c:v>
                </c:pt>
                <c:pt idx="154">
                  <c:v>0.29722253971599999</c:v>
                </c:pt>
                <c:pt idx="155">
                  <c:v>0.29722253971599999</c:v>
                </c:pt>
                <c:pt idx="156">
                  <c:v>0.29760420339400001</c:v>
                </c:pt>
                <c:pt idx="157">
                  <c:v>0.29760420339400001</c:v>
                </c:pt>
                <c:pt idx="158">
                  <c:v>0.298012343826</c:v>
                </c:pt>
                <c:pt idx="159">
                  <c:v>0.298012343826</c:v>
                </c:pt>
                <c:pt idx="160">
                  <c:v>0.299098832629</c:v>
                </c:pt>
                <c:pt idx="161">
                  <c:v>0.299098832629</c:v>
                </c:pt>
                <c:pt idx="162">
                  <c:v>0.299098832629</c:v>
                </c:pt>
                <c:pt idx="163">
                  <c:v>0.299098832629</c:v>
                </c:pt>
                <c:pt idx="164">
                  <c:v>0.299098832629</c:v>
                </c:pt>
                <c:pt idx="165">
                  <c:v>0.29934971986600001</c:v>
                </c:pt>
                <c:pt idx="166">
                  <c:v>0.29956171533999998</c:v>
                </c:pt>
                <c:pt idx="167">
                  <c:v>0.30057987514000001</c:v>
                </c:pt>
                <c:pt idx="168">
                  <c:v>0.30057987514000001</c:v>
                </c:pt>
                <c:pt idx="169">
                  <c:v>0.30057987514000001</c:v>
                </c:pt>
                <c:pt idx="170">
                  <c:v>0.30057987514000001</c:v>
                </c:pt>
                <c:pt idx="171">
                  <c:v>0.30122028483800001</c:v>
                </c:pt>
                <c:pt idx="172">
                  <c:v>0.30122028483800001</c:v>
                </c:pt>
                <c:pt idx="173">
                  <c:v>0.30209602401300001</c:v>
                </c:pt>
                <c:pt idx="174">
                  <c:v>0.30209602401300001</c:v>
                </c:pt>
                <c:pt idx="175">
                  <c:v>0.30457780035299997</c:v>
                </c:pt>
                <c:pt idx="176">
                  <c:v>0.30457780035299997</c:v>
                </c:pt>
                <c:pt idx="177">
                  <c:v>0.30457780035299997</c:v>
                </c:pt>
                <c:pt idx="178">
                  <c:v>0.30457780035299997</c:v>
                </c:pt>
                <c:pt idx="179">
                  <c:v>0.305350874828</c:v>
                </c:pt>
                <c:pt idx="180">
                  <c:v>0.30892767592300002</c:v>
                </c:pt>
                <c:pt idx="181">
                  <c:v>0.30892767592300002</c:v>
                </c:pt>
                <c:pt idx="182">
                  <c:v>0.30892767592300002</c:v>
                </c:pt>
                <c:pt idx="183">
                  <c:v>0.30892767592300002</c:v>
                </c:pt>
                <c:pt idx="184">
                  <c:v>0.31495103116299999</c:v>
                </c:pt>
                <c:pt idx="185">
                  <c:v>0.31495103116299999</c:v>
                </c:pt>
                <c:pt idx="186">
                  <c:v>0.31495103116299999</c:v>
                </c:pt>
                <c:pt idx="187">
                  <c:v>0.31495103116299999</c:v>
                </c:pt>
                <c:pt idx="188">
                  <c:v>0.31495103116299999</c:v>
                </c:pt>
                <c:pt idx="189">
                  <c:v>0.319545369764</c:v>
                </c:pt>
                <c:pt idx="190">
                  <c:v>0.319545369764</c:v>
                </c:pt>
                <c:pt idx="191">
                  <c:v>0.319545369764</c:v>
                </c:pt>
                <c:pt idx="192">
                  <c:v>0.330399691946</c:v>
                </c:pt>
                <c:pt idx="193">
                  <c:v>0.330399691946</c:v>
                </c:pt>
                <c:pt idx="194">
                  <c:v>0.330399691946</c:v>
                </c:pt>
                <c:pt idx="195">
                  <c:v>0.330399691946</c:v>
                </c:pt>
                <c:pt idx="196">
                  <c:v>0.330399691946</c:v>
                </c:pt>
                <c:pt idx="197">
                  <c:v>0.330399691946</c:v>
                </c:pt>
                <c:pt idx="198">
                  <c:v>0.33524238622000002</c:v>
                </c:pt>
                <c:pt idx="199">
                  <c:v>0.33603910955100003</c:v>
                </c:pt>
                <c:pt idx="200">
                  <c:v>0.33693930206799999</c:v>
                </c:pt>
                <c:pt idx="201">
                  <c:v>0.33886822430300001</c:v>
                </c:pt>
                <c:pt idx="202">
                  <c:v>0.33886822430300001</c:v>
                </c:pt>
                <c:pt idx="203">
                  <c:v>0.33983370425600001</c:v>
                </c:pt>
                <c:pt idx="204">
                  <c:v>0.34601388570500002</c:v>
                </c:pt>
                <c:pt idx="205">
                  <c:v>0.34601388570500002</c:v>
                </c:pt>
                <c:pt idx="206">
                  <c:v>0.34601388570500002</c:v>
                </c:pt>
                <c:pt idx="207">
                  <c:v>0.34601388570500002</c:v>
                </c:pt>
                <c:pt idx="208">
                  <c:v>0.34601388570500002</c:v>
                </c:pt>
                <c:pt idx="209">
                  <c:v>0.35042227849599999</c:v>
                </c:pt>
                <c:pt idx="210">
                  <c:v>0.35042227849599999</c:v>
                </c:pt>
                <c:pt idx="211">
                  <c:v>0.35042227849599999</c:v>
                </c:pt>
                <c:pt idx="212">
                  <c:v>0.36084669348499998</c:v>
                </c:pt>
                <c:pt idx="213">
                  <c:v>0.36133484253100001</c:v>
                </c:pt>
                <c:pt idx="214">
                  <c:v>0.36187992095799998</c:v>
                </c:pt>
                <c:pt idx="215">
                  <c:v>0.36542766261499998</c:v>
                </c:pt>
                <c:pt idx="216">
                  <c:v>0.36542766261499998</c:v>
                </c:pt>
                <c:pt idx="217">
                  <c:v>0.36542766261499998</c:v>
                </c:pt>
                <c:pt idx="218">
                  <c:v>0.36542766261499998</c:v>
                </c:pt>
                <c:pt idx="219">
                  <c:v>0.36542766261499998</c:v>
                </c:pt>
                <c:pt idx="220">
                  <c:v>0.37135901439199998</c:v>
                </c:pt>
                <c:pt idx="221">
                  <c:v>0.37135901439199998</c:v>
                </c:pt>
                <c:pt idx="222">
                  <c:v>0.37135901439199998</c:v>
                </c:pt>
                <c:pt idx="223">
                  <c:v>0.37135901439199998</c:v>
                </c:pt>
                <c:pt idx="224">
                  <c:v>0.37135901439199998</c:v>
                </c:pt>
                <c:pt idx="225">
                  <c:v>0.37135901439199998</c:v>
                </c:pt>
                <c:pt idx="226">
                  <c:v>0.37373216138799997</c:v>
                </c:pt>
                <c:pt idx="227">
                  <c:v>0.37373216138799997</c:v>
                </c:pt>
                <c:pt idx="228">
                  <c:v>0.38516059423100002</c:v>
                </c:pt>
                <c:pt idx="229">
                  <c:v>0.38592079010899999</c:v>
                </c:pt>
                <c:pt idx="230">
                  <c:v>0.38592079010899999</c:v>
                </c:pt>
                <c:pt idx="231">
                  <c:v>0.38661371338299999</c:v>
                </c:pt>
                <c:pt idx="232">
                  <c:v>0.38661371338299999</c:v>
                </c:pt>
                <c:pt idx="233">
                  <c:v>0.38661371338299999</c:v>
                </c:pt>
                <c:pt idx="234">
                  <c:v>0.38661371338299999</c:v>
                </c:pt>
                <c:pt idx="235">
                  <c:v>0.38661371338299999</c:v>
                </c:pt>
                <c:pt idx="236">
                  <c:v>0.38661371338299999</c:v>
                </c:pt>
                <c:pt idx="237">
                  <c:v>0.38983541459799997</c:v>
                </c:pt>
                <c:pt idx="238">
                  <c:v>0.38983541459799997</c:v>
                </c:pt>
                <c:pt idx="239">
                  <c:v>0.39178402092300002</c:v>
                </c:pt>
                <c:pt idx="240">
                  <c:v>0.39468050042500002</c:v>
                </c:pt>
                <c:pt idx="241">
                  <c:v>0.39468050042500002</c:v>
                </c:pt>
                <c:pt idx="242">
                  <c:v>0.39468050042500002</c:v>
                </c:pt>
                <c:pt idx="243">
                  <c:v>0.396790966897</c:v>
                </c:pt>
                <c:pt idx="244">
                  <c:v>0.396790966897</c:v>
                </c:pt>
                <c:pt idx="245">
                  <c:v>0.39898010983799997</c:v>
                </c:pt>
                <c:pt idx="246">
                  <c:v>0.39898010983799997</c:v>
                </c:pt>
                <c:pt idx="247">
                  <c:v>0.40544094954999998</c:v>
                </c:pt>
                <c:pt idx="248">
                  <c:v>0.40544094954999998</c:v>
                </c:pt>
                <c:pt idx="249">
                  <c:v>0.40544094954999998</c:v>
                </c:pt>
                <c:pt idx="250">
                  <c:v>0.40544094954999998</c:v>
                </c:pt>
                <c:pt idx="251">
                  <c:v>0.40544094954999998</c:v>
                </c:pt>
                <c:pt idx="252">
                  <c:v>0.40833630393800002</c:v>
                </c:pt>
                <c:pt idx="253">
                  <c:v>0.40833630393800002</c:v>
                </c:pt>
                <c:pt idx="254">
                  <c:v>0.41305845242</c:v>
                </c:pt>
                <c:pt idx="255">
                  <c:v>0.41305845242</c:v>
                </c:pt>
                <c:pt idx="256">
                  <c:v>0.41305845242</c:v>
                </c:pt>
                <c:pt idx="257">
                  <c:v>0.414674514434</c:v>
                </c:pt>
                <c:pt idx="258">
                  <c:v>0.41743072928000002</c:v>
                </c:pt>
                <c:pt idx="259">
                  <c:v>0.42073018184900002</c:v>
                </c:pt>
                <c:pt idx="260">
                  <c:v>0.42073018184900002</c:v>
                </c:pt>
                <c:pt idx="261">
                  <c:v>0.42073018184900002</c:v>
                </c:pt>
                <c:pt idx="262">
                  <c:v>0.421970188513</c:v>
                </c:pt>
                <c:pt idx="263">
                  <c:v>0.42326610372599999</c:v>
                </c:pt>
                <c:pt idx="264">
                  <c:v>0.429016599517</c:v>
                </c:pt>
                <c:pt idx="265">
                  <c:v>0.429016599517</c:v>
                </c:pt>
                <c:pt idx="266">
                  <c:v>0.429016599517</c:v>
                </c:pt>
                <c:pt idx="267">
                  <c:v>0.429016599517</c:v>
                </c:pt>
                <c:pt idx="268">
                  <c:v>0.43393283072299998</c:v>
                </c:pt>
                <c:pt idx="269">
                  <c:v>0.43393283072299998</c:v>
                </c:pt>
                <c:pt idx="270">
                  <c:v>0.43393283072299998</c:v>
                </c:pt>
                <c:pt idx="271">
                  <c:v>0.43946416553500001</c:v>
                </c:pt>
                <c:pt idx="272">
                  <c:v>0.43946416553500001</c:v>
                </c:pt>
                <c:pt idx="273">
                  <c:v>0.43946416553500001</c:v>
                </c:pt>
                <c:pt idx="274">
                  <c:v>0.44131192967499999</c:v>
                </c:pt>
                <c:pt idx="275">
                  <c:v>0.44331578156899998</c:v>
                </c:pt>
                <c:pt idx="276">
                  <c:v>0.44725158286599997</c:v>
                </c:pt>
                <c:pt idx="277">
                  <c:v>0.44725158286599997</c:v>
                </c:pt>
                <c:pt idx="278">
                  <c:v>0.44725158286599997</c:v>
                </c:pt>
                <c:pt idx="279">
                  <c:v>0.44725158286599997</c:v>
                </c:pt>
                <c:pt idx="280">
                  <c:v>0.44725158286599997</c:v>
                </c:pt>
                <c:pt idx="281">
                  <c:v>0.44725158286599997</c:v>
                </c:pt>
                <c:pt idx="282">
                  <c:v>0.44725158286599997</c:v>
                </c:pt>
                <c:pt idx="283">
                  <c:v>0.44725158286599997</c:v>
                </c:pt>
                <c:pt idx="284">
                  <c:v>0.44725158286599997</c:v>
                </c:pt>
                <c:pt idx="285">
                  <c:v>0.44725158286599997</c:v>
                </c:pt>
                <c:pt idx="286">
                  <c:v>0.44725158286599997</c:v>
                </c:pt>
                <c:pt idx="287">
                  <c:v>0.44725158286599997</c:v>
                </c:pt>
                <c:pt idx="288">
                  <c:v>0.44725158286599997</c:v>
                </c:pt>
                <c:pt idx="289">
                  <c:v>0.44725158286599997</c:v>
                </c:pt>
                <c:pt idx="290">
                  <c:v>0.44725158286599997</c:v>
                </c:pt>
                <c:pt idx="291">
                  <c:v>0.44725158286599997</c:v>
                </c:pt>
                <c:pt idx="292">
                  <c:v>0.44725158286599997</c:v>
                </c:pt>
                <c:pt idx="293">
                  <c:v>0.44725158286599997</c:v>
                </c:pt>
                <c:pt idx="294">
                  <c:v>0.44725158286599997</c:v>
                </c:pt>
                <c:pt idx="295">
                  <c:v>0.44725158286599997</c:v>
                </c:pt>
                <c:pt idx="296">
                  <c:v>0.44725158286599997</c:v>
                </c:pt>
                <c:pt idx="297">
                  <c:v>0.44725158286599997</c:v>
                </c:pt>
                <c:pt idx="298">
                  <c:v>0.44725158286599997</c:v>
                </c:pt>
                <c:pt idx="299">
                  <c:v>0.44725158286599997</c:v>
                </c:pt>
                <c:pt idx="300">
                  <c:v>0.44725158286599997</c:v>
                </c:pt>
                <c:pt idx="301">
                  <c:v>0.44725158286599997</c:v>
                </c:pt>
                <c:pt idx="302">
                  <c:v>0.44725158286599997</c:v>
                </c:pt>
                <c:pt idx="303">
                  <c:v>0.44725158286599997</c:v>
                </c:pt>
                <c:pt idx="304">
                  <c:v>0.44725158286599997</c:v>
                </c:pt>
                <c:pt idx="305">
                  <c:v>0.44725158286599997</c:v>
                </c:pt>
                <c:pt idx="306">
                  <c:v>0.44725158286599997</c:v>
                </c:pt>
                <c:pt idx="307">
                  <c:v>0.44725158286599997</c:v>
                </c:pt>
                <c:pt idx="308">
                  <c:v>0.44725158286599997</c:v>
                </c:pt>
                <c:pt idx="309">
                  <c:v>0.44725158286599997</c:v>
                </c:pt>
                <c:pt idx="310">
                  <c:v>0.44725158286599997</c:v>
                </c:pt>
                <c:pt idx="311">
                  <c:v>0.44725158286599997</c:v>
                </c:pt>
                <c:pt idx="312">
                  <c:v>0.44725158286599997</c:v>
                </c:pt>
                <c:pt idx="313">
                  <c:v>0.44725158286599997</c:v>
                </c:pt>
                <c:pt idx="314">
                  <c:v>0.44725158286599997</c:v>
                </c:pt>
                <c:pt idx="315">
                  <c:v>0.44725158286599997</c:v>
                </c:pt>
                <c:pt idx="316">
                  <c:v>0.44725158286599997</c:v>
                </c:pt>
                <c:pt idx="317">
                  <c:v>0.44725158286599997</c:v>
                </c:pt>
                <c:pt idx="318">
                  <c:v>0.44725158286599997</c:v>
                </c:pt>
                <c:pt idx="319">
                  <c:v>0.44725158286599997</c:v>
                </c:pt>
                <c:pt idx="320">
                  <c:v>0.44725158286599997</c:v>
                </c:pt>
                <c:pt idx="321">
                  <c:v>0.44725158286599997</c:v>
                </c:pt>
                <c:pt idx="322">
                  <c:v>0.44725158286599997</c:v>
                </c:pt>
                <c:pt idx="323">
                  <c:v>0.44725158286599997</c:v>
                </c:pt>
                <c:pt idx="324">
                  <c:v>0.44725158286599997</c:v>
                </c:pt>
                <c:pt idx="325">
                  <c:v>0.44725158286599997</c:v>
                </c:pt>
                <c:pt idx="326">
                  <c:v>0.44725158286599997</c:v>
                </c:pt>
                <c:pt idx="327">
                  <c:v>0.44725158286599997</c:v>
                </c:pt>
                <c:pt idx="328">
                  <c:v>0.44725158286599997</c:v>
                </c:pt>
                <c:pt idx="329">
                  <c:v>0.44725158286599997</c:v>
                </c:pt>
                <c:pt idx="330">
                  <c:v>0.44725158286599997</c:v>
                </c:pt>
                <c:pt idx="331">
                  <c:v>0.44725158286599997</c:v>
                </c:pt>
                <c:pt idx="332">
                  <c:v>0.44725158286599997</c:v>
                </c:pt>
                <c:pt idx="333">
                  <c:v>0.44725158286599997</c:v>
                </c:pt>
                <c:pt idx="334">
                  <c:v>0.44725158286599997</c:v>
                </c:pt>
                <c:pt idx="335">
                  <c:v>0.44725158286599997</c:v>
                </c:pt>
                <c:pt idx="336">
                  <c:v>0.44725158286599997</c:v>
                </c:pt>
                <c:pt idx="337">
                  <c:v>0.44725158286599997</c:v>
                </c:pt>
                <c:pt idx="338">
                  <c:v>0.44725158286599997</c:v>
                </c:pt>
                <c:pt idx="339">
                  <c:v>0.44725158286599997</c:v>
                </c:pt>
                <c:pt idx="340">
                  <c:v>0.44725158286599997</c:v>
                </c:pt>
                <c:pt idx="341">
                  <c:v>0.44725158286599997</c:v>
                </c:pt>
                <c:pt idx="342">
                  <c:v>0.44725158286599997</c:v>
                </c:pt>
                <c:pt idx="343">
                  <c:v>0.44725158286599997</c:v>
                </c:pt>
                <c:pt idx="344">
                  <c:v>0.44725158286599997</c:v>
                </c:pt>
                <c:pt idx="345">
                  <c:v>0.44725158286599997</c:v>
                </c:pt>
                <c:pt idx="346">
                  <c:v>0.44725158286599997</c:v>
                </c:pt>
                <c:pt idx="347">
                  <c:v>0.44725158286599997</c:v>
                </c:pt>
                <c:pt idx="348">
                  <c:v>0.44725158286599997</c:v>
                </c:pt>
                <c:pt idx="349">
                  <c:v>0.44725158286599997</c:v>
                </c:pt>
                <c:pt idx="350">
                  <c:v>0.44725158286599997</c:v>
                </c:pt>
                <c:pt idx="351">
                  <c:v>0.44725158286599997</c:v>
                </c:pt>
                <c:pt idx="352">
                  <c:v>0.44725158286599997</c:v>
                </c:pt>
                <c:pt idx="353">
                  <c:v>0.44725158286599997</c:v>
                </c:pt>
                <c:pt idx="354">
                  <c:v>0.44725158286599997</c:v>
                </c:pt>
                <c:pt idx="355">
                  <c:v>0.44725158286599997</c:v>
                </c:pt>
                <c:pt idx="356">
                  <c:v>0.44725158286599997</c:v>
                </c:pt>
                <c:pt idx="357">
                  <c:v>0.44725158286599997</c:v>
                </c:pt>
                <c:pt idx="358">
                  <c:v>0.44725158286599997</c:v>
                </c:pt>
                <c:pt idx="359">
                  <c:v>0.44725158286599997</c:v>
                </c:pt>
                <c:pt idx="360">
                  <c:v>0.44725158286599997</c:v>
                </c:pt>
                <c:pt idx="361">
                  <c:v>0.44725158286599997</c:v>
                </c:pt>
                <c:pt idx="362">
                  <c:v>0.44725158286599997</c:v>
                </c:pt>
                <c:pt idx="363">
                  <c:v>0.44725158286599997</c:v>
                </c:pt>
                <c:pt idx="364">
                  <c:v>0.44725158286599997</c:v>
                </c:pt>
                <c:pt idx="365">
                  <c:v>0.44725158286599997</c:v>
                </c:pt>
                <c:pt idx="366">
                  <c:v>0.44725158286599997</c:v>
                </c:pt>
                <c:pt idx="367">
                  <c:v>0.44725158286599997</c:v>
                </c:pt>
                <c:pt idx="368">
                  <c:v>0.44725158286599997</c:v>
                </c:pt>
                <c:pt idx="369">
                  <c:v>0.44725158286599997</c:v>
                </c:pt>
                <c:pt idx="370">
                  <c:v>0.44725158286599997</c:v>
                </c:pt>
                <c:pt idx="371">
                  <c:v>0.44725158286599997</c:v>
                </c:pt>
                <c:pt idx="372">
                  <c:v>0.44725158286599997</c:v>
                </c:pt>
                <c:pt idx="373">
                  <c:v>0.44725158286599997</c:v>
                </c:pt>
                <c:pt idx="374">
                  <c:v>0.44725158286599997</c:v>
                </c:pt>
                <c:pt idx="375">
                  <c:v>0.44725158286599997</c:v>
                </c:pt>
                <c:pt idx="376">
                  <c:v>0.44725158286599997</c:v>
                </c:pt>
                <c:pt idx="377">
                  <c:v>0.44725158286599997</c:v>
                </c:pt>
                <c:pt idx="378">
                  <c:v>0.44725158286599997</c:v>
                </c:pt>
                <c:pt idx="379">
                  <c:v>0.44725158286599997</c:v>
                </c:pt>
                <c:pt idx="380">
                  <c:v>0.44725158286599997</c:v>
                </c:pt>
                <c:pt idx="381">
                  <c:v>0.44725158286599997</c:v>
                </c:pt>
                <c:pt idx="382">
                  <c:v>0.44725158286599997</c:v>
                </c:pt>
                <c:pt idx="383">
                  <c:v>0.44725158286599997</c:v>
                </c:pt>
                <c:pt idx="384">
                  <c:v>0.44725158286599997</c:v>
                </c:pt>
                <c:pt idx="385">
                  <c:v>0.44725158286599997</c:v>
                </c:pt>
                <c:pt idx="386">
                  <c:v>0.44725158286599997</c:v>
                </c:pt>
                <c:pt idx="387">
                  <c:v>0.44725158286599997</c:v>
                </c:pt>
                <c:pt idx="388">
                  <c:v>0.44725158286599997</c:v>
                </c:pt>
                <c:pt idx="389">
                  <c:v>0.44725158286599997</c:v>
                </c:pt>
                <c:pt idx="390">
                  <c:v>0.44725158286599997</c:v>
                </c:pt>
                <c:pt idx="391">
                  <c:v>0.44725158286599997</c:v>
                </c:pt>
                <c:pt idx="392">
                  <c:v>0.44725158286599997</c:v>
                </c:pt>
                <c:pt idx="393">
                  <c:v>0.44725158286599997</c:v>
                </c:pt>
                <c:pt idx="394">
                  <c:v>0.44725158286599997</c:v>
                </c:pt>
                <c:pt idx="395">
                  <c:v>0.44725158286599997</c:v>
                </c:pt>
                <c:pt idx="396">
                  <c:v>0.44725158286599997</c:v>
                </c:pt>
                <c:pt idx="397">
                  <c:v>0.44725158286599997</c:v>
                </c:pt>
                <c:pt idx="398">
                  <c:v>0.44725158286599997</c:v>
                </c:pt>
                <c:pt idx="399">
                  <c:v>0.44725158286599997</c:v>
                </c:pt>
                <c:pt idx="400">
                  <c:v>0.44725158286599997</c:v>
                </c:pt>
                <c:pt idx="401">
                  <c:v>0.44725158286599997</c:v>
                </c:pt>
                <c:pt idx="402">
                  <c:v>0.44725158286599997</c:v>
                </c:pt>
                <c:pt idx="403">
                  <c:v>0.44725158286599997</c:v>
                </c:pt>
                <c:pt idx="404">
                  <c:v>0.44725158286599997</c:v>
                </c:pt>
                <c:pt idx="405">
                  <c:v>0.44725158286599997</c:v>
                </c:pt>
                <c:pt idx="406">
                  <c:v>0.44725158286599997</c:v>
                </c:pt>
                <c:pt idx="407">
                  <c:v>0.44725158286599997</c:v>
                </c:pt>
                <c:pt idx="408">
                  <c:v>0.44725158286599997</c:v>
                </c:pt>
                <c:pt idx="409">
                  <c:v>0.44725158286599997</c:v>
                </c:pt>
                <c:pt idx="410">
                  <c:v>0.44725158286599997</c:v>
                </c:pt>
                <c:pt idx="411">
                  <c:v>0.44725158286599997</c:v>
                </c:pt>
                <c:pt idx="412">
                  <c:v>0.44725158286599997</c:v>
                </c:pt>
                <c:pt idx="413">
                  <c:v>0.44725158286599997</c:v>
                </c:pt>
                <c:pt idx="414">
                  <c:v>0.44725158286599997</c:v>
                </c:pt>
                <c:pt idx="415">
                  <c:v>0.44725158286599997</c:v>
                </c:pt>
                <c:pt idx="416">
                  <c:v>0.44725158286599997</c:v>
                </c:pt>
                <c:pt idx="417">
                  <c:v>0.44725158286599997</c:v>
                </c:pt>
                <c:pt idx="418">
                  <c:v>0.44726126799600002</c:v>
                </c:pt>
                <c:pt idx="419">
                  <c:v>0.44726126799600002</c:v>
                </c:pt>
                <c:pt idx="420">
                  <c:v>0.44726126799600002</c:v>
                </c:pt>
                <c:pt idx="421">
                  <c:v>0.44726126799600002</c:v>
                </c:pt>
                <c:pt idx="422">
                  <c:v>0.44726126799600002</c:v>
                </c:pt>
                <c:pt idx="423">
                  <c:v>0.44726126799600002</c:v>
                </c:pt>
                <c:pt idx="424">
                  <c:v>0.44726126799600002</c:v>
                </c:pt>
                <c:pt idx="425">
                  <c:v>0.44726126799600002</c:v>
                </c:pt>
                <c:pt idx="426">
                  <c:v>0.44726126799600002</c:v>
                </c:pt>
                <c:pt idx="427">
                  <c:v>0.44726126799600002</c:v>
                </c:pt>
                <c:pt idx="428">
                  <c:v>0.44726126799600002</c:v>
                </c:pt>
                <c:pt idx="429">
                  <c:v>0.44726126799600002</c:v>
                </c:pt>
                <c:pt idx="430">
                  <c:v>0.44726126799600002</c:v>
                </c:pt>
                <c:pt idx="431">
                  <c:v>0.44726126799600002</c:v>
                </c:pt>
                <c:pt idx="432">
                  <c:v>0.44726126799600002</c:v>
                </c:pt>
                <c:pt idx="433">
                  <c:v>0.44726126799600002</c:v>
                </c:pt>
                <c:pt idx="434">
                  <c:v>0.44726126799600002</c:v>
                </c:pt>
                <c:pt idx="435">
                  <c:v>0.44726126799600002</c:v>
                </c:pt>
                <c:pt idx="436">
                  <c:v>0.44726126799600002</c:v>
                </c:pt>
                <c:pt idx="437">
                  <c:v>0.44726126799600002</c:v>
                </c:pt>
                <c:pt idx="438">
                  <c:v>0.44726126799600002</c:v>
                </c:pt>
                <c:pt idx="439">
                  <c:v>0.44726126799600002</c:v>
                </c:pt>
                <c:pt idx="440">
                  <c:v>0.44726126799600002</c:v>
                </c:pt>
                <c:pt idx="441">
                  <c:v>0.44726126799600002</c:v>
                </c:pt>
                <c:pt idx="442">
                  <c:v>0.44726126799600002</c:v>
                </c:pt>
                <c:pt idx="443">
                  <c:v>0.44726126799600002</c:v>
                </c:pt>
                <c:pt idx="444">
                  <c:v>0.44726126799600002</c:v>
                </c:pt>
                <c:pt idx="445">
                  <c:v>0.44726126799600002</c:v>
                </c:pt>
                <c:pt idx="446">
                  <c:v>0.44726126799600002</c:v>
                </c:pt>
                <c:pt idx="447">
                  <c:v>0.44726126799600002</c:v>
                </c:pt>
                <c:pt idx="448">
                  <c:v>0.44726126799600002</c:v>
                </c:pt>
                <c:pt idx="449">
                  <c:v>0.44726126799600002</c:v>
                </c:pt>
                <c:pt idx="450">
                  <c:v>0.44726126799600002</c:v>
                </c:pt>
                <c:pt idx="451">
                  <c:v>0.44726126799600002</c:v>
                </c:pt>
                <c:pt idx="452">
                  <c:v>0.44726126799600002</c:v>
                </c:pt>
                <c:pt idx="453">
                  <c:v>0.44726126799600002</c:v>
                </c:pt>
                <c:pt idx="454">
                  <c:v>0.44726126799600002</c:v>
                </c:pt>
                <c:pt idx="455">
                  <c:v>0.44726126799600002</c:v>
                </c:pt>
                <c:pt idx="456">
                  <c:v>0.44726126799600002</c:v>
                </c:pt>
                <c:pt idx="457">
                  <c:v>0.44726126799600002</c:v>
                </c:pt>
                <c:pt idx="458">
                  <c:v>0.44726126799600002</c:v>
                </c:pt>
                <c:pt idx="459">
                  <c:v>0.44726126799600002</c:v>
                </c:pt>
                <c:pt idx="460">
                  <c:v>0.44726126799600002</c:v>
                </c:pt>
                <c:pt idx="461">
                  <c:v>0.44726126799600002</c:v>
                </c:pt>
                <c:pt idx="462">
                  <c:v>0.44726126799600002</c:v>
                </c:pt>
                <c:pt idx="463">
                  <c:v>0.44726126799600002</c:v>
                </c:pt>
                <c:pt idx="464">
                  <c:v>0.44726798637300003</c:v>
                </c:pt>
                <c:pt idx="465">
                  <c:v>0.44726798637300003</c:v>
                </c:pt>
                <c:pt idx="466">
                  <c:v>0.44726798637300003</c:v>
                </c:pt>
                <c:pt idx="467">
                  <c:v>0.44726798637300003</c:v>
                </c:pt>
                <c:pt idx="468">
                  <c:v>0.44726798637300003</c:v>
                </c:pt>
                <c:pt idx="469">
                  <c:v>0.44726798637300003</c:v>
                </c:pt>
                <c:pt idx="470">
                  <c:v>0.44726798637300003</c:v>
                </c:pt>
                <c:pt idx="471">
                  <c:v>0.44726798637300003</c:v>
                </c:pt>
                <c:pt idx="472">
                  <c:v>0.44726798637300003</c:v>
                </c:pt>
                <c:pt idx="473">
                  <c:v>0.44726798637300003</c:v>
                </c:pt>
                <c:pt idx="474">
                  <c:v>0.44726798637300003</c:v>
                </c:pt>
                <c:pt idx="475">
                  <c:v>0.44726798637300003</c:v>
                </c:pt>
                <c:pt idx="476">
                  <c:v>0.44726798637300003</c:v>
                </c:pt>
                <c:pt idx="477">
                  <c:v>0.44726798637300003</c:v>
                </c:pt>
                <c:pt idx="478">
                  <c:v>0.44726798637300003</c:v>
                </c:pt>
                <c:pt idx="479">
                  <c:v>0.44726798637300003</c:v>
                </c:pt>
                <c:pt idx="480">
                  <c:v>0.44726798637300003</c:v>
                </c:pt>
                <c:pt idx="481">
                  <c:v>0.44726798637300003</c:v>
                </c:pt>
                <c:pt idx="482">
                  <c:v>0.44726798637300003</c:v>
                </c:pt>
                <c:pt idx="483">
                  <c:v>0.447269642069</c:v>
                </c:pt>
                <c:pt idx="484">
                  <c:v>0.447269642069</c:v>
                </c:pt>
                <c:pt idx="485">
                  <c:v>0.447269642069</c:v>
                </c:pt>
                <c:pt idx="486">
                  <c:v>0.44728178030799998</c:v>
                </c:pt>
                <c:pt idx="487">
                  <c:v>0.44728178030799998</c:v>
                </c:pt>
                <c:pt idx="488">
                  <c:v>0.44728178030799998</c:v>
                </c:pt>
                <c:pt idx="489">
                  <c:v>0.44728178030799998</c:v>
                </c:pt>
                <c:pt idx="490">
                  <c:v>0.44728178030799998</c:v>
                </c:pt>
                <c:pt idx="491">
                  <c:v>0.44728178030799998</c:v>
                </c:pt>
                <c:pt idx="492">
                  <c:v>0.44728178030799998</c:v>
                </c:pt>
                <c:pt idx="493">
                  <c:v>0.44728178030799998</c:v>
                </c:pt>
                <c:pt idx="494">
                  <c:v>0.44728178030799998</c:v>
                </c:pt>
                <c:pt idx="495">
                  <c:v>0.44728178030799998</c:v>
                </c:pt>
                <c:pt idx="496">
                  <c:v>0.44728178030799998</c:v>
                </c:pt>
                <c:pt idx="497">
                  <c:v>0.44728178030799998</c:v>
                </c:pt>
                <c:pt idx="498">
                  <c:v>0.44728178030799998</c:v>
                </c:pt>
                <c:pt idx="499">
                  <c:v>0.44728178030799998</c:v>
                </c:pt>
                <c:pt idx="500">
                  <c:v>0.44728178030799998</c:v>
                </c:pt>
                <c:pt idx="501">
                  <c:v>0.44728178030799998</c:v>
                </c:pt>
                <c:pt idx="502">
                  <c:v>0.44730209929999998</c:v>
                </c:pt>
                <c:pt idx="503">
                  <c:v>0.44730209929999998</c:v>
                </c:pt>
                <c:pt idx="504">
                  <c:v>0.44730209929999998</c:v>
                </c:pt>
                <c:pt idx="505">
                  <c:v>0.44730209929999998</c:v>
                </c:pt>
                <c:pt idx="506">
                  <c:v>0.44730209929999998</c:v>
                </c:pt>
                <c:pt idx="507">
                  <c:v>0.44730209929999998</c:v>
                </c:pt>
                <c:pt idx="508">
                  <c:v>0.44730209929999998</c:v>
                </c:pt>
                <c:pt idx="509">
                  <c:v>0.44730209929999998</c:v>
                </c:pt>
                <c:pt idx="510">
                  <c:v>0.44730209929999998</c:v>
                </c:pt>
                <c:pt idx="511">
                  <c:v>0.44730209929999998</c:v>
                </c:pt>
                <c:pt idx="512">
                  <c:v>0.44730209929999998</c:v>
                </c:pt>
                <c:pt idx="513">
                  <c:v>0.44730209929999998</c:v>
                </c:pt>
                <c:pt idx="514">
                  <c:v>0.44730209929999998</c:v>
                </c:pt>
                <c:pt idx="515">
                  <c:v>0.44730209929999998</c:v>
                </c:pt>
                <c:pt idx="516">
                  <c:v>0.44730209929999998</c:v>
                </c:pt>
                <c:pt idx="517">
                  <c:v>0.44730209929999998</c:v>
                </c:pt>
                <c:pt idx="518">
                  <c:v>0.44730209929999998</c:v>
                </c:pt>
                <c:pt idx="519">
                  <c:v>0.44730209929999998</c:v>
                </c:pt>
                <c:pt idx="520">
                  <c:v>0.44730209929999998</c:v>
                </c:pt>
                <c:pt idx="521">
                  <c:v>0.44730209929999998</c:v>
                </c:pt>
                <c:pt idx="522">
                  <c:v>0.44730209929999998</c:v>
                </c:pt>
                <c:pt idx="523">
                  <c:v>0.44730632462999997</c:v>
                </c:pt>
                <c:pt idx="524">
                  <c:v>0.44730632462999997</c:v>
                </c:pt>
                <c:pt idx="525">
                  <c:v>0.44730632462999997</c:v>
                </c:pt>
                <c:pt idx="526">
                  <c:v>0.44730632462999997</c:v>
                </c:pt>
                <c:pt idx="527">
                  <c:v>0.44731277433299999</c:v>
                </c:pt>
                <c:pt idx="528">
                  <c:v>0.44731277433299999</c:v>
                </c:pt>
                <c:pt idx="529">
                  <c:v>0.44731277433299999</c:v>
                </c:pt>
                <c:pt idx="530">
                  <c:v>0.44731277433299999</c:v>
                </c:pt>
                <c:pt idx="531">
                  <c:v>0.44731277433299999</c:v>
                </c:pt>
                <c:pt idx="532">
                  <c:v>0.44731277433299999</c:v>
                </c:pt>
                <c:pt idx="533">
                  <c:v>0.44731560610999999</c:v>
                </c:pt>
                <c:pt idx="534">
                  <c:v>0.44731560610999999</c:v>
                </c:pt>
                <c:pt idx="535">
                  <c:v>0.44731560610999999</c:v>
                </c:pt>
                <c:pt idx="536">
                  <c:v>0.44732015785399998</c:v>
                </c:pt>
                <c:pt idx="537">
                  <c:v>0.44732015785399998</c:v>
                </c:pt>
                <c:pt idx="538">
                  <c:v>0.44732015785399998</c:v>
                </c:pt>
                <c:pt idx="539">
                  <c:v>0.44732015785399998</c:v>
                </c:pt>
                <c:pt idx="540">
                  <c:v>0.44732931058699998</c:v>
                </c:pt>
                <c:pt idx="541">
                  <c:v>0.44732931058699998</c:v>
                </c:pt>
                <c:pt idx="542">
                  <c:v>0.44732931058699998</c:v>
                </c:pt>
                <c:pt idx="543">
                  <c:v>0.44732931058699998</c:v>
                </c:pt>
                <c:pt idx="544">
                  <c:v>0.44732931058699998</c:v>
                </c:pt>
                <c:pt idx="545">
                  <c:v>0.44732931058699998</c:v>
                </c:pt>
                <c:pt idx="546">
                  <c:v>0.44732931058699998</c:v>
                </c:pt>
                <c:pt idx="547">
                  <c:v>0.44732931058699998</c:v>
                </c:pt>
                <c:pt idx="548">
                  <c:v>0.44732931058699998</c:v>
                </c:pt>
                <c:pt idx="549">
                  <c:v>0.44732931058699998</c:v>
                </c:pt>
                <c:pt idx="550">
                  <c:v>0.44734199525099999</c:v>
                </c:pt>
                <c:pt idx="551">
                  <c:v>0.44734199525099999</c:v>
                </c:pt>
                <c:pt idx="552">
                  <c:v>0.44734199525099999</c:v>
                </c:pt>
                <c:pt idx="553">
                  <c:v>0.44734199525099999</c:v>
                </c:pt>
                <c:pt idx="554">
                  <c:v>0.44734199525099999</c:v>
                </c:pt>
                <c:pt idx="555">
                  <c:v>0.44734199525099999</c:v>
                </c:pt>
                <c:pt idx="556">
                  <c:v>0.44734199525099999</c:v>
                </c:pt>
                <c:pt idx="557">
                  <c:v>0.44734199525099999</c:v>
                </c:pt>
                <c:pt idx="558">
                  <c:v>0.44734199525099999</c:v>
                </c:pt>
                <c:pt idx="559">
                  <c:v>0.44734199525099999</c:v>
                </c:pt>
                <c:pt idx="560">
                  <c:v>0.44734199525099999</c:v>
                </c:pt>
                <c:pt idx="561">
                  <c:v>0.44734199525099999</c:v>
                </c:pt>
                <c:pt idx="562">
                  <c:v>0.44734199525099999</c:v>
                </c:pt>
                <c:pt idx="563">
                  <c:v>0.44734199525099999</c:v>
                </c:pt>
                <c:pt idx="564">
                  <c:v>0.44734199525099999</c:v>
                </c:pt>
                <c:pt idx="565">
                  <c:v>0.44734199525099999</c:v>
                </c:pt>
                <c:pt idx="566">
                  <c:v>0.44734199525099999</c:v>
                </c:pt>
                <c:pt idx="567">
                  <c:v>0.44734199525099999</c:v>
                </c:pt>
                <c:pt idx="568">
                  <c:v>0.44734199525099999</c:v>
                </c:pt>
                <c:pt idx="569">
                  <c:v>0.44734199525099999</c:v>
                </c:pt>
                <c:pt idx="570">
                  <c:v>0.44734199525099999</c:v>
                </c:pt>
                <c:pt idx="571">
                  <c:v>0.44734668114100001</c:v>
                </c:pt>
                <c:pt idx="572">
                  <c:v>0.44734668114100001</c:v>
                </c:pt>
                <c:pt idx="573">
                  <c:v>0.44734668114100001</c:v>
                </c:pt>
                <c:pt idx="574">
                  <c:v>0.44734668114100001</c:v>
                </c:pt>
                <c:pt idx="575">
                  <c:v>0.44734668114100001</c:v>
                </c:pt>
                <c:pt idx="576">
                  <c:v>0.447349598407</c:v>
                </c:pt>
                <c:pt idx="577">
                  <c:v>0.447349598407</c:v>
                </c:pt>
                <c:pt idx="578">
                  <c:v>0.447349598407</c:v>
                </c:pt>
                <c:pt idx="579">
                  <c:v>0.44735100737299999</c:v>
                </c:pt>
                <c:pt idx="580">
                  <c:v>0.44735445423600001</c:v>
                </c:pt>
                <c:pt idx="581">
                  <c:v>0.44735445423600001</c:v>
                </c:pt>
                <c:pt idx="582">
                  <c:v>0.44735445423600001</c:v>
                </c:pt>
                <c:pt idx="583">
                  <c:v>0.44735803660200002</c:v>
                </c:pt>
                <c:pt idx="584">
                  <c:v>0.44735803660200002</c:v>
                </c:pt>
                <c:pt idx="585">
                  <c:v>0.44735803660200002</c:v>
                </c:pt>
                <c:pt idx="586">
                  <c:v>0.44736167129400001</c:v>
                </c:pt>
                <c:pt idx="587">
                  <c:v>0.44736167129400001</c:v>
                </c:pt>
                <c:pt idx="588">
                  <c:v>0.44736167129400001</c:v>
                </c:pt>
                <c:pt idx="589">
                  <c:v>0.447365340853</c:v>
                </c:pt>
                <c:pt idx="590">
                  <c:v>0.447365340853</c:v>
                </c:pt>
                <c:pt idx="591">
                  <c:v>0.447365340853</c:v>
                </c:pt>
                <c:pt idx="592">
                  <c:v>0.44737144228999998</c:v>
                </c:pt>
                <c:pt idx="593">
                  <c:v>0.44737144228999998</c:v>
                </c:pt>
                <c:pt idx="594">
                  <c:v>0.44737144228999998</c:v>
                </c:pt>
                <c:pt idx="595">
                  <c:v>0.44737144228999998</c:v>
                </c:pt>
                <c:pt idx="596">
                  <c:v>0.44737144228999998</c:v>
                </c:pt>
                <c:pt idx="597">
                  <c:v>0.447372651934</c:v>
                </c:pt>
                <c:pt idx="598">
                  <c:v>0.447373864979</c:v>
                </c:pt>
                <c:pt idx="599">
                  <c:v>0.44737618397899998</c:v>
                </c:pt>
                <c:pt idx="600">
                  <c:v>0.44737618397899998</c:v>
                </c:pt>
                <c:pt idx="601">
                  <c:v>0.44737863042199999</c:v>
                </c:pt>
                <c:pt idx="602">
                  <c:v>0.44737863042199999</c:v>
                </c:pt>
                <c:pt idx="603">
                  <c:v>0.44737991386999998</c:v>
                </c:pt>
                <c:pt idx="604">
                  <c:v>0.44739314970999999</c:v>
                </c:pt>
                <c:pt idx="605">
                  <c:v>0.44739314970999999</c:v>
                </c:pt>
                <c:pt idx="606">
                  <c:v>0.44739314970999999</c:v>
                </c:pt>
                <c:pt idx="607">
                  <c:v>0.44739314970999999</c:v>
                </c:pt>
                <c:pt idx="608">
                  <c:v>0.44739314970999999</c:v>
                </c:pt>
                <c:pt idx="609">
                  <c:v>0.44739314970999999</c:v>
                </c:pt>
                <c:pt idx="610">
                  <c:v>0.44739314970999999</c:v>
                </c:pt>
                <c:pt idx="611">
                  <c:v>0.44739314970999999</c:v>
                </c:pt>
                <c:pt idx="612">
                  <c:v>0.44739314970999999</c:v>
                </c:pt>
                <c:pt idx="613">
                  <c:v>0.44739314970999999</c:v>
                </c:pt>
                <c:pt idx="614">
                  <c:v>0.44739314970999999</c:v>
                </c:pt>
                <c:pt idx="615">
                  <c:v>0.44739314970999999</c:v>
                </c:pt>
                <c:pt idx="616">
                  <c:v>0.44740804486699998</c:v>
                </c:pt>
                <c:pt idx="617">
                  <c:v>0.44740804486699998</c:v>
                </c:pt>
                <c:pt idx="618">
                  <c:v>0.44740804486699998</c:v>
                </c:pt>
                <c:pt idx="619">
                  <c:v>0.44740804486699998</c:v>
                </c:pt>
                <c:pt idx="620">
                  <c:v>0.44740804486699998</c:v>
                </c:pt>
                <c:pt idx="621">
                  <c:v>0.44740804486699998</c:v>
                </c:pt>
                <c:pt idx="622">
                  <c:v>0.44740804486699998</c:v>
                </c:pt>
                <c:pt idx="623">
                  <c:v>0.44740804486699998</c:v>
                </c:pt>
                <c:pt idx="624">
                  <c:v>0.44740804486699998</c:v>
                </c:pt>
                <c:pt idx="625">
                  <c:v>0.44740804486699998</c:v>
                </c:pt>
                <c:pt idx="626">
                  <c:v>0.44740804486699998</c:v>
                </c:pt>
                <c:pt idx="627">
                  <c:v>0.44740804486699998</c:v>
                </c:pt>
                <c:pt idx="628">
                  <c:v>0.44740804486699998</c:v>
                </c:pt>
                <c:pt idx="629">
                  <c:v>0.44740804486699998</c:v>
                </c:pt>
                <c:pt idx="630">
                  <c:v>0.44740804486699998</c:v>
                </c:pt>
                <c:pt idx="631">
                  <c:v>0.44740804486699998</c:v>
                </c:pt>
                <c:pt idx="632">
                  <c:v>0.44740804486699998</c:v>
                </c:pt>
                <c:pt idx="633">
                  <c:v>0.44740804486699998</c:v>
                </c:pt>
                <c:pt idx="634">
                  <c:v>0.44740804486699998</c:v>
                </c:pt>
                <c:pt idx="635">
                  <c:v>0.44740804486699998</c:v>
                </c:pt>
                <c:pt idx="636">
                  <c:v>0.44740804486699998</c:v>
                </c:pt>
                <c:pt idx="637">
                  <c:v>0.44740804486699998</c:v>
                </c:pt>
                <c:pt idx="638">
                  <c:v>0.44740804486699998</c:v>
                </c:pt>
                <c:pt idx="639">
                  <c:v>0.44740804486699998</c:v>
                </c:pt>
                <c:pt idx="640">
                  <c:v>0.44740804486699998</c:v>
                </c:pt>
                <c:pt idx="641">
                  <c:v>0.44740804486699998</c:v>
                </c:pt>
                <c:pt idx="642">
                  <c:v>0.44740804486699998</c:v>
                </c:pt>
                <c:pt idx="643">
                  <c:v>0.44740804486699998</c:v>
                </c:pt>
                <c:pt idx="644">
                  <c:v>0.44740804486699998</c:v>
                </c:pt>
                <c:pt idx="645">
                  <c:v>0.44740804486699998</c:v>
                </c:pt>
                <c:pt idx="646">
                  <c:v>0.44740804486699998</c:v>
                </c:pt>
                <c:pt idx="647">
                  <c:v>0.44740804486699998</c:v>
                </c:pt>
                <c:pt idx="648">
                  <c:v>0.44875381488100002</c:v>
                </c:pt>
                <c:pt idx="649">
                  <c:v>0.44875381488100002</c:v>
                </c:pt>
                <c:pt idx="650">
                  <c:v>0.44875381488100002</c:v>
                </c:pt>
                <c:pt idx="651">
                  <c:v>0.44875381488100002</c:v>
                </c:pt>
                <c:pt idx="652">
                  <c:v>0.44875381488100002</c:v>
                </c:pt>
                <c:pt idx="653">
                  <c:v>0.44875381488100002</c:v>
                </c:pt>
                <c:pt idx="654">
                  <c:v>0.44875381488100002</c:v>
                </c:pt>
                <c:pt idx="655">
                  <c:v>0.455744475659</c:v>
                </c:pt>
                <c:pt idx="656">
                  <c:v>0.455744475659</c:v>
                </c:pt>
                <c:pt idx="657">
                  <c:v>0.455744475659</c:v>
                </c:pt>
                <c:pt idx="658">
                  <c:v>0.455744475659</c:v>
                </c:pt>
                <c:pt idx="659">
                  <c:v>0.455744475659</c:v>
                </c:pt>
                <c:pt idx="660">
                  <c:v>0.455744475659</c:v>
                </c:pt>
                <c:pt idx="661">
                  <c:v>0.455744475659</c:v>
                </c:pt>
                <c:pt idx="662">
                  <c:v>0.46792388657599998</c:v>
                </c:pt>
                <c:pt idx="663">
                  <c:v>0.48715985884899998</c:v>
                </c:pt>
                <c:pt idx="664">
                  <c:v>0.48715985884899998</c:v>
                </c:pt>
                <c:pt idx="665">
                  <c:v>0.48715985884899998</c:v>
                </c:pt>
                <c:pt idx="666">
                  <c:v>0.48715985884899998</c:v>
                </c:pt>
                <c:pt idx="667">
                  <c:v>0.48715985884899998</c:v>
                </c:pt>
                <c:pt idx="668">
                  <c:v>0.48715985884899998</c:v>
                </c:pt>
                <c:pt idx="669">
                  <c:v>0.48715985884899998</c:v>
                </c:pt>
                <c:pt idx="670">
                  <c:v>0.48715985884899998</c:v>
                </c:pt>
                <c:pt idx="671">
                  <c:v>0.48715985884899998</c:v>
                </c:pt>
                <c:pt idx="672">
                  <c:v>0.48715985884899998</c:v>
                </c:pt>
                <c:pt idx="673">
                  <c:v>0.48715985884899998</c:v>
                </c:pt>
                <c:pt idx="674">
                  <c:v>0.48715985884899998</c:v>
                </c:pt>
                <c:pt idx="675">
                  <c:v>0.48715985884899998</c:v>
                </c:pt>
                <c:pt idx="676">
                  <c:v>0.48715985884899998</c:v>
                </c:pt>
                <c:pt idx="677">
                  <c:v>0.48715985884899998</c:v>
                </c:pt>
                <c:pt idx="678">
                  <c:v>0.49472150592199998</c:v>
                </c:pt>
                <c:pt idx="679">
                  <c:v>0.51201362952899998</c:v>
                </c:pt>
                <c:pt idx="680">
                  <c:v>0.53617760639000001</c:v>
                </c:pt>
                <c:pt idx="681">
                  <c:v>0.53617760639000001</c:v>
                </c:pt>
                <c:pt idx="682">
                  <c:v>0.53617760639000001</c:v>
                </c:pt>
                <c:pt idx="683">
                  <c:v>0.53617760639000001</c:v>
                </c:pt>
                <c:pt idx="684">
                  <c:v>0.53617760639000001</c:v>
                </c:pt>
                <c:pt idx="685">
                  <c:v>0.53617760639000001</c:v>
                </c:pt>
                <c:pt idx="686">
                  <c:v>0.53617760639000001</c:v>
                </c:pt>
                <c:pt idx="687">
                  <c:v>0.53617760639000001</c:v>
                </c:pt>
                <c:pt idx="688">
                  <c:v>0.53617760639000001</c:v>
                </c:pt>
                <c:pt idx="689">
                  <c:v>0.53617760639000001</c:v>
                </c:pt>
                <c:pt idx="690">
                  <c:v>0.53617760639000001</c:v>
                </c:pt>
                <c:pt idx="691">
                  <c:v>0.53617760639000001</c:v>
                </c:pt>
                <c:pt idx="692">
                  <c:v>0.54118689836599998</c:v>
                </c:pt>
                <c:pt idx="693">
                  <c:v>0.55333217068600005</c:v>
                </c:pt>
                <c:pt idx="694">
                  <c:v>0.57284030537300001</c:v>
                </c:pt>
                <c:pt idx="695">
                  <c:v>0.575888546143</c:v>
                </c:pt>
                <c:pt idx="696">
                  <c:v>0.575888546143</c:v>
                </c:pt>
                <c:pt idx="697">
                  <c:v>0.575888546143</c:v>
                </c:pt>
                <c:pt idx="698">
                  <c:v>0.575888546143</c:v>
                </c:pt>
                <c:pt idx="699">
                  <c:v>0.575888546143</c:v>
                </c:pt>
                <c:pt idx="700">
                  <c:v>0.57710089870299996</c:v>
                </c:pt>
                <c:pt idx="701">
                  <c:v>0.58217007279199995</c:v>
                </c:pt>
                <c:pt idx="702">
                  <c:v>0.58739207239699998</c:v>
                </c:pt>
                <c:pt idx="703">
                  <c:v>0.59260855652699995</c:v>
                </c:pt>
                <c:pt idx="704">
                  <c:v>0.59797579982899995</c:v>
                </c:pt>
                <c:pt idx="705">
                  <c:v>0.60344034170600003</c:v>
                </c:pt>
                <c:pt idx="706">
                  <c:v>0.61168736804599999</c:v>
                </c:pt>
                <c:pt idx="707">
                  <c:v>0.62603172820999997</c:v>
                </c:pt>
                <c:pt idx="708">
                  <c:v>0.64074592253399998</c:v>
                </c:pt>
                <c:pt idx="709">
                  <c:v>0.64074592253399998</c:v>
                </c:pt>
                <c:pt idx="710">
                  <c:v>0.64074592253399998</c:v>
                </c:pt>
                <c:pt idx="711">
                  <c:v>0.64074592253399998</c:v>
                </c:pt>
                <c:pt idx="712">
                  <c:v>0.64434355910399999</c:v>
                </c:pt>
                <c:pt idx="713">
                  <c:v>0.65055524213500004</c:v>
                </c:pt>
                <c:pt idx="714">
                  <c:v>0.65685654082699996</c:v>
                </c:pt>
                <c:pt idx="715">
                  <c:v>0.66560736932200004</c:v>
                </c:pt>
                <c:pt idx="716">
                  <c:v>0.669247310885</c:v>
                </c:pt>
                <c:pt idx="717">
                  <c:v>0.67629026740200004</c:v>
                </c:pt>
                <c:pt idx="718">
                  <c:v>0.68294226831399996</c:v>
                </c:pt>
                <c:pt idx="719">
                  <c:v>0.68968005515899999</c:v>
                </c:pt>
                <c:pt idx="720">
                  <c:v>0.69650287065799998</c:v>
                </c:pt>
                <c:pt idx="721">
                  <c:v>0.70340996594100003</c:v>
                </c:pt>
                <c:pt idx="722">
                  <c:v>0.71040066549400005</c:v>
                </c:pt>
                <c:pt idx="723">
                  <c:v>0.72052843506399999</c:v>
                </c:pt>
                <c:pt idx="724">
                  <c:v>0.72766595141799995</c:v>
                </c:pt>
                <c:pt idx="725">
                  <c:v>0.74376289134499995</c:v>
                </c:pt>
                <c:pt idx="726">
                  <c:v>0.75540143847600005</c:v>
                </c:pt>
                <c:pt idx="727">
                  <c:v>0.75540143847600005</c:v>
                </c:pt>
                <c:pt idx="728">
                  <c:v>0.75586547857099995</c:v>
                </c:pt>
                <c:pt idx="729">
                  <c:v>0.76106724158299999</c:v>
                </c:pt>
                <c:pt idx="730">
                  <c:v>0.77156803116600003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84A-4272-8110-8453DA7B7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0526000"/>
        <c:axId val="200526416"/>
      </c:scatterChart>
      <c:valAx>
        <c:axId val="200526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Scheduled Departure</a:t>
                </a:r>
                <a:r>
                  <a:rPr lang="en-US" sz="1400" baseline="0"/>
                  <a:t> Date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26416"/>
        <c:crosses val="autoZero"/>
        <c:crossBetween val="midCat"/>
      </c:valAx>
      <c:valAx>
        <c:axId val="20052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Delta v (km/s)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260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12.2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'12p2'!$R$2:$R$732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'12p2'!$AE$2:$AE$732</c:f>
              <c:numCache>
                <c:formatCode>General</c:formatCode>
                <c:ptCount val="731"/>
                <c:pt idx="0">
                  <c:v>0.29083919298299998</c:v>
                </c:pt>
                <c:pt idx="1">
                  <c:v>0.29086978998500002</c:v>
                </c:pt>
                <c:pt idx="2">
                  <c:v>0.29089930515700002</c:v>
                </c:pt>
                <c:pt idx="3">
                  <c:v>0.29092946732500002</c:v>
                </c:pt>
                <c:pt idx="4">
                  <c:v>0.29095842185999998</c:v>
                </c:pt>
                <c:pt idx="5">
                  <c:v>0.29098715721399998</c:v>
                </c:pt>
                <c:pt idx="6">
                  <c:v>0.29101614446700003</c:v>
                </c:pt>
                <c:pt idx="7">
                  <c:v>0.29104436826000002</c:v>
                </c:pt>
                <c:pt idx="8">
                  <c:v>0.29107255077799998</c:v>
                </c:pt>
                <c:pt idx="9">
                  <c:v>0.29110013375100002</c:v>
                </c:pt>
                <c:pt idx="10">
                  <c:v>0.29112834396199999</c:v>
                </c:pt>
                <c:pt idx="11">
                  <c:v>0.29115540787600003</c:v>
                </c:pt>
                <c:pt idx="12">
                  <c:v>0.29118247449099999</c:v>
                </c:pt>
                <c:pt idx="13">
                  <c:v>0.29120964188300003</c:v>
                </c:pt>
                <c:pt idx="14">
                  <c:v>0.29123608607599999</c:v>
                </c:pt>
                <c:pt idx="15">
                  <c:v>0.29126249407499999</c:v>
                </c:pt>
                <c:pt idx="16">
                  <c:v>0.291288591348</c:v>
                </c:pt>
                <c:pt idx="17">
                  <c:v>0.29131468994100002</c:v>
                </c:pt>
                <c:pt idx="18">
                  <c:v>0.291340466839</c:v>
                </c:pt>
                <c:pt idx="19">
                  <c:v>0.29136599888800002</c:v>
                </c:pt>
                <c:pt idx="20">
                  <c:v>0.291390792836</c:v>
                </c:pt>
                <c:pt idx="21">
                  <c:v>0.29141597893600002</c:v>
                </c:pt>
                <c:pt idx="22">
                  <c:v>0.29144104644699997</c:v>
                </c:pt>
                <c:pt idx="23">
                  <c:v>0.291465468432</c:v>
                </c:pt>
                <c:pt idx="24">
                  <c:v>0.29148997312500002</c:v>
                </c:pt>
                <c:pt idx="25">
                  <c:v>0.291514460892</c:v>
                </c:pt>
                <c:pt idx="26">
                  <c:v>0.291538502852</c:v>
                </c:pt>
                <c:pt idx="27">
                  <c:v>0.29156200833899998</c:v>
                </c:pt>
                <c:pt idx="28">
                  <c:v>0.29158558999799999</c:v>
                </c:pt>
                <c:pt idx="29">
                  <c:v>0.29160870422399998</c:v>
                </c:pt>
                <c:pt idx="30">
                  <c:v>0.29163191496700003</c:v>
                </c:pt>
                <c:pt idx="31">
                  <c:v>0.29165500103300002</c:v>
                </c:pt>
                <c:pt idx="32">
                  <c:v>0.29167747409700001</c:v>
                </c:pt>
                <c:pt idx="33">
                  <c:v>0.29169984691099998</c:v>
                </c:pt>
                <c:pt idx="34">
                  <c:v>0.29172194079899999</c:v>
                </c:pt>
                <c:pt idx="35">
                  <c:v>0.29174404435200002</c:v>
                </c:pt>
                <c:pt idx="36">
                  <c:v>0.29176603312400001</c:v>
                </c:pt>
                <c:pt idx="37">
                  <c:v>0.29178715379800002</c:v>
                </c:pt>
                <c:pt idx="38">
                  <c:v>0.29180911047899999</c:v>
                </c:pt>
                <c:pt idx="39">
                  <c:v>0.29183030910300001</c:v>
                </c:pt>
                <c:pt idx="40">
                  <c:v>0.29185101013699999</c:v>
                </c:pt>
                <c:pt idx="41">
                  <c:v>0.29187286762600001</c:v>
                </c:pt>
                <c:pt idx="42">
                  <c:v>0.29189351170299999</c:v>
                </c:pt>
                <c:pt idx="43">
                  <c:v>0.29191495470500001</c:v>
                </c:pt>
                <c:pt idx="44">
                  <c:v>0.29193592540800001</c:v>
                </c:pt>
                <c:pt idx="45">
                  <c:v>0.29195660204000001</c:v>
                </c:pt>
                <c:pt idx="46">
                  <c:v>0.29197738003500001</c:v>
                </c:pt>
                <c:pt idx="47">
                  <c:v>0.291997877287</c:v>
                </c:pt>
                <c:pt idx="48">
                  <c:v>0.29201768483599999</c:v>
                </c:pt>
                <c:pt idx="49">
                  <c:v>0.29203956810100001</c:v>
                </c:pt>
                <c:pt idx="50">
                  <c:v>0.29205993900400001</c:v>
                </c:pt>
                <c:pt idx="51">
                  <c:v>0.29208027622900001</c:v>
                </c:pt>
                <c:pt idx="52">
                  <c:v>0.29210075217600001</c:v>
                </c:pt>
                <c:pt idx="53">
                  <c:v>0.29212098260399999</c:v>
                </c:pt>
                <c:pt idx="54">
                  <c:v>0.29214269368399998</c:v>
                </c:pt>
                <c:pt idx="55">
                  <c:v>0.29216321504499998</c:v>
                </c:pt>
                <c:pt idx="56">
                  <c:v>0.292184584829</c:v>
                </c:pt>
                <c:pt idx="57">
                  <c:v>0.29220356345499998</c:v>
                </c:pt>
                <c:pt idx="58">
                  <c:v>0.29222569567099999</c:v>
                </c:pt>
                <c:pt idx="59">
                  <c:v>0.29224628408499997</c:v>
                </c:pt>
                <c:pt idx="60">
                  <c:v>0.29226695912599998</c:v>
                </c:pt>
                <c:pt idx="61">
                  <c:v>0.292288239645</c:v>
                </c:pt>
                <c:pt idx="62">
                  <c:v>0.29230862521399997</c:v>
                </c:pt>
                <c:pt idx="63">
                  <c:v>0.29233011210400001</c:v>
                </c:pt>
                <c:pt idx="64">
                  <c:v>0.292350863751</c:v>
                </c:pt>
                <c:pt idx="65">
                  <c:v>0.29237256686200003</c:v>
                </c:pt>
                <c:pt idx="66">
                  <c:v>0.29239329233400002</c:v>
                </c:pt>
                <c:pt idx="67">
                  <c:v>0.29241532805199999</c:v>
                </c:pt>
                <c:pt idx="68">
                  <c:v>0.29243553550099999</c:v>
                </c:pt>
                <c:pt idx="69">
                  <c:v>0.29245854819099998</c:v>
                </c:pt>
                <c:pt idx="70">
                  <c:v>0.29248000780599998</c:v>
                </c:pt>
                <c:pt idx="71">
                  <c:v>0.29250163074500002</c:v>
                </c:pt>
                <c:pt idx="72">
                  <c:v>0.29252348603900002</c:v>
                </c:pt>
                <c:pt idx="73">
                  <c:v>0.29254422703400002</c:v>
                </c:pt>
                <c:pt idx="74">
                  <c:v>0.29256815351100002</c:v>
                </c:pt>
                <c:pt idx="75">
                  <c:v>0.29259070514399999</c:v>
                </c:pt>
                <c:pt idx="76">
                  <c:v>0.29261227593900002</c:v>
                </c:pt>
                <c:pt idx="77">
                  <c:v>0.29263586921099999</c:v>
                </c:pt>
                <c:pt idx="78">
                  <c:v>0.29265863632</c:v>
                </c:pt>
                <c:pt idx="79">
                  <c:v>0.29268125322999999</c:v>
                </c:pt>
                <c:pt idx="80">
                  <c:v>0.292703912417</c:v>
                </c:pt>
                <c:pt idx="81">
                  <c:v>0.29272800336400001</c:v>
                </c:pt>
                <c:pt idx="82">
                  <c:v>0.29275073008000002</c:v>
                </c:pt>
                <c:pt idx="83">
                  <c:v>0.29277493967099999</c:v>
                </c:pt>
                <c:pt idx="84">
                  <c:v>0.292799418019</c:v>
                </c:pt>
                <c:pt idx="85">
                  <c:v>0.29282298361600001</c:v>
                </c:pt>
                <c:pt idx="86">
                  <c:v>0.29284825700799999</c:v>
                </c:pt>
                <c:pt idx="87">
                  <c:v>0.29287269927499998</c:v>
                </c:pt>
                <c:pt idx="88">
                  <c:v>0.29289786952899999</c:v>
                </c:pt>
                <c:pt idx="89">
                  <c:v>0.29292342019700002</c:v>
                </c:pt>
                <c:pt idx="90">
                  <c:v>0.29294766889700002</c:v>
                </c:pt>
                <c:pt idx="91">
                  <c:v>0.29297522198199999</c:v>
                </c:pt>
                <c:pt idx="92">
                  <c:v>0.29300115041300001</c:v>
                </c:pt>
                <c:pt idx="93">
                  <c:v>0.29302811145899998</c:v>
                </c:pt>
                <c:pt idx="94">
                  <c:v>0.293054276281</c:v>
                </c:pt>
                <c:pt idx="95">
                  <c:v>0.29308275671</c:v>
                </c:pt>
                <c:pt idx="96">
                  <c:v>0.29311035113700001</c:v>
                </c:pt>
                <c:pt idx="97">
                  <c:v>0.29313765149299997</c:v>
                </c:pt>
                <c:pt idx="98">
                  <c:v>0.29316683447399999</c:v>
                </c:pt>
                <c:pt idx="99">
                  <c:v>0.293196154855</c:v>
                </c:pt>
                <c:pt idx="100">
                  <c:v>0.293226386043</c:v>
                </c:pt>
                <c:pt idx="101">
                  <c:v>0.29325618070699999</c:v>
                </c:pt>
                <c:pt idx="102">
                  <c:v>0.29328685449800002</c:v>
                </c:pt>
                <c:pt idx="103">
                  <c:v>0.29331779950999998</c:v>
                </c:pt>
                <c:pt idx="104">
                  <c:v>0.293349440091</c:v>
                </c:pt>
                <c:pt idx="105">
                  <c:v>0.29338191225799998</c:v>
                </c:pt>
                <c:pt idx="106">
                  <c:v>0.293414919035</c:v>
                </c:pt>
                <c:pt idx="107">
                  <c:v>0.29344902174300003</c:v>
                </c:pt>
                <c:pt idx="108">
                  <c:v>0.293481703363</c:v>
                </c:pt>
                <c:pt idx="109">
                  <c:v>0.293517846252</c:v>
                </c:pt>
                <c:pt idx="110">
                  <c:v>0.29355375317900001</c:v>
                </c:pt>
                <c:pt idx="111">
                  <c:v>0.29359101498200002</c:v>
                </c:pt>
                <c:pt idx="112">
                  <c:v>0.29362755108799998</c:v>
                </c:pt>
                <c:pt idx="113">
                  <c:v>0.29366582440400002</c:v>
                </c:pt>
                <c:pt idx="114">
                  <c:v>0.29370506940699997</c:v>
                </c:pt>
                <c:pt idx="115">
                  <c:v>0.29374475816000001</c:v>
                </c:pt>
                <c:pt idx="116">
                  <c:v>0.29378592205999998</c:v>
                </c:pt>
                <c:pt idx="117">
                  <c:v>0.29382832542100001</c:v>
                </c:pt>
                <c:pt idx="118">
                  <c:v>0.29387061756900001</c:v>
                </c:pt>
                <c:pt idx="119">
                  <c:v>0.29391494781900002</c:v>
                </c:pt>
                <c:pt idx="120">
                  <c:v>0.29396042489800001</c:v>
                </c:pt>
                <c:pt idx="121">
                  <c:v>0.29400592445700002</c:v>
                </c:pt>
                <c:pt idx="122">
                  <c:v>0.29405343490699998</c:v>
                </c:pt>
                <c:pt idx="123">
                  <c:v>0.29410264407600001</c:v>
                </c:pt>
                <c:pt idx="124">
                  <c:v>0.29415289988900001</c:v>
                </c:pt>
                <c:pt idx="125">
                  <c:v>0.29420419064600001</c:v>
                </c:pt>
                <c:pt idx="126">
                  <c:v>0.29425696477500002</c:v>
                </c:pt>
                <c:pt idx="127">
                  <c:v>0.29431139387299998</c:v>
                </c:pt>
                <c:pt idx="128">
                  <c:v>0.29436728838800003</c:v>
                </c:pt>
                <c:pt idx="129">
                  <c:v>0.29442718345000002</c:v>
                </c:pt>
                <c:pt idx="130">
                  <c:v>0.29448699374199999</c:v>
                </c:pt>
                <c:pt idx="131">
                  <c:v>0.294549272137</c:v>
                </c:pt>
                <c:pt idx="132">
                  <c:v>0.29461404282999998</c:v>
                </c:pt>
                <c:pt idx="133">
                  <c:v>0.294680765214</c:v>
                </c:pt>
                <c:pt idx="134">
                  <c:v>0.29474969097800002</c:v>
                </c:pt>
                <c:pt idx="135">
                  <c:v>0.29482150016100001</c:v>
                </c:pt>
                <c:pt idx="136">
                  <c:v>0.29489698928199998</c:v>
                </c:pt>
                <c:pt idx="137">
                  <c:v>0.29497458956200001</c:v>
                </c:pt>
                <c:pt idx="138">
                  <c:v>0.295054988894</c:v>
                </c:pt>
                <c:pt idx="139">
                  <c:v>0.29514049950100002</c:v>
                </c:pt>
                <c:pt idx="140">
                  <c:v>0.29523010391100002</c:v>
                </c:pt>
                <c:pt idx="141">
                  <c:v>0.29532128419499998</c:v>
                </c:pt>
                <c:pt idx="142">
                  <c:v>0.29541962904000002</c:v>
                </c:pt>
                <c:pt idx="143">
                  <c:v>0.29552052953800001</c:v>
                </c:pt>
                <c:pt idx="144">
                  <c:v>0.29562598646799998</c:v>
                </c:pt>
                <c:pt idx="145">
                  <c:v>0.29573845210400002</c:v>
                </c:pt>
                <c:pt idx="146">
                  <c:v>0.29585520195800002</c:v>
                </c:pt>
                <c:pt idx="147">
                  <c:v>0.29597882589800001</c:v>
                </c:pt>
                <c:pt idx="148">
                  <c:v>0.29610752670200002</c:v>
                </c:pt>
                <c:pt idx="149">
                  <c:v>0.29624230278000002</c:v>
                </c:pt>
                <c:pt idx="150">
                  <c:v>0.29638349349799997</c:v>
                </c:pt>
                <c:pt idx="151">
                  <c:v>0.2965333362</c:v>
                </c:pt>
                <c:pt idx="152">
                  <c:v>0.29669038126500002</c:v>
                </c:pt>
                <c:pt idx="153">
                  <c:v>0.29685443289500002</c:v>
                </c:pt>
                <c:pt idx="154">
                  <c:v>0.29702575869600001</c:v>
                </c:pt>
                <c:pt idx="155">
                  <c:v>0.29720490817900003</c:v>
                </c:pt>
                <c:pt idx="156">
                  <c:v>0.29739054965400002</c:v>
                </c:pt>
                <c:pt idx="157">
                  <c:v>0.29758507055099997</c:v>
                </c:pt>
                <c:pt idx="158">
                  <c:v>0.29778555480399999</c:v>
                </c:pt>
                <c:pt idx="159">
                  <c:v>0.29799283449300001</c:v>
                </c:pt>
                <c:pt idx="160">
                  <c:v>0.29820493138699999</c:v>
                </c:pt>
                <c:pt idx="161">
                  <c:v>0.29842068544799999</c:v>
                </c:pt>
                <c:pt idx="162">
                  <c:v>0.29864513387699998</c:v>
                </c:pt>
                <c:pt idx="163">
                  <c:v>0.29887021390200003</c:v>
                </c:pt>
                <c:pt idx="164">
                  <c:v>0.29909728428600002</c:v>
                </c:pt>
                <c:pt idx="165">
                  <c:v>0.299327913394</c:v>
                </c:pt>
                <c:pt idx="166">
                  <c:v>0.29955997555199998</c:v>
                </c:pt>
                <c:pt idx="167">
                  <c:v>0.29979837898200001</c:v>
                </c:pt>
                <c:pt idx="168">
                  <c:v>0.300041578877</c:v>
                </c:pt>
                <c:pt idx="169">
                  <c:v>0.30030047526600001</c:v>
                </c:pt>
                <c:pt idx="170">
                  <c:v>0.300576569899</c:v>
                </c:pt>
                <c:pt idx="171">
                  <c:v>0.300879378877</c:v>
                </c:pt>
                <c:pt idx="172">
                  <c:v>0.30121974603700002</c:v>
                </c:pt>
                <c:pt idx="173">
                  <c:v>0.30160731116400002</c:v>
                </c:pt>
                <c:pt idx="174">
                  <c:v>0.30205195911499999</c:v>
                </c:pt>
                <c:pt idx="175">
                  <c:v>0.30256221769399999</c:v>
                </c:pt>
                <c:pt idx="176">
                  <c:v>0.3031450893</c:v>
                </c:pt>
                <c:pt idx="177">
                  <c:v>0.30379362819</c:v>
                </c:pt>
                <c:pt idx="178">
                  <c:v>0.30450961570899998</c:v>
                </c:pt>
                <c:pt idx="179">
                  <c:v>0.30527767234699998</c:v>
                </c:pt>
                <c:pt idx="180">
                  <c:v>0.30610091908499998</c:v>
                </c:pt>
                <c:pt idx="181">
                  <c:v>0.30698221202999998</c:v>
                </c:pt>
                <c:pt idx="182">
                  <c:v>0.30792192917599998</c:v>
                </c:pt>
                <c:pt idx="183">
                  <c:v>0.30892700738399997</c:v>
                </c:pt>
                <c:pt idx="184">
                  <c:v>0.30999630095500003</c:v>
                </c:pt>
                <c:pt idx="185">
                  <c:v>0.31113116731399998</c:v>
                </c:pt>
                <c:pt idx="186">
                  <c:v>0.31233544464200003</c:v>
                </c:pt>
                <c:pt idx="187">
                  <c:v>0.31360726452499998</c:v>
                </c:pt>
                <c:pt idx="188">
                  <c:v>0.31495053124799999</c:v>
                </c:pt>
                <c:pt idx="189">
                  <c:v>0.31636366982199998</c:v>
                </c:pt>
                <c:pt idx="190">
                  <c:v>0.31784694061899998</c:v>
                </c:pt>
                <c:pt idx="191">
                  <c:v>0.31940186734300002</c:v>
                </c:pt>
                <c:pt idx="192">
                  <c:v>0.32102809526999998</c:v>
                </c:pt>
                <c:pt idx="193">
                  <c:v>0.32272567836799998</c:v>
                </c:pt>
                <c:pt idx="194">
                  <c:v>0.32633247615799998</c:v>
                </c:pt>
                <c:pt idx="195">
                  <c:v>0.32633247615799998</c:v>
                </c:pt>
                <c:pt idx="196">
                  <c:v>0.328241300638</c:v>
                </c:pt>
                <c:pt idx="197">
                  <c:v>0.33022004672999999</c:v>
                </c:pt>
                <c:pt idx="198">
                  <c:v>0.33438385567099999</c:v>
                </c:pt>
                <c:pt idx="199">
                  <c:v>0.33438385567099999</c:v>
                </c:pt>
                <c:pt idx="200">
                  <c:v>0.33685934736299999</c:v>
                </c:pt>
                <c:pt idx="201">
                  <c:v>0.33778633284800003</c:v>
                </c:pt>
                <c:pt idx="202">
                  <c:v>0.33877648434500002</c:v>
                </c:pt>
                <c:pt idx="203">
                  <c:v>0.33983094261699998</c:v>
                </c:pt>
                <c:pt idx="204">
                  <c:v>0.34094670303199998</c:v>
                </c:pt>
                <c:pt idx="205">
                  <c:v>0.34212383097999999</c:v>
                </c:pt>
                <c:pt idx="206">
                  <c:v>0.34336130002800003</c:v>
                </c:pt>
                <c:pt idx="207">
                  <c:v>0.34465829439700002</c:v>
                </c:pt>
                <c:pt idx="208">
                  <c:v>0.34601244898799999</c:v>
                </c:pt>
                <c:pt idx="209">
                  <c:v>0.34742604076700001</c:v>
                </c:pt>
                <c:pt idx="210">
                  <c:v>0.34889562889999998</c:v>
                </c:pt>
                <c:pt idx="211">
                  <c:v>0.35042186754999999</c:v>
                </c:pt>
                <c:pt idx="212">
                  <c:v>0.35200164847100002</c:v>
                </c:pt>
                <c:pt idx="213">
                  <c:v>0.35363601324299998</c:v>
                </c:pt>
                <c:pt idx="214">
                  <c:v>0.35532304745299997</c:v>
                </c:pt>
                <c:pt idx="215">
                  <c:v>0.357061210287</c:v>
                </c:pt>
                <c:pt idx="216">
                  <c:v>0.35884928820799999</c:v>
                </c:pt>
                <c:pt idx="217">
                  <c:v>0.36068703166600002</c:v>
                </c:pt>
                <c:pt idx="218">
                  <c:v>0.36257219025999998</c:v>
                </c:pt>
                <c:pt idx="219">
                  <c:v>0.364504618532</c:v>
                </c:pt>
                <c:pt idx="220">
                  <c:v>0.36628011496700003</c:v>
                </c:pt>
                <c:pt idx="221">
                  <c:v>0.36719629974000001</c:v>
                </c:pt>
                <c:pt idx="222">
                  <c:v>0.36816290271500002</c:v>
                </c:pt>
                <c:pt idx="223">
                  <c:v>0.36917944631499999</c:v>
                </c:pt>
                <c:pt idx="224">
                  <c:v>0.37024489396299998</c:v>
                </c:pt>
                <c:pt idx="225">
                  <c:v>0.37135851911599999</c:v>
                </c:pt>
                <c:pt idx="226">
                  <c:v>0.372519898525</c:v>
                </c:pt>
                <c:pt idx="227">
                  <c:v>0.37372798991599998</c:v>
                </c:pt>
                <c:pt idx="228">
                  <c:v>0.37498176448100001</c:v>
                </c:pt>
                <c:pt idx="229">
                  <c:v>0.37628080544100001</c:v>
                </c:pt>
                <c:pt idx="230">
                  <c:v>0.37762376935899999</c:v>
                </c:pt>
                <c:pt idx="231">
                  <c:v>0.37900975626700001</c:v>
                </c:pt>
                <c:pt idx="232">
                  <c:v>0.38043827885600001</c:v>
                </c:pt>
                <c:pt idx="233">
                  <c:v>0.381907836108</c:v>
                </c:pt>
                <c:pt idx="234">
                  <c:v>0.38341776589900001</c:v>
                </c:pt>
                <c:pt idx="235">
                  <c:v>0.38496655124599999</c:v>
                </c:pt>
                <c:pt idx="236">
                  <c:v>0.38660437283999999</c:v>
                </c:pt>
                <c:pt idx="237">
                  <c:v>0.38817628693900003</c:v>
                </c:pt>
                <c:pt idx="238">
                  <c:v>0.38983541214900003</c:v>
                </c:pt>
                <c:pt idx="239">
                  <c:v>0.39152824856500001</c:v>
                </c:pt>
                <c:pt idx="240">
                  <c:v>0.392674161794</c:v>
                </c:pt>
                <c:pt idx="241">
                  <c:v>0.39361133004299997</c:v>
                </c:pt>
                <c:pt idx="242">
                  <c:v>0.394594666368</c:v>
                </c:pt>
                <c:pt idx="243">
                  <c:v>0.395623318344</c:v>
                </c:pt>
                <c:pt idx="244">
                  <c:v>0.39669781078900002</c:v>
                </c:pt>
                <c:pt idx="245">
                  <c:v>0.39781653924600002</c:v>
                </c:pt>
                <c:pt idx="246">
                  <c:v>0.398979813583</c:v>
                </c:pt>
                <c:pt idx="247">
                  <c:v>0.400186597925</c:v>
                </c:pt>
                <c:pt idx="248">
                  <c:v>0.40143661718700002</c:v>
                </c:pt>
                <c:pt idx="249">
                  <c:v>0.40272961693300002</c:v>
                </c:pt>
                <c:pt idx="250">
                  <c:v>0.40406444474600001</c:v>
                </c:pt>
                <c:pt idx="251">
                  <c:v>0.40544058603299998</c:v>
                </c:pt>
                <c:pt idx="252">
                  <c:v>0.40685804495799999</c:v>
                </c:pt>
                <c:pt idx="253">
                  <c:v>0.40831604529999999</c:v>
                </c:pt>
                <c:pt idx="254">
                  <c:v>0.41134981263300002</c:v>
                </c:pt>
                <c:pt idx="255">
                  <c:v>0.41134981263300002</c:v>
                </c:pt>
                <c:pt idx="256">
                  <c:v>0.412925410888</c:v>
                </c:pt>
                <c:pt idx="257">
                  <c:v>0.41618874238999998</c:v>
                </c:pt>
                <c:pt idx="258">
                  <c:v>0.41618874238999998</c:v>
                </c:pt>
                <c:pt idx="259">
                  <c:v>0.41841660671300002</c:v>
                </c:pt>
                <c:pt idx="260">
                  <c:v>0.41954565325400001</c:v>
                </c:pt>
                <c:pt idx="261">
                  <c:v>0.42072990125499998</c:v>
                </c:pt>
                <c:pt idx="262">
                  <c:v>0.42196937126</c:v>
                </c:pt>
                <c:pt idx="263">
                  <c:v>0.42326571345699998</c:v>
                </c:pt>
                <c:pt idx="264">
                  <c:v>0.42461772351100002</c:v>
                </c:pt>
                <c:pt idx="265">
                  <c:v>0.42602697193299999</c:v>
                </c:pt>
                <c:pt idx="266">
                  <c:v>0.42749246534000002</c:v>
                </c:pt>
                <c:pt idx="267">
                  <c:v>0.42901615545600003</c:v>
                </c:pt>
                <c:pt idx="268">
                  <c:v>0.43059641523300002</c:v>
                </c:pt>
                <c:pt idx="269">
                  <c:v>0.43223552009799998</c:v>
                </c:pt>
                <c:pt idx="270">
                  <c:v>0.43393244460699998</c:v>
                </c:pt>
                <c:pt idx="271">
                  <c:v>0.43568830140800002</c:v>
                </c:pt>
                <c:pt idx="272">
                  <c:v>0.43750278726800002</c:v>
                </c:pt>
                <c:pt idx="273">
                  <c:v>0.43937645000300002</c:v>
                </c:pt>
                <c:pt idx="274">
                  <c:v>0.441310809892</c:v>
                </c:pt>
                <c:pt idx="275">
                  <c:v>0.443306574846</c:v>
                </c:pt>
                <c:pt idx="276">
                  <c:v>0.44536263189699998</c:v>
                </c:pt>
                <c:pt idx="277">
                  <c:v>0.447480783843</c:v>
                </c:pt>
                <c:pt idx="278">
                  <c:v>0.44785741099499998</c:v>
                </c:pt>
                <c:pt idx="279">
                  <c:v>0.44785741099499998</c:v>
                </c:pt>
                <c:pt idx="280">
                  <c:v>0.44785741099499998</c:v>
                </c:pt>
                <c:pt idx="281">
                  <c:v>0.44785741099499998</c:v>
                </c:pt>
                <c:pt idx="282">
                  <c:v>0.44785741099499998</c:v>
                </c:pt>
                <c:pt idx="283">
                  <c:v>0.44785741099499998</c:v>
                </c:pt>
                <c:pt idx="284">
                  <c:v>0.44785741099499998</c:v>
                </c:pt>
                <c:pt idx="285">
                  <c:v>0.44785741099499998</c:v>
                </c:pt>
                <c:pt idx="286">
                  <c:v>0.44785741099499998</c:v>
                </c:pt>
                <c:pt idx="287">
                  <c:v>0.44785741099499998</c:v>
                </c:pt>
                <c:pt idx="288">
                  <c:v>0.44785741099499998</c:v>
                </c:pt>
                <c:pt idx="289">
                  <c:v>0.44785741099499998</c:v>
                </c:pt>
                <c:pt idx="290">
                  <c:v>0.44785741099499998</c:v>
                </c:pt>
                <c:pt idx="291">
                  <c:v>0.44785741099499998</c:v>
                </c:pt>
                <c:pt idx="292">
                  <c:v>0.44785741099499998</c:v>
                </c:pt>
                <c:pt idx="293">
                  <c:v>0.44785741099499998</c:v>
                </c:pt>
                <c:pt idx="294">
                  <c:v>0.44785741099499998</c:v>
                </c:pt>
                <c:pt idx="295">
                  <c:v>0.44785741099499998</c:v>
                </c:pt>
                <c:pt idx="296">
                  <c:v>0.44785741099499998</c:v>
                </c:pt>
                <c:pt idx="297">
                  <c:v>0.44785741099499998</c:v>
                </c:pt>
                <c:pt idx="298">
                  <c:v>0.44785741099499998</c:v>
                </c:pt>
                <c:pt idx="299">
                  <c:v>0.44785741099499998</c:v>
                </c:pt>
                <c:pt idx="300">
                  <c:v>0.44785741099499998</c:v>
                </c:pt>
                <c:pt idx="301">
                  <c:v>0.44785741099499998</c:v>
                </c:pt>
                <c:pt idx="302">
                  <c:v>0.44785741099499998</c:v>
                </c:pt>
                <c:pt idx="303">
                  <c:v>0.44785741099499998</c:v>
                </c:pt>
                <c:pt idx="304">
                  <c:v>0.44785741099499998</c:v>
                </c:pt>
                <c:pt idx="305">
                  <c:v>0.44785741099499998</c:v>
                </c:pt>
                <c:pt idx="306">
                  <c:v>0.44785741099499998</c:v>
                </c:pt>
                <c:pt idx="307">
                  <c:v>0.44785741099499998</c:v>
                </c:pt>
                <c:pt idx="308">
                  <c:v>0.44785741099499998</c:v>
                </c:pt>
                <c:pt idx="309">
                  <c:v>0.44785741099499998</c:v>
                </c:pt>
                <c:pt idx="310">
                  <c:v>0.44785741099499998</c:v>
                </c:pt>
                <c:pt idx="311">
                  <c:v>0.44785741099499998</c:v>
                </c:pt>
                <c:pt idx="312">
                  <c:v>0.44785741099499998</c:v>
                </c:pt>
                <c:pt idx="313">
                  <c:v>0.44785741099499998</c:v>
                </c:pt>
                <c:pt idx="314">
                  <c:v>0.44785741099499998</c:v>
                </c:pt>
                <c:pt idx="315">
                  <c:v>0.44785741099499998</c:v>
                </c:pt>
                <c:pt idx="316">
                  <c:v>0.44785741099499998</c:v>
                </c:pt>
                <c:pt idx="317">
                  <c:v>0.44785741099499998</c:v>
                </c:pt>
                <c:pt idx="318">
                  <c:v>0.44785741099499998</c:v>
                </c:pt>
                <c:pt idx="319">
                  <c:v>0.44785741099499998</c:v>
                </c:pt>
                <c:pt idx="320">
                  <c:v>0.44785741099499998</c:v>
                </c:pt>
                <c:pt idx="321">
                  <c:v>0.44785741099499998</c:v>
                </c:pt>
                <c:pt idx="322">
                  <c:v>0.44785741099499998</c:v>
                </c:pt>
                <c:pt idx="323">
                  <c:v>0.44785741099499998</c:v>
                </c:pt>
                <c:pt idx="324">
                  <c:v>0.44785741099499998</c:v>
                </c:pt>
                <c:pt idx="325">
                  <c:v>0.44785741099499998</c:v>
                </c:pt>
                <c:pt idx="326">
                  <c:v>0.44785741099499998</c:v>
                </c:pt>
                <c:pt idx="327">
                  <c:v>0.44785741099499998</c:v>
                </c:pt>
                <c:pt idx="328">
                  <c:v>0.44785741099499998</c:v>
                </c:pt>
                <c:pt idx="329">
                  <c:v>0.44785741099499998</c:v>
                </c:pt>
                <c:pt idx="330">
                  <c:v>0.44785741099499998</c:v>
                </c:pt>
                <c:pt idx="331">
                  <c:v>0.44785741099499998</c:v>
                </c:pt>
                <c:pt idx="332">
                  <c:v>0.44785741099499998</c:v>
                </c:pt>
                <c:pt idx="333">
                  <c:v>0.44785741099499998</c:v>
                </c:pt>
                <c:pt idx="334">
                  <c:v>0.44785741099499998</c:v>
                </c:pt>
                <c:pt idx="335">
                  <c:v>0.44785741099499998</c:v>
                </c:pt>
                <c:pt idx="336">
                  <c:v>0.44785741099499998</c:v>
                </c:pt>
                <c:pt idx="337">
                  <c:v>0.44785741099499998</c:v>
                </c:pt>
                <c:pt idx="338">
                  <c:v>0.44785741099499998</c:v>
                </c:pt>
                <c:pt idx="339">
                  <c:v>0.44785741099499998</c:v>
                </c:pt>
                <c:pt idx="340">
                  <c:v>0.44785741099499998</c:v>
                </c:pt>
                <c:pt idx="341">
                  <c:v>0.44785741099499998</c:v>
                </c:pt>
                <c:pt idx="342">
                  <c:v>0.44785741099499998</c:v>
                </c:pt>
                <c:pt idx="343">
                  <c:v>0.44785741099499998</c:v>
                </c:pt>
                <c:pt idx="344">
                  <c:v>0.44785741099499998</c:v>
                </c:pt>
                <c:pt idx="345">
                  <c:v>0.44785741099499998</c:v>
                </c:pt>
                <c:pt idx="346">
                  <c:v>0.44785741099499998</c:v>
                </c:pt>
                <c:pt idx="347">
                  <c:v>0.44785741099499998</c:v>
                </c:pt>
                <c:pt idx="348">
                  <c:v>0.44785741099499998</c:v>
                </c:pt>
                <c:pt idx="349">
                  <c:v>0.44785741099499998</c:v>
                </c:pt>
                <c:pt idx="350">
                  <c:v>0.44785741099499998</c:v>
                </c:pt>
                <c:pt idx="351">
                  <c:v>0.44785741099499998</c:v>
                </c:pt>
                <c:pt idx="352">
                  <c:v>0.44785741099499998</c:v>
                </c:pt>
                <c:pt idx="353">
                  <c:v>0.44785741099499998</c:v>
                </c:pt>
                <c:pt idx="354">
                  <c:v>0.44785741099499998</c:v>
                </c:pt>
                <c:pt idx="355">
                  <c:v>0.44785741099499998</c:v>
                </c:pt>
                <c:pt idx="356">
                  <c:v>0.44785741099499998</c:v>
                </c:pt>
                <c:pt idx="357">
                  <c:v>0.44785741099499998</c:v>
                </c:pt>
                <c:pt idx="358">
                  <c:v>0.44785741099499998</c:v>
                </c:pt>
                <c:pt idx="359">
                  <c:v>0.44785741099499998</c:v>
                </c:pt>
                <c:pt idx="360">
                  <c:v>0.44785741099499998</c:v>
                </c:pt>
                <c:pt idx="361">
                  <c:v>0.44785741099499998</c:v>
                </c:pt>
                <c:pt idx="362">
                  <c:v>0.44785741099499998</c:v>
                </c:pt>
                <c:pt idx="363">
                  <c:v>0.44785741099499998</c:v>
                </c:pt>
                <c:pt idx="364">
                  <c:v>0.44785741099499998</c:v>
                </c:pt>
                <c:pt idx="365">
                  <c:v>0.44785741099499998</c:v>
                </c:pt>
                <c:pt idx="366">
                  <c:v>0.44785741099499998</c:v>
                </c:pt>
                <c:pt idx="367">
                  <c:v>0.44785741099499998</c:v>
                </c:pt>
                <c:pt idx="368">
                  <c:v>0.44785741099499998</c:v>
                </c:pt>
                <c:pt idx="369">
                  <c:v>0.44785741099499998</c:v>
                </c:pt>
                <c:pt idx="370">
                  <c:v>0.44785741099499998</c:v>
                </c:pt>
                <c:pt idx="371">
                  <c:v>0.44785741099499998</c:v>
                </c:pt>
                <c:pt idx="372">
                  <c:v>0.44785741099499998</c:v>
                </c:pt>
                <c:pt idx="373">
                  <c:v>0.44785741099499998</c:v>
                </c:pt>
                <c:pt idx="374">
                  <c:v>0.44785741099499998</c:v>
                </c:pt>
                <c:pt idx="375">
                  <c:v>0.44785741099499998</c:v>
                </c:pt>
                <c:pt idx="376">
                  <c:v>0.44785741099499998</c:v>
                </c:pt>
                <c:pt idx="377">
                  <c:v>0.44785741099499998</c:v>
                </c:pt>
                <c:pt idx="378">
                  <c:v>0.44785741099499998</c:v>
                </c:pt>
                <c:pt idx="379">
                  <c:v>0.44785741099499998</c:v>
                </c:pt>
                <c:pt idx="380">
                  <c:v>0.44785741099499998</c:v>
                </c:pt>
                <c:pt idx="381">
                  <c:v>0.44785741099499998</c:v>
                </c:pt>
                <c:pt idx="382">
                  <c:v>0.44785741099499998</c:v>
                </c:pt>
                <c:pt idx="383">
                  <c:v>0.44785741099499998</c:v>
                </c:pt>
                <c:pt idx="384">
                  <c:v>0.44785741099499998</c:v>
                </c:pt>
                <c:pt idx="385">
                  <c:v>0.44785741099499998</c:v>
                </c:pt>
                <c:pt idx="386">
                  <c:v>0.44785741099499998</c:v>
                </c:pt>
                <c:pt idx="387">
                  <c:v>0.44785741099499998</c:v>
                </c:pt>
                <c:pt idx="388">
                  <c:v>0.44785741099499998</c:v>
                </c:pt>
                <c:pt idx="389">
                  <c:v>0.44785741099499998</c:v>
                </c:pt>
                <c:pt idx="390">
                  <c:v>0.44785741099499998</c:v>
                </c:pt>
                <c:pt idx="391">
                  <c:v>0.44785741099499998</c:v>
                </c:pt>
                <c:pt idx="392">
                  <c:v>0.44785741099499998</c:v>
                </c:pt>
                <c:pt idx="393">
                  <c:v>0.44785741099499998</c:v>
                </c:pt>
                <c:pt idx="394">
                  <c:v>0.44785741099499998</c:v>
                </c:pt>
                <c:pt idx="395">
                  <c:v>0.44785741099499998</c:v>
                </c:pt>
                <c:pt idx="396">
                  <c:v>0.44785741099499998</c:v>
                </c:pt>
                <c:pt idx="397">
                  <c:v>0.44785741099499998</c:v>
                </c:pt>
                <c:pt idx="398">
                  <c:v>0.44785741099499998</c:v>
                </c:pt>
                <c:pt idx="399">
                  <c:v>0.44785741099499998</c:v>
                </c:pt>
                <c:pt idx="400">
                  <c:v>0.44785741099499998</c:v>
                </c:pt>
                <c:pt idx="401">
                  <c:v>0.44785741099499998</c:v>
                </c:pt>
                <c:pt idx="402">
                  <c:v>0.44785741099499998</c:v>
                </c:pt>
                <c:pt idx="403">
                  <c:v>0.44785741099499998</c:v>
                </c:pt>
                <c:pt idx="404">
                  <c:v>0.44785741099499998</c:v>
                </c:pt>
                <c:pt idx="405">
                  <c:v>0.44785741099499998</c:v>
                </c:pt>
                <c:pt idx="406">
                  <c:v>0.44785741099499998</c:v>
                </c:pt>
                <c:pt idx="407">
                  <c:v>0.44785741099499998</c:v>
                </c:pt>
                <c:pt idx="408">
                  <c:v>0.44785741099499998</c:v>
                </c:pt>
                <c:pt idx="409">
                  <c:v>0.44785741099499998</c:v>
                </c:pt>
                <c:pt idx="410">
                  <c:v>0.44785741099499998</c:v>
                </c:pt>
                <c:pt idx="411">
                  <c:v>0.44785741099499998</c:v>
                </c:pt>
                <c:pt idx="412">
                  <c:v>0.44785741099499998</c:v>
                </c:pt>
                <c:pt idx="413">
                  <c:v>0.44785741099499998</c:v>
                </c:pt>
                <c:pt idx="414">
                  <c:v>0.44785741099499998</c:v>
                </c:pt>
                <c:pt idx="415">
                  <c:v>0.44785741099499998</c:v>
                </c:pt>
                <c:pt idx="416">
                  <c:v>0.44785741099499998</c:v>
                </c:pt>
                <c:pt idx="417">
                  <c:v>0.44785741099499998</c:v>
                </c:pt>
                <c:pt idx="418">
                  <c:v>0.44785741099499998</c:v>
                </c:pt>
                <c:pt idx="419">
                  <c:v>0.44785741099499998</c:v>
                </c:pt>
                <c:pt idx="420">
                  <c:v>0.44785741099499998</c:v>
                </c:pt>
                <c:pt idx="421">
                  <c:v>0.44785741099499998</c:v>
                </c:pt>
                <c:pt idx="422">
                  <c:v>0.44785741099499998</c:v>
                </c:pt>
                <c:pt idx="423">
                  <c:v>0.44785741099499998</c:v>
                </c:pt>
                <c:pt idx="424">
                  <c:v>0.44785741099499998</c:v>
                </c:pt>
                <c:pt idx="425">
                  <c:v>0.44785741099499998</c:v>
                </c:pt>
                <c:pt idx="426">
                  <c:v>0.44785741099499998</c:v>
                </c:pt>
                <c:pt idx="427">
                  <c:v>0.44785741099499998</c:v>
                </c:pt>
                <c:pt idx="428">
                  <c:v>0.44785741099499998</c:v>
                </c:pt>
                <c:pt idx="429">
                  <c:v>0.44785741099499998</c:v>
                </c:pt>
                <c:pt idx="430">
                  <c:v>0.44785741099499998</c:v>
                </c:pt>
                <c:pt idx="431">
                  <c:v>0.44785741099499998</c:v>
                </c:pt>
                <c:pt idx="432">
                  <c:v>0.44785741099499998</c:v>
                </c:pt>
                <c:pt idx="433">
                  <c:v>0.44785741099499998</c:v>
                </c:pt>
                <c:pt idx="434">
                  <c:v>0.44785741099499998</c:v>
                </c:pt>
                <c:pt idx="435">
                  <c:v>0.44785741099499998</c:v>
                </c:pt>
                <c:pt idx="436">
                  <c:v>0.44785741099499998</c:v>
                </c:pt>
                <c:pt idx="437">
                  <c:v>0.44785741099499998</c:v>
                </c:pt>
                <c:pt idx="438">
                  <c:v>0.44785741099499998</c:v>
                </c:pt>
                <c:pt idx="439">
                  <c:v>0.44785741099499998</c:v>
                </c:pt>
                <c:pt idx="440">
                  <c:v>0.44785741099499998</c:v>
                </c:pt>
                <c:pt idx="441">
                  <c:v>0.44785741099499998</c:v>
                </c:pt>
                <c:pt idx="442">
                  <c:v>0.44785741099499998</c:v>
                </c:pt>
                <c:pt idx="443">
                  <c:v>0.44785741099499998</c:v>
                </c:pt>
                <c:pt idx="444">
                  <c:v>0.44785741099499998</c:v>
                </c:pt>
                <c:pt idx="445">
                  <c:v>0.44785741099499998</c:v>
                </c:pt>
                <c:pt idx="446">
                  <c:v>0.44785741099499998</c:v>
                </c:pt>
                <c:pt idx="447">
                  <c:v>0.44785741099499998</c:v>
                </c:pt>
                <c:pt idx="448">
                  <c:v>0.44785741099499998</c:v>
                </c:pt>
                <c:pt idx="449">
                  <c:v>0.44785741099499998</c:v>
                </c:pt>
                <c:pt idx="450">
                  <c:v>0.44785741099499998</c:v>
                </c:pt>
                <c:pt idx="451">
                  <c:v>0.44785741099499998</c:v>
                </c:pt>
                <c:pt idx="452">
                  <c:v>0.44785741099499998</c:v>
                </c:pt>
                <c:pt idx="453">
                  <c:v>0.44785741099499998</c:v>
                </c:pt>
                <c:pt idx="454">
                  <c:v>0.44785741099499998</c:v>
                </c:pt>
                <c:pt idx="455">
                  <c:v>0.44785741099499998</c:v>
                </c:pt>
                <c:pt idx="456">
                  <c:v>0.44785741099499998</c:v>
                </c:pt>
                <c:pt idx="457">
                  <c:v>0.44785741099499998</c:v>
                </c:pt>
                <c:pt idx="458">
                  <c:v>0.44785741099499998</c:v>
                </c:pt>
                <c:pt idx="459">
                  <c:v>0.44785741099499998</c:v>
                </c:pt>
                <c:pt idx="460">
                  <c:v>0.44785741099499998</c:v>
                </c:pt>
                <c:pt idx="461">
                  <c:v>0.44785741099499998</c:v>
                </c:pt>
                <c:pt idx="462">
                  <c:v>0.44785741099499998</c:v>
                </c:pt>
                <c:pt idx="463">
                  <c:v>0.44785741099499998</c:v>
                </c:pt>
                <c:pt idx="464">
                  <c:v>0.44785741099499998</c:v>
                </c:pt>
                <c:pt idx="465">
                  <c:v>0.44785741099499998</c:v>
                </c:pt>
                <c:pt idx="466">
                  <c:v>0.44785741099499998</c:v>
                </c:pt>
                <c:pt idx="467">
                  <c:v>0.44785741099499998</c:v>
                </c:pt>
                <c:pt idx="468">
                  <c:v>0.44785741099499998</c:v>
                </c:pt>
                <c:pt idx="469">
                  <c:v>0.44785741099499998</c:v>
                </c:pt>
                <c:pt idx="470">
                  <c:v>0.44785741099499998</c:v>
                </c:pt>
                <c:pt idx="471">
                  <c:v>0.44785741099499998</c:v>
                </c:pt>
                <c:pt idx="472">
                  <c:v>0.44785741099499998</c:v>
                </c:pt>
                <c:pt idx="473">
                  <c:v>0.44785741099499998</c:v>
                </c:pt>
                <c:pt idx="474">
                  <c:v>0.44785741099499998</c:v>
                </c:pt>
                <c:pt idx="475">
                  <c:v>0.44785741099499998</c:v>
                </c:pt>
                <c:pt idx="476">
                  <c:v>0.44785741099499998</c:v>
                </c:pt>
                <c:pt idx="477">
                  <c:v>0.44785741099499998</c:v>
                </c:pt>
                <c:pt idx="478">
                  <c:v>0.44785741099499998</c:v>
                </c:pt>
                <c:pt idx="479">
                  <c:v>0.44785741099499998</c:v>
                </c:pt>
                <c:pt idx="480">
                  <c:v>0.44785741099499998</c:v>
                </c:pt>
                <c:pt idx="481">
                  <c:v>0.44785741099499998</c:v>
                </c:pt>
                <c:pt idx="482">
                  <c:v>0.44785741099499998</c:v>
                </c:pt>
                <c:pt idx="483">
                  <c:v>0.44785741099499998</c:v>
                </c:pt>
                <c:pt idx="484">
                  <c:v>0.44785741099499998</c:v>
                </c:pt>
                <c:pt idx="485">
                  <c:v>0.44785741099499998</c:v>
                </c:pt>
                <c:pt idx="486">
                  <c:v>0.44785741099499998</c:v>
                </c:pt>
                <c:pt idx="487">
                  <c:v>0.44785741099499998</c:v>
                </c:pt>
                <c:pt idx="488">
                  <c:v>0.44785741099499998</c:v>
                </c:pt>
                <c:pt idx="489">
                  <c:v>0.44785741099499998</c:v>
                </c:pt>
                <c:pt idx="490">
                  <c:v>0.44785741099499998</c:v>
                </c:pt>
                <c:pt idx="491">
                  <c:v>0.44785741099499998</c:v>
                </c:pt>
                <c:pt idx="492">
                  <c:v>0.44785741099499998</c:v>
                </c:pt>
                <c:pt idx="493">
                  <c:v>0.44785741099499998</c:v>
                </c:pt>
                <c:pt idx="494">
                  <c:v>0.44785741099499998</c:v>
                </c:pt>
                <c:pt idx="495">
                  <c:v>0.44785741099499998</c:v>
                </c:pt>
                <c:pt idx="496">
                  <c:v>0.44785741099499998</c:v>
                </c:pt>
                <c:pt idx="497">
                  <c:v>0.44785741099499998</c:v>
                </c:pt>
                <c:pt idx="498">
                  <c:v>0.44785741099499998</c:v>
                </c:pt>
                <c:pt idx="499">
                  <c:v>0.44785741099499998</c:v>
                </c:pt>
                <c:pt idx="500">
                  <c:v>0.44785741099499998</c:v>
                </c:pt>
                <c:pt idx="501">
                  <c:v>0.44785741099499998</c:v>
                </c:pt>
                <c:pt idx="502">
                  <c:v>0.44785741099499998</c:v>
                </c:pt>
                <c:pt idx="503">
                  <c:v>0.44785741099499998</c:v>
                </c:pt>
                <c:pt idx="504">
                  <c:v>0.44785741099499998</c:v>
                </c:pt>
                <c:pt idx="505">
                  <c:v>0.44785741099499998</c:v>
                </c:pt>
                <c:pt idx="506">
                  <c:v>0.44785741099499998</c:v>
                </c:pt>
                <c:pt idx="507">
                  <c:v>0.44785741099499998</c:v>
                </c:pt>
                <c:pt idx="508">
                  <c:v>0.44785741099499998</c:v>
                </c:pt>
                <c:pt idx="509">
                  <c:v>0.44785741099499998</c:v>
                </c:pt>
                <c:pt idx="510">
                  <c:v>0.44785741099499998</c:v>
                </c:pt>
                <c:pt idx="511">
                  <c:v>0.44785741099499998</c:v>
                </c:pt>
                <c:pt idx="512">
                  <c:v>0.44785741099499998</c:v>
                </c:pt>
                <c:pt idx="513">
                  <c:v>0.44785741099499998</c:v>
                </c:pt>
                <c:pt idx="514">
                  <c:v>0.44785741099499998</c:v>
                </c:pt>
                <c:pt idx="515">
                  <c:v>0.44785741099499998</c:v>
                </c:pt>
                <c:pt idx="516">
                  <c:v>0.44785741099499998</c:v>
                </c:pt>
                <c:pt idx="517">
                  <c:v>0.44785741099499998</c:v>
                </c:pt>
                <c:pt idx="518">
                  <c:v>0.44785741099499998</c:v>
                </c:pt>
                <c:pt idx="519">
                  <c:v>0.44785741099499998</c:v>
                </c:pt>
                <c:pt idx="520">
                  <c:v>0.44785741099499998</c:v>
                </c:pt>
                <c:pt idx="521">
                  <c:v>0.44785741099499998</c:v>
                </c:pt>
                <c:pt idx="522">
                  <c:v>0.44785741099499998</c:v>
                </c:pt>
                <c:pt idx="523">
                  <c:v>0.44785741099499998</c:v>
                </c:pt>
                <c:pt idx="524">
                  <c:v>0.44785741099499998</c:v>
                </c:pt>
                <c:pt idx="525">
                  <c:v>0.44785741099499998</c:v>
                </c:pt>
                <c:pt idx="526">
                  <c:v>0.44785741099499998</c:v>
                </c:pt>
                <c:pt idx="527">
                  <c:v>0.44785741099499998</c:v>
                </c:pt>
                <c:pt idx="528">
                  <c:v>0.44785741099499998</c:v>
                </c:pt>
                <c:pt idx="529">
                  <c:v>0.44785741099499998</c:v>
                </c:pt>
                <c:pt idx="530">
                  <c:v>0.44785741099499998</c:v>
                </c:pt>
                <c:pt idx="531">
                  <c:v>0.44785741099499998</c:v>
                </c:pt>
                <c:pt idx="532">
                  <c:v>0.44785741099499998</c:v>
                </c:pt>
                <c:pt idx="533">
                  <c:v>0.44785741099499998</c:v>
                </c:pt>
                <c:pt idx="534">
                  <c:v>0.44785741099499998</c:v>
                </c:pt>
                <c:pt idx="535">
                  <c:v>0.44785741099499998</c:v>
                </c:pt>
                <c:pt idx="536">
                  <c:v>0.44785741099499998</c:v>
                </c:pt>
                <c:pt idx="537">
                  <c:v>0.44785741099499998</c:v>
                </c:pt>
                <c:pt idx="538">
                  <c:v>0.44785741099499998</c:v>
                </c:pt>
                <c:pt idx="539">
                  <c:v>0.44785741099499998</c:v>
                </c:pt>
                <c:pt idx="540">
                  <c:v>0.44785741099499998</c:v>
                </c:pt>
                <c:pt idx="541">
                  <c:v>0.44785741099499998</c:v>
                </c:pt>
                <c:pt idx="542">
                  <c:v>0.44785741099499998</c:v>
                </c:pt>
                <c:pt idx="543">
                  <c:v>0.44785741099499998</c:v>
                </c:pt>
                <c:pt idx="544">
                  <c:v>0.44785741099499998</c:v>
                </c:pt>
                <c:pt idx="545">
                  <c:v>0.44785741099499998</c:v>
                </c:pt>
                <c:pt idx="546">
                  <c:v>0.44785741099499998</c:v>
                </c:pt>
                <c:pt idx="547">
                  <c:v>0.44785741099499998</c:v>
                </c:pt>
                <c:pt idx="548">
                  <c:v>0.44785741099499998</c:v>
                </c:pt>
                <c:pt idx="549">
                  <c:v>0.44785741099499998</c:v>
                </c:pt>
                <c:pt idx="550">
                  <c:v>0.44785741099499998</c:v>
                </c:pt>
                <c:pt idx="551">
                  <c:v>0.44785741099499998</c:v>
                </c:pt>
                <c:pt idx="552">
                  <c:v>0.44785741099499998</c:v>
                </c:pt>
                <c:pt idx="553">
                  <c:v>0.44785741099499998</c:v>
                </c:pt>
                <c:pt idx="554">
                  <c:v>0.44785741099499998</c:v>
                </c:pt>
                <c:pt idx="555">
                  <c:v>0.44785741099499998</c:v>
                </c:pt>
                <c:pt idx="556">
                  <c:v>0.44785741099499998</c:v>
                </c:pt>
                <c:pt idx="557">
                  <c:v>0.44785741099499998</c:v>
                </c:pt>
                <c:pt idx="558">
                  <c:v>0.44785741099499998</c:v>
                </c:pt>
                <c:pt idx="559">
                  <c:v>0.44785741099499998</c:v>
                </c:pt>
                <c:pt idx="560">
                  <c:v>0.44785741099499998</c:v>
                </c:pt>
                <c:pt idx="561">
                  <c:v>0.44785741099499998</c:v>
                </c:pt>
                <c:pt idx="562">
                  <c:v>0.44785741099499998</c:v>
                </c:pt>
                <c:pt idx="563">
                  <c:v>0.44785741099499998</c:v>
                </c:pt>
                <c:pt idx="564">
                  <c:v>0.44785741099499998</c:v>
                </c:pt>
                <c:pt idx="565">
                  <c:v>0.44785741099499998</c:v>
                </c:pt>
                <c:pt idx="566">
                  <c:v>0.44785741099499998</c:v>
                </c:pt>
                <c:pt idx="567">
                  <c:v>0.44785741099499998</c:v>
                </c:pt>
                <c:pt idx="568">
                  <c:v>0.44785741099499998</c:v>
                </c:pt>
                <c:pt idx="569">
                  <c:v>0.44785741099499998</c:v>
                </c:pt>
                <c:pt idx="570">
                  <c:v>0.44785741099499998</c:v>
                </c:pt>
                <c:pt idx="571">
                  <c:v>0.44785741099499998</c:v>
                </c:pt>
                <c:pt idx="572">
                  <c:v>0.44785741099499998</c:v>
                </c:pt>
                <c:pt idx="573">
                  <c:v>0.44785741099499998</c:v>
                </c:pt>
                <c:pt idx="574">
                  <c:v>0.44785741099499998</c:v>
                </c:pt>
                <c:pt idx="575">
                  <c:v>0.44785741099499998</c:v>
                </c:pt>
                <c:pt idx="576">
                  <c:v>0.44785741099499998</c:v>
                </c:pt>
                <c:pt idx="577">
                  <c:v>0.44785741099499998</c:v>
                </c:pt>
                <c:pt idx="578">
                  <c:v>0.44785741099499998</c:v>
                </c:pt>
                <c:pt idx="579">
                  <c:v>0.44785741099499998</c:v>
                </c:pt>
                <c:pt idx="580">
                  <c:v>0.44785741099499998</c:v>
                </c:pt>
                <c:pt idx="581">
                  <c:v>0.44785741099499998</c:v>
                </c:pt>
                <c:pt idx="582">
                  <c:v>0.44785741099499998</c:v>
                </c:pt>
                <c:pt idx="583">
                  <c:v>0.44785741099499998</c:v>
                </c:pt>
                <c:pt idx="584">
                  <c:v>0.44785741099499998</c:v>
                </c:pt>
                <c:pt idx="585">
                  <c:v>0.44785741099499998</c:v>
                </c:pt>
                <c:pt idx="586">
                  <c:v>0.44785741099499998</c:v>
                </c:pt>
                <c:pt idx="587">
                  <c:v>0.44785741099499998</c:v>
                </c:pt>
                <c:pt idx="588">
                  <c:v>0.44785741099499998</c:v>
                </c:pt>
                <c:pt idx="589">
                  <c:v>0.44785741099499998</c:v>
                </c:pt>
                <c:pt idx="590">
                  <c:v>0.44785741099499998</c:v>
                </c:pt>
                <c:pt idx="591">
                  <c:v>0.44785741099499998</c:v>
                </c:pt>
                <c:pt idx="592">
                  <c:v>0.44785741099499998</c:v>
                </c:pt>
                <c:pt idx="593">
                  <c:v>0.44785741099499998</c:v>
                </c:pt>
                <c:pt idx="594">
                  <c:v>0.44785741099499998</c:v>
                </c:pt>
                <c:pt idx="595">
                  <c:v>0.44785741099499998</c:v>
                </c:pt>
                <c:pt idx="596">
                  <c:v>0.44785741099499998</c:v>
                </c:pt>
                <c:pt idx="597">
                  <c:v>0.44785741099499998</c:v>
                </c:pt>
                <c:pt idx="598">
                  <c:v>0.44785741099499998</c:v>
                </c:pt>
                <c:pt idx="599">
                  <c:v>0.44785741099499998</c:v>
                </c:pt>
                <c:pt idx="600">
                  <c:v>0.44785741099499998</c:v>
                </c:pt>
                <c:pt idx="601">
                  <c:v>0.44785741099499998</c:v>
                </c:pt>
                <c:pt idx="602">
                  <c:v>0.44785741099499998</c:v>
                </c:pt>
                <c:pt idx="603">
                  <c:v>0.44785741099499998</c:v>
                </c:pt>
                <c:pt idx="604">
                  <c:v>0.44785741099499998</c:v>
                </c:pt>
                <c:pt idx="605">
                  <c:v>0.44785741099499998</c:v>
                </c:pt>
                <c:pt idx="606">
                  <c:v>0.44785741099499998</c:v>
                </c:pt>
                <c:pt idx="607">
                  <c:v>0.44785741099499998</c:v>
                </c:pt>
                <c:pt idx="608">
                  <c:v>0.44785741099499998</c:v>
                </c:pt>
                <c:pt idx="609">
                  <c:v>0.44785741099499998</c:v>
                </c:pt>
                <c:pt idx="610">
                  <c:v>0.44785741099499998</c:v>
                </c:pt>
                <c:pt idx="611">
                  <c:v>0.44785741099499998</c:v>
                </c:pt>
                <c:pt idx="612">
                  <c:v>0.44785741099499998</c:v>
                </c:pt>
                <c:pt idx="613">
                  <c:v>0.44785741099499998</c:v>
                </c:pt>
                <c:pt idx="614">
                  <c:v>0.44785741099499998</c:v>
                </c:pt>
                <c:pt idx="615">
                  <c:v>0.44785741099499998</c:v>
                </c:pt>
                <c:pt idx="616">
                  <c:v>0.44785741099499998</c:v>
                </c:pt>
                <c:pt idx="617">
                  <c:v>0.44785741099499998</c:v>
                </c:pt>
                <c:pt idx="618">
                  <c:v>0.44785741099499998</c:v>
                </c:pt>
                <c:pt idx="619">
                  <c:v>0.44785741099499998</c:v>
                </c:pt>
                <c:pt idx="620">
                  <c:v>0.44785741099499998</c:v>
                </c:pt>
                <c:pt idx="621">
                  <c:v>0.44785741099499998</c:v>
                </c:pt>
                <c:pt idx="622">
                  <c:v>0.44785741099499998</c:v>
                </c:pt>
                <c:pt idx="623">
                  <c:v>0.44785741099499998</c:v>
                </c:pt>
                <c:pt idx="624">
                  <c:v>0.44785741099499998</c:v>
                </c:pt>
                <c:pt idx="625">
                  <c:v>0.44785741099499998</c:v>
                </c:pt>
                <c:pt idx="626">
                  <c:v>0.44785741099499998</c:v>
                </c:pt>
                <c:pt idx="627">
                  <c:v>0.44785741099499998</c:v>
                </c:pt>
                <c:pt idx="628">
                  <c:v>0.44785741099499998</c:v>
                </c:pt>
                <c:pt idx="629">
                  <c:v>0.44785741099499998</c:v>
                </c:pt>
                <c:pt idx="630">
                  <c:v>0.44785741099499998</c:v>
                </c:pt>
                <c:pt idx="631">
                  <c:v>0.44785741099499998</c:v>
                </c:pt>
                <c:pt idx="632">
                  <c:v>0.44785741099499998</c:v>
                </c:pt>
                <c:pt idx="633">
                  <c:v>0.44785741099499998</c:v>
                </c:pt>
                <c:pt idx="634">
                  <c:v>0.44785741099499998</c:v>
                </c:pt>
                <c:pt idx="635">
                  <c:v>0.44785741099499998</c:v>
                </c:pt>
                <c:pt idx="636">
                  <c:v>0.44785741099499998</c:v>
                </c:pt>
                <c:pt idx="637">
                  <c:v>0.44785741099499998</c:v>
                </c:pt>
                <c:pt idx="638">
                  <c:v>0.44785741099499998</c:v>
                </c:pt>
                <c:pt idx="639">
                  <c:v>0.44785741099499998</c:v>
                </c:pt>
                <c:pt idx="640">
                  <c:v>0.44785741099499998</c:v>
                </c:pt>
                <c:pt idx="641">
                  <c:v>0.44785741099499998</c:v>
                </c:pt>
                <c:pt idx="642">
                  <c:v>0.44785741099499998</c:v>
                </c:pt>
                <c:pt idx="643">
                  <c:v>0.44785741099499998</c:v>
                </c:pt>
                <c:pt idx="644">
                  <c:v>0.44785741099499998</c:v>
                </c:pt>
                <c:pt idx="645">
                  <c:v>0.44785741099499998</c:v>
                </c:pt>
                <c:pt idx="646">
                  <c:v>0.44785741099499998</c:v>
                </c:pt>
                <c:pt idx="647">
                  <c:v>0.44785741099499998</c:v>
                </c:pt>
                <c:pt idx="648">
                  <c:v>0.44785741099499998</c:v>
                </c:pt>
                <c:pt idx="649">
                  <c:v>0.44785741099499998</c:v>
                </c:pt>
                <c:pt idx="650">
                  <c:v>0.44785741099499998</c:v>
                </c:pt>
                <c:pt idx="651">
                  <c:v>0.44785741099499998</c:v>
                </c:pt>
                <c:pt idx="652">
                  <c:v>0.44785741099499998</c:v>
                </c:pt>
                <c:pt idx="653">
                  <c:v>0.455152388367</c:v>
                </c:pt>
                <c:pt idx="654">
                  <c:v>0.46371421593599998</c:v>
                </c:pt>
                <c:pt idx="655">
                  <c:v>0.466222508792</c:v>
                </c:pt>
                <c:pt idx="656">
                  <c:v>0.466222508792</c:v>
                </c:pt>
                <c:pt idx="657">
                  <c:v>0.467704448642</c:v>
                </c:pt>
                <c:pt idx="658">
                  <c:v>0.46833274939000002</c:v>
                </c:pt>
                <c:pt idx="659">
                  <c:v>0.47111503966399998</c:v>
                </c:pt>
                <c:pt idx="660">
                  <c:v>0.47269535294800002</c:v>
                </c:pt>
                <c:pt idx="661">
                  <c:v>0.47269535294800002</c:v>
                </c:pt>
                <c:pt idx="662">
                  <c:v>0.47269535294800002</c:v>
                </c:pt>
                <c:pt idx="663">
                  <c:v>0.47277396910000002</c:v>
                </c:pt>
                <c:pt idx="664">
                  <c:v>0.47277396910000002</c:v>
                </c:pt>
                <c:pt idx="665">
                  <c:v>0.47277396910000002</c:v>
                </c:pt>
                <c:pt idx="666">
                  <c:v>0.47277396910000002</c:v>
                </c:pt>
                <c:pt idx="667">
                  <c:v>0.47277396910000002</c:v>
                </c:pt>
                <c:pt idx="668">
                  <c:v>0.47277396910000002</c:v>
                </c:pt>
                <c:pt idx="669">
                  <c:v>0.47277396910000002</c:v>
                </c:pt>
                <c:pt idx="670">
                  <c:v>0.47277396910000002</c:v>
                </c:pt>
                <c:pt idx="671">
                  <c:v>0.47277396910000002</c:v>
                </c:pt>
                <c:pt idx="672">
                  <c:v>0.47505266857200001</c:v>
                </c:pt>
                <c:pt idx="673">
                  <c:v>0.48012391093000001</c:v>
                </c:pt>
                <c:pt idx="674">
                  <c:v>0.489973840534</c:v>
                </c:pt>
                <c:pt idx="675">
                  <c:v>0.489973840534</c:v>
                </c:pt>
                <c:pt idx="676">
                  <c:v>0.489973840534</c:v>
                </c:pt>
                <c:pt idx="677">
                  <c:v>0.489973840534</c:v>
                </c:pt>
                <c:pt idx="678">
                  <c:v>0.489973840534</c:v>
                </c:pt>
                <c:pt idx="679">
                  <c:v>0.49290160768899999</c:v>
                </c:pt>
                <c:pt idx="680">
                  <c:v>0.49848264761200001</c:v>
                </c:pt>
                <c:pt idx="681">
                  <c:v>0.49909984255000001</c:v>
                </c:pt>
                <c:pt idx="682">
                  <c:v>0.502365032037</c:v>
                </c:pt>
                <c:pt idx="683">
                  <c:v>0.51036075243599999</c:v>
                </c:pt>
                <c:pt idx="684">
                  <c:v>0.51036075243599999</c:v>
                </c:pt>
                <c:pt idx="685">
                  <c:v>0.51281301608100005</c:v>
                </c:pt>
                <c:pt idx="686">
                  <c:v>0.52315775861900005</c:v>
                </c:pt>
                <c:pt idx="687">
                  <c:v>0.52421558276000002</c:v>
                </c:pt>
                <c:pt idx="688">
                  <c:v>0.52421558276000002</c:v>
                </c:pt>
                <c:pt idx="689">
                  <c:v>0.52822372112899996</c:v>
                </c:pt>
                <c:pt idx="690">
                  <c:v>0.53187587336700004</c:v>
                </c:pt>
                <c:pt idx="691">
                  <c:v>0.53654481649800001</c:v>
                </c:pt>
                <c:pt idx="692">
                  <c:v>0.54419495028800002</c:v>
                </c:pt>
                <c:pt idx="693">
                  <c:v>0.54419495028800002</c:v>
                </c:pt>
                <c:pt idx="694">
                  <c:v>0.54977535765200003</c:v>
                </c:pt>
                <c:pt idx="695">
                  <c:v>0.55750277154500005</c:v>
                </c:pt>
                <c:pt idx="696">
                  <c:v>0.55750277154500005</c:v>
                </c:pt>
                <c:pt idx="697">
                  <c:v>0.563883757589</c:v>
                </c:pt>
                <c:pt idx="698">
                  <c:v>0.57701549696499999</c:v>
                </c:pt>
                <c:pt idx="699">
                  <c:v>0.58033734876300003</c:v>
                </c:pt>
                <c:pt idx="700">
                  <c:v>0.58033734876300003</c:v>
                </c:pt>
                <c:pt idx="701">
                  <c:v>0.58178742582800003</c:v>
                </c:pt>
                <c:pt idx="702">
                  <c:v>0.58695010913199996</c:v>
                </c:pt>
                <c:pt idx="703">
                  <c:v>0.59464857367099999</c:v>
                </c:pt>
                <c:pt idx="704">
                  <c:v>0.60875144437600004</c:v>
                </c:pt>
                <c:pt idx="705">
                  <c:v>0.62270207258400001</c:v>
                </c:pt>
                <c:pt idx="706">
                  <c:v>0.62270207258400001</c:v>
                </c:pt>
                <c:pt idx="707">
                  <c:v>0.62270207258400001</c:v>
                </c:pt>
                <c:pt idx="708">
                  <c:v>0.62270207258400001</c:v>
                </c:pt>
                <c:pt idx="709">
                  <c:v>0.62581868079000003</c:v>
                </c:pt>
                <c:pt idx="710">
                  <c:v>0.63175048175500004</c:v>
                </c:pt>
                <c:pt idx="711">
                  <c:v>0.64072456957099999</c:v>
                </c:pt>
                <c:pt idx="712">
                  <c:v>0.646366474197</c:v>
                </c:pt>
                <c:pt idx="713">
                  <c:v>0.65009495348000002</c:v>
                </c:pt>
                <c:pt idx="714">
                  <c:v>0.65943144181199997</c:v>
                </c:pt>
                <c:pt idx="715">
                  <c:v>0.67480347735299995</c:v>
                </c:pt>
                <c:pt idx="716">
                  <c:v>0.68129564850299995</c:v>
                </c:pt>
                <c:pt idx="717">
                  <c:v>0.70293822880800005</c:v>
                </c:pt>
                <c:pt idx="718">
                  <c:v>0.705183408442</c:v>
                </c:pt>
                <c:pt idx="719">
                  <c:v>0.705183408442</c:v>
                </c:pt>
                <c:pt idx="720">
                  <c:v>0.705183408442</c:v>
                </c:pt>
                <c:pt idx="721">
                  <c:v>0.705183408442</c:v>
                </c:pt>
                <c:pt idx="722">
                  <c:v>0.70988981715400001</c:v>
                </c:pt>
                <c:pt idx="723">
                  <c:v>0.71695762324800005</c:v>
                </c:pt>
                <c:pt idx="724">
                  <c:v>0.72410836656699995</c:v>
                </c:pt>
                <c:pt idx="725">
                  <c:v>0.73435610709200005</c:v>
                </c:pt>
                <c:pt idx="726">
                  <c:v>0.75050330165300005</c:v>
                </c:pt>
                <c:pt idx="727">
                  <c:v>0.77277981843400001</c:v>
                </c:pt>
                <c:pt idx="728">
                  <c:v>0.80092194895000002</c:v>
                </c:pt>
                <c:pt idx="729">
                  <c:v>0.834191054258</c:v>
                </c:pt>
                <c:pt idx="730">
                  <c:v>0.87158737898799998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EF9-4237-BEB9-4BB24318D430}"/>
            </c:ext>
          </c:extLst>
        </c:ser>
        <c:ser>
          <c:idx val="1"/>
          <c:order val="1"/>
          <c:tx>
            <c:v>12.4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'12p4'!$R$2:$R$732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'12p4'!$AE$2:$AE$732</c:f>
              <c:numCache>
                <c:formatCode>General</c:formatCode>
                <c:ptCount val="731"/>
                <c:pt idx="0">
                  <c:v>0.24851620590199999</c:v>
                </c:pt>
                <c:pt idx="1">
                  <c:v>0.24851620590199999</c:v>
                </c:pt>
                <c:pt idx="2">
                  <c:v>0.24851620590199999</c:v>
                </c:pt>
                <c:pt idx="3">
                  <c:v>0.24851620590199999</c:v>
                </c:pt>
                <c:pt idx="4">
                  <c:v>0.24851620590199999</c:v>
                </c:pt>
                <c:pt idx="5">
                  <c:v>0.24851620590199999</c:v>
                </c:pt>
                <c:pt idx="6">
                  <c:v>0.24851620590199999</c:v>
                </c:pt>
                <c:pt idx="7">
                  <c:v>0.24851620590199999</c:v>
                </c:pt>
                <c:pt idx="8">
                  <c:v>0.24851620590199999</c:v>
                </c:pt>
                <c:pt idx="9">
                  <c:v>0.24851620590199999</c:v>
                </c:pt>
                <c:pt idx="10">
                  <c:v>0.24851620590199999</c:v>
                </c:pt>
                <c:pt idx="11">
                  <c:v>0.24851620590199999</c:v>
                </c:pt>
                <c:pt idx="12">
                  <c:v>0.24851620590199999</c:v>
                </c:pt>
                <c:pt idx="13">
                  <c:v>0.24851620590199999</c:v>
                </c:pt>
                <c:pt idx="14">
                  <c:v>0.24851620590199999</c:v>
                </c:pt>
                <c:pt idx="15">
                  <c:v>0.24851620590199999</c:v>
                </c:pt>
                <c:pt idx="16">
                  <c:v>0.24851620590199999</c:v>
                </c:pt>
                <c:pt idx="17">
                  <c:v>0.24851620590199999</c:v>
                </c:pt>
                <c:pt idx="18">
                  <c:v>0.24851620590199999</c:v>
                </c:pt>
                <c:pt idx="19">
                  <c:v>0.24851620590199999</c:v>
                </c:pt>
                <c:pt idx="20">
                  <c:v>0.24851620590199999</c:v>
                </c:pt>
                <c:pt idx="21">
                  <c:v>0.24851620590199999</c:v>
                </c:pt>
                <c:pt idx="22">
                  <c:v>0.24851620590199999</c:v>
                </c:pt>
                <c:pt idx="23">
                  <c:v>0.24851620590199999</c:v>
                </c:pt>
                <c:pt idx="24">
                  <c:v>0.24851620590199999</c:v>
                </c:pt>
                <c:pt idx="25">
                  <c:v>0.24851620590199999</c:v>
                </c:pt>
                <c:pt idx="26">
                  <c:v>0.24851620590199999</c:v>
                </c:pt>
                <c:pt idx="27">
                  <c:v>0.24851620590199999</c:v>
                </c:pt>
                <c:pt idx="28">
                  <c:v>0.24851620590199999</c:v>
                </c:pt>
                <c:pt idx="29">
                  <c:v>0.24851620590199999</c:v>
                </c:pt>
                <c:pt idx="30">
                  <c:v>0.24851620590199999</c:v>
                </c:pt>
                <c:pt idx="31">
                  <c:v>0.24851620590199999</c:v>
                </c:pt>
                <c:pt idx="32">
                  <c:v>0.24851620590199999</c:v>
                </c:pt>
                <c:pt idx="33">
                  <c:v>0.24851620590199999</c:v>
                </c:pt>
                <c:pt idx="34">
                  <c:v>0.24851620590199999</c:v>
                </c:pt>
                <c:pt idx="35">
                  <c:v>0.24851620590199999</c:v>
                </c:pt>
                <c:pt idx="36">
                  <c:v>0.24851620590199999</c:v>
                </c:pt>
                <c:pt idx="37">
                  <c:v>0.24851620590199999</c:v>
                </c:pt>
                <c:pt idx="38">
                  <c:v>0.24851620590199999</c:v>
                </c:pt>
                <c:pt idx="39">
                  <c:v>0.24851620590199999</c:v>
                </c:pt>
                <c:pt idx="40">
                  <c:v>0.24851620590199999</c:v>
                </c:pt>
                <c:pt idx="41">
                  <c:v>0.24851620590199999</c:v>
                </c:pt>
                <c:pt idx="42">
                  <c:v>0.24851620590199999</c:v>
                </c:pt>
                <c:pt idx="43">
                  <c:v>0.24851620590199999</c:v>
                </c:pt>
                <c:pt idx="44">
                  <c:v>0.24851620590199999</c:v>
                </c:pt>
                <c:pt idx="45">
                  <c:v>0.24851620590199999</c:v>
                </c:pt>
                <c:pt idx="46">
                  <c:v>0.24851620590199999</c:v>
                </c:pt>
                <c:pt idx="47">
                  <c:v>0.24851620590199999</c:v>
                </c:pt>
                <c:pt idx="48">
                  <c:v>0.24851620590199999</c:v>
                </c:pt>
                <c:pt idx="49">
                  <c:v>0.24851620590199999</c:v>
                </c:pt>
                <c:pt idx="50">
                  <c:v>0.24851620590199999</c:v>
                </c:pt>
                <c:pt idx="51">
                  <c:v>0.24851620590199999</c:v>
                </c:pt>
                <c:pt idx="52">
                  <c:v>0.24851620590199999</c:v>
                </c:pt>
                <c:pt idx="53">
                  <c:v>0.24851620590199999</c:v>
                </c:pt>
                <c:pt idx="54">
                  <c:v>0.24851620590199999</c:v>
                </c:pt>
                <c:pt idx="55">
                  <c:v>0.24851620590199999</c:v>
                </c:pt>
                <c:pt idx="56">
                  <c:v>0.24851620590199999</c:v>
                </c:pt>
                <c:pt idx="57">
                  <c:v>0.24851620590199999</c:v>
                </c:pt>
                <c:pt idx="58">
                  <c:v>0.24851620590199999</c:v>
                </c:pt>
                <c:pt idx="59">
                  <c:v>0.24851620590199999</c:v>
                </c:pt>
                <c:pt idx="60">
                  <c:v>0.24851620590199999</c:v>
                </c:pt>
                <c:pt idx="61">
                  <c:v>0.24851620590199999</c:v>
                </c:pt>
                <c:pt idx="62">
                  <c:v>0.24851620590199999</c:v>
                </c:pt>
                <c:pt idx="63">
                  <c:v>0.24851620590199999</c:v>
                </c:pt>
                <c:pt idx="64">
                  <c:v>0.24851620590199999</c:v>
                </c:pt>
                <c:pt idx="65">
                  <c:v>0.24851620590199999</c:v>
                </c:pt>
                <c:pt idx="66">
                  <c:v>0.24851620590199999</c:v>
                </c:pt>
                <c:pt idx="67">
                  <c:v>0.24851620590199999</c:v>
                </c:pt>
                <c:pt idx="68">
                  <c:v>0.24851620590199999</c:v>
                </c:pt>
                <c:pt idx="69">
                  <c:v>0.24851620590199999</c:v>
                </c:pt>
                <c:pt idx="70">
                  <c:v>0.24851620590199999</c:v>
                </c:pt>
                <c:pt idx="71">
                  <c:v>0.24851620590199999</c:v>
                </c:pt>
                <c:pt idx="72">
                  <c:v>0.24851620590199999</c:v>
                </c:pt>
                <c:pt idx="73">
                  <c:v>0.24851620590199999</c:v>
                </c:pt>
                <c:pt idx="74">
                  <c:v>0.24851620590199999</c:v>
                </c:pt>
                <c:pt idx="75">
                  <c:v>0.24851620590199999</c:v>
                </c:pt>
                <c:pt idx="76">
                  <c:v>0.24851620590199999</c:v>
                </c:pt>
                <c:pt idx="77">
                  <c:v>0.24851620590199999</c:v>
                </c:pt>
                <c:pt idx="78">
                  <c:v>0.24851620590199999</c:v>
                </c:pt>
                <c:pt idx="79">
                  <c:v>0.24851620590199999</c:v>
                </c:pt>
                <c:pt idx="80">
                  <c:v>0.24851620590199999</c:v>
                </c:pt>
                <c:pt idx="81">
                  <c:v>0.24851620590199999</c:v>
                </c:pt>
                <c:pt idx="82">
                  <c:v>0.24851620590199999</c:v>
                </c:pt>
                <c:pt idx="83">
                  <c:v>0.24851620590199999</c:v>
                </c:pt>
                <c:pt idx="84">
                  <c:v>0.24851620590199999</c:v>
                </c:pt>
                <c:pt idx="85">
                  <c:v>0.24851620590199999</c:v>
                </c:pt>
                <c:pt idx="86">
                  <c:v>0.24851620590199999</c:v>
                </c:pt>
                <c:pt idx="87">
                  <c:v>0.24851620590199999</c:v>
                </c:pt>
                <c:pt idx="88">
                  <c:v>0.24851620590199999</c:v>
                </c:pt>
                <c:pt idx="89">
                  <c:v>0.24851620590199999</c:v>
                </c:pt>
                <c:pt idx="90">
                  <c:v>0.24851620590199999</c:v>
                </c:pt>
                <c:pt idx="91">
                  <c:v>0.24851620590199999</c:v>
                </c:pt>
                <c:pt idx="92">
                  <c:v>0.24851620590199999</c:v>
                </c:pt>
                <c:pt idx="93">
                  <c:v>0.24851620590199999</c:v>
                </c:pt>
                <c:pt idx="94">
                  <c:v>0.24851620590199999</c:v>
                </c:pt>
                <c:pt idx="95">
                  <c:v>0.24851620590199999</c:v>
                </c:pt>
                <c:pt idx="96">
                  <c:v>0.24851620590199999</c:v>
                </c:pt>
                <c:pt idx="97">
                  <c:v>0.24851620590199999</c:v>
                </c:pt>
                <c:pt idx="98">
                  <c:v>0.24851620590199999</c:v>
                </c:pt>
                <c:pt idx="99">
                  <c:v>0.24851620590199999</c:v>
                </c:pt>
                <c:pt idx="100">
                  <c:v>0.24851620590199999</c:v>
                </c:pt>
                <c:pt idx="101">
                  <c:v>0.24851620590199999</c:v>
                </c:pt>
                <c:pt idx="102">
                  <c:v>0.24851620590199999</c:v>
                </c:pt>
                <c:pt idx="103">
                  <c:v>0.24851620590199999</c:v>
                </c:pt>
                <c:pt idx="104">
                  <c:v>0.24851620590199999</c:v>
                </c:pt>
                <c:pt idx="105">
                  <c:v>0.24851620590199999</c:v>
                </c:pt>
                <c:pt idx="106">
                  <c:v>0.24851620590199999</c:v>
                </c:pt>
                <c:pt idx="107">
                  <c:v>0.24851620590199999</c:v>
                </c:pt>
                <c:pt idx="108">
                  <c:v>0.24851620590199999</c:v>
                </c:pt>
                <c:pt idx="109">
                  <c:v>0.24851620590199999</c:v>
                </c:pt>
                <c:pt idx="110">
                  <c:v>0.24851620590199999</c:v>
                </c:pt>
                <c:pt idx="111">
                  <c:v>0.24851620590199999</c:v>
                </c:pt>
                <c:pt idx="112">
                  <c:v>0.24851620590199999</c:v>
                </c:pt>
                <c:pt idx="113">
                  <c:v>0.24851620590199999</c:v>
                </c:pt>
                <c:pt idx="114">
                  <c:v>0.24851620590199999</c:v>
                </c:pt>
                <c:pt idx="115">
                  <c:v>0.24851620590199999</c:v>
                </c:pt>
                <c:pt idx="116">
                  <c:v>0.24851620590199999</c:v>
                </c:pt>
                <c:pt idx="117">
                  <c:v>0.24851620590199999</c:v>
                </c:pt>
                <c:pt idx="118">
                  <c:v>0.24851620590199999</c:v>
                </c:pt>
                <c:pt idx="119">
                  <c:v>0.24851620590199999</c:v>
                </c:pt>
                <c:pt idx="120">
                  <c:v>0.24851620590199999</c:v>
                </c:pt>
                <c:pt idx="121">
                  <c:v>0.24851620590199999</c:v>
                </c:pt>
                <c:pt idx="122">
                  <c:v>0.24851620590199999</c:v>
                </c:pt>
                <c:pt idx="123">
                  <c:v>0.24851620590199999</c:v>
                </c:pt>
                <c:pt idx="124">
                  <c:v>0.24851620590199999</c:v>
                </c:pt>
                <c:pt idx="125">
                  <c:v>0.24851620590199999</c:v>
                </c:pt>
                <c:pt idx="126">
                  <c:v>0.24851620590199999</c:v>
                </c:pt>
                <c:pt idx="127">
                  <c:v>0.24851620590199999</c:v>
                </c:pt>
                <c:pt idx="128">
                  <c:v>0.24851620590199999</c:v>
                </c:pt>
                <c:pt idx="129">
                  <c:v>0.24851620590199999</c:v>
                </c:pt>
                <c:pt idx="130">
                  <c:v>0.24851620590199999</c:v>
                </c:pt>
                <c:pt idx="131">
                  <c:v>0.24851620590199999</c:v>
                </c:pt>
                <c:pt idx="132">
                  <c:v>0.24851620590199999</c:v>
                </c:pt>
                <c:pt idx="133">
                  <c:v>0.24851620590199999</c:v>
                </c:pt>
                <c:pt idx="134">
                  <c:v>0.24851620590199999</c:v>
                </c:pt>
                <c:pt idx="135">
                  <c:v>0.24851620590199999</c:v>
                </c:pt>
                <c:pt idx="136">
                  <c:v>0.24851620590199999</c:v>
                </c:pt>
                <c:pt idx="137">
                  <c:v>0.24851620590199999</c:v>
                </c:pt>
                <c:pt idx="138">
                  <c:v>0.24851620590199999</c:v>
                </c:pt>
                <c:pt idx="139">
                  <c:v>0.24851620590199999</c:v>
                </c:pt>
                <c:pt idx="140">
                  <c:v>0.24851620590199999</c:v>
                </c:pt>
                <c:pt idx="141">
                  <c:v>0.24851620590199999</c:v>
                </c:pt>
                <c:pt idx="142">
                  <c:v>0.24851620590199999</c:v>
                </c:pt>
                <c:pt idx="143">
                  <c:v>0.24851620590199999</c:v>
                </c:pt>
                <c:pt idx="144">
                  <c:v>0.24851620590199999</c:v>
                </c:pt>
                <c:pt idx="145">
                  <c:v>0.24851620590199999</c:v>
                </c:pt>
                <c:pt idx="146">
                  <c:v>0.24851620590199999</c:v>
                </c:pt>
                <c:pt idx="147">
                  <c:v>0.24851620590199999</c:v>
                </c:pt>
                <c:pt idx="148">
                  <c:v>0.24851620590199999</c:v>
                </c:pt>
                <c:pt idx="149">
                  <c:v>0.24851620590199999</c:v>
                </c:pt>
                <c:pt idx="150">
                  <c:v>0.24851620590199999</c:v>
                </c:pt>
                <c:pt idx="151">
                  <c:v>0.24851620590199999</c:v>
                </c:pt>
                <c:pt idx="152">
                  <c:v>0.24851620590199999</c:v>
                </c:pt>
                <c:pt idx="153">
                  <c:v>0.24851620590199999</c:v>
                </c:pt>
                <c:pt idx="154">
                  <c:v>0.24851620590199999</c:v>
                </c:pt>
                <c:pt idx="155">
                  <c:v>0.24851620590199999</c:v>
                </c:pt>
                <c:pt idx="156">
                  <c:v>0.24851620590199999</c:v>
                </c:pt>
                <c:pt idx="157">
                  <c:v>0.24851620590199999</c:v>
                </c:pt>
                <c:pt idx="158">
                  <c:v>0.24851620590199999</c:v>
                </c:pt>
                <c:pt idx="159">
                  <c:v>0.24851620590199999</c:v>
                </c:pt>
                <c:pt idx="160">
                  <c:v>0.24851620590199999</c:v>
                </c:pt>
                <c:pt idx="161">
                  <c:v>0.24851620590199999</c:v>
                </c:pt>
                <c:pt idx="162">
                  <c:v>0.24851620590199999</c:v>
                </c:pt>
                <c:pt idx="163">
                  <c:v>0.24851620590199999</c:v>
                </c:pt>
                <c:pt idx="164">
                  <c:v>0.24851620590199999</c:v>
                </c:pt>
                <c:pt idx="165">
                  <c:v>0.24851620590199999</c:v>
                </c:pt>
                <c:pt idx="166">
                  <c:v>0.24851620590199999</c:v>
                </c:pt>
                <c:pt idx="167">
                  <c:v>0.24851620590199999</c:v>
                </c:pt>
                <c:pt idx="168">
                  <c:v>0.24851620590199999</c:v>
                </c:pt>
                <c:pt idx="169">
                  <c:v>0.24851620590199999</c:v>
                </c:pt>
                <c:pt idx="170">
                  <c:v>0.24851620590199999</c:v>
                </c:pt>
                <c:pt idx="171">
                  <c:v>0.24851620590199999</c:v>
                </c:pt>
                <c:pt idx="172">
                  <c:v>0.24851620590199999</c:v>
                </c:pt>
                <c:pt idx="173">
                  <c:v>0.24851620590199999</c:v>
                </c:pt>
                <c:pt idx="174">
                  <c:v>0.24851620590199999</c:v>
                </c:pt>
                <c:pt idx="175">
                  <c:v>0.24851620590199999</c:v>
                </c:pt>
                <c:pt idx="176">
                  <c:v>0.24851620590199999</c:v>
                </c:pt>
                <c:pt idx="177">
                  <c:v>0.24851620590199999</c:v>
                </c:pt>
                <c:pt idx="178">
                  <c:v>0.24851620590199999</c:v>
                </c:pt>
                <c:pt idx="179">
                  <c:v>0.24851620590199999</c:v>
                </c:pt>
                <c:pt idx="180">
                  <c:v>0.24851620590199999</c:v>
                </c:pt>
                <c:pt idx="181">
                  <c:v>0.24851620590199999</c:v>
                </c:pt>
                <c:pt idx="182">
                  <c:v>0.24851620590199999</c:v>
                </c:pt>
                <c:pt idx="183">
                  <c:v>0.24851620590199999</c:v>
                </c:pt>
                <c:pt idx="184">
                  <c:v>0.24851620590199999</c:v>
                </c:pt>
                <c:pt idx="185">
                  <c:v>0.24851620590199999</c:v>
                </c:pt>
                <c:pt idx="186">
                  <c:v>0.24851620590199999</c:v>
                </c:pt>
                <c:pt idx="187">
                  <c:v>0.24851620590199999</c:v>
                </c:pt>
                <c:pt idx="188">
                  <c:v>0.24851620590199999</c:v>
                </c:pt>
                <c:pt idx="189">
                  <c:v>0.24851620590199999</c:v>
                </c:pt>
                <c:pt idx="190">
                  <c:v>0.24851620590199999</c:v>
                </c:pt>
                <c:pt idx="191">
                  <c:v>0.24851620590199999</c:v>
                </c:pt>
                <c:pt idx="192">
                  <c:v>0.24851620590199999</c:v>
                </c:pt>
                <c:pt idx="193">
                  <c:v>0.24851620590199999</c:v>
                </c:pt>
                <c:pt idx="194">
                  <c:v>0.24851620590199999</c:v>
                </c:pt>
                <c:pt idx="195">
                  <c:v>0.24851620590199999</c:v>
                </c:pt>
                <c:pt idx="196">
                  <c:v>0.24851620590199999</c:v>
                </c:pt>
                <c:pt idx="197">
                  <c:v>0.24851620590199999</c:v>
                </c:pt>
                <c:pt idx="198">
                  <c:v>0.24851620590199999</c:v>
                </c:pt>
                <c:pt idx="199">
                  <c:v>0.24851620590199999</c:v>
                </c:pt>
                <c:pt idx="200">
                  <c:v>0.24851620590199999</c:v>
                </c:pt>
                <c:pt idx="201">
                  <c:v>0.24851620590199999</c:v>
                </c:pt>
                <c:pt idx="202">
                  <c:v>0.24851620590199999</c:v>
                </c:pt>
                <c:pt idx="203">
                  <c:v>0.24851620590199999</c:v>
                </c:pt>
                <c:pt idx="204">
                  <c:v>0.24851620590199999</c:v>
                </c:pt>
                <c:pt idx="205">
                  <c:v>0.24851620590199999</c:v>
                </c:pt>
                <c:pt idx="206">
                  <c:v>0.24851620590199999</c:v>
                </c:pt>
                <c:pt idx="207">
                  <c:v>0.24851620590199999</c:v>
                </c:pt>
                <c:pt idx="208">
                  <c:v>0.24851620590199999</c:v>
                </c:pt>
                <c:pt idx="209">
                  <c:v>0.24851620590199999</c:v>
                </c:pt>
                <c:pt idx="210">
                  <c:v>0.24851620590199999</c:v>
                </c:pt>
                <c:pt idx="211">
                  <c:v>0.24851620590199999</c:v>
                </c:pt>
                <c:pt idx="212">
                  <c:v>0.24851620590199999</c:v>
                </c:pt>
                <c:pt idx="213">
                  <c:v>0.24851620590199999</c:v>
                </c:pt>
                <c:pt idx="214">
                  <c:v>0.24851820699900001</c:v>
                </c:pt>
                <c:pt idx="215">
                  <c:v>0.24851820699900001</c:v>
                </c:pt>
                <c:pt idx="216">
                  <c:v>0.24851909097300001</c:v>
                </c:pt>
                <c:pt idx="217">
                  <c:v>0.24851914562800001</c:v>
                </c:pt>
                <c:pt idx="218">
                  <c:v>0.24851914562800001</c:v>
                </c:pt>
                <c:pt idx="219">
                  <c:v>0.24851914562800001</c:v>
                </c:pt>
                <c:pt idx="220">
                  <c:v>0.24851914562800001</c:v>
                </c:pt>
                <c:pt idx="221">
                  <c:v>0.24851914562800001</c:v>
                </c:pt>
                <c:pt idx="222">
                  <c:v>0.24851914562800001</c:v>
                </c:pt>
                <c:pt idx="223">
                  <c:v>0.24851914562800001</c:v>
                </c:pt>
                <c:pt idx="224">
                  <c:v>0.248520325387</c:v>
                </c:pt>
                <c:pt idx="225">
                  <c:v>0.248520325387</c:v>
                </c:pt>
                <c:pt idx="226">
                  <c:v>0.248520325387</c:v>
                </c:pt>
                <c:pt idx="227">
                  <c:v>0.248520325387</c:v>
                </c:pt>
                <c:pt idx="228">
                  <c:v>0.248520325387</c:v>
                </c:pt>
                <c:pt idx="229">
                  <c:v>0.248520325387</c:v>
                </c:pt>
                <c:pt idx="230">
                  <c:v>0.248520325387</c:v>
                </c:pt>
                <c:pt idx="231">
                  <c:v>0.248520325387</c:v>
                </c:pt>
                <c:pt idx="232">
                  <c:v>0.248520325387</c:v>
                </c:pt>
                <c:pt idx="233">
                  <c:v>0.248520325387</c:v>
                </c:pt>
                <c:pt idx="234">
                  <c:v>0.248520325387</c:v>
                </c:pt>
                <c:pt idx="235">
                  <c:v>0.24852128463000001</c:v>
                </c:pt>
                <c:pt idx="236">
                  <c:v>0.24865564115899999</c:v>
                </c:pt>
                <c:pt idx="237">
                  <c:v>0.24915719936200001</c:v>
                </c:pt>
                <c:pt idx="238">
                  <c:v>0.249857136831</c:v>
                </c:pt>
                <c:pt idx="239">
                  <c:v>0.25099481169299998</c:v>
                </c:pt>
                <c:pt idx="240">
                  <c:v>0.25232522156199999</c:v>
                </c:pt>
                <c:pt idx="241">
                  <c:v>0.25929798812299998</c:v>
                </c:pt>
                <c:pt idx="242">
                  <c:v>0.259298636922</c:v>
                </c:pt>
                <c:pt idx="243">
                  <c:v>0.25929872777500002</c:v>
                </c:pt>
                <c:pt idx="244">
                  <c:v>0.25929878448799998</c:v>
                </c:pt>
                <c:pt idx="245">
                  <c:v>0.25929880148099999</c:v>
                </c:pt>
                <c:pt idx="246">
                  <c:v>0.259299172819</c:v>
                </c:pt>
                <c:pt idx="247">
                  <c:v>0.25942169140600002</c:v>
                </c:pt>
                <c:pt idx="248">
                  <c:v>0.25986531538300001</c:v>
                </c:pt>
                <c:pt idx="249">
                  <c:v>0.26061927784400002</c:v>
                </c:pt>
                <c:pt idx="250">
                  <c:v>0.26167005532299997</c:v>
                </c:pt>
                <c:pt idx="251">
                  <c:v>0.26300403052400001</c:v>
                </c:pt>
                <c:pt idx="252">
                  <c:v>0.26460820269200003</c:v>
                </c:pt>
                <c:pt idx="253">
                  <c:v>0.26646949158299998</c:v>
                </c:pt>
                <c:pt idx="254">
                  <c:v>0.26857535261999999</c:v>
                </c:pt>
                <c:pt idx="255">
                  <c:v>0.27347062622500001</c:v>
                </c:pt>
                <c:pt idx="256">
                  <c:v>0.27347062622500001</c:v>
                </c:pt>
                <c:pt idx="257">
                  <c:v>0.28397071254900003</c:v>
                </c:pt>
                <c:pt idx="258">
                  <c:v>0.28454170929700001</c:v>
                </c:pt>
                <c:pt idx="259">
                  <c:v>0.28541180481700001</c:v>
                </c:pt>
                <c:pt idx="260">
                  <c:v>0.28656955044999999</c:v>
                </c:pt>
                <c:pt idx="261">
                  <c:v>0.28800355071900002</c:v>
                </c:pt>
                <c:pt idx="262">
                  <c:v>0.28970252140699998</c:v>
                </c:pt>
                <c:pt idx="263">
                  <c:v>0.291655337987</c:v>
                </c:pt>
                <c:pt idx="264">
                  <c:v>0.29627898853599999</c:v>
                </c:pt>
                <c:pt idx="265">
                  <c:v>0.29627898853599999</c:v>
                </c:pt>
                <c:pt idx="266">
                  <c:v>0.29892859440500003</c:v>
                </c:pt>
                <c:pt idx="267">
                  <c:v>0.30178967107900001</c:v>
                </c:pt>
                <c:pt idx="268">
                  <c:v>0.30810773247200002</c:v>
                </c:pt>
                <c:pt idx="269">
                  <c:v>0.30810773247200002</c:v>
                </c:pt>
                <c:pt idx="270">
                  <c:v>0.31154624431900002</c:v>
                </c:pt>
                <c:pt idx="271">
                  <c:v>0.31976122558100001</c:v>
                </c:pt>
                <c:pt idx="272">
                  <c:v>0.31976122558100001</c:v>
                </c:pt>
                <c:pt idx="273">
                  <c:v>0.31976122558100001</c:v>
                </c:pt>
                <c:pt idx="274">
                  <c:v>0.32304702044700001</c:v>
                </c:pt>
                <c:pt idx="275">
                  <c:v>0.32647671229000003</c:v>
                </c:pt>
                <c:pt idx="276">
                  <c:v>0.33004371605900001</c:v>
                </c:pt>
                <c:pt idx="277">
                  <c:v>0.33374002614199999</c:v>
                </c:pt>
                <c:pt idx="278">
                  <c:v>0.33755676507100002</c:v>
                </c:pt>
                <c:pt idx="279">
                  <c:v>0.34728400731499998</c:v>
                </c:pt>
                <c:pt idx="280">
                  <c:v>0.34964962833000002</c:v>
                </c:pt>
                <c:pt idx="281">
                  <c:v>0.34964962833000002</c:v>
                </c:pt>
                <c:pt idx="282">
                  <c:v>0.35387194954399998</c:v>
                </c:pt>
                <c:pt idx="283">
                  <c:v>0.36067609284500002</c:v>
                </c:pt>
                <c:pt idx="284">
                  <c:v>0.36422137146</c:v>
                </c:pt>
                <c:pt idx="285">
                  <c:v>0.36703334330999998</c:v>
                </c:pt>
                <c:pt idx="286">
                  <c:v>0.37152891368000002</c:v>
                </c:pt>
                <c:pt idx="287">
                  <c:v>0.384275129105</c:v>
                </c:pt>
                <c:pt idx="288">
                  <c:v>0.38937314125599998</c:v>
                </c:pt>
                <c:pt idx="289">
                  <c:v>0.39984743133099998</c:v>
                </c:pt>
                <c:pt idx="290">
                  <c:v>0.39984743133099998</c:v>
                </c:pt>
                <c:pt idx="291">
                  <c:v>0.405263135878</c:v>
                </c:pt>
                <c:pt idx="292">
                  <c:v>0.41111883743700001</c:v>
                </c:pt>
                <c:pt idx="293">
                  <c:v>0.41300093569599999</c:v>
                </c:pt>
                <c:pt idx="294">
                  <c:v>0.41300093569599999</c:v>
                </c:pt>
                <c:pt idx="295">
                  <c:v>0.41300093569599999</c:v>
                </c:pt>
                <c:pt idx="296">
                  <c:v>0.41300093569599999</c:v>
                </c:pt>
                <c:pt idx="297">
                  <c:v>0.427573452646</c:v>
                </c:pt>
                <c:pt idx="298">
                  <c:v>0.427573452646</c:v>
                </c:pt>
                <c:pt idx="299">
                  <c:v>0.427573452646</c:v>
                </c:pt>
                <c:pt idx="300">
                  <c:v>0.43263778820999998</c:v>
                </c:pt>
                <c:pt idx="301">
                  <c:v>0.43780143451499998</c:v>
                </c:pt>
                <c:pt idx="302">
                  <c:v>0.44306088161200002</c:v>
                </c:pt>
                <c:pt idx="303">
                  <c:v>0.44785734813</c:v>
                </c:pt>
                <c:pt idx="304">
                  <c:v>0.44785734813</c:v>
                </c:pt>
                <c:pt idx="305">
                  <c:v>0.44785734813</c:v>
                </c:pt>
                <c:pt idx="306">
                  <c:v>0.44785734813</c:v>
                </c:pt>
                <c:pt idx="307">
                  <c:v>0.44785734813</c:v>
                </c:pt>
                <c:pt idx="308">
                  <c:v>0.44785734813</c:v>
                </c:pt>
                <c:pt idx="309">
                  <c:v>0.44785734813</c:v>
                </c:pt>
                <c:pt idx="310">
                  <c:v>0.44785734813</c:v>
                </c:pt>
                <c:pt idx="311">
                  <c:v>0.44785734813</c:v>
                </c:pt>
                <c:pt idx="312">
                  <c:v>0.44785734813</c:v>
                </c:pt>
                <c:pt idx="313">
                  <c:v>0.44785734813</c:v>
                </c:pt>
                <c:pt idx="314">
                  <c:v>0.44785734813</c:v>
                </c:pt>
                <c:pt idx="315">
                  <c:v>0.44785734813</c:v>
                </c:pt>
                <c:pt idx="316">
                  <c:v>0.44785734813</c:v>
                </c:pt>
                <c:pt idx="317">
                  <c:v>0.44785734813</c:v>
                </c:pt>
                <c:pt idx="318">
                  <c:v>0.44785734813</c:v>
                </c:pt>
                <c:pt idx="319">
                  <c:v>0.44785734813</c:v>
                </c:pt>
                <c:pt idx="320">
                  <c:v>0.44785734813</c:v>
                </c:pt>
                <c:pt idx="321">
                  <c:v>0.44785734813</c:v>
                </c:pt>
                <c:pt idx="322">
                  <c:v>0.44785734813</c:v>
                </c:pt>
                <c:pt idx="323">
                  <c:v>0.44785734813</c:v>
                </c:pt>
                <c:pt idx="324">
                  <c:v>0.44785734813</c:v>
                </c:pt>
                <c:pt idx="325">
                  <c:v>0.44785734813</c:v>
                </c:pt>
                <c:pt idx="326">
                  <c:v>0.44785734813</c:v>
                </c:pt>
                <c:pt idx="327">
                  <c:v>0.44785734813</c:v>
                </c:pt>
                <c:pt idx="328">
                  <c:v>0.44785734813</c:v>
                </c:pt>
                <c:pt idx="329">
                  <c:v>0.44785734813</c:v>
                </c:pt>
                <c:pt idx="330">
                  <c:v>0.44785734813</c:v>
                </c:pt>
                <c:pt idx="331">
                  <c:v>0.44785734813</c:v>
                </c:pt>
                <c:pt idx="332">
                  <c:v>0.44785734813</c:v>
                </c:pt>
                <c:pt idx="333">
                  <c:v>0.44785734813</c:v>
                </c:pt>
                <c:pt idx="334">
                  <c:v>0.44785734813</c:v>
                </c:pt>
                <c:pt idx="335">
                  <c:v>0.44785734813</c:v>
                </c:pt>
                <c:pt idx="336">
                  <c:v>0.44785734813</c:v>
                </c:pt>
                <c:pt idx="337">
                  <c:v>0.44785734813</c:v>
                </c:pt>
                <c:pt idx="338">
                  <c:v>0.44785734813</c:v>
                </c:pt>
                <c:pt idx="339">
                  <c:v>0.44785734813</c:v>
                </c:pt>
                <c:pt idx="340">
                  <c:v>0.44785734813</c:v>
                </c:pt>
                <c:pt idx="341">
                  <c:v>0.44785734813</c:v>
                </c:pt>
                <c:pt idx="342">
                  <c:v>0.44785734813</c:v>
                </c:pt>
                <c:pt idx="343">
                  <c:v>0.44785734813</c:v>
                </c:pt>
                <c:pt idx="344">
                  <c:v>0.44785734813</c:v>
                </c:pt>
                <c:pt idx="345">
                  <c:v>0.44785734813</c:v>
                </c:pt>
                <c:pt idx="346">
                  <c:v>0.44785734813</c:v>
                </c:pt>
                <c:pt idx="347">
                  <c:v>0.44785734813</c:v>
                </c:pt>
                <c:pt idx="348">
                  <c:v>0.44785734813</c:v>
                </c:pt>
                <c:pt idx="349">
                  <c:v>0.44785734813</c:v>
                </c:pt>
                <c:pt idx="350">
                  <c:v>0.44785734813</c:v>
                </c:pt>
                <c:pt idx="351">
                  <c:v>0.44785734813</c:v>
                </c:pt>
                <c:pt idx="352">
                  <c:v>0.44785734813</c:v>
                </c:pt>
                <c:pt idx="353">
                  <c:v>0.44785734813</c:v>
                </c:pt>
                <c:pt idx="354">
                  <c:v>0.44785734813</c:v>
                </c:pt>
                <c:pt idx="355">
                  <c:v>0.44785734813</c:v>
                </c:pt>
                <c:pt idx="356">
                  <c:v>0.44785734813</c:v>
                </c:pt>
                <c:pt idx="357">
                  <c:v>0.44785734813</c:v>
                </c:pt>
                <c:pt idx="358">
                  <c:v>0.44785734813</c:v>
                </c:pt>
                <c:pt idx="359">
                  <c:v>0.44785734813</c:v>
                </c:pt>
                <c:pt idx="360">
                  <c:v>0.44785734813</c:v>
                </c:pt>
                <c:pt idx="361">
                  <c:v>0.44785734813</c:v>
                </c:pt>
                <c:pt idx="362">
                  <c:v>0.44785734813</c:v>
                </c:pt>
                <c:pt idx="363">
                  <c:v>0.44785734813</c:v>
                </c:pt>
                <c:pt idx="364">
                  <c:v>0.44785734813</c:v>
                </c:pt>
                <c:pt idx="365">
                  <c:v>0.44785734813</c:v>
                </c:pt>
                <c:pt idx="366">
                  <c:v>0.44785734813</c:v>
                </c:pt>
                <c:pt idx="367">
                  <c:v>0.44785734813</c:v>
                </c:pt>
                <c:pt idx="368">
                  <c:v>0.44785734813</c:v>
                </c:pt>
                <c:pt idx="369">
                  <c:v>0.44785734813</c:v>
                </c:pt>
                <c:pt idx="370">
                  <c:v>0.44785734813</c:v>
                </c:pt>
                <c:pt idx="371">
                  <c:v>0.44785734813</c:v>
                </c:pt>
                <c:pt idx="372">
                  <c:v>0.44785734813</c:v>
                </c:pt>
                <c:pt idx="373">
                  <c:v>0.44785734813</c:v>
                </c:pt>
                <c:pt idx="374">
                  <c:v>0.44785734813</c:v>
                </c:pt>
                <c:pt idx="375">
                  <c:v>0.44785734813</c:v>
                </c:pt>
                <c:pt idx="376">
                  <c:v>0.44785734813</c:v>
                </c:pt>
                <c:pt idx="377">
                  <c:v>0.44785734813</c:v>
                </c:pt>
                <c:pt idx="378">
                  <c:v>0.44785734813</c:v>
                </c:pt>
                <c:pt idx="379">
                  <c:v>0.44785734813</c:v>
                </c:pt>
                <c:pt idx="380">
                  <c:v>0.44785734813</c:v>
                </c:pt>
                <c:pt idx="381">
                  <c:v>0.44785734813</c:v>
                </c:pt>
                <c:pt idx="382">
                  <c:v>0.44785734813</c:v>
                </c:pt>
                <c:pt idx="383">
                  <c:v>0.44785734813</c:v>
                </c:pt>
                <c:pt idx="384">
                  <c:v>0.44785734813</c:v>
                </c:pt>
                <c:pt idx="385">
                  <c:v>0.44785734813</c:v>
                </c:pt>
                <c:pt idx="386">
                  <c:v>0.44785734813</c:v>
                </c:pt>
                <c:pt idx="387">
                  <c:v>0.44785734813</c:v>
                </c:pt>
                <c:pt idx="388">
                  <c:v>0.44785734813</c:v>
                </c:pt>
                <c:pt idx="389">
                  <c:v>0.44785734813</c:v>
                </c:pt>
                <c:pt idx="390">
                  <c:v>0.44785734813</c:v>
                </c:pt>
                <c:pt idx="391">
                  <c:v>0.44785734813</c:v>
                </c:pt>
                <c:pt idx="392">
                  <c:v>0.44785734813</c:v>
                </c:pt>
                <c:pt idx="393">
                  <c:v>0.44785734813</c:v>
                </c:pt>
                <c:pt idx="394">
                  <c:v>0.44785734813</c:v>
                </c:pt>
                <c:pt idx="395">
                  <c:v>0.44785734813</c:v>
                </c:pt>
                <c:pt idx="396">
                  <c:v>0.44785734813</c:v>
                </c:pt>
                <c:pt idx="397">
                  <c:v>0.44785734813</c:v>
                </c:pt>
                <c:pt idx="398">
                  <c:v>0.44785734813</c:v>
                </c:pt>
                <c:pt idx="399">
                  <c:v>0.44785734813</c:v>
                </c:pt>
                <c:pt idx="400">
                  <c:v>0.44785734813</c:v>
                </c:pt>
                <c:pt idx="401">
                  <c:v>0.44785734813</c:v>
                </c:pt>
                <c:pt idx="402">
                  <c:v>0.44785734813</c:v>
                </c:pt>
                <c:pt idx="403">
                  <c:v>0.44785734813</c:v>
                </c:pt>
                <c:pt idx="404">
                  <c:v>0.44785734813</c:v>
                </c:pt>
                <c:pt idx="405">
                  <c:v>0.44785734813</c:v>
                </c:pt>
                <c:pt idx="406">
                  <c:v>0.44785734813</c:v>
                </c:pt>
                <c:pt idx="407">
                  <c:v>0.44785734813</c:v>
                </c:pt>
                <c:pt idx="408">
                  <c:v>0.44785734813</c:v>
                </c:pt>
                <c:pt idx="409">
                  <c:v>0.44785734813</c:v>
                </c:pt>
                <c:pt idx="410">
                  <c:v>0.44785734813</c:v>
                </c:pt>
                <c:pt idx="411">
                  <c:v>0.44785734813</c:v>
                </c:pt>
                <c:pt idx="412">
                  <c:v>0.44785734813</c:v>
                </c:pt>
                <c:pt idx="413">
                  <c:v>0.44785734813</c:v>
                </c:pt>
                <c:pt idx="414">
                  <c:v>0.44785734813</c:v>
                </c:pt>
                <c:pt idx="415">
                  <c:v>0.44785734813</c:v>
                </c:pt>
                <c:pt idx="416">
                  <c:v>0.44785734813</c:v>
                </c:pt>
                <c:pt idx="417">
                  <c:v>0.44785734813</c:v>
                </c:pt>
                <c:pt idx="418">
                  <c:v>0.44785734813</c:v>
                </c:pt>
                <c:pt idx="419">
                  <c:v>0.44785734813</c:v>
                </c:pt>
                <c:pt idx="420">
                  <c:v>0.44785734813</c:v>
                </c:pt>
                <c:pt idx="421">
                  <c:v>0.44785734813</c:v>
                </c:pt>
                <c:pt idx="422">
                  <c:v>0.44785734813</c:v>
                </c:pt>
                <c:pt idx="423">
                  <c:v>0.44785734813</c:v>
                </c:pt>
                <c:pt idx="424">
                  <c:v>0.44785734813</c:v>
                </c:pt>
                <c:pt idx="425">
                  <c:v>0.44785734813</c:v>
                </c:pt>
                <c:pt idx="426">
                  <c:v>0.44785734813</c:v>
                </c:pt>
                <c:pt idx="427">
                  <c:v>0.44785734813</c:v>
                </c:pt>
                <c:pt idx="428">
                  <c:v>0.44785734813</c:v>
                </c:pt>
                <c:pt idx="429">
                  <c:v>0.44785734813</c:v>
                </c:pt>
                <c:pt idx="430">
                  <c:v>0.44785734813</c:v>
                </c:pt>
                <c:pt idx="431">
                  <c:v>0.44785734813</c:v>
                </c:pt>
                <c:pt idx="432">
                  <c:v>0.44785734813</c:v>
                </c:pt>
                <c:pt idx="433">
                  <c:v>0.44785734813</c:v>
                </c:pt>
                <c:pt idx="434">
                  <c:v>0.44785734813</c:v>
                </c:pt>
                <c:pt idx="435">
                  <c:v>0.44785734813</c:v>
                </c:pt>
                <c:pt idx="436">
                  <c:v>0.44785734813</c:v>
                </c:pt>
                <c:pt idx="437">
                  <c:v>0.44785734813</c:v>
                </c:pt>
                <c:pt idx="438">
                  <c:v>0.44785734813</c:v>
                </c:pt>
                <c:pt idx="439">
                  <c:v>0.44785734813</c:v>
                </c:pt>
                <c:pt idx="440">
                  <c:v>0.44785734813</c:v>
                </c:pt>
                <c:pt idx="441">
                  <c:v>0.44785734813</c:v>
                </c:pt>
                <c:pt idx="442">
                  <c:v>0.44785734813</c:v>
                </c:pt>
                <c:pt idx="443">
                  <c:v>0.44785734813</c:v>
                </c:pt>
                <c:pt idx="444">
                  <c:v>0.44785734813</c:v>
                </c:pt>
                <c:pt idx="445">
                  <c:v>0.44785734813</c:v>
                </c:pt>
                <c:pt idx="446">
                  <c:v>0.44785734813</c:v>
                </c:pt>
                <c:pt idx="447">
                  <c:v>0.44785734813</c:v>
                </c:pt>
                <c:pt idx="448">
                  <c:v>0.44785734813</c:v>
                </c:pt>
                <c:pt idx="449">
                  <c:v>0.44785734813</c:v>
                </c:pt>
                <c:pt idx="450">
                  <c:v>0.44785734813</c:v>
                </c:pt>
                <c:pt idx="451">
                  <c:v>0.44785734813</c:v>
                </c:pt>
                <c:pt idx="452">
                  <c:v>0.44785734813</c:v>
                </c:pt>
                <c:pt idx="453">
                  <c:v>0.44785734813</c:v>
                </c:pt>
                <c:pt idx="454">
                  <c:v>0.44785734813</c:v>
                </c:pt>
                <c:pt idx="455">
                  <c:v>0.44785734813</c:v>
                </c:pt>
                <c:pt idx="456">
                  <c:v>0.44785734813</c:v>
                </c:pt>
                <c:pt idx="457">
                  <c:v>0.44785734813</c:v>
                </c:pt>
                <c:pt idx="458">
                  <c:v>0.44785734813</c:v>
                </c:pt>
                <c:pt idx="459">
                  <c:v>0.44785734813</c:v>
                </c:pt>
                <c:pt idx="460">
                  <c:v>0.44785734813</c:v>
                </c:pt>
                <c:pt idx="461">
                  <c:v>0.44785734813</c:v>
                </c:pt>
                <c:pt idx="462">
                  <c:v>0.44785734813</c:v>
                </c:pt>
                <c:pt idx="463">
                  <c:v>0.44785734813</c:v>
                </c:pt>
                <c:pt idx="464">
                  <c:v>0.44785734813</c:v>
                </c:pt>
                <c:pt idx="465">
                  <c:v>0.44785734813</c:v>
                </c:pt>
                <c:pt idx="466">
                  <c:v>0.44785734813</c:v>
                </c:pt>
                <c:pt idx="467">
                  <c:v>0.44785734813</c:v>
                </c:pt>
                <c:pt idx="468">
                  <c:v>0.44785734813</c:v>
                </c:pt>
                <c:pt idx="469">
                  <c:v>0.44785734813</c:v>
                </c:pt>
                <c:pt idx="470">
                  <c:v>0.44785734813</c:v>
                </c:pt>
                <c:pt idx="471">
                  <c:v>0.44785734813</c:v>
                </c:pt>
                <c:pt idx="472">
                  <c:v>0.44785734813</c:v>
                </c:pt>
                <c:pt idx="473">
                  <c:v>0.44785734813</c:v>
                </c:pt>
                <c:pt idx="474">
                  <c:v>0.44785734813</c:v>
                </c:pt>
                <c:pt idx="475">
                  <c:v>0.44785734813</c:v>
                </c:pt>
                <c:pt idx="476">
                  <c:v>0.44785734813</c:v>
                </c:pt>
                <c:pt idx="477">
                  <c:v>0.44785734813</c:v>
                </c:pt>
                <c:pt idx="478">
                  <c:v>0.44785734813</c:v>
                </c:pt>
                <c:pt idx="479">
                  <c:v>0.44785734813</c:v>
                </c:pt>
                <c:pt idx="480">
                  <c:v>0.44785734813</c:v>
                </c:pt>
                <c:pt idx="481">
                  <c:v>0.44785734813</c:v>
                </c:pt>
                <c:pt idx="482">
                  <c:v>0.44785734813</c:v>
                </c:pt>
                <c:pt idx="483">
                  <c:v>0.44785734813</c:v>
                </c:pt>
                <c:pt idx="484">
                  <c:v>0.44785734813</c:v>
                </c:pt>
                <c:pt idx="485">
                  <c:v>0.44785734813</c:v>
                </c:pt>
                <c:pt idx="486">
                  <c:v>0.44785734813</c:v>
                </c:pt>
                <c:pt idx="487">
                  <c:v>0.44785734813</c:v>
                </c:pt>
                <c:pt idx="488">
                  <c:v>0.44785734813</c:v>
                </c:pt>
                <c:pt idx="489">
                  <c:v>0.44785734813</c:v>
                </c:pt>
                <c:pt idx="490">
                  <c:v>0.44785734813</c:v>
                </c:pt>
                <c:pt idx="491">
                  <c:v>0.44785734813</c:v>
                </c:pt>
                <c:pt idx="492">
                  <c:v>0.44785734813</c:v>
                </c:pt>
                <c:pt idx="493">
                  <c:v>0.44785734813</c:v>
                </c:pt>
                <c:pt idx="494">
                  <c:v>0.44785734813</c:v>
                </c:pt>
                <c:pt idx="495">
                  <c:v>0.44785734813</c:v>
                </c:pt>
                <c:pt idx="496">
                  <c:v>0.44785734813</c:v>
                </c:pt>
                <c:pt idx="497">
                  <c:v>0.44785734813</c:v>
                </c:pt>
                <c:pt idx="498">
                  <c:v>0.44785734813</c:v>
                </c:pt>
                <c:pt idx="499">
                  <c:v>0.44785734813</c:v>
                </c:pt>
                <c:pt idx="500">
                  <c:v>0.44785734813</c:v>
                </c:pt>
                <c:pt idx="501">
                  <c:v>0.44785734813</c:v>
                </c:pt>
                <c:pt idx="502">
                  <c:v>0.44785734813</c:v>
                </c:pt>
                <c:pt idx="503">
                  <c:v>0.44785734813</c:v>
                </c:pt>
                <c:pt idx="504">
                  <c:v>0.44785734813</c:v>
                </c:pt>
                <c:pt idx="505">
                  <c:v>0.44785734813</c:v>
                </c:pt>
                <c:pt idx="506">
                  <c:v>0.44785734813</c:v>
                </c:pt>
                <c:pt idx="507">
                  <c:v>0.44785734813</c:v>
                </c:pt>
                <c:pt idx="508">
                  <c:v>0.44785734813</c:v>
                </c:pt>
                <c:pt idx="509">
                  <c:v>0.44785734813</c:v>
                </c:pt>
                <c:pt idx="510">
                  <c:v>0.44785734813</c:v>
                </c:pt>
                <c:pt idx="511">
                  <c:v>0.44785734813</c:v>
                </c:pt>
                <c:pt idx="512">
                  <c:v>0.44785734813</c:v>
                </c:pt>
                <c:pt idx="513">
                  <c:v>0.44785734813</c:v>
                </c:pt>
                <c:pt idx="514">
                  <c:v>0.44785734813</c:v>
                </c:pt>
                <c:pt idx="515">
                  <c:v>0.44785734813</c:v>
                </c:pt>
                <c:pt idx="516">
                  <c:v>0.44785734813</c:v>
                </c:pt>
                <c:pt idx="517">
                  <c:v>0.44785734813</c:v>
                </c:pt>
                <c:pt idx="518">
                  <c:v>0.44785734813</c:v>
                </c:pt>
                <c:pt idx="519">
                  <c:v>0.44785734813</c:v>
                </c:pt>
                <c:pt idx="520">
                  <c:v>0.44785734813</c:v>
                </c:pt>
                <c:pt idx="521">
                  <c:v>0.44785734813</c:v>
                </c:pt>
                <c:pt idx="522">
                  <c:v>0.44785734813</c:v>
                </c:pt>
                <c:pt idx="523">
                  <c:v>0.44785734813</c:v>
                </c:pt>
                <c:pt idx="524">
                  <c:v>0.44785734813</c:v>
                </c:pt>
                <c:pt idx="525">
                  <c:v>0.44785734813</c:v>
                </c:pt>
                <c:pt idx="526">
                  <c:v>0.44785734813</c:v>
                </c:pt>
                <c:pt idx="527">
                  <c:v>0.44785734813</c:v>
                </c:pt>
                <c:pt idx="528">
                  <c:v>0.44785734813</c:v>
                </c:pt>
                <c:pt idx="529">
                  <c:v>0.44785734813</c:v>
                </c:pt>
                <c:pt idx="530">
                  <c:v>0.44785734813</c:v>
                </c:pt>
                <c:pt idx="531">
                  <c:v>0.44785734813</c:v>
                </c:pt>
                <c:pt idx="532">
                  <c:v>0.44785734813</c:v>
                </c:pt>
                <c:pt idx="533">
                  <c:v>0.44785734813</c:v>
                </c:pt>
                <c:pt idx="534">
                  <c:v>0.44785734813</c:v>
                </c:pt>
                <c:pt idx="535">
                  <c:v>0.44785734813</c:v>
                </c:pt>
                <c:pt idx="536">
                  <c:v>0.44785734813</c:v>
                </c:pt>
                <c:pt idx="537">
                  <c:v>0.44785734813</c:v>
                </c:pt>
                <c:pt idx="538">
                  <c:v>0.44785734813</c:v>
                </c:pt>
                <c:pt idx="539">
                  <c:v>0.44785734813</c:v>
                </c:pt>
                <c:pt idx="540">
                  <c:v>0.44785734813</c:v>
                </c:pt>
                <c:pt idx="541">
                  <c:v>0.44785734813</c:v>
                </c:pt>
                <c:pt idx="542">
                  <c:v>0.44785734813</c:v>
                </c:pt>
                <c:pt idx="543">
                  <c:v>0.44785734813</c:v>
                </c:pt>
                <c:pt idx="544">
                  <c:v>0.44785734813</c:v>
                </c:pt>
                <c:pt idx="545">
                  <c:v>0.44785734813</c:v>
                </c:pt>
                <c:pt idx="546">
                  <c:v>0.44785734813</c:v>
                </c:pt>
                <c:pt idx="547">
                  <c:v>0.44785734813</c:v>
                </c:pt>
                <c:pt idx="548">
                  <c:v>0.44785734813</c:v>
                </c:pt>
                <c:pt idx="549">
                  <c:v>0.44785734813</c:v>
                </c:pt>
                <c:pt idx="550">
                  <c:v>0.44785734813</c:v>
                </c:pt>
                <c:pt idx="551">
                  <c:v>0.44785734813</c:v>
                </c:pt>
                <c:pt idx="552">
                  <c:v>0.44785734813</c:v>
                </c:pt>
                <c:pt idx="553">
                  <c:v>0.44785734813</c:v>
                </c:pt>
                <c:pt idx="554">
                  <c:v>0.44785734813</c:v>
                </c:pt>
                <c:pt idx="555">
                  <c:v>0.44785734813</c:v>
                </c:pt>
                <c:pt idx="556">
                  <c:v>0.44785734813</c:v>
                </c:pt>
                <c:pt idx="557">
                  <c:v>0.44785734813</c:v>
                </c:pt>
                <c:pt idx="558">
                  <c:v>0.44785734813</c:v>
                </c:pt>
                <c:pt idx="559">
                  <c:v>0.44785734813</c:v>
                </c:pt>
                <c:pt idx="560">
                  <c:v>0.44785734813</c:v>
                </c:pt>
                <c:pt idx="561">
                  <c:v>0.44785734813</c:v>
                </c:pt>
                <c:pt idx="562">
                  <c:v>0.44785734813</c:v>
                </c:pt>
                <c:pt idx="563">
                  <c:v>0.44785734813</c:v>
                </c:pt>
                <c:pt idx="564">
                  <c:v>0.44785734813</c:v>
                </c:pt>
                <c:pt idx="565">
                  <c:v>0.44785734813</c:v>
                </c:pt>
                <c:pt idx="566">
                  <c:v>0.44785734813</c:v>
                </c:pt>
                <c:pt idx="567">
                  <c:v>0.44785734813</c:v>
                </c:pt>
                <c:pt idx="568">
                  <c:v>0.44785734813</c:v>
                </c:pt>
                <c:pt idx="569">
                  <c:v>0.44785734813</c:v>
                </c:pt>
                <c:pt idx="570">
                  <c:v>0.44785734813</c:v>
                </c:pt>
                <c:pt idx="571">
                  <c:v>0.44785734813</c:v>
                </c:pt>
                <c:pt idx="572">
                  <c:v>0.44785734813</c:v>
                </c:pt>
                <c:pt idx="573">
                  <c:v>0.44785734813</c:v>
                </c:pt>
                <c:pt idx="574">
                  <c:v>0.44785734813</c:v>
                </c:pt>
                <c:pt idx="575">
                  <c:v>0.44785734813</c:v>
                </c:pt>
                <c:pt idx="576">
                  <c:v>0.44785734813</c:v>
                </c:pt>
                <c:pt idx="577">
                  <c:v>0.44785734813</c:v>
                </c:pt>
                <c:pt idx="578">
                  <c:v>0.44785734813</c:v>
                </c:pt>
                <c:pt idx="579">
                  <c:v>0.44785734813</c:v>
                </c:pt>
                <c:pt idx="580">
                  <c:v>0.44785734813</c:v>
                </c:pt>
                <c:pt idx="581">
                  <c:v>0.44785734813</c:v>
                </c:pt>
                <c:pt idx="582">
                  <c:v>0.44785734813</c:v>
                </c:pt>
                <c:pt idx="583">
                  <c:v>0.44785734813</c:v>
                </c:pt>
                <c:pt idx="584">
                  <c:v>0.44785734813</c:v>
                </c:pt>
                <c:pt idx="585">
                  <c:v>0.44785734813</c:v>
                </c:pt>
                <c:pt idx="586">
                  <c:v>0.44785734813</c:v>
                </c:pt>
                <c:pt idx="587">
                  <c:v>0.44785734813</c:v>
                </c:pt>
                <c:pt idx="588">
                  <c:v>0.44785734813</c:v>
                </c:pt>
                <c:pt idx="589">
                  <c:v>0.44785734813</c:v>
                </c:pt>
                <c:pt idx="590">
                  <c:v>0.44785734813</c:v>
                </c:pt>
                <c:pt idx="591">
                  <c:v>0.44785734813</c:v>
                </c:pt>
                <c:pt idx="592">
                  <c:v>0.44785734813</c:v>
                </c:pt>
                <c:pt idx="593">
                  <c:v>0.44785734813</c:v>
                </c:pt>
                <c:pt idx="594">
                  <c:v>0.44785734813</c:v>
                </c:pt>
                <c:pt idx="595">
                  <c:v>0.44785734813</c:v>
                </c:pt>
                <c:pt idx="596">
                  <c:v>0.44785734813</c:v>
                </c:pt>
                <c:pt idx="597">
                  <c:v>0.44785734813</c:v>
                </c:pt>
                <c:pt idx="598">
                  <c:v>0.44785734813</c:v>
                </c:pt>
                <c:pt idx="599">
                  <c:v>0.44785734813</c:v>
                </c:pt>
                <c:pt idx="600">
                  <c:v>0.44785734813</c:v>
                </c:pt>
                <c:pt idx="601">
                  <c:v>0.44785734813</c:v>
                </c:pt>
                <c:pt idx="602">
                  <c:v>0.44785734813</c:v>
                </c:pt>
                <c:pt idx="603">
                  <c:v>0.44785734813</c:v>
                </c:pt>
                <c:pt idx="604">
                  <c:v>0.44785734813</c:v>
                </c:pt>
                <c:pt idx="605">
                  <c:v>0.44785734813</c:v>
                </c:pt>
                <c:pt idx="606">
                  <c:v>0.44785734813</c:v>
                </c:pt>
                <c:pt idx="607">
                  <c:v>0.44785734813</c:v>
                </c:pt>
                <c:pt idx="608">
                  <c:v>0.44785734813</c:v>
                </c:pt>
                <c:pt idx="609">
                  <c:v>0.44785734813</c:v>
                </c:pt>
                <c:pt idx="610">
                  <c:v>0.44785734813</c:v>
                </c:pt>
                <c:pt idx="611">
                  <c:v>0.44785734813</c:v>
                </c:pt>
                <c:pt idx="612">
                  <c:v>0.44785734813</c:v>
                </c:pt>
                <c:pt idx="613">
                  <c:v>0.44785734813</c:v>
                </c:pt>
                <c:pt idx="614">
                  <c:v>0.44785734813</c:v>
                </c:pt>
                <c:pt idx="615">
                  <c:v>0.44785734813</c:v>
                </c:pt>
                <c:pt idx="616">
                  <c:v>0.44785734813</c:v>
                </c:pt>
                <c:pt idx="617">
                  <c:v>0.44785734813</c:v>
                </c:pt>
                <c:pt idx="618">
                  <c:v>0.44785734813</c:v>
                </c:pt>
                <c:pt idx="619">
                  <c:v>0.44785734813</c:v>
                </c:pt>
                <c:pt idx="620">
                  <c:v>0.44785734813</c:v>
                </c:pt>
                <c:pt idx="621">
                  <c:v>0.44785734813</c:v>
                </c:pt>
                <c:pt idx="622">
                  <c:v>0.44785734813</c:v>
                </c:pt>
                <c:pt idx="623">
                  <c:v>0.44785734813</c:v>
                </c:pt>
                <c:pt idx="624">
                  <c:v>0.44785734813</c:v>
                </c:pt>
                <c:pt idx="625">
                  <c:v>0.44785734813</c:v>
                </c:pt>
                <c:pt idx="626">
                  <c:v>0.44785734813</c:v>
                </c:pt>
                <c:pt idx="627">
                  <c:v>0.44785734813</c:v>
                </c:pt>
                <c:pt idx="628">
                  <c:v>0.44785734813</c:v>
                </c:pt>
                <c:pt idx="629">
                  <c:v>0.44785734813</c:v>
                </c:pt>
                <c:pt idx="630">
                  <c:v>0.44785734813</c:v>
                </c:pt>
                <c:pt idx="631">
                  <c:v>0.44785734813</c:v>
                </c:pt>
                <c:pt idx="632">
                  <c:v>0.44785734813</c:v>
                </c:pt>
                <c:pt idx="633">
                  <c:v>0.44785734813</c:v>
                </c:pt>
                <c:pt idx="634">
                  <c:v>0.44785734813</c:v>
                </c:pt>
                <c:pt idx="635">
                  <c:v>0.44785734813</c:v>
                </c:pt>
                <c:pt idx="636">
                  <c:v>0.44785734813</c:v>
                </c:pt>
                <c:pt idx="637">
                  <c:v>0.44785734813</c:v>
                </c:pt>
                <c:pt idx="638">
                  <c:v>0.44785734813</c:v>
                </c:pt>
                <c:pt idx="639">
                  <c:v>0.44785734813</c:v>
                </c:pt>
                <c:pt idx="640">
                  <c:v>0.44785734813</c:v>
                </c:pt>
                <c:pt idx="641">
                  <c:v>0.44785734813</c:v>
                </c:pt>
                <c:pt idx="642">
                  <c:v>0.44785734813</c:v>
                </c:pt>
                <c:pt idx="643">
                  <c:v>0.44785734813</c:v>
                </c:pt>
                <c:pt idx="644">
                  <c:v>0.44785734813</c:v>
                </c:pt>
                <c:pt idx="645">
                  <c:v>0.44785734813</c:v>
                </c:pt>
                <c:pt idx="646">
                  <c:v>0.44785734813</c:v>
                </c:pt>
                <c:pt idx="647">
                  <c:v>0.44785734813</c:v>
                </c:pt>
                <c:pt idx="648">
                  <c:v>0.44785734813</c:v>
                </c:pt>
                <c:pt idx="649">
                  <c:v>0.44785734813</c:v>
                </c:pt>
                <c:pt idx="650">
                  <c:v>0.44785734813</c:v>
                </c:pt>
                <c:pt idx="651">
                  <c:v>0.44785734813</c:v>
                </c:pt>
                <c:pt idx="652">
                  <c:v>0.44785734813</c:v>
                </c:pt>
                <c:pt idx="653">
                  <c:v>0.45515252796900002</c:v>
                </c:pt>
                <c:pt idx="654">
                  <c:v>0.46489311783600001</c:v>
                </c:pt>
                <c:pt idx="655">
                  <c:v>0.46489311783600001</c:v>
                </c:pt>
                <c:pt idx="656">
                  <c:v>0.466222508792</c:v>
                </c:pt>
                <c:pt idx="657">
                  <c:v>0.47111451789600001</c:v>
                </c:pt>
                <c:pt idx="658">
                  <c:v>0.47111451789600001</c:v>
                </c:pt>
                <c:pt idx="659">
                  <c:v>0.47111451789600001</c:v>
                </c:pt>
                <c:pt idx="660">
                  <c:v>0.47269539200900001</c:v>
                </c:pt>
                <c:pt idx="661">
                  <c:v>0.47269539200900001</c:v>
                </c:pt>
                <c:pt idx="662">
                  <c:v>0.47269539200900001</c:v>
                </c:pt>
                <c:pt idx="663">
                  <c:v>0.47277396910000002</c:v>
                </c:pt>
                <c:pt idx="664">
                  <c:v>0.47277396910000002</c:v>
                </c:pt>
                <c:pt idx="665">
                  <c:v>0.47277396910000002</c:v>
                </c:pt>
                <c:pt idx="666">
                  <c:v>0.47277396910000002</c:v>
                </c:pt>
                <c:pt idx="667">
                  <c:v>0.47277396910000002</c:v>
                </c:pt>
                <c:pt idx="668">
                  <c:v>0.47277396910000002</c:v>
                </c:pt>
                <c:pt idx="669">
                  <c:v>0.47277396910000002</c:v>
                </c:pt>
                <c:pt idx="670">
                  <c:v>0.47277396910000002</c:v>
                </c:pt>
                <c:pt idx="671">
                  <c:v>0.47277396910000002</c:v>
                </c:pt>
                <c:pt idx="672">
                  <c:v>0.47750576864599997</c:v>
                </c:pt>
                <c:pt idx="673">
                  <c:v>0.48012363589500001</c:v>
                </c:pt>
                <c:pt idx="674">
                  <c:v>0.48715915833700002</c:v>
                </c:pt>
                <c:pt idx="675">
                  <c:v>0.48715915833700002</c:v>
                </c:pt>
                <c:pt idx="676">
                  <c:v>0.48715915833700002</c:v>
                </c:pt>
                <c:pt idx="677">
                  <c:v>0.48715915833700002</c:v>
                </c:pt>
                <c:pt idx="678">
                  <c:v>0.489973840534</c:v>
                </c:pt>
                <c:pt idx="679">
                  <c:v>0.49293267272199998</c:v>
                </c:pt>
                <c:pt idx="680">
                  <c:v>0.499099866979</c:v>
                </c:pt>
                <c:pt idx="681">
                  <c:v>0.499099866979</c:v>
                </c:pt>
                <c:pt idx="682">
                  <c:v>0.50817096330900002</c:v>
                </c:pt>
                <c:pt idx="683">
                  <c:v>0.51036072516700004</c:v>
                </c:pt>
                <c:pt idx="684">
                  <c:v>0.51036072516700004</c:v>
                </c:pt>
                <c:pt idx="685">
                  <c:v>0.51281267017099996</c:v>
                </c:pt>
                <c:pt idx="686">
                  <c:v>0.52315775801499997</c:v>
                </c:pt>
                <c:pt idx="687">
                  <c:v>0.52421545423899996</c:v>
                </c:pt>
                <c:pt idx="688">
                  <c:v>0.52421545423899996</c:v>
                </c:pt>
                <c:pt idx="689">
                  <c:v>0.535386551707</c:v>
                </c:pt>
                <c:pt idx="690">
                  <c:v>0.53654477039600001</c:v>
                </c:pt>
                <c:pt idx="691">
                  <c:v>0.53654477039600001</c:v>
                </c:pt>
                <c:pt idx="692">
                  <c:v>0.54419495028800002</c:v>
                </c:pt>
                <c:pt idx="693">
                  <c:v>0.54419495028800002</c:v>
                </c:pt>
                <c:pt idx="694">
                  <c:v>0.54977534154800001</c:v>
                </c:pt>
                <c:pt idx="695">
                  <c:v>0.55750277154500005</c:v>
                </c:pt>
                <c:pt idx="696">
                  <c:v>0.55750277154500005</c:v>
                </c:pt>
                <c:pt idx="697">
                  <c:v>0.56388379498800001</c:v>
                </c:pt>
                <c:pt idx="698">
                  <c:v>0.575532612419</c:v>
                </c:pt>
                <c:pt idx="699">
                  <c:v>0.575532612419</c:v>
                </c:pt>
                <c:pt idx="700">
                  <c:v>0.57672527559800002</c:v>
                </c:pt>
                <c:pt idx="701">
                  <c:v>0.58178739545299996</c:v>
                </c:pt>
                <c:pt idx="702">
                  <c:v>0.589290128759</c:v>
                </c:pt>
                <c:pt idx="703">
                  <c:v>0.59464853792500005</c:v>
                </c:pt>
                <c:pt idx="704">
                  <c:v>0.60875144419600002</c:v>
                </c:pt>
                <c:pt idx="705">
                  <c:v>0.61998011277300002</c:v>
                </c:pt>
                <c:pt idx="706">
                  <c:v>0.61998011277300002</c:v>
                </c:pt>
                <c:pt idx="707">
                  <c:v>0.61998011277300002</c:v>
                </c:pt>
                <c:pt idx="708">
                  <c:v>0.61998011277300002</c:v>
                </c:pt>
                <c:pt idx="709">
                  <c:v>0.62581876485599996</c:v>
                </c:pt>
                <c:pt idx="710">
                  <c:v>0.63465905512300003</c:v>
                </c:pt>
                <c:pt idx="711">
                  <c:v>0.64072453111399996</c:v>
                </c:pt>
                <c:pt idx="712">
                  <c:v>0.65009503813000002</c:v>
                </c:pt>
                <c:pt idx="713">
                  <c:v>0.65009503813000002</c:v>
                </c:pt>
                <c:pt idx="714">
                  <c:v>0.65878599158200002</c:v>
                </c:pt>
                <c:pt idx="715">
                  <c:v>0.66277460140800004</c:v>
                </c:pt>
                <c:pt idx="716">
                  <c:v>0.67232189597100001</c:v>
                </c:pt>
                <c:pt idx="717">
                  <c:v>0.68786695621299998</c:v>
                </c:pt>
                <c:pt idx="718">
                  <c:v>0.705183408442</c:v>
                </c:pt>
                <c:pt idx="719">
                  <c:v>0.705183408442</c:v>
                </c:pt>
                <c:pt idx="720">
                  <c:v>0.705183408442</c:v>
                </c:pt>
                <c:pt idx="721">
                  <c:v>0.705183408442</c:v>
                </c:pt>
                <c:pt idx="722">
                  <c:v>0.70988979793600004</c:v>
                </c:pt>
                <c:pt idx="723">
                  <c:v>0.72001244105499995</c:v>
                </c:pt>
                <c:pt idx="724">
                  <c:v>0.72714522406899995</c:v>
                </c:pt>
                <c:pt idx="725">
                  <c:v>0.73435545572799998</c:v>
                </c:pt>
                <c:pt idx="726">
                  <c:v>0.75050342855999996</c:v>
                </c:pt>
                <c:pt idx="727">
                  <c:v>0.77277974082199996</c:v>
                </c:pt>
                <c:pt idx="728">
                  <c:v>0.800921954923</c:v>
                </c:pt>
                <c:pt idx="729">
                  <c:v>0.83419102353499996</c:v>
                </c:pt>
                <c:pt idx="730">
                  <c:v>0.87158755879200001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EF9-4237-BEB9-4BB24318D430}"/>
            </c:ext>
          </c:extLst>
        </c:ser>
        <c:ser>
          <c:idx val="2"/>
          <c:order val="2"/>
          <c:tx>
            <c:v>12.2 km/s, 2 DSMs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rgbClr val="FFC000"/>
                </a:solidFill>
              </a:ln>
              <a:effectLst/>
            </c:spPr>
          </c:marker>
          <c:xVal>
            <c:numRef>
              <c:f>'12p2_2burns'!$R$2:$R$732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'12p2_2burns'!$AH$2:$AH$732</c:f>
              <c:numCache>
                <c:formatCode>General</c:formatCode>
                <c:ptCount val="731"/>
                <c:pt idx="0">
                  <c:v>0.29084029298399999</c:v>
                </c:pt>
                <c:pt idx="1">
                  <c:v>0.291073301093</c:v>
                </c:pt>
                <c:pt idx="2">
                  <c:v>0.291073301093</c:v>
                </c:pt>
                <c:pt idx="3">
                  <c:v>0.291073301093</c:v>
                </c:pt>
                <c:pt idx="4">
                  <c:v>0.291073301093</c:v>
                </c:pt>
                <c:pt idx="5">
                  <c:v>0.291073301093</c:v>
                </c:pt>
                <c:pt idx="6">
                  <c:v>0.291073301093</c:v>
                </c:pt>
                <c:pt idx="7">
                  <c:v>0.291073301093</c:v>
                </c:pt>
                <c:pt idx="8">
                  <c:v>0.291073301093</c:v>
                </c:pt>
                <c:pt idx="9">
                  <c:v>0.29110112539600003</c:v>
                </c:pt>
                <c:pt idx="10">
                  <c:v>0.29118601973000002</c:v>
                </c:pt>
                <c:pt idx="11">
                  <c:v>0.29118601973000002</c:v>
                </c:pt>
                <c:pt idx="12">
                  <c:v>0.29118601973000002</c:v>
                </c:pt>
                <c:pt idx="13">
                  <c:v>0.29131500596799997</c:v>
                </c:pt>
                <c:pt idx="14">
                  <c:v>0.29131500596799997</c:v>
                </c:pt>
                <c:pt idx="15">
                  <c:v>0.29131500596799997</c:v>
                </c:pt>
                <c:pt idx="16">
                  <c:v>0.29131500596799997</c:v>
                </c:pt>
                <c:pt idx="17">
                  <c:v>0.29131500596799997</c:v>
                </c:pt>
                <c:pt idx="18">
                  <c:v>0.29137297613699997</c:v>
                </c:pt>
                <c:pt idx="19">
                  <c:v>0.29137297613699997</c:v>
                </c:pt>
                <c:pt idx="20">
                  <c:v>0.29149071600300003</c:v>
                </c:pt>
                <c:pt idx="21">
                  <c:v>0.29149071600300003</c:v>
                </c:pt>
                <c:pt idx="22">
                  <c:v>0.29149071600300003</c:v>
                </c:pt>
                <c:pt idx="23">
                  <c:v>0.29149071600300003</c:v>
                </c:pt>
                <c:pt idx="24">
                  <c:v>0.29149071600300003</c:v>
                </c:pt>
                <c:pt idx="25">
                  <c:v>0.29153893777599998</c:v>
                </c:pt>
                <c:pt idx="26">
                  <c:v>0.29153893777599998</c:v>
                </c:pt>
                <c:pt idx="27">
                  <c:v>0.29158876872400002</c:v>
                </c:pt>
                <c:pt idx="28">
                  <c:v>0.29158876872400002</c:v>
                </c:pt>
                <c:pt idx="29">
                  <c:v>0.29161198574899999</c:v>
                </c:pt>
                <c:pt idx="30">
                  <c:v>0.29165689293699998</c:v>
                </c:pt>
                <c:pt idx="31">
                  <c:v>0.29165689293699998</c:v>
                </c:pt>
                <c:pt idx="32">
                  <c:v>0.29172350900600003</c:v>
                </c:pt>
                <c:pt idx="33">
                  <c:v>0.29172350900600003</c:v>
                </c:pt>
                <c:pt idx="34">
                  <c:v>0.29172350900600003</c:v>
                </c:pt>
                <c:pt idx="35">
                  <c:v>0.29176914161099998</c:v>
                </c:pt>
                <c:pt idx="36">
                  <c:v>0.29176914161099998</c:v>
                </c:pt>
                <c:pt idx="37">
                  <c:v>0.29181303422299998</c:v>
                </c:pt>
                <c:pt idx="38">
                  <c:v>0.29181303422299998</c:v>
                </c:pt>
                <c:pt idx="39">
                  <c:v>0.29183133667700001</c:v>
                </c:pt>
                <c:pt idx="40">
                  <c:v>0.29187370245799998</c:v>
                </c:pt>
                <c:pt idx="41">
                  <c:v>0.29187370245799998</c:v>
                </c:pt>
                <c:pt idx="42">
                  <c:v>0.29189686480499999</c:v>
                </c:pt>
                <c:pt idx="43">
                  <c:v>0.291917889496</c:v>
                </c:pt>
                <c:pt idx="44">
                  <c:v>0.29198040618499999</c:v>
                </c:pt>
                <c:pt idx="45">
                  <c:v>0.29198040618499999</c:v>
                </c:pt>
                <c:pt idx="46">
                  <c:v>0.29198040618499999</c:v>
                </c:pt>
                <c:pt idx="47">
                  <c:v>0.29200028746099999</c:v>
                </c:pt>
                <c:pt idx="48">
                  <c:v>0.29202181546599998</c:v>
                </c:pt>
                <c:pt idx="49">
                  <c:v>0.29210217134999999</c:v>
                </c:pt>
                <c:pt idx="50">
                  <c:v>0.29210217134999999</c:v>
                </c:pt>
                <c:pt idx="51">
                  <c:v>0.29210217134999999</c:v>
                </c:pt>
                <c:pt idx="52">
                  <c:v>0.29210217134999999</c:v>
                </c:pt>
                <c:pt idx="53">
                  <c:v>0.292145796249</c:v>
                </c:pt>
                <c:pt idx="54">
                  <c:v>0.292145796249</c:v>
                </c:pt>
                <c:pt idx="55">
                  <c:v>0.29220783810500001</c:v>
                </c:pt>
                <c:pt idx="56">
                  <c:v>0.29220783810500001</c:v>
                </c:pt>
                <c:pt idx="57">
                  <c:v>0.29220783810500001</c:v>
                </c:pt>
                <c:pt idx="58">
                  <c:v>0.29224960503399999</c:v>
                </c:pt>
                <c:pt idx="59">
                  <c:v>0.29224960503399999</c:v>
                </c:pt>
                <c:pt idx="60">
                  <c:v>0.29231233601099998</c:v>
                </c:pt>
                <c:pt idx="61">
                  <c:v>0.29231233601099998</c:v>
                </c:pt>
                <c:pt idx="62">
                  <c:v>0.29231233601099998</c:v>
                </c:pt>
                <c:pt idx="63">
                  <c:v>0.292397081522</c:v>
                </c:pt>
                <c:pt idx="64">
                  <c:v>0.292397081522</c:v>
                </c:pt>
                <c:pt idx="65">
                  <c:v>0.292397081522</c:v>
                </c:pt>
                <c:pt idx="66">
                  <c:v>0.292397081522</c:v>
                </c:pt>
                <c:pt idx="67">
                  <c:v>0.29243765595299998</c:v>
                </c:pt>
                <c:pt idx="68">
                  <c:v>0.29243765595299998</c:v>
                </c:pt>
                <c:pt idx="69">
                  <c:v>0.29248319786100002</c:v>
                </c:pt>
                <c:pt idx="70">
                  <c:v>0.29248319786100002</c:v>
                </c:pt>
                <c:pt idx="71">
                  <c:v>0.292526935461</c:v>
                </c:pt>
                <c:pt idx="72">
                  <c:v>0.292526935461</c:v>
                </c:pt>
                <c:pt idx="73">
                  <c:v>0.29259352503000002</c:v>
                </c:pt>
                <c:pt idx="74">
                  <c:v>0.29259352503000002</c:v>
                </c:pt>
                <c:pt idx="75">
                  <c:v>0.29259352503000002</c:v>
                </c:pt>
                <c:pt idx="76">
                  <c:v>0.29263871583399997</c:v>
                </c:pt>
                <c:pt idx="77">
                  <c:v>0.29263871583399997</c:v>
                </c:pt>
                <c:pt idx="78">
                  <c:v>0.292659843182</c:v>
                </c:pt>
                <c:pt idx="79">
                  <c:v>0.29270776072799998</c:v>
                </c:pt>
                <c:pt idx="80">
                  <c:v>0.29270776072799998</c:v>
                </c:pt>
                <c:pt idx="81">
                  <c:v>0.29275454909800003</c:v>
                </c:pt>
                <c:pt idx="82">
                  <c:v>0.29275454909800003</c:v>
                </c:pt>
                <c:pt idx="83">
                  <c:v>0.292828424265</c:v>
                </c:pt>
                <c:pt idx="84">
                  <c:v>0.292828424265</c:v>
                </c:pt>
                <c:pt idx="85">
                  <c:v>0.292828424265</c:v>
                </c:pt>
                <c:pt idx="86">
                  <c:v>0.29290151826999999</c:v>
                </c:pt>
                <c:pt idx="87">
                  <c:v>0.29290151826999999</c:v>
                </c:pt>
                <c:pt idx="88">
                  <c:v>0.29290151826999999</c:v>
                </c:pt>
                <c:pt idx="89">
                  <c:v>0.29295001513899999</c:v>
                </c:pt>
                <c:pt idx="90">
                  <c:v>0.29295001513899999</c:v>
                </c:pt>
                <c:pt idx="91">
                  <c:v>0.29300478561799997</c:v>
                </c:pt>
                <c:pt idx="92">
                  <c:v>0.29300478561799997</c:v>
                </c:pt>
                <c:pt idx="93">
                  <c:v>0.29305870934400002</c:v>
                </c:pt>
                <c:pt idx="94">
                  <c:v>0.29305870934400002</c:v>
                </c:pt>
                <c:pt idx="95">
                  <c:v>0.293114088725</c:v>
                </c:pt>
                <c:pt idx="96">
                  <c:v>0.293114088725</c:v>
                </c:pt>
                <c:pt idx="97">
                  <c:v>0.29314095353000003</c:v>
                </c:pt>
                <c:pt idx="98">
                  <c:v>0.29319847178899999</c:v>
                </c:pt>
                <c:pt idx="99">
                  <c:v>0.29319847178899999</c:v>
                </c:pt>
                <c:pt idx="100">
                  <c:v>0.293229956367</c:v>
                </c:pt>
                <c:pt idx="101">
                  <c:v>0.29335389121200001</c:v>
                </c:pt>
                <c:pt idx="102">
                  <c:v>0.29335389121200001</c:v>
                </c:pt>
                <c:pt idx="103">
                  <c:v>0.29335389121200001</c:v>
                </c:pt>
                <c:pt idx="104">
                  <c:v>0.29335389121200001</c:v>
                </c:pt>
                <c:pt idx="105">
                  <c:v>0.29341936634999999</c:v>
                </c:pt>
                <c:pt idx="106">
                  <c:v>0.29341936634999999</c:v>
                </c:pt>
                <c:pt idx="107">
                  <c:v>0.29359477600700001</c:v>
                </c:pt>
                <c:pt idx="108">
                  <c:v>0.29359477600700001</c:v>
                </c:pt>
                <c:pt idx="109">
                  <c:v>0.29359477600700001</c:v>
                </c:pt>
                <c:pt idx="110">
                  <c:v>0.29359477600700001</c:v>
                </c:pt>
                <c:pt idx="111">
                  <c:v>0.29359477600700001</c:v>
                </c:pt>
                <c:pt idx="112">
                  <c:v>0.29363253943500001</c:v>
                </c:pt>
                <c:pt idx="113">
                  <c:v>0.293791014372</c:v>
                </c:pt>
                <c:pt idx="114">
                  <c:v>0.293791014372</c:v>
                </c:pt>
                <c:pt idx="115">
                  <c:v>0.293791014372</c:v>
                </c:pt>
                <c:pt idx="116">
                  <c:v>0.293791014372</c:v>
                </c:pt>
                <c:pt idx="117">
                  <c:v>0.29396106159300001</c:v>
                </c:pt>
                <c:pt idx="118">
                  <c:v>0.29396106159300001</c:v>
                </c:pt>
                <c:pt idx="119">
                  <c:v>0.29396106159300001</c:v>
                </c:pt>
                <c:pt idx="120">
                  <c:v>0.29396106159300001</c:v>
                </c:pt>
                <c:pt idx="121">
                  <c:v>0.294108280459</c:v>
                </c:pt>
                <c:pt idx="122">
                  <c:v>0.294108280459</c:v>
                </c:pt>
                <c:pt idx="123">
                  <c:v>0.294108280459</c:v>
                </c:pt>
                <c:pt idx="124">
                  <c:v>0.29415640296599999</c:v>
                </c:pt>
                <c:pt idx="125">
                  <c:v>0.29425827668600002</c:v>
                </c:pt>
                <c:pt idx="126">
                  <c:v>0.29425827668600002</c:v>
                </c:pt>
                <c:pt idx="127">
                  <c:v>0.29475882555900002</c:v>
                </c:pt>
                <c:pt idx="128">
                  <c:v>0.29475882555900002</c:v>
                </c:pt>
                <c:pt idx="129">
                  <c:v>0.29475882555900002</c:v>
                </c:pt>
                <c:pt idx="130">
                  <c:v>0.29475882555900002</c:v>
                </c:pt>
                <c:pt idx="131">
                  <c:v>0.29475882555900002</c:v>
                </c:pt>
                <c:pt idx="132">
                  <c:v>0.29475882555900002</c:v>
                </c:pt>
                <c:pt idx="133">
                  <c:v>0.29475882555900002</c:v>
                </c:pt>
                <c:pt idx="134">
                  <c:v>0.29475882555900002</c:v>
                </c:pt>
                <c:pt idx="135">
                  <c:v>0.29490508351900002</c:v>
                </c:pt>
                <c:pt idx="136">
                  <c:v>0.29490508351900002</c:v>
                </c:pt>
                <c:pt idx="137">
                  <c:v>0.29497704565100002</c:v>
                </c:pt>
                <c:pt idx="138">
                  <c:v>0.29515027948200001</c:v>
                </c:pt>
                <c:pt idx="139">
                  <c:v>0.29515027948200001</c:v>
                </c:pt>
                <c:pt idx="140">
                  <c:v>0.29524068467300002</c:v>
                </c:pt>
                <c:pt idx="141">
                  <c:v>0.29533237365199999</c:v>
                </c:pt>
                <c:pt idx="142">
                  <c:v>0.29553300409400002</c:v>
                </c:pt>
                <c:pt idx="143">
                  <c:v>0.29553300409400002</c:v>
                </c:pt>
                <c:pt idx="144">
                  <c:v>0.295744996697</c:v>
                </c:pt>
                <c:pt idx="145">
                  <c:v>0.295744996697</c:v>
                </c:pt>
                <c:pt idx="146">
                  <c:v>0.29625680438500002</c:v>
                </c:pt>
                <c:pt idx="147">
                  <c:v>0.29625680438500002</c:v>
                </c:pt>
                <c:pt idx="148">
                  <c:v>0.29625680438500002</c:v>
                </c:pt>
                <c:pt idx="149">
                  <c:v>0.29625680438500002</c:v>
                </c:pt>
                <c:pt idx="150">
                  <c:v>0.29670636524100003</c:v>
                </c:pt>
                <c:pt idx="151">
                  <c:v>0.29670636524100003</c:v>
                </c:pt>
                <c:pt idx="152">
                  <c:v>0.29670636524100003</c:v>
                </c:pt>
                <c:pt idx="153">
                  <c:v>0.29687092368500001</c:v>
                </c:pt>
                <c:pt idx="154">
                  <c:v>0.29722253971599999</c:v>
                </c:pt>
                <c:pt idx="155">
                  <c:v>0.29722253971599999</c:v>
                </c:pt>
                <c:pt idx="156">
                  <c:v>0.29760420339400001</c:v>
                </c:pt>
                <c:pt idx="157">
                  <c:v>0.29760420339400001</c:v>
                </c:pt>
                <c:pt idx="158">
                  <c:v>0.298012343826</c:v>
                </c:pt>
                <c:pt idx="159">
                  <c:v>0.298012343826</c:v>
                </c:pt>
                <c:pt idx="160">
                  <c:v>0.299098832629</c:v>
                </c:pt>
                <c:pt idx="161">
                  <c:v>0.299098832629</c:v>
                </c:pt>
                <c:pt idx="162">
                  <c:v>0.299098832629</c:v>
                </c:pt>
                <c:pt idx="163">
                  <c:v>0.299098832629</c:v>
                </c:pt>
                <c:pt idx="164">
                  <c:v>0.299098832629</c:v>
                </c:pt>
                <c:pt idx="165">
                  <c:v>0.29934971986600001</c:v>
                </c:pt>
                <c:pt idx="166">
                  <c:v>0.29956171533999998</c:v>
                </c:pt>
                <c:pt idx="167">
                  <c:v>0.30057987514000001</c:v>
                </c:pt>
                <c:pt idx="168">
                  <c:v>0.30057987514000001</c:v>
                </c:pt>
                <c:pt idx="169">
                  <c:v>0.30057987514000001</c:v>
                </c:pt>
                <c:pt idx="170">
                  <c:v>0.30057987514000001</c:v>
                </c:pt>
                <c:pt idx="171">
                  <c:v>0.30122028483800001</c:v>
                </c:pt>
                <c:pt idx="172">
                  <c:v>0.30122028483800001</c:v>
                </c:pt>
                <c:pt idx="173">
                  <c:v>0.30209602401300001</c:v>
                </c:pt>
                <c:pt idx="174">
                  <c:v>0.30209602401300001</c:v>
                </c:pt>
                <c:pt idx="175">
                  <c:v>0.30457780035299997</c:v>
                </c:pt>
                <c:pt idx="176">
                  <c:v>0.30457780035299997</c:v>
                </c:pt>
                <c:pt idx="177">
                  <c:v>0.30457780035299997</c:v>
                </c:pt>
                <c:pt idx="178">
                  <c:v>0.30457780035299997</c:v>
                </c:pt>
                <c:pt idx="179">
                  <c:v>0.305350874828</c:v>
                </c:pt>
                <c:pt idx="180">
                  <c:v>0.30892767592300002</c:v>
                </c:pt>
                <c:pt idx="181">
                  <c:v>0.30892767592300002</c:v>
                </c:pt>
                <c:pt idx="182">
                  <c:v>0.30892767592300002</c:v>
                </c:pt>
                <c:pt idx="183">
                  <c:v>0.30892767592300002</c:v>
                </c:pt>
                <c:pt idx="184">
                  <c:v>0.31495103116299999</c:v>
                </c:pt>
                <c:pt idx="185">
                  <c:v>0.31495103116299999</c:v>
                </c:pt>
                <c:pt idx="186">
                  <c:v>0.31495103116299999</c:v>
                </c:pt>
                <c:pt idx="187">
                  <c:v>0.31495103116299999</c:v>
                </c:pt>
                <c:pt idx="188">
                  <c:v>0.31495103116299999</c:v>
                </c:pt>
                <c:pt idx="189">
                  <c:v>0.319545369764</c:v>
                </c:pt>
                <c:pt idx="190">
                  <c:v>0.319545369764</c:v>
                </c:pt>
                <c:pt idx="191">
                  <c:v>0.319545369764</c:v>
                </c:pt>
                <c:pt idx="192">
                  <c:v>0.330399691946</c:v>
                </c:pt>
                <c:pt idx="193">
                  <c:v>0.330399691946</c:v>
                </c:pt>
                <c:pt idx="194">
                  <c:v>0.330399691946</c:v>
                </c:pt>
                <c:pt idx="195">
                  <c:v>0.330399691946</c:v>
                </c:pt>
                <c:pt idx="196">
                  <c:v>0.330399691946</c:v>
                </c:pt>
                <c:pt idx="197">
                  <c:v>0.330399691946</c:v>
                </c:pt>
                <c:pt idx="198">
                  <c:v>0.33524238622000002</c:v>
                </c:pt>
                <c:pt idx="199">
                  <c:v>0.33603910955100003</c:v>
                </c:pt>
                <c:pt idx="200">
                  <c:v>0.33693930206799999</c:v>
                </c:pt>
                <c:pt idx="201">
                  <c:v>0.33886822430300001</c:v>
                </c:pt>
                <c:pt idx="202">
                  <c:v>0.33886822430300001</c:v>
                </c:pt>
                <c:pt idx="203">
                  <c:v>0.33983370425600001</c:v>
                </c:pt>
                <c:pt idx="204">
                  <c:v>0.34601388570500002</c:v>
                </c:pt>
                <c:pt idx="205">
                  <c:v>0.34601388570500002</c:v>
                </c:pt>
                <c:pt idx="206">
                  <c:v>0.34601388570500002</c:v>
                </c:pt>
                <c:pt idx="207">
                  <c:v>0.34601388570500002</c:v>
                </c:pt>
                <c:pt idx="208">
                  <c:v>0.34601388570500002</c:v>
                </c:pt>
                <c:pt idx="209">
                  <c:v>0.35042227849599999</c:v>
                </c:pt>
                <c:pt idx="210">
                  <c:v>0.35042227849599999</c:v>
                </c:pt>
                <c:pt idx="211">
                  <c:v>0.35042227849599999</c:v>
                </c:pt>
                <c:pt idx="212">
                  <c:v>0.36084669348499998</c:v>
                </c:pt>
                <c:pt idx="213">
                  <c:v>0.36133484253100001</c:v>
                </c:pt>
                <c:pt idx="214">
                  <c:v>0.36187992095799998</c:v>
                </c:pt>
                <c:pt idx="215">
                  <c:v>0.36542766261499998</c:v>
                </c:pt>
                <c:pt idx="216">
                  <c:v>0.36542766261499998</c:v>
                </c:pt>
                <c:pt idx="217">
                  <c:v>0.36542766261499998</c:v>
                </c:pt>
                <c:pt idx="218">
                  <c:v>0.36542766261499998</c:v>
                </c:pt>
                <c:pt idx="219">
                  <c:v>0.36542766261499998</c:v>
                </c:pt>
                <c:pt idx="220">
                  <c:v>0.37135901439199998</c:v>
                </c:pt>
                <c:pt idx="221">
                  <c:v>0.37135901439199998</c:v>
                </c:pt>
                <c:pt idx="222">
                  <c:v>0.37135901439199998</c:v>
                </c:pt>
                <c:pt idx="223">
                  <c:v>0.37135901439199998</c:v>
                </c:pt>
                <c:pt idx="224">
                  <c:v>0.37135901439199998</c:v>
                </c:pt>
                <c:pt idx="225">
                  <c:v>0.37135901439199998</c:v>
                </c:pt>
                <c:pt idx="226">
                  <c:v>0.37373216138799997</c:v>
                </c:pt>
                <c:pt idx="227">
                  <c:v>0.37373216138799997</c:v>
                </c:pt>
                <c:pt idx="228">
                  <c:v>0.38516059423100002</c:v>
                </c:pt>
                <c:pt idx="229">
                  <c:v>0.38592079010899999</c:v>
                </c:pt>
                <c:pt idx="230">
                  <c:v>0.38592079010899999</c:v>
                </c:pt>
                <c:pt idx="231">
                  <c:v>0.38661371338299999</c:v>
                </c:pt>
                <c:pt idx="232">
                  <c:v>0.38661371338299999</c:v>
                </c:pt>
                <c:pt idx="233">
                  <c:v>0.38661371338299999</c:v>
                </c:pt>
                <c:pt idx="234">
                  <c:v>0.38661371338299999</c:v>
                </c:pt>
                <c:pt idx="235">
                  <c:v>0.38661371338299999</c:v>
                </c:pt>
                <c:pt idx="236">
                  <c:v>0.38661371338299999</c:v>
                </c:pt>
                <c:pt idx="237">
                  <c:v>0.38983541459799997</c:v>
                </c:pt>
                <c:pt idx="238">
                  <c:v>0.38983541459799997</c:v>
                </c:pt>
                <c:pt idx="239">
                  <c:v>0.39178402092300002</c:v>
                </c:pt>
                <c:pt idx="240">
                  <c:v>0.39468050042500002</c:v>
                </c:pt>
                <c:pt idx="241">
                  <c:v>0.39468050042500002</c:v>
                </c:pt>
                <c:pt idx="242">
                  <c:v>0.39468050042500002</c:v>
                </c:pt>
                <c:pt idx="243">
                  <c:v>0.396790966897</c:v>
                </c:pt>
                <c:pt idx="244">
                  <c:v>0.396790966897</c:v>
                </c:pt>
                <c:pt idx="245">
                  <c:v>0.39898010983799997</c:v>
                </c:pt>
                <c:pt idx="246">
                  <c:v>0.39898010983799997</c:v>
                </c:pt>
                <c:pt idx="247">
                  <c:v>0.40544094954999998</c:v>
                </c:pt>
                <c:pt idx="248">
                  <c:v>0.40544094954999998</c:v>
                </c:pt>
                <c:pt idx="249">
                  <c:v>0.40544094954999998</c:v>
                </c:pt>
                <c:pt idx="250">
                  <c:v>0.40544094954999998</c:v>
                </c:pt>
                <c:pt idx="251">
                  <c:v>0.40544094954999998</c:v>
                </c:pt>
                <c:pt idx="252">
                  <c:v>0.40833630393800002</c:v>
                </c:pt>
                <c:pt idx="253">
                  <c:v>0.40833630393800002</c:v>
                </c:pt>
                <c:pt idx="254">
                  <c:v>0.41305845242</c:v>
                </c:pt>
                <c:pt idx="255">
                  <c:v>0.41305845242</c:v>
                </c:pt>
                <c:pt idx="256">
                  <c:v>0.41305845242</c:v>
                </c:pt>
                <c:pt idx="257">
                  <c:v>0.414674514434</c:v>
                </c:pt>
                <c:pt idx="258">
                  <c:v>0.41743072928000002</c:v>
                </c:pt>
                <c:pt idx="259">
                  <c:v>0.42073018184900002</c:v>
                </c:pt>
                <c:pt idx="260">
                  <c:v>0.42073018184900002</c:v>
                </c:pt>
                <c:pt idx="261">
                  <c:v>0.42073018184900002</c:v>
                </c:pt>
                <c:pt idx="262">
                  <c:v>0.421970188513</c:v>
                </c:pt>
                <c:pt idx="263">
                  <c:v>0.42326610372599999</c:v>
                </c:pt>
                <c:pt idx="264">
                  <c:v>0.429016599517</c:v>
                </c:pt>
                <c:pt idx="265">
                  <c:v>0.429016599517</c:v>
                </c:pt>
                <c:pt idx="266">
                  <c:v>0.429016599517</c:v>
                </c:pt>
                <c:pt idx="267">
                  <c:v>0.429016599517</c:v>
                </c:pt>
                <c:pt idx="268">
                  <c:v>0.43393283072299998</c:v>
                </c:pt>
                <c:pt idx="269">
                  <c:v>0.43393283072299998</c:v>
                </c:pt>
                <c:pt idx="270">
                  <c:v>0.43393283072299998</c:v>
                </c:pt>
                <c:pt idx="271">
                  <c:v>0.43946416553500001</c:v>
                </c:pt>
                <c:pt idx="272">
                  <c:v>0.43946416553500001</c:v>
                </c:pt>
                <c:pt idx="273">
                  <c:v>0.43946416553500001</c:v>
                </c:pt>
                <c:pt idx="274">
                  <c:v>0.44131192967499999</c:v>
                </c:pt>
                <c:pt idx="275">
                  <c:v>0.44331578156899998</c:v>
                </c:pt>
                <c:pt idx="276">
                  <c:v>0.44725158286599997</c:v>
                </c:pt>
                <c:pt idx="277">
                  <c:v>0.44725158286599997</c:v>
                </c:pt>
                <c:pt idx="278">
                  <c:v>0.44725158286599997</c:v>
                </c:pt>
                <c:pt idx="279">
                  <c:v>0.44725158286599997</c:v>
                </c:pt>
                <c:pt idx="280">
                  <c:v>0.44725158286599997</c:v>
                </c:pt>
                <c:pt idx="281">
                  <c:v>0.44725158286599997</c:v>
                </c:pt>
                <c:pt idx="282">
                  <c:v>0.44725158286599997</c:v>
                </c:pt>
                <c:pt idx="283">
                  <c:v>0.44725158286599997</c:v>
                </c:pt>
                <c:pt idx="284">
                  <c:v>0.44725158286599997</c:v>
                </c:pt>
                <c:pt idx="285">
                  <c:v>0.44725158286599997</c:v>
                </c:pt>
                <c:pt idx="286">
                  <c:v>0.44725158286599997</c:v>
                </c:pt>
                <c:pt idx="287">
                  <c:v>0.44725158286599997</c:v>
                </c:pt>
                <c:pt idx="288">
                  <c:v>0.44725158286599997</c:v>
                </c:pt>
                <c:pt idx="289">
                  <c:v>0.44725158286599997</c:v>
                </c:pt>
                <c:pt idx="290">
                  <c:v>0.44725158286599997</c:v>
                </c:pt>
                <c:pt idx="291">
                  <c:v>0.44725158286599997</c:v>
                </c:pt>
                <c:pt idx="292">
                  <c:v>0.44725158286599997</c:v>
                </c:pt>
                <c:pt idx="293">
                  <c:v>0.44725158286599997</c:v>
                </c:pt>
                <c:pt idx="294">
                  <c:v>0.44725158286599997</c:v>
                </c:pt>
                <c:pt idx="295">
                  <c:v>0.44725158286599997</c:v>
                </c:pt>
                <c:pt idx="296">
                  <c:v>0.44725158286599997</c:v>
                </c:pt>
                <c:pt idx="297">
                  <c:v>0.44725158286599997</c:v>
                </c:pt>
                <c:pt idx="298">
                  <c:v>0.44725158286599997</c:v>
                </c:pt>
                <c:pt idx="299">
                  <c:v>0.44725158286599997</c:v>
                </c:pt>
                <c:pt idx="300">
                  <c:v>0.44725158286599997</c:v>
                </c:pt>
                <c:pt idx="301">
                  <c:v>0.44725158286599997</c:v>
                </c:pt>
                <c:pt idx="302">
                  <c:v>0.44725158286599997</c:v>
                </c:pt>
                <c:pt idx="303">
                  <c:v>0.44725158286599997</c:v>
                </c:pt>
                <c:pt idx="304">
                  <c:v>0.44725158286599997</c:v>
                </c:pt>
                <c:pt idx="305">
                  <c:v>0.44725158286599997</c:v>
                </c:pt>
                <c:pt idx="306">
                  <c:v>0.44725158286599997</c:v>
                </c:pt>
                <c:pt idx="307">
                  <c:v>0.44725158286599997</c:v>
                </c:pt>
                <c:pt idx="308">
                  <c:v>0.44725158286599997</c:v>
                </c:pt>
                <c:pt idx="309">
                  <c:v>0.44725158286599997</c:v>
                </c:pt>
                <c:pt idx="310">
                  <c:v>0.44725158286599997</c:v>
                </c:pt>
                <c:pt idx="311">
                  <c:v>0.44725158286599997</c:v>
                </c:pt>
                <c:pt idx="312">
                  <c:v>0.44725158286599997</c:v>
                </c:pt>
                <c:pt idx="313">
                  <c:v>0.44725158286599997</c:v>
                </c:pt>
                <c:pt idx="314">
                  <c:v>0.44725158286599997</c:v>
                </c:pt>
                <c:pt idx="315">
                  <c:v>0.44725158286599997</c:v>
                </c:pt>
                <c:pt idx="316">
                  <c:v>0.44725158286599997</c:v>
                </c:pt>
                <c:pt idx="317">
                  <c:v>0.44725158286599997</c:v>
                </c:pt>
                <c:pt idx="318">
                  <c:v>0.44725158286599997</c:v>
                </c:pt>
                <c:pt idx="319">
                  <c:v>0.44725158286599997</c:v>
                </c:pt>
                <c:pt idx="320">
                  <c:v>0.44725158286599997</c:v>
                </c:pt>
                <c:pt idx="321">
                  <c:v>0.44725158286599997</c:v>
                </c:pt>
                <c:pt idx="322">
                  <c:v>0.44725158286599997</c:v>
                </c:pt>
                <c:pt idx="323">
                  <c:v>0.44725158286599997</c:v>
                </c:pt>
                <c:pt idx="324">
                  <c:v>0.44725158286599997</c:v>
                </c:pt>
                <c:pt idx="325">
                  <c:v>0.44725158286599997</c:v>
                </c:pt>
                <c:pt idx="326">
                  <c:v>0.44725158286599997</c:v>
                </c:pt>
                <c:pt idx="327">
                  <c:v>0.44725158286599997</c:v>
                </c:pt>
                <c:pt idx="328">
                  <c:v>0.44725158286599997</c:v>
                </c:pt>
                <c:pt idx="329">
                  <c:v>0.44725158286599997</c:v>
                </c:pt>
                <c:pt idx="330">
                  <c:v>0.44725158286599997</c:v>
                </c:pt>
                <c:pt idx="331">
                  <c:v>0.44725158286599997</c:v>
                </c:pt>
                <c:pt idx="332">
                  <c:v>0.44725158286599997</c:v>
                </c:pt>
                <c:pt idx="333">
                  <c:v>0.44725158286599997</c:v>
                </c:pt>
                <c:pt idx="334">
                  <c:v>0.44725158286599997</c:v>
                </c:pt>
                <c:pt idx="335">
                  <c:v>0.44725158286599997</c:v>
                </c:pt>
                <c:pt idx="336">
                  <c:v>0.44725158286599997</c:v>
                </c:pt>
                <c:pt idx="337">
                  <c:v>0.44725158286599997</c:v>
                </c:pt>
                <c:pt idx="338">
                  <c:v>0.44725158286599997</c:v>
                </c:pt>
                <c:pt idx="339">
                  <c:v>0.44725158286599997</c:v>
                </c:pt>
                <c:pt idx="340">
                  <c:v>0.44725158286599997</c:v>
                </c:pt>
                <c:pt idx="341">
                  <c:v>0.44725158286599997</c:v>
                </c:pt>
                <c:pt idx="342">
                  <c:v>0.44725158286599997</c:v>
                </c:pt>
                <c:pt idx="343">
                  <c:v>0.44725158286599997</c:v>
                </c:pt>
                <c:pt idx="344">
                  <c:v>0.44725158286599997</c:v>
                </c:pt>
                <c:pt idx="345">
                  <c:v>0.44725158286599997</c:v>
                </c:pt>
                <c:pt idx="346">
                  <c:v>0.44725158286599997</c:v>
                </c:pt>
                <c:pt idx="347">
                  <c:v>0.44725158286599997</c:v>
                </c:pt>
                <c:pt idx="348">
                  <c:v>0.44725158286599997</c:v>
                </c:pt>
                <c:pt idx="349">
                  <c:v>0.44725158286599997</c:v>
                </c:pt>
                <c:pt idx="350">
                  <c:v>0.44725158286599997</c:v>
                </c:pt>
                <c:pt idx="351">
                  <c:v>0.44725158286599997</c:v>
                </c:pt>
                <c:pt idx="352">
                  <c:v>0.44725158286599997</c:v>
                </c:pt>
                <c:pt idx="353">
                  <c:v>0.44725158286599997</c:v>
                </c:pt>
                <c:pt idx="354">
                  <c:v>0.44725158286599997</c:v>
                </c:pt>
                <c:pt idx="355">
                  <c:v>0.44725158286599997</c:v>
                </c:pt>
                <c:pt idx="356">
                  <c:v>0.44725158286599997</c:v>
                </c:pt>
                <c:pt idx="357">
                  <c:v>0.44725158286599997</c:v>
                </c:pt>
                <c:pt idx="358">
                  <c:v>0.44725158286599997</c:v>
                </c:pt>
                <c:pt idx="359">
                  <c:v>0.44725158286599997</c:v>
                </c:pt>
                <c:pt idx="360">
                  <c:v>0.44725158286599997</c:v>
                </c:pt>
                <c:pt idx="361">
                  <c:v>0.44725158286599997</c:v>
                </c:pt>
                <c:pt idx="362">
                  <c:v>0.44725158286599997</c:v>
                </c:pt>
                <c:pt idx="363">
                  <c:v>0.44725158286599997</c:v>
                </c:pt>
                <c:pt idx="364">
                  <c:v>0.44725158286599997</c:v>
                </c:pt>
                <c:pt idx="365">
                  <c:v>0.44725158286599997</c:v>
                </c:pt>
                <c:pt idx="366">
                  <c:v>0.44725158286599997</c:v>
                </c:pt>
                <c:pt idx="367">
                  <c:v>0.44725158286599997</c:v>
                </c:pt>
                <c:pt idx="368">
                  <c:v>0.44725158286599997</c:v>
                </c:pt>
                <c:pt idx="369">
                  <c:v>0.44725158286599997</c:v>
                </c:pt>
                <c:pt idx="370">
                  <c:v>0.44725158286599997</c:v>
                </c:pt>
                <c:pt idx="371">
                  <c:v>0.44725158286599997</c:v>
                </c:pt>
                <c:pt idx="372">
                  <c:v>0.44725158286599997</c:v>
                </c:pt>
                <c:pt idx="373">
                  <c:v>0.44725158286599997</c:v>
                </c:pt>
                <c:pt idx="374">
                  <c:v>0.44725158286599997</c:v>
                </c:pt>
                <c:pt idx="375">
                  <c:v>0.44725158286599997</c:v>
                </c:pt>
                <c:pt idx="376">
                  <c:v>0.44725158286599997</c:v>
                </c:pt>
                <c:pt idx="377">
                  <c:v>0.44725158286599997</c:v>
                </c:pt>
                <c:pt idx="378">
                  <c:v>0.44725158286599997</c:v>
                </c:pt>
                <c:pt idx="379">
                  <c:v>0.44725158286599997</c:v>
                </c:pt>
                <c:pt idx="380">
                  <c:v>0.44725158286599997</c:v>
                </c:pt>
                <c:pt idx="381">
                  <c:v>0.44725158286599997</c:v>
                </c:pt>
                <c:pt idx="382">
                  <c:v>0.44725158286599997</c:v>
                </c:pt>
                <c:pt idx="383">
                  <c:v>0.44725158286599997</c:v>
                </c:pt>
                <c:pt idx="384">
                  <c:v>0.44725158286599997</c:v>
                </c:pt>
                <c:pt idx="385">
                  <c:v>0.44725158286599997</c:v>
                </c:pt>
                <c:pt idx="386">
                  <c:v>0.44725158286599997</c:v>
                </c:pt>
                <c:pt idx="387">
                  <c:v>0.44725158286599997</c:v>
                </c:pt>
                <c:pt idx="388">
                  <c:v>0.44725158286599997</c:v>
                </c:pt>
                <c:pt idx="389">
                  <c:v>0.44725158286599997</c:v>
                </c:pt>
                <c:pt idx="390">
                  <c:v>0.44725158286599997</c:v>
                </c:pt>
                <c:pt idx="391">
                  <c:v>0.44725158286599997</c:v>
                </c:pt>
                <c:pt idx="392">
                  <c:v>0.44725158286599997</c:v>
                </c:pt>
                <c:pt idx="393">
                  <c:v>0.44725158286599997</c:v>
                </c:pt>
                <c:pt idx="394">
                  <c:v>0.44725158286599997</c:v>
                </c:pt>
                <c:pt idx="395">
                  <c:v>0.44725158286599997</c:v>
                </c:pt>
                <c:pt idx="396">
                  <c:v>0.44725158286599997</c:v>
                </c:pt>
                <c:pt idx="397">
                  <c:v>0.44725158286599997</c:v>
                </c:pt>
                <c:pt idx="398">
                  <c:v>0.44725158286599997</c:v>
                </c:pt>
                <c:pt idx="399">
                  <c:v>0.44725158286599997</c:v>
                </c:pt>
                <c:pt idx="400">
                  <c:v>0.44725158286599997</c:v>
                </c:pt>
                <c:pt idx="401">
                  <c:v>0.44725158286599997</c:v>
                </c:pt>
                <c:pt idx="402">
                  <c:v>0.44725158286599997</c:v>
                </c:pt>
                <c:pt idx="403">
                  <c:v>0.44725158286599997</c:v>
                </c:pt>
                <c:pt idx="404">
                  <c:v>0.44725158286599997</c:v>
                </c:pt>
                <c:pt idx="405">
                  <c:v>0.44725158286599997</c:v>
                </c:pt>
                <c:pt idx="406">
                  <c:v>0.44725158286599997</c:v>
                </c:pt>
                <c:pt idx="407">
                  <c:v>0.44725158286599997</c:v>
                </c:pt>
                <c:pt idx="408">
                  <c:v>0.44725158286599997</c:v>
                </c:pt>
                <c:pt idx="409">
                  <c:v>0.44725158286599997</c:v>
                </c:pt>
                <c:pt idx="410">
                  <c:v>0.44725158286599997</c:v>
                </c:pt>
                <c:pt idx="411">
                  <c:v>0.44725158286599997</c:v>
                </c:pt>
                <c:pt idx="412">
                  <c:v>0.44725158286599997</c:v>
                </c:pt>
                <c:pt idx="413">
                  <c:v>0.44725158286599997</c:v>
                </c:pt>
                <c:pt idx="414">
                  <c:v>0.44725158286599997</c:v>
                </c:pt>
                <c:pt idx="415">
                  <c:v>0.44725158286599997</c:v>
                </c:pt>
                <c:pt idx="416">
                  <c:v>0.44725158286599997</c:v>
                </c:pt>
                <c:pt idx="417">
                  <c:v>0.44725158286599997</c:v>
                </c:pt>
                <c:pt idx="418">
                  <c:v>0.44726126799600002</c:v>
                </c:pt>
                <c:pt idx="419">
                  <c:v>0.44726126799600002</c:v>
                </c:pt>
                <c:pt idx="420">
                  <c:v>0.44726126799600002</c:v>
                </c:pt>
                <c:pt idx="421">
                  <c:v>0.44726126799600002</c:v>
                </c:pt>
                <c:pt idx="422">
                  <c:v>0.44726126799600002</c:v>
                </c:pt>
                <c:pt idx="423">
                  <c:v>0.44726126799600002</c:v>
                </c:pt>
                <c:pt idx="424">
                  <c:v>0.44726126799600002</c:v>
                </c:pt>
                <c:pt idx="425">
                  <c:v>0.44726126799600002</c:v>
                </c:pt>
                <c:pt idx="426">
                  <c:v>0.44726126799600002</c:v>
                </c:pt>
                <c:pt idx="427">
                  <c:v>0.44726126799600002</c:v>
                </c:pt>
                <c:pt idx="428">
                  <c:v>0.44726126799600002</c:v>
                </c:pt>
                <c:pt idx="429">
                  <c:v>0.44726126799600002</c:v>
                </c:pt>
                <c:pt idx="430">
                  <c:v>0.44726126799600002</c:v>
                </c:pt>
                <c:pt idx="431">
                  <c:v>0.44726126799600002</c:v>
                </c:pt>
                <c:pt idx="432">
                  <c:v>0.44726126799600002</c:v>
                </c:pt>
                <c:pt idx="433">
                  <c:v>0.44726126799600002</c:v>
                </c:pt>
                <c:pt idx="434">
                  <c:v>0.44726126799600002</c:v>
                </c:pt>
                <c:pt idx="435">
                  <c:v>0.44726126799600002</c:v>
                </c:pt>
                <c:pt idx="436">
                  <c:v>0.44726126799600002</c:v>
                </c:pt>
                <c:pt idx="437">
                  <c:v>0.44726126799600002</c:v>
                </c:pt>
                <c:pt idx="438">
                  <c:v>0.44726126799600002</c:v>
                </c:pt>
                <c:pt idx="439">
                  <c:v>0.44726126799600002</c:v>
                </c:pt>
                <c:pt idx="440">
                  <c:v>0.44726126799600002</c:v>
                </c:pt>
                <c:pt idx="441">
                  <c:v>0.44726126799600002</c:v>
                </c:pt>
                <c:pt idx="442">
                  <c:v>0.44726126799600002</c:v>
                </c:pt>
                <c:pt idx="443">
                  <c:v>0.44726126799600002</c:v>
                </c:pt>
                <c:pt idx="444">
                  <c:v>0.44726126799600002</c:v>
                </c:pt>
                <c:pt idx="445">
                  <c:v>0.44726126799600002</c:v>
                </c:pt>
                <c:pt idx="446">
                  <c:v>0.44726126799600002</c:v>
                </c:pt>
                <c:pt idx="447">
                  <c:v>0.44726126799600002</c:v>
                </c:pt>
                <c:pt idx="448">
                  <c:v>0.44726126799600002</c:v>
                </c:pt>
                <c:pt idx="449">
                  <c:v>0.44726126799600002</c:v>
                </c:pt>
                <c:pt idx="450">
                  <c:v>0.44726126799600002</c:v>
                </c:pt>
                <c:pt idx="451">
                  <c:v>0.44726126799600002</c:v>
                </c:pt>
                <c:pt idx="452">
                  <c:v>0.44726126799600002</c:v>
                </c:pt>
                <c:pt idx="453">
                  <c:v>0.44726126799600002</c:v>
                </c:pt>
                <c:pt idx="454">
                  <c:v>0.44726126799600002</c:v>
                </c:pt>
                <c:pt idx="455">
                  <c:v>0.44726126799600002</c:v>
                </c:pt>
                <c:pt idx="456">
                  <c:v>0.44726126799600002</c:v>
                </c:pt>
                <c:pt idx="457">
                  <c:v>0.44726126799600002</c:v>
                </c:pt>
                <c:pt idx="458">
                  <c:v>0.44726126799600002</c:v>
                </c:pt>
                <c:pt idx="459">
                  <c:v>0.44726126799600002</c:v>
                </c:pt>
                <c:pt idx="460">
                  <c:v>0.44726126799600002</c:v>
                </c:pt>
                <c:pt idx="461">
                  <c:v>0.44726126799600002</c:v>
                </c:pt>
                <c:pt idx="462">
                  <c:v>0.44726126799600002</c:v>
                </c:pt>
                <c:pt idx="463">
                  <c:v>0.44726126799600002</c:v>
                </c:pt>
                <c:pt idx="464">
                  <c:v>0.44726798637300003</c:v>
                </c:pt>
                <c:pt idx="465">
                  <c:v>0.44726798637300003</c:v>
                </c:pt>
                <c:pt idx="466">
                  <c:v>0.44726798637300003</c:v>
                </c:pt>
                <c:pt idx="467">
                  <c:v>0.44726798637300003</c:v>
                </c:pt>
                <c:pt idx="468">
                  <c:v>0.44726798637300003</c:v>
                </c:pt>
                <c:pt idx="469">
                  <c:v>0.44726798637300003</c:v>
                </c:pt>
                <c:pt idx="470">
                  <c:v>0.44726798637300003</c:v>
                </c:pt>
                <c:pt idx="471">
                  <c:v>0.44726798637300003</c:v>
                </c:pt>
                <c:pt idx="472">
                  <c:v>0.44726798637300003</c:v>
                </c:pt>
                <c:pt idx="473">
                  <c:v>0.44726798637300003</c:v>
                </c:pt>
                <c:pt idx="474">
                  <c:v>0.44726798637300003</c:v>
                </c:pt>
                <c:pt idx="475">
                  <c:v>0.44726798637300003</c:v>
                </c:pt>
                <c:pt idx="476">
                  <c:v>0.44726798637300003</c:v>
                </c:pt>
                <c:pt idx="477">
                  <c:v>0.44726798637300003</c:v>
                </c:pt>
                <c:pt idx="478">
                  <c:v>0.44726798637300003</c:v>
                </c:pt>
                <c:pt idx="479">
                  <c:v>0.44726798637300003</c:v>
                </c:pt>
                <c:pt idx="480">
                  <c:v>0.44726798637300003</c:v>
                </c:pt>
                <c:pt idx="481">
                  <c:v>0.44726798637300003</c:v>
                </c:pt>
                <c:pt idx="482">
                  <c:v>0.44726798637300003</c:v>
                </c:pt>
                <c:pt idx="483">
                  <c:v>0.447269642069</c:v>
                </c:pt>
                <c:pt idx="484">
                  <c:v>0.447269642069</c:v>
                </c:pt>
                <c:pt idx="485">
                  <c:v>0.447269642069</c:v>
                </c:pt>
                <c:pt idx="486">
                  <c:v>0.44728178030799998</c:v>
                </c:pt>
                <c:pt idx="487">
                  <c:v>0.44728178030799998</c:v>
                </c:pt>
                <c:pt idx="488">
                  <c:v>0.44728178030799998</c:v>
                </c:pt>
                <c:pt idx="489">
                  <c:v>0.44728178030799998</c:v>
                </c:pt>
                <c:pt idx="490">
                  <c:v>0.44728178030799998</c:v>
                </c:pt>
                <c:pt idx="491">
                  <c:v>0.44728178030799998</c:v>
                </c:pt>
                <c:pt idx="492">
                  <c:v>0.44728178030799998</c:v>
                </c:pt>
                <c:pt idx="493">
                  <c:v>0.44728178030799998</c:v>
                </c:pt>
                <c:pt idx="494">
                  <c:v>0.44728178030799998</c:v>
                </c:pt>
                <c:pt idx="495">
                  <c:v>0.44728178030799998</c:v>
                </c:pt>
                <c:pt idx="496">
                  <c:v>0.44728178030799998</c:v>
                </c:pt>
                <c:pt idx="497">
                  <c:v>0.44728178030799998</c:v>
                </c:pt>
                <c:pt idx="498">
                  <c:v>0.44728178030799998</c:v>
                </c:pt>
                <c:pt idx="499">
                  <c:v>0.44728178030799998</c:v>
                </c:pt>
                <c:pt idx="500">
                  <c:v>0.44728178030799998</c:v>
                </c:pt>
                <c:pt idx="501">
                  <c:v>0.44728178030799998</c:v>
                </c:pt>
                <c:pt idx="502">
                  <c:v>0.44730209929999998</c:v>
                </c:pt>
                <c:pt idx="503">
                  <c:v>0.44730209929999998</c:v>
                </c:pt>
                <c:pt idx="504">
                  <c:v>0.44730209929999998</c:v>
                </c:pt>
                <c:pt idx="505">
                  <c:v>0.44730209929999998</c:v>
                </c:pt>
                <c:pt idx="506">
                  <c:v>0.44730209929999998</c:v>
                </c:pt>
                <c:pt idx="507">
                  <c:v>0.44730209929999998</c:v>
                </c:pt>
                <c:pt idx="508">
                  <c:v>0.44730209929999998</c:v>
                </c:pt>
                <c:pt idx="509">
                  <c:v>0.44730209929999998</c:v>
                </c:pt>
                <c:pt idx="510">
                  <c:v>0.44730209929999998</c:v>
                </c:pt>
                <c:pt idx="511">
                  <c:v>0.44730209929999998</c:v>
                </c:pt>
                <c:pt idx="512">
                  <c:v>0.44730209929999998</c:v>
                </c:pt>
                <c:pt idx="513">
                  <c:v>0.44730209929999998</c:v>
                </c:pt>
                <c:pt idx="514">
                  <c:v>0.44730209929999998</c:v>
                </c:pt>
                <c:pt idx="515">
                  <c:v>0.44730209929999998</c:v>
                </c:pt>
                <c:pt idx="516">
                  <c:v>0.44730209929999998</c:v>
                </c:pt>
                <c:pt idx="517">
                  <c:v>0.44730209929999998</c:v>
                </c:pt>
                <c:pt idx="518">
                  <c:v>0.44730209929999998</c:v>
                </c:pt>
                <c:pt idx="519">
                  <c:v>0.44730209929999998</c:v>
                </c:pt>
                <c:pt idx="520">
                  <c:v>0.44730209929999998</c:v>
                </c:pt>
                <c:pt idx="521">
                  <c:v>0.44730209929999998</c:v>
                </c:pt>
                <c:pt idx="522">
                  <c:v>0.44730209929999998</c:v>
                </c:pt>
                <c:pt idx="523">
                  <c:v>0.44730632462999997</c:v>
                </c:pt>
                <c:pt idx="524">
                  <c:v>0.44730632462999997</c:v>
                </c:pt>
                <c:pt idx="525">
                  <c:v>0.44730632462999997</c:v>
                </c:pt>
                <c:pt idx="526">
                  <c:v>0.44730632462999997</c:v>
                </c:pt>
                <c:pt idx="527">
                  <c:v>0.44731277433299999</c:v>
                </c:pt>
                <c:pt idx="528">
                  <c:v>0.44731277433299999</c:v>
                </c:pt>
                <c:pt idx="529">
                  <c:v>0.44731277433299999</c:v>
                </c:pt>
                <c:pt idx="530">
                  <c:v>0.44731277433299999</c:v>
                </c:pt>
                <c:pt idx="531">
                  <c:v>0.44731277433299999</c:v>
                </c:pt>
                <c:pt idx="532">
                  <c:v>0.44731277433299999</c:v>
                </c:pt>
                <c:pt idx="533">
                  <c:v>0.44731560610999999</c:v>
                </c:pt>
                <c:pt idx="534">
                  <c:v>0.44731560610999999</c:v>
                </c:pt>
                <c:pt idx="535">
                  <c:v>0.44731560610999999</c:v>
                </c:pt>
                <c:pt idx="536">
                  <c:v>0.44732015785399998</c:v>
                </c:pt>
                <c:pt idx="537">
                  <c:v>0.44732015785399998</c:v>
                </c:pt>
                <c:pt idx="538">
                  <c:v>0.44732015785399998</c:v>
                </c:pt>
                <c:pt idx="539">
                  <c:v>0.44732015785399998</c:v>
                </c:pt>
                <c:pt idx="540">
                  <c:v>0.44732931058699998</c:v>
                </c:pt>
                <c:pt idx="541">
                  <c:v>0.44732931058699998</c:v>
                </c:pt>
                <c:pt idx="542">
                  <c:v>0.44732931058699998</c:v>
                </c:pt>
                <c:pt idx="543">
                  <c:v>0.44732931058699998</c:v>
                </c:pt>
                <c:pt idx="544">
                  <c:v>0.44732931058699998</c:v>
                </c:pt>
                <c:pt idx="545">
                  <c:v>0.44732931058699998</c:v>
                </c:pt>
                <c:pt idx="546">
                  <c:v>0.44732931058699998</c:v>
                </c:pt>
                <c:pt idx="547">
                  <c:v>0.44732931058699998</c:v>
                </c:pt>
                <c:pt idx="548">
                  <c:v>0.44732931058699998</c:v>
                </c:pt>
                <c:pt idx="549">
                  <c:v>0.44732931058699998</c:v>
                </c:pt>
                <c:pt idx="550">
                  <c:v>0.44734199525099999</c:v>
                </c:pt>
                <c:pt idx="551">
                  <c:v>0.44734199525099999</c:v>
                </c:pt>
                <c:pt idx="552">
                  <c:v>0.44734199525099999</c:v>
                </c:pt>
                <c:pt idx="553">
                  <c:v>0.44734199525099999</c:v>
                </c:pt>
                <c:pt idx="554">
                  <c:v>0.44734199525099999</c:v>
                </c:pt>
                <c:pt idx="555">
                  <c:v>0.44734199525099999</c:v>
                </c:pt>
                <c:pt idx="556">
                  <c:v>0.44734199525099999</c:v>
                </c:pt>
                <c:pt idx="557">
                  <c:v>0.44734199525099999</c:v>
                </c:pt>
                <c:pt idx="558">
                  <c:v>0.44734199525099999</c:v>
                </c:pt>
                <c:pt idx="559">
                  <c:v>0.44734199525099999</c:v>
                </c:pt>
                <c:pt idx="560">
                  <c:v>0.44734199525099999</c:v>
                </c:pt>
                <c:pt idx="561">
                  <c:v>0.44734199525099999</c:v>
                </c:pt>
                <c:pt idx="562">
                  <c:v>0.44734199525099999</c:v>
                </c:pt>
                <c:pt idx="563">
                  <c:v>0.44734199525099999</c:v>
                </c:pt>
                <c:pt idx="564">
                  <c:v>0.44734199525099999</c:v>
                </c:pt>
                <c:pt idx="565">
                  <c:v>0.44734199525099999</c:v>
                </c:pt>
                <c:pt idx="566">
                  <c:v>0.44734199525099999</c:v>
                </c:pt>
                <c:pt idx="567">
                  <c:v>0.44734199525099999</c:v>
                </c:pt>
                <c:pt idx="568">
                  <c:v>0.44734199525099999</c:v>
                </c:pt>
                <c:pt idx="569">
                  <c:v>0.44734199525099999</c:v>
                </c:pt>
                <c:pt idx="570">
                  <c:v>0.44734199525099999</c:v>
                </c:pt>
                <c:pt idx="571">
                  <c:v>0.44734668114100001</c:v>
                </c:pt>
                <c:pt idx="572">
                  <c:v>0.44734668114100001</c:v>
                </c:pt>
                <c:pt idx="573">
                  <c:v>0.44734668114100001</c:v>
                </c:pt>
                <c:pt idx="574">
                  <c:v>0.44734668114100001</c:v>
                </c:pt>
                <c:pt idx="575">
                  <c:v>0.44734668114100001</c:v>
                </c:pt>
                <c:pt idx="576">
                  <c:v>0.447349598407</c:v>
                </c:pt>
                <c:pt idx="577">
                  <c:v>0.447349598407</c:v>
                </c:pt>
                <c:pt idx="578">
                  <c:v>0.447349598407</c:v>
                </c:pt>
                <c:pt idx="579">
                  <c:v>0.44735100737299999</c:v>
                </c:pt>
                <c:pt idx="580">
                  <c:v>0.44735445423600001</c:v>
                </c:pt>
                <c:pt idx="581">
                  <c:v>0.44735445423600001</c:v>
                </c:pt>
                <c:pt idx="582">
                  <c:v>0.44735445423600001</c:v>
                </c:pt>
                <c:pt idx="583">
                  <c:v>0.44735803660200002</c:v>
                </c:pt>
                <c:pt idx="584">
                  <c:v>0.44735803660200002</c:v>
                </c:pt>
                <c:pt idx="585">
                  <c:v>0.44735803660200002</c:v>
                </c:pt>
                <c:pt idx="586">
                  <c:v>0.44736167129400001</c:v>
                </c:pt>
                <c:pt idx="587">
                  <c:v>0.44736167129400001</c:v>
                </c:pt>
                <c:pt idx="588">
                  <c:v>0.44736167129400001</c:v>
                </c:pt>
                <c:pt idx="589">
                  <c:v>0.447365340853</c:v>
                </c:pt>
                <c:pt idx="590">
                  <c:v>0.447365340853</c:v>
                </c:pt>
                <c:pt idx="591">
                  <c:v>0.447365340853</c:v>
                </c:pt>
                <c:pt idx="592">
                  <c:v>0.44737144228999998</c:v>
                </c:pt>
                <c:pt idx="593">
                  <c:v>0.44737144228999998</c:v>
                </c:pt>
                <c:pt idx="594">
                  <c:v>0.44737144228999998</c:v>
                </c:pt>
                <c:pt idx="595">
                  <c:v>0.44737144228999998</c:v>
                </c:pt>
                <c:pt idx="596">
                  <c:v>0.44737144228999998</c:v>
                </c:pt>
                <c:pt idx="597">
                  <c:v>0.447372651934</c:v>
                </c:pt>
                <c:pt idx="598">
                  <c:v>0.447373864979</c:v>
                </c:pt>
                <c:pt idx="599">
                  <c:v>0.44737618397899998</c:v>
                </c:pt>
                <c:pt idx="600">
                  <c:v>0.44737618397899998</c:v>
                </c:pt>
                <c:pt idx="601">
                  <c:v>0.44737863042199999</c:v>
                </c:pt>
                <c:pt idx="602">
                  <c:v>0.44737863042199999</c:v>
                </c:pt>
                <c:pt idx="603">
                  <c:v>0.44737991386999998</c:v>
                </c:pt>
                <c:pt idx="604">
                  <c:v>0.44739314970999999</c:v>
                </c:pt>
                <c:pt idx="605">
                  <c:v>0.44739314970999999</c:v>
                </c:pt>
                <c:pt idx="606">
                  <c:v>0.44739314970999999</c:v>
                </c:pt>
                <c:pt idx="607">
                  <c:v>0.44739314970999999</c:v>
                </c:pt>
                <c:pt idx="608">
                  <c:v>0.44739314970999999</c:v>
                </c:pt>
                <c:pt idx="609">
                  <c:v>0.44739314970999999</c:v>
                </c:pt>
                <c:pt idx="610">
                  <c:v>0.44739314970999999</c:v>
                </c:pt>
                <c:pt idx="611">
                  <c:v>0.44739314970999999</c:v>
                </c:pt>
                <c:pt idx="612">
                  <c:v>0.44739314970999999</c:v>
                </c:pt>
                <c:pt idx="613">
                  <c:v>0.44739314970999999</c:v>
                </c:pt>
                <c:pt idx="614">
                  <c:v>0.44739314970999999</c:v>
                </c:pt>
                <c:pt idx="615">
                  <c:v>0.44739314970999999</c:v>
                </c:pt>
                <c:pt idx="616">
                  <c:v>0.44740804486699998</c:v>
                </c:pt>
                <c:pt idx="617">
                  <c:v>0.44740804486699998</c:v>
                </c:pt>
                <c:pt idx="618">
                  <c:v>0.44740804486699998</c:v>
                </c:pt>
                <c:pt idx="619">
                  <c:v>0.44740804486699998</c:v>
                </c:pt>
                <c:pt idx="620">
                  <c:v>0.44740804486699998</c:v>
                </c:pt>
                <c:pt idx="621">
                  <c:v>0.44740804486699998</c:v>
                </c:pt>
                <c:pt idx="622">
                  <c:v>0.44740804486699998</c:v>
                </c:pt>
                <c:pt idx="623">
                  <c:v>0.44740804486699998</c:v>
                </c:pt>
                <c:pt idx="624">
                  <c:v>0.44740804486699998</c:v>
                </c:pt>
                <c:pt idx="625">
                  <c:v>0.44740804486699998</c:v>
                </c:pt>
                <c:pt idx="626">
                  <c:v>0.44740804486699998</c:v>
                </c:pt>
                <c:pt idx="627">
                  <c:v>0.44740804486699998</c:v>
                </c:pt>
                <c:pt idx="628">
                  <c:v>0.44740804486699998</c:v>
                </c:pt>
                <c:pt idx="629">
                  <c:v>0.44740804486699998</c:v>
                </c:pt>
                <c:pt idx="630">
                  <c:v>0.44740804486699998</c:v>
                </c:pt>
                <c:pt idx="631">
                  <c:v>0.44740804486699998</c:v>
                </c:pt>
                <c:pt idx="632">
                  <c:v>0.44740804486699998</c:v>
                </c:pt>
                <c:pt idx="633">
                  <c:v>0.44740804486699998</c:v>
                </c:pt>
                <c:pt idx="634">
                  <c:v>0.44740804486699998</c:v>
                </c:pt>
                <c:pt idx="635">
                  <c:v>0.44740804486699998</c:v>
                </c:pt>
                <c:pt idx="636">
                  <c:v>0.44740804486699998</c:v>
                </c:pt>
                <c:pt idx="637">
                  <c:v>0.44740804486699998</c:v>
                </c:pt>
                <c:pt idx="638">
                  <c:v>0.44740804486699998</c:v>
                </c:pt>
                <c:pt idx="639">
                  <c:v>0.44740804486699998</c:v>
                </c:pt>
                <c:pt idx="640">
                  <c:v>0.44740804486699998</c:v>
                </c:pt>
                <c:pt idx="641">
                  <c:v>0.44740804486699998</c:v>
                </c:pt>
                <c:pt idx="642">
                  <c:v>0.44740804486699998</c:v>
                </c:pt>
                <c:pt idx="643">
                  <c:v>0.44740804486699998</c:v>
                </c:pt>
                <c:pt idx="644">
                  <c:v>0.44740804486699998</c:v>
                </c:pt>
                <c:pt idx="645">
                  <c:v>0.44740804486699998</c:v>
                </c:pt>
                <c:pt idx="646">
                  <c:v>0.44740804486699998</c:v>
                </c:pt>
                <c:pt idx="647">
                  <c:v>0.44740804486699998</c:v>
                </c:pt>
                <c:pt idx="648">
                  <c:v>0.44875381488100002</c:v>
                </c:pt>
                <c:pt idx="649">
                  <c:v>0.44875381488100002</c:v>
                </c:pt>
                <c:pt idx="650">
                  <c:v>0.44875381488100002</c:v>
                </c:pt>
                <c:pt idx="651">
                  <c:v>0.44875381488100002</c:v>
                </c:pt>
                <c:pt idx="652">
                  <c:v>0.44875381488100002</c:v>
                </c:pt>
                <c:pt idx="653">
                  <c:v>0.44875381488100002</c:v>
                </c:pt>
                <c:pt idx="654">
                  <c:v>0.44875381488100002</c:v>
                </c:pt>
                <c:pt idx="655">
                  <c:v>0.455744475659</c:v>
                </c:pt>
                <c:pt idx="656">
                  <c:v>0.455744475659</c:v>
                </c:pt>
                <c:pt idx="657">
                  <c:v>0.455744475659</c:v>
                </c:pt>
                <c:pt idx="658">
                  <c:v>0.455744475659</c:v>
                </c:pt>
                <c:pt idx="659">
                  <c:v>0.455744475659</c:v>
                </c:pt>
                <c:pt idx="660">
                  <c:v>0.455744475659</c:v>
                </c:pt>
                <c:pt idx="661">
                  <c:v>0.455744475659</c:v>
                </c:pt>
                <c:pt idx="662">
                  <c:v>0.46792388657599998</c:v>
                </c:pt>
                <c:pt idx="663">
                  <c:v>0.48715985884899998</c:v>
                </c:pt>
                <c:pt idx="664">
                  <c:v>0.48715985884899998</c:v>
                </c:pt>
                <c:pt idx="665">
                  <c:v>0.48715985884899998</c:v>
                </c:pt>
                <c:pt idx="666">
                  <c:v>0.48715985884899998</c:v>
                </c:pt>
                <c:pt idx="667">
                  <c:v>0.48715985884899998</c:v>
                </c:pt>
                <c:pt idx="668">
                  <c:v>0.48715985884899998</c:v>
                </c:pt>
                <c:pt idx="669">
                  <c:v>0.48715985884899998</c:v>
                </c:pt>
                <c:pt idx="670">
                  <c:v>0.48715985884899998</c:v>
                </c:pt>
                <c:pt idx="671">
                  <c:v>0.48715985884899998</c:v>
                </c:pt>
                <c:pt idx="672">
                  <c:v>0.48715985884899998</c:v>
                </c:pt>
                <c:pt idx="673">
                  <c:v>0.48715985884899998</c:v>
                </c:pt>
                <c:pt idx="674">
                  <c:v>0.48715985884899998</c:v>
                </c:pt>
                <c:pt idx="675">
                  <c:v>0.48715985884899998</c:v>
                </c:pt>
                <c:pt idx="676">
                  <c:v>0.48715985884899998</c:v>
                </c:pt>
                <c:pt idx="677">
                  <c:v>0.48715985884899998</c:v>
                </c:pt>
                <c:pt idx="678">
                  <c:v>0.49472150592199998</c:v>
                </c:pt>
                <c:pt idx="679">
                  <c:v>0.51201362952899998</c:v>
                </c:pt>
                <c:pt idx="680">
                  <c:v>0.53617760639000001</c:v>
                </c:pt>
                <c:pt idx="681">
                  <c:v>0.53617760639000001</c:v>
                </c:pt>
                <c:pt idx="682">
                  <c:v>0.53617760639000001</c:v>
                </c:pt>
                <c:pt idx="683">
                  <c:v>0.53617760639000001</c:v>
                </c:pt>
                <c:pt idx="684">
                  <c:v>0.53617760639000001</c:v>
                </c:pt>
                <c:pt idx="685">
                  <c:v>0.53617760639000001</c:v>
                </c:pt>
                <c:pt idx="686">
                  <c:v>0.53617760639000001</c:v>
                </c:pt>
                <c:pt idx="687">
                  <c:v>0.53617760639000001</c:v>
                </c:pt>
                <c:pt idx="688">
                  <c:v>0.53617760639000001</c:v>
                </c:pt>
                <c:pt idx="689">
                  <c:v>0.53617760639000001</c:v>
                </c:pt>
                <c:pt idx="690">
                  <c:v>0.53617760639000001</c:v>
                </c:pt>
                <c:pt idx="691">
                  <c:v>0.53617760639000001</c:v>
                </c:pt>
                <c:pt idx="692">
                  <c:v>0.54118689836599998</c:v>
                </c:pt>
                <c:pt idx="693">
                  <c:v>0.55333217068600005</c:v>
                </c:pt>
                <c:pt idx="694">
                  <c:v>0.57284030537300001</c:v>
                </c:pt>
                <c:pt idx="695">
                  <c:v>0.575888546143</c:v>
                </c:pt>
                <c:pt idx="696">
                  <c:v>0.575888546143</c:v>
                </c:pt>
                <c:pt idx="697">
                  <c:v>0.575888546143</c:v>
                </c:pt>
                <c:pt idx="698">
                  <c:v>0.575888546143</c:v>
                </c:pt>
                <c:pt idx="699">
                  <c:v>0.575888546143</c:v>
                </c:pt>
                <c:pt idx="700">
                  <c:v>0.57710089870299996</c:v>
                </c:pt>
                <c:pt idx="701">
                  <c:v>0.58217007279199995</c:v>
                </c:pt>
                <c:pt idx="702">
                  <c:v>0.58739207239699998</c:v>
                </c:pt>
                <c:pt idx="703">
                  <c:v>0.59260855652699995</c:v>
                </c:pt>
                <c:pt idx="704">
                  <c:v>0.59797579982899995</c:v>
                </c:pt>
                <c:pt idx="705">
                  <c:v>0.60344034170600003</c:v>
                </c:pt>
                <c:pt idx="706">
                  <c:v>0.61168736804599999</c:v>
                </c:pt>
                <c:pt idx="707">
                  <c:v>0.62603172820999997</c:v>
                </c:pt>
                <c:pt idx="708">
                  <c:v>0.64074592253399998</c:v>
                </c:pt>
                <c:pt idx="709">
                  <c:v>0.64074592253399998</c:v>
                </c:pt>
                <c:pt idx="710">
                  <c:v>0.64074592253399998</c:v>
                </c:pt>
                <c:pt idx="711">
                  <c:v>0.64074592253399998</c:v>
                </c:pt>
                <c:pt idx="712">
                  <c:v>0.64434355910399999</c:v>
                </c:pt>
                <c:pt idx="713">
                  <c:v>0.65055524213500004</c:v>
                </c:pt>
                <c:pt idx="714">
                  <c:v>0.65685654082699996</c:v>
                </c:pt>
                <c:pt idx="715">
                  <c:v>0.66560736932200004</c:v>
                </c:pt>
                <c:pt idx="716">
                  <c:v>0.669247310885</c:v>
                </c:pt>
                <c:pt idx="717">
                  <c:v>0.67629026740200004</c:v>
                </c:pt>
                <c:pt idx="718">
                  <c:v>0.68294226831399996</c:v>
                </c:pt>
                <c:pt idx="719">
                  <c:v>0.68968005515899999</c:v>
                </c:pt>
                <c:pt idx="720">
                  <c:v>0.69650287065799998</c:v>
                </c:pt>
                <c:pt idx="721">
                  <c:v>0.70340996594100003</c:v>
                </c:pt>
                <c:pt idx="722">
                  <c:v>0.71040066549400005</c:v>
                </c:pt>
                <c:pt idx="723">
                  <c:v>0.72052843506399999</c:v>
                </c:pt>
                <c:pt idx="724">
                  <c:v>0.72766595141799995</c:v>
                </c:pt>
                <c:pt idx="725">
                  <c:v>0.74376289134499995</c:v>
                </c:pt>
                <c:pt idx="726">
                  <c:v>0.75540143847600005</c:v>
                </c:pt>
                <c:pt idx="727">
                  <c:v>0.75540143847600005</c:v>
                </c:pt>
                <c:pt idx="728">
                  <c:v>0.75586547857099995</c:v>
                </c:pt>
                <c:pt idx="729">
                  <c:v>0.76106724158299999</c:v>
                </c:pt>
                <c:pt idx="730">
                  <c:v>0.77156803116600003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EF9-4237-BEB9-4BB24318D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0526000"/>
        <c:axId val="200526416"/>
      </c:scatterChart>
      <c:valAx>
        <c:axId val="200526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Scheduled Departure</a:t>
                </a:r>
                <a:r>
                  <a:rPr lang="en-US" sz="1400" baseline="0"/>
                  <a:t> Date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26416"/>
        <c:crosses val="autoZero"/>
        <c:crossBetween val="midCat"/>
      </c:valAx>
      <c:valAx>
        <c:axId val="20052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Delta v (km/s)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260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12.2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'12p2'!$R$2:$R$732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'12p2'!$AE$2:$AE$732</c:f>
              <c:numCache>
                <c:formatCode>General</c:formatCode>
                <c:ptCount val="731"/>
                <c:pt idx="0">
                  <c:v>0.29083919298299998</c:v>
                </c:pt>
                <c:pt idx="1">
                  <c:v>0.29086978998500002</c:v>
                </c:pt>
                <c:pt idx="2">
                  <c:v>0.29089930515700002</c:v>
                </c:pt>
                <c:pt idx="3">
                  <c:v>0.29092946732500002</c:v>
                </c:pt>
                <c:pt idx="4">
                  <c:v>0.29095842185999998</c:v>
                </c:pt>
                <c:pt idx="5">
                  <c:v>0.29098715721399998</c:v>
                </c:pt>
                <c:pt idx="6">
                  <c:v>0.29101614446700003</c:v>
                </c:pt>
                <c:pt idx="7">
                  <c:v>0.29104436826000002</c:v>
                </c:pt>
                <c:pt idx="8">
                  <c:v>0.29107255077799998</c:v>
                </c:pt>
                <c:pt idx="9">
                  <c:v>0.29110013375100002</c:v>
                </c:pt>
                <c:pt idx="10">
                  <c:v>0.29112834396199999</c:v>
                </c:pt>
                <c:pt idx="11">
                  <c:v>0.29115540787600003</c:v>
                </c:pt>
                <c:pt idx="12">
                  <c:v>0.29118247449099999</c:v>
                </c:pt>
                <c:pt idx="13">
                  <c:v>0.29120964188300003</c:v>
                </c:pt>
                <c:pt idx="14">
                  <c:v>0.29123608607599999</c:v>
                </c:pt>
                <c:pt idx="15">
                  <c:v>0.29126249407499999</c:v>
                </c:pt>
                <c:pt idx="16">
                  <c:v>0.291288591348</c:v>
                </c:pt>
                <c:pt idx="17">
                  <c:v>0.29131468994100002</c:v>
                </c:pt>
                <c:pt idx="18">
                  <c:v>0.291340466839</c:v>
                </c:pt>
                <c:pt idx="19">
                  <c:v>0.29136599888800002</c:v>
                </c:pt>
                <c:pt idx="20">
                  <c:v>0.291390792836</c:v>
                </c:pt>
                <c:pt idx="21">
                  <c:v>0.29141597893600002</c:v>
                </c:pt>
                <c:pt idx="22">
                  <c:v>0.29144104644699997</c:v>
                </c:pt>
                <c:pt idx="23">
                  <c:v>0.291465468432</c:v>
                </c:pt>
                <c:pt idx="24">
                  <c:v>0.29148997312500002</c:v>
                </c:pt>
                <c:pt idx="25">
                  <c:v>0.291514460892</c:v>
                </c:pt>
                <c:pt idx="26">
                  <c:v>0.291538502852</c:v>
                </c:pt>
                <c:pt idx="27">
                  <c:v>0.29156200833899998</c:v>
                </c:pt>
                <c:pt idx="28">
                  <c:v>0.29158558999799999</c:v>
                </c:pt>
                <c:pt idx="29">
                  <c:v>0.29160870422399998</c:v>
                </c:pt>
                <c:pt idx="30">
                  <c:v>0.29163191496700003</c:v>
                </c:pt>
                <c:pt idx="31">
                  <c:v>0.29165500103300002</c:v>
                </c:pt>
                <c:pt idx="32">
                  <c:v>0.29167747409700001</c:v>
                </c:pt>
                <c:pt idx="33">
                  <c:v>0.29169984691099998</c:v>
                </c:pt>
                <c:pt idx="34">
                  <c:v>0.29172194079899999</c:v>
                </c:pt>
                <c:pt idx="35">
                  <c:v>0.29174404435200002</c:v>
                </c:pt>
                <c:pt idx="36">
                  <c:v>0.29176603312400001</c:v>
                </c:pt>
                <c:pt idx="37">
                  <c:v>0.29178715379800002</c:v>
                </c:pt>
                <c:pt idx="38">
                  <c:v>0.29180911047899999</c:v>
                </c:pt>
                <c:pt idx="39">
                  <c:v>0.29183030910300001</c:v>
                </c:pt>
                <c:pt idx="40">
                  <c:v>0.29185101013699999</c:v>
                </c:pt>
                <c:pt idx="41">
                  <c:v>0.29187286762600001</c:v>
                </c:pt>
                <c:pt idx="42">
                  <c:v>0.29189351170299999</c:v>
                </c:pt>
                <c:pt idx="43">
                  <c:v>0.29191495470500001</c:v>
                </c:pt>
                <c:pt idx="44">
                  <c:v>0.29193592540800001</c:v>
                </c:pt>
                <c:pt idx="45">
                  <c:v>0.29195660204000001</c:v>
                </c:pt>
                <c:pt idx="46">
                  <c:v>0.29197738003500001</c:v>
                </c:pt>
                <c:pt idx="47">
                  <c:v>0.291997877287</c:v>
                </c:pt>
                <c:pt idx="48">
                  <c:v>0.29201768483599999</c:v>
                </c:pt>
                <c:pt idx="49">
                  <c:v>0.29203956810100001</c:v>
                </c:pt>
                <c:pt idx="50">
                  <c:v>0.29205993900400001</c:v>
                </c:pt>
                <c:pt idx="51">
                  <c:v>0.29208027622900001</c:v>
                </c:pt>
                <c:pt idx="52">
                  <c:v>0.29210075217600001</c:v>
                </c:pt>
                <c:pt idx="53">
                  <c:v>0.29212098260399999</c:v>
                </c:pt>
                <c:pt idx="54">
                  <c:v>0.29214269368399998</c:v>
                </c:pt>
                <c:pt idx="55">
                  <c:v>0.29216321504499998</c:v>
                </c:pt>
                <c:pt idx="56">
                  <c:v>0.292184584829</c:v>
                </c:pt>
                <c:pt idx="57">
                  <c:v>0.29220356345499998</c:v>
                </c:pt>
                <c:pt idx="58">
                  <c:v>0.29222569567099999</c:v>
                </c:pt>
                <c:pt idx="59">
                  <c:v>0.29224628408499997</c:v>
                </c:pt>
                <c:pt idx="60">
                  <c:v>0.29226695912599998</c:v>
                </c:pt>
                <c:pt idx="61">
                  <c:v>0.292288239645</c:v>
                </c:pt>
                <c:pt idx="62">
                  <c:v>0.29230862521399997</c:v>
                </c:pt>
                <c:pt idx="63">
                  <c:v>0.29233011210400001</c:v>
                </c:pt>
                <c:pt idx="64">
                  <c:v>0.292350863751</c:v>
                </c:pt>
                <c:pt idx="65">
                  <c:v>0.29237256686200003</c:v>
                </c:pt>
                <c:pt idx="66">
                  <c:v>0.29239329233400002</c:v>
                </c:pt>
                <c:pt idx="67">
                  <c:v>0.29241532805199999</c:v>
                </c:pt>
                <c:pt idx="68">
                  <c:v>0.29243553550099999</c:v>
                </c:pt>
                <c:pt idx="69">
                  <c:v>0.29245854819099998</c:v>
                </c:pt>
                <c:pt idx="70">
                  <c:v>0.29248000780599998</c:v>
                </c:pt>
                <c:pt idx="71">
                  <c:v>0.29250163074500002</c:v>
                </c:pt>
                <c:pt idx="72">
                  <c:v>0.29252348603900002</c:v>
                </c:pt>
                <c:pt idx="73">
                  <c:v>0.29254422703400002</c:v>
                </c:pt>
                <c:pt idx="74">
                  <c:v>0.29256815351100002</c:v>
                </c:pt>
                <c:pt idx="75">
                  <c:v>0.29259070514399999</c:v>
                </c:pt>
                <c:pt idx="76">
                  <c:v>0.29261227593900002</c:v>
                </c:pt>
                <c:pt idx="77">
                  <c:v>0.29263586921099999</c:v>
                </c:pt>
                <c:pt idx="78">
                  <c:v>0.29265863632</c:v>
                </c:pt>
                <c:pt idx="79">
                  <c:v>0.29268125322999999</c:v>
                </c:pt>
                <c:pt idx="80">
                  <c:v>0.292703912417</c:v>
                </c:pt>
                <c:pt idx="81">
                  <c:v>0.29272800336400001</c:v>
                </c:pt>
                <c:pt idx="82">
                  <c:v>0.29275073008000002</c:v>
                </c:pt>
                <c:pt idx="83">
                  <c:v>0.29277493967099999</c:v>
                </c:pt>
                <c:pt idx="84">
                  <c:v>0.292799418019</c:v>
                </c:pt>
                <c:pt idx="85">
                  <c:v>0.29282298361600001</c:v>
                </c:pt>
                <c:pt idx="86">
                  <c:v>0.29284825700799999</c:v>
                </c:pt>
                <c:pt idx="87">
                  <c:v>0.29287269927499998</c:v>
                </c:pt>
                <c:pt idx="88">
                  <c:v>0.29289786952899999</c:v>
                </c:pt>
                <c:pt idx="89">
                  <c:v>0.29292342019700002</c:v>
                </c:pt>
                <c:pt idx="90">
                  <c:v>0.29294766889700002</c:v>
                </c:pt>
                <c:pt idx="91">
                  <c:v>0.29297522198199999</c:v>
                </c:pt>
                <c:pt idx="92">
                  <c:v>0.29300115041300001</c:v>
                </c:pt>
                <c:pt idx="93">
                  <c:v>0.29302811145899998</c:v>
                </c:pt>
                <c:pt idx="94">
                  <c:v>0.293054276281</c:v>
                </c:pt>
                <c:pt idx="95">
                  <c:v>0.29308275671</c:v>
                </c:pt>
                <c:pt idx="96">
                  <c:v>0.29311035113700001</c:v>
                </c:pt>
                <c:pt idx="97">
                  <c:v>0.29313765149299997</c:v>
                </c:pt>
                <c:pt idx="98">
                  <c:v>0.29316683447399999</c:v>
                </c:pt>
                <c:pt idx="99">
                  <c:v>0.293196154855</c:v>
                </c:pt>
                <c:pt idx="100">
                  <c:v>0.293226386043</c:v>
                </c:pt>
                <c:pt idx="101">
                  <c:v>0.29325618070699999</c:v>
                </c:pt>
                <c:pt idx="102">
                  <c:v>0.29328685449800002</c:v>
                </c:pt>
                <c:pt idx="103">
                  <c:v>0.29331779950999998</c:v>
                </c:pt>
                <c:pt idx="104">
                  <c:v>0.293349440091</c:v>
                </c:pt>
                <c:pt idx="105">
                  <c:v>0.29338191225799998</c:v>
                </c:pt>
                <c:pt idx="106">
                  <c:v>0.293414919035</c:v>
                </c:pt>
                <c:pt idx="107">
                  <c:v>0.29344902174300003</c:v>
                </c:pt>
                <c:pt idx="108">
                  <c:v>0.293481703363</c:v>
                </c:pt>
                <c:pt idx="109">
                  <c:v>0.293517846252</c:v>
                </c:pt>
                <c:pt idx="110">
                  <c:v>0.29355375317900001</c:v>
                </c:pt>
                <c:pt idx="111">
                  <c:v>0.29359101498200002</c:v>
                </c:pt>
                <c:pt idx="112">
                  <c:v>0.29362755108799998</c:v>
                </c:pt>
                <c:pt idx="113">
                  <c:v>0.29366582440400002</c:v>
                </c:pt>
                <c:pt idx="114">
                  <c:v>0.29370506940699997</c:v>
                </c:pt>
                <c:pt idx="115">
                  <c:v>0.29374475816000001</c:v>
                </c:pt>
                <c:pt idx="116">
                  <c:v>0.29378592205999998</c:v>
                </c:pt>
                <c:pt idx="117">
                  <c:v>0.29382832542100001</c:v>
                </c:pt>
                <c:pt idx="118">
                  <c:v>0.29387061756900001</c:v>
                </c:pt>
                <c:pt idx="119">
                  <c:v>0.29391494781900002</c:v>
                </c:pt>
                <c:pt idx="120">
                  <c:v>0.29396042489800001</c:v>
                </c:pt>
                <c:pt idx="121">
                  <c:v>0.29400592445700002</c:v>
                </c:pt>
                <c:pt idx="122">
                  <c:v>0.29405343490699998</c:v>
                </c:pt>
                <c:pt idx="123">
                  <c:v>0.29410264407600001</c:v>
                </c:pt>
                <c:pt idx="124">
                  <c:v>0.29415289988900001</c:v>
                </c:pt>
                <c:pt idx="125">
                  <c:v>0.29420419064600001</c:v>
                </c:pt>
                <c:pt idx="126">
                  <c:v>0.29425696477500002</c:v>
                </c:pt>
                <c:pt idx="127">
                  <c:v>0.29431139387299998</c:v>
                </c:pt>
                <c:pt idx="128">
                  <c:v>0.29436728838800003</c:v>
                </c:pt>
                <c:pt idx="129">
                  <c:v>0.29442718345000002</c:v>
                </c:pt>
                <c:pt idx="130">
                  <c:v>0.29448699374199999</c:v>
                </c:pt>
                <c:pt idx="131">
                  <c:v>0.294549272137</c:v>
                </c:pt>
                <c:pt idx="132">
                  <c:v>0.29461404282999998</c:v>
                </c:pt>
                <c:pt idx="133">
                  <c:v>0.294680765214</c:v>
                </c:pt>
                <c:pt idx="134">
                  <c:v>0.29474969097800002</c:v>
                </c:pt>
                <c:pt idx="135">
                  <c:v>0.29482150016100001</c:v>
                </c:pt>
                <c:pt idx="136">
                  <c:v>0.29489698928199998</c:v>
                </c:pt>
                <c:pt idx="137">
                  <c:v>0.29497458956200001</c:v>
                </c:pt>
                <c:pt idx="138">
                  <c:v>0.295054988894</c:v>
                </c:pt>
                <c:pt idx="139">
                  <c:v>0.29514049950100002</c:v>
                </c:pt>
                <c:pt idx="140">
                  <c:v>0.29523010391100002</c:v>
                </c:pt>
                <c:pt idx="141">
                  <c:v>0.29532128419499998</c:v>
                </c:pt>
                <c:pt idx="142">
                  <c:v>0.29541962904000002</c:v>
                </c:pt>
                <c:pt idx="143">
                  <c:v>0.29552052953800001</c:v>
                </c:pt>
                <c:pt idx="144">
                  <c:v>0.29562598646799998</c:v>
                </c:pt>
                <c:pt idx="145">
                  <c:v>0.29573845210400002</c:v>
                </c:pt>
                <c:pt idx="146">
                  <c:v>0.29585520195800002</c:v>
                </c:pt>
                <c:pt idx="147">
                  <c:v>0.29597882589800001</c:v>
                </c:pt>
                <c:pt idx="148">
                  <c:v>0.29610752670200002</c:v>
                </c:pt>
                <c:pt idx="149">
                  <c:v>0.29624230278000002</c:v>
                </c:pt>
                <c:pt idx="150">
                  <c:v>0.29638349349799997</c:v>
                </c:pt>
                <c:pt idx="151">
                  <c:v>0.2965333362</c:v>
                </c:pt>
                <c:pt idx="152">
                  <c:v>0.29669038126500002</c:v>
                </c:pt>
                <c:pt idx="153">
                  <c:v>0.29685443289500002</c:v>
                </c:pt>
                <c:pt idx="154">
                  <c:v>0.29702575869600001</c:v>
                </c:pt>
                <c:pt idx="155">
                  <c:v>0.29720490817900003</c:v>
                </c:pt>
                <c:pt idx="156">
                  <c:v>0.29739054965400002</c:v>
                </c:pt>
                <c:pt idx="157">
                  <c:v>0.29758507055099997</c:v>
                </c:pt>
                <c:pt idx="158">
                  <c:v>0.29778555480399999</c:v>
                </c:pt>
                <c:pt idx="159">
                  <c:v>0.29799283449300001</c:v>
                </c:pt>
                <c:pt idx="160">
                  <c:v>0.29820493138699999</c:v>
                </c:pt>
                <c:pt idx="161">
                  <c:v>0.29842068544799999</c:v>
                </c:pt>
                <c:pt idx="162">
                  <c:v>0.29864513387699998</c:v>
                </c:pt>
                <c:pt idx="163">
                  <c:v>0.29887021390200003</c:v>
                </c:pt>
                <c:pt idx="164">
                  <c:v>0.29909728428600002</c:v>
                </c:pt>
                <c:pt idx="165">
                  <c:v>0.299327913394</c:v>
                </c:pt>
                <c:pt idx="166">
                  <c:v>0.29955997555199998</c:v>
                </c:pt>
                <c:pt idx="167">
                  <c:v>0.29979837898200001</c:v>
                </c:pt>
                <c:pt idx="168">
                  <c:v>0.300041578877</c:v>
                </c:pt>
                <c:pt idx="169">
                  <c:v>0.30030047526600001</c:v>
                </c:pt>
                <c:pt idx="170">
                  <c:v>0.300576569899</c:v>
                </c:pt>
                <c:pt idx="171">
                  <c:v>0.300879378877</c:v>
                </c:pt>
                <c:pt idx="172">
                  <c:v>0.30121974603700002</c:v>
                </c:pt>
                <c:pt idx="173">
                  <c:v>0.30160731116400002</c:v>
                </c:pt>
                <c:pt idx="174">
                  <c:v>0.30205195911499999</c:v>
                </c:pt>
                <c:pt idx="175">
                  <c:v>0.30256221769399999</c:v>
                </c:pt>
                <c:pt idx="176">
                  <c:v>0.3031450893</c:v>
                </c:pt>
                <c:pt idx="177">
                  <c:v>0.30379362819</c:v>
                </c:pt>
                <c:pt idx="178">
                  <c:v>0.30450961570899998</c:v>
                </c:pt>
                <c:pt idx="179">
                  <c:v>0.30527767234699998</c:v>
                </c:pt>
                <c:pt idx="180">
                  <c:v>0.30610091908499998</c:v>
                </c:pt>
                <c:pt idx="181">
                  <c:v>0.30698221202999998</c:v>
                </c:pt>
                <c:pt idx="182">
                  <c:v>0.30792192917599998</c:v>
                </c:pt>
                <c:pt idx="183">
                  <c:v>0.30892700738399997</c:v>
                </c:pt>
                <c:pt idx="184">
                  <c:v>0.30999630095500003</c:v>
                </c:pt>
                <c:pt idx="185">
                  <c:v>0.31113116731399998</c:v>
                </c:pt>
                <c:pt idx="186">
                  <c:v>0.31233544464200003</c:v>
                </c:pt>
                <c:pt idx="187">
                  <c:v>0.31360726452499998</c:v>
                </c:pt>
                <c:pt idx="188">
                  <c:v>0.31495053124799999</c:v>
                </c:pt>
                <c:pt idx="189">
                  <c:v>0.31636366982199998</c:v>
                </c:pt>
                <c:pt idx="190">
                  <c:v>0.31784694061899998</c:v>
                </c:pt>
                <c:pt idx="191">
                  <c:v>0.31940186734300002</c:v>
                </c:pt>
                <c:pt idx="192">
                  <c:v>0.32102809526999998</c:v>
                </c:pt>
                <c:pt idx="193">
                  <c:v>0.32272567836799998</c:v>
                </c:pt>
                <c:pt idx="194">
                  <c:v>0.32633247615799998</c:v>
                </c:pt>
                <c:pt idx="195">
                  <c:v>0.32633247615799998</c:v>
                </c:pt>
                <c:pt idx="196">
                  <c:v>0.328241300638</c:v>
                </c:pt>
                <c:pt idx="197">
                  <c:v>0.33022004672999999</c:v>
                </c:pt>
                <c:pt idx="198">
                  <c:v>0.33438385567099999</c:v>
                </c:pt>
                <c:pt idx="199">
                  <c:v>0.33438385567099999</c:v>
                </c:pt>
                <c:pt idx="200">
                  <c:v>0.33685934736299999</c:v>
                </c:pt>
                <c:pt idx="201">
                  <c:v>0.33778633284800003</c:v>
                </c:pt>
                <c:pt idx="202">
                  <c:v>0.33877648434500002</c:v>
                </c:pt>
                <c:pt idx="203">
                  <c:v>0.33983094261699998</c:v>
                </c:pt>
                <c:pt idx="204">
                  <c:v>0.34094670303199998</c:v>
                </c:pt>
                <c:pt idx="205">
                  <c:v>0.34212383097999999</c:v>
                </c:pt>
                <c:pt idx="206">
                  <c:v>0.34336130002800003</c:v>
                </c:pt>
                <c:pt idx="207">
                  <c:v>0.34465829439700002</c:v>
                </c:pt>
                <c:pt idx="208">
                  <c:v>0.34601244898799999</c:v>
                </c:pt>
                <c:pt idx="209">
                  <c:v>0.34742604076700001</c:v>
                </c:pt>
                <c:pt idx="210">
                  <c:v>0.34889562889999998</c:v>
                </c:pt>
                <c:pt idx="211">
                  <c:v>0.35042186754999999</c:v>
                </c:pt>
                <c:pt idx="212">
                  <c:v>0.35200164847100002</c:v>
                </c:pt>
                <c:pt idx="213">
                  <c:v>0.35363601324299998</c:v>
                </c:pt>
                <c:pt idx="214">
                  <c:v>0.35532304745299997</c:v>
                </c:pt>
                <c:pt idx="215">
                  <c:v>0.357061210287</c:v>
                </c:pt>
                <c:pt idx="216">
                  <c:v>0.35884928820799999</c:v>
                </c:pt>
                <c:pt idx="217">
                  <c:v>0.36068703166600002</c:v>
                </c:pt>
                <c:pt idx="218">
                  <c:v>0.36257219025999998</c:v>
                </c:pt>
                <c:pt idx="219">
                  <c:v>0.364504618532</c:v>
                </c:pt>
                <c:pt idx="220">
                  <c:v>0.36628011496700003</c:v>
                </c:pt>
                <c:pt idx="221">
                  <c:v>0.36719629974000001</c:v>
                </c:pt>
                <c:pt idx="222">
                  <c:v>0.36816290271500002</c:v>
                </c:pt>
                <c:pt idx="223">
                  <c:v>0.36917944631499999</c:v>
                </c:pt>
                <c:pt idx="224">
                  <c:v>0.37024489396299998</c:v>
                </c:pt>
                <c:pt idx="225">
                  <c:v>0.37135851911599999</c:v>
                </c:pt>
                <c:pt idx="226">
                  <c:v>0.372519898525</c:v>
                </c:pt>
                <c:pt idx="227">
                  <c:v>0.37372798991599998</c:v>
                </c:pt>
                <c:pt idx="228">
                  <c:v>0.37498176448100001</c:v>
                </c:pt>
                <c:pt idx="229">
                  <c:v>0.37628080544100001</c:v>
                </c:pt>
                <c:pt idx="230">
                  <c:v>0.37762376935899999</c:v>
                </c:pt>
                <c:pt idx="231">
                  <c:v>0.37900975626700001</c:v>
                </c:pt>
                <c:pt idx="232">
                  <c:v>0.38043827885600001</c:v>
                </c:pt>
                <c:pt idx="233">
                  <c:v>0.381907836108</c:v>
                </c:pt>
                <c:pt idx="234">
                  <c:v>0.38341776589900001</c:v>
                </c:pt>
                <c:pt idx="235">
                  <c:v>0.38496655124599999</c:v>
                </c:pt>
                <c:pt idx="236">
                  <c:v>0.38660437283999999</c:v>
                </c:pt>
                <c:pt idx="237">
                  <c:v>0.38817628693900003</c:v>
                </c:pt>
                <c:pt idx="238">
                  <c:v>0.38983541214900003</c:v>
                </c:pt>
                <c:pt idx="239">
                  <c:v>0.39152824856500001</c:v>
                </c:pt>
                <c:pt idx="240">
                  <c:v>0.392674161794</c:v>
                </c:pt>
                <c:pt idx="241">
                  <c:v>0.39361133004299997</c:v>
                </c:pt>
                <c:pt idx="242">
                  <c:v>0.394594666368</c:v>
                </c:pt>
                <c:pt idx="243">
                  <c:v>0.395623318344</c:v>
                </c:pt>
                <c:pt idx="244">
                  <c:v>0.39669781078900002</c:v>
                </c:pt>
                <c:pt idx="245">
                  <c:v>0.39781653924600002</c:v>
                </c:pt>
                <c:pt idx="246">
                  <c:v>0.398979813583</c:v>
                </c:pt>
                <c:pt idx="247">
                  <c:v>0.400186597925</c:v>
                </c:pt>
                <c:pt idx="248">
                  <c:v>0.40143661718700002</c:v>
                </c:pt>
                <c:pt idx="249">
                  <c:v>0.40272961693300002</c:v>
                </c:pt>
                <c:pt idx="250">
                  <c:v>0.40406444474600001</c:v>
                </c:pt>
                <c:pt idx="251">
                  <c:v>0.40544058603299998</c:v>
                </c:pt>
                <c:pt idx="252">
                  <c:v>0.40685804495799999</c:v>
                </c:pt>
                <c:pt idx="253">
                  <c:v>0.40831604529999999</c:v>
                </c:pt>
                <c:pt idx="254">
                  <c:v>0.41134981263300002</c:v>
                </c:pt>
                <c:pt idx="255">
                  <c:v>0.41134981263300002</c:v>
                </c:pt>
                <c:pt idx="256">
                  <c:v>0.412925410888</c:v>
                </c:pt>
                <c:pt idx="257">
                  <c:v>0.41618874238999998</c:v>
                </c:pt>
                <c:pt idx="258">
                  <c:v>0.41618874238999998</c:v>
                </c:pt>
                <c:pt idx="259">
                  <c:v>0.41841660671300002</c:v>
                </c:pt>
                <c:pt idx="260">
                  <c:v>0.41954565325400001</c:v>
                </c:pt>
                <c:pt idx="261">
                  <c:v>0.42072990125499998</c:v>
                </c:pt>
                <c:pt idx="262">
                  <c:v>0.42196937126</c:v>
                </c:pt>
                <c:pt idx="263">
                  <c:v>0.42326571345699998</c:v>
                </c:pt>
                <c:pt idx="264">
                  <c:v>0.42461772351100002</c:v>
                </c:pt>
                <c:pt idx="265">
                  <c:v>0.42602697193299999</c:v>
                </c:pt>
                <c:pt idx="266">
                  <c:v>0.42749246534000002</c:v>
                </c:pt>
                <c:pt idx="267">
                  <c:v>0.42901615545600003</c:v>
                </c:pt>
                <c:pt idx="268">
                  <c:v>0.43059641523300002</c:v>
                </c:pt>
                <c:pt idx="269">
                  <c:v>0.43223552009799998</c:v>
                </c:pt>
                <c:pt idx="270">
                  <c:v>0.43393244460699998</c:v>
                </c:pt>
                <c:pt idx="271">
                  <c:v>0.43568830140800002</c:v>
                </c:pt>
                <c:pt idx="272">
                  <c:v>0.43750278726800002</c:v>
                </c:pt>
                <c:pt idx="273">
                  <c:v>0.43937645000300002</c:v>
                </c:pt>
                <c:pt idx="274">
                  <c:v>0.441310809892</c:v>
                </c:pt>
                <c:pt idx="275">
                  <c:v>0.443306574846</c:v>
                </c:pt>
                <c:pt idx="276">
                  <c:v>0.44536263189699998</c:v>
                </c:pt>
                <c:pt idx="277">
                  <c:v>0.447480783843</c:v>
                </c:pt>
                <c:pt idx="278">
                  <c:v>0.44785741099499998</c:v>
                </c:pt>
                <c:pt idx="279">
                  <c:v>0.44785741099499998</c:v>
                </c:pt>
                <c:pt idx="280">
                  <c:v>0.44785741099499998</c:v>
                </c:pt>
                <c:pt idx="281">
                  <c:v>0.44785741099499998</c:v>
                </c:pt>
                <c:pt idx="282">
                  <c:v>0.44785741099499998</c:v>
                </c:pt>
                <c:pt idx="283">
                  <c:v>0.44785741099499998</c:v>
                </c:pt>
                <c:pt idx="284">
                  <c:v>0.44785741099499998</c:v>
                </c:pt>
                <c:pt idx="285">
                  <c:v>0.44785741099499998</c:v>
                </c:pt>
                <c:pt idx="286">
                  <c:v>0.44785741099499998</c:v>
                </c:pt>
                <c:pt idx="287">
                  <c:v>0.44785741099499998</c:v>
                </c:pt>
                <c:pt idx="288">
                  <c:v>0.44785741099499998</c:v>
                </c:pt>
                <c:pt idx="289">
                  <c:v>0.44785741099499998</c:v>
                </c:pt>
                <c:pt idx="290">
                  <c:v>0.44785741099499998</c:v>
                </c:pt>
                <c:pt idx="291">
                  <c:v>0.44785741099499998</c:v>
                </c:pt>
                <c:pt idx="292">
                  <c:v>0.44785741099499998</c:v>
                </c:pt>
                <c:pt idx="293">
                  <c:v>0.44785741099499998</c:v>
                </c:pt>
                <c:pt idx="294">
                  <c:v>0.44785741099499998</c:v>
                </c:pt>
                <c:pt idx="295">
                  <c:v>0.44785741099499998</c:v>
                </c:pt>
                <c:pt idx="296">
                  <c:v>0.44785741099499998</c:v>
                </c:pt>
                <c:pt idx="297">
                  <c:v>0.44785741099499998</c:v>
                </c:pt>
                <c:pt idx="298">
                  <c:v>0.44785741099499998</c:v>
                </c:pt>
                <c:pt idx="299">
                  <c:v>0.44785741099499998</c:v>
                </c:pt>
                <c:pt idx="300">
                  <c:v>0.44785741099499998</c:v>
                </c:pt>
                <c:pt idx="301">
                  <c:v>0.44785741099499998</c:v>
                </c:pt>
                <c:pt idx="302">
                  <c:v>0.44785741099499998</c:v>
                </c:pt>
                <c:pt idx="303">
                  <c:v>0.44785741099499998</c:v>
                </c:pt>
                <c:pt idx="304">
                  <c:v>0.44785741099499998</c:v>
                </c:pt>
                <c:pt idx="305">
                  <c:v>0.44785741099499998</c:v>
                </c:pt>
                <c:pt idx="306">
                  <c:v>0.44785741099499998</c:v>
                </c:pt>
                <c:pt idx="307">
                  <c:v>0.44785741099499998</c:v>
                </c:pt>
                <c:pt idx="308">
                  <c:v>0.44785741099499998</c:v>
                </c:pt>
                <c:pt idx="309">
                  <c:v>0.44785741099499998</c:v>
                </c:pt>
                <c:pt idx="310">
                  <c:v>0.44785741099499998</c:v>
                </c:pt>
                <c:pt idx="311">
                  <c:v>0.44785741099499998</c:v>
                </c:pt>
                <c:pt idx="312">
                  <c:v>0.44785741099499998</c:v>
                </c:pt>
                <c:pt idx="313">
                  <c:v>0.44785741099499998</c:v>
                </c:pt>
                <c:pt idx="314">
                  <c:v>0.44785741099499998</c:v>
                </c:pt>
                <c:pt idx="315">
                  <c:v>0.44785741099499998</c:v>
                </c:pt>
                <c:pt idx="316">
                  <c:v>0.44785741099499998</c:v>
                </c:pt>
                <c:pt idx="317">
                  <c:v>0.44785741099499998</c:v>
                </c:pt>
                <c:pt idx="318">
                  <c:v>0.44785741099499998</c:v>
                </c:pt>
                <c:pt idx="319">
                  <c:v>0.44785741099499998</c:v>
                </c:pt>
                <c:pt idx="320">
                  <c:v>0.44785741099499998</c:v>
                </c:pt>
                <c:pt idx="321">
                  <c:v>0.44785741099499998</c:v>
                </c:pt>
                <c:pt idx="322">
                  <c:v>0.44785741099499998</c:v>
                </c:pt>
                <c:pt idx="323">
                  <c:v>0.44785741099499998</c:v>
                </c:pt>
                <c:pt idx="324">
                  <c:v>0.44785741099499998</c:v>
                </c:pt>
                <c:pt idx="325">
                  <c:v>0.44785741099499998</c:v>
                </c:pt>
                <c:pt idx="326">
                  <c:v>0.44785741099499998</c:v>
                </c:pt>
                <c:pt idx="327">
                  <c:v>0.44785741099499998</c:v>
                </c:pt>
                <c:pt idx="328">
                  <c:v>0.44785741099499998</c:v>
                </c:pt>
                <c:pt idx="329">
                  <c:v>0.44785741099499998</c:v>
                </c:pt>
                <c:pt idx="330">
                  <c:v>0.44785741099499998</c:v>
                </c:pt>
                <c:pt idx="331">
                  <c:v>0.44785741099499998</c:v>
                </c:pt>
                <c:pt idx="332">
                  <c:v>0.44785741099499998</c:v>
                </c:pt>
                <c:pt idx="333">
                  <c:v>0.44785741099499998</c:v>
                </c:pt>
                <c:pt idx="334">
                  <c:v>0.44785741099499998</c:v>
                </c:pt>
                <c:pt idx="335">
                  <c:v>0.44785741099499998</c:v>
                </c:pt>
                <c:pt idx="336">
                  <c:v>0.44785741099499998</c:v>
                </c:pt>
                <c:pt idx="337">
                  <c:v>0.44785741099499998</c:v>
                </c:pt>
                <c:pt idx="338">
                  <c:v>0.44785741099499998</c:v>
                </c:pt>
                <c:pt idx="339">
                  <c:v>0.44785741099499998</c:v>
                </c:pt>
                <c:pt idx="340">
                  <c:v>0.44785741099499998</c:v>
                </c:pt>
                <c:pt idx="341">
                  <c:v>0.44785741099499998</c:v>
                </c:pt>
                <c:pt idx="342">
                  <c:v>0.44785741099499998</c:v>
                </c:pt>
                <c:pt idx="343">
                  <c:v>0.44785741099499998</c:v>
                </c:pt>
                <c:pt idx="344">
                  <c:v>0.44785741099499998</c:v>
                </c:pt>
                <c:pt idx="345">
                  <c:v>0.44785741099499998</c:v>
                </c:pt>
                <c:pt idx="346">
                  <c:v>0.44785741099499998</c:v>
                </c:pt>
                <c:pt idx="347">
                  <c:v>0.44785741099499998</c:v>
                </c:pt>
                <c:pt idx="348">
                  <c:v>0.44785741099499998</c:v>
                </c:pt>
                <c:pt idx="349">
                  <c:v>0.44785741099499998</c:v>
                </c:pt>
                <c:pt idx="350">
                  <c:v>0.44785741099499998</c:v>
                </c:pt>
                <c:pt idx="351">
                  <c:v>0.44785741099499998</c:v>
                </c:pt>
                <c:pt idx="352">
                  <c:v>0.44785741099499998</c:v>
                </c:pt>
                <c:pt idx="353">
                  <c:v>0.44785741099499998</c:v>
                </c:pt>
                <c:pt idx="354">
                  <c:v>0.44785741099499998</c:v>
                </c:pt>
                <c:pt idx="355">
                  <c:v>0.44785741099499998</c:v>
                </c:pt>
                <c:pt idx="356">
                  <c:v>0.44785741099499998</c:v>
                </c:pt>
                <c:pt idx="357">
                  <c:v>0.44785741099499998</c:v>
                </c:pt>
                <c:pt idx="358">
                  <c:v>0.44785741099499998</c:v>
                </c:pt>
                <c:pt idx="359">
                  <c:v>0.44785741099499998</c:v>
                </c:pt>
                <c:pt idx="360">
                  <c:v>0.44785741099499998</c:v>
                </c:pt>
                <c:pt idx="361">
                  <c:v>0.44785741099499998</c:v>
                </c:pt>
                <c:pt idx="362">
                  <c:v>0.44785741099499998</c:v>
                </c:pt>
                <c:pt idx="363">
                  <c:v>0.44785741099499998</c:v>
                </c:pt>
                <c:pt idx="364">
                  <c:v>0.44785741099499998</c:v>
                </c:pt>
                <c:pt idx="365">
                  <c:v>0.44785741099499998</c:v>
                </c:pt>
                <c:pt idx="366">
                  <c:v>0.44785741099499998</c:v>
                </c:pt>
                <c:pt idx="367">
                  <c:v>0.44785741099499998</c:v>
                </c:pt>
                <c:pt idx="368">
                  <c:v>0.44785741099499998</c:v>
                </c:pt>
                <c:pt idx="369">
                  <c:v>0.44785741099499998</c:v>
                </c:pt>
                <c:pt idx="370">
                  <c:v>0.44785741099499998</c:v>
                </c:pt>
                <c:pt idx="371">
                  <c:v>0.44785741099499998</c:v>
                </c:pt>
                <c:pt idx="372">
                  <c:v>0.44785741099499998</c:v>
                </c:pt>
                <c:pt idx="373">
                  <c:v>0.44785741099499998</c:v>
                </c:pt>
                <c:pt idx="374">
                  <c:v>0.44785741099499998</c:v>
                </c:pt>
                <c:pt idx="375">
                  <c:v>0.44785741099499998</c:v>
                </c:pt>
                <c:pt idx="376">
                  <c:v>0.44785741099499998</c:v>
                </c:pt>
                <c:pt idx="377">
                  <c:v>0.44785741099499998</c:v>
                </c:pt>
                <c:pt idx="378">
                  <c:v>0.44785741099499998</c:v>
                </c:pt>
                <c:pt idx="379">
                  <c:v>0.44785741099499998</c:v>
                </c:pt>
                <c:pt idx="380">
                  <c:v>0.44785741099499998</c:v>
                </c:pt>
                <c:pt idx="381">
                  <c:v>0.44785741099499998</c:v>
                </c:pt>
                <c:pt idx="382">
                  <c:v>0.44785741099499998</c:v>
                </c:pt>
                <c:pt idx="383">
                  <c:v>0.44785741099499998</c:v>
                </c:pt>
                <c:pt idx="384">
                  <c:v>0.44785741099499998</c:v>
                </c:pt>
                <c:pt idx="385">
                  <c:v>0.44785741099499998</c:v>
                </c:pt>
                <c:pt idx="386">
                  <c:v>0.44785741099499998</c:v>
                </c:pt>
                <c:pt idx="387">
                  <c:v>0.44785741099499998</c:v>
                </c:pt>
                <c:pt idx="388">
                  <c:v>0.44785741099499998</c:v>
                </c:pt>
                <c:pt idx="389">
                  <c:v>0.44785741099499998</c:v>
                </c:pt>
                <c:pt idx="390">
                  <c:v>0.44785741099499998</c:v>
                </c:pt>
                <c:pt idx="391">
                  <c:v>0.44785741099499998</c:v>
                </c:pt>
                <c:pt idx="392">
                  <c:v>0.44785741099499998</c:v>
                </c:pt>
                <c:pt idx="393">
                  <c:v>0.44785741099499998</c:v>
                </c:pt>
                <c:pt idx="394">
                  <c:v>0.44785741099499998</c:v>
                </c:pt>
                <c:pt idx="395">
                  <c:v>0.44785741099499998</c:v>
                </c:pt>
                <c:pt idx="396">
                  <c:v>0.44785741099499998</c:v>
                </c:pt>
                <c:pt idx="397">
                  <c:v>0.44785741099499998</c:v>
                </c:pt>
                <c:pt idx="398">
                  <c:v>0.44785741099499998</c:v>
                </c:pt>
                <c:pt idx="399">
                  <c:v>0.44785741099499998</c:v>
                </c:pt>
                <c:pt idx="400">
                  <c:v>0.44785741099499998</c:v>
                </c:pt>
                <c:pt idx="401">
                  <c:v>0.44785741099499998</c:v>
                </c:pt>
                <c:pt idx="402">
                  <c:v>0.44785741099499998</c:v>
                </c:pt>
                <c:pt idx="403">
                  <c:v>0.44785741099499998</c:v>
                </c:pt>
                <c:pt idx="404">
                  <c:v>0.44785741099499998</c:v>
                </c:pt>
                <c:pt idx="405">
                  <c:v>0.44785741099499998</c:v>
                </c:pt>
                <c:pt idx="406">
                  <c:v>0.44785741099499998</c:v>
                </c:pt>
                <c:pt idx="407">
                  <c:v>0.44785741099499998</c:v>
                </c:pt>
                <c:pt idx="408">
                  <c:v>0.44785741099499998</c:v>
                </c:pt>
                <c:pt idx="409">
                  <c:v>0.44785741099499998</c:v>
                </c:pt>
                <c:pt idx="410">
                  <c:v>0.44785741099499998</c:v>
                </c:pt>
                <c:pt idx="411">
                  <c:v>0.44785741099499998</c:v>
                </c:pt>
                <c:pt idx="412">
                  <c:v>0.44785741099499998</c:v>
                </c:pt>
                <c:pt idx="413">
                  <c:v>0.44785741099499998</c:v>
                </c:pt>
                <c:pt idx="414">
                  <c:v>0.44785741099499998</c:v>
                </c:pt>
                <c:pt idx="415">
                  <c:v>0.44785741099499998</c:v>
                </c:pt>
                <c:pt idx="416">
                  <c:v>0.44785741099499998</c:v>
                </c:pt>
                <c:pt idx="417">
                  <c:v>0.44785741099499998</c:v>
                </c:pt>
                <c:pt idx="418">
                  <c:v>0.44785741099499998</c:v>
                </c:pt>
                <c:pt idx="419">
                  <c:v>0.44785741099499998</c:v>
                </c:pt>
                <c:pt idx="420">
                  <c:v>0.44785741099499998</c:v>
                </c:pt>
                <c:pt idx="421">
                  <c:v>0.44785741099499998</c:v>
                </c:pt>
                <c:pt idx="422">
                  <c:v>0.44785741099499998</c:v>
                </c:pt>
                <c:pt idx="423">
                  <c:v>0.44785741099499998</c:v>
                </c:pt>
                <c:pt idx="424">
                  <c:v>0.44785741099499998</c:v>
                </c:pt>
                <c:pt idx="425">
                  <c:v>0.44785741099499998</c:v>
                </c:pt>
                <c:pt idx="426">
                  <c:v>0.44785741099499998</c:v>
                </c:pt>
                <c:pt idx="427">
                  <c:v>0.44785741099499998</c:v>
                </c:pt>
                <c:pt idx="428">
                  <c:v>0.44785741099499998</c:v>
                </c:pt>
                <c:pt idx="429">
                  <c:v>0.44785741099499998</c:v>
                </c:pt>
                <c:pt idx="430">
                  <c:v>0.44785741099499998</c:v>
                </c:pt>
                <c:pt idx="431">
                  <c:v>0.44785741099499998</c:v>
                </c:pt>
                <c:pt idx="432">
                  <c:v>0.44785741099499998</c:v>
                </c:pt>
                <c:pt idx="433">
                  <c:v>0.44785741099499998</c:v>
                </c:pt>
                <c:pt idx="434">
                  <c:v>0.44785741099499998</c:v>
                </c:pt>
                <c:pt idx="435">
                  <c:v>0.44785741099499998</c:v>
                </c:pt>
                <c:pt idx="436">
                  <c:v>0.44785741099499998</c:v>
                </c:pt>
                <c:pt idx="437">
                  <c:v>0.44785741099499998</c:v>
                </c:pt>
                <c:pt idx="438">
                  <c:v>0.44785741099499998</c:v>
                </c:pt>
                <c:pt idx="439">
                  <c:v>0.44785741099499998</c:v>
                </c:pt>
                <c:pt idx="440">
                  <c:v>0.44785741099499998</c:v>
                </c:pt>
                <c:pt idx="441">
                  <c:v>0.44785741099499998</c:v>
                </c:pt>
                <c:pt idx="442">
                  <c:v>0.44785741099499998</c:v>
                </c:pt>
                <c:pt idx="443">
                  <c:v>0.44785741099499998</c:v>
                </c:pt>
                <c:pt idx="444">
                  <c:v>0.44785741099499998</c:v>
                </c:pt>
                <c:pt idx="445">
                  <c:v>0.44785741099499998</c:v>
                </c:pt>
                <c:pt idx="446">
                  <c:v>0.44785741099499998</c:v>
                </c:pt>
                <c:pt idx="447">
                  <c:v>0.44785741099499998</c:v>
                </c:pt>
                <c:pt idx="448">
                  <c:v>0.44785741099499998</c:v>
                </c:pt>
                <c:pt idx="449">
                  <c:v>0.44785741099499998</c:v>
                </c:pt>
                <c:pt idx="450">
                  <c:v>0.44785741099499998</c:v>
                </c:pt>
                <c:pt idx="451">
                  <c:v>0.44785741099499998</c:v>
                </c:pt>
                <c:pt idx="452">
                  <c:v>0.44785741099499998</c:v>
                </c:pt>
                <c:pt idx="453">
                  <c:v>0.44785741099499998</c:v>
                </c:pt>
                <c:pt idx="454">
                  <c:v>0.44785741099499998</c:v>
                </c:pt>
                <c:pt idx="455">
                  <c:v>0.44785741099499998</c:v>
                </c:pt>
                <c:pt idx="456">
                  <c:v>0.44785741099499998</c:v>
                </c:pt>
                <c:pt idx="457">
                  <c:v>0.44785741099499998</c:v>
                </c:pt>
                <c:pt idx="458">
                  <c:v>0.44785741099499998</c:v>
                </c:pt>
                <c:pt idx="459">
                  <c:v>0.44785741099499998</c:v>
                </c:pt>
                <c:pt idx="460">
                  <c:v>0.44785741099499998</c:v>
                </c:pt>
                <c:pt idx="461">
                  <c:v>0.44785741099499998</c:v>
                </c:pt>
                <c:pt idx="462">
                  <c:v>0.44785741099499998</c:v>
                </c:pt>
                <c:pt idx="463">
                  <c:v>0.44785741099499998</c:v>
                </c:pt>
                <c:pt idx="464">
                  <c:v>0.44785741099499998</c:v>
                </c:pt>
                <c:pt idx="465">
                  <c:v>0.44785741099499998</c:v>
                </c:pt>
                <c:pt idx="466">
                  <c:v>0.44785741099499998</c:v>
                </c:pt>
                <c:pt idx="467">
                  <c:v>0.44785741099499998</c:v>
                </c:pt>
                <c:pt idx="468">
                  <c:v>0.44785741099499998</c:v>
                </c:pt>
                <c:pt idx="469">
                  <c:v>0.44785741099499998</c:v>
                </c:pt>
                <c:pt idx="470">
                  <c:v>0.44785741099499998</c:v>
                </c:pt>
                <c:pt idx="471">
                  <c:v>0.44785741099499998</c:v>
                </c:pt>
                <c:pt idx="472">
                  <c:v>0.44785741099499998</c:v>
                </c:pt>
                <c:pt idx="473">
                  <c:v>0.44785741099499998</c:v>
                </c:pt>
                <c:pt idx="474">
                  <c:v>0.44785741099499998</c:v>
                </c:pt>
                <c:pt idx="475">
                  <c:v>0.44785741099499998</c:v>
                </c:pt>
                <c:pt idx="476">
                  <c:v>0.44785741099499998</c:v>
                </c:pt>
                <c:pt idx="477">
                  <c:v>0.44785741099499998</c:v>
                </c:pt>
                <c:pt idx="478">
                  <c:v>0.44785741099499998</c:v>
                </c:pt>
                <c:pt idx="479">
                  <c:v>0.44785741099499998</c:v>
                </c:pt>
                <c:pt idx="480">
                  <c:v>0.44785741099499998</c:v>
                </c:pt>
                <c:pt idx="481">
                  <c:v>0.44785741099499998</c:v>
                </c:pt>
                <c:pt idx="482">
                  <c:v>0.44785741099499998</c:v>
                </c:pt>
                <c:pt idx="483">
                  <c:v>0.44785741099499998</c:v>
                </c:pt>
                <c:pt idx="484">
                  <c:v>0.44785741099499998</c:v>
                </c:pt>
                <c:pt idx="485">
                  <c:v>0.44785741099499998</c:v>
                </c:pt>
                <c:pt idx="486">
                  <c:v>0.44785741099499998</c:v>
                </c:pt>
                <c:pt idx="487">
                  <c:v>0.44785741099499998</c:v>
                </c:pt>
                <c:pt idx="488">
                  <c:v>0.44785741099499998</c:v>
                </c:pt>
                <c:pt idx="489">
                  <c:v>0.44785741099499998</c:v>
                </c:pt>
                <c:pt idx="490">
                  <c:v>0.44785741099499998</c:v>
                </c:pt>
                <c:pt idx="491">
                  <c:v>0.44785741099499998</c:v>
                </c:pt>
                <c:pt idx="492">
                  <c:v>0.44785741099499998</c:v>
                </c:pt>
                <c:pt idx="493">
                  <c:v>0.44785741099499998</c:v>
                </c:pt>
                <c:pt idx="494">
                  <c:v>0.44785741099499998</c:v>
                </c:pt>
                <c:pt idx="495">
                  <c:v>0.44785741099499998</c:v>
                </c:pt>
                <c:pt idx="496">
                  <c:v>0.44785741099499998</c:v>
                </c:pt>
                <c:pt idx="497">
                  <c:v>0.44785741099499998</c:v>
                </c:pt>
                <c:pt idx="498">
                  <c:v>0.44785741099499998</c:v>
                </c:pt>
                <c:pt idx="499">
                  <c:v>0.44785741099499998</c:v>
                </c:pt>
                <c:pt idx="500">
                  <c:v>0.44785741099499998</c:v>
                </c:pt>
                <c:pt idx="501">
                  <c:v>0.44785741099499998</c:v>
                </c:pt>
                <c:pt idx="502">
                  <c:v>0.44785741099499998</c:v>
                </c:pt>
                <c:pt idx="503">
                  <c:v>0.44785741099499998</c:v>
                </c:pt>
                <c:pt idx="504">
                  <c:v>0.44785741099499998</c:v>
                </c:pt>
                <c:pt idx="505">
                  <c:v>0.44785741099499998</c:v>
                </c:pt>
                <c:pt idx="506">
                  <c:v>0.44785741099499998</c:v>
                </c:pt>
                <c:pt idx="507">
                  <c:v>0.44785741099499998</c:v>
                </c:pt>
                <c:pt idx="508">
                  <c:v>0.44785741099499998</c:v>
                </c:pt>
                <c:pt idx="509">
                  <c:v>0.44785741099499998</c:v>
                </c:pt>
                <c:pt idx="510">
                  <c:v>0.44785741099499998</c:v>
                </c:pt>
                <c:pt idx="511">
                  <c:v>0.44785741099499998</c:v>
                </c:pt>
                <c:pt idx="512">
                  <c:v>0.44785741099499998</c:v>
                </c:pt>
                <c:pt idx="513">
                  <c:v>0.44785741099499998</c:v>
                </c:pt>
                <c:pt idx="514">
                  <c:v>0.44785741099499998</c:v>
                </c:pt>
                <c:pt idx="515">
                  <c:v>0.44785741099499998</c:v>
                </c:pt>
                <c:pt idx="516">
                  <c:v>0.44785741099499998</c:v>
                </c:pt>
                <c:pt idx="517">
                  <c:v>0.44785741099499998</c:v>
                </c:pt>
                <c:pt idx="518">
                  <c:v>0.44785741099499998</c:v>
                </c:pt>
                <c:pt idx="519">
                  <c:v>0.44785741099499998</c:v>
                </c:pt>
                <c:pt idx="520">
                  <c:v>0.44785741099499998</c:v>
                </c:pt>
                <c:pt idx="521">
                  <c:v>0.44785741099499998</c:v>
                </c:pt>
                <c:pt idx="522">
                  <c:v>0.44785741099499998</c:v>
                </c:pt>
                <c:pt idx="523">
                  <c:v>0.44785741099499998</c:v>
                </c:pt>
                <c:pt idx="524">
                  <c:v>0.44785741099499998</c:v>
                </c:pt>
                <c:pt idx="525">
                  <c:v>0.44785741099499998</c:v>
                </c:pt>
                <c:pt idx="526">
                  <c:v>0.44785741099499998</c:v>
                </c:pt>
                <c:pt idx="527">
                  <c:v>0.44785741099499998</c:v>
                </c:pt>
                <c:pt idx="528">
                  <c:v>0.44785741099499998</c:v>
                </c:pt>
                <c:pt idx="529">
                  <c:v>0.44785741099499998</c:v>
                </c:pt>
                <c:pt idx="530">
                  <c:v>0.44785741099499998</c:v>
                </c:pt>
                <c:pt idx="531">
                  <c:v>0.44785741099499998</c:v>
                </c:pt>
                <c:pt idx="532">
                  <c:v>0.44785741099499998</c:v>
                </c:pt>
                <c:pt idx="533">
                  <c:v>0.44785741099499998</c:v>
                </c:pt>
                <c:pt idx="534">
                  <c:v>0.44785741099499998</c:v>
                </c:pt>
                <c:pt idx="535">
                  <c:v>0.44785741099499998</c:v>
                </c:pt>
                <c:pt idx="536">
                  <c:v>0.44785741099499998</c:v>
                </c:pt>
                <c:pt idx="537">
                  <c:v>0.44785741099499998</c:v>
                </c:pt>
                <c:pt idx="538">
                  <c:v>0.44785741099499998</c:v>
                </c:pt>
                <c:pt idx="539">
                  <c:v>0.44785741099499998</c:v>
                </c:pt>
                <c:pt idx="540">
                  <c:v>0.44785741099499998</c:v>
                </c:pt>
                <c:pt idx="541">
                  <c:v>0.44785741099499998</c:v>
                </c:pt>
                <c:pt idx="542">
                  <c:v>0.44785741099499998</c:v>
                </c:pt>
                <c:pt idx="543">
                  <c:v>0.44785741099499998</c:v>
                </c:pt>
                <c:pt idx="544">
                  <c:v>0.44785741099499998</c:v>
                </c:pt>
                <c:pt idx="545">
                  <c:v>0.44785741099499998</c:v>
                </c:pt>
                <c:pt idx="546">
                  <c:v>0.44785741099499998</c:v>
                </c:pt>
                <c:pt idx="547">
                  <c:v>0.44785741099499998</c:v>
                </c:pt>
                <c:pt idx="548">
                  <c:v>0.44785741099499998</c:v>
                </c:pt>
                <c:pt idx="549">
                  <c:v>0.44785741099499998</c:v>
                </c:pt>
                <c:pt idx="550">
                  <c:v>0.44785741099499998</c:v>
                </c:pt>
                <c:pt idx="551">
                  <c:v>0.44785741099499998</c:v>
                </c:pt>
                <c:pt idx="552">
                  <c:v>0.44785741099499998</c:v>
                </c:pt>
                <c:pt idx="553">
                  <c:v>0.44785741099499998</c:v>
                </c:pt>
                <c:pt idx="554">
                  <c:v>0.44785741099499998</c:v>
                </c:pt>
                <c:pt idx="555">
                  <c:v>0.44785741099499998</c:v>
                </c:pt>
                <c:pt idx="556">
                  <c:v>0.44785741099499998</c:v>
                </c:pt>
                <c:pt idx="557">
                  <c:v>0.44785741099499998</c:v>
                </c:pt>
                <c:pt idx="558">
                  <c:v>0.44785741099499998</c:v>
                </c:pt>
                <c:pt idx="559">
                  <c:v>0.44785741099499998</c:v>
                </c:pt>
                <c:pt idx="560">
                  <c:v>0.44785741099499998</c:v>
                </c:pt>
                <c:pt idx="561">
                  <c:v>0.44785741099499998</c:v>
                </c:pt>
                <c:pt idx="562">
                  <c:v>0.44785741099499998</c:v>
                </c:pt>
                <c:pt idx="563">
                  <c:v>0.44785741099499998</c:v>
                </c:pt>
                <c:pt idx="564">
                  <c:v>0.44785741099499998</c:v>
                </c:pt>
                <c:pt idx="565">
                  <c:v>0.44785741099499998</c:v>
                </c:pt>
                <c:pt idx="566">
                  <c:v>0.44785741099499998</c:v>
                </c:pt>
                <c:pt idx="567">
                  <c:v>0.44785741099499998</c:v>
                </c:pt>
                <c:pt idx="568">
                  <c:v>0.44785741099499998</c:v>
                </c:pt>
                <c:pt idx="569">
                  <c:v>0.44785741099499998</c:v>
                </c:pt>
                <c:pt idx="570">
                  <c:v>0.44785741099499998</c:v>
                </c:pt>
                <c:pt idx="571">
                  <c:v>0.44785741099499998</c:v>
                </c:pt>
                <c:pt idx="572">
                  <c:v>0.44785741099499998</c:v>
                </c:pt>
                <c:pt idx="573">
                  <c:v>0.44785741099499998</c:v>
                </c:pt>
                <c:pt idx="574">
                  <c:v>0.44785741099499998</c:v>
                </c:pt>
                <c:pt idx="575">
                  <c:v>0.44785741099499998</c:v>
                </c:pt>
                <c:pt idx="576">
                  <c:v>0.44785741099499998</c:v>
                </c:pt>
                <c:pt idx="577">
                  <c:v>0.44785741099499998</c:v>
                </c:pt>
                <c:pt idx="578">
                  <c:v>0.44785741099499998</c:v>
                </c:pt>
                <c:pt idx="579">
                  <c:v>0.44785741099499998</c:v>
                </c:pt>
                <c:pt idx="580">
                  <c:v>0.44785741099499998</c:v>
                </c:pt>
                <c:pt idx="581">
                  <c:v>0.44785741099499998</c:v>
                </c:pt>
                <c:pt idx="582">
                  <c:v>0.44785741099499998</c:v>
                </c:pt>
                <c:pt idx="583">
                  <c:v>0.44785741099499998</c:v>
                </c:pt>
                <c:pt idx="584">
                  <c:v>0.44785741099499998</c:v>
                </c:pt>
                <c:pt idx="585">
                  <c:v>0.44785741099499998</c:v>
                </c:pt>
                <c:pt idx="586">
                  <c:v>0.44785741099499998</c:v>
                </c:pt>
                <c:pt idx="587">
                  <c:v>0.44785741099499998</c:v>
                </c:pt>
                <c:pt idx="588">
                  <c:v>0.44785741099499998</c:v>
                </c:pt>
                <c:pt idx="589">
                  <c:v>0.44785741099499998</c:v>
                </c:pt>
                <c:pt idx="590">
                  <c:v>0.44785741099499998</c:v>
                </c:pt>
                <c:pt idx="591">
                  <c:v>0.44785741099499998</c:v>
                </c:pt>
                <c:pt idx="592">
                  <c:v>0.44785741099499998</c:v>
                </c:pt>
                <c:pt idx="593">
                  <c:v>0.44785741099499998</c:v>
                </c:pt>
                <c:pt idx="594">
                  <c:v>0.44785741099499998</c:v>
                </c:pt>
                <c:pt idx="595">
                  <c:v>0.44785741099499998</c:v>
                </c:pt>
                <c:pt idx="596">
                  <c:v>0.44785741099499998</c:v>
                </c:pt>
                <c:pt idx="597">
                  <c:v>0.44785741099499998</c:v>
                </c:pt>
                <c:pt idx="598">
                  <c:v>0.44785741099499998</c:v>
                </c:pt>
                <c:pt idx="599">
                  <c:v>0.44785741099499998</c:v>
                </c:pt>
                <c:pt idx="600">
                  <c:v>0.44785741099499998</c:v>
                </c:pt>
                <c:pt idx="601">
                  <c:v>0.44785741099499998</c:v>
                </c:pt>
                <c:pt idx="602">
                  <c:v>0.44785741099499998</c:v>
                </c:pt>
                <c:pt idx="603">
                  <c:v>0.44785741099499998</c:v>
                </c:pt>
                <c:pt idx="604">
                  <c:v>0.44785741099499998</c:v>
                </c:pt>
                <c:pt idx="605">
                  <c:v>0.44785741099499998</c:v>
                </c:pt>
                <c:pt idx="606">
                  <c:v>0.44785741099499998</c:v>
                </c:pt>
                <c:pt idx="607">
                  <c:v>0.44785741099499998</c:v>
                </c:pt>
                <c:pt idx="608">
                  <c:v>0.44785741099499998</c:v>
                </c:pt>
                <c:pt idx="609">
                  <c:v>0.44785741099499998</c:v>
                </c:pt>
                <c:pt idx="610">
                  <c:v>0.44785741099499998</c:v>
                </c:pt>
                <c:pt idx="611">
                  <c:v>0.44785741099499998</c:v>
                </c:pt>
                <c:pt idx="612">
                  <c:v>0.44785741099499998</c:v>
                </c:pt>
                <c:pt idx="613">
                  <c:v>0.44785741099499998</c:v>
                </c:pt>
                <c:pt idx="614">
                  <c:v>0.44785741099499998</c:v>
                </c:pt>
                <c:pt idx="615">
                  <c:v>0.44785741099499998</c:v>
                </c:pt>
                <c:pt idx="616">
                  <c:v>0.44785741099499998</c:v>
                </c:pt>
                <c:pt idx="617">
                  <c:v>0.44785741099499998</c:v>
                </c:pt>
                <c:pt idx="618">
                  <c:v>0.44785741099499998</c:v>
                </c:pt>
                <c:pt idx="619">
                  <c:v>0.44785741099499998</c:v>
                </c:pt>
                <c:pt idx="620">
                  <c:v>0.44785741099499998</c:v>
                </c:pt>
                <c:pt idx="621">
                  <c:v>0.44785741099499998</c:v>
                </c:pt>
                <c:pt idx="622">
                  <c:v>0.44785741099499998</c:v>
                </c:pt>
                <c:pt idx="623">
                  <c:v>0.44785741099499998</c:v>
                </c:pt>
                <c:pt idx="624">
                  <c:v>0.44785741099499998</c:v>
                </c:pt>
                <c:pt idx="625">
                  <c:v>0.44785741099499998</c:v>
                </c:pt>
                <c:pt idx="626">
                  <c:v>0.44785741099499998</c:v>
                </c:pt>
                <c:pt idx="627">
                  <c:v>0.44785741099499998</c:v>
                </c:pt>
                <c:pt idx="628">
                  <c:v>0.44785741099499998</c:v>
                </c:pt>
                <c:pt idx="629">
                  <c:v>0.44785741099499998</c:v>
                </c:pt>
                <c:pt idx="630">
                  <c:v>0.44785741099499998</c:v>
                </c:pt>
                <c:pt idx="631">
                  <c:v>0.44785741099499998</c:v>
                </c:pt>
                <c:pt idx="632">
                  <c:v>0.44785741099499998</c:v>
                </c:pt>
                <c:pt idx="633">
                  <c:v>0.44785741099499998</c:v>
                </c:pt>
                <c:pt idx="634">
                  <c:v>0.44785741099499998</c:v>
                </c:pt>
                <c:pt idx="635">
                  <c:v>0.44785741099499998</c:v>
                </c:pt>
                <c:pt idx="636">
                  <c:v>0.44785741099499998</c:v>
                </c:pt>
                <c:pt idx="637">
                  <c:v>0.44785741099499998</c:v>
                </c:pt>
                <c:pt idx="638">
                  <c:v>0.44785741099499998</c:v>
                </c:pt>
                <c:pt idx="639">
                  <c:v>0.44785741099499998</c:v>
                </c:pt>
                <c:pt idx="640">
                  <c:v>0.44785741099499998</c:v>
                </c:pt>
                <c:pt idx="641">
                  <c:v>0.44785741099499998</c:v>
                </c:pt>
                <c:pt idx="642">
                  <c:v>0.44785741099499998</c:v>
                </c:pt>
                <c:pt idx="643">
                  <c:v>0.44785741099499998</c:v>
                </c:pt>
                <c:pt idx="644">
                  <c:v>0.44785741099499998</c:v>
                </c:pt>
                <c:pt idx="645">
                  <c:v>0.44785741099499998</c:v>
                </c:pt>
                <c:pt idx="646">
                  <c:v>0.44785741099499998</c:v>
                </c:pt>
                <c:pt idx="647">
                  <c:v>0.44785741099499998</c:v>
                </c:pt>
                <c:pt idx="648">
                  <c:v>0.44785741099499998</c:v>
                </c:pt>
                <c:pt idx="649">
                  <c:v>0.44785741099499998</c:v>
                </c:pt>
                <c:pt idx="650">
                  <c:v>0.44785741099499998</c:v>
                </c:pt>
                <c:pt idx="651">
                  <c:v>0.44785741099499998</c:v>
                </c:pt>
                <c:pt idx="652">
                  <c:v>0.44785741099499998</c:v>
                </c:pt>
                <c:pt idx="653">
                  <c:v>0.455152388367</c:v>
                </c:pt>
                <c:pt idx="654">
                  <c:v>0.46371421593599998</c:v>
                </c:pt>
                <c:pt idx="655">
                  <c:v>0.466222508792</c:v>
                </c:pt>
                <c:pt idx="656">
                  <c:v>0.466222508792</c:v>
                </c:pt>
                <c:pt idx="657">
                  <c:v>0.467704448642</c:v>
                </c:pt>
                <c:pt idx="658">
                  <c:v>0.46833274939000002</c:v>
                </c:pt>
                <c:pt idx="659">
                  <c:v>0.47111503966399998</c:v>
                </c:pt>
                <c:pt idx="660">
                  <c:v>0.47269535294800002</c:v>
                </c:pt>
                <c:pt idx="661">
                  <c:v>0.47269535294800002</c:v>
                </c:pt>
                <c:pt idx="662">
                  <c:v>0.47269535294800002</c:v>
                </c:pt>
                <c:pt idx="663">
                  <c:v>0.47277396910000002</c:v>
                </c:pt>
                <c:pt idx="664">
                  <c:v>0.47277396910000002</c:v>
                </c:pt>
                <c:pt idx="665">
                  <c:v>0.47277396910000002</c:v>
                </c:pt>
                <c:pt idx="666">
                  <c:v>0.47277396910000002</c:v>
                </c:pt>
                <c:pt idx="667">
                  <c:v>0.47277396910000002</c:v>
                </c:pt>
                <c:pt idx="668">
                  <c:v>0.47277396910000002</c:v>
                </c:pt>
                <c:pt idx="669">
                  <c:v>0.47277396910000002</c:v>
                </c:pt>
                <c:pt idx="670">
                  <c:v>0.47277396910000002</c:v>
                </c:pt>
                <c:pt idx="671">
                  <c:v>0.47277396910000002</c:v>
                </c:pt>
                <c:pt idx="672">
                  <c:v>0.47505266857200001</c:v>
                </c:pt>
                <c:pt idx="673">
                  <c:v>0.48012391093000001</c:v>
                </c:pt>
                <c:pt idx="674">
                  <c:v>0.489973840534</c:v>
                </c:pt>
                <c:pt idx="675">
                  <c:v>0.489973840534</c:v>
                </c:pt>
                <c:pt idx="676">
                  <c:v>0.489973840534</c:v>
                </c:pt>
                <c:pt idx="677">
                  <c:v>0.489973840534</c:v>
                </c:pt>
                <c:pt idx="678">
                  <c:v>0.489973840534</c:v>
                </c:pt>
                <c:pt idx="679">
                  <c:v>0.49290160768899999</c:v>
                </c:pt>
                <c:pt idx="680">
                  <c:v>0.49848264761200001</c:v>
                </c:pt>
                <c:pt idx="681">
                  <c:v>0.49909984255000001</c:v>
                </c:pt>
                <c:pt idx="682">
                  <c:v>0.502365032037</c:v>
                </c:pt>
                <c:pt idx="683">
                  <c:v>0.51036075243599999</c:v>
                </c:pt>
                <c:pt idx="684">
                  <c:v>0.51036075243599999</c:v>
                </c:pt>
                <c:pt idx="685">
                  <c:v>0.51281301608100005</c:v>
                </c:pt>
                <c:pt idx="686">
                  <c:v>0.52315775861900005</c:v>
                </c:pt>
                <c:pt idx="687">
                  <c:v>0.52421558276000002</c:v>
                </c:pt>
                <c:pt idx="688">
                  <c:v>0.52421558276000002</c:v>
                </c:pt>
                <c:pt idx="689">
                  <c:v>0.52822372112899996</c:v>
                </c:pt>
                <c:pt idx="690">
                  <c:v>0.53187587336700004</c:v>
                </c:pt>
                <c:pt idx="691">
                  <c:v>0.53654481649800001</c:v>
                </c:pt>
                <c:pt idx="692">
                  <c:v>0.54419495028800002</c:v>
                </c:pt>
                <c:pt idx="693">
                  <c:v>0.54419495028800002</c:v>
                </c:pt>
                <c:pt idx="694">
                  <c:v>0.54977535765200003</c:v>
                </c:pt>
                <c:pt idx="695">
                  <c:v>0.55750277154500005</c:v>
                </c:pt>
                <c:pt idx="696">
                  <c:v>0.55750277154500005</c:v>
                </c:pt>
                <c:pt idx="697">
                  <c:v>0.563883757589</c:v>
                </c:pt>
                <c:pt idx="698">
                  <c:v>0.57701549696499999</c:v>
                </c:pt>
                <c:pt idx="699">
                  <c:v>0.58033734876300003</c:v>
                </c:pt>
                <c:pt idx="700">
                  <c:v>0.58033734876300003</c:v>
                </c:pt>
                <c:pt idx="701">
                  <c:v>0.58178742582800003</c:v>
                </c:pt>
                <c:pt idx="702">
                  <c:v>0.58695010913199996</c:v>
                </c:pt>
                <c:pt idx="703">
                  <c:v>0.59464857367099999</c:v>
                </c:pt>
                <c:pt idx="704">
                  <c:v>0.60875144437600004</c:v>
                </c:pt>
                <c:pt idx="705">
                  <c:v>0.62270207258400001</c:v>
                </c:pt>
                <c:pt idx="706">
                  <c:v>0.62270207258400001</c:v>
                </c:pt>
                <c:pt idx="707">
                  <c:v>0.62270207258400001</c:v>
                </c:pt>
                <c:pt idx="708">
                  <c:v>0.62270207258400001</c:v>
                </c:pt>
                <c:pt idx="709">
                  <c:v>0.62581868079000003</c:v>
                </c:pt>
                <c:pt idx="710">
                  <c:v>0.63175048175500004</c:v>
                </c:pt>
                <c:pt idx="711">
                  <c:v>0.64072456957099999</c:v>
                </c:pt>
                <c:pt idx="712">
                  <c:v>0.646366474197</c:v>
                </c:pt>
                <c:pt idx="713">
                  <c:v>0.65009495348000002</c:v>
                </c:pt>
                <c:pt idx="714">
                  <c:v>0.65943144181199997</c:v>
                </c:pt>
                <c:pt idx="715">
                  <c:v>0.67480347735299995</c:v>
                </c:pt>
                <c:pt idx="716">
                  <c:v>0.68129564850299995</c:v>
                </c:pt>
                <c:pt idx="717">
                  <c:v>0.70293822880800005</c:v>
                </c:pt>
                <c:pt idx="718">
                  <c:v>0.705183408442</c:v>
                </c:pt>
                <c:pt idx="719">
                  <c:v>0.705183408442</c:v>
                </c:pt>
                <c:pt idx="720">
                  <c:v>0.705183408442</c:v>
                </c:pt>
                <c:pt idx="721">
                  <c:v>0.705183408442</c:v>
                </c:pt>
                <c:pt idx="722">
                  <c:v>0.70988981715400001</c:v>
                </c:pt>
                <c:pt idx="723">
                  <c:v>0.71695762324800005</c:v>
                </c:pt>
                <c:pt idx="724">
                  <c:v>0.72410836656699995</c:v>
                </c:pt>
                <c:pt idx="725">
                  <c:v>0.73435610709200005</c:v>
                </c:pt>
                <c:pt idx="726">
                  <c:v>0.75050330165300005</c:v>
                </c:pt>
                <c:pt idx="727">
                  <c:v>0.77277981843400001</c:v>
                </c:pt>
                <c:pt idx="728">
                  <c:v>0.80092194895000002</c:v>
                </c:pt>
                <c:pt idx="729">
                  <c:v>0.834191054258</c:v>
                </c:pt>
                <c:pt idx="730">
                  <c:v>0.87158737898799998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C09-44F8-B221-EFE650C721AA}"/>
            </c:ext>
          </c:extLst>
        </c:ser>
        <c:ser>
          <c:idx val="1"/>
          <c:order val="1"/>
          <c:tx>
            <c:v>12.4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'12p4'!$R$2:$R$732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'12p4'!$AE$2:$AE$732</c:f>
              <c:numCache>
                <c:formatCode>General</c:formatCode>
                <c:ptCount val="731"/>
                <c:pt idx="0">
                  <c:v>0.24851620590199999</c:v>
                </c:pt>
                <c:pt idx="1">
                  <c:v>0.24851620590199999</c:v>
                </c:pt>
                <c:pt idx="2">
                  <c:v>0.24851620590199999</c:v>
                </c:pt>
                <c:pt idx="3">
                  <c:v>0.24851620590199999</c:v>
                </c:pt>
                <c:pt idx="4">
                  <c:v>0.24851620590199999</c:v>
                </c:pt>
                <c:pt idx="5">
                  <c:v>0.24851620590199999</c:v>
                </c:pt>
                <c:pt idx="6">
                  <c:v>0.24851620590199999</c:v>
                </c:pt>
                <c:pt idx="7">
                  <c:v>0.24851620590199999</c:v>
                </c:pt>
                <c:pt idx="8">
                  <c:v>0.24851620590199999</c:v>
                </c:pt>
                <c:pt idx="9">
                  <c:v>0.24851620590199999</c:v>
                </c:pt>
                <c:pt idx="10">
                  <c:v>0.24851620590199999</c:v>
                </c:pt>
                <c:pt idx="11">
                  <c:v>0.24851620590199999</c:v>
                </c:pt>
                <c:pt idx="12">
                  <c:v>0.24851620590199999</c:v>
                </c:pt>
                <c:pt idx="13">
                  <c:v>0.24851620590199999</c:v>
                </c:pt>
                <c:pt idx="14">
                  <c:v>0.24851620590199999</c:v>
                </c:pt>
                <c:pt idx="15">
                  <c:v>0.24851620590199999</c:v>
                </c:pt>
                <c:pt idx="16">
                  <c:v>0.24851620590199999</c:v>
                </c:pt>
                <c:pt idx="17">
                  <c:v>0.24851620590199999</c:v>
                </c:pt>
                <c:pt idx="18">
                  <c:v>0.24851620590199999</c:v>
                </c:pt>
                <c:pt idx="19">
                  <c:v>0.24851620590199999</c:v>
                </c:pt>
                <c:pt idx="20">
                  <c:v>0.24851620590199999</c:v>
                </c:pt>
                <c:pt idx="21">
                  <c:v>0.24851620590199999</c:v>
                </c:pt>
                <c:pt idx="22">
                  <c:v>0.24851620590199999</c:v>
                </c:pt>
                <c:pt idx="23">
                  <c:v>0.24851620590199999</c:v>
                </c:pt>
                <c:pt idx="24">
                  <c:v>0.24851620590199999</c:v>
                </c:pt>
                <c:pt idx="25">
                  <c:v>0.24851620590199999</c:v>
                </c:pt>
                <c:pt idx="26">
                  <c:v>0.24851620590199999</c:v>
                </c:pt>
                <c:pt idx="27">
                  <c:v>0.24851620590199999</c:v>
                </c:pt>
                <c:pt idx="28">
                  <c:v>0.24851620590199999</c:v>
                </c:pt>
                <c:pt idx="29">
                  <c:v>0.24851620590199999</c:v>
                </c:pt>
                <c:pt idx="30">
                  <c:v>0.24851620590199999</c:v>
                </c:pt>
                <c:pt idx="31">
                  <c:v>0.24851620590199999</c:v>
                </c:pt>
                <c:pt idx="32">
                  <c:v>0.24851620590199999</c:v>
                </c:pt>
                <c:pt idx="33">
                  <c:v>0.24851620590199999</c:v>
                </c:pt>
                <c:pt idx="34">
                  <c:v>0.24851620590199999</c:v>
                </c:pt>
                <c:pt idx="35">
                  <c:v>0.24851620590199999</c:v>
                </c:pt>
                <c:pt idx="36">
                  <c:v>0.24851620590199999</c:v>
                </c:pt>
                <c:pt idx="37">
                  <c:v>0.24851620590199999</c:v>
                </c:pt>
                <c:pt idx="38">
                  <c:v>0.24851620590199999</c:v>
                </c:pt>
                <c:pt idx="39">
                  <c:v>0.24851620590199999</c:v>
                </c:pt>
                <c:pt idx="40">
                  <c:v>0.24851620590199999</c:v>
                </c:pt>
                <c:pt idx="41">
                  <c:v>0.24851620590199999</c:v>
                </c:pt>
                <c:pt idx="42">
                  <c:v>0.24851620590199999</c:v>
                </c:pt>
                <c:pt idx="43">
                  <c:v>0.24851620590199999</c:v>
                </c:pt>
                <c:pt idx="44">
                  <c:v>0.24851620590199999</c:v>
                </c:pt>
                <c:pt idx="45">
                  <c:v>0.24851620590199999</c:v>
                </c:pt>
                <c:pt idx="46">
                  <c:v>0.24851620590199999</c:v>
                </c:pt>
                <c:pt idx="47">
                  <c:v>0.24851620590199999</c:v>
                </c:pt>
                <c:pt idx="48">
                  <c:v>0.24851620590199999</c:v>
                </c:pt>
                <c:pt idx="49">
                  <c:v>0.24851620590199999</c:v>
                </c:pt>
                <c:pt idx="50">
                  <c:v>0.24851620590199999</c:v>
                </c:pt>
                <c:pt idx="51">
                  <c:v>0.24851620590199999</c:v>
                </c:pt>
                <c:pt idx="52">
                  <c:v>0.24851620590199999</c:v>
                </c:pt>
                <c:pt idx="53">
                  <c:v>0.24851620590199999</c:v>
                </c:pt>
                <c:pt idx="54">
                  <c:v>0.24851620590199999</c:v>
                </c:pt>
                <c:pt idx="55">
                  <c:v>0.24851620590199999</c:v>
                </c:pt>
                <c:pt idx="56">
                  <c:v>0.24851620590199999</c:v>
                </c:pt>
                <c:pt idx="57">
                  <c:v>0.24851620590199999</c:v>
                </c:pt>
                <c:pt idx="58">
                  <c:v>0.24851620590199999</c:v>
                </c:pt>
                <c:pt idx="59">
                  <c:v>0.24851620590199999</c:v>
                </c:pt>
                <c:pt idx="60">
                  <c:v>0.24851620590199999</c:v>
                </c:pt>
                <c:pt idx="61">
                  <c:v>0.24851620590199999</c:v>
                </c:pt>
                <c:pt idx="62">
                  <c:v>0.24851620590199999</c:v>
                </c:pt>
                <c:pt idx="63">
                  <c:v>0.24851620590199999</c:v>
                </c:pt>
                <c:pt idx="64">
                  <c:v>0.24851620590199999</c:v>
                </c:pt>
                <c:pt idx="65">
                  <c:v>0.24851620590199999</c:v>
                </c:pt>
                <c:pt idx="66">
                  <c:v>0.24851620590199999</c:v>
                </c:pt>
                <c:pt idx="67">
                  <c:v>0.24851620590199999</c:v>
                </c:pt>
                <c:pt idx="68">
                  <c:v>0.24851620590199999</c:v>
                </c:pt>
                <c:pt idx="69">
                  <c:v>0.24851620590199999</c:v>
                </c:pt>
                <c:pt idx="70">
                  <c:v>0.24851620590199999</c:v>
                </c:pt>
                <c:pt idx="71">
                  <c:v>0.24851620590199999</c:v>
                </c:pt>
                <c:pt idx="72">
                  <c:v>0.24851620590199999</c:v>
                </c:pt>
                <c:pt idx="73">
                  <c:v>0.24851620590199999</c:v>
                </c:pt>
                <c:pt idx="74">
                  <c:v>0.24851620590199999</c:v>
                </c:pt>
                <c:pt idx="75">
                  <c:v>0.24851620590199999</c:v>
                </c:pt>
                <c:pt idx="76">
                  <c:v>0.24851620590199999</c:v>
                </c:pt>
                <c:pt idx="77">
                  <c:v>0.24851620590199999</c:v>
                </c:pt>
                <c:pt idx="78">
                  <c:v>0.24851620590199999</c:v>
                </c:pt>
                <c:pt idx="79">
                  <c:v>0.24851620590199999</c:v>
                </c:pt>
                <c:pt idx="80">
                  <c:v>0.24851620590199999</c:v>
                </c:pt>
                <c:pt idx="81">
                  <c:v>0.24851620590199999</c:v>
                </c:pt>
                <c:pt idx="82">
                  <c:v>0.24851620590199999</c:v>
                </c:pt>
                <c:pt idx="83">
                  <c:v>0.24851620590199999</c:v>
                </c:pt>
                <c:pt idx="84">
                  <c:v>0.24851620590199999</c:v>
                </c:pt>
                <c:pt idx="85">
                  <c:v>0.24851620590199999</c:v>
                </c:pt>
                <c:pt idx="86">
                  <c:v>0.24851620590199999</c:v>
                </c:pt>
                <c:pt idx="87">
                  <c:v>0.24851620590199999</c:v>
                </c:pt>
                <c:pt idx="88">
                  <c:v>0.24851620590199999</c:v>
                </c:pt>
                <c:pt idx="89">
                  <c:v>0.24851620590199999</c:v>
                </c:pt>
                <c:pt idx="90">
                  <c:v>0.24851620590199999</c:v>
                </c:pt>
                <c:pt idx="91">
                  <c:v>0.24851620590199999</c:v>
                </c:pt>
                <c:pt idx="92">
                  <c:v>0.24851620590199999</c:v>
                </c:pt>
                <c:pt idx="93">
                  <c:v>0.24851620590199999</c:v>
                </c:pt>
                <c:pt idx="94">
                  <c:v>0.24851620590199999</c:v>
                </c:pt>
                <c:pt idx="95">
                  <c:v>0.24851620590199999</c:v>
                </c:pt>
                <c:pt idx="96">
                  <c:v>0.24851620590199999</c:v>
                </c:pt>
                <c:pt idx="97">
                  <c:v>0.24851620590199999</c:v>
                </c:pt>
                <c:pt idx="98">
                  <c:v>0.24851620590199999</c:v>
                </c:pt>
                <c:pt idx="99">
                  <c:v>0.24851620590199999</c:v>
                </c:pt>
                <c:pt idx="100">
                  <c:v>0.24851620590199999</c:v>
                </c:pt>
                <c:pt idx="101">
                  <c:v>0.24851620590199999</c:v>
                </c:pt>
                <c:pt idx="102">
                  <c:v>0.24851620590199999</c:v>
                </c:pt>
                <c:pt idx="103">
                  <c:v>0.24851620590199999</c:v>
                </c:pt>
                <c:pt idx="104">
                  <c:v>0.24851620590199999</c:v>
                </c:pt>
                <c:pt idx="105">
                  <c:v>0.24851620590199999</c:v>
                </c:pt>
                <c:pt idx="106">
                  <c:v>0.24851620590199999</c:v>
                </c:pt>
                <c:pt idx="107">
                  <c:v>0.24851620590199999</c:v>
                </c:pt>
                <c:pt idx="108">
                  <c:v>0.24851620590199999</c:v>
                </c:pt>
                <c:pt idx="109">
                  <c:v>0.24851620590199999</c:v>
                </c:pt>
                <c:pt idx="110">
                  <c:v>0.24851620590199999</c:v>
                </c:pt>
                <c:pt idx="111">
                  <c:v>0.24851620590199999</c:v>
                </c:pt>
                <c:pt idx="112">
                  <c:v>0.24851620590199999</c:v>
                </c:pt>
                <c:pt idx="113">
                  <c:v>0.24851620590199999</c:v>
                </c:pt>
                <c:pt idx="114">
                  <c:v>0.24851620590199999</c:v>
                </c:pt>
                <c:pt idx="115">
                  <c:v>0.24851620590199999</c:v>
                </c:pt>
                <c:pt idx="116">
                  <c:v>0.24851620590199999</c:v>
                </c:pt>
                <c:pt idx="117">
                  <c:v>0.24851620590199999</c:v>
                </c:pt>
                <c:pt idx="118">
                  <c:v>0.24851620590199999</c:v>
                </c:pt>
                <c:pt idx="119">
                  <c:v>0.24851620590199999</c:v>
                </c:pt>
                <c:pt idx="120">
                  <c:v>0.24851620590199999</c:v>
                </c:pt>
                <c:pt idx="121">
                  <c:v>0.24851620590199999</c:v>
                </c:pt>
                <c:pt idx="122">
                  <c:v>0.24851620590199999</c:v>
                </c:pt>
                <c:pt idx="123">
                  <c:v>0.24851620590199999</c:v>
                </c:pt>
                <c:pt idx="124">
                  <c:v>0.24851620590199999</c:v>
                </c:pt>
                <c:pt idx="125">
                  <c:v>0.24851620590199999</c:v>
                </c:pt>
                <c:pt idx="126">
                  <c:v>0.24851620590199999</c:v>
                </c:pt>
                <c:pt idx="127">
                  <c:v>0.24851620590199999</c:v>
                </c:pt>
                <c:pt idx="128">
                  <c:v>0.24851620590199999</c:v>
                </c:pt>
                <c:pt idx="129">
                  <c:v>0.24851620590199999</c:v>
                </c:pt>
                <c:pt idx="130">
                  <c:v>0.24851620590199999</c:v>
                </c:pt>
                <c:pt idx="131">
                  <c:v>0.24851620590199999</c:v>
                </c:pt>
                <c:pt idx="132">
                  <c:v>0.24851620590199999</c:v>
                </c:pt>
                <c:pt idx="133">
                  <c:v>0.24851620590199999</c:v>
                </c:pt>
                <c:pt idx="134">
                  <c:v>0.24851620590199999</c:v>
                </c:pt>
                <c:pt idx="135">
                  <c:v>0.24851620590199999</c:v>
                </c:pt>
                <c:pt idx="136">
                  <c:v>0.24851620590199999</c:v>
                </c:pt>
                <c:pt idx="137">
                  <c:v>0.24851620590199999</c:v>
                </c:pt>
                <c:pt idx="138">
                  <c:v>0.24851620590199999</c:v>
                </c:pt>
                <c:pt idx="139">
                  <c:v>0.24851620590199999</c:v>
                </c:pt>
                <c:pt idx="140">
                  <c:v>0.24851620590199999</c:v>
                </c:pt>
                <c:pt idx="141">
                  <c:v>0.24851620590199999</c:v>
                </c:pt>
                <c:pt idx="142">
                  <c:v>0.24851620590199999</c:v>
                </c:pt>
                <c:pt idx="143">
                  <c:v>0.24851620590199999</c:v>
                </c:pt>
                <c:pt idx="144">
                  <c:v>0.24851620590199999</c:v>
                </c:pt>
                <c:pt idx="145">
                  <c:v>0.24851620590199999</c:v>
                </c:pt>
                <c:pt idx="146">
                  <c:v>0.24851620590199999</c:v>
                </c:pt>
                <c:pt idx="147">
                  <c:v>0.24851620590199999</c:v>
                </c:pt>
                <c:pt idx="148">
                  <c:v>0.24851620590199999</c:v>
                </c:pt>
                <c:pt idx="149">
                  <c:v>0.24851620590199999</c:v>
                </c:pt>
                <c:pt idx="150">
                  <c:v>0.24851620590199999</c:v>
                </c:pt>
                <c:pt idx="151">
                  <c:v>0.24851620590199999</c:v>
                </c:pt>
                <c:pt idx="152">
                  <c:v>0.24851620590199999</c:v>
                </c:pt>
                <c:pt idx="153">
                  <c:v>0.24851620590199999</c:v>
                </c:pt>
                <c:pt idx="154">
                  <c:v>0.24851620590199999</c:v>
                </c:pt>
                <c:pt idx="155">
                  <c:v>0.24851620590199999</c:v>
                </c:pt>
                <c:pt idx="156">
                  <c:v>0.24851620590199999</c:v>
                </c:pt>
                <c:pt idx="157">
                  <c:v>0.24851620590199999</c:v>
                </c:pt>
                <c:pt idx="158">
                  <c:v>0.24851620590199999</c:v>
                </c:pt>
                <c:pt idx="159">
                  <c:v>0.24851620590199999</c:v>
                </c:pt>
                <c:pt idx="160">
                  <c:v>0.24851620590199999</c:v>
                </c:pt>
                <c:pt idx="161">
                  <c:v>0.24851620590199999</c:v>
                </c:pt>
                <c:pt idx="162">
                  <c:v>0.24851620590199999</c:v>
                </c:pt>
                <c:pt idx="163">
                  <c:v>0.24851620590199999</c:v>
                </c:pt>
                <c:pt idx="164">
                  <c:v>0.24851620590199999</c:v>
                </c:pt>
                <c:pt idx="165">
                  <c:v>0.24851620590199999</c:v>
                </c:pt>
                <c:pt idx="166">
                  <c:v>0.24851620590199999</c:v>
                </c:pt>
                <c:pt idx="167">
                  <c:v>0.24851620590199999</c:v>
                </c:pt>
                <c:pt idx="168">
                  <c:v>0.24851620590199999</c:v>
                </c:pt>
                <c:pt idx="169">
                  <c:v>0.24851620590199999</c:v>
                </c:pt>
                <c:pt idx="170">
                  <c:v>0.24851620590199999</c:v>
                </c:pt>
                <c:pt idx="171">
                  <c:v>0.24851620590199999</c:v>
                </c:pt>
                <c:pt idx="172">
                  <c:v>0.24851620590199999</c:v>
                </c:pt>
                <c:pt idx="173">
                  <c:v>0.24851620590199999</c:v>
                </c:pt>
                <c:pt idx="174">
                  <c:v>0.24851620590199999</c:v>
                </c:pt>
                <c:pt idx="175">
                  <c:v>0.24851620590199999</c:v>
                </c:pt>
                <c:pt idx="176">
                  <c:v>0.24851620590199999</c:v>
                </c:pt>
                <c:pt idx="177">
                  <c:v>0.24851620590199999</c:v>
                </c:pt>
                <c:pt idx="178">
                  <c:v>0.24851620590199999</c:v>
                </c:pt>
                <c:pt idx="179">
                  <c:v>0.24851620590199999</c:v>
                </c:pt>
                <c:pt idx="180">
                  <c:v>0.24851620590199999</c:v>
                </c:pt>
                <c:pt idx="181">
                  <c:v>0.24851620590199999</c:v>
                </c:pt>
                <c:pt idx="182">
                  <c:v>0.24851620590199999</c:v>
                </c:pt>
                <c:pt idx="183">
                  <c:v>0.24851620590199999</c:v>
                </c:pt>
                <c:pt idx="184">
                  <c:v>0.24851620590199999</c:v>
                </c:pt>
                <c:pt idx="185">
                  <c:v>0.24851620590199999</c:v>
                </c:pt>
                <c:pt idx="186">
                  <c:v>0.24851620590199999</c:v>
                </c:pt>
                <c:pt idx="187">
                  <c:v>0.24851620590199999</c:v>
                </c:pt>
                <c:pt idx="188">
                  <c:v>0.24851620590199999</c:v>
                </c:pt>
                <c:pt idx="189">
                  <c:v>0.24851620590199999</c:v>
                </c:pt>
                <c:pt idx="190">
                  <c:v>0.24851620590199999</c:v>
                </c:pt>
                <c:pt idx="191">
                  <c:v>0.24851620590199999</c:v>
                </c:pt>
                <c:pt idx="192">
                  <c:v>0.24851620590199999</c:v>
                </c:pt>
                <c:pt idx="193">
                  <c:v>0.24851620590199999</c:v>
                </c:pt>
                <c:pt idx="194">
                  <c:v>0.24851620590199999</c:v>
                </c:pt>
                <c:pt idx="195">
                  <c:v>0.24851620590199999</c:v>
                </c:pt>
                <c:pt idx="196">
                  <c:v>0.24851620590199999</c:v>
                </c:pt>
                <c:pt idx="197">
                  <c:v>0.24851620590199999</c:v>
                </c:pt>
                <c:pt idx="198">
                  <c:v>0.24851620590199999</c:v>
                </c:pt>
                <c:pt idx="199">
                  <c:v>0.24851620590199999</c:v>
                </c:pt>
                <c:pt idx="200">
                  <c:v>0.24851620590199999</c:v>
                </c:pt>
                <c:pt idx="201">
                  <c:v>0.24851620590199999</c:v>
                </c:pt>
                <c:pt idx="202">
                  <c:v>0.24851620590199999</c:v>
                </c:pt>
                <c:pt idx="203">
                  <c:v>0.24851620590199999</c:v>
                </c:pt>
                <c:pt idx="204">
                  <c:v>0.24851620590199999</c:v>
                </c:pt>
                <c:pt idx="205">
                  <c:v>0.24851620590199999</c:v>
                </c:pt>
                <c:pt idx="206">
                  <c:v>0.24851620590199999</c:v>
                </c:pt>
                <c:pt idx="207">
                  <c:v>0.24851620590199999</c:v>
                </c:pt>
                <c:pt idx="208">
                  <c:v>0.24851620590199999</c:v>
                </c:pt>
                <c:pt idx="209">
                  <c:v>0.24851620590199999</c:v>
                </c:pt>
                <c:pt idx="210">
                  <c:v>0.24851620590199999</c:v>
                </c:pt>
                <c:pt idx="211">
                  <c:v>0.24851620590199999</c:v>
                </c:pt>
                <c:pt idx="212">
                  <c:v>0.24851620590199999</c:v>
                </c:pt>
                <c:pt idx="213">
                  <c:v>0.24851620590199999</c:v>
                </c:pt>
                <c:pt idx="214">
                  <c:v>0.24851820699900001</c:v>
                </c:pt>
                <c:pt idx="215">
                  <c:v>0.24851820699900001</c:v>
                </c:pt>
                <c:pt idx="216">
                  <c:v>0.24851909097300001</c:v>
                </c:pt>
                <c:pt idx="217">
                  <c:v>0.24851914562800001</c:v>
                </c:pt>
                <c:pt idx="218">
                  <c:v>0.24851914562800001</c:v>
                </c:pt>
                <c:pt idx="219">
                  <c:v>0.24851914562800001</c:v>
                </c:pt>
                <c:pt idx="220">
                  <c:v>0.24851914562800001</c:v>
                </c:pt>
                <c:pt idx="221">
                  <c:v>0.24851914562800001</c:v>
                </c:pt>
                <c:pt idx="222">
                  <c:v>0.24851914562800001</c:v>
                </c:pt>
                <c:pt idx="223">
                  <c:v>0.24851914562800001</c:v>
                </c:pt>
                <c:pt idx="224">
                  <c:v>0.248520325387</c:v>
                </c:pt>
                <c:pt idx="225">
                  <c:v>0.248520325387</c:v>
                </c:pt>
                <c:pt idx="226">
                  <c:v>0.248520325387</c:v>
                </c:pt>
                <c:pt idx="227">
                  <c:v>0.248520325387</c:v>
                </c:pt>
                <c:pt idx="228">
                  <c:v>0.248520325387</c:v>
                </c:pt>
                <c:pt idx="229">
                  <c:v>0.248520325387</c:v>
                </c:pt>
                <c:pt idx="230">
                  <c:v>0.248520325387</c:v>
                </c:pt>
                <c:pt idx="231">
                  <c:v>0.248520325387</c:v>
                </c:pt>
                <c:pt idx="232">
                  <c:v>0.248520325387</c:v>
                </c:pt>
                <c:pt idx="233">
                  <c:v>0.248520325387</c:v>
                </c:pt>
                <c:pt idx="234">
                  <c:v>0.248520325387</c:v>
                </c:pt>
                <c:pt idx="235">
                  <c:v>0.24852128463000001</c:v>
                </c:pt>
                <c:pt idx="236">
                  <c:v>0.24865564115899999</c:v>
                </c:pt>
                <c:pt idx="237">
                  <c:v>0.24915719936200001</c:v>
                </c:pt>
                <c:pt idx="238">
                  <c:v>0.249857136831</c:v>
                </c:pt>
                <c:pt idx="239">
                  <c:v>0.25099481169299998</c:v>
                </c:pt>
                <c:pt idx="240">
                  <c:v>0.25232522156199999</c:v>
                </c:pt>
                <c:pt idx="241">
                  <c:v>0.25929798812299998</c:v>
                </c:pt>
                <c:pt idx="242">
                  <c:v>0.259298636922</c:v>
                </c:pt>
                <c:pt idx="243">
                  <c:v>0.25929872777500002</c:v>
                </c:pt>
                <c:pt idx="244">
                  <c:v>0.25929878448799998</c:v>
                </c:pt>
                <c:pt idx="245">
                  <c:v>0.25929880148099999</c:v>
                </c:pt>
                <c:pt idx="246">
                  <c:v>0.259299172819</c:v>
                </c:pt>
                <c:pt idx="247">
                  <c:v>0.25942169140600002</c:v>
                </c:pt>
                <c:pt idx="248">
                  <c:v>0.25986531538300001</c:v>
                </c:pt>
                <c:pt idx="249">
                  <c:v>0.26061927784400002</c:v>
                </c:pt>
                <c:pt idx="250">
                  <c:v>0.26167005532299997</c:v>
                </c:pt>
                <c:pt idx="251">
                  <c:v>0.26300403052400001</c:v>
                </c:pt>
                <c:pt idx="252">
                  <c:v>0.26460820269200003</c:v>
                </c:pt>
                <c:pt idx="253">
                  <c:v>0.26646949158299998</c:v>
                </c:pt>
                <c:pt idx="254">
                  <c:v>0.26857535261999999</c:v>
                </c:pt>
                <c:pt idx="255">
                  <c:v>0.27347062622500001</c:v>
                </c:pt>
                <c:pt idx="256">
                  <c:v>0.27347062622500001</c:v>
                </c:pt>
                <c:pt idx="257">
                  <c:v>0.28397071254900003</c:v>
                </c:pt>
                <c:pt idx="258">
                  <c:v>0.28454170929700001</c:v>
                </c:pt>
                <c:pt idx="259">
                  <c:v>0.28541180481700001</c:v>
                </c:pt>
                <c:pt idx="260">
                  <c:v>0.28656955044999999</c:v>
                </c:pt>
                <c:pt idx="261">
                  <c:v>0.28800355071900002</c:v>
                </c:pt>
                <c:pt idx="262">
                  <c:v>0.28970252140699998</c:v>
                </c:pt>
                <c:pt idx="263">
                  <c:v>0.291655337987</c:v>
                </c:pt>
                <c:pt idx="264">
                  <c:v>0.29627898853599999</c:v>
                </c:pt>
                <c:pt idx="265">
                  <c:v>0.29627898853599999</c:v>
                </c:pt>
                <c:pt idx="266">
                  <c:v>0.29892859440500003</c:v>
                </c:pt>
                <c:pt idx="267">
                  <c:v>0.30178967107900001</c:v>
                </c:pt>
                <c:pt idx="268">
                  <c:v>0.30810773247200002</c:v>
                </c:pt>
                <c:pt idx="269">
                  <c:v>0.30810773247200002</c:v>
                </c:pt>
                <c:pt idx="270">
                  <c:v>0.31154624431900002</c:v>
                </c:pt>
                <c:pt idx="271">
                  <c:v>0.31976122558100001</c:v>
                </c:pt>
                <c:pt idx="272">
                  <c:v>0.31976122558100001</c:v>
                </c:pt>
                <c:pt idx="273">
                  <c:v>0.31976122558100001</c:v>
                </c:pt>
                <c:pt idx="274">
                  <c:v>0.32304702044700001</c:v>
                </c:pt>
                <c:pt idx="275">
                  <c:v>0.32647671229000003</c:v>
                </c:pt>
                <c:pt idx="276">
                  <c:v>0.33004371605900001</c:v>
                </c:pt>
                <c:pt idx="277">
                  <c:v>0.33374002614199999</c:v>
                </c:pt>
                <c:pt idx="278">
                  <c:v>0.33755676507100002</c:v>
                </c:pt>
                <c:pt idx="279">
                  <c:v>0.34728400731499998</c:v>
                </c:pt>
                <c:pt idx="280">
                  <c:v>0.34964962833000002</c:v>
                </c:pt>
                <c:pt idx="281">
                  <c:v>0.34964962833000002</c:v>
                </c:pt>
                <c:pt idx="282">
                  <c:v>0.35387194954399998</c:v>
                </c:pt>
                <c:pt idx="283">
                  <c:v>0.36067609284500002</c:v>
                </c:pt>
                <c:pt idx="284">
                  <c:v>0.36422137146</c:v>
                </c:pt>
                <c:pt idx="285">
                  <c:v>0.36703334330999998</c:v>
                </c:pt>
                <c:pt idx="286">
                  <c:v>0.37152891368000002</c:v>
                </c:pt>
                <c:pt idx="287">
                  <c:v>0.384275129105</c:v>
                </c:pt>
                <c:pt idx="288">
                  <c:v>0.38937314125599998</c:v>
                </c:pt>
                <c:pt idx="289">
                  <c:v>0.39984743133099998</c:v>
                </c:pt>
                <c:pt idx="290">
                  <c:v>0.39984743133099998</c:v>
                </c:pt>
                <c:pt idx="291">
                  <c:v>0.405263135878</c:v>
                </c:pt>
                <c:pt idx="292">
                  <c:v>0.41111883743700001</c:v>
                </c:pt>
                <c:pt idx="293">
                  <c:v>0.41300093569599999</c:v>
                </c:pt>
                <c:pt idx="294">
                  <c:v>0.41300093569599999</c:v>
                </c:pt>
                <c:pt idx="295">
                  <c:v>0.41300093569599999</c:v>
                </c:pt>
                <c:pt idx="296">
                  <c:v>0.41300093569599999</c:v>
                </c:pt>
                <c:pt idx="297">
                  <c:v>0.427573452646</c:v>
                </c:pt>
                <c:pt idx="298">
                  <c:v>0.427573452646</c:v>
                </c:pt>
                <c:pt idx="299">
                  <c:v>0.427573452646</c:v>
                </c:pt>
                <c:pt idx="300">
                  <c:v>0.43263778820999998</c:v>
                </c:pt>
                <c:pt idx="301">
                  <c:v>0.43780143451499998</c:v>
                </c:pt>
                <c:pt idx="302">
                  <c:v>0.44306088161200002</c:v>
                </c:pt>
                <c:pt idx="303">
                  <c:v>0.44785734813</c:v>
                </c:pt>
                <c:pt idx="304">
                  <c:v>0.44785734813</c:v>
                </c:pt>
                <c:pt idx="305">
                  <c:v>0.44785734813</c:v>
                </c:pt>
                <c:pt idx="306">
                  <c:v>0.44785734813</c:v>
                </c:pt>
                <c:pt idx="307">
                  <c:v>0.44785734813</c:v>
                </c:pt>
                <c:pt idx="308">
                  <c:v>0.44785734813</c:v>
                </c:pt>
                <c:pt idx="309">
                  <c:v>0.44785734813</c:v>
                </c:pt>
                <c:pt idx="310">
                  <c:v>0.44785734813</c:v>
                </c:pt>
                <c:pt idx="311">
                  <c:v>0.44785734813</c:v>
                </c:pt>
                <c:pt idx="312">
                  <c:v>0.44785734813</c:v>
                </c:pt>
                <c:pt idx="313">
                  <c:v>0.44785734813</c:v>
                </c:pt>
                <c:pt idx="314">
                  <c:v>0.44785734813</c:v>
                </c:pt>
                <c:pt idx="315">
                  <c:v>0.44785734813</c:v>
                </c:pt>
                <c:pt idx="316">
                  <c:v>0.44785734813</c:v>
                </c:pt>
                <c:pt idx="317">
                  <c:v>0.44785734813</c:v>
                </c:pt>
                <c:pt idx="318">
                  <c:v>0.44785734813</c:v>
                </c:pt>
                <c:pt idx="319">
                  <c:v>0.44785734813</c:v>
                </c:pt>
                <c:pt idx="320">
                  <c:v>0.44785734813</c:v>
                </c:pt>
                <c:pt idx="321">
                  <c:v>0.44785734813</c:v>
                </c:pt>
                <c:pt idx="322">
                  <c:v>0.44785734813</c:v>
                </c:pt>
                <c:pt idx="323">
                  <c:v>0.44785734813</c:v>
                </c:pt>
                <c:pt idx="324">
                  <c:v>0.44785734813</c:v>
                </c:pt>
                <c:pt idx="325">
                  <c:v>0.44785734813</c:v>
                </c:pt>
                <c:pt idx="326">
                  <c:v>0.44785734813</c:v>
                </c:pt>
                <c:pt idx="327">
                  <c:v>0.44785734813</c:v>
                </c:pt>
                <c:pt idx="328">
                  <c:v>0.44785734813</c:v>
                </c:pt>
                <c:pt idx="329">
                  <c:v>0.44785734813</c:v>
                </c:pt>
                <c:pt idx="330">
                  <c:v>0.44785734813</c:v>
                </c:pt>
                <c:pt idx="331">
                  <c:v>0.44785734813</c:v>
                </c:pt>
                <c:pt idx="332">
                  <c:v>0.44785734813</c:v>
                </c:pt>
                <c:pt idx="333">
                  <c:v>0.44785734813</c:v>
                </c:pt>
                <c:pt idx="334">
                  <c:v>0.44785734813</c:v>
                </c:pt>
                <c:pt idx="335">
                  <c:v>0.44785734813</c:v>
                </c:pt>
                <c:pt idx="336">
                  <c:v>0.44785734813</c:v>
                </c:pt>
                <c:pt idx="337">
                  <c:v>0.44785734813</c:v>
                </c:pt>
                <c:pt idx="338">
                  <c:v>0.44785734813</c:v>
                </c:pt>
                <c:pt idx="339">
                  <c:v>0.44785734813</c:v>
                </c:pt>
                <c:pt idx="340">
                  <c:v>0.44785734813</c:v>
                </c:pt>
                <c:pt idx="341">
                  <c:v>0.44785734813</c:v>
                </c:pt>
                <c:pt idx="342">
                  <c:v>0.44785734813</c:v>
                </c:pt>
                <c:pt idx="343">
                  <c:v>0.44785734813</c:v>
                </c:pt>
                <c:pt idx="344">
                  <c:v>0.44785734813</c:v>
                </c:pt>
                <c:pt idx="345">
                  <c:v>0.44785734813</c:v>
                </c:pt>
                <c:pt idx="346">
                  <c:v>0.44785734813</c:v>
                </c:pt>
                <c:pt idx="347">
                  <c:v>0.44785734813</c:v>
                </c:pt>
                <c:pt idx="348">
                  <c:v>0.44785734813</c:v>
                </c:pt>
                <c:pt idx="349">
                  <c:v>0.44785734813</c:v>
                </c:pt>
                <c:pt idx="350">
                  <c:v>0.44785734813</c:v>
                </c:pt>
                <c:pt idx="351">
                  <c:v>0.44785734813</c:v>
                </c:pt>
                <c:pt idx="352">
                  <c:v>0.44785734813</c:v>
                </c:pt>
                <c:pt idx="353">
                  <c:v>0.44785734813</c:v>
                </c:pt>
                <c:pt idx="354">
                  <c:v>0.44785734813</c:v>
                </c:pt>
                <c:pt idx="355">
                  <c:v>0.44785734813</c:v>
                </c:pt>
                <c:pt idx="356">
                  <c:v>0.44785734813</c:v>
                </c:pt>
                <c:pt idx="357">
                  <c:v>0.44785734813</c:v>
                </c:pt>
                <c:pt idx="358">
                  <c:v>0.44785734813</c:v>
                </c:pt>
                <c:pt idx="359">
                  <c:v>0.44785734813</c:v>
                </c:pt>
                <c:pt idx="360">
                  <c:v>0.44785734813</c:v>
                </c:pt>
                <c:pt idx="361">
                  <c:v>0.44785734813</c:v>
                </c:pt>
                <c:pt idx="362">
                  <c:v>0.44785734813</c:v>
                </c:pt>
                <c:pt idx="363">
                  <c:v>0.44785734813</c:v>
                </c:pt>
                <c:pt idx="364">
                  <c:v>0.44785734813</c:v>
                </c:pt>
                <c:pt idx="365">
                  <c:v>0.44785734813</c:v>
                </c:pt>
                <c:pt idx="366">
                  <c:v>0.44785734813</c:v>
                </c:pt>
                <c:pt idx="367">
                  <c:v>0.44785734813</c:v>
                </c:pt>
                <c:pt idx="368">
                  <c:v>0.44785734813</c:v>
                </c:pt>
                <c:pt idx="369">
                  <c:v>0.44785734813</c:v>
                </c:pt>
                <c:pt idx="370">
                  <c:v>0.44785734813</c:v>
                </c:pt>
                <c:pt idx="371">
                  <c:v>0.44785734813</c:v>
                </c:pt>
                <c:pt idx="372">
                  <c:v>0.44785734813</c:v>
                </c:pt>
                <c:pt idx="373">
                  <c:v>0.44785734813</c:v>
                </c:pt>
                <c:pt idx="374">
                  <c:v>0.44785734813</c:v>
                </c:pt>
                <c:pt idx="375">
                  <c:v>0.44785734813</c:v>
                </c:pt>
                <c:pt idx="376">
                  <c:v>0.44785734813</c:v>
                </c:pt>
                <c:pt idx="377">
                  <c:v>0.44785734813</c:v>
                </c:pt>
                <c:pt idx="378">
                  <c:v>0.44785734813</c:v>
                </c:pt>
                <c:pt idx="379">
                  <c:v>0.44785734813</c:v>
                </c:pt>
                <c:pt idx="380">
                  <c:v>0.44785734813</c:v>
                </c:pt>
                <c:pt idx="381">
                  <c:v>0.44785734813</c:v>
                </c:pt>
                <c:pt idx="382">
                  <c:v>0.44785734813</c:v>
                </c:pt>
                <c:pt idx="383">
                  <c:v>0.44785734813</c:v>
                </c:pt>
                <c:pt idx="384">
                  <c:v>0.44785734813</c:v>
                </c:pt>
                <c:pt idx="385">
                  <c:v>0.44785734813</c:v>
                </c:pt>
                <c:pt idx="386">
                  <c:v>0.44785734813</c:v>
                </c:pt>
                <c:pt idx="387">
                  <c:v>0.44785734813</c:v>
                </c:pt>
                <c:pt idx="388">
                  <c:v>0.44785734813</c:v>
                </c:pt>
                <c:pt idx="389">
                  <c:v>0.44785734813</c:v>
                </c:pt>
                <c:pt idx="390">
                  <c:v>0.44785734813</c:v>
                </c:pt>
                <c:pt idx="391">
                  <c:v>0.44785734813</c:v>
                </c:pt>
                <c:pt idx="392">
                  <c:v>0.44785734813</c:v>
                </c:pt>
                <c:pt idx="393">
                  <c:v>0.44785734813</c:v>
                </c:pt>
                <c:pt idx="394">
                  <c:v>0.44785734813</c:v>
                </c:pt>
                <c:pt idx="395">
                  <c:v>0.44785734813</c:v>
                </c:pt>
                <c:pt idx="396">
                  <c:v>0.44785734813</c:v>
                </c:pt>
                <c:pt idx="397">
                  <c:v>0.44785734813</c:v>
                </c:pt>
                <c:pt idx="398">
                  <c:v>0.44785734813</c:v>
                </c:pt>
                <c:pt idx="399">
                  <c:v>0.44785734813</c:v>
                </c:pt>
                <c:pt idx="400">
                  <c:v>0.44785734813</c:v>
                </c:pt>
                <c:pt idx="401">
                  <c:v>0.44785734813</c:v>
                </c:pt>
                <c:pt idx="402">
                  <c:v>0.44785734813</c:v>
                </c:pt>
                <c:pt idx="403">
                  <c:v>0.44785734813</c:v>
                </c:pt>
                <c:pt idx="404">
                  <c:v>0.44785734813</c:v>
                </c:pt>
                <c:pt idx="405">
                  <c:v>0.44785734813</c:v>
                </c:pt>
                <c:pt idx="406">
                  <c:v>0.44785734813</c:v>
                </c:pt>
                <c:pt idx="407">
                  <c:v>0.44785734813</c:v>
                </c:pt>
                <c:pt idx="408">
                  <c:v>0.44785734813</c:v>
                </c:pt>
                <c:pt idx="409">
                  <c:v>0.44785734813</c:v>
                </c:pt>
                <c:pt idx="410">
                  <c:v>0.44785734813</c:v>
                </c:pt>
                <c:pt idx="411">
                  <c:v>0.44785734813</c:v>
                </c:pt>
                <c:pt idx="412">
                  <c:v>0.44785734813</c:v>
                </c:pt>
                <c:pt idx="413">
                  <c:v>0.44785734813</c:v>
                </c:pt>
                <c:pt idx="414">
                  <c:v>0.44785734813</c:v>
                </c:pt>
                <c:pt idx="415">
                  <c:v>0.44785734813</c:v>
                </c:pt>
                <c:pt idx="416">
                  <c:v>0.44785734813</c:v>
                </c:pt>
                <c:pt idx="417">
                  <c:v>0.44785734813</c:v>
                </c:pt>
                <c:pt idx="418">
                  <c:v>0.44785734813</c:v>
                </c:pt>
                <c:pt idx="419">
                  <c:v>0.44785734813</c:v>
                </c:pt>
                <c:pt idx="420">
                  <c:v>0.44785734813</c:v>
                </c:pt>
                <c:pt idx="421">
                  <c:v>0.44785734813</c:v>
                </c:pt>
                <c:pt idx="422">
                  <c:v>0.44785734813</c:v>
                </c:pt>
                <c:pt idx="423">
                  <c:v>0.44785734813</c:v>
                </c:pt>
                <c:pt idx="424">
                  <c:v>0.44785734813</c:v>
                </c:pt>
                <c:pt idx="425">
                  <c:v>0.44785734813</c:v>
                </c:pt>
                <c:pt idx="426">
                  <c:v>0.44785734813</c:v>
                </c:pt>
                <c:pt idx="427">
                  <c:v>0.44785734813</c:v>
                </c:pt>
                <c:pt idx="428">
                  <c:v>0.44785734813</c:v>
                </c:pt>
                <c:pt idx="429">
                  <c:v>0.44785734813</c:v>
                </c:pt>
                <c:pt idx="430">
                  <c:v>0.44785734813</c:v>
                </c:pt>
                <c:pt idx="431">
                  <c:v>0.44785734813</c:v>
                </c:pt>
                <c:pt idx="432">
                  <c:v>0.44785734813</c:v>
                </c:pt>
                <c:pt idx="433">
                  <c:v>0.44785734813</c:v>
                </c:pt>
                <c:pt idx="434">
                  <c:v>0.44785734813</c:v>
                </c:pt>
                <c:pt idx="435">
                  <c:v>0.44785734813</c:v>
                </c:pt>
                <c:pt idx="436">
                  <c:v>0.44785734813</c:v>
                </c:pt>
                <c:pt idx="437">
                  <c:v>0.44785734813</c:v>
                </c:pt>
                <c:pt idx="438">
                  <c:v>0.44785734813</c:v>
                </c:pt>
                <c:pt idx="439">
                  <c:v>0.44785734813</c:v>
                </c:pt>
                <c:pt idx="440">
                  <c:v>0.44785734813</c:v>
                </c:pt>
                <c:pt idx="441">
                  <c:v>0.44785734813</c:v>
                </c:pt>
                <c:pt idx="442">
                  <c:v>0.44785734813</c:v>
                </c:pt>
                <c:pt idx="443">
                  <c:v>0.44785734813</c:v>
                </c:pt>
                <c:pt idx="444">
                  <c:v>0.44785734813</c:v>
                </c:pt>
                <c:pt idx="445">
                  <c:v>0.44785734813</c:v>
                </c:pt>
                <c:pt idx="446">
                  <c:v>0.44785734813</c:v>
                </c:pt>
                <c:pt idx="447">
                  <c:v>0.44785734813</c:v>
                </c:pt>
                <c:pt idx="448">
                  <c:v>0.44785734813</c:v>
                </c:pt>
                <c:pt idx="449">
                  <c:v>0.44785734813</c:v>
                </c:pt>
                <c:pt idx="450">
                  <c:v>0.44785734813</c:v>
                </c:pt>
                <c:pt idx="451">
                  <c:v>0.44785734813</c:v>
                </c:pt>
                <c:pt idx="452">
                  <c:v>0.44785734813</c:v>
                </c:pt>
                <c:pt idx="453">
                  <c:v>0.44785734813</c:v>
                </c:pt>
                <c:pt idx="454">
                  <c:v>0.44785734813</c:v>
                </c:pt>
                <c:pt idx="455">
                  <c:v>0.44785734813</c:v>
                </c:pt>
                <c:pt idx="456">
                  <c:v>0.44785734813</c:v>
                </c:pt>
                <c:pt idx="457">
                  <c:v>0.44785734813</c:v>
                </c:pt>
                <c:pt idx="458">
                  <c:v>0.44785734813</c:v>
                </c:pt>
                <c:pt idx="459">
                  <c:v>0.44785734813</c:v>
                </c:pt>
                <c:pt idx="460">
                  <c:v>0.44785734813</c:v>
                </c:pt>
                <c:pt idx="461">
                  <c:v>0.44785734813</c:v>
                </c:pt>
                <c:pt idx="462">
                  <c:v>0.44785734813</c:v>
                </c:pt>
                <c:pt idx="463">
                  <c:v>0.44785734813</c:v>
                </c:pt>
                <c:pt idx="464">
                  <c:v>0.44785734813</c:v>
                </c:pt>
                <c:pt idx="465">
                  <c:v>0.44785734813</c:v>
                </c:pt>
                <c:pt idx="466">
                  <c:v>0.44785734813</c:v>
                </c:pt>
                <c:pt idx="467">
                  <c:v>0.44785734813</c:v>
                </c:pt>
                <c:pt idx="468">
                  <c:v>0.44785734813</c:v>
                </c:pt>
                <c:pt idx="469">
                  <c:v>0.44785734813</c:v>
                </c:pt>
                <c:pt idx="470">
                  <c:v>0.44785734813</c:v>
                </c:pt>
                <c:pt idx="471">
                  <c:v>0.44785734813</c:v>
                </c:pt>
                <c:pt idx="472">
                  <c:v>0.44785734813</c:v>
                </c:pt>
                <c:pt idx="473">
                  <c:v>0.44785734813</c:v>
                </c:pt>
                <c:pt idx="474">
                  <c:v>0.44785734813</c:v>
                </c:pt>
                <c:pt idx="475">
                  <c:v>0.44785734813</c:v>
                </c:pt>
                <c:pt idx="476">
                  <c:v>0.44785734813</c:v>
                </c:pt>
                <c:pt idx="477">
                  <c:v>0.44785734813</c:v>
                </c:pt>
                <c:pt idx="478">
                  <c:v>0.44785734813</c:v>
                </c:pt>
                <c:pt idx="479">
                  <c:v>0.44785734813</c:v>
                </c:pt>
                <c:pt idx="480">
                  <c:v>0.44785734813</c:v>
                </c:pt>
                <c:pt idx="481">
                  <c:v>0.44785734813</c:v>
                </c:pt>
                <c:pt idx="482">
                  <c:v>0.44785734813</c:v>
                </c:pt>
                <c:pt idx="483">
                  <c:v>0.44785734813</c:v>
                </c:pt>
                <c:pt idx="484">
                  <c:v>0.44785734813</c:v>
                </c:pt>
                <c:pt idx="485">
                  <c:v>0.44785734813</c:v>
                </c:pt>
                <c:pt idx="486">
                  <c:v>0.44785734813</c:v>
                </c:pt>
                <c:pt idx="487">
                  <c:v>0.44785734813</c:v>
                </c:pt>
                <c:pt idx="488">
                  <c:v>0.44785734813</c:v>
                </c:pt>
                <c:pt idx="489">
                  <c:v>0.44785734813</c:v>
                </c:pt>
                <c:pt idx="490">
                  <c:v>0.44785734813</c:v>
                </c:pt>
                <c:pt idx="491">
                  <c:v>0.44785734813</c:v>
                </c:pt>
                <c:pt idx="492">
                  <c:v>0.44785734813</c:v>
                </c:pt>
                <c:pt idx="493">
                  <c:v>0.44785734813</c:v>
                </c:pt>
                <c:pt idx="494">
                  <c:v>0.44785734813</c:v>
                </c:pt>
                <c:pt idx="495">
                  <c:v>0.44785734813</c:v>
                </c:pt>
                <c:pt idx="496">
                  <c:v>0.44785734813</c:v>
                </c:pt>
                <c:pt idx="497">
                  <c:v>0.44785734813</c:v>
                </c:pt>
                <c:pt idx="498">
                  <c:v>0.44785734813</c:v>
                </c:pt>
                <c:pt idx="499">
                  <c:v>0.44785734813</c:v>
                </c:pt>
                <c:pt idx="500">
                  <c:v>0.44785734813</c:v>
                </c:pt>
                <c:pt idx="501">
                  <c:v>0.44785734813</c:v>
                </c:pt>
                <c:pt idx="502">
                  <c:v>0.44785734813</c:v>
                </c:pt>
                <c:pt idx="503">
                  <c:v>0.44785734813</c:v>
                </c:pt>
                <c:pt idx="504">
                  <c:v>0.44785734813</c:v>
                </c:pt>
                <c:pt idx="505">
                  <c:v>0.44785734813</c:v>
                </c:pt>
                <c:pt idx="506">
                  <c:v>0.44785734813</c:v>
                </c:pt>
                <c:pt idx="507">
                  <c:v>0.44785734813</c:v>
                </c:pt>
                <c:pt idx="508">
                  <c:v>0.44785734813</c:v>
                </c:pt>
                <c:pt idx="509">
                  <c:v>0.44785734813</c:v>
                </c:pt>
                <c:pt idx="510">
                  <c:v>0.44785734813</c:v>
                </c:pt>
                <c:pt idx="511">
                  <c:v>0.44785734813</c:v>
                </c:pt>
                <c:pt idx="512">
                  <c:v>0.44785734813</c:v>
                </c:pt>
                <c:pt idx="513">
                  <c:v>0.44785734813</c:v>
                </c:pt>
                <c:pt idx="514">
                  <c:v>0.44785734813</c:v>
                </c:pt>
                <c:pt idx="515">
                  <c:v>0.44785734813</c:v>
                </c:pt>
                <c:pt idx="516">
                  <c:v>0.44785734813</c:v>
                </c:pt>
                <c:pt idx="517">
                  <c:v>0.44785734813</c:v>
                </c:pt>
                <c:pt idx="518">
                  <c:v>0.44785734813</c:v>
                </c:pt>
                <c:pt idx="519">
                  <c:v>0.44785734813</c:v>
                </c:pt>
                <c:pt idx="520">
                  <c:v>0.44785734813</c:v>
                </c:pt>
                <c:pt idx="521">
                  <c:v>0.44785734813</c:v>
                </c:pt>
                <c:pt idx="522">
                  <c:v>0.44785734813</c:v>
                </c:pt>
                <c:pt idx="523">
                  <c:v>0.44785734813</c:v>
                </c:pt>
                <c:pt idx="524">
                  <c:v>0.44785734813</c:v>
                </c:pt>
                <c:pt idx="525">
                  <c:v>0.44785734813</c:v>
                </c:pt>
                <c:pt idx="526">
                  <c:v>0.44785734813</c:v>
                </c:pt>
                <c:pt idx="527">
                  <c:v>0.44785734813</c:v>
                </c:pt>
                <c:pt idx="528">
                  <c:v>0.44785734813</c:v>
                </c:pt>
                <c:pt idx="529">
                  <c:v>0.44785734813</c:v>
                </c:pt>
                <c:pt idx="530">
                  <c:v>0.44785734813</c:v>
                </c:pt>
                <c:pt idx="531">
                  <c:v>0.44785734813</c:v>
                </c:pt>
                <c:pt idx="532">
                  <c:v>0.44785734813</c:v>
                </c:pt>
                <c:pt idx="533">
                  <c:v>0.44785734813</c:v>
                </c:pt>
                <c:pt idx="534">
                  <c:v>0.44785734813</c:v>
                </c:pt>
                <c:pt idx="535">
                  <c:v>0.44785734813</c:v>
                </c:pt>
                <c:pt idx="536">
                  <c:v>0.44785734813</c:v>
                </c:pt>
                <c:pt idx="537">
                  <c:v>0.44785734813</c:v>
                </c:pt>
                <c:pt idx="538">
                  <c:v>0.44785734813</c:v>
                </c:pt>
                <c:pt idx="539">
                  <c:v>0.44785734813</c:v>
                </c:pt>
                <c:pt idx="540">
                  <c:v>0.44785734813</c:v>
                </c:pt>
                <c:pt idx="541">
                  <c:v>0.44785734813</c:v>
                </c:pt>
                <c:pt idx="542">
                  <c:v>0.44785734813</c:v>
                </c:pt>
                <c:pt idx="543">
                  <c:v>0.44785734813</c:v>
                </c:pt>
                <c:pt idx="544">
                  <c:v>0.44785734813</c:v>
                </c:pt>
                <c:pt idx="545">
                  <c:v>0.44785734813</c:v>
                </c:pt>
                <c:pt idx="546">
                  <c:v>0.44785734813</c:v>
                </c:pt>
                <c:pt idx="547">
                  <c:v>0.44785734813</c:v>
                </c:pt>
                <c:pt idx="548">
                  <c:v>0.44785734813</c:v>
                </c:pt>
                <c:pt idx="549">
                  <c:v>0.44785734813</c:v>
                </c:pt>
                <c:pt idx="550">
                  <c:v>0.44785734813</c:v>
                </c:pt>
                <c:pt idx="551">
                  <c:v>0.44785734813</c:v>
                </c:pt>
                <c:pt idx="552">
                  <c:v>0.44785734813</c:v>
                </c:pt>
                <c:pt idx="553">
                  <c:v>0.44785734813</c:v>
                </c:pt>
                <c:pt idx="554">
                  <c:v>0.44785734813</c:v>
                </c:pt>
                <c:pt idx="555">
                  <c:v>0.44785734813</c:v>
                </c:pt>
                <c:pt idx="556">
                  <c:v>0.44785734813</c:v>
                </c:pt>
                <c:pt idx="557">
                  <c:v>0.44785734813</c:v>
                </c:pt>
                <c:pt idx="558">
                  <c:v>0.44785734813</c:v>
                </c:pt>
                <c:pt idx="559">
                  <c:v>0.44785734813</c:v>
                </c:pt>
                <c:pt idx="560">
                  <c:v>0.44785734813</c:v>
                </c:pt>
                <c:pt idx="561">
                  <c:v>0.44785734813</c:v>
                </c:pt>
                <c:pt idx="562">
                  <c:v>0.44785734813</c:v>
                </c:pt>
                <c:pt idx="563">
                  <c:v>0.44785734813</c:v>
                </c:pt>
                <c:pt idx="564">
                  <c:v>0.44785734813</c:v>
                </c:pt>
                <c:pt idx="565">
                  <c:v>0.44785734813</c:v>
                </c:pt>
                <c:pt idx="566">
                  <c:v>0.44785734813</c:v>
                </c:pt>
                <c:pt idx="567">
                  <c:v>0.44785734813</c:v>
                </c:pt>
                <c:pt idx="568">
                  <c:v>0.44785734813</c:v>
                </c:pt>
                <c:pt idx="569">
                  <c:v>0.44785734813</c:v>
                </c:pt>
                <c:pt idx="570">
                  <c:v>0.44785734813</c:v>
                </c:pt>
                <c:pt idx="571">
                  <c:v>0.44785734813</c:v>
                </c:pt>
                <c:pt idx="572">
                  <c:v>0.44785734813</c:v>
                </c:pt>
                <c:pt idx="573">
                  <c:v>0.44785734813</c:v>
                </c:pt>
                <c:pt idx="574">
                  <c:v>0.44785734813</c:v>
                </c:pt>
                <c:pt idx="575">
                  <c:v>0.44785734813</c:v>
                </c:pt>
                <c:pt idx="576">
                  <c:v>0.44785734813</c:v>
                </c:pt>
                <c:pt idx="577">
                  <c:v>0.44785734813</c:v>
                </c:pt>
                <c:pt idx="578">
                  <c:v>0.44785734813</c:v>
                </c:pt>
                <c:pt idx="579">
                  <c:v>0.44785734813</c:v>
                </c:pt>
                <c:pt idx="580">
                  <c:v>0.44785734813</c:v>
                </c:pt>
                <c:pt idx="581">
                  <c:v>0.44785734813</c:v>
                </c:pt>
                <c:pt idx="582">
                  <c:v>0.44785734813</c:v>
                </c:pt>
                <c:pt idx="583">
                  <c:v>0.44785734813</c:v>
                </c:pt>
                <c:pt idx="584">
                  <c:v>0.44785734813</c:v>
                </c:pt>
                <c:pt idx="585">
                  <c:v>0.44785734813</c:v>
                </c:pt>
                <c:pt idx="586">
                  <c:v>0.44785734813</c:v>
                </c:pt>
                <c:pt idx="587">
                  <c:v>0.44785734813</c:v>
                </c:pt>
                <c:pt idx="588">
                  <c:v>0.44785734813</c:v>
                </c:pt>
                <c:pt idx="589">
                  <c:v>0.44785734813</c:v>
                </c:pt>
                <c:pt idx="590">
                  <c:v>0.44785734813</c:v>
                </c:pt>
                <c:pt idx="591">
                  <c:v>0.44785734813</c:v>
                </c:pt>
                <c:pt idx="592">
                  <c:v>0.44785734813</c:v>
                </c:pt>
                <c:pt idx="593">
                  <c:v>0.44785734813</c:v>
                </c:pt>
                <c:pt idx="594">
                  <c:v>0.44785734813</c:v>
                </c:pt>
                <c:pt idx="595">
                  <c:v>0.44785734813</c:v>
                </c:pt>
                <c:pt idx="596">
                  <c:v>0.44785734813</c:v>
                </c:pt>
                <c:pt idx="597">
                  <c:v>0.44785734813</c:v>
                </c:pt>
                <c:pt idx="598">
                  <c:v>0.44785734813</c:v>
                </c:pt>
                <c:pt idx="599">
                  <c:v>0.44785734813</c:v>
                </c:pt>
                <c:pt idx="600">
                  <c:v>0.44785734813</c:v>
                </c:pt>
                <c:pt idx="601">
                  <c:v>0.44785734813</c:v>
                </c:pt>
                <c:pt idx="602">
                  <c:v>0.44785734813</c:v>
                </c:pt>
                <c:pt idx="603">
                  <c:v>0.44785734813</c:v>
                </c:pt>
                <c:pt idx="604">
                  <c:v>0.44785734813</c:v>
                </c:pt>
                <c:pt idx="605">
                  <c:v>0.44785734813</c:v>
                </c:pt>
                <c:pt idx="606">
                  <c:v>0.44785734813</c:v>
                </c:pt>
                <c:pt idx="607">
                  <c:v>0.44785734813</c:v>
                </c:pt>
                <c:pt idx="608">
                  <c:v>0.44785734813</c:v>
                </c:pt>
                <c:pt idx="609">
                  <c:v>0.44785734813</c:v>
                </c:pt>
                <c:pt idx="610">
                  <c:v>0.44785734813</c:v>
                </c:pt>
                <c:pt idx="611">
                  <c:v>0.44785734813</c:v>
                </c:pt>
                <c:pt idx="612">
                  <c:v>0.44785734813</c:v>
                </c:pt>
                <c:pt idx="613">
                  <c:v>0.44785734813</c:v>
                </c:pt>
                <c:pt idx="614">
                  <c:v>0.44785734813</c:v>
                </c:pt>
                <c:pt idx="615">
                  <c:v>0.44785734813</c:v>
                </c:pt>
                <c:pt idx="616">
                  <c:v>0.44785734813</c:v>
                </c:pt>
                <c:pt idx="617">
                  <c:v>0.44785734813</c:v>
                </c:pt>
                <c:pt idx="618">
                  <c:v>0.44785734813</c:v>
                </c:pt>
                <c:pt idx="619">
                  <c:v>0.44785734813</c:v>
                </c:pt>
                <c:pt idx="620">
                  <c:v>0.44785734813</c:v>
                </c:pt>
                <c:pt idx="621">
                  <c:v>0.44785734813</c:v>
                </c:pt>
                <c:pt idx="622">
                  <c:v>0.44785734813</c:v>
                </c:pt>
                <c:pt idx="623">
                  <c:v>0.44785734813</c:v>
                </c:pt>
                <c:pt idx="624">
                  <c:v>0.44785734813</c:v>
                </c:pt>
                <c:pt idx="625">
                  <c:v>0.44785734813</c:v>
                </c:pt>
                <c:pt idx="626">
                  <c:v>0.44785734813</c:v>
                </c:pt>
                <c:pt idx="627">
                  <c:v>0.44785734813</c:v>
                </c:pt>
                <c:pt idx="628">
                  <c:v>0.44785734813</c:v>
                </c:pt>
                <c:pt idx="629">
                  <c:v>0.44785734813</c:v>
                </c:pt>
                <c:pt idx="630">
                  <c:v>0.44785734813</c:v>
                </c:pt>
                <c:pt idx="631">
                  <c:v>0.44785734813</c:v>
                </c:pt>
                <c:pt idx="632">
                  <c:v>0.44785734813</c:v>
                </c:pt>
                <c:pt idx="633">
                  <c:v>0.44785734813</c:v>
                </c:pt>
                <c:pt idx="634">
                  <c:v>0.44785734813</c:v>
                </c:pt>
                <c:pt idx="635">
                  <c:v>0.44785734813</c:v>
                </c:pt>
                <c:pt idx="636">
                  <c:v>0.44785734813</c:v>
                </c:pt>
                <c:pt idx="637">
                  <c:v>0.44785734813</c:v>
                </c:pt>
                <c:pt idx="638">
                  <c:v>0.44785734813</c:v>
                </c:pt>
                <c:pt idx="639">
                  <c:v>0.44785734813</c:v>
                </c:pt>
                <c:pt idx="640">
                  <c:v>0.44785734813</c:v>
                </c:pt>
                <c:pt idx="641">
                  <c:v>0.44785734813</c:v>
                </c:pt>
                <c:pt idx="642">
                  <c:v>0.44785734813</c:v>
                </c:pt>
                <c:pt idx="643">
                  <c:v>0.44785734813</c:v>
                </c:pt>
                <c:pt idx="644">
                  <c:v>0.44785734813</c:v>
                </c:pt>
                <c:pt idx="645">
                  <c:v>0.44785734813</c:v>
                </c:pt>
                <c:pt idx="646">
                  <c:v>0.44785734813</c:v>
                </c:pt>
                <c:pt idx="647">
                  <c:v>0.44785734813</c:v>
                </c:pt>
                <c:pt idx="648">
                  <c:v>0.44785734813</c:v>
                </c:pt>
                <c:pt idx="649">
                  <c:v>0.44785734813</c:v>
                </c:pt>
                <c:pt idx="650">
                  <c:v>0.44785734813</c:v>
                </c:pt>
                <c:pt idx="651">
                  <c:v>0.44785734813</c:v>
                </c:pt>
                <c:pt idx="652">
                  <c:v>0.44785734813</c:v>
                </c:pt>
                <c:pt idx="653">
                  <c:v>0.45515252796900002</c:v>
                </c:pt>
                <c:pt idx="654">
                  <c:v>0.46489311783600001</c:v>
                </c:pt>
                <c:pt idx="655">
                  <c:v>0.46489311783600001</c:v>
                </c:pt>
                <c:pt idx="656">
                  <c:v>0.466222508792</c:v>
                </c:pt>
                <c:pt idx="657">
                  <c:v>0.47111451789600001</c:v>
                </c:pt>
                <c:pt idx="658">
                  <c:v>0.47111451789600001</c:v>
                </c:pt>
                <c:pt idx="659">
                  <c:v>0.47111451789600001</c:v>
                </c:pt>
                <c:pt idx="660">
                  <c:v>0.47269539200900001</c:v>
                </c:pt>
                <c:pt idx="661">
                  <c:v>0.47269539200900001</c:v>
                </c:pt>
                <c:pt idx="662">
                  <c:v>0.47269539200900001</c:v>
                </c:pt>
                <c:pt idx="663">
                  <c:v>0.47277396910000002</c:v>
                </c:pt>
                <c:pt idx="664">
                  <c:v>0.47277396910000002</c:v>
                </c:pt>
                <c:pt idx="665">
                  <c:v>0.47277396910000002</c:v>
                </c:pt>
                <c:pt idx="666">
                  <c:v>0.47277396910000002</c:v>
                </c:pt>
                <c:pt idx="667">
                  <c:v>0.47277396910000002</c:v>
                </c:pt>
                <c:pt idx="668">
                  <c:v>0.47277396910000002</c:v>
                </c:pt>
                <c:pt idx="669">
                  <c:v>0.47277396910000002</c:v>
                </c:pt>
                <c:pt idx="670">
                  <c:v>0.47277396910000002</c:v>
                </c:pt>
                <c:pt idx="671">
                  <c:v>0.47277396910000002</c:v>
                </c:pt>
                <c:pt idx="672">
                  <c:v>0.47750576864599997</c:v>
                </c:pt>
                <c:pt idx="673">
                  <c:v>0.48012363589500001</c:v>
                </c:pt>
                <c:pt idx="674">
                  <c:v>0.48715915833700002</c:v>
                </c:pt>
                <c:pt idx="675">
                  <c:v>0.48715915833700002</c:v>
                </c:pt>
                <c:pt idx="676">
                  <c:v>0.48715915833700002</c:v>
                </c:pt>
                <c:pt idx="677">
                  <c:v>0.48715915833700002</c:v>
                </c:pt>
                <c:pt idx="678">
                  <c:v>0.489973840534</c:v>
                </c:pt>
                <c:pt idx="679">
                  <c:v>0.49293267272199998</c:v>
                </c:pt>
                <c:pt idx="680">
                  <c:v>0.499099866979</c:v>
                </c:pt>
                <c:pt idx="681">
                  <c:v>0.499099866979</c:v>
                </c:pt>
                <c:pt idx="682">
                  <c:v>0.50817096330900002</c:v>
                </c:pt>
                <c:pt idx="683">
                  <c:v>0.51036072516700004</c:v>
                </c:pt>
                <c:pt idx="684">
                  <c:v>0.51036072516700004</c:v>
                </c:pt>
                <c:pt idx="685">
                  <c:v>0.51281267017099996</c:v>
                </c:pt>
                <c:pt idx="686">
                  <c:v>0.52315775801499997</c:v>
                </c:pt>
                <c:pt idx="687">
                  <c:v>0.52421545423899996</c:v>
                </c:pt>
                <c:pt idx="688">
                  <c:v>0.52421545423899996</c:v>
                </c:pt>
                <c:pt idx="689">
                  <c:v>0.535386551707</c:v>
                </c:pt>
                <c:pt idx="690">
                  <c:v>0.53654477039600001</c:v>
                </c:pt>
                <c:pt idx="691">
                  <c:v>0.53654477039600001</c:v>
                </c:pt>
                <c:pt idx="692">
                  <c:v>0.54419495028800002</c:v>
                </c:pt>
                <c:pt idx="693">
                  <c:v>0.54419495028800002</c:v>
                </c:pt>
                <c:pt idx="694">
                  <c:v>0.54977534154800001</c:v>
                </c:pt>
                <c:pt idx="695">
                  <c:v>0.55750277154500005</c:v>
                </c:pt>
                <c:pt idx="696">
                  <c:v>0.55750277154500005</c:v>
                </c:pt>
                <c:pt idx="697">
                  <c:v>0.56388379498800001</c:v>
                </c:pt>
                <c:pt idx="698">
                  <c:v>0.575532612419</c:v>
                </c:pt>
                <c:pt idx="699">
                  <c:v>0.575532612419</c:v>
                </c:pt>
                <c:pt idx="700">
                  <c:v>0.57672527559800002</c:v>
                </c:pt>
                <c:pt idx="701">
                  <c:v>0.58178739545299996</c:v>
                </c:pt>
                <c:pt idx="702">
                  <c:v>0.589290128759</c:v>
                </c:pt>
                <c:pt idx="703">
                  <c:v>0.59464853792500005</c:v>
                </c:pt>
                <c:pt idx="704">
                  <c:v>0.60875144419600002</c:v>
                </c:pt>
                <c:pt idx="705">
                  <c:v>0.61998011277300002</c:v>
                </c:pt>
                <c:pt idx="706">
                  <c:v>0.61998011277300002</c:v>
                </c:pt>
                <c:pt idx="707">
                  <c:v>0.61998011277300002</c:v>
                </c:pt>
                <c:pt idx="708">
                  <c:v>0.61998011277300002</c:v>
                </c:pt>
                <c:pt idx="709">
                  <c:v>0.62581876485599996</c:v>
                </c:pt>
                <c:pt idx="710">
                  <c:v>0.63465905512300003</c:v>
                </c:pt>
                <c:pt idx="711">
                  <c:v>0.64072453111399996</c:v>
                </c:pt>
                <c:pt idx="712">
                  <c:v>0.65009503813000002</c:v>
                </c:pt>
                <c:pt idx="713">
                  <c:v>0.65009503813000002</c:v>
                </c:pt>
                <c:pt idx="714">
                  <c:v>0.65878599158200002</c:v>
                </c:pt>
                <c:pt idx="715">
                  <c:v>0.66277460140800004</c:v>
                </c:pt>
                <c:pt idx="716">
                  <c:v>0.67232189597100001</c:v>
                </c:pt>
                <c:pt idx="717">
                  <c:v>0.68786695621299998</c:v>
                </c:pt>
                <c:pt idx="718">
                  <c:v>0.705183408442</c:v>
                </c:pt>
                <c:pt idx="719">
                  <c:v>0.705183408442</c:v>
                </c:pt>
                <c:pt idx="720">
                  <c:v>0.705183408442</c:v>
                </c:pt>
                <c:pt idx="721">
                  <c:v>0.705183408442</c:v>
                </c:pt>
                <c:pt idx="722">
                  <c:v>0.70988979793600004</c:v>
                </c:pt>
                <c:pt idx="723">
                  <c:v>0.72001244105499995</c:v>
                </c:pt>
                <c:pt idx="724">
                  <c:v>0.72714522406899995</c:v>
                </c:pt>
                <c:pt idx="725">
                  <c:v>0.73435545572799998</c:v>
                </c:pt>
                <c:pt idx="726">
                  <c:v>0.75050342855999996</c:v>
                </c:pt>
                <c:pt idx="727">
                  <c:v>0.77277974082199996</c:v>
                </c:pt>
                <c:pt idx="728">
                  <c:v>0.800921954923</c:v>
                </c:pt>
                <c:pt idx="729">
                  <c:v>0.83419102353499996</c:v>
                </c:pt>
                <c:pt idx="730">
                  <c:v>0.87158755879200001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C09-44F8-B221-EFE650C721AA}"/>
            </c:ext>
          </c:extLst>
        </c:ser>
        <c:ser>
          <c:idx val="2"/>
          <c:order val="2"/>
          <c:tx>
            <c:v>12.2 km/s, 2 DSMs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rgbClr val="FFC000"/>
                </a:solidFill>
              </a:ln>
              <a:effectLst/>
            </c:spPr>
          </c:marker>
          <c:xVal>
            <c:numRef>
              <c:f>'12p2_2burns'!$R$2:$R$732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'12p2_2burns'!$AH$2:$AH$732</c:f>
              <c:numCache>
                <c:formatCode>General</c:formatCode>
                <c:ptCount val="731"/>
                <c:pt idx="0">
                  <c:v>0.29084029298399999</c:v>
                </c:pt>
                <c:pt idx="1">
                  <c:v>0.291073301093</c:v>
                </c:pt>
                <c:pt idx="2">
                  <c:v>0.291073301093</c:v>
                </c:pt>
                <c:pt idx="3">
                  <c:v>0.291073301093</c:v>
                </c:pt>
                <c:pt idx="4">
                  <c:v>0.291073301093</c:v>
                </c:pt>
                <c:pt idx="5">
                  <c:v>0.291073301093</c:v>
                </c:pt>
                <c:pt idx="6">
                  <c:v>0.291073301093</c:v>
                </c:pt>
                <c:pt idx="7">
                  <c:v>0.291073301093</c:v>
                </c:pt>
                <c:pt idx="8">
                  <c:v>0.291073301093</c:v>
                </c:pt>
                <c:pt idx="9">
                  <c:v>0.29110112539600003</c:v>
                </c:pt>
                <c:pt idx="10">
                  <c:v>0.29118601973000002</c:v>
                </c:pt>
                <c:pt idx="11">
                  <c:v>0.29118601973000002</c:v>
                </c:pt>
                <c:pt idx="12">
                  <c:v>0.29118601973000002</c:v>
                </c:pt>
                <c:pt idx="13">
                  <c:v>0.29131500596799997</c:v>
                </c:pt>
                <c:pt idx="14">
                  <c:v>0.29131500596799997</c:v>
                </c:pt>
                <c:pt idx="15">
                  <c:v>0.29131500596799997</c:v>
                </c:pt>
                <c:pt idx="16">
                  <c:v>0.29131500596799997</c:v>
                </c:pt>
                <c:pt idx="17">
                  <c:v>0.29131500596799997</c:v>
                </c:pt>
                <c:pt idx="18">
                  <c:v>0.29137297613699997</c:v>
                </c:pt>
                <c:pt idx="19">
                  <c:v>0.29137297613699997</c:v>
                </c:pt>
                <c:pt idx="20">
                  <c:v>0.29149071600300003</c:v>
                </c:pt>
                <c:pt idx="21">
                  <c:v>0.29149071600300003</c:v>
                </c:pt>
                <c:pt idx="22">
                  <c:v>0.29149071600300003</c:v>
                </c:pt>
                <c:pt idx="23">
                  <c:v>0.29149071600300003</c:v>
                </c:pt>
                <c:pt idx="24">
                  <c:v>0.29149071600300003</c:v>
                </c:pt>
                <c:pt idx="25">
                  <c:v>0.29153893777599998</c:v>
                </c:pt>
                <c:pt idx="26">
                  <c:v>0.29153893777599998</c:v>
                </c:pt>
                <c:pt idx="27">
                  <c:v>0.29158876872400002</c:v>
                </c:pt>
                <c:pt idx="28">
                  <c:v>0.29158876872400002</c:v>
                </c:pt>
                <c:pt idx="29">
                  <c:v>0.29161198574899999</c:v>
                </c:pt>
                <c:pt idx="30">
                  <c:v>0.29165689293699998</c:v>
                </c:pt>
                <c:pt idx="31">
                  <c:v>0.29165689293699998</c:v>
                </c:pt>
                <c:pt idx="32">
                  <c:v>0.29172350900600003</c:v>
                </c:pt>
                <c:pt idx="33">
                  <c:v>0.29172350900600003</c:v>
                </c:pt>
                <c:pt idx="34">
                  <c:v>0.29172350900600003</c:v>
                </c:pt>
                <c:pt idx="35">
                  <c:v>0.29176914161099998</c:v>
                </c:pt>
                <c:pt idx="36">
                  <c:v>0.29176914161099998</c:v>
                </c:pt>
                <c:pt idx="37">
                  <c:v>0.29181303422299998</c:v>
                </c:pt>
                <c:pt idx="38">
                  <c:v>0.29181303422299998</c:v>
                </c:pt>
                <c:pt idx="39">
                  <c:v>0.29183133667700001</c:v>
                </c:pt>
                <c:pt idx="40">
                  <c:v>0.29187370245799998</c:v>
                </c:pt>
                <c:pt idx="41">
                  <c:v>0.29187370245799998</c:v>
                </c:pt>
                <c:pt idx="42">
                  <c:v>0.29189686480499999</c:v>
                </c:pt>
                <c:pt idx="43">
                  <c:v>0.291917889496</c:v>
                </c:pt>
                <c:pt idx="44">
                  <c:v>0.29198040618499999</c:v>
                </c:pt>
                <c:pt idx="45">
                  <c:v>0.29198040618499999</c:v>
                </c:pt>
                <c:pt idx="46">
                  <c:v>0.29198040618499999</c:v>
                </c:pt>
                <c:pt idx="47">
                  <c:v>0.29200028746099999</c:v>
                </c:pt>
                <c:pt idx="48">
                  <c:v>0.29202181546599998</c:v>
                </c:pt>
                <c:pt idx="49">
                  <c:v>0.29210217134999999</c:v>
                </c:pt>
                <c:pt idx="50">
                  <c:v>0.29210217134999999</c:v>
                </c:pt>
                <c:pt idx="51">
                  <c:v>0.29210217134999999</c:v>
                </c:pt>
                <c:pt idx="52">
                  <c:v>0.29210217134999999</c:v>
                </c:pt>
                <c:pt idx="53">
                  <c:v>0.292145796249</c:v>
                </c:pt>
                <c:pt idx="54">
                  <c:v>0.292145796249</c:v>
                </c:pt>
                <c:pt idx="55">
                  <c:v>0.29220783810500001</c:v>
                </c:pt>
                <c:pt idx="56">
                  <c:v>0.29220783810500001</c:v>
                </c:pt>
                <c:pt idx="57">
                  <c:v>0.29220783810500001</c:v>
                </c:pt>
                <c:pt idx="58">
                  <c:v>0.29224960503399999</c:v>
                </c:pt>
                <c:pt idx="59">
                  <c:v>0.29224960503399999</c:v>
                </c:pt>
                <c:pt idx="60">
                  <c:v>0.29231233601099998</c:v>
                </c:pt>
                <c:pt idx="61">
                  <c:v>0.29231233601099998</c:v>
                </c:pt>
                <c:pt idx="62">
                  <c:v>0.29231233601099998</c:v>
                </c:pt>
                <c:pt idx="63">
                  <c:v>0.292397081522</c:v>
                </c:pt>
                <c:pt idx="64">
                  <c:v>0.292397081522</c:v>
                </c:pt>
                <c:pt idx="65">
                  <c:v>0.292397081522</c:v>
                </c:pt>
                <c:pt idx="66">
                  <c:v>0.292397081522</c:v>
                </c:pt>
                <c:pt idx="67">
                  <c:v>0.29243765595299998</c:v>
                </c:pt>
                <c:pt idx="68">
                  <c:v>0.29243765595299998</c:v>
                </c:pt>
                <c:pt idx="69">
                  <c:v>0.29248319786100002</c:v>
                </c:pt>
                <c:pt idx="70">
                  <c:v>0.29248319786100002</c:v>
                </c:pt>
                <c:pt idx="71">
                  <c:v>0.292526935461</c:v>
                </c:pt>
                <c:pt idx="72">
                  <c:v>0.292526935461</c:v>
                </c:pt>
                <c:pt idx="73">
                  <c:v>0.29259352503000002</c:v>
                </c:pt>
                <c:pt idx="74">
                  <c:v>0.29259352503000002</c:v>
                </c:pt>
                <c:pt idx="75">
                  <c:v>0.29259352503000002</c:v>
                </c:pt>
                <c:pt idx="76">
                  <c:v>0.29263871583399997</c:v>
                </c:pt>
                <c:pt idx="77">
                  <c:v>0.29263871583399997</c:v>
                </c:pt>
                <c:pt idx="78">
                  <c:v>0.292659843182</c:v>
                </c:pt>
                <c:pt idx="79">
                  <c:v>0.29270776072799998</c:v>
                </c:pt>
                <c:pt idx="80">
                  <c:v>0.29270776072799998</c:v>
                </c:pt>
                <c:pt idx="81">
                  <c:v>0.29275454909800003</c:v>
                </c:pt>
                <c:pt idx="82">
                  <c:v>0.29275454909800003</c:v>
                </c:pt>
                <c:pt idx="83">
                  <c:v>0.292828424265</c:v>
                </c:pt>
                <c:pt idx="84">
                  <c:v>0.292828424265</c:v>
                </c:pt>
                <c:pt idx="85">
                  <c:v>0.292828424265</c:v>
                </c:pt>
                <c:pt idx="86">
                  <c:v>0.29290151826999999</c:v>
                </c:pt>
                <c:pt idx="87">
                  <c:v>0.29290151826999999</c:v>
                </c:pt>
                <c:pt idx="88">
                  <c:v>0.29290151826999999</c:v>
                </c:pt>
                <c:pt idx="89">
                  <c:v>0.29295001513899999</c:v>
                </c:pt>
                <c:pt idx="90">
                  <c:v>0.29295001513899999</c:v>
                </c:pt>
                <c:pt idx="91">
                  <c:v>0.29300478561799997</c:v>
                </c:pt>
                <c:pt idx="92">
                  <c:v>0.29300478561799997</c:v>
                </c:pt>
                <c:pt idx="93">
                  <c:v>0.29305870934400002</c:v>
                </c:pt>
                <c:pt idx="94">
                  <c:v>0.29305870934400002</c:v>
                </c:pt>
                <c:pt idx="95">
                  <c:v>0.293114088725</c:v>
                </c:pt>
                <c:pt idx="96">
                  <c:v>0.293114088725</c:v>
                </c:pt>
                <c:pt idx="97">
                  <c:v>0.29314095353000003</c:v>
                </c:pt>
                <c:pt idx="98">
                  <c:v>0.29319847178899999</c:v>
                </c:pt>
                <c:pt idx="99">
                  <c:v>0.29319847178899999</c:v>
                </c:pt>
                <c:pt idx="100">
                  <c:v>0.293229956367</c:v>
                </c:pt>
                <c:pt idx="101">
                  <c:v>0.29335389121200001</c:v>
                </c:pt>
                <c:pt idx="102">
                  <c:v>0.29335389121200001</c:v>
                </c:pt>
                <c:pt idx="103">
                  <c:v>0.29335389121200001</c:v>
                </c:pt>
                <c:pt idx="104">
                  <c:v>0.29335389121200001</c:v>
                </c:pt>
                <c:pt idx="105">
                  <c:v>0.29341936634999999</c:v>
                </c:pt>
                <c:pt idx="106">
                  <c:v>0.29341936634999999</c:v>
                </c:pt>
                <c:pt idx="107">
                  <c:v>0.29359477600700001</c:v>
                </c:pt>
                <c:pt idx="108">
                  <c:v>0.29359477600700001</c:v>
                </c:pt>
                <c:pt idx="109">
                  <c:v>0.29359477600700001</c:v>
                </c:pt>
                <c:pt idx="110">
                  <c:v>0.29359477600700001</c:v>
                </c:pt>
                <c:pt idx="111">
                  <c:v>0.29359477600700001</c:v>
                </c:pt>
                <c:pt idx="112">
                  <c:v>0.29363253943500001</c:v>
                </c:pt>
                <c:pt idx="113">
                  <c:v>0.293791014372</c:v>
                </c:pt>
                <c:pt idx="114">
                  <c:v>0.293791014372</c:v>
                </c:pt>
                <c:pt idx="115">
                  <c:v>0.293791014372</c:v>
                </c:pt>
                <c:pt idx="116">
                  <c:v>0.293791014372</c:v>
                </c:pt>
                <c:pt idx="117">
                  <c:v>0.29396106159300001</c:v>
                </c:pt>
                <c:pt idx="118">
                  <c:v>0.29396106159300001</c:v>
                </c:pt>
                <c:pt idx="119">
                  <c:v>0.29396106159300001</c:v>
                </c:pt>
                <c:pt idx="120">
                  <c:v>0.29396106159300001</c:v>
                </c:pt>
                <c:pt idx="121">
                  <c:v>0.294108280459</c:v>
                </c:pt>
                <c:pt idx="122">
                  <c:v>0.294108280459</c:v>
                </c:pt>
                <c:pt idx="123">
                  <c:v>0.294108280459</c:v>
                </c:pt>
                <c:pt idx="124">
                  <c:v>0.29415640296599999</c:v>
                </c:pt>
                <c:pt idx="125">
                  <c:v>0.29425827668600002</c:v>
                </c:pt>
                <c:pt idx="126">
                  <c:v>0.29425827668600002</c:v>
                </c:pt>
                <c:pt idx="127">
                  <c:v>0.29475882555900002</c:v>
                </c:pt>
                <c:pt idx="128">
                  <c:v>0.29475882555900002</c:v>
                </c:pt>
                <c:pt idx="129">
                  <c:v>0.29475882555900002</c:v>
                </c:pt>
                <c:pt idx="130">
                  <c:v>0.29475882555900002</c:v>
                </c:pt>
                <c:pt idx="131">
                  <c:v>0.29475882555900002</c:v>
                </c:pt>
                <c:pt idx="132">
                  <c:v>0.29475882555900002</c:v>
                </c:pt>
                <c:pt idx="133">
                  <c:v>0.29475882555900002</c:v>
                </c:pt>
                <c:pt idx="134">
                  <c:v>0.29475882555900002</c:v>
                </c:pt>
                <c:pt idx="135">
                  <c:v>0.29490508351900002</c:v>
                </c:pt>
                <c:pt idx="136">
                  <c:v>0.29490508351900002</c:v>
                </c:pt>
                <c:pt idx="137">
                  <c:v>0.29497704565100002</c:v>
                </c:pt>
                <c:pt idx="138">
                  <c:v>0.29515027948200001</c:v>
                </c:pt>
                <c:pt idx="139">
                  <c:v>0.29515027948200001</c:v>
                </c:pt>
                <c:pt idx="140">
                  <c:v>0.29524068467300002</c:v>
                </c:pt>
                <c:pt idx="141">
                  <c:v>0.29533237365199999</c:v>
                </c:pt>
                <c:pt idx="142">
                  <c:v>0.29553300409400002</c:v>
                </c:pt>
                <c:pt idx="143">
                  <c:v>0.29553300409400002</c:v>
                </c:pt>
                <c:pt idx="144">
                  <c:v>0.295744996697</c:v>
                </c:pt>
                <c:pt idx="145">
                  <c:v>0.295744996697</c:v>
                </c:pt>
                <c:pt idx="146">
                  <c:v>0.29625680438500002</c:v>
                </c:pt>
                <c:pt idx="147">
                  <c:v>0.29625680438500002</c:v>
                </c:pt>
                <c:pt idx="148">
                  <c:v>0.29625680438500002</c:v>
                </c:pt>
                <c:pt idx="149">
                  <c:v>0.29625680438500002</c:v>
                </c:pt>
                <c:pt idx="150">
                  <c:v>0.29670636524100003</c:v>
                </c:pt>
                <c:pt idx="151">
                  <c:v>0.29670636524100003</c:v>
                </c:pt>
                <c:pt idx="152">
                  <c:v>0.29670636524100003</c:v>
                </c:pt>
                <c:pt idx="153">
                  <c:v>0.29687092368500001</c:v>
                </c:pt>
                <c:pt idx="154">
                  <c:v>0.29722253971599999</c:v>
                </c:pt>
                <c:pt idx="155">
                  <c:v>0.29722253971599999</c:v>
                </c:pt>
                <c:pt idx="156">
                  <c:v>0.29760420339400001</c:v>
                </c:pt>
                <c:pt idx="157">
                  <c:v>0.29760420339400001</c:v>
                </c:pt>
                <c:pt idx="158">
                  <c:v>0.298012343826</c:v>
                </c:pt>
                <c:pt idx="159">
                  <c:v>0.298012343826</c:v>
                </c:pt>
                <c:pt idx="160">
                  <c:v>0.299098832629</c:v>
                </c:pt>
                <c:pt idx="161">
                  <c:v>0.299098832629</c:v>
                </c:pt>
                <c:pt idx="162">
                  <c:v>0.299098832629</c:v>
                </c:pt>
                <c:pt idx="163">
                  <c:v>0.299098832629</c:v>
                </c:pt>
                <c:pt idx="164">
                  <c:v>0.299098832629</c:v>
                </c:pt>
                <c:pt idx="165">
                  <c:v>0.29934971986600001</c:v>
                </c:pt>
                <c:pt idx="166">
                  <c:v>0.29956171533999998</c:v>
                </c:pt>
                <c:pt idx="167">
                  <c:v>0.30057987514000001</c:v>
                </c:pt>
                <c:pt idx="168">
                  <c:v>0.30057987514000001</c:v>
                </c:pt>
                <c:pt idx="169">
                  <c:v>0.30057987514000001</c:v>
                </c:pt>
                <c:pt idx="170">
                  <c:v>0.30057987514000001</c:v>
                </c:pt>
                <c:pt idx="171">
                  <c:v>0.30122028483800001</c:v>
                </c:pt>
                <c:pt idx="172">
                  <c:v>0.30122028483800001</c:v>
                </c:pt>
                <c:pt idx="173">
                  <c:v>0.30209602401300001</c:v>
                </c:pt>
                <c:pt idx="174">
                  <c:v>0.30209602401300001</c:v>
                </c:pt>
                <c:pt idx="175">
                  <c:v>0.30457780035299997</c:v>
                </c:pt>
                <c:pt idx="176">
                  <c:v>0.30457780035299997</c:v>
                </c:pt>
                <c:pt idx="177">
                  <c:v>0.30457780035299997</c:v>
                </c:pt>
                <c:pt idx="178">
                  <c:v>0.30457780035299997</c:v>
                </c:pt>
                <c:pt idx="179">
                  <c:v>0.305350874828</c:v>
                </c:pt>
                <c:pt idx="180">
                  <c:v>0.30892767592300002</c:v>
                </c:pt>
                <c:pt idx="181">
                  <c:v>0.30892767592300002</c:v>
                </c:pt>
                <c:pt idx="182">
                  <c:v>0.30892767592300002</c:v>
                </c:pt>
                <c:pt idx="183">
                  <c:v>0.30892767592300002</c:v>
                </c:pt>
                <c:pt idx="184">
                  <c:v>0.31495103116299999</c:v>
                </c:pt>
                <c:pt idx="185">
                  <c:v>0.31495103116299999</c:v>
                </c:pt>
                <c:pt idx="186">
                  <c:v>0.31495103116299999</c:v>
                </c:pt>
                <c:pt idx="187">
                  <c:v>0.31495103116299999</c:v>
                </c:pt>
                <c:pt idx="188">
                  <c:v>0.31495103116299999</c:v>
                </c:pt>
                <c:pt idx="189">
                  <c:v>0.319545369764</c:v>
                </c:pt>
                <c:pt idx="190">
                  <c:v>0.319545369764</c:v>
                </c:pt>
                <c:pt idx="191">
                  <c:v>0.319545369764</c:v>
                </c:pt>
                <c:pt idx="192">
                  <c:v>0.330399691946</c:v>
                </c:pt>
                <c:pt idx="193">
                  <c:v>0.330399691946</c:v>
                </c:pt>
                <c:pt idx="194">
                  <c:v>0.330399691946</c:v>
                </c:pt>
                <c:pt idx="195">
                  <c:v>0.330399691946</c:v>
                </c:pt>
                <c:pt idx="196">
                  <c:v>0.330399691946</c:v>
                </c:pt>
                <c:pt idx="197">
                  <c:v>0.330399691946</c:v>
                </c:pt>
                <c:pt idx="198">
                  <c:v>0.33524238622000002</c:v>
                </c:pt>
                <c:pt idx="199">
                  <c:v>0.33603910955100003</c:v>
                </c:pt>
                <c:pt idx="200">
                  <c:v>0.33693930206799999</c:v>
                </c:pt>
                <c:pt idx="201">
                  <c:v>0.33886822430300001</c:v>
                </c:pt>
                <c:pt idx="202">
                  <c:v>0.33886822430300001</c:v>
                </c:pt>
                <c:pt idx="203">
                  <c:v>0.33983370425600001</c:v>
                </c:pt>
                <c:pt idx="204">
                  <c:v>0.34601388570500002</c:v>
                </c:pt>
                <c:pt idx="205">
                  <c:v>0.34601388570500002</c:v>
                </c:pt>
                <c:pt idx="206">
                  <c:v>0.34601388570500002</c:v>
                </c:pt>
                <c:pt idx="207">
                  <c:v>0.34601388570500002</c:v>
                </c:pt>
                <c:pt idx="208">
                  <c:v>0.34601388570500002</c:v>
                </c:pt>
                <c:pt idx="209">
                  <c:v>0.35042227849599999</c:v>
                </c:pt>
                <c:pt idx="210">
                  <c:v>0.35042227849599999</c:v>
                </c:pt>
                <c:pt idx="211">
                  <c:v>0.35042227849599999</c:v>
                </c:pt>
                <c:pt idx="212">
                  <c:v>0.36084669348499998</c:v>
                </c:pt>
                <c:pt idx="213">
                  <c:v>0.36133484253100001</c:v>
                </c:pt>
                <c:pt idx="214">
                  <c:v>0.36187992095799998</c:v>
                </c:pt>
                <c:pt idx="215">
                  <c:v>0.36542766261499998</c:v>
                </c:pt>
                <c:pt idx="216">
                  <c:v>0.36542766261499998</c:v>
                </c:pt>
                <c:pt idx="217">
                  <c:v>0.36542766261499998</c:v>
                </c:pt>
                <c:pt idx="218">
                  <c:v>0.36542766261499998</c:v>
                </c:pt>
                <c:pt idx="219">
                  <c:v>0.36542766261499998</c:v>
                </c:pt>
                <c:pt idx="220">
                  <c:v>0.37135901439199998</c:v>
                </c:pt>
                <c:pt idx="221">
                  <c:v>0.37135901439199998</c:v>
                </c:pt>
                <c:pt idx="222">
                  <c:v>0.37135901439199998</c:v>
                </c:pt>
                <c:pt idx="223">
                  <c:v>0.37135901439199998</c:v>
                </c:pt>
                <c:pt idx="224">
                  <c:v>0.37135901439199998</c:v>
                </c:pt>
                <c:pt idx="225">
                  <c:v>0.37135901439199998</c:v>
                </c:pt>
                <c:pt idx="226">
                  <c:v>0.37373216138799997</c:v>
                </c:pt>
                <c:pt idx="227">
                  <c:v>0.37373216138799997</c:v>
                </c:pt>
                <c:pt idx="228">
                  <c:v>0.38516059423100002</c:v>
                </c:pt>
                <c:pt idx="229">
                  <c:v>0.38592079010899999</c:v>
                </c:pt>
                <c:pt idx="230">
                  <c:v>0.38592079010899999</c:v>
                </c:pt>
                <c:pt idx="231">
                  <c:v>0.38661371338299999</c:v>
                </c:pt>
                <c:pt idx="232">
                  <c:v>0.38661371338299999</c:v>
                </c:pt>
                <c:pt idx="233">
                  <c:v>0.38661371338299999</c:v>
                </c:pt>
                <c:pt idx="234">
                  <c:v>0.38661371338299999</c:v>
                </c:pt>
                <c:pt idx="235">
                  <c:v>0.38661371338299999</c:v>
                </c:pt>
                <c:pt idx="236">
                  <c:v>0.38661371338299999</c:v>
                </c:pt>
                <c:pt idx="237">
                  <c:v>0.38983541459799997</c:v>
                </c:pt>
                <c:pt idx="238">
                  <c:v>0.38983541459799997</c:v>
                </c:pt>
                <c:pt idx="239">
                  <c:v>0.39178402092300002</c:v>
                </c:pt>
                <c:pt idx="240">
                  <c:v>0.39468050042500002</c:v>
                </c:pt>
                <c:pt idx="241">
                  <c:v>0.39468050042500002</c:v>
                </c:pt>
                <c:pt idx="242">
                  <c:v>0.39468050042500002</c:v>
                </c:pt>
                <c:pt idx="243">
                  <c:v>0.396790966897</c:v>
                </c:pt>
                <c:pt idx="244">
                  <c:v>0.396790966897</c:v>
                </c:pt>
                <c:pt idx="245">
                  <c:v>0.39898010983799997</c:v>
                </c:pt>
                <c:pt idx="246">
                  <c:v>0.39898010983799997</c:v>
                </c:pt>
                <c:pt idx="247">
                  <c:v>0.40544094954999998</c:v>
                </c:pt>
                <c:pt idx="248">
                  <c:v>0.40544094954999998</c:v>
                </c:pt>
                <c:pt idx="249">
                  <c:v>0.40544094954999998</c:v>
                </c:pt>
                <c:pt idx="250">
                  <c:v>0.40544094954999998</c:v>
                </c:pt>
                <c:pt idx="251">
                  <c:v>0.40544094954999998</c:v>
                </c:pt>
                <c:pt idx="252">
                  <c:v>0.40833630393800002</c:v>
                </c:pt>
                <c:pt idx="253">
                  <c:v>0.40833630393800002</c:v>
                </c:pt>
                <c:pt idx="254">
                  <c:v>0.41305845242</c:v>
                </c:pt>
                <c:pt idx="255">
                  <c:v>0.41305845242</c:v>
                </c:pt>
                <c:pt idx="256">
                  <c:v>0.41305845242</c:v>
                </c:pt>
                <c:pt idx="257">
                  <c:v>0.414674514434</c:v>
                </c:pt>
                <c:pt idx="258">
                  <c:v>0.41743072928000002</c:v>
                </c:pt>
                <c:pt idx="259">
                  <c:v>0.42073018184900002</c:v>
                </c:pt>
                <c:pt idx="260">
                  <c:v>0.42073018184900002</c:v>
                </c:pt>
                <c:pt idx="261">
                  <c:v>0.42073018184900002</c:v>
                </c:pt>
                <c:pt idx="262">
                  <c:v>0.421970188513</c:v>
                </c:pt>
                <c:pt idx="263">
                  <c:v>0.42326610372599999</c:v>
                </c:pt>
                <c:pt idx="264">
                  <c:v>0.429016599517</c:v>
                </c:pt>
                <c:pt idx="265">
                  <c:v>0.429016599517</c:v>
                </c:pt>
                <c:pt idx="266">
                  <c:v>0.429016599517</c:v>
                </c:pt>
                <c:pt idx="267">
                  <c:v>0.429016599517</c:v>
                </c:pt>
                <c:pt idx="268">
                  <c:v>0.43393283072299998</c:v>
                </c:pt>
                <c:pt idx="269">
                  <c:v>0.43393283072299998</c:v>
                </c:pt>
                <c:pt idx="270">
                  <c:v>0.43393283072299998</c:v>
                </c:pt>
                <c:pt idx="271">
                  <c:v>0.43946416553500001</c:v>
                </c:pt>
                <c:pt idx="272">
                  <c:v>0.43946416553500001</c:v>
                </c:pt>
                <c:pt idx="273">
                  <c:v>0.43946416553500001</c:v>
                </c:pt>
                <c:pt idx="274">
                  <c:v>0.44131192967499999</c:v>
                </c:pt>
                <c:pt idx="275">
                  <c:v>0.44331578156899998</c:v>
                </c:pt>
                <c:pt idx="276">
                  <c:v>0.44725158286599997</c:v>
                </c:pt>
                <c:pt idx="277">
                  <c:v>0.44725158286599997</c:v>
                </c:pt>
                <c:pt idx="278">
                  <c:v>0.44725158286599997</c:v>
                </c:pt>
                <c:pt idx="279">
                  <c:v>0.44725158286599997</c:v>
                </c:pt>
                <c:pt idx="280">
                  <c:v>0.44725158286599997</c:v>
                </c:pt>
                <c:pt idx="281">
                  <c:v>0.44725158286599997</c:v>
                </c:pt>
                <c:pt idx="282">
                  <c:v>0.44725158286599997</c:v>
                </c:pt>
                <c:pt idx="283">
                  <c:v>0.44725158286599997</c:v>
                </c:pt>
                <c:pt idx="284">
                  <c:v>0.44725158286599997</c:v>
                </c:pt>
                <c:pt idx="285">
                  <c:v>0.44725158286599997</c:v>
                </c:pt>
                <c:pt idx="286">
                  <c:v>0.44725158286599997</c:v>
                </c:pt>
                <c:pt idx="287">
                  <c:v>0.44725158286599997</c:v>
                </c:pt>
                <c:pt idx="288">
                  <c:v>0.44725158286599997</c:v>
                </c:pt>
                <c:pt idx="289">
                  <c:v>0.44725158286599997</c:v>
                </c:pt>
                <c:pt idx="290">
                  <c:v>0.44725158286599997</c:v>
                </c:pt>
                <c:pt idx="291">
                  <c:v>0.44725158286599997</c:v>
                </c:pt>
                <c:pt idx="292">
                  <c:v>0.44725158286599997</c:v>
                </c:pt>
                <c:pt idx="293">
                  <c:v>0.44725158286599997</c:v>
                </c:pt>
                <c:pt idx="294">
                  <c:v>0.44725158286599997</c:v>
                </c:pt>
                <c:pt idx="295">
                  <c:v>0.44725158286599997</c:v>
                </c:pt>
                <c:pt idx="296">
                  <c:v>0.44725158286599997</c:v>
                </c:pt>
                <c:pt idx="297">
                  <c:v>0.44725158286599997</c:v>
                </c:pt>
                <c:pt idx="298">
                  <c:v>0.44725158286599997</c:v>
                </c:pt>
                <c:pt idx="299">
                  <c:v>0.44725158286599997</c:v>
                </c:pt>
                <c:pt idx="300">
                  <c:v>0.44725158286599997</c:v>
                </c:pt>
                <c:pt idx="301">
                  <c:v>0.44725158286599997</c:v>
                </c:pt>
                <c:pt idx="302">
                  <c:v>0.44725158286599997</c:v>
                </c:pt>
                <c:pt idx="303">
                  <c:v>0.44725158286599997</c:v>
                </c:pt>
                <c:pt idx="304">
                  <c:v>0.44725158286599997</c:v>
                </c:pt>
                <c:pt idx="305">
                  <c:v>0.44725158286599997</c:v>
                </c:pt>
                <c:pt idx="306">
                  <c:v>0.44725158286599997</c:v>
                </c:pt>
                <c:pt idx="307">
                  <c:v>0.44725158286599997</c:v>
                </c:pt>
                <c:pt idx="308">
                  <c:v>0.44725158286599997</c:v>
                </c:pt>
                <c:pt idx="309">
                  <c:v>0.44725158286599997</c:v>
                </c:pt>
                <c:pt idx="310">
                  <c:v>0.44725158286599997</c:v>
                </c:pt>
                <c:pt idx="311">
                  <c:v>0.44725158286599997</c:v>
                </c:pt>
                <c:pt idx="312">
                  <c:v>0.44725158286599997</c:v>
                </c:pt>
                <c:pt idx="313">
                  <c:v>0.44725158286599997</c:v>
                </c:pt>
                <c:pt idx="314">
                  <c:v>0.44725158286599997</c:v>
                </c:pt>
                <c:pt idx="315">
                  <c:v>0.44725158286599997</c:v>
                </c:pt>
                <c:pt idx="316">
                  <c:v>0.44725158286599997</c:v>
                </c:pt>
                <c:pt idx="317">
                  <c:v>0.44725158286599997</c:v>
                </c:pt>
                <c:pt idx="318">
                  <c:v>0.44725158286599997</c:v>
                </c:pt>
                <c:pt idx="319">
                  <c:v>0.44725158286599997</c:v>
                </c:pt>
                <c:pt idx="320">
                  <c:v>0.44725158286599997</c:v>
                </c:pt>
                <c:pt idx="321">
                  <c:v>0.44725158286599997</c:v>
                </c:pt>
                <c:pt idx="322">
                  <c:v>0.44725158286599997</c:v>
                </c:pt>
                <c:pt idx="323">
                  <c:v>0.44725158286599997</c:v>
                </c:pt>
                <c:pt idx="324">
                  <c:v>0.44725158286599997</c:v>
                </c:pt>
                <c:pt idx="325">
                  <c:v>0.44725158286599997</c:v>
                </c:pt>
                <c:pt idx="326">
                  <c:v>0.44725158286599997</c:v>
                </c:pt>
                <c:pt idx="327">
                  <c:v>0.44725158286599997</c:v>
                </c:pt>
                <c:pt idx="328">
                  <c:v>0.44725158286599997</c:v>
                </c:pt>
                <c:pt idx="329">
                  <c:v>0.44725158286599997</c:v>
                </c:pt>
                <c:pt idx="330">
                  <c:v>0.44725158286599997</c:v>
                </c:pt>
                <c:pt idx="331">
                  <c:v>0.44725158286599997</c:v>
                </c:pt>
                <c:pt idx="332">
                  <c:v>0.44725158286599997</c:v>
                </c:pt>
                <c:pt idx="333">
                  <c:v>0.44725158286599997</c:v>
                </c:pt>
                <c:pt idx="334">
                  <c:v>0.44725158286599997</c:v>
                </c:pt>
                <c:pt idx="335">
                  <c:v>0.44725158286599997</c:v>
                </c:pt>
                <c:pt idx="336">
                  <c:v>0.44725158286599997</c:v>
                </c:pt>
                <c:pt idx="337">
                  <c:v>0.44725158286599997</c:v>
                </c:pt>
                <c:pt idx="338">
                  <c:v>0.44725158286599997</c:v>
                </c:pt>
                <c:pt idx="339">
                  <c:v>0.44725158286599997</c:v>
                </c:pt>
                <c:pt idx="340">
                  <c:v>0.44725158286599997</c:v>
                </c:pt>
                <c:pt idx="341">
                  <c:v>0.44725158286599997</c:v>
                </c:pt>
                <c:pt idx="342">
                  <c:v>0.44725158286599997</c:v>
                </c:pt>
                <c:pt idx="343">
                  <c:v>0.44725158286599997</c:v>
                </c:pt>
                <c:pt idx="344">
                  <c:v>0.44725158286599997</c:v>
                </c:pt>
                <c:pt idx="345">
                  <c:v>0.44725158286599997</c:v>
                </c:pt>
                <c:pt idx="346">
                  <c:v>0.44725158286599997</c:v>
                </c:pt>
                <c:pt idx="347">
                  <c:v>0.44725158286599997</c:v>
                </c:pt>
                <c:pt idx="348">
                  <c:v>0.44725158286599997</c:v>
                </c:pt>
                <c:pt idx="349">
                  <c:v>0.44725158286599997</c:v>
                </c:pt>
                <c:pt idx="350">
                  <c:v>0.44725158286599997</c:v>
                </c:pt>
                <c:pt idx="351">
                  <c:v>0.44725158286599997</c:v>
                </c:pt>
                <c:pt idx="352">
                  <c:v>0.44725158286599997</c:v>
                </c:pt>
                <c:pt idx="353">
                  <c:v>0.44725158286599997</c:v>
                </c:pt>
                <c:pt idx="354">
                  <c:v>0.44725158286599997</c:v>
                </c:pt>
                <c:pt idx="355">
                  <c:v>0.44725158286599997</c:v>
                </c:pt>
                <c:pt idx="356">
                  <c:v>0.44725158286599997</c:v>
                </c:pt>
                <c:pt idx="357">
                  <c:v>0.44725158286599997</c:v>
                </c:pt>
                <c:pt idx="358">
                  <c:v>0.44725158286599997</c:v>
                </c:pt>
                <c:pt idx="359">
                  <c:v>0.44725158286599997</c:v>
                </c:pt>
                <c:pt idx="360">
                  <c:v>0.44725158286599997</c:v>
                </c:pt>
                <c:pt idx="361">
                  <c:v>0.44725158286599997</c:v>
                </c:pt>
                <c:pt idx="362">
                  <c:v>0.44725158286599997</c:v>
                </c:pt>
                <c:pt idx="363">
                  <c:v>0.44725158286599997</c:v>
                </c:pt>
                <c:pt idx="364">
                  <c:v>0.44725158286599997</c:v>
                </c:pt>
                <c:pt idx="365">
                  <c:v>0.44725158286599997</c:v>
                </c:pt>
                <c:pt idx="366">
                  <c:v>0.44725158286599997</c:v>
                </c:pt>
                <c:pt idx="367">
                  <c:v>0.44725158286599997</c:v>
                </c:pt>
                <c:pt idx="368">
                  <c:v>0.44725158286599997</c:v>
                </c:pt>
                <c:pt idx="369">
                  <c:v>0.44725158286599997</c:v>
                </c:pt>
                <c:pt idx="370">
                  <c:v>0.44725158286599997</c:v>
                </c:pt>
                <c:pt idx="371">
                  <c:v>0.44725158286599997</c:v>
                </c:pt>
                <c:pt idx="372">
                  <c:v>0.44725158286599997</c:v>
                </c:pt>
                <c:pt idx="373">
                  <c:v>0.44725158286599997</c:v>
                </c:pt>
                <c:pt idx="374">
                  <c:v>0.44725158286599997</c:v>
                </c:pt>
                <c:pt idx="375">
                  <c:v>0.44725158286599997</c:v>
                </c:pt>
                <c:pt idx="376">
                  <c:v>0.44725158286599997</c:v>
                </c:pt>
                <c:pt idx="377">
                  <c:v>0.44725158286599997</c:v>
                </c:pt>
                <c:pt idx="378">
                  <c:v>0.44725158286599997</c:v>
                </c:pt>
                <c:pt idx="379">
                  <c:v>0.44725158286599997</c:v>
                </c:pt>
                <c:pt idx="380">
                  <c:v>0.44725158286599997</c:v>
                </c:pt>
                <c:pt idx="381">
                  <c:v>0.44725158286599997</c:v>
                </c:pt>
                <c:pt idx="382">
                  <c:v>0.44725158286599997</c:v>
                </c:pt>
                <c:pt idx="383">
                  <c:v>0.44725158286599997</c:v>
                </c:pt>
                <c:pt idx="384">
                  <c:v>0.44725158286599997</c:v>
                </c:pt>
                <c:pt idx="385">
                  <c:v>0.44725158286599997</c:v>
                </c:pt>
                <c:pt idx="386">
                  <c:v>0.44725158286599997</c:v>
                </c:pt>
                <c:pt idx="387">
                  <c:v>0.44725158286599997</c:v>
                </c:pt>
                <c:pt idx="388">
                  <c:v>0.44725158286599997</c:v>
                </c:pt>
                <c:pt idx="389">
                  <c:v>0.44725158286599997</c:v>
                </c:pt>
                <c:pt idx="390">
                  <c:v>0.44725158286599997</c:v>
                </c:pt>
                <c:pt idx="391">
                  <c:v>0.44725158286599997</c:v>
                </c:pt>
                <c:pt idx="392">
                  <c:v>0.44725158286599997</c:v>
                </c:pt>
                <c:pt idx="393">
                  <c:v>0.44725158286599997</c:v>
                </c:pt>
                <c:pt idx="394">
                  <c:v>0.44725158286599997</c:v>
                </c:pt>
                <c:pt idx="395">
                  <c:v>0.44725158286599997</c:v>
                </c:pt>
                <c:pt idx="396">
                  <c:v>0.44725158286599997</c:v>
                </c:pt>
                <c:pt idx="397">
                  <c:v>0.44725158286599997</c:v>
                </c:pt>
                <c:pt idx="398">
                  <c:v>0.44725158286599997</c:v>
                </c:pt>
                <c:pt idx="399">
                  <c:v>0.44725158286599997</c:v>
                </c:pt>
                <c:pt idx="400">
                  <c:v>0.44725158286599997</c:v>
                </c:pt>
                <c:pt idx="401">
                  <c:v>0.44725158286599997</c:v>
                </c:pt>
                <c:pt idx="402">
                  <c:v>0.44725158286599997</c:v>
                </c:pt>
                <c:pt idx="403">
                  <c:v>0.44725158286599997</c:v>
                </c:pt>
                <c:pt idx="404">
                  <c:v>0.44725158286599997</c:v>
                </c:pt>
                <c:pt idx="405">
                  <c:v>0.44725158286599997</c:v>
                </c:pt>
                <c:pt idx="406">
                  <c:v>0.44725158286599997</c:v>
                </c:pt>
                <c:pt idx="407">
                  <c:v>0.44725158286599997</c:v>
                </c:pt>
                <c:pt idx="408">
                  <c:v>0.44725158286599997</c:v>
                </c:pt>
                <c:pt idx="409">
                  <c:v>0.44725158286599997</c:v>
                </c:pt>
                <c:pt idx="410">
                  <c:v>0.44725158286599997</c:v>
                </c:pt>
                <c:pt idx="411">
                  <c:v>0.44725158286599997</c:v>
                </c:pt>
                <c:pt idx="412">
                  <c:v>0.44725158286599997</c:v>
                </c:pt>
                <c:pt idx="413">
                  <c:v>0.44725158286599997</c:v>
                </c:pt>
                <c:pt idx="414">
                  <c:v>0.44725158286599997</c:v>
                </c:pt>
                <c:pt idx="415">
                  <c:v>0.44725158286599997</c:v>
                </c:pt>
                <c:pt idx="416">
                  <c:v>0.44725158286599997</c:v>
                </c:pt>
                <c:pt idx="417">
                  <c:v>0.44725158286599997</c:v>
                </c:pt>
                <c:pt idx="418">
                  <c:v>0.44726126799600002</c:v>
                </c:pt>
                <c:pt idx="419">
                  <c:v>0.44726126799600002</c:v>
                </c:pt>
                <c:pt idx="420">
                  <c:v>0.44726126799600002</c:v>
                </c:pt>
                <c:pt idx="421">
                  <c:v>0.44726126799600002</c:v>
                </c:pt>
                <c:pt idx="422">
                  <c:v>0.44726126799600002</c:v>
                </c:pt>
                <c:pt idx="423">
                  <c:v>0.44726126799600002</c:v>
                </c:pt>
                <c:pt idx="424">
                  <c:v>0.44726126799600002</c:v>
                </c:pt>
                <c:pt idx="425">
                  <c:v>0.44726126799600002</c:v>
                </c:pt>
                <c:pt idx="426">
                  <c:v>0.44726126799600002</c:v>
                </c:pt>
                <c:pt idx="427">
                  <c:v>0.44726126799600002</c:v>
                </c:pt>
                <c:pt idx="428">
                  <c:v>0.44726126799600002</c:v>
                </c:pt>
                <c:pt idx="429">
                  <c:v>0.44726126799600002</c:v>
                </c:pt>
                <c:pt idx="430">
                  <c:v>0.44726126799600002</c:v>
                </c:pt>
                <c:pt idx="431">
                  <c:v>0.44726126799600002</c:v>
                </c:pt>
                <c:pt idx="432">
                  <c:v>0.44726126799600002</c:v>
                </c:pt>
                <c:pt idx="433">
                  <c:v>0.44726126799600002</c:v>
                </c:pt>
                <c:pt idx="434">
                  <c:v>0.44726126799600002</c:v>
                </c:pt>
                <c:pt idx="435">
                  <c:v>0.44726126799600002</c:v>
                </c:pt>
                <c:pt idx="436">
                  <c:v>0.44726126799600002</c:v>
                </c:pt>
                <c:pt idx="437">
                  <c:v>0.44726126799600002</c:v>
                </c:pt>
                <c:pt idx="438">
                  <c:v>0.44726126799600002</c:v>
                </c:pt>
                <c:pt idx="439">
                  <c:v>0.44726126799600002</c:v>
                </c:pt>
                <c:pt idx="440">
                  <c:v>0.44726126799600002</c:v>
                </c:pt>
                <c:pt idx="441">
                  <c:v>0.44726126799600002</c:v>
                </c:pt>
                <c:pt idx="442">
                  <c:v>0.44726126799600002</c:v>
                </c:pt>
                <c:pt idx="443">
                  <c:v>0.44726126799600002</c:v>
                </c:pt>
                <c:pt idx="444">
                  <c:v>0.44726126799600002</c:v>
                </c:pt>
                <c:pt idx="445">
                  <c:v>0.44726126799600002</c:v>
                </c:pt>
                <c:pt idx="446">
                  <c:v>0.44726126799600002</c:v>
                </c:pt>
                <c:pt idx="447">
                  <c:v>0.44726126799600002</c:v>
                </c:pt>
                <c:pt idx="448">
                  <c:v>0.44726126799600002</c:v>
                </c:pt>
                <c:pt idx="449">
                  <c:v>0.44726126799600002</c:v>
                </c:pt>
                <c:pt idx="450">
                  <c:v>0.44726126799600002</c:v>
                </c:pt>
                <c:pt idx="451">
                  <c:v>0.44726126799600002</c:v>
                </c:pt>
                <c:pt idx="452">
                  <c:v>0.44726126799600002</c:v>
                </c:pt>
                <c:pt idx="453">
                  <c:v>0.44726126799600002</c:v>
                </c:pt>
                <c:pt idx="454">
                  <c:v>0.44726126799600002</c:v>
                </c:pt>
                <c:pt idx="455">
                  <c:v>0.44726126799600002</c:v>
                </c:pt>
                <c:pt idx="456">
                  <c:v>0.44726126799600002</c:v>
                </c:pt>
                <c:pt idx="457">
                  <c:v>0.44726126799600002</c:v>
                </c:pt>
                <c:pt idx="458">
                  <c:v>0.44726126799600002</c:v>
                </c:pt>
                <c:pt idx="459">
                  <c:v>0.44726126799600002</c:v>
                </c:pt>
                <c:pt idx="460">
                  <c:v>0.44726126799600002</c:v>
                </c:pt>
                <c:pt idx="461">
                  <c:v>0.44726126799600002</c:v>
                </c:pt>
                <c:pt idx="462">
                  <c:v>0.44726126799600002</c:v>
                </c:pt>
                <c:pt idx="463">
                  <c:v>0.44726126799600002</c:v>
                </c:pt>
                <c:pt idx="464">
                  <c:v>0.44726798637300003</c:v>
                </c:pt>
                <c:pt idx="465">
                  <c:v>0.44726798637300003</c:v>
                </c:pt>
                <c:pt idx="466">
                  <c:v>0.44726798637300003</c:v>
                </c:pt>
                <c:pt idx="467">
                  <c:v>0.44726798637300003</c:v>
                </c:pt>
                <c:pt idx="468">
                  <c:v>0.44726798637300003</c:v>
                </c:pt>
                <c:pt idx="469">
                  <c:v>0.44726798637300003</c:v>
                </c:pt>
                <c:pt idx="470">
                  <c:v>0.44726798637300003</c:v>
                </c:pt>
                <c:pt idx="471">
                  <c:v>0.44726798637300003</c:v>
                </c:pt>
                <c:pt idx="472">
                  <c:v>0.44726798637300003</c:v>
                </c:pt>
                <c:pt idx="473">
                  <c:v>0.44726798637300003</c:v>
                </c:pt>
                <c:pt idx="474">
                  <c:v>0.44726798637300003</c:v>
                </c:pt>
                <c:pt idx="475">
                  <c:v>0.44726798637300003</c:v>
                </c:pt>
                <c:pt idx="476">
                  <c:v>0.44726798637300003</c:v>
                </c:pt>
                <c:pt idx="477">
                  <c:v>0.44726798637300003</c:v>
                </c:pt>
                <c:pt idx="478">
                  <c:v>0.44726798637300003</c:v>
                </c:pt>
                <c:pt idx="479">
                  <c:v>0.44726798637300003</c:v>
                </c:pt>
                <c:pt idx="480">
                  <c:v>0.44726798637300003</c:v>
                </c:pt>
                <c:pt idx="481">
                  <c:v>0.44726798637300003</c:v>
                </c:pt>
                <c:pt idx="482">
                  <c:v>0.44726798637300003</c:v>
                </c:pt>
                <c:pt idx="483">
                  <c:v>0.447269642069</c:v>
                </c:pt>
                <c:pt idx="484">
                  <c:v>0.447269642069</c:v>
                </c:pt>
                <c:pt idx="485">
                  <c:v>0.447269642069</c:v>
                </c:pt>
                <c:pt idx="486">
                  <c:v>0.44728178030799998</c:v>
                </c:pt>
                <c:pt idx="487">
                  <c:v>0.44728178030799998</c:v>
                </c:pt>
                <c:pt idx="488">
                  <c:v>0.44728178030799998</c:v>
                </c:pt>
                <c:pt idx="489">
                  <c:v>0.44728178030799998</c:v>
                </c:pt>
                <c:pt idx="490">
                  <c:v>0.44728178030799998</c:v>
                </c:pt>
                <c:pt idx="491">
                  <c:v>0.44728178030799998</c:v>
                </c:pt>
                <c:pt idx="492">
                  <c:v>0.44728178030799998</c:v>
                </c:pt>
                <c:pt idx="493">
                  <c:v>0.44728178030799998</c:v>
                </c:pt>
                <c:pt idx="494">
                  <c:v>0.44728178030799998</c:v>
                </c:pt>
                <c:pt idx="495">
                  <c:v>0.44728178030799998</c:v>
                </c:pt>
                <c:pt idx="496">
                  <c:v>0.44728178030799998</c:v>
                </c:pt>
                <c:pt idx="497">
                  <c:v>0.44728178030799998</c:v>
                </c:pt>
                <c:pt idx="498">
                  <c:v>0.44728178030799998</c:v>
                </c:pt>
                <c:pt idx="499">
                  <c:v>0.44728178030799998</c:v>
                </c:pt>
                <c:pt idx="500">
                  <c:v>0.44728178030799998</c:v>
                </c:pt>
                <c:pt idx="501">
                  <c:v>0.44728178030799998</c:v>
                </c:pt>
                <c:pt idx="502">
                  <c:v>0.44730209929999998</c:v>
                </c:pt>
                <c:pt idx="503">
                  <c:v>0.44730209929999998</c:v>
                </c:pt>
                <c:pt idx="504">
                  <c:v>0.44730209929999998</c:v>
                </c:pt>
                <c:pt idx="505">
                  <c:v>0.44730209929999998</c:v>
                </c:pt>
                <c:pt idx="506">
                  <c:v>0.44730209929999998</c:v>
                </c:pt>
                <c:pt idx="507">
                  <c:v>0.44730209929999998</c:v>
                </c:pt>
                <c:pt idx="508">
                  <c:v>0.44730209929999998</c:v>
                </c:pt>
                <c:pt idx="509">
                  <c:v>0.44730209929999998</c:v>
                </c:pt>
                <c:pt idx="510">
                  <c:v>0.44730209929999998</c:v>
                </c:pt>
                <c:pt idx="511">
                  <c:v>0.44730209929999998</c:v>
                </c:pt>
                <c:pt idx="512">
                  <c:v>0.44730209929999998</c:v>
                </c:pt>
                <c:pt idx="513">
                  <c:v>0.44730209929999998</c:v>
                </c:pt>
                <c:pt idx="514">
                  <c:v>0.44730209929999998</c:v>
                </c:pt>
                <c:pt idx="515">
                  <c:v>0.44730209929999998</c:v>
                </c:pt>
                <c:pt idx="516">
                  <c:v>0.44730209929999998</c:v>
                </c:pt>
                <c:pt idx="517">
                  <c:v>0.44730209929999998</c:v>
                </c:pt>
                <c:pt idx="518">
                  <c:v>0.44730209929999998</c:v>
                </c:pt>
                <c:pt idx="519">
                  <c:v>0.44730209929999998</c:v>
                </c:pt>
                <c:pt idx="520">
                  <c:v>0.44730209929999998</c:v>
                </c:pt>
                <c:pt idx="521">
                  <c:v>0.44730209929999998</c:v>
                </c:pt>
                <c:pt idx="522">
                  <c:v>0.44730209929999998</c:v>
                </c:pt>
                <c:pt idx="523">
                  <c:v>0.44730632462999997</c:v>
                </c:pt>
                <c:pt idx="524">
                  <c:v>0.44730632462999997</c:v>
                </c:pt>
                <c:pt idx="525">
                  <c:v>0.44730632462999997</c:v>
                </c:pt>
                <c:pt idx="526">
                  <c:v>0.44730632462999997</c:v>
                </c:pt>
                <c:pt idx="527">
                  <c:v>0.44731277433299999</c:v>
                </c:pt>
                <c:pt idx="528">
                  <c:v>0.44731277433299999</c:v>
                </c:pt>
                <c:pt idx="529">
                  <c:v>0.44731277433299999</c:v>
                </c:pt>
                <c:pt idx="530">
                  <c:v>0.44731277433299999</c:v>
                </c:pt>
                <c:pt idx="531">
                  <c:v>0.44731277433299999</c:v>
                </c:pt>
                <c:pt idx="532">
                  <c:v>0.44731277433299999</c:v>
                </c:pt>
                <c:pt idx="533">
                  <c:v>0.44731560610999999</c:v>
                </c:pt>
                <c:pt idx="534">
                  <c:v>0.44731560610999999</c:v>
                </c:pt>
                <c:pt idx="535">
                  <c:v>0.44731560610999999</c:v>
                </c:pt>
                <c:pt idx="536">
                  <c:v>0.44732015785399998</c:v>
                </c:pt>
                <c:pt idx="537">
                  <c:v>0.44732015785399998</c:v>
                </c:pt>
                <c:pt idx="538">
                  <c:v>0.44732015785399998</c:v>
                </c:pt>
                <c:pt idx="539">
                  <c:v>0.44732015785399998</c:v>
                </c:pt>
                <c:pt idx="540">
                  <c:v>0.44732931058699998</c:v>
                </c:pt>
                <c:pt idx="541">
                  <c:v>0.44732931058699998</c:v>
                </c:pt>
                <c:pt idx="542">
                  <c:v>0.44732931058699998</c:v>
                </c:pt>
                <c:pt idx="543">
                  <c:v>0.44732931058699998</c:v>
                </c:pt>
                <c:pt idx="544">
                  <c:v>0.44732931058699998</c:v>
                </c:pt>
                <c:pt idx="545">
                  <c:v>0.44732931058699998</c:v>
                </c:pt>
                <c:pt idx="546">
                  <c:v>0.44732931058699998</c:v>
                </c:pt>
                <c:pt idx="547">
                  <c:v>0.44732931058699998</c:v>
                </c:pt>
                <c:pt idx="548">
                  <c:v>0.44732931058699998</c:v>
                </c:pt>
                <c:pt idx="549">
                  <c:v>0.44732931058699998</c:v>
                </c:pt>
                <c:pt idx="550">
                  <c:v>0.44734199525099999</c:v>
                </c:pt>
                <c:pt idx="551">
                  <c:v>0.44734199525099999</c:v>
                </c:pt>
                <c:pt idx="552">
                  <c:v>0.44734199525099999</c:v>
                </c:pt>
                <c:pt idx="553">
                  <c:v>0.44734199525099999</c:v>
                </c:pt>
                <c:pt idx="554">
                  <c:v>0.44734199525099999</c:v>
                </c:pt>
                <c:pt idx="555">
                  <c:v>0.44734199525099999</c:v>
                </c:pt>
                <c:pt idx="556">
                  <c:v>0.44734199525099999</c:v>
                </c:pt>
                <c:pt idx="557">
                  <c:v>0.44734199525099999</c:v>
                </c:pt>
                <c:pt idx="558">
                  <c:v>0.44734199525099999</c:v>
                </c:pt>
                <c:pt idx="559">
                  <c:v>0.44734199525099999</c:v>
                </c:pt>
                <c:pt idx="560">
                  <c:v>0.44734199525099999</c:v>
                </c:pt>
                <c:pt idx="561">
                  <c:v>0.44734199525099999</c:v>
                </c:pt>
                <c:pt idx="562">
                  <c:v>0.44734199525099999</c:v>
                </c:pt>
                <c:pt idx="563">
                  <c:v>0.44734199525099999</c:v>
                </c:pt>
                <c:pt idx="564">
                  <c:v>0.44734199525099999</c:v>
                </c:pt>
                <c:pt idx="565">
                  <c:v>0.44734199525099999</c:v>
                </c:pt>
                <c:pt idx="566">
                  <c:v>0.44734199525099999</c:v>
                </c:pt>
                <c:pt idx="567">
                  <c:v>0.44734199525099999</c:v>
                </c:pt>
                <c:pt idx="568">
                  <c:v>0.44734199525099999</c:v>
                </c:pt>
                <c:pt idx="569">
                  <c:v>0.44734199525099999</c:v>
                </c:pt>
                <c:pt idx="570">
                  <c:v>0.44734199525099999</c:v>
                </c:pt>
                <c:pt idx="571">
                  <c:v>0.44734668114100001</c:v>
                </c:pt>
                <c:pt idx="572">
                  <c:v>0.44734668114100001</c:v>
                </c:pt>
                <c:pt idx="573">
                  <c:v>0.44734668114100001</c:v>
                </c:pt>
                <c:pt idx="574">
                  <c:v>0.44734668114100001</c:v>
                </c:pt>
                <c:pt idx="575">
                  <c:v>0.44734668114100001</c:v>
                </c:pt>
                <c:pt idx="576">
                  <c:v>0.447349598407</c:v>
                </c:pt>
                <c:pt idx="577">
                  <c:v>0.447349598407</c:v>
                </c:pt>
                <c:pt idx="578">
                  <c:v>0.447349598407</c:v>
                </c:pt>
                <c:pt idx="579">
                  <c:v>0.44735100737299999</c:v>
                </c:pt>
                <c:pt idx="580">
                  <c:v>0.44735445423600001</c:v>
                </c:pt>
                <c:pt idx="581">
                  <c:v>0.44735445423600001</c:v>
                </c:pt>
                <c:pt idx="582">
                  <c:v>0.44735445423600001</c:v>
                </c:pt>
                <c:pt idx="583">
                  <c:v>0.44735803660200002</c:v>
                </c:pt>
                <c:pt idx="584">
                  <c:v>0.44735803660200002</c:v>
                </c:pt>
                <c:pt idx="585">
                  <c:v>0.44735803660200002</c:v>
                </c:pt>
                <c:pt idx="586">
                  <c:v>0.44736167129400001</c:v>
                </c:pt>
                <c:pt idx="587">
                  <c:v>0.44736167129400001</c:v>
                </c:pt>
                <c:pt idx="588">
                  <c:v>0.44736167129400001</c:v>
                </c:pt>
                <c:pt idx="589">
                  <c:v>0.447365340853</c:v>
                </c:pt>
                <c:pt idx="590">
                  <c:v>0.447365340853</c:v>
                </c:pt>
                <c:pt idx="591">
                  <c:v>0.447365340853</c:v>
                </c:pt>
                <c:pt idx="592">
                  <c:v>0.44737144228999998</c:v>
                </c:pt>
                <c:pt idx="593">
                  <c:v>0.44737144228999998</c:v>
                </c:pt>
                <c:pt idx="594">
                  <c:v>0.44737144228999998</c:v>
                </c:pt>
                <c:pt idx="595">
                  <c:v>0.44737144228999998</c:v>
                </c:pt>
                <c:pt idx="596">
                  <c:v>0.44737144228999998</c:v>
                </c:pt>
                <c:pt idx="597">
                  <c:v>0.447372651934</c:v>
                </c:pt>
                <c:pt idx="598">
                  <c:v>0.447373864979</c:v>
                </c:pt>
                <c:pt idx="599">
                  <c:v>0.44737618397899998</c:v>
                </c:pt>
                <c:pt idx="600">
                  <c:v>0.44737618397899998</c:v>
                </c:pt>
                <c:pt idx="601">
                  <c:v>0.44737863042199999</c:v>
                </c:pt>
                <c:pt idx="602">
                  <c:v>0.44737863042199999</c:v>
                </c:pt>
                <c:pt idx="603">
                  <c:v>0.44737991386999998</c:v>
                </c:pt>
                <c:pt idx="604">
                  <c:v>0.44739314970999999</c:v>
                </c:pt>
                <c:pt idx="605">
                  <c:v>0.44739314970999999</c:v>
                </c:pt>
                <c:pt idx="606">
                  <c:v>0.44739314970999999</c:v>
                </c:pt>
                <c:pt idx="607">
                  <c:v>0.44739314970999999</c:v>
                </c:pt>
                <c:pt idx="608">
                  <c:v>0.44739314970999999</c:v>
                </c:pt>
                <c:pt idx="609">
                  <c:v>0.44739314970999999</c:v>
                </c:pt>
                <c:pt idx="610">
                  <c:v>0.44739314970999999</c:v>
                </c:pt>
                <c:pt idx="611">
                  <c:v>0.44739314970999999</c:v>
                </c:pt>
                <c:pt idx="612">
                  <c:v>0.44739314970999999</c:v>
                </c:pt>
                <c:pt idx="613">
                  <c:v>0.44739314970999999</c:v>
                </c:pt>
                <c:pt idx="614">
                  <c:v>0.44739314970999999</c:v>
                </c:pt>
                <c:pt idx="615">
                  <c:v>0.44739314970999999</c:v>
                </c:pt>
                <c:pt idx="616">
                  <c:v>0.44740804486699998</c:v>
                </c:pt>
                <c:pt idx="617">
                  <c:v>0.44740804486699998</c:v>
                </c:pt>
                <c:pt idx="618">
                  <c:v>0.44740804486699998</c:v>
                </c:pt>
                <c:pt idx="619">
                  <c:v>0.44740804486699998</c:v>
                </c:pt>
                <c:pt idx="620">
                  <c:v>0.44740804486699998</c:v>
                </c:pt>
                <c:pt idx="621">
                  <c:v>0.44740804486699998</c:v>
                </c:pt>
                <c:pt idx="622">
                  <c:v>0.44740804486699998</c:v>
                </c:pt>
                <c:pt idx="623">
                  <c:v>0.44740804486699998</c:v>
                </c:pt>
                <c:pt idx="624">
                  <c:v>0.44740804486699998</c:v>
                </c:pt>
                <c:pt idx="625">
                  <c:v>0.44740804486699998</c:v>
                </c:pt>
                <c:pt idx="626">
                  <c:v>0.44740804486699998</c:v>
                </c:pt>
                <c:pt idx="627">
                  <c:v>0.44740804486699998</c:v>
                </c:pt>
                <c:pt idx="628">
                  <c:v>0.44740804486699998</c:v>
                </c:pt>
                <c:pt idx="629">
                  <c:v>0.44740804486699998</c:v>
                </c:pt>
                <c:pt idx="630">
                  <c:v>0.44740804486699998</c:v>
                </c:pt>
                <c:pt idx="631">
                  <c:v>0.44740804486699998</c:v>
                </c:pt>
                <c:pt idx="632">
                  <c:v>0.44740804486699998</c:v>
                </c:pt>
                <c:pt idx="633">
                  <c:v>0.44740804486699998</c:v>
                </c:pt>
                <c:pt idx="634">
                  <c:v>0.44740804486699998</c:v>
                </c:pt>
                <c:pt idx="635">
                  <c:v>0.44740804486699998</c:v>
                </c:pt>
                <c:pt idx="636">
                  <c:v>0.44740804486699998</c:v>
                </c:pt>
                <c:pt idx="637">
                  <c:v>0.44740804486699998</c:v>
                </c:pt>
                <c:pt idx="638">
                  <c:v>0.44740804486699998</c:v>
                </c:pt>
                <c:pt idx="639">
                  <c:v>0.44740804486699998</c:v>
                </c:pt>
                <c:pt idx="640">
                  <c:v>0.44740804486699998</c:v>
                </c:pt>
                <c:pt idx="641">
                  <c:v>0.44740804486699998</c:v>
                </c:pt>
                <c:pt idx="642">
                  <c:v>0.44740804486699998</c:v>
                </c:pt>
                <c:pt idx="643">
                  <c:v>0.44740804486699998</c:v>
                </c:pt>
                <c:pt idx="644">
                  <c:v>0.44740804486699998</c:v>
                </c:pt>
                <c:pt idx="645">
                  <c:v>0.44740804486699998</c:v>
                </c:pt>
                <c:pt idx="646">
                  <c:v>0.44740804486699998</c:v>
                </c:pt>
                <c:pt idx="647">
                  <c:v>0.44740804486699998</c:v>
                </c:pt>
                <c:pt idx="648">
                  <c:v>0.44875381488100002</c:v>
                </c:pt>
                <c:pt idx="649">
                  <c:v>0.44875381488100002</c:v>
                </c:pt>
                <c:pt idx="650">
                  <c:v>0.44875381488100002</c:v>
                </c:pt>
                <c:pt idx="651">
                  <c:v>0.44875381488100002</c:v>
                </c:pt>
                <c:pt idx="652">
                  <c:v>0.44875381488100002</c:v>
                </c:pt>
                <c:pt idx="653">
                  <c:v>0.44875381488100002</c:v>
                </c:pt>
                <c:pt idx="654">
                  <c:v>0.44875381488100002</c:v>
                </c:pt>
                <c:pt idx="655">
                  <c:v>0.455744475659</c:v>
                </c:pt>
                <c:pt idx="656">
                  <c:v>0.455744475659</c:v>
                </c:pt>
                <c:pt idx="657">
                  <c:v>0.455744475659</c:v>
                </c:pt>
                <c:pt idx="658">
                  <c:v>0.455744475659</c:v>
                </c:pt>
                <c:pt idx="659">
                  <c:v>0.455744475659</c:v>
                </c:pt>
                <c:pt idx="660">
                  <c:v>0.455744475659</c:v>
                </c:pt>
                <c:pt idx="661">
                  <c:v>0.455744475659</c:v>
                </c:pt>
                <c:pt idx="662">
                  <c:v>0.46792388657599998</c:v>
                </c:pt>
                <c:pt idx="663">
                  <c:v>0.48715985884899998</c:v>
                </c:pt>
                <c:pt idx="664">
                  <c:v>0.48715985884899998</c:v>
                </c:pt>
                <c:pt idx="665">
                  <c:v>0.48715985884899998</c:v>
                </c:pt>
                <c:pt idx="666">
                  <c:v>0.48715985884899998</c:v>
                </c:pt>
                <c:pt idx="667">
                  <c:v>0.48715985884899998</c:v>
                </c:pt>
                <c:pt idx="668">
                  <c:v>0.48715985884899998</c:v>
                </c:pt>
                <c:pt idx="669">
                  <c:v>0.48715985884899998</c:v>
                </c:pt>
                <c:pt idx="670">
                  <c:v>0.48715985884899998</c:v>
                </c:pt>
                <c:pt idx="671">
                  <c:v>0.48715985884899998</c:v>
                </c:pt>
                <c:pt idx="672">
                  <c:v>0.48715985884899998</c:v>
                </c:pt>
                <c:pt idx="673">
                  <c:v>0.48715985884899998</c:v>
                </c:pt>
                <c:pt idx="674">
                  <c:v>0.48715985884899998</c:v>
                </c:pt>
                <c:pt idx="675">
                  <c:v>0.48715985884899998</c:v>
                </c:pt>
                <c:pt idx="676">
                  <c:v>0.48715985884899998</c:v>
                </c:pt>
                <c:pt idx="677">
                  <c:v>0.48715985884899998</c:v>
                </c:pt>
                <c:pt idx="678">
                  <c:v>0.49472150592199998</c:v>
                </c:pt>
                <c:pt idx="679">
                  <c:v>0.51201362952899998</c:v>
                </c:pt>
                <c:pt idx="680">
                  <c:v>0.53617760639000001</c:v>
                </c:pt>
                <c:pt idx="681">
                  <c:v>0.53617760639000001</c:v>
                </c:pt>
                <c:pt idx="682">
                  <c:v>0.53617760639000001</c:v>
                </c:pt>
                <c:pt idx="683">
                  <c:v>0.53617760639000001</c:v>
                </c:pt>
                <c:pt idx="684">
                  <c:v>0.53617760639000001</c:v>
                </c:pt>
                <c:pt idx="685">
                  <c:v>0.53617760639000001</c:v>
                </c:pt>
                <c:pt idx="686">
                  <c:v>0.53617760639000001</c:v>
                </c:pt>
                <c:pt idx="687">
                  <c:v>0.53617760639000001</c:v>
                </c:pt>
                <c:pt idx="688">
                  <c:v>0.53617760639000001</c:v>
                </c:pt>
                <c:pt idx="689">
                  <c:v>0.53617760639000001</c:v>
                </c:pt>
                <c:pt idx="690">
                  <c:v>0.53617760639000001</c:v>
                </c:pt>
                <c:pt idx="691">
                  <c:v>0.53617760639000001</c:v>
                </c:pt>
                <c:pt idx="692">
                  <c:v>0.54118689836599998</c:v>
                </c:pt>
                <c:pt idx="693">
                  <c:v>0.55333217068600005</c:v>
                </c:pt>
                <c:pt idx="694">
                  <c:v>0.57284030537300001</c:v>
                </c:pt>
                <c:pt idx="695">
                  <c:v>0.575888546143</c:v>
                </c:pt>
                <c:pt idx="696">
                  <c:v>0.575888546143</c:v>
                </c:pt>
                <c:pt idx="697">
                  <c:v>0.575888546143</c:v>
                </c:pt>
                <c:pt idx="698">
                  <c:v>0.575888546143</c:v>
                </c:pt>
                <c:pt idx="699">
                  <c:v>0.575888546143</c:v>
                </c:pt>
                <c:pt idx="700">
                  <c:v>0.57710089870299996</c:v>
                </c:pt>
                <c:pt idx="701">
                  <c:v>0.58217007279199995</c:v>
                </c:pt>
                <c:pt idx="702">
                  <c:v>0.58739207239699998</c:v>
                </c:pt>
                <c:pt idx="703">
                  <c:v>0.59260855652699995</c:v>
                </c:pt>
                <c:pt idx="704">
                  <c:v>0.59797579982899995</c:v>
                </c:pt>
                <c:pt idx="705">
                  <c:v>0.60344034170600003</c:v>
                </c:pt>
                <c:pt idx="706">
                  <c:v>0.61168736804599999</c:v>
                </c:pt>
                <c:pt idx="707">
                  <c:v>0.62603172820999997</c:v>
                </c:pt>
                <c:pt idx="708">
                  <c:v>0.64074592253399998</c:v>
                </c:pt>
                <c:pt idx="709">
                  <c:v>0.64074592253399998</c:v>
                </c:pt>
                <c:pt idx="710">
                  <c:v>0.64074592253399998</c:v>
                </c:pt>
                <c:pt idx="711">
                  <c:v>0.64074592253399998</c:v>
                </c:pt>
                <c:pt idx="712">
                  <c:v>0.64434355910399999</c:v>
                </c:pt>
                <c:pt idx="713">
                  <c:v>0.65055524213500004</c:v>
                </c:pt>
                <c:pt idx="714">
                  <c:v>0.65685654082699996</c:v>
                </c:pt>
                <c:pt idx="715">
                  <c:v>0.66560736932200004</c:v>
                </c:pt>
                <c:pt idx="716">
                  <c:v>0.669247310885</c:v>
                </c:pt>
                <c:pt idx="717">
                  <c:v>0.67629026740200004</c:v>
                </c:pt>
                <c:pt idx="718">
                  <c:v>0.68294226831399996</c:v>
                </c:pt>
                <c:pt idx="719">
                  <c:v>0.68968005515899999</c:v>
                </c:pt>
                <c:pt idx="720">
                  <c:v>0.69650287065799998</c:v>
                </c:pt>
                <c:pt idx="721">
                  <c:v>0.70340996594100003</c:v>
                </c:pt>
                <c:pt idx="722">
                  <c:v>0.71040066549400005</c:v>
                </c:pt>
                <c:pt idx="723">
                  <c:v>0.72052843506399999</c:v>
                </c:pt>
                <c:pt idx="724">
                  <c:v>0.72766595141799995</c:v>
                </c:pt>
                <c:pt idx="725">
                  <c:v>0.74376289134499995</c:v>
                </c:pt>
                <c:pt idx="726">
                  <c:v>0.75540143847600005</c:v>
                </c:pt>
                <c:pt idx="727">
                  <c:v>0.75540143847600005</c:v>
                </c:pt>
                <c:pt idx="728">
                  <c:v>0.75586547857099995</c:v>
                </c:pt>
                <c:pt idx="729">
                  <c:v>0.76106724158299999</c:v>
                </c:pt>
                <c:pt idx="730">
                  <c:v>0.77156803116600003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C09-44F8-B221-EFE650C72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0526000"/>
        <c:axId val="200526416"/>
      </c:scatterChart>
      <c:valAx>
        <c:axId val="200526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Scheduled Departure</a:t>
                </a:r>
                <a:r>
                  <a:rPr lang="en-US" sz="1400" baseline="0"/>
                  <a:t> Date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26416"/>
        <c:crosses val="autoZero"/>
        <c:crossBetween val="midCat"/>
      </c:valAx>
      <c:valAx>
        <c:axId val="20052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Delta v (km/s)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260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12.2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'12p2'!$R$2:$R$732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'12p2'!$AG$2:$AG$732</c:f>
              <c:numCache>
                <c:formatCode>General</c:formatCode>
                <c:ptCount val="731"/>
                <c:pt idx="0">
                  <c:v>63.849114953132499</c:v>
                </c:pt>
                <c:pt idx="1">
                  <c:v>63.8484337587021</c:v>
                </c:pt>
                <c:pt idx="2">
                  <c:v>63.846870784161702</c:v>
                </c:pt>
                <c:pt idx="3">
                  <c:v>63.842460779982098</c:v>
                </c:pt>
                <c:pt idx="4">
                  <c:v>63.839892630144902</c:v>
                </c:pt>
                <c:pt idx="5">
                  <c:v>63.8398584037595</c:v>
                </c:pt>
                <c:pt idx="6">
                  <c:v>63.836915661669998</c:v>
                </c:pt>
                <c:pt idx="7">
                  <c:v>63.833725084207202</c:v>
                </c:pt>
                <c:pt idx="8">
                  <c:v>63.830564717938699</c:v>
                </c:pt>
                <c:pt idx="9">
                  <c:v>63.830403846448199</c:v>
                </c:pt>
                <c:pt idx="10">
                  <c:v>63.829856667957003</c:v>
                </c:pt>
                <c:pt idx="11">
                  <c:v>63.824724507747199</c:v>
                </c:pt>
                <c:pt idx="12">
                  <c:v>63.825262718935299</c:v>
                </c:pt>
                <c:pt idx="13">
                  <c:v>63.822382595658503</c:v>
                </c:pt>
                <c:pt idx="14">
                  <c:v>63.819778712461897</c:v>
                </c:pt>
                <c:pt idx="15">
                  <c:v>63.817213384800603</c:v>
                </c:pt>
                <c:pt idx="16">
                  <c:v>63.816188055662899</c:v>
                </c:pt>
                <c:pt idx="17">
                  <c:v>63.815396811474699</c:v>
                </c:pt>
                <c:pt idx="18">
                  <c:v>63.813672217635897</c:v>
                </c:pt>
                <c:pt idx="19">
                  <c:v>63.811175661223302</c:v>
                </c:pt>
                <c:pt idx="20">
                  <c:v>63.809320458476101</c:v>
                </c:pt>
                <c:pt idx="21">
                  <c:v>63.8069942366917</c:v>
                </c:pt>
                <c:pt idx="22">
                  <c:v>63.8052436490009</c:v>
                </c:pt>
                <c:pt idx="23">
                  <c:v>63.804780721495703</c:v>
                </c:pt>
                <c:pt idx="24">
                  <c:v>63.801330493877998</c:v>
                </c:pt>
                <c:pt idx="25">
                  <c:v>63.799472658916002</c:v>
                </c:pt>
                <c:pt idx="26">
                  <c:v>63.797655758034502</c:v>
                </c:pt>
                <c:pt idx="27">
                  <c:v>63.797473803607303</c:v>
                </c:pt>
                <c:pt idx="28">
                  <c:v>63.797364409800899</c:v>
                </c:pt>
                <c:pt idx="29">
                  <c:v>63.792594209001798</c:v>
                </c:pt>
                <c:pt idx="30">
                  <c:v>63.791175060564001</c:v>
                </c:pt>
                <c:pt idx="31">
                  <c:v>63.790528343136103</c:v>
                </c:pt>
                <c:pt idx="32">
                  <c:v>63.788709891196397</c:v>
                </c:pt>
                <c:pt idx="33">
                  <c:v>63.787650591557799</c:v>
                </c:pt>
                <c:pt idx="34">
                  <c:v>63.784588761411797</c:v>
                </c:pt>
                <c:pt idx="35">
                  <c:v>63.786045968886299</c:v>
                </c:pt>
                <c:pt idx="36">
                  <c:v>63.782285684028103</c:v>
                </c:pt>
                <c:pt idx="37">
                  <c:v>63.780261523956298</c:v>
                </c:pt>
                <c:pt idx="38">
                  <c:v>63.776412214850602</c:v>
                </c:pt>
                <c:pt idx="39">
                  <c:v>63.776922981717597</c:v>
                </c:pt>
                <c:pt idx="40">
                  <c:v>63.7745871445426</c:v>
                </c:pt>
                <c:pt idx="41">
                  <c:v>63.775349895361401</c:v>
                </c:pt>
                <c:pt idx="42">
                  <c:v>63.773974034371598</c:v>
                </c:pt>
                <c:pt idx="43">
                  <c:v>63.771567909124002</c:v>
                </c:pt>
                <c:pt idx="44">
                  <c:v>63.7700184172813</c:v>
                </c:pt>
                <c:pt idx="45">
                  <c:v>63.766763336217601</c:v>
                </c:pt>
                <c:pt idx="46">
                  <c:v>63.767666173918599</c:v>
                </c:pt>
                <c:pt idx="47">
                  <c:v>63.766279356773801</c:v>
                </c:pt>
                <c:pt idx="48">
                  <c:v>63.7646981283266</c:v>
                </c:pt>
                <c:pt idx="49">
                  <c:v>63.762575368522299</c:v>
                </c:pt>
                <c:pt idx="50">
                  <c:v>63.762469321127099</c:v>
                </c:pt>
                <c:pt idx="51">
                  <c:v>63.757669147394203</c:v>
                </c:pt>
                <c:pt idx="52">
                  <c:v>63.762337097702201</c:v>
                </c:pt>
                <c:pt idx="53">
                  <c:v>63.755957589771299</c:v>
                </c:pt>
                <c:pt idx="54">
                  <c:v>63.757419593517596</c:v>
                </c:pt>
                <c:pt idx="55">
                  <c:v>63.754785265077302</c:v>
                </c:pt>
                <c:pt idx="56">
                  <c:v>63.754222992152101</c:v>
                </c:pt>
                <c:pt idx="57">
                  <c:v>63.748712866298497</c:v>
                </c:pt>
                <c:pt idx="58">
                  <c:v>63.749339006349302</c:v>
                </c:pt>
                <c:pt idx="59">
                  <c:v>63.749801387534902</c:v>
                </c:pt>
                <c:pt idx="60">
                  <c:v>63.749161557630103</c:v>
                </c:pt>
                <c:pt idx="61">
                  <c:v>63.7497486073649</c:v>
                </c:pt>
                <c:pt idx="62">
                  <c:v>63.745789501557098</c:v>
                </c:pt>
                <c:pt idx="63">
                  <c:v>63.749794988024199</c:v>
                </c:pt>
                <c:pt idx="64">
                  <c:v>63.746121334644798</c:v>
                </c:pt>
                <c:pt idx="65">
                  <c:v>63.740110563111401</c:v>
                </c:pt>
                <c:pt idx="66">
                  <c:v>63.737307889211202</c:v>
                </c:pt>
                <c:pt idx="67">
                  <c:v>63.739630603287502</c:v>
                </c:pt>
                <c:pt idx="68">
                  <c:v>63.7369993229089</c:v>
                </c:pt>
                <c:pt idx="69">
                  <c:v>63.736587111087402</c:v>
                </c:pt>
                <c:pt idx="70">
                  <c:v>63.736123697767802</c:v>
                </c:pt>
                <c:pt idx="71">
                  <c:v>63.734988572509103</c:v>
                </c:pt>
                <c:pt idx="72">
                  <c:v>63.736011090012902</c:v>
                </c:pt>
                <c:pt idx="73">
                  <c:v>63.7318290570228</c:v>
                </c:pt>
                <c:pt idx="74">
                  <c:v>63.7311592535372</c:v>
                </c:pt>
                <c:pt idx="75">
                  <c:v>63.729888152058898</c:v>
                </c:pt>
                <c:pt idx="76">
                  <c:v>63.729123478292799</c:v>
                </c:pt>
                <c:pt idx="77">
                  <c:v>63.727283442359699</c:v>
                </c:pt>
                <c:pt idx="78">
                  <c:v>63.725370071585203</c:v>
                </c:pt>
                <c:pt idx="79">
                  <c:v>63.724760338943597</c:v>
                </c:pt>
                <c:pt idx="80">
                  <c:v>63.724437242854897</c:v>
                </c:pt>
                <c:pt idx="81">
                  <c:v>63.7241850850859</c:v>
                </c:pt>
                <c:pt idx="82">
                  <c:v>63.722374493878</c:v>
                </c:pt>
                <c:pt idx="83">
                  <c:v>63.720771451538504</c:v>
                </c:pt>
                <c:pt idx="84">
                  <c:v>63.721436641676803</c:v>
                </c:pt>
                <c:pt idx="85">
                  <c:v>63.718821736572202</c:v>
                </c:pt>
                <c:pt idx="86">
                  <c:v>63.718087985640203</c:v>
                </c:pt>
                <c:pt idx="87">
                  <c:v>63.715242443071602</c:v>
                </c:pt>
                <c:pt idx="88">
                  <c:v>63.7153851837095</c:v>
                </c:pt>
                <c:pt idx="89">
                  <c:v>63.715268223915103</c:v>
                </c:pt>
                <c:pt idx="90">
                  <c:v>63.713751080311397</c:v>
                </c:pt>
                <c:pt idx="91">
                  <c:v>63.709182557198403</c:v>
                </c:pt>
                <c:pt idx="92">
                  <c:v>63.711338439082901</c:v>
                </c:pt>
                <c:pt idx="93">
                  <c:v>63.709689204750902</c:v>
                </c:pt>
                <c:pt idx="94">
                  <c:v>63.707540798076899</c:v>
                </c:pt>
                <c:pt idx="95">
                  <c:v>63.707952973445998</c:v>
                </c:pt>
                <c:pt idx="96">
                  <c:v>63.706777323206502</c:v>
                </c:pt>
                <c:pt idx="97">
                  <c:v>63.704854060881502</c:v>
                </c:pt>
                <c:pt idx="98">
                  <c:v>63.704514652136098</c:v>
                </c:pt>
                <c:pt idx="99">
                  <c:v>63.703180544315501</c:v>
                </c:pt>
                <c:pt idx="100">
                  <c:v>63.702358436380003</c:v>
                </c:pt>
                <c:pt idx="101">
                  <c:v>63.698731319478298</c:v>
                </c:pt>
                <c:pt idx="102">
                  <c:v>63.697067787026299</c:v>
                </c:pt>
                <c:pt idx="103">
                  <c:v>63.699870514246903</c:v>
                </c:pt>
                <c:pt idx="104">
                  <c:v>63.6961172257759</c:v>
                </c:pt>
                <c:pt idx="105">
                  <c:v>63.696146021962797</c:v>
                </c:pt>
                <c:pt idx="106">
                  <c:v>63.696888566994303</c:v>
                </c:pt>
                <c:pt idx="107">
                  <c:v>63.6929016468697</c:v>
                </c:pt>
                <c:pt idx="108">
                  <c:v>63.692091346542199</c:v>
                </c:pt>
                <c:pt idx="109">
                  <c:v>63.687739543171602</c:v>
                </c:pt>
                <c:pt idx="110">
                  <c:v>63.692184124890197</c:v>
                </c:pt>
                <c:pt idx="111">
                  <c:v>63.689460094010798</c:v>
                </c:pt>
                <c:pt idx="112">
                  <c:v>63.686814146600597</c:v>
                </c:pt>
                <c:pt idx="113">
                  <c:v>63.6883265298368</c:v>
                </c:pt>
                <c:pt idx="114">
                  <c:v>63.6869796419724</c:v>
                </c:pt>
                <c:pt idx="115">
                  <c:v>63.685930684551003</c:v>
                </c:pt>
                <c:pt idx="116">
                  <c:v>63.685309674551299</c:v>
                </c:pt>
                <c:pt idx="117">
                  <c:v>63.684737097082802</c:v>
                </c:pt>
                <c:pt idx="118">
                  <c:v>63.682519757576401</c:v>
                </c:pt>
                <c:pt idx="119">
                  <c:v>63.682177736539103</c:v>
                </c:pt>
                <c:pt idx="120">
                  <c:v>63.680114687721897</c:v>
                </c:pt>
                <c:pt idx="121">
                  <c:v>63.6793375109919</c:v>
                </c:pt>
                <c:pt idx="122">
                  <c:v>63.677482609279501</c:v>
                </c:pt>
                <c:pt idx="123">
                  <c:v>63.676539746632201</c:v>
                </c:pt>
                <c:pt idx="124">
                  <c:v>63.675965181751401</c:v>
                </c:pt>
                <c:pt idx="125">
                  <c:v>63.674845651184903</c:v>
                </c:pt>
                <c:pt idx="126">
                  <c:v>63.672853237687903</c:v>
                </c:pt>
                <c:pt idx="127">
                  <c:v>63.673878117065499</c:v>
                </c:pt>
                <c:pt idx="128">
                  <c:v>63.6747466993695</c:v>
                </c:pt>
                <c:pt idx="129">
                  <c:v>63.670321806133202</c:v>
                </c:pt>
                <c:pt idx="130">
                  <c:v>63.674052649304102</c:v>
                </c:pt>
                <c:pt idx="131">
                  <c:v>63.668782311422</c:v>
                </c:pt>
                <c:pt idx="132">
                  <c:v>63.668816322571701</c:v>
                </c:pt>
                <c:pt idx="133">
                  <c:v>63.667617497643803</c:v>
                </c:pt>
                <c:pt idx="134">
                  <c:v>63.665217957787398</c:v>
                </c:pt>
                <c:pt idx="135">
                  <c:v>63.664887584339802</c:v>
                </c:pt>
                <c:pt idx="136">
                  <c:v>63.664539704224602</c:v>
                </c:pt>
                <c:pt idx="137">
                  <c:v>63.664255367539397</c:v>
                </c:pt>
                <c:pt idx="138">
                  <c:v>63.662237411989302</c:v>
                </c:pt>
                <c:pt idx="139">
                  <c:v>63.661825922242599</c:v>
                </c:pt>
                <c:pt idx="140">
                  <c:v>63.660649271592</c:v>
                </c:pt>
                <c:pt idx="141">
                  <c:v>63.657607292901801</c:v>
                </c:pt>
                <c:pt idx="142">
                  <c:v>63.659238507813001</c:v>
                </c:pt>
                <c:pt idx="143">
                  <c:v>63.661554874411003</c:v>
                </c:pt>
                <c:pt idx="144">
                  <c:v>63.6570708176735</c:v>
                </c:pt>
                <c:pt idx="145">
                  <c:v>63.657496293346398</c:v>
                </c:pt>
                <c:pt idx="146">
                  <c:v>63.6568438724277</c:v>
                </c:pt>
                <c:pt idx="147">
                  <c:v>63.655656013331303</c:v>
                </c:pt>
                <c:pt idx="148">
                  <c:v>63.6557850569694</c:v>
                </c:pt>
                <c:pt idx="149">
                  <c:v>63.654902038636102</c:v>
                </c:pt>
                <c:pt idx="150">
                  <c:v>63.6521414660521</c:v>
                </c:pt>
                <c:pt idx="151">
                  <c:v>63.652986671604403</c:v>
                </c:pt>
                <c:pt idx="152">
                  <c:v>63.654182924065601</c:v>
                </c:pt>
                <c:pt idx="153">
                  <c:v>63.6534850454956</c:v>
                </c:pt>
                <c:pt idx="154">
                  <c:v>63.652080103886298</c:v>
                </c:pt>
                <c:pt idx="155">
                  <c:v>63.654240729487299</c:v>
                </c:pt>
                <c:pt idx="156">
                  <c:v>63.653029565999702</c:v>
                </c:pt>
                <c:pt idx="157">
                  <c:v>63.654261786310798</c:v>
                </c:pt>
                <c:pt idx="158">
                  <c:v>63.651834358613002</c:v>
                </c:pt>
                <c:pt idx="159">
                  <c:v>63.651758868087398</c:v>
                </c:pt>
                <c:pt idx="160">
                  <c:v>63.654602790954797</c:v>
                </c:pt>
                <c:pt idx="161">
                  <c:v>63.653226576918001</c:v>
                </c:pt>
                <c:pt idx="162">
                  <c:v>63.656828263302401</c:v>
                </c:pt>
                <c:pt idx="163">
                  <c:v>63.661219361105701</c:v>
                </c:pt>
                <c:pt idx="164">
                  <c:v>63.666431732314997</c:v>
                </c:pt>
                <c:pt idx="165">
                  <c:v>63.675714585394502</c:v>
                </c:pt>
                <c:pt idx="166">
                  <c:v>63.689293391258303</c:v>
                </c:pt>
                <c:pt idx="167">
                  <c:v>63.707927418542702</c:v>
                </c:pt>
                <c:pt idx="168">
                  <c:v>63.731228030818301</c:v>
                </c:pt>
                <c:pt idx="169">
                  <c:v>63.763153172827799</c:v>
                </c:pt>
                <c:pt idx="170">
                  <c:v>63.799752082393603</c:v>
                </c:pt>
                <c:pt idx="171">
                  <c:v>63.8406511549207</c:v>
                </c:pt>
                <c:pt idx="172">
                  <c:v>63.885113586838997</c:v>
                </c:pt>
                <c:pt idx="173">
                  <c:v>63.930903375184201</c:v>
                </c:pt>
                <c:pt idx="174">
                  <c:v>63.972324367716404</c:v>
                </c:pt>
                <c:pt idx="175">
                  <c:v>64.008736530262098</c:v>
                </c:pt>
                <c:pt idx="176">
                  <c:v>64.040625871195303</c:v>
                </c:pt>
                <c:pt idx="177">
                  <c:v>64.049820784028</c:v>
                </c:pt>
                <c:pt idx="178">
                  <c:v>64.043706918569697</c:v>
                </c:pt>
                <c:pt idx="179">
                  <c:v>64.036804149201799</c:v>
                </c:pt>
                <c:pt idx="180">
                  <c:v>64.029817978034202</c:v>
                </c:pt>
                <c:pt idx="181">
                  <c:v>64.028224314604202</c:v>
                </c:pt>
                <c:pt idx="182">
                  <c:v>64.032941789730302</c:v>
                </c:pt>
                <c:pt idx="183">
                  <c:v>64.026801992408707</c:v>
                </c:pt>
                <c:pt idx="184">
                  <c:v>64.030207940167202</c:v>
                </c:pt>
                <c:pt idx="185">
                  <c:v>64.0303543640333</c:v>
                </c:pt>
                <c:pt idx="186">
                  <c:v>64.038186444051107</c:v>
                </c:pt>
                <c:pt idx="187">
                  <c:v>64.044455129957399</c:v>
                </c:pt>
                <c:pt idx="188">
                  <c:v>64.044049352901993</c:v>
                </c:pt>
                <c:pt idx="189">
                  <c:v>64.0514983095931</c:v>
                </c:pt>
                <c:pt idx="190">
                  <c:v>64.056473693238701</c:v>
                </c:pt>
                <c:pt idx="191">
                  <c:v>64.062371357082199</c:v>
                </c:pt>
                <c:pt idx="192">
                  <c:v>64.066623867635499</c:v>
                </c:pt>
                <c:pt idx="193">
                  <c:v>64.070832843606595</c:v>
                </c:pt>
                <c:pt idx="194">
                  <c:v>64.080062125926702</c:v>
                </c:pt>
                <c:pt idx="195">
                  <c:v>64.080062125926702</c:v>
                </c:pt>
                <c:pt idx="196">
                  <c:v>64.082366973261301</c:v>
                </c:pt>
                <c:pt idx="197">
                  <c:v>64.087776662517598</c:v>
                </c:pt>
                <c:pt idx="198">
                  <c:v>64.092975587997998</c:v>
                </c:pt>
                <c:pt idx="199">
                  <c:v>64.092975587997998</c:v>
                </c:pt>
                <c:pt idx="200">
                  <c:v>63.864155370629298</c:v>
                </c:pt>
                <c:pt idx="201">
                  <c:v>63.883709655697999</c:v>
                </c:pt>
                <c:pt idx="202">
                  <c:v>63.898262827565503</c:v>
                </c:pt>
                <c:pt idx="203">
                  <c:v>63.911812946290503</c:v>
                </c:pt>
                <c:pt idx="204">
                  <c:v>63.928790406037201</c:v>
                </c:pt>
                <c:pt idx="205">
                  <c:v>63.944424671234501</c:v>
                </c:pt>
                <c:pt idx="206">
                  <c:v>63.958163706809501</c:v>
                </c:pt>
                <c:pt idx="207">
                  <c:v>63.9717461492124</c:v>
                </c:pt>
                <c:pt idx="208">
                  <c:v>63.990493205575099</c:v>
                </c:pt>
                <c:pt idx="209">
                  <c:v>64.0008111325199</c:v>
                </c:pt>
                <c:pt idx="210">
                  <c:v>64.0172638594955</c:v>
                </c:pt>
                <c:pt idx="211">
                  <c:v>64.024962931415203</c:v>
                </c:pt>
                <c:pt idx="212">
                  <c:v>64.036368503678005</c:v>
                </c:pt>
                <c:pt idx="213">
                  <c:v>64.047063056690803</c:v>
                </c:pt>
                <c:pt idx="214">
                  <c:v>64.057986913453504</c:v>
                </c:pt>
                <c:pt idx="215">
                  <c:v>64.068596038277306</c:v>
                </c:pt>
                <c:pt idx="216">
                  <c:v>64.082898223030099</c:v>
                </c:pt>
                <c:pt idx="217">
                  <c:v>64.088962469399206</c:v>
                </c:pt>
                <c:pt idx="218">
                  <c:v>64.097572692566601</c:v>
                </c:pt>
                <c:pt idx="219">
                  <c:v>64.105697255156798</c:v>
                </c:pt>
                <c:pt idx="220">
                  <c:v>64.092368565024898</c:v>
                </c:pt>
                <c:pt idx="221">
                  <c:v>64.116142430661696</c:v>
                </c:pt>
                <c:pt idx="222">
                  <c:v>64.138925282753803</c:v>
                </c:pt>
                <c:pt idx="223">
                  <c:v>64.162714901298202</c:v>
                </c:pt>
                <c:pt idx="224">
                  <c:v>64.184891220027794</c:v>
                </c:pt>
                <c:pt idx="225">
                  <c:v>64.209552001910097</c:v>
                </c:pt>
                <c:pt idx="226">
                  <c:v>64.230773885235095</c:v>
                </c:pt>
                <c:pt idx="227">
                  <c:v>64.251922373851599</c:v>
                </c:pt>
                <c:pt idx="228">
                  <c:v>64.276624978042506</c:v>
                </c:pt>
                <c:pt idx="229">
                  <c:v>64.297273121412005</c:v>
                </c:pt>
                <c:pt idx="230">
                  <c:v>64.318011163567803</c:v>
                </c:pt>
                <c:pt idx="231">
                  <c:v>64.340269726655706</c:v>
                </c:pt>
                <c:pt idx="232">
                  <c:v>64.357836645277203</c:v>
                </c:pt>
                <c:pt idx="233">
                  <c:v>64.380379196501195</c:v>
                </c:pt>
                <c:pt idx="234">
                  <c:v>64.399155934946194</c:v>
                </c:pt>
                <c:pt idx="235">
                  <c:v>64.421025827403994</c:v>
                </c:pt>
                <c:pt idx="236">
                  <c:v>64.456096027177907</c:v>
                </c:pt>
                <c:pt idx="237">
                  <c:v>64.458486936366896</c:v>
                </c:pt>
                <c:pt idx="238">
                  <c:v>64.478376185719597</c:v>
                </c:pt>
                <c:pt idx="239">
                  <c:v>64.496723509615805</c:v>
                </c:pt>
                <c:pt idx="240">
                  <c:v>64.636205243813805</c:v>
                </c:pt>
                <c:pt idx="241">
                  <c:v>64.672727846163895</c:v>
                </c:pt>
                <c:pt idx="242">
                  <c:v>64.709545676185499</c:v>
                </c:pt>
                <c:pt idx="243">
                  <c:v>64.742486940514198</c:v>
                </c:pt>
                <c:pt idx="244">
                  <c:v>64.778079091247804</c:v>
                </c:pt>
                <c:pt idx="245">
                  <c:v>64.813764323454706</c:v>
                </c:pt>
                <c:pt idx="246">
                  <c:v>64.848758154645594</c:v>
                </c:pt>
                <c:pt idx="247">
                  <c:v>64.883089334131597</c:v>
                </c:pt>
                <c:pt idx="248">
                  <c:v>64.918118774047997</c:v>
                </c:pt>
                <c:pt idx="249">
                  <c:v>64.953051970944102</c:v>
                </c:pt>
                <c:pt idx="250">
                  <c:v>64.986852349404202</c:v>
                </c:pt>
                <c:pt idx="251">
                  <c:v>65.022690427347698</c:v>
                </c:pt>
                <c:pt idx="252">
                  <c:v>65.056684795855801</c:v>
                </c:pt>
                <c:pt idx="253">
                  <c:v>65.091285377147102</c:v>
                </c:pt>
                <c:pt idx="254">
                  <c:v>65.161654073302699</c:v>
                </c:pt>
                <c:pt idx="255">
                  <c:v>65.161654073302699</c:v>
                </c:pt>
                <c:pt idx="256">
                  <c:v>65.194826858792595</c:v>
                </c:pt>
                <c:pt idx="257">
                  <c:v>65.264610001280701</c:v>
                </c:pt>
                <c:pt idx="258">
                  <c:v>65.264610001280701</c:v>
                </c:pt>
                <c:pt idx="259">
                  <c:v>65.563795229723794</c:v>
                </c:pt>
                <c:pt idx="260">
                  <c:v>65.6156843127374</c:v>
                </c:pt>
                <c:pt idx="261">
                  <c:v>65.670345202747299</c:v>
                </c:pt>
                <c:pt idx="262">
                  <c:v>65.721016808268601</c:v>
                </c:pt>
                <c:pt idx="263">
                  <c:v>65.7734100374619</c:v>
                </c:pt>
                <c:pt idx="264">
                  <c:v>65.825829133486806</c:v>
                </c:pt>
                <c:pt idx="265">
                  <c:v>65.877347427602103</c:v>
                </c:pt>
                <c:pt idx="266">
                  <c:v>65.931212107465797</c:v>
                </c:pt>
                <c:pt idx="267">
                  <c:v>65.983437328547097</c:v>
                </c:pt>
                <c:pt idx="268">
                  <c:v>66.0366708526699</c:v>
                </c:pt>
                <c:pt idx="269">
                  <c:v>66.089186746690004</c:v>
                </c:pt>
                <c:pt idx="270">
                  <c:v>66.144279130407796</c:v>
                </c:pt>
                <c:pt idx="271">
                  <c:v>66.197156503847495</c:v>
                </c:pt>
                <c:pt idx="272">
                  <c:v>66.253339681860396</c:v>
                </c:pt>
                <c:pt idx="273">
                  <c:v>66.307121251062497</c:v>
                </c:pt>
                <c:pt idx="274">
                  <c:v>66.361411322681903</c:v>
                </c:pt>
                <c:pt idx="275">
                  <c:v>66.416628446825897</c:v>
                </c:pt>
                <c:pt idx="276">
                  <c:v>66.471452291251396</c:v>
                </c:pt>
                <c:pt idx="277">
                  <c:v>66.528169997038603</c:v>
                </c:pt>
                <c:pt idx="278">
                  <c:v>66.808113122791596</c:v>
                </c:pt>
                <c:pt idx="279">
                  <c:v>66.808113122791596</c:v>
                </c:pt>
                <c:pt idx="280">
                  <c:v>66.808113122791596</c:v>
                </c:pt>
                <c:pt idx="281">
                  <c:v>66.808113122791596</c:v>
                </c:pt>
                <c:pt idx="282">
                  <c:v>66.808113122791596</c:v>
                </c:pt>
                <c:pt idx="283">
                  <c:v>66.808113122791596</c:v>
                </c:pt>
                <c:pt idx="284">
                  <c:v>66.808113122791596</c:v>
                </c:pt>
                <c:pt idx="285">
                  <c:v>66.808113122791596</c:v>
                </c:pt>
                <c:pt idx="286">
                  <c:v>66.808113122791596</c:v>
                </c:pt>
                <c:pt idx="287">
                  <c:v>66.808113122791596</c:v>
                </c:pt>
                <c:pt idx="288">
                  <c:v>66.808113122791596</c:v>
                </c:pt>
                <c:pt idx="289">
                  <c:v>66.808113122791596</c:v>
                </c:pt>
                <c:pt idx="290">
                  <c:v>66.808113122791596</c:v>
                </c:pt>
                <c:pt idx="291">
                  <c:v>66.808113122791596</c:v>
                </c:pt>
                <c:pt idx="292">
                  <c:v>66.808113122791596</c:v>
                </c:pt>
                <c:pt idx="293">
                  <c:v>66.808113122791596</c:v>
                </c:pt>
                <c:pt idx="294">
                  <c:v>66.808113122791596</c:v>
                </c:pt>
                <c:pt idx="295">
                  <c:v>66.808113122791596</c:v>
                </c:pt>
                <c:pt idx="296">
                  <c:v>66.808113122791596</c:v>
                </c:pt>
                <c:pt idx="297">
                  <c:v>66.808113122791596</c:v>
                </c:pt>
                <c:pt idx="298">
                  <c:v>66.808113122791596</c:v>
                </c:pt>
                <c:pt idx="299">
                  <c:v>66.808113122791596</c:v>
                </c:pt>
                <c:pt idx="300">
                  <c:v>66.808113122791596</c:v>
                </c:pt>
                <c:pt idx="301">
                  <c:v>66.808113122791596</c:v>
                </c:pt>
                <c:pt idx="302">
                  <c:v>66.808113122791596</c:v>
                </c:pt>
                <c:pt idx="303">
                  <c:v>66.808113122791596</c:v>
                </c:pt>
                <c:pt idx="304">
                  <c:v>66.808113122791596</c:v>
                </c:pt>
                <c:pt idx="305">
                  <c:v>66.808113122791596</c:v>
                </c:pt>
                <c:pt idx="306">
                  <c:v>66.808113122791596</c:v>
                </c:pt>
                <c:pt idx="307">
                  <c:v>66.808113122791596</c:v>
                </c:pt>
                <c:pt idx="308">
                  <c:v>66.808113122791596</c:v>
                </c:pt>
                <c:pt idx="309">
                  <c:v>66.808113122791596</c:v>
                </c:pt>
                <c:pt idx="310">
                  <c:v>66.808113122791596</c:v>
                </c:pt>
                <c:pt idx="311">
                  <c:v>66.808113122791596</c:v>
                </c:pt>
                <c:pt idx="312">
                  <c:v>66.808113122791596</c:v>
                </c:pt>
                <c:pt idx="313">
                  <c:v>66.808113122791596</c:v>
                </c:pt>
                <c:pt idx="314">
                  <c:v>66.808113122791596</c:v>
                </c:pt>
                <c:pt idx="315">
                  <c:v>66.808113122791596</c:v>
                </c:pt>
                <c:pt idx="316">
                  <c:v>66.808113122791596</c:v>
                </c:pt>
                <c:pt idx="317">
                  <c:v>66.808113122791596</c:v>
                </c:pt>
                <c:pt idx="318">
                  <c:v>66.808113122791596</c:v>
                </c:pt>
                <c:pt idx="319">
                  <c:v>66.808113122791596</c:v>
                </c:pt>
                <c:pt idx="320">
                  <c:v>66.808113122791596</c:v>
                </c:pt>
                <c:pt idx="321">
                  <c:v>66.808113122791596</c:v>
                </c:pt>
                <c:pt idx="322">
                  <c:v>66.808113122791596</c:v>
                </c:pt>
                <c:pt idx="323">
                  <c:v>66.808113122791596</c:v>
                </c:pt>
                <c:pt idx="324">
                  <c:v>66.808113122791596</c:v>
                </c:pt>
                <c:pt idx="325">
                  <c:v>66.808113122791596</c:v>
                </c:pt>
                <c:pt idx="326">
                  <c:v>66.808113122791596</c:v>
                </c:pt>
                <c:pt idx="327">
                  <c:v>66.808113122791596</c:v>
                </c:pt>
                <c:pt idx="328">
                  <c:v>66.808113122791596</c:v>
                </c:pt>
                <c:pt idx="329">
                  <c:v>66.808113122791596</c:v>
                </c:pt>
                <c:pt idx="330">
                  <c:v>66.808113122791596</c:v>
                </c:pt>
                <c:pt idx="331">
                  <c:v>66.808113122791596</c:v>
                </c:pt>
                <c:pt idx="332">
                  <c:v>66.808113122791596</c:v>
                </c:pt>
                <c:pt idx="333">
                  <c:v>66.808113122791596</c:v>
                </c:pt>
                <c:pt idx="334">
                  <c:v>66.808113122791596</c:v>
                </c:pt>
                <c:pt idx="335">
                  <c:v>66.808113122791596</c:v>
                </c:pt>
                <c:pt idx="336">
                  <c:v>66.808113122791596</c:v>
                </c:pt>
                <c:pt idx="337">
                  <c:v>66.808113122791596</c:v>
                </c:pt>
                <c:pt idx="338">
                  <c:v>66.808113122791596</c:v>
                </c:pt>
                <c:pt idx="339">
                  <c:v>66.808113122791596</c:v>
                </c:pt>
                <c:pt idx="340">
                  <c:v>66.808113122791596</c:v>
                </c:pt>
                <c:pt idx="341">
                  <c:v>66.808113122791596</c:v>
                </c:pt>
                <c:pt idx="342">
                  <c:v>66.808113122791596</c:v>
                </c:pt>
                <c:pt idx="343">
                  <c:v>66.808113122791596</c:v>
                </c:pt>
                <c:pt idx="344">
                  <c:v>66.808113122791596</c:v>
                </c:pt>
                <c:pt idx="345">
                  <c:v>66.808113122791596</c:v>
                </c:pt>
                <c:pt idx="346">
                  <c:v>66.808113122791596</c:v>
                </c:pt>
                <c:pt idx="347">
                  <c:v>66.808113122791596</c:v>
                </c:pt>
                <c:pt idx="348">
                  <c:v>66.808113122791596</c:v>
                </c:pt>
                <c:pt idx="349">
                  <c:v>66.808113122791596</c:v>
                </c:pt>
                <c:pt idx="350">
                  <c:v>66.808113122791596</c:v>
                </c:pt>
                <c:pt idx="351">
                  <c:v>66.808113122791596</c:v>
                </c:pt>
                <c:pt idx="352">
                  <c:v>66.808113122791596</c:v>
                </c:pt>
                <c:pt idx="353">
                  <c:v>66.808113122791596</c:v>
                </c:pt>
                <c:pt idx="354">
                  <c:v>66.808113122791596</c:v>
                </c:pt>
                <c:pt idx="355">
                  <c:v>66.808113122791596</c:v>
                </c:pt>
                <c:pt idx="356">
                  <c:v>66.808113122791596</c:v>
                </c:pt>
                <c:pt idx="357">
                  <c:v>66.808113122791596</c:v>
                </c:pt>
                <c:pt idx="358">
                  <c:v>66.808113122791596</c:v>
                </c:pt>
                <c:pt idx="359">
                  <c:v>66.808113122791596</c:v>
                </c:pt>
                <c:pt idx="360">
                  <c:v>66.808113122791596</c:v>
                </c:pt>
                <c:pt idx="361">
                  <c:v>66.808113122791596</c:v>
                </c:pt>
                <c:pt idx="362">
                  <c:v>66.808113122791596</c:v>
                </c:pt>
                <c:pt idx="363">
                  <c:v>66.808113122791596</c:v>
                </c:pt>
                <c:pt idx="364">
                  <c:v>66.808113122791596</c:v>
                </c:pt>
                <c:pt idx="365">
                  <c:v>66.808113122791596</c:v>
                </c:pt>
                <c:pt idx="366">
                  <c:v>66.808113122791596</c:v>
                </c:pt>
                <c:pt idx="367">
                  <c:v>66.808113122791596</c:v>
                </c:pt>
                <c:pt idx="368">
                  <c:v>66.808113122791596</c:v>
                </c:pt>
                <c:pt idx="369">
                  <c:v>66.808113122791596</c:v>
                </c:pt>
                <c:pt idx="370">
                  <c:v>66.808113122791596</c:v>
                </c:pt>
                <c:pt idx="371">
                  <c:v>66.808113122791596</c:v>
                </c:pt>
                <c:pt idx="372">
                  <c:v>66.808113122791596</c:v>
                </c:pt>
                <c:pt idx="373">
                  <c:v>66.808113122791596</c:v>
                </c:pt>
                <c:pt idx="374">
                  <c:v>66.808113122791596</c:v>
                </c:pt>
                <c:pt idx="375">
                  <c:v>66.808113122791596</c:v>
                </c:pt>
                <c:pt idx="376">
                  <c:v>66.808113122791596</c:v>
                </c:pt>
                <c:pt idx="377">
                  <c:v>66.808113122791596</c:v>
                </c:pt>
                <c:pt idx="378">
                  <c:v>66.808113122791596</c:v>
                </c:pt>
                <c:pt idx="379">
                  <c:v>66.808113122791596</c:v>
                </c:pt>
                <c:pt idx="380">
                  <c:v>66.808113122791596</c:v>
                </c:pt>
                <c:pt idx="381">
                  <c:v>66.808113122791596</c:v>
                </c:pt>
                <c:pt idx="382">
                  <c:v>66.808113122791596</c:v>
                </c:pt>
                <c:pt idx="383">
                  <c:v>66.808113122791596</c:v>
                </c:pt>
                <c:pt idx="384">
                  <c:v>66.808113122791596</c:v>
                </c:pt>
                <c:pt idx="385">
                  <c:v>66.808113122791596</c:v>
                </c:pt>
                <c:pt idx="386">
                  <c:v>66.808113122791596</c:v>
                </c:pt>
                <c:pt idx="387">
                  <c:v>66.808113122791596</c:v>
                </c:pt>
                <c:pt idx="388">
                  <c:v>66.808113122791596</c:v>
                </c:pt>
                <c:pt idx="389">
                  <c:v>66.808113122791596</c:v>
                </c:pt>
                <c:pt idx="390">
                  <c:v>66.808113122791596</c:v>
                </c:pt>
                <c:pt idx="391">
                  <c:v>66.808113122791596</c:v>
                </c:pt>
                <c:pt idx="392">
                  <c:v>66.808113122791596</c:v>
                </c:pt>
                <c:pt idx="393">
                  <c:v>66.808113122791596</c:v>
                </c:pt>
                <c:pt idx="394">
                  <c:v>66.808113122791596</c:v>
                </c:pt>
                <c:pt idx="395">
                  <c:v>66.808113122791596</c:v>
                </c:pt>
                <c:pt idx="396">
                  <c:v>66.808113122791596</c:v>
                </c:pt>
                <c:pt idx="397">
                  <c:v>66.808113122791596</c:v>
                </c:pt>
                <c:pt idx="398">
                  <c:v>66.808113122791596</c:v>
                </c:pt>
                <c:pt idx="399">
                  <c:v>66.808113122791596</c:v>
                </c:pt>
                <c:pt idx="400">
                  <c:v>66.808113122791596</c:v>
                </c:pt>
                <c:pt idx="401">
                  <c:v>66.808113122791596</c:v>
                </c:pt>
                <c:pt idx="402">
                  <c:v>66.808113122791596</c:v>
                </c:pt>
                <c:pt idx="403">
                  <c:v>66.808113122791596</c:v>
                </c:pt>
                <c:pt idx="404">
                  <c:v>66.808113122791596</c:v>
                </c:pt>
                <c:pt idx="405">
                  <c:v>66.808113122791596</c:v>
                </c:pt>
                <c:pt idx="406">
                  <c:v>66.808113122791596</c:v>
                </c:pt>
                <c:pt idx="407">
                  <c:v>66.808113122791596</c:v>
                </c:pt>
                <c:pt idx="408">
                  <c:v>66.808113122791596</c:v>
                </c:pt>
                <c:pt idx="409">
                  <c:v>66.808113122791596</c:v>
                </c:pt>
                <c:pt idx="410">
                  <c:v>66.808113122791596</c:v>
                </c:pt>
                <c:pt idx="411">
                  <c:v>66.808113122791596</c:v>
                </c:pt>
                <c:pt idx="412">
                  <c:v>66.808113122791596</c:v>
                </c:pt>
                <c:pt idx="413">
                  <c:v>66.808113122791596</c:v>
                </c:pt>
                <c:pt idx="414">
                  <c:v>66.808113122791596</c:v>
                </c:pt>
                <c:pt idx="415">
                  <c:v>66.808113122791596</c:v>
                </c:pt>
                <c:pt idx="416">
                  <c:v>66.808113122791596</c:v>
                </c:pt>
                <c:pt idx="417">
                  <c:v>66.808113122791596</c:v>
                </c:pt>
                <c:pt idx="418">
                  <c:v>66.808113122791596</c:v>
                </c:pt>
                <c:pt idx="419">
                  <c:v>66.808113122791596</c:v>
                </c:pt>
                <c:pt idx="420">
                  <c:v>66.808113122791596</c:v>
                </c:pt>
                <c:pt idx="421">
                  <c:v>66.808113122791596</c:v>
                </c:pt>
                <c:pt idx="422">
                  <c:v>66.808113122791596</c:v>
                </c:pt>
                <c:pt idx="423">
                  <c:v>66.808113122791596</c:v>
                </c:pt>
                <c:pt idx="424">
                  <c:v>66.808113122791596</c:v>
                </c:pt>
                <c:pt idx="425">
                  <c:v>66.808113122791596</c:v>
                </c:pt>
                <c:pt idx="426">
                  <c:v>66.808113122791596</c:v>
                </c:pt>
                <c:pt idx="427">
                  <c:v>66.808113122791596</c:v>
                </c:pt>
                <c:pt idx="428">
                  <c:v>66.808113122791596</c:v>
                </c:pt>
                <c:pt idx="429">
                  <c:v>66.808113122791596</c:v>
                </c:pt>
                <c:pt idx="430">
                  <c:v>66.808113122791596</c:v>
                </c:pt>
                <c:pt idx="431">
                  <c:v>66.808113122791596</c:v>
                </c:pt>
                <c:pt idx="432">
                  <c:v>66.808113122791596</c:v>
                </c:pt>
                <c:pt idx="433">
                  <c:v>66.808113122791596</c:v>
                </c:pt>
                <c:pt idx="434">
                  <c:v>66.808113122791596</c:v>
                </c:pt>
                <c:pt idx="435">
                  <c:v>66.808113122791596</c:v>
                </c:pt>
                <c:pt idx="436">
                  <c:v>66.808113122791596</c:v>
                </c:pt>
                <c:pt idx="437">
                  <c:v>66.808113122791596</c:v>
                </c:pt>
                <c:pt idx="438">
                  <c:v>66.808113122791596</c:v>
                </c:pt>
                <c:pt idx="439">
                  <c:v>66.808113122791596</c:v>
                </c:pt>
                <c:pt idx="440">
                  <c:v>66.808113122791596</c:v>
                </c:pt>
                <c:pt idx="441">
                  <c:v>66.808113122791596</c:v>
                </c:pt>
                <c:pt idx="442">
                  <c:v>66.808113122791596</c:v>
                </c:pt>
                <c:pt idx="443">
                  <c:v>66.808113122791596</c:v>
                </c:pt>
                <c:pt idx="444">
                  <c:v>66.808113122791596</c:v>
                </c:pt>
                <c:pt idx="445">
                  <c:v>66.808113122791596</c:v>
                </c:pt>
                <c:pt idx="446">
                  <c:v>66.808113122791596</c:v>
                </c:pt>
                <c:pt idx="447">
                  <c:v>66.808113122791596</c:v>
                </c:pt>
                <c:pt idx="448">
                  <c:v>66.808113122791596</c:v>
                </c:pt>
                <c:pt idx="449">
                  <c:v>66.808113122791596</c:v>
                </c:pt>
                <c:pt idx="450">
                  <c:v>66.808113122791596</c:v>
                </c:pt>
                <c:pt idx="451">
                  <c:v>66.808113122791596</c:v>
                </c:pt>
                <c:pt idx="452">
                  <c:v>66.808113122791596</c:v>
                </c:pt>
                <c:pt idx="453">
                  <c:v>66.808113122791596</c:v>
                </c:pt>
                <c:pt idx="454">
                  <c:v>66.808113122791596</c:v>
                </c:pt>
                <c:pt idx="455">
                  <c:v>66.808113122791596</c:v>
                </c:pt>
                <c:pt idx="456">
                  <c:v>66.808113122791596</c:v>
                </c:pt>
                <c:pt idx="457">
                  <c:v>66.808113122791596</c:v>
                </c:pt>
                <c:pt idx="458">
                  <c:v>66.808113122791596</c:v>
                </c:pt>
                <c:pt idx="459">
                  <c:v>66.808113122791596</c:v>
                </c:pt>
                <c:pt idx="460">
                  <c:v>66.808113122791596</c:v>
                </c:pt>
                <c:pt idx="461">
                  <c:v>66.808113122791596</c:v>
                </c:pt>
                <c:pt idx="462">
                  <c:v>66.808113122791596</c:v>
                </c:pt>
                <c:pt idx="463">
                  <c:v>66.808113122791596</c:v>
                </c:pt>
                <c:pt idx="464">
                  <c:v>66.808113122791596</c:v>
                </c:pt>
                <c:pt idx="465">
                  <c:v>66.808113122791596</c:v>
                </c:pt>
                <c:pt idx="466">
                  <c:v>66.808113122791596</c:v>
                </c:pt>
                <c:pt idx="467">
                  <c:v>66.808113122791596</c:v>
                </c:pt>
                <c:pt idx="468">
                  <c:v>66.808113122791596</c:v>
                </c:pt>
                <c:pt idx="469">
                  <c:v>66.808113122791596</c:v>
                </c:pt>
                <c:pt idx="470">
                  <c:v>66.808113122791596</c:v>
                </c:pt>
                <c:pt idx="471">
                  <c:v>66.808113122791596</c:v>
                </c:pt>
                <c:pt idx="472">
                  <c:v>66.808113122791596</c:v>
                </c:pt>
                <c:pt idx="473">
                  <c:v>66.808113122791596</c:v>
                </c:pt>
                <c:pt idx="474">
                  <c:v>66.808113122791596</c:v>
                </c:pt>
                <c:pt idx="475">
                  <c:v>66.808113122791596</c:v>
                </c:pt>
                <c:pt idx="476">
                  <c:v>66.808113122791596</c:v>
                </c:pt>
                <c:pt idx="477">
                  <c:v>66.808113122791596</c:v>
                </c:pt>
                <c:pt idx="478">
                  <c:v>66.808113122791596</c:v>
                </c:pt>
                <c:pt idx="479">
                  <c:v>66.808113122791596</c:v>
                </c:pt>
                <c:pt idx="480">
                  <c:v>66.808113122791596</c:v>
                </c:pt>
                <c:pt idx="481">
                  <c:v>66.808113122791596</c:v>
                </c:pt>
                <c:pt idx="482">
                  <c:v>66.808113122791596</c:v>
                </c:pt>
                <c:pt idx="483">
                  <c:v>66.808113122791596</c:v>
                </c:pt>
                <c:pt idx="484">
                  <c:v>66.808113122791596</c:v>
                </c:pt>
                <c:pt idx="485">
                  <c:v>66.808113122791596</c:v>
                </c:pt>
                <c:pt idx="486">
                  <c:v>66.808113122791596</c:v>
                </c:pt>
                <c:pt idx="487">
                  <c:v>66.808113122791596</c:v>
                </c:pt>
                <c:pt idx="488">
                  <c:v>66.808113122791596</c:v>
                </c:pt>
                <c:pt idx="489">
                  <c:v>66.808113122791596</c:v>
                </c:pt>
                <c:pt idx="490">
                  <c:v>66.808113122791596</c:v>
                </c:pt>
                <c:pt idx="491">
                  <c:v>66.808113122791596</c:v>
                </c:pt>
                <c:pt idx="492">
                  <c:v>66.808113122791596</c:v>
                </c:pt>
                <c:pt idx="493">
                  <c:v>66.808113122791596</c:v>
                </c:pt>
                <c:pt idx="494">
                  <c:v>66.808113122791596</c:v>
                </c:pt>
                <c:pt idx="495">
                  <c:v>66.808113122791596</c:v>
                </c:pt>
                <c:pt idx="496">
                  <c:v>66.808113122791596</c:v>
                </c:pt>
                <c:pt idx="497">
                  <c:v>66.808113122791596</c:v>
                </c:pt>
                <c:pt idx="498">
                  <c:v>66.808113122791596</c:v>
                </c:pt>
                <c:pt idx="499">
                  <c:v>66.808113122791596</c:v>
                </c:pt>
                <c:pt idx="500">
                  <c:v>66.808113122791596</c:v>
                </c:pt>
                <c:pt idx="501">
                  <c:v>66.808113122791596</c:v>
                </c:pt>
                <c:pt idx="502">
                  <c:v>66.808113122791596</c:v>
                </c:pt>
                <c:pt idx="503">
                  <c:v>66.808113122791596</c:v>
                </c:pt>
                <c:pt idx="504">
                  <c:v>66.808113122791596</c:v>
                </c:pt>
                <c:pt idx="505">
                  <c:v>66.808113122791596</c:v>
                </c:pt>
                <c:pt idx="506">
                  <c:v>66.808113122791596</c:v>
                </c:pt>
                <c:pt idx="507">
                  <c:v>66.808113122791596</c:v>
                </c:pt>
                <c:pt idx="508">
                  <c:v>66.808113122791596</c:v>
                </c:pt>
                <c:pt idx="509">
                  <c:v>66.808113122791596</c:v>
                </c:pt>
                <c:pt idx="510">
                  <c:v>66.808113122791596</c:v>
                </c:pt>
                <c:pt idx="511">
                  <c:v>66.808113122791596</c:v>
                </c:pt>
                <c:pt idx="512">
                  <c:v>66.808113122791596</c:v>
                </c:pt>
                <c:pt idx="513">
                  <c:v>66.808113122791596</c:v>
                </c:pt>
                <c:pt idx="514">
                  <c:v>66.808113122791596</c:v>
                </c:pt>
                <c:pt idx="515">
                  <c:v>66.808113122791596</c:v>
                </c:pt>
                <c:pt idx="516">
                  <c:v>66.808113122791596</c:v>
                </c:pt>
                <c:pt idx="517">
                  <c:v>66.808113122791596</c:v>
                </c:pt>
                <c:pt idx="518">
                  <c:v>66.808113122791596</c:v>
                </c:pt>
                <c:pt idx="519">
                  <c:v>66.808113122791596</c:v>
                </c:pt>
                <c:pt idx="520">
                  <c:v>66.808113122791596</c:v>
                </c:pt>
                <c:pt idx="521">
                  <c:v>66.808113122791596</c:v>
                </c:pt>
                <c:pt idx="522">
                  <c:v>66.808113122791596</c:v>
                </c:pt>
                <c:pt idx="523">
                  <c:v>66.808113122791596</c:v>
                </c:pt>
                <c:pt idx="524">
                  <c:v>66.808113122791596</c:v>
                </c:pt>
                <c:pt idx="525">
                  <c:v>66.808113122791596</c:v>
                </c:pt>
                <c:pt idx="526">
                  <c:v>66.808113122791596</c:v>
                </c:pt>
                <c:pt idx="527">
                  <c:v>66.808113122791596</c:v>
                </c:pt>
                <c:pt idx="528">
                  <c:v>66.808113122791596</c:v>
                </c:pt>
                <c:pt idx="529">
                  <c:v>66.808113122791596</c:v>
                </c:pt>
                <c:pt idx="530">
                  <c:v>66.808113122791596</c:v>
                </c:pt>
                <c:pt idx="531">
                  <c:v>66.808113122791596</c:v>
                </c:pt>
                <c:pt idx="532">
                  <c:v>66.808113122791596</c:v>
                </c:pt>
                <c:pt idx="533">
                  <c:v>66.808113122791596</c:v>
                </c:pt>
                <c:pt idx="534">
                  <c:v>66.808113122791596</c:v>
                </c:pt>
                <c:pt idx="535">
                  <c:v>66.808113122791596</c:v>
                </c:pt>
                <c:pt idx="536">
                  <c:v>66.808113122791596</c:v>
                </c:pt>
                <c:pt idx="537">
                  <c:v>66.808113122791596</c:v>
                </c:pt>
                <c:pt idx="538">
                  <c:v>66.808113122791596</c:v>
                </c:pt>
                <c:pt idx="539">
                  <c:v>66.808113122791596</c:v>
                </c:pt>
                <c:pt idx="540">
                  <c:v>66.808113122791596</c:v>
                </c:pt>
                <c:pt idx="541">
                  <c:v>66.808113122791596</c:v>
                </c:pt>
                <c:pt idx="542">
                  <c:v>66.808113122791596</c:v>
                </c:pt>
                <c:pt idx="543">
                  <c:v>66.808113122791596</c:v>
                </c:pt>
                <c:pt idx="544">
                  <c:v>66.808113122791596</c:v>
                </c:pt>
                <c:pt idx="545">
                  <c:v>66.808113122791596</c:v>
                </c:pt>
                <c:pt idx="546">
                  <c:v>66.808113122791596</c:v>
                </c:pt>
                <c:pt idx="547">
                  <c:v>66.808113122791596</c:v>
                </c:pt>
                <c:pt idx="548">
                  <c:v>66.808113122791596</c:v>
                </c:pt>
                <c:pt idx="549">
                  <c:v>66.808113122791596</c:v>
                </c:pt>
                <c:pt idx="550">
                  <c:v>66.808113122791596</c:v>
                </c:pt>
                <c:pt idx="551">
                  <c:v>66.808113122791596</c:v>
                </c:pt>
                <c:pt idx="552">
                  <c:v>66.808113122791596</c:v>
                </c:pt>
                <c:pt idx="553">
                  <c:v>66.808113122791596</c:v>
                </c:pt>
                <c:pt idx="554">
                  <c:v>66.808113122791596</c:v>
                </c:pt>
                <c:pt idx="555">
                  <c:v>66.808113122791596</c:v>
                </c:pt>
                <c:pt idx="556">
                  <c:v>66.808113122791596</c:v>
                </c:pt>
                <c:pt idx="557">
                  <c:v>66.808113122791596</c:v>
                </c:pt>
                <c:pt idx="558">
                  <c:v>66.808113122791596</c:v>
                </c:pt>
                <c:pt idx="559">
                  <c:v>66.808113122791596</c:v>
                </c:pt>
                <c:pt idx="560">
                  <c:v>66.808113122791596</c:v>
                </c:pt>
                <c:pt idx="561">
                  <c:v>66.808113122791596</c:v>
                </c:pt>
                <c:pt idx="562">
                  <c:v>66.808113122791596</c:v>
                </c:pt>
                <c:pt idx="563">
                  <c:v>66.808113122791596</c:v>
                </c:pt>
                <c:pt idx="564">
                  <c:v>66.808113122791596</c:v>
                </c:pt>
                <c:pt idx="565">
                  <c:v>66.808113122791596</c:v>
                </c:pt>
                <c:pt idx="566">
                  <c:v>66.808113122791596</c:v>
                </c:pt>
                <c:pt idx="567">
                  <c:v>66.808113122791596</c:v>
                </c:pt>
                <c:pt idx="568">
                  <c:v>66.808113122791596</c:v>
                </c:pt>
                <c:pt idx="569">
                  <c:v>66.808113122791596</c:v>
                </c:pt>
                <c:pt idx="570">
                  <c:v>66.808113122791596</c:v>
                </c:pt>
                <c:pt idx="571">
                  <c:v>66.808113122791596</c:v>
                </c:pt>
                <c:pt idx="572">
                  <c:v>66.808113122791596</c:v>
                </c:pt>
                <c:pt idx="573">
                  <c:v>66.808113122791596</c:v>
                </c:pt>
                <c:pt idx="574">
                  <c:v>66.808113122791596</c:v>
                </c:pt>
                <c:pt idx="575">
                  <c:v>66.808113122791596</c:v>
                </c:pt>
                <c:pt idx="576">
                  <c:v>66.808113122791596</c:v>
                </c:pt>
                <c:pt idx="577">
                  <c:v>66.808113122791596</c:v>
                </c:pt>
                <c:pt idx="578">
                  <c:v>66.808113122791596</c:v>
                </c:pt>
                <c:pt idx="579">
                  <c:v>66.808113122791596</c:v>
                </c:pt>
                <c:pt idx="580">
                  <c:v>66.808113122791596</c:v>
                </c:pt>
                <c:pt idx="581">
                  <c:v>66.808113122791596</c:v>
                </c:pt>
                <c:pt idx="582">
                  <c:v>66.808113122791596</c:v>
                </c:pt>
                <c:pt idx="583">
                  <c:v>66.808113122791596</c:v>
                </c:pt>
                <c:pt idx="584">
                  <c:v>66.808113122791596</c:v>
                </c:pt>
                <c:pt idx="585">
                  <c:v>66.808113122791596</c:v>
                </c:pt>
                <c:pt idx="586">
                  <c:v>66.808113122791596</c:v>
                </c:pt>
                <c:pt idx="587">
                  <c:v>66.808113122791596</c:v>
                </c:pt>
                <c:pt idx="588">
                  <c:v>66.808113122791596</c:v>
                </c:pt>
                <c:pt idx="589">
                  <c:v>66.808113122791596</c:v>
                </c:pt>
                <c:pt idx="590">
                  <c:v>66.808113122791596</c:v>
                </c:pt>
                <c:pt idx="591">
                  <c:v>66.808113122791596</c:v>
                </c:pt>
                <c:pt idx="592">
                  <c:v>66.808113122791596</c:v>
                </c:pt>
                <c:pt idx="593">
                  <c:v>66.808113122791596</c:v>
                </c:pt>
                <c:pt idx="594">
                  <c:v>66.808113122791596</c:v>
                </c:pt>
                <c:pt idx="595">
                  <c:v>66.808113122791596</c:v>
                </c:pt>
                <c:pt idx="596">
                  <c:v>66.808113122791596</c:v>
                </c:pt>
                <c:pt idx="597">
                  <c:v>66.808113122791596</c:v>
                </c:pt>
                <c:pt idx="598">
                  <c:v>66.808113122791596</c:v>
                </c:pt>
                <c:pt idx="599">
                  <c:v>66.808113122791596</c:v>
                </c:pt>
                <c:pt idx="600">
                  <c:v>66.808113122791596</c:v>
                </c:pt>
                <c:pt idx="601">
                  <c:v>66.808113122791596</c:v>
                </c:pt>
                <c:pt idx="602">
                  <c:v>66.808113122791596</c:v>
                </c:pt>
                <c:pt idx="603">
                  <c:v>66.808113122791596</c:v>
                </c:pt>
                <c:pt idx="604">
                  <c:v>66.808113122791596</c:v>
                </c:pt>
                <c:pt idx="605">
                  <c:v>66.808113122791596</c:v>
                </c:pt>
                <c:pt idx="606">
                  <c:v>66.808113122791596</c:v>
                </c:pt>
                <c:pt idx="607">
                  <c:v>66.808113122791596</c:v>
                </c:pt>
                <c:pt idx="608">
                  <c:v>66.808113122791596</c:v>
                </c:pt>
                <c:pt idx="609">
                  <c:v>66.808113122791596</c:v>
                </c:pt>
                <c:pt idx="610">
                  <c:v>66.808113122791596</c:v>
                </c:pt>
                <c:pt idx="611">
                  <c:v>66.808113122791596</c:v>
                </c:pt>
                <c:pt idx="612">
                  <c:v>66.808113122791596</c:v>
                </c:pt>
                <c:pt idx="613">
                  <c:v>66.808113122791596</c:v>
                </c:pt>
                <c:pt idx="614">
                  <c:v>66.808113122791596</c:v>
                </c:pt>
                <c:pt idx="615">
                  <c:v>66.808113122791596</c:v>
                </c:pt>
                <c:pt idx="616">
                  <c:v>66.808113122791596</c:v>
                </c:pt>
                <c:pt idx="617">
                  <c:v>66.808113122791596</c:v>
                </c:pt>
                <c:pt idx="618">
                  <c:v>66.808113122791596</c:v>
                </c:pt>
                <c:pt idx="619">
                  <c:v>66.808113122791596</c:v>
                </c:pt>
                <c:pt idx="620">
                  <c:v>66.808113122791596</c:v>
                </c:pt>
                <c:pt idx="621">
                  <c:v>66.808113122791596</c:v>
                </c:pt>
                <c:pt idx="622">
                  <c:v>66.808113122791596</c:v>
                </c:pt>
                <c:pt idx="623">
                  <c:v>66.808113122791596</c:v>
                </c:pt>
                <c:pt idx="624">
                  <c:v>66.808113122791596</c:v>
                </c:pt>
                <c:pt idx="625">
                  <c:v>66.808113122791596</c:v>
                </c:pt>
                <c:pt idx="626">
                  <c:v>66.808113122791596</c:v>
                </c:pt>
                <c:pt idx="627">
                  <c:v>66.808113122791596</c:v>
                </c:pt>
                <c:pt idx="628">
                  <c:v>66.808113122791596</c:v>
                </c:pt>
                <c:pt idx="629">
                  <c:v>66.808113122791596</c:v>
                </c:pt>
                <c:pt idx="630">
                  <c:v>66.808113122791596</c:v>
                </c:pt>
                <c:pt idx="631">
                  <c:v>66.808113122791596</c:v>
                </c:pt>
                <c:pt idx="632">
                  <c:v>66.808113122791596</c:v>
                </c:pt>
                <c:pt idx="633">
                  <c:v>66.808113122791596</c:v>
                </c:pt>
                <c:pt idx="634">
                  <c:v>66.808113122791596</c:v>
                </c:pt>
                <c:pt idx="635">
                  <c:v>66.808113122791596</c:v>
                </c:pt>
                <c:pt idx="636">
                  <c:v>66.808113122791596</c:v>
                </c:pt>
                <c:pt idx="637">
                  <c:v>66.808113122791596</c:v>
                </c:pt>
                <c:pt idx="638">
                  <c:v>66.808113122791596</c:v>
                </c:pt>
                <c:pt idx="639">
                  <c:v>66.808113122791596</c:v>
                </c:pt>
                <c:pt idx="640">
                  <c:v>66.808113122791596</c:v>
                </c:pt>
                <c:pt idx="641">
                  <c:v>66.808113122791596</c:v>
                </c:pt>
                <c:pt idx="642">
                  <c:v>66.808113122791596</c:v>
                </c:pt>
                <c:pt idx="643">
                  <c:v>66.808113122791596</c:v>
                </c:pt>
                <c:pt idx="644">
                  <c:v>66.808113122791596</c:v>
                </c:pt>
                <c:pt idx="645">
                  <c:v>66.808113122791596</c:v>
                </c:pt>
                <c:pt idx="646">
                  <c:v>66.808113122791596</c:v>
                </c:pt>
                <c:pt idx="647">
                  <c:v>66.808113122791596</c:v>
                </c:pt>
                <c:pt idx="648">
                  <c:v>66.808113122791596</c:v>
                </c:pt>
                <c:pt idx="649">
                  <c:v>66.808113122791596</c:v>
                </c:pt>
                <c:pt idx="650">
                  <c:v>66.808113122791596</c:v>
                </c:pt>
                <c:pt idx="651">
                  <c:v>66.808113122791596</c:v>
                </c:pt>
                <c:pt idx="652">
                  <c:v>66.808113122791596</c:v>
                </c:pt>
                <c:pt idx="653">
                  <c:v>66.161312256088607</c:v>
                </c:pt>
                <c:pt idx="654">
                  <c:v>66.869069054865093</c:v>
                </c:pt>
                <c:pt idx="655">
                  <c:v>66.683015599764602</c:v>
                </c:pt>
                <c:pt idx="656">
                  <c:v>66.683015599764602</c:v>
                </c:pt>
                <c:pt idx="657">
                  <c:v>66.586306211744798</c:v>
                </c:pt>
                <c:pt idx="658">
                  <c:v>66.799998586098397</c:v>
                </c:pt>
                <c:pt idx="659">
                  <c:v>66.393616091597394</c:v>
                </c:pt>
                <c:pt idx="660">
                  <c:v>66.4254131611508</c:v>
                </c:pt>
                <c:pt idx="661">
                  <c:v>66.4254131611508</c:v>
                </c:pt>
                <c:pt idx="662">
                  <c:v>66.4254131611508</c:v>
                </c:pt>
                <c:pt idx="663">
                  <c:v>65.2224129698387</c:v>
                </c:pt>
                <c:pt idx="664">
                  <c:v>65.2224129698387</c:v>
                </c:pt>
                <c:pt idx="665">
                  <c:v>65.2224129698387</c:v>
                </c:pt>
                <c:pt idx="666">
                  <c:v>65.2224129698387</c:v>
                </c:pt>
                <c:pt idx="667">
                  <c:v>65.2224129698387</c:v>
                </c:pt>
                <c:pt idx="668">
                  <c:v>65.2224129698387</c:v>
                </c:pt>
                <c:pt idx="669">
                  <c:v>65.2224129698387</c:v>
                </c:pt>
                <c:pt idx="670">
                  <c:v>65.2224129698387</c:v>
                </c:pt>
                <c:pt idx="671">
                  <c:v>65.2224129698387</c:v>
                </c:pt>
                <c:pt idx="672">
                  <c:v>65.023208427367706</c:v>
                </c:pt>
                <c:pt idx="673">
                  <c:v>64.810807359237998</c:v>
                </c:pt>
                <c:pt idx="674">
                  <c:v>64.4893965871685</c:v>
                </c:pt>
                <c:pt idx="675">
                  <c:v>64.4893965871685</c:v>
                </c:pt>
                <c:pt idx="676">
                  <c:v>64.4893965871685</c:v>
                </c:pt>
                <c:pt idx="677">
                  <c:v>64.4893965871685</c:v>
                </c:pt>
                <c:pt idx="678">
                  <c:v>64.4893965871685</c:v>
                </c:pt>
                <c:pt idx="679">
                  <c:v>64.391656482225102</c:v>
                </c:pt>
                <c:pt idx="680">
                  <c:v>64.331338326588906</c:v>
                </c:pt>
                <c:pt idx="681">
                  <c:v>64.176515736906296</c:v>
                </c:pt>
                <c:pt idx="682">
                  <c:v>64.071635290753406</c:v>
                </c:pt>
                <c:pt idx="683">
                  <c:v>63.895296741724003</c:v>
                </c:pt>
                <c:pt idx="684">
                  <c:v>63.895296741724003</c:v>
                </c:pt>
                <c:pt idx="685">
                  <c:v>63.760442378379601</c:v>
                </c:pt>
                <c:pt idx="686">
                  <c:v>63.545869397518601</c:v>
                </c:pt>
                <c:pt idx="687">
                  <c:v>63.4510658405841</c:v>
                </c:pt>
                <c:pt idx="688">
                  <c:v>63.4510658405841</c:v>
                </c:pt>
                <c:pt idx="689">
                  <c:v>63.348310993784601</c:v>
                </c:pt>
                <c:pt idx="690">
                  <c:v>63.240955019313901</c:v>
                </c:pt>
                <c:pt idx="691">
                  <c:v>63.144220548966203</c:v>
                </c:pt>
                <c:pt idx="692">
                  <c:v>62.915712478453798</c:v>
                </c:pt>
                <c:pt idx="693">
                  <c:v>62.915712478453798</c:v>
                </c:pt>
                <c:pt idx="694">
                  <c:v>62.836389839815297</c:v>
                </c:pt>
                <c:pt idx="695">
                  <c:v>62.595061570574998</c:v>
                </c:pt>
                <c:pt idx="696">
                  <c:v>62.595061570574998</c:v>
                </c:pt>
                <c:pt idx="697">
                  <c:v>62.531621576181699</c:v>
                </c:pt>
                <c:pt idx="698">
                  <c:v>62.3931217554913</c:v>
                </c:pt>
                <c:pt idx="699">
                  <c:v>62.039051521126197</c:v>
                </c:pt>
                <c:pt idx="700">
                  <c:v>62.039051521126197</c:v>
                </c:pt>
                <c:pt idx="701">
                  <c:v>62.066725649782498</c:v>
                </c:pt>
                <c:pt idx="702">
                  <c:v>61.956377844477402</c:v>
                </c:pt>
                <c:pt idx="703">
                  <c:v>61.927499657309099</c:v>
                </c:pt>
                <c:pt idx="704">
                  <c:v>61.824692600173897</c:v>
                </c:pt>
                <c:pt idx="705">
                  <c:v>61.160514309742503</c:v>
                </c:pt>
                <c:pt idx="706">
                  <c:v>61.160514309742503</c:v>
                </c:pt>
                <c:pt idx="707">
                  <c:v>61.160514309742503</c:v>
                </c:pt>
                <c:pt idx="708">
                  <c:v>61.160514309742503</c:v>
                </c:pt>
                <c:pt idx="709">
                  <c:v>61.227000761000802</c:v>
                </c:pt>
                <c:pt idx="710">
                  <c:v>61.124218773774203</c:v>
                </c:pt>
                <c:pt idx="711">
                  <c:v>61.136096622335799</c:v>
                </c:pt>
                <c:pt idx="712">
                  <c:v>60.737371899373997</c:v>
                </c:pt>
                <c:pt idx="713">
                  <c:v>60.818350566919101</c:v>
                </c:pt>
                <c:pt idx="714">
                  <c:v>60.845199631655802</c:v>
                </c:pt>
                <c:pt idx="715">
                  <c:v>60.794325547546698</c:v>
                </c:pt>
                <c:pt idx="716">
                  <c:v>60.701697467979301</c:v>
                </c:pt>
                <c:pt idx="717">
                  <c:v>60.550281671236903</c:v>
                </c:pt>
                <c:pt idx="718">
                  <c:v>59.8067103246416</c:v>
                </c:pt>
                <c:pt idx="719">
                  <c:v>59.8067103246416</c:v>
                </c:pt>
                <c:pt idx="720">
                  <c:v>59.8067103246416</c:v>
                </c:pt>
                <c:pt idx="721">
                  <c:v>59.8067103246416</c:v>
                </c:pt>
                <c:pt idx="722">
                  <c:v>59.925187891859402</c:v>
                </c:pt>
                <c:pt idx="723">
                  <c:v>59.828603415960202</c:v>
                </c:pt>
                <c:pt idx="724">
                  <c:v>59.731791214700699</c:v>
                </c:pt>
                <c:pt idx="725">
                  <c:v>59.803268823003499</c:v>
                </c:pt>
                <c:pt idx="726">
                  <c:v>59.788606150418097</c:v>
                </c:pt>
                <c:pt idx="727">
                  <c:v>59.656597879243797</c:v>
                </c:pt>
                <c:pt idx="728">
                  <c:v>59.369775900529</c:v>
                </c:pt>
                <c:pt idx="729">
                  <c:v>58.912350744732997</c:v>
                </c:pt>
                <c:pt idx="730">
                  <c:v>58.290959319715903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D1B-4A29-B902-1984FE0EEDEC}"/>
            </c:ext>
          </c:extLst>
        </c:ser>
        <c:ser>
          <c:idx val="1"/>
          <c:order val="1"/>
          <c:tx>
            <c:v>12.4 km/s, 1 DSM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'12p4'!$R$2:$R$732</c:f>
              <c:numCache>
                <c:formatCode>m/d/yyyy</c:formatCode>
                <c:ptCount val="73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  <c:pt idx="278">
                  <c:v>44383</c:v>
                </c:pt>
                <c:pt idx="279">
                  <c:v>44384</c:v>
                </c:pt>
                <c:pt idx="280">
                  <c:v>44385</c:v>
                </c:pt>
                <c:pt idx="281">
                  <c:v>44386</c:v>
                </c:pt>
                <c:pt idx="282">
                  <c:v>44387</c:v>
                </c:pt>
                <c:pt idx="283">
                  <c:v>44388</c:v>
                </c:pt>
                <c:pt idx="284">
                  <c:v>44389</c:v>
                </c:pt>
                <c:pt idx="285">
                  <c:v>44390</c:v>
                </c:pt>
                <c:pt idx="286">
                  <c:v>44391</c:v>
                </c:pt>
                <c:pt idx="287">
                  <c:v>44392</c:v>
                </c:pt>
                <c:pt idx="288">
                  <c:v>44393</c:v>
                </c:pt>
                <c:pt idx="289">
                  <c:v>44394</c:v>
                </c:pt>
                <c:pt idx="290">
                  <c:v>44395</c:v>
                </c:pt>
                <c:pt idx="291">
                  <c:v>44396</c:v>
                </c:pt>
                <c:pt idx="292">
                  <c:v>44397</c:v>
                </c:pt>
                <c:pt idx="293">
                  <c:v>44398</c:v>
                </c:pt>
                <c:pt idx="294">
                  <c:v>44399</c:v>
                </c:pt>
                <c:pt idx="295">
                  <c:v>44400</c:v>
                </c:pt>
                <c:pt idx="296">
                  <c:v>44401</c:v>
                </c:pt>
                <c:pt idx="297">
                  <c:v>44402</c:v>
                </c:pt>
                <c:pt idx="298">
                  <c:v>44403</c:v>
                </c:pt>
                <c:pt idx="299">
                  <c:v>44404</c:v>
                </c:pt>
                <c:pt idx="300">
                  <c:v>44405</c:v>
                </c:pt>
                <c:pt idx="301">
                  <c:v>44406</c:v>
                </c:pt>
                <c:pt idx="302">
                  <c:v>44407</c:v>
                </c:pt>
                <c:pt idx="303">
                  <c:v>44408</c:v>
                </c:pt>
                <c:pt idx="304">
                  <c:v>44409</c:v>
                </c:pt>
                <c:pt idx="305">
                  <c:v>44410</c:v>
                </c:pt>
                <c:pt idx="306">
                  <c:v>44411</c:v>
                </c:pt>
                <c:pt idx="307">
                  <c:v>44412</c:v>
                </c:pt>
                <c:pt idx="308">
                  <c:v>44413</c:v>
                </c:pt>
                <c:pt idx="309">
                  <c:v>44414</c:v>
                </c:pt>
                <c:pt idx="310">
                  <c:v>44415</c:v>
                </c:pt>
                <c:pt idx="311">
                  <c:v>44416</c:v>
                </c:pt>
                <c:pt idx="312">
                  <c:v>44417</c:v>
                </c:pt>
                <c:pt idx="313">
                  <c:v>44418</c:v>
                </c:pt>
                <c:pt idx="314">
                  <c:v>44419</c:v>
                </c:pt>
                <c:pt idx="315">
                  <c:v>44420</c:v>
                </c:pt>
                <c:pt idx="316">
                  <c:v>44421</c:v>
                </c:pt>
                <c:pt idx="317">
                  <c:v>44422</c:v>
                </c:pt>
                <c:pt idx="318">
                  <c:v>44423</c:v>
                </c:pt>
                <c:pt idx="319">
                  <c:v>44424</c:v>
                </c:pt>
                <c:pt idx="320">
                  <c:v>44425</c:v>
                </c:pt>
                <c:pt idx="321">
                  <c:v>44426</c:v>
                </c:pt>
                <c:pt idx="322">
                  <c:v>44427</c:v>
                </c:pt>
                <c:pt idx="323">
                  <c:v>44428</c:v>
                </c:pt>
                <c:pt idx="324">
                  <c:v>44429</c:v>
                </c:pt>
                <c:pt idx="325">
                  <c:v>44430</c:v>
                </c:pt>
                <c:pt idx="326">
                  <c:v>44431</c:v>
                </c:pt>
                <c:pt idx="327">
                  <c:v>44432</c:v>
                </c:pt>
                <c:pt idx="328">
                  <c:v>44433</c:v>
                </c:pt>
                <c:pt idx="329">
                  <c:v>44434</c:v>
                </c:pt>
                <c:pt idx="330">
                  <c:v>44435</c:v>
                </c:pt>
                <c:pt idx="331">
                  <c:v>44436</c:v>
                </c:pt>
                <c:pt idx="332">
                  <c:v>44437</c:v>
                </c:pt>
                <c:pt idx="333">
                  <c:v>44438</c:v>
                </c:pt>
                <c:pt idx="334">
                  <c:v>44439</c:v>
                </c:pt>
                <c:pt idx="335">
                  <c:v>44440</c:v>
                </c:pt>
                <c:pt idx="336">
                  <c:v>44441</c:v>
                </c:pt>
                <c:pt idx="337">
                  <c:v>44442</c:v>
                </c:pt>
                <c:pt idx="338">
                  <c:v>44443</c:v>
                </c:pt>
                <c:pt idx="339">
                  <c:v>44444</c:v>
                </c:pt>
                <c:pt idx="340">
                  <c:v>44445</c:v>
                </c:pt>
                <c:pt idx="341">
                  <c:v>44446</c:v>
                </c:pt>
                <c:pt idx="342">
                  <c:v>44447</c:v>
                </c:pt>
                <c:pt idx="343">
                  <c:v>44448</c:v>
                </c:pt>
                <c:pt idx="344">
                  <c:v>44449</c:v>
                </c:pt>
                <c:pt idx="345">
                  <c:v>44450</c:v>
                </c:pt>
                <c:pt idx="346">
                  <c:v>44451</c:v>
                </c:pt>
                <c:pt idx="347">
                  <c:v>44452</c:v>
                </c:pt>
                <c:pt idx="348">
                  <c:v>44453</c:v>
                </c:pt>
                <c:pt idx="349">
                  <c:v>44454</c:v>
                </c:pt>
                <c:pt idx="350">
                  <c:v>44455</c:v>
                </c:pt>
                <c:pt idx="351">
                  <c:v>44456</c:v>
                </c:pt>
                <c:pt idx="352">
                  <c:v>44457</c:v>
                </c:pt>
                <c:pt idx="353">
                  <c:v>44458</c:v>
                </c:pt>
                <c:pt idx="354">
                  <c:v>44459</c:v>
                </c:pt>
                <c:pt idx="355">
                  <c:v>44460</c:v>
                </c:pt>
                <c:pt idx="356">
                  <c:v>44461</c:v>
                </c:pt>
                <c:pt idx="357">
                  <c:v>44462</c:v>
                </c:pt>
                <c:pt idx="358">
                  <c:v>44463</c:v>
                </c:pt>
                <c:pt idx="359">
                  <c:v>44464</c:v>
                </c:pt>
                <c:pt idx="360">
                  <c:v>44465</c:v>
                </c:pt>
                <c:pt idx="361">
                  <c:v>44466</c:v>
                </c:pt>
                <c:pt idx="362">
                  <c:v>44467</c:v>
                </c:pt>
                <c:pt idx="363">
                  <c:v>44468</c:v>
                </c:pt>
                <c:pt idx="364">
                  <c:v>44469</c:v>
                </c:pt>
                <c:pt idx="365">
                  <c:v>44470</c:v>
                </c:pt>
                <c:pt idx="366">
                  <c:v>44471</c:v>
                </c:pt>
                <c:pt idx="367">
                  <c:v>44472</c:v>
                </c:pt>
                <c:pt idx="368">
                  <c:v>44473</c:v>
                </c:pt>
                <c:pt idx="369">
                  <c:v>44474</c:v>
                </c:pt>
                <c:pt idx="370">
                  <c:v>44475</c:v>
                </c:pt>
                <c:pt idx="371">
                  <c:v>44476</c:v>
                </c:pt>
                <c:pt idx="372">
                  <c:v>44477</c:v>
                </c:pt>
                <c:pt idx="373">
                  <c:v>44478</c:v>
                </c:pt>
                <c:pt idx="374">
                  <c:v>44479</c:v>
                </c:pt>
                <c:pt idx="375">
                  <c:v>44480</c:v>
                </c:pt>
                <c:pt idx="376">
                  <c:v>44481</c:v>
                </c:pt>
                <c:pt idx="377">
                  <c:v>44482</c:v>
                </c:pt>
                <c:pt idx="378">
                  <c:v>44483</c:v>
                </c:pt>
                <c:pt idx="379">
                  <c:v>44484</c:v>
                </c:pt>
                <c:pt idx="380">
                  <c:v>44485</c:v>
                </c:pt>
                <c:pt idx="381">
                  <c:v>44486</c:v>
                </c:pt>
                <c:pt idx="382">
                  <c:v>44487</c:v>
                </c:pt>
                <c:pt idx="383">
                  <c:v>44488</c:v>
                </c:pt>
                <c:pt idx="384">
                  <c:v>44489</c:v>
                </c:pt>
                <c:pt idx="385">
                  <c:v>44490</c:v>
                </c:pt>
                <c:pt idx="386">
                  <c:v>44491</c:v>
                </c:pt>
                <c:pt idx="387">
                  <c:v>44492</c:v>
                </c:pt>
                <c:pt idx="388">
                  <c:v>44493</c:v>
                </c:pt>
                <c:pt idx="389">
                  <c:v>44494</c:v>
                </c:pt>
                <c:pt idx="390">
                  <c:v>44495</c:v>
                </c:pt>
                <c:pt idx="391">
                  <c:v>44496</c:v>
                </c:pt>
                <c:pt idx="392">
                  <c:v>44497</c:v>
                </c:pt>
                <c:pt idx="393">
                  <c:v>44498</c:v>
                </c:pt>
                <c:pt idx="394">
                  <c:v>44499</c:v>
                </c:pt>
                <c:pt idx="395">
                  <c:v>44500</c:v>
                </c:pt>
                <c:pt idx="396">
                  <c:v>44501</c:v>
                </c:pt>
                <c:pt idx="397">
                  <c:v>44502</c:v>
                </c:pt>
                <c:pt idx="398">
                  <c:v>44503</c:v>
                </c:pt>
                <c:pt idx="399">
                  <c:v>44504</c:v>
                </c:pt>
                <c:pt idx="400">
                  <c:v>44505</c:v>
                </c:pt>
                <c:pt idx="401">
                  <c:v>44506</c:v>
                </c:pt>
                <c:pt idx="402">
                  <c:v>44507</c:v>
                </c:pt>
                <c:pt idx="403">
                  <c:v>44508</c:v>
                </c:pt>
                <c:pt idx="404">
                  <c:v>44509</c:v>
                </c:pt>
                <c:pt idx="405">
                  <c:v>44510</c:v>
                </c:pt>
                <c:pt idx="406">
                  <c:v>44511</c:v>
                </c:pt>
                <c:pt idx="407">
                  <c:v>44512</c:v>
                </c:pt>
                <c:pt idx="408">
                  <c:v>44513</c:v>
                </c:pt>
                <c:pt idx="409">
                  <c:v>44514</c:v>
                </c:pt>
                <c:pt idx="410">
                  <c:v>44515</c:v>
                </c:pt>
                <c:pt idx="411">
                  <c:v>44516</c:v>
                </c:pt>
                <c:pt idx="412">
                  <c:v>44517</c:v>
                </c:pt>
                <c:pt idx="413">
                  <c:v>44518</c:v>
                </c:pt>
                <c:pt idx="414">
                  <c:v>44519</c:v>
                </c:pt>
                <c:pt idx="415">
                  <c:v>44520</c:v>
                </c:pt>
                <c:pt idx="416">
                  <c:v>44521</c:v>
                </c:pt>
                <c:pt idx="417">
                  <c:v>44522</c:v>
                </c:pt>
                <c:pt idx="418">
                  <c:v>44523</c:v>
                </c:pt>
                <c:pt idx="419">
                  <c:v>44524</c:v>
                </c:pt>
                <c:pt idx="420">
                  <c:v>44525</c:v>
                </c:pt>
                <c:pt idx="421">
                  <c:v>44526</c:v>
                </c:pt>
                <c:pt idx="422">
                  <c:v>44527</c:v>
                </c:pt>
                <c:pt idx="423">
                  <c:v>44528</c:v>
                </c:pt>
                <c:pt idx="424">
                  <c:v>44529</c:v>
                </c:pt>
                <c:pt idx="425">
                  <c:v>44530</c:v>
                </c:pt>
                <c:pt idx="426">
                  <c:v>44531</c:v>
                </c:pt>
                <c:pt idx="427">
                  <c:v>44532</c:v>
                </c:pt>
                <c:pt idx="428">
                  <c:v>44533</c:v>
                </c:pt>
                <c:pt idx="429">
                  <c:v>44534</c:v>
                </c:pt>
                <c:pt idx="430">
                  <c:v>44535</c:v>
                </c:pt>
                <c:pt idx="431">
                  <c:v>44536</c:v>
                </c:pt>
                <c:pt idx="432">
                  <c:v>44537</c:v>
                </c:pt>
                <c:pt idx="433">
                  <c:v>44538</c:v>
                </c:pt>
                <c:pt idx="434">
                  <c:v>44539</c:v>
                </c:pt>
                <c:pt idx="435">
                  <c:v>44540</c:v>
                </c:pt>
                <c:pt idx="436">
                  <c:v>44541</c:v>
                </c:pt>
                <c:pt idx="437">
                  <c:v>44542</c:v>
                </c:pt>
                <c:pt idx="438">
                  <c:v>44543</c:v>
                </c:pt>
                <c:pt idx="439">
                  <c:v>44544</c:v>
                </c:pt>
                <c:pt idx="440">
                  <c:v>44545</c:v>
                </c:pt>
                <c:pt idx="441">
                  <c:v>44546</c:v>
                </c:pt>
                <c:pt idx="442">
                  <c:v>44547</c:v>
                </c:pt>
                <c:pt idx="443">
                  <c:v>44548</c:v>
                </c:pt>
                <c:pt idx="444">
                  <c:v>44549</c:v>
                </c:pt>
                <c:pt idx="445">
                  <c:v>44550</c:v>
                </c:pt>
                <c:pt idx="446">
                  <c:v>44551</c:v>
                </c:pt>
                <c:pt idx="447">
                  <c:v>44552</c:v>
                </c:pt>
                <c:pt idx="448">
                  <c:v>44553</c:v>
                </c:pt>
                <c:pt idx="449">
                  <c:v>44554</c:v>
                </c:pt>
                <c:pt idx="450">
                  <c:v>44555</c:v>
                </c:pt>
                <c:pt idx="451">
                  <c:v>44556</c:v>
                </c:pt>
                <c:pt idx="452">
                  <c:v>44557</c:v>
                </c:pt>
                <c:pt idx="453">
                  <c:v>44558</c:v>
                </c:pt>
                <c:pt idx="454">
                  <c:v>44559</c:v>
                </c:pt>
                <c:pt idx="455">
                  <c:v>44560</c:v>
                </c:pt>
                <c:pt idx="456">
                  <c:v>44561</c:v>
                </c:pt>
                <c:pt idx="457">
                  <c:v>44562</c:v>
                </c:pt>
                <c:pt idx="458">
                  <c:v>44563</c:v>
                </c:pt>
                <c:pt idx="459">
                  <c:v>44564</c:v>
                </c:pt>
                <c:pt idx="460">
                  <c:v>44565</c:v>
                </c:pt>
                <c:pt idx="461">
                  <c:v>44566</c:v>
                </c:pt>
                <c:pt idx="462">
                  <c:v>44567</c:v>
                </c:pt>
                <c:pt idx="463">
                  <c:v>44568</c:v>
                </c:pt>
                <c:pt idx="464">
                  <c:v>44569</c:v>
                </c:pt>
                <c:pt idx="465">
                  <c:v>44570</c:v>
                </c:pt>
                <c:pt idx="466">
                  <c:v>44571</c:v>
                </c:pt>
                <c:pt idx="467">
                  <c:v>44572</c:v>
                </c:pt>
                <c:pt idx="468">
                  <c:v>44573</c:v>
                </c:pt>
                <c:pt idx="469">
                  <c:v>44574</c:v>
                </c:pt>
                <c:pt idx="470">
                  <c:v>44575</c:v>
                </c:pt>
                <c:pt idx="471">
                  <c:v>44576</c:v>
                </c:pt>
                <c:pt idx="472">
                  <c:v>44577</c:v>
                </c:pt>
                <c:pt idx="473">
                  <c:v>44578</c:v>
                </c:pt>
                <c:pt idx="474">
                  <c:v>44579</c:v>
                </c:pt>
                <c:pt idx="475">
                  <c:v>44580</c:v>
                </c:pt>
                <c:pt idx="476">
                  <c:v>44581</c:v>
                </c:pt>
                <c:pt idx="477">
                  <c:v>44582</c:v>
                </c:pt>
                <c:pt idx="478">
                  <c:v>44583</c:v>
                </c:pt>
                <c:pt idx="479">
                  <c:v>44584</c:v>
                </c:pt>
                <c:pt idx="480">
                  <c:v>44585</c:v>
                </c:pt>
                <c:pt idx="481">
                  <c:v>44586</c:v>
                </c:pt>
                <c:pt idx="482">
                  <c:v>44587</c:v>
                </c:pt>
                <c:pt idx="483">
                  <c:v>44588</c:v>
                </c:pt>
                <c:pt idx="484">
                  <c:v>44589</c:v>
                </c:pt>
                <c:pt idx="485">
                  <c:v>44590</c:v>
                </c:pt>
                <c:pt idx="486">
                  <c:v>44591</c:v>
                </c:pt>
                <c:pt idx="487">
                  <c:v>44592</c:v>
                </c:pt>
                <c:pt idx="488">
                  <c:v>44593</c:v>
                </c:pt>
                <c:pt idx="489">
                  <c:v>44594</c:v>
                </c:pt>
                <c:pt idx="490">
                  <c:v>44595</c:v>
                </c:pt>
                <c:pt idx="491">
                  <c:v>44596</c:v>
                </c:pt>
                <c:pt idx="492">
                  <c:v>44597</c:v>
                </c:pt>
                <c:pt idx="493">
                  <c:v>44598</c:v>
                </c:pt>
                <c:pt idx="494">
                  <c:v>44599</c:v>
                </c:pt>
                <c:pt idx="495">
                  <c:v>44600</c:v>
                </c:pt>
                <c:pt idx="496">
                  <c:v>44601</c:v>
                </c:pt>
                <c:pt idx="497">
                  <c:v>44602</c:v>
                </c:pt>
                <c:pt idx="498">
                  <c:v>44603</c:v>
                </c:pt>
                <c:pt idx="499">
                  <c:v>44604</c:v>
                </c:pt>
                <c:pt idx="500">
                  <c:v>44605</c:v>
                </c:pt>
                <c:pt idx="501">
                  <c:v>44606</c:v>
                </c:pt>
                <c:pt idx="502">
                  <c:v>44607</c:v>
                </c:pt>
                <c:pt idx="503">
                  <c:v>44608</c:v>
                </c:pt>
                <c:pt idx="504">
                  <c:v>44609</c:v>
                </c:pt>
                <c:pt idx="505">
                  <c:v>44610</c:v>
                </c:pt>
                <c:pt idx="506">
                  <c:v>44611</c:v>
                </c:pt>
                <c:pt idx="507">
                  <c:v>44612</c:v>
                </c:pt>
                <c:pt idx="508">
                  <c:v>44613</c:v>
                </c:pt>
                <c:pt idx="509">
                  <c:v>44614</c:v>
                </c:pt>
                <c:pt idx="510">
                  <c:v>44615</c:v>
                </c:pt>
                <c:pt idx="511">
                  <c:v>44616</c:v>
                </c:pt>
                <c:pt idx="512">
                  <c:v>44617</c:v>
                </c:pt>
                <c:pt idx="513">
                  <c:v>44618</c:v>
                </c:pt>
                <c:pt idx="514">
                  <c:v>44619</c:v>
                </c:pt>
                <c:pt idx="515">
                  <c:v>44620</c:v>
                </c:pt>
                <c:pt idx="516">
                  <c:v>44621</c:v>
                </c:pt>
                <c:pt idx="517">
                  <c:v>44622</c:v>
                </c:pt>
                <c:pt idx="518">
                  <c:v>44623</c:v>
                </c:pt>
                <c:pt idx="519">
                  <c:v>44624</c:v>
                </c:pt>
                <c:pt idx="520">
                  <c:v>44625</c:v>
                </c:pt>
                <c:pt idx="521">
                  <c:v>44626</c:v>
                </c:pt>
                <c:pt idx="522">
                  <c:v>44627</c:v>
                </c:pt>
                <c:pt idx="523">
                  <c:v>44628</c:v>
                </c:pt>
                <c:pt idx="524">
                  <c:v>44629</c:v>
                </c:pt>
                <c:pt idx="525">
                  <c:v>44630</c:v>
                </c:pt>
                <c:pt idx="526">
                  <c:v>44631</c:v>
                </c:pt>
                <c:pt idx="527">
                  <c:v>44632</c:v>
                </c:pt>
                <c:pt idx="528">
                  <c:v>44633</c:v>
                </c:pt>
                <c:pt idx="529">
                  <c:v>44634</c:v>
                </c:pt>
                <c:pt idx="530">
                  <c:v>44635</c:v>
                </c:pt>
                <c:pt idx="531">
                  <c:v>44636</c:v>
                </c:pt>
                <c:pt idx="532">
                  <c:v>44637</c:v>
                </c:pt>
                <c:pt idx="533">
                  <c:v>44638</c:v>
                </c:pt>
                <c:pt idx="534">
                  <c:v>44639</c:v>
                </c:pt>
                <c:pt idx="535">
                  <c:v>44640</c:v>
                </c:pt>
                <c:pt idx="536">
                  <c:v>44641</c:v>
                </c:pt>
                <c:pt idx="537">
                  <c:v>44642</c:v>
                </c:pt>
                <c:pt idx="538">
                  <c:v>44643</c:v>
                </c:pt>
                <c:pt idx="539">
                  <c:v>44644</c:v>
                </c:pt>
                <c:pt idx="540">
                  <c:v>44645</c:v>
                </c:pt>
                <c:pt idx="541">
                  <c:v>44646</c:v>
                </c:pt>
                <c:pt idx="542">
                  <c:v>44647</c:v>
                </c:pt>
                <c:pt idx="543">
                  <c:v>44648</c:v>
                </c:pt>
                <c:pt idx="544">
                  <c:v>44649</c:v>
                </c:pt>
                <c:pt idx="545">
                  <c:v>44650</c:v>
                </c:pt>
                <c:pt idx="546">
                  <c:v>44651</c:v>
                </c:pt>
                <c:pt idx="547">
                  <c:v>44652</c:v>
                </c:pt>
                <c:pt idx="548">
                  <c:v>44653</c:v>
                </c:pt>
                <c:pt idx="549">
                  <c:v>44654</c:v>
                </c:pt>
                <c:pt idx="550">
                  <c:v>44655</c:v>
                </c:pt>
                <c:pt idx="551">
                  <c:v>44656</c:v>
                </c:pt>
                <c:pt idx="552">
                  <c:v>44657</c:v>
                </c:pt>
                <c:pt idx="553">
                  <c:v>44658</c:v>
                </c:pt>
                <c:pt idx="554">
                  <c:v>44659</c:v>
                </c:pt>
                <c:pt idx="555">
                  <c:v>44660</c:v>
                </c:pt>
                <c:pt idx="556">
                  <c:v>44661</c:v>
                </c:pt>
                <c:pt idx="557">
                  <c:v>44662</c:v>
                </c:pt>
                <c:pt idx="558">
                  <c:v>44663</c:v>
                </c:pt>
                <c:pt idx="559">
                  <c:v>44664</c:v>
                </c:pt>
                <c:pt idx="560">
                  <c:v>44665</c:v>
                </c:pt>
                <c:pt idx="561">
                  <c:v>44666</c:v>
                </c:pt>
                <c:pt idx="562">
                  <c:v>44667</c:v>
                </c:pt>
                <c:pt idx="563">
                  <c:v>44668</c:v>
                </c:pt>
                <c:pt idx="564">
                  <c:v>44669</c:v>
                </c:pt>
                <c:pt idx="565">
                  <c:v>44670</c:v>
                </c:pt>
                <c:pt idx="566">
                  <c:v>44671</c:v>
                </c:pt>
                <c:pt idx="567">
                  <c:v>44672</c:v>
                </c:pt>
                <c:pt idx="568">
                  <c:v>44673</c:v>
                </c:pt>
                <c:pt idx="569">
                  <c:v>44674</c:v>
                </c:pt>
                <c:pt idx="570">
                  <c:v>44675</c:v>
                </c:pt>
                <c:pt idx="571">
                  <c:v>44676</c:v>
                </c:pt>
                <c:pt idx="572">
                  <c:v>44677</c:v>
                </c:pt>
                <c:pt idx="573">
                  <c:v>44678</c:v>
                </c:pt>
                <c:pt idx="574">
                  <c:v>44679</c:v>
                </c:pt>
                <c:pt idx="575">
                  <c:v>44680</c:v>
                </c:pt>
                <c:pt idx="576">
                  <c:v>44681</c:v>
                </c:pt>
                <c:pt idx="577">
                  <c:v>44682</c:v>
                </c:pt>
                <c:pt idx="578">
                  <c:v>44683</c:v>
                </c:pt>
                <c:pt idx="579">
                  <c:v>44684</c:v>
                </c:pt>
                <c:pt idx="580">
                  <c:v>44685</c:v>
                </c:pt>
                <c:pt idx="581">
                  <c:v>44686</c:v>
                </c:pt>
                <c:pt idx="582">
                  <c:v>44687</c:v>
                </c:pt>
                <c:pt idx="583">
                  <c:v>44688</c:v>
                </c:pt>
                <c:pt idx="584">
                  <c:v>44689</c:v>
                </c:pt>
                <c:pt idx="585">
                  <c:v>44690</c:v>
                </c:pt>
                <c:pt idx="586">
                  <c:v>44691</c:v>
                </c:pt>
                <c:pt idx="587">
                  <c:v>44692</c:v>
                </c:pt>
                <c:pt idx="588">
                  <c:v>44693</c:v>
                </c:pt>
                <c:pt idx="589">
                  <c:v>44694</c:v>
                </c:pt>
                <c:pt idx="590">
                  <c:v>44695</c:v>
                </c:pt>
                <c:pt idx="591">
                  <c:v>44696</c:v>
                </c:pt>
                <c:pt idx="592">
                  <c:v>44697</c:v>
                </c:pt>
                <c:pt idx="593">
                  <c:v>44698</c:v>
                </c:pt>
                <c:pt idx="594">
                  <c:v>44699</c:v>
                </c:pt>
                <c:pt idx="595">
                  <c:v>44700</c:v>
                </c:pt>
                <c:pt idx="596">
                  <c:v>44701</c:v>
                </c:pt>
                <c:pt idx="597">
                  <c:v>44702</c:v>
                </c:pt>
                <c:pt idx="598">
                  <c:v>44703</c:v>
                </c:pt>
                <c:pt idx="599">
                  <c:v>44704</c:v>
                </c:pt>
                <c:pt idx="600">
                  <c:v>44705</c:v>
                </c:pt>
                <c:pt idx="601">
                  <c:v>44706</c:v>
                </c:pt>
                <c:pt idx="602">
                  <c:v>44707</c:v>
                </c:pt>
                <c:pt idx="603">
                  <c:v>44708</c:v>
                </c:pt>
                <c:pt idx="604">
                  <c:v>44709</c:v>
                </c:pt>
                <c:pt idx="605">
                  <c:v>44710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44716</c:v>
                </c:pt>
                <c:pt idx="612">
                  <c:v>44717</c:v>
                </c:pt>
                <c:pt idx="613">
                  <c:v>44718</c:v>
                </c:pt>
                <c:pt idx="614">
                  <c:v>44719</c:v>
                </c:pt>
                <c:pt idx="615">
                  <c:v>44720</c:v>
                </c:pt>
                <c:pt idx="616">
                  <c:v>44721</c:v>
                </c:pt>
                <c:pt idx="617">
                  <c:v>44722</c:v>
                </c:pt>
                <c:pt idx="618">
                  <c:v>44723</c:v>
                </c:pt>
                <c:pt idx="619">
                  <c:v>44724</c:v>
                </c:pt>
                <c:pt idx="620">
                  <c:v>44725</c:v>
                </c:pt>
                <c:pt idx="621">
                  <c:v>44726</c:v>
                </c:pt>
                <c:pt idx="622">
                  <c:v>44727</c:v>
                </c:pt>
                <c:pt idx="623">
                  <c:v>44728</c:v>
                </c:pt>
                <c:pt idx="624">
                  <c:v>44729</c:v>
                </c:pt>
                <c:pt idx="625">
                  <c:v>44730</c:v>
                </c:pt>
                <c:pt idx="626">
                  <c:v>44731</c:v>
                </c:pt>
                <c:pt idx="627">
                  <c:v>44732</c:v>
                </c:pt>
                <c:pt idx="628">
                  <c:v>44733</c:v>
                </c:pt>
                <c:pt idx="629">
                  <c:v>44734</c:v>
                </c:pt>
                <c:pt idx="630">
                  <c:v>44735</c:v>
                </c:pt>
                <c:pt idx="631">
                  <c:v>44736</c:v>
                </c:pt>
                <c:pt idx="632">
                  <c:v>44737</c:v>
                </c:pt>
                <c:pt idx="633">
                  <c:v>44738</c:v>
                </c:pt>
                <c:pt idx="634">
                  <c:v>44739</c:v>
                </c:pt>
                <c:pt idx="635">
                  <c:v>44740</c:v>
                </c:pt>
                <c:pt idx="636">
                  <c:v>44741</c:v>
                </c:pt>
                <c:pt idx="637">
                  <c:v>44742</c:v>
                </c:pt>
                <c:pt idx="638">
                  <c:v>44743</c:v>
                </c:pt>
                <c:pt idx="639">
                  <c:v>44744</c:v>
                </c:pt>
                <c:pt idx="640">
                  <c:v>44745</c:v>
                </c:pt>
                <c:pt idx="641">
                  <c:v>44746</c:v>
                </c:pt>
                <c:pt idx="642">
                  <c:v>44747</c:v>
                </c:pt>
                <c:pt idx="643">
                  <c:v>44748</c:v>
                </c:pt>
                <c:pt idx="644">
                  <c:v>44749</c:v>
                </c:pt>
                <c:pt idx="645">
                  <c:v>44750</c:v>
                </c:pt>
                <c:pt idx="646">
                  <c:v>44751</c:v>
                </c:pt>
                <c:pt idx="647">
                  <c:v>44752</c:v>
                </c:pt>
                <c:pt idx="648">
                  <c:v>44753</c:v>
                </c:pt>
                <c:pt idx="649">
                  <c:v>44754</c:v>
                </c:pt>
                <c:pt idx="650">
                  <c:v>44755</c:v>
                </c:pt>
                <c:pt idx="651">
                  <c:v>44756</c:v>
                </c:pt>
                <c:pt idx="652">
                  <c:v>44757</c:v>
                </c:pt>
                <c:pt idx="653">
                  <c:v>44758</c:v>
                </c:pt>
                <c:pt idx="654">
                  <c:v>44759</c:v>
                </c:pt>
                <c:pt idx="655">
                  <c:v>44760</c:v>
                </c:pt>
                <c:pt idx="656">
                  <c:v>44761</c:v>
                </c:pt>
                <c:pt idx="657">
                  <c:v>44762</c:v>
                </c:pt>
                <c:pt idx="658">
                  <c:v>44763</c:v>
                </c:pt>
                <c:pt idx="659">
                  <c:v>44764</c:v>
                </c:pt>
                <c:pt idx="660">
                  <c:v>44765</c:v>
                </c:pt>
                <c:pt idx="661">
                  <c:v>44766</c:v>
                </c:pt>
                <c:pt idx="662">
                  <c:v>44767</c:v>
                </c:pt>
                <c:pt idx="663">
                  <c:v>44768</c:v>
                </c:pt>
                <c:pt idx="664">
                  <c:v>44769</c:v>
                </c:pt>
                <c:pt idx="665">
                  <c:v>44770</c:v>
                </c:pt>
                <c:pt idx="666">
                  <c:v>44771</c:v>
                </c:pt>
                <c:pt idx="667">
                  <c:v>44772</c:v>
                </c:pt>
                <c:pt idx="668">
                  <c:v>44773</c:v>
                </c:pt>
                <c:pt idx="669">
                  <c:v>44774</c:v>
                </c:pt>
                <c:pt idx="670">
                  <c:v>44775</c:v>
                </c:pt>
                <c:pt idx="671">
                  <c:v>44776</c:v>
                </c:pt>
                <c:pt idx="672">
                  <c:v>44777</c:v>
                </c:pt>
                <c:pt idx="673">
                  <c:v>44778</c:v>
                </c:pt>
                <c:pt idx="674">
                  <c:v>44779</c:v>
                </c:pt>
                <c:pt idx="675">
                  <c:v>44780</c:v>
                </c:pt>
                <c:pt idx="676">
                  <c:v>44781</c:v>
                </c:pt>
                <c:pt idx="677">
                  <c:v>44782</c:v>
                </c:pt>
                <c:pt idx="678">
                  <c:v>44783</c:v>
                </c:pt>
                <c:pt idx="679">
                  <c:v>44784</c:v>
                </c:pt>
                <c:pt idx="680">
                  <c:v>44785</c:v>
                </c:pt>
                <c:pt idx="681">
                  <c:v>44786</c:v>
                </c:pt>
                <c:pt idx="682">
                  <c:v>44787</c:v>
                </c:pt>
                <c:pt idx="683">
                  <c:v>44788</c:v>
                </c:pt>
                <c:pt idx="684">
                  <c:v>44789</c:v>
                </c:pt>
                <c:pt idx="685">
                  <c:v>44790</c:v>
                </c:pt>
                <c:pt idx="686">
                  <c:v>44791</c:v>
                </c:pt>
                <c:pt idx="687">
                  <c:v>44792</c:v>
                </c:pt>
                <c:pt idx="688">
                  <c:v>44793</c:v>
                </c:pt>
                <c:pt idx="689">
                  <c:v>44794</c:v>
                </c:pt>
                <c:pt idx="690">
                  <c:v>44795</c:v>
                </c:pt>
                <c:pt idx="691">
                  <c:v>44796</c:v>
                </c:pt>
                <c:pt idx="692">
                  <c:v>44797</c:v>
                </c:pt>
                <c:pt idx="693">
                  <c:v>44798</c:v>
                </c:pt>
                <c:pt idx="694">
                  <c:v>44799</c:v>
                </c:pt>
                <c:pt idx="695">
                  <c:v>44800</c:v>
                </c:pt>
                <c:pt idx="696">
                  <c:v>44801</c:v>
                </c:pt>
                <c:pt idx="697">
                  <c:v>44802</c:v>
                </c:pt>
                <c:pt idx="698">
                  <c:v>44803</c:v>
                </c:pt>
                <c:pt idx="699">
                  <c:v>44804</c:v>
                </c:pt>
                <c:pt idx="700">
                  <c:v>44805</c:v>
                </c:pt>
                <c:pt idx="701">
                  <c:v>44806</c:v>
                </c:pt>
                <c:pt idx="702">
                  <c:v>44807</c:v>
                </c:pt>
                <c:pt idx="703">
                  <c:v>44808</c:v>
                </c:pt>
                <c:pt idx="704">
                  <c:v>44809</c:v>
                </c:pt>
                <c:pt idx="705">
                  <c:v>44810</c:v>
                </c:pt>
                <c:pt idx="706">
                  <c:v>44811</c:v>
                </c:pt>
                <c:pt idx="707">
                  <c:v>44812</c:v>
                </c:pt>
                <c:pt idx="708">
                  <c:v>44813</c:v>
                </c:pt>
                <c:pt idx="709">
                  <c:v>44814</c:v>
                </c:pt>
                <c:pt idx="710">
                  <c:v>44815</c:v>
                </c:pt>
                <c:pt idx="711">
                  <c:v>44816</c:v>
                </c:pt>
                <c:pt idx="712">
                  <c:v>44817</c:v>
                </c:pt>
                <c:pt idx="713">
                  <c:v>44818</c:v>
                </c:pt>
                <c:pt idx="714">
                  <c:v>44819</c:v>
                </c:pt>
                <c:pt idx="715">
                  <c:v>44820</c:v>
                </c:pt>
                <c:pt idx="716">
                  <c:v>44821</c:v>
                </c:pt>
                <c:pt idx="717">
                  <c:v>44822</c:v>
                </c:pt>
                <c:pt idx="718">
                  <c:v>44823</c:v>
                </c:pt>
                <c:pt idx="719">
                  <c:v>44824</c:v>
                </c:pt>
                <c:pt idx="720">
                  <c:v>44825</c:v>
                </c:pt>
                <c:pt idx="721">
                  <c:v>44826</c:v>
                </c:pt>
                <c:pt idx="722">
                  <c:v>44827</c:v>
                </c:pt>
                <c:pt idx="723">
                  <c:v>44828</c:v>
                </c:pt>
                <c:pt idx="724">
                  <c:v>44829</c:v>
                </c:pt>
                <c:pt idx="725">
                  <c:v>44830</c:v>
                </c:pt>
                <c:pt idx="726">
                  <c:v>44831</c:v>
                </c:pt>
                <c:pt idx="727">
                  <c:v>44832</c:v>
                </c:pt>
                <c:pt idx="728">
                  <c:v>44833</c:v>
                </c:pt>
                <c:pt idx="729">
                  <c:v>44834</c:v>
                </c:pt>
                <c:pt idx="730">
                  <c:v>44835</c:v>
                </c:pt>
              </c:numCache>
            </c:numRef>
          </c:xVal>
          <c:yVal>
            <c:numRef>
              <c:f>'12p4'!$AG$2:$AG$732</c:f>
              <c:numCache>
                <c:formatCode>General</c:formatCode>
                <c:ptCount val="731"/>
                <c:pt idx="0">
                  <c:v>66.353096227907699</c:v>
                </c:pt>
                <c:pt idx="1">
                  <c:v>66.353096227907699</c:v>
                </c:pt>
                <c:pt idx="2">
                  <c:v>66.353096227907699</c:v>
                </c:pt>
                <c:pt idx="3">
                  <c:v>66.353096227907699</c:v>
                </c:pt>
                <c:pt idx="4">
                  <c:v>66.353096227907699</c:v>
                </c:pt>
                <c:pt idx="5">
                  <c:v>66.353096227907699</c:v>
                </c:pt>
                <c:pt idx="6">
                  <c:v>66.353096227907699</c:v>
                </c:pt>
                <c:pt idx="7">
                  <c:v>66.353096227907699</c:v>
                </c:pt>
                <c:pt idx="8">
                  <c:v>66.353096227907699</c:v>
                </c:pt>
                <c:pt idx="9">
                  <c:v>66.353096227907699</c:v>
                </c:pt>
                <c:pt idx="10">
                  <c:v>66.353096227907699</c:v>
                </c:pt>
                <c:pt idx="11">
                  <c:v>66.353096227907699</c:v>
                </c:pt>
                <c:pt idx="12">
                  <c:v>66.353096227907699</c:v>
                </c:pt>
                <c:pt idx="13">
                  <c:v>66.353096227907699</c:v>
                </c:pt>
                <c:pt idx="14">
                  <c:v>66.353096227907699</c:v>
                </c:pt>
                <c:pt idx="15">
                  <c:v>66.353096227907699</c:v>
                </c:pt>
                <c:pt idx="16">
                  <c:v>66.353096227907699</c:v>
                </c:pt>
                <c:pt idx="17">
                  <c:v>66.353096227907699</c:v>
                </c:pt>
                <c:pt idx="18">
                  <c:v>66.353096227907699</c:v>
                </c:pt>
                <c:pt idx="19">
                  <c:v>66.353096227907699</c:v>
                </c:pt>
                <c:pt idx="20">
                  <c:v>66.353096227907699</c:v>
                </c:pt>
                <c:pt idx="21">
                  <c:v>66.353096227907699</c:v>
                </c:pt>
                <c:pt idx="22">
                  <c:v>66.353096227907699</c:v>
                </c:pt>
                <c:pt idx="23">
                  <c:v>66.353096227907699</c:v>
                </c:pt>
                <c:pt idx="24">
                  <c:v>66.353096227907699</c:v>
                </c:pt>
                <c:pt idx="25">
                  <c:v>66.353096227907699</c:v>
                </c:pt>
                <c:pt idx="26">
                  <c:v>66.353096227907699</c:v>
                </c:pt>
                <c:pt idx="27">
                  <c:v>66.353096227907699</c:v>
                </c:pt>
                <c:pt idx="28">
                  <c:v>66.353096227907699</c:v>
                </c:pt>
                <c:pt idx="29">
                  <c:v>66.353096227907699</c:v>
                </c:pt>
                <c:pt idx="30">
                  <c:v>66.353096227907699</c:v>
                </c:pt>
                <c:pt idx="31">
                  <c:v>66.353096227907699</c:v>
                </c:pt>
                <c:pt idx="32">
                  <c:v>66.353096227907699</c:v>
                </c:pt>
                <c:pt idx="33">
                  <c:v>66.353096227907699</c:v>
                </c:pt>
                <c:pt idx="34">
                  <c:v>66.353096227907699</c:v>
                </c:pt>
                <c:pt idx="35">
                  <c:v>66.353096227907699</c:v>
                </c:pt>
                <c:pt idx="36">
                  <c:v>66.353096227907699</c:v>
                </c:pt>
                <c:pt idx="37">
                  <c:v>66.353096227907699</c:v>
                </c:pt>
                <c:pt idx="38">
                  <c:v>66.353096227907699</c:v>
                </c:pt>
                <c:pt idx="39">
                  <c:v>66.353096227907699</c:v>
                </c:pt>
                <c:pt idx="40">
                  <c:v>66.353096227907699</c:v>
                </c:pt>
                <c:pt idx="41">
                  <c:v>66.353096227907699</c:v>
                </c:pt>
                <c:pt idx="42">
                  <c:v>66.353096227907699</c:v>
                </c:pt>
                <c:pt idx="43">
                  <c:v>66.353096227907699</c:v>
                </c:pt>
                <c:pt idx="44">
                  <c:v>66.353096227907699</c:v>
                </c:pt>
                <c:pt idx="45">
                  <c:v>66.353096227907699</c:v>
                </c:pt>
                <c:pt idx="46">
                  <c:v>66.353096227907699</c:v>
                </c:pt>
                <c:pt idx="47">
                  <c:v>66.353096227907699</c:v>
                </c:pt>
                <c:pt idx="48">
                  <c:v>66.353096227907699</c:v>
                </c:pt>
                <c:pt idx="49">
                  <c:v>66.353096227907699</c:v>
                </c:pt>
                <c:pt idx="50">
                  <c:v>66.353096227907699</c:v>
                </c:pt>
                <c:pt idx="51">
                  <c:v>66.353096227907699</c:v>
                </c:pt>
                <c:pt idx="52">
                  <c:v>66.353096227907699</c:v>
                </c:pt>
                <c:pt idx="53">
                  <c:v>66.353096227907699</c:v>
                </c:pt>
                <c:pt idx="54">
                  <c:v>66.353096227907699</c:v>
                </c:pt>
                <c:pt idx="55">
                  <c:v>66.353096227907699</c:v>
                </c:pt>
                <c:pt idx="56">
                  <c:v>66.353096227907699</c:v>
                </c:pt>
                <c:pt idx="57">
                  <c:v>66.353096227907699</c:v>
                </c:pt>
                <c:pt idx="58">
                  <c:v>66.353096227907699</c:v>
                </c:pt>
                <c:pt idx="59">
                  <c:v>66.353096227907699</c:v>
                </c:pt>
                <c:pt idx="60">
                  <c:v>66.353096227907699</c:v>
                </c:pt>
                <c:pt idx="61">
                  <c:v>66.353096227907699</c:v>
                </c:pt>
                <c:pt idx="62">
                  <c:v>66.353096227907699</c:v>
                </c:pt>
                <c:pt idx="63">
                  <c:v>66.353096227907699</c:v>
                </c:pt>
                <c:pt idx="64">
                  <c:v>66.353096227907699</c:v>
                </c:pt>
                <c:pt idx="65">
                  <c:v>66.353096227907699</c:v>
                </c:pt>
                <c:pt idx="66">
                  <c:v>66.353096227907699</c:v>
                </c:pt>
                <c:pt idx="67">
                  <c:v>66.353096227907699</c:v>
                </c:pt>
                <c:pt idx="68">
                  <c:v>66.353096227907699</c:v>
                </c:pt>
                <c:pt idx="69">
                  <c:v>66.353096227907699</c:v>
                </c:pt>
                <c:pt idx="70">
                  <c:v>66.353096227907699</c:v>
                </c:pt>
                <c:pt idx="71">
                  <c:v>66.353096227907699</c:v>
                </c:pt>
                <c:pt idx="72">
                  <c:v>66.353096227907699</c:v>
                </c:pt>
                <c:pt idx="73">
                  <c:v>66.353096227907699</c:v>
                </c:pt>
                <c:pt idx="74">
                  <c:v>66.353096227907699</c:v>
                </c:pt>
                <c:pt idx="75">
                  <c:v>66.353096227907699</c:v>
                </c:pt>
                <c:pt idx="76">
                  <c:v>66.353096227907699</c:v>
                </c:pt>
                <c:pt idx="77">
                  <c:v>66.353096227907699</c:v>
                </c:pt>
                <c:pt idx="78">
                  <c:v>66.353096227907699</c:v>
                </c:pt>
                <c:pt idx="79">
                  <c:v>66.353096227907699</c:v>
                </c:pt>
                <c:pt idx="80">
                  <c:v>66.353096227907699</c:v>
                </c:pt>
                <c:pt idx="81">
                  <c:v>66.353096227907699</c:v>
                </c:pt>
                <c:pt idx="82">
                  <c:v>66.353096227907699</c:v>
                </c:pt>
                <c:pt idx="83">
                  <c:v>66.353096227907699</c:v>
                </c:pt>
                <c:pt idx="84">
                  <c:v>66.353096227907699</c:v>
                </c:pt>
                <c:pt idx="85">
                  <c:v>66.353096227907699</c:v>
                </c:pt>
                <c:pt idx="86">
                  <c:v>66.353096227907699</c:v>
                </c:pt>
                <c:pt idx="87">
                  <c:v>66.353096227907699</c:v>
                </c:pt>
                <c:pt idx="88">
                  <c:v>66.353096227907699</c:v>
                </c:pt>
                <c:pt idx="89">
                  <c:v>66.353096227907699</c:v>
                </c:pt>
                <c:pt idx="90">
                  <c:v>66.353096227907699</c:v>
                </c:pt>
                <c:pt idx="91">
                  <c:v>66.353096227907699</c:v>
                </c:pt>
                <c:pt idx="92">
                  <c:v>66.353096227907699</c:v>
                </c:pt>
                <c:pt idx="93">
                  <c:v>66.353096227907699</c:v>
                </c:pt>
                <c:pt idx="94">
                  <c:v>66.353096227907699</c:v>
                </c:pt>
                <c:pt idx="95">
                  <c:v>66.353096227907699</c:v>
                </c:pt>
                <c:pt idx="96">
                  <c:v>66.353096227907699</c:v>
                </c:pt>
                <c:pt idx="97">
                  <c:v>66.353096227907699</c:v>
                </c:pt>
                <c:pt idx="98">
                  <c:v>66.353096227907699</c:v>
                </c:pt>
                <c:pt idx="99">
                  <c:v>66.353096227907699</c:v>
                </c:pt>
                <c:pt idx="100">
                  <c:v>66.353096227907699</c:v>
                </c:pt>
                <c:pt idx="101">
                  <c:v>66.353096227907699</c:v>
                </c:pt>
                <c:pt idx="102">
                  <c:v>66.353096227907699</c:v>
                </c:pt>
                <c:pt idx="103">
                  <c:v>66.353096227907699</c:v>
                </c:pt>
                <c:pt idx="104">
                  <c:v>66.353096227907699</c:v>
                </c:pt>
                <c:pt idx="105">
                  <c:v>66.353096227907699</c:v>
                </c:pt>
                <c:pt idx="106">
                  <c:v>66.353096227907699</c:v>
                </c:pt>
                <c:pt idx="107">
                  <c:v>66.353096227907699</c:v>
                </c:pt>
                <c:pt idx="108">
                  <c:v>66.353096227907699</c:v>
                </c:pt>
                <c:pt idx="109">
                  <c:v>66.353096227907699</c:v>
                </c:pt>
                <c:pt idx="110">
                  <c:v>66.353096227907699</c:v>
                </c:pt>
                <c:pt idx="111">
                  <c:v>66.353096227907699</c:v>
                </c:pt>
                <c:pt idx="112">
                  <c:v>66.353096227907699</c:v>
                </c:pt>
                <c:pt idx="113">
                  <c:v>66.353096227907699</c:v>
                </c:pt>
                <c:pt idx="114">
                  <c:v>66.353096227907699</c:v>
                </c:pt>
                <c:pt idx="115">
                  <c:v>66.353096227907699</c:v>
                </c:pt>
                <c:pt idx="116">
                  <c:v>66.353096227907699</c:v>
                </c:pt>
                <c:pt idx="117">
                  <c:v>66.353096227907699</c:v>
                </c:pt>
                <c:pt idx="118">
                  <c:v>66.353096227907699</c:v>
                </c:pt>
                <c:pt idx="119">
                  <c:v>66.353096227907699</c:v>
                </c:pt>
                <c:pt idx="120">
                  <c:v>66.353096227907699</c:v>
                </c:pt>
                <c:pt idx="121">
                  <c:v>66.353096227907699</c:v>
                </c:pt>
                <c:pt idx="122">
                  <c:v>66.353096227907699</c:v>
                </c:pt>
                <c:pt idx="123">
                  <c:v>66.353096227907699</c:v>
                </c:pt>
                <c:pt idx="124">
                  <c:v>66.353096227907699</c:v>
                </c:pt>
                <c:pt idx="125">
                  <c:v>66.353096227907699</c:v>
                </c:pt>
                <c:pt idx="126">
                  <c:v>66.353096227907699</c:v>
                </c:pt>
                <c:pt idx="127">
                  <c:v>66.353096227907699</c:v>
                </c:pt>
                <c:pt idx="128">
                  <c:v>66.353096227907699</c:v>
                </c:pt>
                <c:pt idx="129">
                  <c:v>66.353096227907699</c:v>
                </c:pt>
                <c:pt idx="130">
                  <c:v>66.353096227907699</c:v>
                </c:pt>
                <c:pt idx="131">
                  <c:v>66.353096227907699</c:v>
                </c:pt>
                <c:pt idx="132">
                  <c:v>66.353096227907699</c:v>
                </c:pt>
                <c:pt idx="133">
                  <c:v>66.353096227907699</c:v>
                </c:pt>
                <c:pt idx="134">
                  <c:v>66.353096227907699</c:v>
                </c:pt>
                <c:pt idx="135">
                  <c:v>66.353096227907699</c:v>
                </c:pt>
                <c:pt idx="136">
                  <c:v>66.353096227907699</c:v>
                </c:pt>
                <c:pt idx="137">
                  <c:v>66.353096227907699</c:v>
                </c:pt>
                <c:pt idx="138">
                  <c:v>66.353096227907699</c:v>
                </c:pt>
                <c:pt idx="139">
                  <c:v>66.353096227907699</c:v>
                </c:pt>
                <c:pt idx="140">
                  <c:v>66.353096227907699</c:v>
                </c:pt>
                <c:pt idx="141">
                  <c:v>66.353096227907699</c:v>
                </c:pt>
                <c:pt idx="142">
                  <c:v>66.353096227907699</c:v>
                </c:pt>
                <c:pt idx="143">
                  <c:v>66.353096227907699</c:v>
                </c:pt>
                <c:pt idx="144">
                  <c:v>66.353096227907699</c:v>
                </c:pt>
                <c:pt idx="145">
                  <c:v>66.353096227907699</c:v>
                </c:pt>
                <c:pt idx="146">
                  <c:v>66.353096227907699</c:v>
                </c:pt>
                <c:pt idx="147">
                  <c:v>66.353096227907699</c:v>
                </c:pt>
                <c:pt idx="148">
                  <c:v>66.353096227907699</c:v>
                </c:pt>
                <c:pt idx="149">
                  <c:v>66.353096227907699</c:v>
                </c:pt>
                <c:pt idx="150">
                  <c:v>66.353096227907699</c:v>
                </c:pt>
                <c:pt idx="151">
                  <c:v>66.353096227907699</c:v>
                </c:pt>
                <c:pt idx="152">
                  <c:v>66.353096227907699</c:v>
                </c:pt>
                <c:pt idx="153">
                  <c:v>66.353096227907699</c:v>
                </c:pt>
                <c:pt idx="154">
                  <c:v>66.353096227907699</c:v>
                </c:pt>
                <c:pt idx="155">
                  <c:v>66.353096227907699</c:v>
                </c:pt>
                <c:pt idx="156">
                  <c:v>66.353096227907699</c:v>
                </c:pt>
                <c:pt idx="157">
                  <c:v>66.353096227907699</c:v>
                </c:pt>
                <c:pt idx="158">
                  <c:v>66.353096227907699</c:v>
                </c:pt>
                <c:pt idx="159">
                  <c:v>66.353096227907699</c:v>
                </c:pt>
                <c:pt idx="160">
                  <c:v>66.353096227907699</c:v>
                </c:pt>
                <c:pt idx="161">
                  <c:v>66.353096227907699</c:v>
                </c:pt>
                <c:pt idx="162">
                  <c:v>66.353096227907699</c:v>
                </c:pt>
                <c:pt idx="163">
                  <c:v>66.353096227907699</c:v>
                </c:pt>
                <c:pt idx="164">
                  <c:v>66.353096227907699</c:v>
                </c:pt>
                <c:pt idx="165">
                  <c:v>66.353096227907699</c:v>
                </c:pt>
                <c:pt idx="166">
                  <c:v>66.353096227907699</c:v>
                </c:pt>
                <c:pt idx="167">
                  <c:v>66.353096227907699</c:v>
                </c:pt>
                <c:pt idx="168">
                  <c:v>66.353096227907699</c:v>
                </c:pt>
                <c:pt idx="169">
                  <c:v>66.353096227907699</c:v>
                </c:pt>
                <c:pt idx="170">
                  <c:v>66.353096227907699</c:v>
                </c:pt>
                <c:pt idx="171">
                  <c:v>66.353096227907699</c:v>
                </c:pt>
                <c:pt idx="172">
                  <c:v>66.353096227907699</c:v>
                </c:pt>
                <c:pt idx="173">
                  <c:v>66.353096227907699</c:v>
                </c:pt>
                <c:pt idx="174">
                  <c:v>66.353096227907699</c:v>
                </c:pt>
                <c:pt idx="175">
                  <c:v>66.353096227907699</c:v>
                </c:pt>
                <c:pt idx="176">
                  <c:v>66.353096227907699</c:v>
                </c:pt>
                <c:pt idx="177">
                  <c:v>66.353096227907699</c:v>
                </c:pt>
                <c:pt idx="178">
                  <c:v>66.353096227907699</c:v>
                </c:pt>
                <c:pt idx="179">
                  <c:v>66.353096227907699</c:v>
                </c:pt>
                <c:pt idx="180">
                  <c:v>66.353096227907699</c:v>
                </c:pt>
                <c:pt idx="181">
                  <c:v>66.353096227907699</c:v>
                </c:pt>
                <c:pt idx="182">
                  <c:v>66.353096227907699</c:v>
                </c:pt>
                <c:pt idx="183">
                  <c:v>66.353096227907699</c:v>
                </c:pt>
                <c:pt idx="184">
                  <c:v>66.353096227907699</c:v>
                </c:pt>
                <c:pt idx="185">
                  <c:v>66.353096227907699</c:v>
                </c:pt>
                <c:pt idx="186">
                  <c:v>66.353096227907699</c:v>
                </c:pt>
                <c:pt idx="187">
                  <c:v>66.353096227907699</c:v>
                </c:pt>
                <c:pt idx="188">
                  <c:v>66.353096227907699</c:v>
                </c:pt>
                <c:pt idx="189">
                  <c:v>66.353096227907699</c:v>
                </c:pt>
                <c:pt idx="190">
                  <c:v>66.353096227907699</c:v>
                </c:pt>
                <c:pt idx="191">
                  <c:v>66.353096227907699</c:v>
                </c:pt>
                <c:pt idx="192">
                  <c:v>66.353096227907699</c:v>
                </c:pt>
                <c:pt idx="193">
                  <c:v>66.353096227907699</c:v>
                </c:pt>
                <c:pt idx="194">
                  <c:v>66.353096227907699</c:v>
                </c:pt>
                <c:pt idx="195">
                  <c:v>66.353096227907699</c:v>
                </c:pt>
                <c:pt idx="196">
                  <c:v>66.353096227907699</c:v>
                </c:pt>
                <c:pt idx="197">
                  <c:v>66.353096227907699</c:v>
                </c:pt>
                <c:pt idx="198">
                  <c:v>66.353096227907699</c:v>
                </c:pt>
                <c:pt idx="199">
                  <c:v>66.353096227907699</c:v>
                </c:pt>
                <c:pt idx="200">
                  <c:v>66.353096227907699</c:v>
                </c:pt>
                <c:pt idx="201">
                  <c:v>66.353096227907699</c:v>
                </c:pt>
                <c:pt idx="202">
                  <c:v>66.353096227907699</c:v>
                </c:pt>
                <c:pt idx="203">
                  <c:v>66.353096227907699</c:v>
                </c:pt>
                <c:pt idx="204">
                  <c:v>66.353096227907699</c:v>
                </c:pt>
                <c:pt idx="205">
                  <c:v>66.353096227907699</c:v>
                </c:pt>
                <c:pt idx="206">
                  <c:v>66.353096227907699</c:v>
                </c:pt>
                <c:pt idx="207">
                  <c:v>66.353096227907699</c:v>
                </c:pt>
                <c:pt idx="208">
                  <c:v>66.353096227907699</c:v>
                </c:pt>
                <c:pt idx="209">
                  <c:v>66.353096227907699</c:v>
                </c:pt>
                <c:pt idx="210">
                  <c:v>66.353096227907699</c:v>
                </c:pt>
                <c:pt idx="211">
                  <c:v>66.353096227907699</c:v>
                </c:pt>
                <c:pt idx="212">
                  <c:v>66.353096227907699</c:v>
                </c:pt>
                <c:pt idx="213">
                  <c:v>66.353096227907699</c:v>
                </c:pt>
                <c:pt idx="214">
                  <c:v>66.353493889076006</c:v>
                </c:pt>
                <c:pt idx="215">
                  <c:v>66.353493889076006</c:v>
                </c:pt>
                <c:pt idx="216">
                  <c:v>66.353287722048407</c:v>
                </c:pt>
                <c:pt idx="217">
                  <c:v>66.353574239700606</c:v>
                </c:pt>
                <c:pt idx="218">
                  <c:v>66.353574239700606</c:v>
                </c:pt>
                <c:pt idx="219">
                  <c:v>66.353574239700606</c:v>
                </c:pt>
                <c:pt idx="220">
                  <c:v>66.353574239700606</c:v>
                </c:pt>
                <c:pt idx="221">
                  <c:v>66.353574239700606</c:v>
                </c:pt>
                <c:pt idx="222">
                  <c:v>66.353574239700606</c:v>
                </c:pt>
                <c:pt idx="223">
                  <c:v>66.353574239700606</c:v>
                </c:pt>
                <c:pt idx="224">
                  <c:v>66.353417134440207</c:v>
                </c:pt>
                <c:pt idx="225">
                  <c:v>66.353417134440207</c:v>
                </c:pt>
                <c:pt idx="226">
                  <c:v>66.353417134440207</c:v>
                </c:pt>
                <c:pt idx="227">
                  <c:v>66.353417134440207</c:v>
                </c:pt>
                <c:pt idx="228">
                  <c:v>66.353417134440207</c:v>
                </c:pt>
                <c:pt idx="229">
                  <c:v>66.353417134440207</c:v>
                </c:pt>
                <c:pt idx="230">
                  <c:v>66.353417134440207</c:v>
                </c:pt>
                <c:pt idx="231">
                  <c:v>66.353417134440207</c:v>
                </c:pt>
                <c:pt idx="232">
                  <c:v>66.353417134440207</c:v>
                </c:pt>
                <c:pt idx="233">
                  <c:v>66.353417134440207</c:v>
                </c:pt>
                <c:pt idx="234">
                  <c:v>66.353417134440207</c:v>
                </c:pt>
                <c:pt idx="235">
                  <c:v>66.353571354823501</c:v>
                </c:pt>
                <c:pt idx="236">
                  <c:v>66.355804446888101</c:v>
                </c:pt>
                <c:pt idx="237">
                  <c:v>66.358140444381604</c:v>
                </c:pt>
                <c:pt idx="238">
                  <c:v>66.362136719166998</c:v>
                </c:pt>
                <c:pt idx="239">
                  <c:v>66.368561650666905</c:v>
                </c:pt>
                <c:pt idx="240">
                  <c:v>66.373488613983199</c:v>
                </c:pt>
                <c:pt idx="241">
                  <c:v>66.640124470427097</c:v>
                </c:pt>
                <c:pt idx="242">
                  <c:v>66.640094853924296</c:v>
                </c:pt>
                <c:pt idx="243">
                  <c:v>66.6400908753685</c:v>
                </c:pt>
                <c:pt idx="244">
                  <c:v>66.640083118526306</c:v>
                </c:pt>
                <c:pt idx="245">
                  <c:v>66.640074955917697</c:v>
                </c:pt>
                <c:pt idx="246">
                  <c:v>66.639863226403904</c:v>
                </c:pt>
                <c:pt idx="247">
                  <c:v>66.654123729541396</c:v>
                </c:pt>
                <c:pt idx="248">
                  <c:v>66.670987377105206</c:v>
                </c:pt>
                <c:pt idx="249">
                  <c:v>66.688388892623195</c:v>
                </c:pt>
                <c:pt idx="250">
                  <c:v>66.706171962486096</c:v>
                </c:pt>
                <c:pt idx="251">
                  <c:v>66.7247582288459</c:v>
                </c:pt>
                <c:pt idx="252">
                  <c:v>66.743701422519095</c:v>
                </c:pt>
                <c:pt idx="253">
                  <c:v>66.762944055710705</c:v>
                </c:pt>
                <c:pt idx="254">
                  <c:v>66.783070568592905</c:v>
                </c:pt>
                <c:pt idx="255">
                  <c:v>66.824127454793697</c:v>
                </c:pt>
                <c:pt idx="256">
                  <c:v>66.824127454793697</c:v>
                </c:pt>
                <c:pt idx="257">
                  <c:v>67.109960303158999</c:v>
                </c:pt>
                <c:pt idx="258">
                  <c:v>67.137932403920004</c:v>
                </c:pt>
                <c:pt idx="259">
                  <c:v>67.166414412353902</c:v>
                </c:pt>
                <c:pt idx="260">
                  <c:v>67.195403863506201</c:v>
                </c:pt>
                <c:pt idx="261">
                  <c:v>67.224901403896297</c:v>
                </c:pt>
                <c:pt idx="262">
                  <c:v>67.254908250163496</c:v>
                </c:pt>
                <c:pt idx="263">
                  <c:v>67.285426444408003</c:v>
                </c:pt>
                <c:pt idx="264">
                  <c:v>67.348008080221504</c:v>
                </c:pt>
                <c:pt idx="265">
                  <c:v>67.348008080221504</c:v>
                </c:pt>
                <c:pt idx="266">
                  <c:v>67.380080667299794</c:v>
                </c:pt>
                <c:pt idx="267">
                  <c:v>67.412674509580995</c:v>
                </c:pt>
                <c:pt idx="268">
                  <c:v>67.479273319418994</c:v>
                </c:pt>
                <c:pt idx="269">
                  <c:v>67.479273319418994</c:v>
                </c:pt>
                <c:pt idx="270">
                  <c:v>67.513681708560895</c:v>
                </c:pt>
                <c:pt idx="271">
                  <c:v>67.742573626236407</c:v>
                </c:pt>
                <c:pt idx="272">
                  <c:v>67.742573626236407</c:v>
                </c:pt>
                <c:pt idx="273">
                  <c:v>67.742573626236407</c:v>
                </c:pt>
                <c:pt idx="274">
                  <c:v>67.776967407215196</c:v>
                </c:pt>
                <c:pt idx="275">
                  <c:v>67.812501433881906</c:v>
                </c:pt>
                <c:pt idx="276">
                  <c:v>67.849716050645398</c:v>
                </c:pt>
                <c:pt idx="277">
                  <c:v>67.888594020156802</c:v>
                </c:pt>
                <c:pt idx="278">
                  <c:v>67.929399342519204</c:v>
                </c:pt>
                <c:pt idx="279">
                  <c:v>68.290797632739995</c:v>
                </c:pt>
                <c:pt idx="280">
                  <c:v>68.062311180689207</c:v>
                </c:pt>
                <c:pt idx="281">
                  <c:v>68.062311180689207</c:v>
                </c:pt>
                <c:pt idx="282">
                  <c:v>68.110206075427101</c:v>
                </c:pt>
                <c:pt idx="283">
                  <c:v>68.490470113263399</c:v>
                </c:pt>
                <c:pt idx="284">
                  <c:v>68.538470573243103</c:v>
                </c:pt>
                <c:pt idx="285">
                  <c:v>68.259263185348402</c:v>
                </c:pt>
                <c:pt idx="286">
                  <c:v>68.631655695797207</c:v>
                </c:pt>
                <c:pt idx="287">
                  <c:v>68.658905512628706</c:v>
                </c:pt>
                <c:pt idx="288">
                  <c:v>68.714851965824906</c:v>
                </c:pt>
                <c:pt idx="289">
                  <c:v>68.812847158900695</c:v>
                </c:pt>
                <c:pt idx="290">
                  <c:v>68.812847158900695</c:v>
                </c:pt>
                <c:pt idx="291">
                  <c:v>68.865010263338505</c:v>
                </c:pt>
                <c:pt idx="292">
                  <c:v>68.9497687758533</c:v>
                </c:pt>
                <c:pt idx="293">
                  <c:v>69.075357948443497</c:v>
                </c:pt>
                <c:pt idx="294">
                  <c:v>69.075357948443497</c:v>
                </c:pt>
                <c:pt idx="295">
                  <c:v>69.075357948443497</c:v>
                </c:pt>
                <c:pt idx="296">
                  <c:v>69.075357948443497</c:v>
                </c:pt>
                <c:pt idx="297">
                  <c:v>69.224993645196705</c:v>
                </c:pt>
                <c:pt idx="298">
                  <c:v>69.224993645196705</c:v>
                </c:pt>
                <c:pt idx="299">
                  <c:v>69.224993645196705</c:v>
                </c:pt>
                <c:pt idx="300">
                  <c:v>69.277328965341596</c:v>
                </c:pt>
                <c:pt idx="301">
                  <c:v>69.329779798121905</c:v>
                </c:pt>
                <c:pt idx="302">
                  <c:v>69.383287807036794</c:v>
                </c:pt>
                <c:pt idx="303">
                  <c:v>66.808478020430798</c:v>
                </c:pt>
                <c:pt idx="304">
                  <c:v>66.808478020430798</c:v>
                </c:pt>
                <c:pt idx="305">
                  <c:v>66.808478020430798</c:v>
                </c:pt>
                <c:pt idx="306">
                  <c:v>66.808478020430798</c:v>
                </c:pt>
                <c:pt idx="307">
                  <c:v>66.808478020430798</c:v>
                </c:pt>
                <c:pt idx="308">
                  <c:v>66.808478020430798</c:v>
                </c:pt>
                <c:pt idx="309">
                  <c:v>66.808478020430798</c:v>
                </c:pt>
                <c:pt idx="310">
                  <c:v>66.808478020430798</c:v>
                </c:pt>
                <c:pt idx="311">
                  <c:v>66.808478020430798</c:v>
                </c:pt>
                <c:pt idx="312">
                  <c:v>66.808478020430798</c:v>
                </c:pt>
                <c:pt idx="313">
                  <c:v>66.808478020430798</c:v>
                </c:pt>
                <c:pt idx="314">
                  <c:v>66.808478020430798</c:v>
                </c:pt>
                <c:pt idx="315">
                  <c:v>66.808478020430798</c:v>
                </c:pt>
                <c:pt idx="316">
                  <c:v>66.808478020430798</c:v>
                </c:pt>
                <c:pt idx="317">
                  <c:v>66.808478020430798</c:v>
                </c:pt>
                <c:pt idx="318">
                  <c:v>66.808478020430798</c:v>
                </c:pt>
                <c:pt idx="319">
                  <c:v>66.808478020430798</c:v>
                </c:pt>
                <c:pt idx="320">
                  <c:v>66.808478020430798</c:v>
                </c:pt>
                <c:pt idx="321">
                  <c:v>66.808478020430798</c:v>
                </c:pt>
                <c:pt idx="322">
                  <c:v>66.808478020430798</c:v>
                </c:pt>
                <c:pt idx="323">
                  <c:v>66.808478020430798</c:v>
                </c:pt>
                <c:pt idx="324">
                  <c:v>66.808478020430798</c:v>
                </c:pt>
                <c:pt idx="325">
                  <c:v>66.808478020430798</c:v>
                </c:pt>
                <c:pt idx="326">
                  <c:v>66.808478020430798</c:v>
                </c:pt>
                <c:pt idx="327">
                  <c:v>66.808478020430798</c:v>
                </c:pt>
                <c:pt idx="328">
                  <c:v>66.808478020430798</c:v>
                </c:pt>
                <c:pt idx="329">
                  <c:v>66.808478020430798</c:v>
                </c:pt>
                <c:pt idx="330">
                  <c:v>66.808478020430798</c:v>
                </c:pt>
                <c:pt idx="331">
                  <c:v>66.808478020430798</c:v>
                </c:pt>
                <c:pt idx="332">
                  <c:v>66.808478020430798</c:v>
                </c:pt>
                <c:pt idx="333">
                  <c:v>66.808478020430798</c:v>
                </c:pt>
                <c:pt idx="334">
                  <c:v>66.808478020430798</c:v>
                </c:pt>
                <c:pt idx="335">
                  <c:v>66.808478020430798</c:v>
                </c:pt>
                <c:pt idx="336">
                  <c:v>66.808478020430798</c:v>
                </c:pt>
                <c:pt idx="337">
                  <c:v>66.808478020430798</c:v>
                </c:pt>
                <c:pt idx="338">
                  <c:v>66.808478020430798</c:v>
                </c:pt>
                <c:pt idx="339">
                  <c:v>66.808478020430798</c:v>
                </c:pt>
                <c:pt idx="340">
                  <c:v>66.808478020430798</c:v>
                </c:pt>
                <c:pt idx="341">
                  <c:v>66.808478020430798</c:v>
                </c:pt>
                <c:pt idx="342">
                  <c:v>66.808478020430798</c:v>
                </c:pt>
                <c:pt idx="343">
                  <c:v>66.808478020430798</c:v>
                </c:pt>
                <c:pt idx="344">
                  <c:v>66.808478020430798</c:v>
                </c:pt>
                <c:pt idx="345">
                  <c:v>66.808478020430798</c:v>
                </c:pt>
                <c:pt idx="346">
                  <c:v>66.808478020430798</c:v>
                </c:pt>
                <c:pt idx="347">
                  <c:v>66.808478020430798</c:v>
                </c:pt>
                <c:pt idx="348">
                  <c:v>66.808478020430798</c:v>
                </c:pt>
                <c:pt idx="349">
                  <c:v>66.808478020430798</c:v>
                </c:pt>
                <c:pt idx="350">
                  <c:v>66.808478020430798</c:v>
                </c:pt>
                <c:pt idx="351">
                  <c:v>66.808478020430798</c:v>
                </c:pt>
                <c:pt idx="352">
                  <c:v>66.808478020430798</c:v>
                </c:pt>
                <c:pt idx="353">
                  <c:v>66.808478020430798</c:v>
                </c:pt>
                <c:pt idx="354">
                  <c:v>66.808478020430798</c:v>
                </c:pt>
                <c:pt idx="355">
                  <c:v>66.808478020430798</c:v>
                </c:pt>
                <c:pt idx="356">
                  <c:v>66.808478020430798</c:v>
                </c:pt>
                <c:pt idx="357">
                  <c:v>66.808478020430798</c:v>
                </c:pt>
                <c:pt idx="358">
                  <c:v>66.808478020430798</c:v>
                </c:pt>
                <c:pt idx="359">
                  <c:v>66.808478020430798</c:v>
                </c:pt>
                <c:pt idx="360">
                  <c:v>66.808478020430798</c:v>
                </c:pt>
                <c:pt idx="361">
                  <c:v>66.808478020430798</c:v>
                </c:pt>
                <c:pt idx="362">
                  <c:v>66.808478020430798</c:v>
                </c:pt>
                <c:pt idx="363">
                  <c:v>66.808478020430798</c:v>
                </c:pt>
                <c:pt idx="364">
                  <c:v>66.808478020430798</c:v>
                </c:pt>
                <c:pt idx="365">
                  <c:v>66.808478020430798</c:v>
                </c:pt>
                <c:pt idx="366">
                  <c:v>66.808478020430798</c:v>
                </c:pt>
                <c:pt idx="367">
                  <c:v>66.808478020430798</c:v>
                </c:pt>
                <c:pt idx="368">
                  <c:v>66.808478020430798</c:v>
                </c:pt>
                <c:pt idx="369">
                  <c:v>66.808478020430798</c:v>
                </c:pt>
                <c:pt idx="370">
                  <c:v>66.808478020430798</c:v>
                </c:pt>
                <c:pt idx="371">
                  <c:v>66.808478020430798</c:v>
                </c:pt>
                <c:pt idx="372">
                  <c:v>66.808478020430798</c:v>
                </c:pt>
                <c:pt idx="373">
                  <c:v>66.808478020430798</c:v>
                </c:pt>
                <c:pt idx="374">
                  <c:v>66.808478020430798</c:v>
                </c:pt>
                <c:pt idx="375">
                  <c:v>66.808478020430798</c:v>
                </c:pt>
                <c:pt idx="376">
                  <c:v>66.808478020430798</c:v>
                </c:pt>
                <c:pt idx="377">
                  <c:v>66.808478020430798</c:v>
                </c:pt>
                <c:pt idx="378">
                  <c:v>66.808478020430798</c:v>
                </c:pt>
                <c:pt idx="379">
                  <c:v>66.808478020430798</c:v>
                </c:pt>
                <c:pt idx="380">
                  <c:v>66.808478020430798</c:v>
                </c:pt>
                <c:pt idx="381">
                  <c:v>66.808478020430798</c:v>
                </c:pt>
                <c:pt idx="382">
                  <c:v>66.808478020430798</c:v>
                </c:pt>
                <c:pt idx="383">
                  <c:v>66.808478020430798</c:v>
                </c:pt>
                <c:pt idx="384">
                  <c:v>66.808478020430798</c:v>
                </c:pt>
                <c:pt idx="385">
                  <c:v>66.808478020430798</c:v>
                </c:pt>
                <c:pt idx="386">
                  <c:v>66.808478020430798</c:v>
                </c:pt>
                <c:pt idx="387">
                  <c:v>66.808478020430798</c:v>
                </c:pt>
                <c:pt idx="388">
                  <c:v>66.808478020430798</c:v>
                </c:pt>
                <c:pt idx="389">
                  <c:v>66.808478020430798</c:v>
                </c:pt>
                <c:pt idx="390">
                  <c:v>66.808478020430798</c:v>
                </c:pt>
                <c:pt idx="391">
                  <c:v>66.808478020430798</c:v>
                </c:pt>
                <c:pt idx="392">
                  <c:v>66.808478020430798</c:v>
                </c:pt>
                <c:pt idx="393">
                  <c:v>66.808478020430798</c:v>
                </c:pt>
                <c:pt idx="394">
                  <c:v>66.808478020430798</c:v>
                </c:pt>
                <c:pt idx="395">
                  <c:v>66.808478020430798</c:v>
                </c:pt>
                <c:pt idx="396">
                  <c:v>66.808478020430798</c:v>
                </c:pt>
                <c:pt idx="397">
                  <c:v>66.808478020430798</c:v>
                </c:pt>
                <c:pt idx="398">
                  <c:v>66.808478020430798</c:v>
                </c:pt>
                <c:pt idx="399">
                  <c:v>66.808478020430798</c:v>
                </c:pt>
                <c:pt idx="400">
                  <c:v>66.808478020430798</c:v>
                </c:pt>
                <c:pt idx="401">
                  <c:v>66.808478020430798</c:v>
                </c:pt>
                <c:pt idx="402">
                  <c:v>66.808478020430798</c:v>
                </c:pt>
                <c:pt idx="403">
                  <c:v>66.808478020430798</c:v>
                </c:pt>
                <c:pt idx="404">
                  <c:v>66.808478020430798</c:v>
                </c:pt>
                <c:pt idx="405">
                  <c:v>66.808478020430798</c:v>
                </c:pt>
                <c:pt idx="406">
                  <c:v>66.808478020430798</c:v>
                </c:pt>
                <c:pt idx="407">
                  <c:v>66.808478020430798</c:v>
                </c:pt>
                <c:pt idx="408">
                  <c:v>66.808478020430798</c:v>
                </c:pt>
                <c:pt idx="409">
                  <c:v>66.808478020430798</c:v>
                </c:pt>
                <c:pt idx="410">
                  <c:v>66.808478020430798</c:v>
                </c:pt>
                <c:pt idx="411">
                  <c:v>66.808478020430798</c:v>
                </c:pt>
                <c:pt idx="412">
                  <c:v>66.808478020430798</c:v>
                </c:pt>
                <c:pt idx="413">
                  <c:v>66.808478020430798</c:v>
                </c:pt>
                <c:pt idx="414">
                  <c:v>66.808478020430798</c:v>
                </c:pt>
                <c:pt idx="415">
                  <c:v>66.808478020430798</c:v>
                </c:pt>
                <c:pt idx="416">
                  <c:v>66.808478020430798</c:v>
                </c:pt>
                <c:pt idx="417">
                  <c:v>66.808478020430798</c:v>
                </c:pt>
                <c:pt idx="418">
                  <c:v>66.808478020430798</c:v>
                </c:pt>
                <c:pt idx="419">
                  <c:v>66.808478020430798</c:v>
                </c:pt>
                <c:pt idx="420">
                  <c:v>66.808478020430798</c:v>
                </c:pt>
                <c:pt idx="421">
                  <c:v>66.808478020430798</c:v>
                </c:pt>
                <c:pt idx="422">
                  <c:v>66.808478020430798</c:v>
                </c:pt>
                <c:pt idx="423">
                  <c:v>66.808478020430798</c:v>
                </c:pt>
                <c:pt idx="424">
                  <c:v>66.808478020430798</c:v>
                </c:pt>
                <c:pt idx="425">
                  <c:v>66.808478020430798</c:v>
                </c:pt>
                <c:pt idx="426">
                  <c:v>66.808478020430798</c:v>
                </c:pt>
                <c:pt idx="427">
                  <c:v>66.808478020430798</c:v>
                </c:pt>
                <c:pt idx="428">
                  <c:v>66.808478020430798</c:v>
                </c:pt>
                <c:pt idx="429">
                  <c:v>66.808478020430798</c:v>
                </c:pt>
                <c:pt idx="430">
                  <c:v>66.808478020430798</c:v>
                </c:pt>
                <c:pt idx="431">
                  <c:v>66.808478020430798</c:v>
                </c:pt>
                <c:pt idx="432">
                  <c:v>66.808478020430798</c:v>
                </c:pt>
                <c:pt idx="433">
                  <c:v>66.808478020430798</c:v>
                </c:pt>
                <c:pt idx="434">
                  <c:v>66.808478020430798</c:v>
                </c:pt>
                <c:pt idx="435">
                  <c:v>66.808478020430798</c:v>
                </c:pt>
                <c:pt idx="436">
                  <c:v>66.808478020430798</c:v>
                </c:pt>
                <c:pt idx="437">
                  <c:v>66.808478020430798</c:v>
                </c:pt>
                <c:pt idx="438">
                  <c:v>66.808478020430798</c:v>
                </c:pt>
                <c:pt idx="439">
                  <c:v>66.808478020430798</c:v>
                </c:pt>
                <c:pt idx="440">
                  <c:v>66.808478020430798</c:v>
                </c:pt>
                <c:pt idx="441">
                  <c:v>66.808478020430798</c:v>
                </c:pt>
                <c:pt idx="442">
                  <c:v>66.808478020430798</c:v>
                </c:pt>
                <c:pt idx="443">
                  <c:v>66.808478020430798</c:v>
                </c:pt>
                <c:pt idx="444">
                  <c:v>66.808478020430798</c:v>
                </c:pt>
                <c:pt idx="445">
                  <c:v>66.808478020430798</c:v>
                </c:pt>
                <c:pt idx="446">
                  <c:v>66.808478020430798</c:v>
                </c:pt>
                <c:pt idx="447">
                  <c:v>66.808478020430798</c:v>
                </c:pt>
                <c:pt idx="448">
                  <c:v>66.808478020430798</c:v>
                </c:pt>
                <c:pt idx="449">
                  <c:v>66.808478020430798</c:v>
                </c:pt>
                <c:pt idx="450">
                  <c:v>66.808478020430798</c:v>
                </c:pt>
                <c:pt idx="451">
                  <c:v>66.808478020430798</c:v>
                </c:pt>
                <c:pt idx="452">
                  <c:v>66.808478020430798</c:v>
                </c:pt>
                <c:pt idx="453">
                  <c:v>66.808478020430798</c:v>
                </c:pt>
                <c:pt idx="454">
                  <c:v>66.808478020430798</c:v>
                </c:pt>
                <c:pt idx="455">
                  <c:v>66.808478020430798</c:v>
                </c:pt>
                <c:pt idx="456">
                  <c:v>66.808478020430798</c:v>
                </c:pt>
                <c:pt idx="457">
                  <c:v>66.808478020430798</c:v>
                </c:pt>
                <c:pt idx="458">
                  <c:v>66.808478020430798</c:v>
                </c:pt>
                <c:pt idx="459">
                  <c:v>66.808478020430798</c:v>
                </c:pt>
                <c:pt idx="460">
                  <c:v>66.808478020430798</c:v>
                </c:pt>
                <c:pt idx="461">
                  <c:v>66.808478020430798</c:v>
                </c:pt>
                <c:pt idx="462">
                  <c:v>66.808478020430798</c:v>
                </c:pt>
                <c:pt idx="463">
                  <c:v>66.808478020430798</c:v>
                </c:pt>
                <c:pt idx="464">
                  <c:v>66.808478020430798</c:v>
                </c:pt>
                <c:pt idx="465">
                  <c:v>66.808478020430798</c:v>
                </c:pt>
                <c:pt idx="466">
                  <c:v>66.808478020430798</c:v>
                </c:pt>
                <c:pt idx="467">
                  <c:v>66.808478020430798</c:v>
                </c:pt>
                <c:pt idx="468">
                  <c:v>66.808478020430798</c:v>
                </c:pt>
                <c:pt idx="469">
                  <c:v>66.808478020430798</c:v>
                </c:pt>
                <c:pt idx="470">
                  <c:v>66.808478020430798</c:v>
                </c:pt>
                <c:pt idx="471">
                  <c:v>66.808478020430798</c:v>
                </c:pt>
                <c:pt idx="472">
                  <c:v>66.808478020430798</c:v>
                </c:pt>
                <c:pt idx="473">
                  <c:v>66.808478020430798</c:v>
                </c:pt>
                <c:pt idx="474">
                  <c:v>66.808478020430798</c:v>
                </c:pt>
                <c:pt idx="475">
                  <c:v>66.808478020430798</c:v>
                </c:pt>
                <c:pt idx="476">
                  <c:v>66.808478020430798</c:v>
                </c:pt>
                <c:pt idx="477">
                  <c:v>66.808478020430798</c:v>
                </c:pt>
                <c:pt idx="478">
                  <c:v>66.808478020430798</c:v>
                </c:pt>
                <c:pt idx="479">
                  <c:v>66.808478020430798</c:v>
                </c:pt>
                <c:pt idx="480">
                  <c:v>66.808478020430798</c:v>
                </c:pt>
                <c:pt idx="481">
                  <c:v>66.808478020430798</c:v>
                </c:pt>
                <c:pt idx="482">
                  <c:v>66.808478020430798</c:v>
                </c:pt>
                <c:pt idx="483">
                  <c:v>66.808478020430798</c:v>
                </c:pt>
                <c:pt idx="484">
                  <c:v>66.808478020430798</c:v>
                </c:pt>
                <c:pt idx="485">
                  <c:v>66.808478020430798</c:v>
                </c:pt>
                <c:pt idx="486">
                  <c:v>66.808478020430798</c:v>
                </c:pt>
                <c:pt idx="487">
                  <c:v>66.808478020430798</c:v>
                </c:pt>
                <c:pt idx="488">
                  <c:v>66.808478020430798</c:v>
                </c:pt>
                <c:pt idx="489">
                  <c:v>66.808478020430798</c:v>
                </c:pt>
                <c:pt idx="490">
                  <c:v>66.808478020430798</c:v>
                </c:pt>
                <c:pt idx="491">
                  <c:v>66.808478020430798</c:v>
                </c:pt>
                <c:pt idx="492">
                  <c:v>66.808478020430798</c:v>
                </c:pt>
                <c:pt idx="493">
                  <c:v>66.808478020430798</c:v>
                </c:pt>
                <c:pt idx="494">
                  <c:v>66.808478020430798</c:v>
                </c:pt>
                <c:pt idx="495">
                  <c:v>66.808478020430798</c:v>
                </c:pt>
                <c:pt idx="496">
                  <c:v>66.808478020430798</c:v>
                </c:pt>
                <c:pt idx="497">
                  <c:v>66.808478020430798</c:v>
                </c:pt>
                <c:pt idx="498">
                  <c:v>66.808478020430798</c:v>
                </c:pt>
                <c:pt idx="499">
                  <c:v>66.808478020430798</c:v>
                </c:pt>
                <c:pt idx="500">
                  <c:v>66.808478020430798</c:v>
                </c:pt>
                <c:pt idx="501">
                  <c:v>66.808478020430798</c:v>
                </c:pt>
                <c:pt idx="502">
                  <c:v>66.808478020430798</c:v>
                </c:pt>
                <c:pt idx="503">
                  <c:v>66.808478020430798</c:v>
                </c:pt>
                <c:pt idx="504">
                  <c:v>66.808478020430798</c:v>
                </c:pt>
                <c:pt idx="505">
                  <c:v>66.808478020430798</c:v>
                </c:pt>
                <c:pt idx="506">
                  <c:v>66.808478020430798</c:v>
                </c:pt>
                <c:pt idx="507">
                  <c:v>66.808478020430798</c:v>
                </c:pt>
                <c:pt idx="508">
                  <c:v>66.808478020430798</c:v>
                </c:pt>
                <c:pt idx="509">
                  <c:v>66.808478020430798</c:v>
                </c:pt>
                <c:pt idx="510">
                  <c:v>66.808478020430798</c:v>
                </c:pt>
                <c:pt idx="511">
                  <c:v>66.808478020430798</c:v>
                </c:pt>
                <c:pt idx="512">
                  <c:v>66.808478020430798</c:v>
                </c:pt>
                <c:pt idx="513">
                  <c:v>66.808478020430798</c:v>
                </c:pt>
                <c:pt idx="514">
                  <c:v>66.808478020430798</c:v>
                </c:pt>
                <c:pt idx="515">
                  <c:v>66.808478020430798</c:v>
                </c:pt>
                <c:pt idx="516">
                  <c:v>66.808478020430798</c:v>
                </c:pt>
                <c:pt idx="517">
                  <c:v>66.808478020430798</c:v>
                </c:pt>
                <c:pt idx="518">
                  <c:v>66.808478020430798</c:v>
                </c:pt>
                <c:pt idx="519">
                  <c:v>66.808478020430798</c:v>
                </c:pt>
                <c:pt idx="520">
                  <c:v>66.808478020430798</c:v>
                </c:pt>
                <c:pt idx="521">
                  <c:v>66.808478020430798</c:v>
                </c:pt>
                <c:pt idx="522">
                  <c:v>66.808478020430798</c:v>
                </c:pt>
                <c:pt idx="523">
                  <c:v>66.808478020430798</c:v>
                </c:pt>
                <c:pt idx="524">
                  <c:v>66.808478020430798</c:v>
                </c:pt>
                <c:pt idx="525">
                  <c:v>66.808478020430798</c:v>
                </c:pt>
                <c:pt idx="526">
                  <c:v>66.808478020430798</c:v>
                </c:pt>
                <c:pt idx="527">
                  <c:v>66.808478020430798</c:v>
                </c:pt>
                <c:pt idx="528">
                  <c:v>66.808478020430798</c:v>
                </c:pt>
                <c:pt idx="529">
                  <c:v>66.808478020430798</c:v>
                </c:pt>
                <c:pt idx="530">
                  <c:v>66.808478020430798</c:v>
                </c:pt>
                <c:pt idx="531">
                  <c:v>66.808478020430798</c:v>
                </c:pt>
                <c:pt idx="532">
                  <c:v>66.808478020430798</c:v>
                </c:pt>
                <c:pt idx="533">
                  <c:v>66.808478020430798</c:v>
                </c:pt>
                <c:pt idx="534">
                  <c:v>66.808478020430798</c:v>
                </c:pt>
                <c:pt idx="535">
                  <c:v>66.808478020430798</c:v>
                </c:pt>
                <c:pt idx="536">
                  <c:v>66.808478020430798</c:v>
                </c:pt>
                <c:pt idx="537">
                  <c:v>66.808478020430798</c:v>
                </c:pt>
                <c:pt idx="538">
                  <c:v>66.808478020430798</c:v>
                </c:pt>
                <c:pt idx="539">
                  <c:v>66.808478020430798</c:v>
                </c:pt>
                <c:pt idx="540">
                  <c:v>66.808478020430798</c:v>
                </c:pt>
                <c:pt idx="541">
                  <c:v>66.808478020430798</c:v>
                </c:pt>
                <c:pt idx="542">
                  <c:v>66.808478020430798</c:v>
                </c:pt>
                <c:pt idx="543">
                  <c:v>66.808478020430798</c:v>
                </c:pt>
                <c:pt idx="544">
                  <c:v>66.808478020430798</c:v>
                </c:pt>
                <c:pt idx="545">
                  <c:v>66.808478020430798</c:v>
                </c:pt>
                <c:pt idx="546">
                  <c:v>66.808478020430798</c:v>
                </c:pt>
                <c:pt idx="547">
                  <c:v>66.808478020430798</c:v>
                </c:pt>
                <c:pt idx="548">
                  <c:v>66.808478020430798</c:v>
                </c:pt>
                <c:pt idx="549">
                  <c:v>66.808478020430798</c:v>
                </c:pt>
                <c:pt idx="550">
                  <c:v>66.808478020430798</c:v>
                </c:pt>
                <c:pt idx="551">
                  <c:v>66.808478020430798</c:v>
                </c:pt>
                <c:pt idx="552">
                  <c:v>66.808478020430798</c:v>
                </c:pt>
                <c:pt idx="553">
                  <c:v>66.808478020430798</c:v>
                </c:pt>
                <c:pt idx="554">
                  <c:v>66.808478020430798</c:v>
                </c:pt>
                <c:pt idx="555">
                  <c:v>66.808478020430798</c:v>
                </c:pt>
                <c:pt idx="556">
                  <c:v>66.808478020430798</c:v>
                </c:pt>
                <c:pt idx="557">
                  <c:v>66.808478020430798</c:v>
                </c:pt>
                <c:pt idx="558">
                  <c:v>66.808478020430798</c:v>
                </c:pt>
                <c:pt idx="559">
                  <c:v>66.808478020430798</c:v>
                </c:pt>
                <c:pt idx="560">
                  <c:v>66.808478020430798</c:v>
                </c:pt>
                <c:pt idx="561">
                  <c:v>66.808478020430798</c:v>
                </c:pt>
                <c:pt idx="562">
                  <c:v>66.808478020430798</c:v>
                </c:pt>
                <c:pt idx="563">
                  <c:v>66.808478020430798</c:v>
                </c:pt>
                <c:pt idx="564">
                  <c:v>66.808478020430798</c:v>
                </c:pt>
                <c:pt idx="565">
                  <c:v>66.808478020430798</c:v>
                </c:pt>
                <c:pt idx="566">
                  <c:v>66.808478020430798</c:v>
                </c:pt>
                <c:pt idx="567">
                  <c:v>66.808478020430798</c:v>
                </c:pt>
                <c:pt idx="568">
                  <c:v>66.808478020430798</c:v>
                </c:pt>
                <c:pt idx="569">
                  <c:v>66.808478020430798</c:v>
                </c:pt>
                <c:pt idx="570">
                  <c:v>66.808478020430798</c:v>
                </c:pt>
                <c:pt idx="571">
                  <c:v>66.808478020430798</c:v>
                </c:pt>
                <c:pt idx="572">
                  <c:v>66.808478020430798</c:v>
                </c:pt>
                <c:pt idx="573">
                  <c:v>66.808478020430798</c:v>
                </c:pt>
                <c:pt idx="574">
                  <c:v>66.808478020430798</c:v>
                </c:pt>
                <c:pt idx="575">
                  <c:v>66.808478020430798</c:v>
                </c:pt>
                <c:pt idx="576">
                  <c:v>66.808478020430798</c:v>
                </c:pt>
                <c:pt idx="577">
                  <c:v>66.808478020430798</c:v>
                </c:pt>
                <c:pt idx="578">
                  <c:v>66.808478020430798</c:v>
                </c:pt>
                <c:pt idx="579">
                  <c:v>66.808478020430798</c:v>
                </c:pt>
                <c:pt idx="580">
                  <c:v>66.808478020430798</c:v>
                </c:pt>
                <c:pt idx="581">
                  <c:v>66.808478020430798</c:v>
                </c:pt>
                <c:pt idx="582">
                  <c:v>66.808478020430798</c:v>
                </c:pt>
                <c:pt idx="583">
                  <c:v>66.808478020430798</c:v>
                </c:pt>
                <c:pt idx="584">
                  <c:v>66.808478020430798</c:v>
                </c:pt>
                <c:pt idx="585">
                  <c:v>66.808478020430798</c:v>
                </c:pt>
                <c:pt idx="586">
                  <c:v>66.808478020430798</c:v>
                </c:pt>
                <c:pt idx="587">
                  <c:v>66.808478020430798</c:v>
                </c:pt>
                <c:pt idx="588">
                  <c:v>66.808478020430798</c:v>
                </c:pt>
                <c:pt idx="589">
                  <c:v>66.808478020430798</c:v>
                </c:pt>
                <c:pt idx="590">
                  <c:v>66.808478020430798</c:v>
                </c:pt>
                <c:pt idx="591">
                  <c:v>66.808478020430798</c:v>
                </c:pt>
                <c:pt idx="592">
                  <c:v>66.808478020430798</c:v>
                </c:pt>
                <c:pt idx="593">
                  <c:v>66.808478020430798</c:v>
                </c:pt>
                <c:pt idx="594">
                  <c:v>66.808478020430798</c:v>
                </c:pt>
                <c:pt idx="595">
                  <c:v>66.808478020430798</c:v>
                </c:pt>
                <c:pt idx="596">
                  <c:v>66.808478020430798</c:v>
                </c:pt>
                <c:pt idx="597">
                  <c:v>66.808478020430798</c:v>
                </c:pt>
                <c:pt idx="598">
                  <c:v>66.808478020430798</c:v>
                </c:pt>
                <c:pt idx="599">
                  <c:v>66.808478020430798</c:v>
                </c:pt>
                <c:pt idx="600">
                  <c:v>66.808478020430798</c:v>
                </c:pt>
                <c:pt idx="601">
                  <c:v>66.808478020430798</c:v>
                </c:pt>
                <c:pt idx="602">
                  <c:v>66.808478020430798</c:v>
                </c:pt>
                <c:pt idx="603">
                  <c:v>66.808478020430798</c:v>
                </c:pt>
                <c:pt idx="604">
                  <c:v>66.808478020430798</c:v>
                </c:pt>
                <c:pt idx="605">
                  <c:v>66.808478020430798</c:v>
                </c:pt>
                <c:pt idx="606">
                  <c:v>66.808478020430798</c:v>
                </c:pt>
                <c:pt idx="607">
                  <c:v>66.808478020430798</c:v>
                </c:pt>
                <c:pt idx="608">
                  <c:v>66.808478020430798</c:v>
                </c:pt>
                <c:pt idx="609">
                  <c:v>66.808478020430798</c:v>
                </c:pt>
                <c:pt idx="610">
                  <c:v>66.808478020430798</c:v>
                </c:pt>
                <c:pt idx="611">
                  <c:v>66.808478020430798</c:v>
                </c:pt>
                <c:pt idx="612">
                  <c:v>66.808478020430798</c:v>
                </c:pt>
                <c:pt idx="613">
                  <c:v>66.808478020430798</c:v>
                </c:pt>
                <c:pt idx="614">
                  <c:v>66.808478020430798</c:v>
                </c:pt>
                <c:pt idx="615">
                  <c:v>66.808478020430798</c:v>
                </c:pt>
                <c:pt idx="616">
                  <c:v>66.808478020430798</c:v>
                </c:pt>
                <c:pt idx="617">
                  <c:v>66.808478020430798</c:v>
                </c:pt>
                <c:pt idx="618">
                  <c:v>66.808478020430798</c:v>
                </c:pt>
                <c:pt idx="619">
                  <c:v>66.808478020430798</c:v>
                </c:pt>
                <c:pt idx="620">
                  <c:v>66.808478020430798</c:v>
                </c:pt>
                <c:pt idx="621">
                  <c:v>66.808478020430798</c:v>
                </c:pt>
                <c:pt idx="622">
                  <c:v>66.808478020430798</c:v>
                </c:pt>
                <c:pt idx="623">
                  <c:v>66.808478020430798</c:v>
                </c:pt>
                <c:pt idx="624">
                  <c:v>66.808478020430798</c:v>
                </c:pt>
                <c:pt idx="625">
                  <c:v>66.808478020430798</c:v>
                </c:pt>
                <c:pt idx="626">
                  <c:v>66.808478020430798</c:v>
                </c:pt>
                <c:pt idx="627">
                  <c:v>66.808478020430798</c:v>
                </c:pt>
                <c:pt idx="628">
                  <c:v>66.808478020430798</c:v>
                </c:pt>
                <c:pt idx="629">
                  <c:v>66.808478020430798</c:v>
                </c:pt>
                <c:pt idx="630">
                  <c:v>66.808478020430798</c:v>
                </c:pt>
                <c:pt idx="631">
                  <c:v>66.808478020430798</c:v>
                </c:pt>
                <c:pt idx="632">
                  <c:v>66.808478020430798</c:v>
                </c:pt>
                <c:pt idx="633">
                  <c:v>66.808478020430798</c:v>
                </c:pt>
                <c:pt idx="634">
                  <c:v>66.808478020430798</c:v>
                </c:pt>
                <c:pt idx="635">
                  <c:v>66.808478020430798</c:v>
                </c:pt>
                <c:pt idx="636">
                  <c:v>66.808478020430798</c:v>
                </c:pt>
                <c:pt idx="637">
                  <c:v>66.808478020430798</c:v>
                </c:pt>
                <c:pt idx="638">
                  <c:v>66.808478020430798</c:v>
                </c:pt>
                <c:pt idx="639">
                  <c:v>66.808478020430798</c:v>
                </c:pt>
                <c:pt idx="640">
                  <c:v>66.808478020430798</c:v>
                </c:pt>
                <c:pt idx="641">
                  <c:v>66.808478020430798</c:v>
                </c:pt>
                <c:pt idx="642">
                  <c:v>66.808478020430798</c:v>
                </c:pt>
                <c:pt idx="643">
                  <c:v>66.808478020430798</c:v>
                </c:pt>
                <c:pt idx="644">
                  <c:v>66.808478020430798</c:v>
                </c:pt>
                <c:pt idx="645">
                  <c:v>66.808478020430798</c:v>
                </c:pt>
                <c:pt idx="646">
                  <c:v>66.808478020430798</c:v>
                </c:pt>
                <c:pt idx="647">
                  <c:v>66.808478020430798</c:v>
                </c:pt>
                <c:pt idx="648">
                  <c:v>66.808478020430798</c:v>
                </c:pt>
                <c:pt idx="649">
                  <c:v>66.808478020430798</c:v>
                </c:pt>
                <c:pt idx="650">
                  <c:v>66.808478020430798</c:v>
                </c:pt>
                <c:pt idx="651">
                  <c:v>66.808478020430798</c:v>
                </c:pt>
                <c:pt idx="652">
                  <c:v>66.808478020430798</c:v>
                </c:pt>
                <c:pt idx="653">
                  <c:v>66.158972578860201</c:v>
                </c:pt>
                <c:pt idx="654">
                  <c:v>66.778452317167094</c:v>
                </c:pt>
                <c:pt idx="655">
                  <c:v>66.778452317167094</c:v>
                </c:pt>
                <c:pt idx="656">
                  <c:v>66.683015599764602</c:v>
                </c:pt>
                <c:pt idx="657">
                  <c:v>66.392217486989693</c:v>
                </c:pt>
                <c:pt idx="658">
                  <c:v>66.392217486989693</c:v>
                </c:pt>
                <c:pt idx="659">
                  <c:v>66.392217486989693</c:v>
                </c:pt>
                <c:pt idx="660">
                  <c:v>66.425407568297302</c:v>
                </c:pt>
                <c:pt idx="661">
                  <c:v>66.425407568297302</c:v>
                </c:pt>
                <c:pt idx="662">
                  <c:v>66.425407568297302</c:v>
                </c:pt>
                <c:pt idx="663">
                  <c:v>65.2224129698387</c:v>
                </c:pt>
                <c:pt idx="664">
                  <c:v>65.2224129698387</c:v>
                </c:pt>
                <c:pt idx="665">
                  <c:v>65.2224129698387</c:v>
                </c:pt>
                <c:pt idx="666">
                  <c:v>65.2224129698387</c:v>
                </c:pt>
                <c:pt idx="667">
                  <c:v>65.2224129698387</c:v>
                </c:pt>
                <c:pt idx="668">
                  <c:v>65.2224129698387</c:v>
                </c:pt>
                <c:pt idx="669">
                  <c:v>65.2224129698387</c:v>
                </c:pt>
                <c:pt idx="670">
                  <c:v>65.2224129698387</c:v>
                </c:pt>
                <c:pt idx="671">
                  <c:v>65.2224129698387</c:v>
                </c:pt>
                <c:pt idx="672">
                  <c:v>64.908189164283002</c:v>
                </c:pt>
                <c:pt idx="673">
                  <c:v>64.813324615942705</c:v>
                </c:pt>
                <c:pt idx="674">
                  <c:v>64.600429140985199</c:v>
                </c:pt>
                <c:pt idx="675">
                  <c:v>64.600429140985199</c:v>
                </c:pt>
                <c:pt idx="676">
                  <c:v>64.600429140985199</c:v>
                </c:pt>
                <c:pt idx="677">
                  <c:v>64.600429140985199</c:v>
                </c:pt>
                <c:pt idx="678">
                  <c:v>64.4893965871685</c:v>
                </c:pt>
                <c:pt idx="679">
                  <c:v>64.356263795316593</c:v>
                </c:pt>
                <c:pt idx="680">
                  <c:v>64.176276641066195</c:v>
                </c:pt>
                <c:pt idx="681">
                  <c:v>64.176276641066195</c:v>
                </c:pt>
                <c:pt idx="682">
                  <c:v>63.933071200837901</c:v>
                </c:pt>
                <c:pt idx="683">
                  <c:v>63.894568020875603</c:v>
                </c:pt>
                <c:pt idx="684">
                  <c:v>63.894568020875603</c:v>
                </c:pt>
                <c:pt idx="685">
                  <c:v>63.762520867105202</c:v>
                </c:pt>
                <c:pt idx="686">
                  <c:v>63.546057071892598</c:v>
                </c:pt>
                <c:pt idx="687">
                  <c:v>63.450493931702503</c:v>
                </c:pt>
                <c:pt idx="688">
                  <c:v>63.450493931702503</c:v>
                </c:pt>
                <c:pt idx="689">
                  <c:v>63.256411390359702</c:v>
                </c:pt>
                <c:pt idx="690">
                  <c:v>63.142746995332097</c:v>
                </c:pt>
                <c:pt idx="691">
                  <c:v>63.142746995332097</c:v>
                </c:pt>
                <c:pt idx="692">
                  <c:v>62.915712478453798</c:v>
                </c:pt>
                <c:pt idx="693">
                  <c:v>62.915712478453798</c:v>
                </c:pt>
                <c:pt idx="694">
                  <c:v>62.836292169958298</c:v>
                </c:pt>
                <c:pt idx="695">
                  <c:v>62.595061570574998</c:v>
                </c:pt>
                <c:pt idx="696">
                  <c:v>62.595061570574998</c:v>
                </c:pt>
                <c:pt idx="697">
                  <c:v>62.531789523637698</c:v>
                </c:pt>
                <c:pt idx="698">
                  <c:v>62.150094352242199</c:v>
                </c:pt>
                <c:pt idx="699">
                  <c:v>62.150094352242199</c:v>
                </c:pt>
                <c:pt idx="700">
                  <c:v>62.168994053919299</c:v>
                </c:pt>
                <c:pt idx="701">
                  <c:v>62.063841886786904</c:v>
                </c:pt>
                <c:pt idx="702">
                  <c:v>62.027817222220797</c:v>
                </c:pt>
                <c:pt idx="703">
                  <c:v>61.928330966201599</c:v>
                </c:pt>
                <c:pt idx="704">
                  <c:v>61.824270374443202</c:v>
                </c:pt>
                <c:pt idx="705">
                  <c:v>61.330573166733501</c:v>
                </c:pt>
                <c:pt idx="706">
                  <c:v>61.330573166733501</c:v>
                </c:pt>
                <c:pt idx="707">
                  <c:v>61.330573166733501</c:v>
                </c:pt>
                <c:pt idx="708">
                  <c:v>61.330573166733501</c:v>
                </c:pt>
                <c:pt idx="709">
                  <c:v>61.227529955196601</c:v>
                </c:pt>
                <c:pt idx="710">
                  <c:v>61.233877714571001</c:v>
                </c:pt>
                <c:pt idx="711">
                  <c:v>61.136757957688303</c:v>
                </c:pt>
                <c:pt idx="712">
                  <c:v>60.818296280311799</c:v>
                </c:pt>
                <c:pt idx="713">
                  <c:v>60.818296280311799</c:v>
                </c:pt>
                <c:pt idx="714">
                  <c:v>60.524167291498799</c:v>
                </c:pt>
                <c:pt idx="715">
                  <c:v>60.615857534256001</c:v>
                </c:pt>
                <c:pt idx="716">
                  <c:v>60.649638737009603</c:v>
                </c:pt>
                <c:pt idx="717">
                  <c:v>60.608135062919501</c:v>
                </c:pt>
                <c:pt idx="718">
                  <c:v>59.8067103246416</c:v>
                </c:pt>
                <c:pt idx="719">
                  <c:v>59.8067103246416</c:v>
                </c:pt>
                <c:pt idx="720">
                  <c:v>59.8067103246416</c:v>
                </c:pt>
                <c:pt idx="721">
                  <c:v>59.8067103246416</c:v>
                </c:pt>
                <c:pt idx="722">
                  <c:v>59.926127884058097</c:v>
                </c:pt>
                <c:pt idx="723">
                  <c:v>59.9888552880916</c:v>
                </c:pt>
                <c:pt idx="724">
                  <c:v>59.894572255693802</c:v>
                </c:pt>
                <c:pt idx="725">
                  <c:v>59.8040172287578</c:v>
                </c:pt>
                <c:pt idx="726">
                  <c:v>59.788567858226699</c:v>
                </c:pt>
                <c:pt idx="727">
                  <c:v>59.657797964511602</c:v>
                </c:pt>
                <c:pt idx="728">
                  <c:v>59.369866660907697</c:v>
                </c:pt>
                <c:pt idx="729">
                  <c:v>58.9112137810774</c:v>
                </c:pt>
                <c:pt idx="730">
                  <c:v>58.292327414583497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D1B-4A29-B902-1984FE0EE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0174192"/>
        <c:axId val="570161296"/>
      </c:scatterChart>
      <c:valAx>
        <c:axId val="570174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Scheduled</a:t>
                </a:r>
                <a:r>
                  <a:rPr lang="en-US" sz="1400" baseline="0" dirty="0"/>
                  <a:t> Departure Date</a:t>
                </a:r>
                <a:endParaRPr lang="en-US" sz="14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161296"/>
        <c:crosses val="autoZero"/>
        <c:crossBetween val="midCat"/>
      </c:valAx>
      <c:valAx>
        <c:axId val="57016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Velocity</a:t>
                </a:r>
                <a:r>
                  <a:rPr lang="en-US" sz="1400" baseline="0"/>
                  <a:t> Azimuth (deg)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1741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'12p2'!$AC$2:$AC$279</c:f>
              <c:numCache>
                <c:formatCode>m/d/yyyy</c:formatCode>
                <c:ptCount val="278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</c:numCache>
            </c:numRef>
          </c:xVal>
          <c:yVal>
            <c:numRef>
              <c:f>'12p2'!$AA$2:$AA$279</c:f>
              <c:numCache>
                <c:formatCode>m/d/yyyy</c:formatCode>
                <c:ptCount val="278"/>
                <c:pt idx="0">
                  <c:v>44282</c:v>
                </c:pt>
                <c:pt idx="1">
                  <c:v>44282</c:v>
                </c:pt>
                <c:pt idx="2">
                  <c:v>44282</c:v>
                </c:pt>
                <c:pt idx="3">
                  <c:v>44283</c:v>
                </c:pt>
                <c:pt idx="4">
                  <c:v>44283</c:v>
                </c:pt>
                <c:pt idx="5">
                  <c:v>44283</c:v>
                </c:pt>
                <c:pt idx="6">
                  <c:v>44283</c:v>
                </c:pt>
                <c:pt idx="7">
                  <c:v>44283</c:v>
                </c:pt>
                <c:pt idx="8">
                  <c:v>44283</c:v>
                </c:pt>
                <c:pt idx="9">
                  <c:v>44283</c:v>
                </c:pt>
                <c:pt idx="10">
                  <c:v>44283</c:v>
                </c:pt>
                <c:pt idx="11">
                  <c:v>44283</c:v>
                </c:pt>
                <c:pt idx="12">
                  <c:v>44284</c:v>
                </c:pt>
                <c:pt idx="13">
                  <c:v>44284</c:v>
                </c:pt>
                <c:pt idx="14">
                  <c:v>44284</c:v>
                </c:pt>
                <c:pt idx="15">
                  <c:v>44284</c:v>
                </c:pt>
                <c:pt idx="16">
                  <c:v>44284</c:v>
                </c:pt>
                <c:pt idx="17">
                  <c:v>44284</c:v>
                </c:pt>
                <c:pt idx="18">
                  <c:v>44284</c:v>
                </c:pt>
                <c:pt idx="19">
                  <c:v>44284</c:v>
                </c:pt>
                <c:pt idx="20">
                  <c:v>44284</c:v>
                </c:pt>
                <c:pt idx="21">
                  <c:v>44285</c:v>
                </c:pt>
                <c:pt idx="22">
                  <c:v>44285</c:v>
                </c:pt>
                <c:pt idx="23">
                  <c:v>44285</c:v>
                </c:pt>
                <c:pt idx="24">
                  <c:v>44285</c:v>
                </c:pt>
                <c:pt idx="25">
                  <c:v>44285</c:v>
                </c:pt>
                <c:pt idx="26">
                  <c:v>44285</c:v>
                </c:pt>
                <c:pt idx="27">
                  <c:v>44285</c:v>
                </c:pt>
                <c:pt idx="28">
                  <c:v>44285</c:v>
                </c:pt>
                <c:pt idx="29">
                  <c:v>44286</c:v>
                </c:pt>
                <c:pt idx="30">
                  <c:v>44286</c:v>
                </c:pt>
                <c:pt idx="31">
                  <c:v>44286</c:v>
                </c:pt>
                <c:pt idx="32">
                  <c:v>44286</c:v>
                </c:pt>
                <c:pt idx="33">
                  <c:v>44286</c:v>
                </c:pt>
                <c:pt idx="34">
                  <c:v>44286</c:v>
                </c:pt>
                <c:pt idx="35">
                  <c:v>44286</c:v>
                </c:pt>
                <c:pt idx="36">
                  <c:v>44287</c:v>
                </c:pt>
                <c:pt idx="37">
                  <c:v>44287</c:v>
                </c:pt>
                <c:pt idx="38">
                  <c:v>44287</c:v>
                </c:pt>
                <c:pt idx="39">
                  <c:v>44287</c:v>
                </c:pt>
                <c:pt idx="40">
                  <c:v>44287</c:v>
                </c:pt>
                <c:pt idx="41">
                  <c:v>44287</c:v>
                </c:pt>
                <c:pt idx="42">
                  <c:v>44287</c:v>
                </c:pt>
                <c:pt idx="43">
                  <c:v>44288</c:v>
                </c:pt>
                <c:pt idx="44">
                  <c:v>44288</c:v>
                </c:pt>
                <c:pt idx="45">
                  <c:v>44288</c:v>
                </c:pt>
                <c:pt idx="46">
                  <c:v>44288</c:v>
                </c:pt>
                <c:pt idx="47">
                  <c:v>44288</c:v>
                </c:pt>
                <c:pt idx="48">
                  <c:v>44288</c:v>
                </c:pt>
                <c:pt idx="49">
                  <c:v>44288</c:v>
                </c:pt>
                <c:pt idx="50">
                  <c:v>44289</c:v>
                </c:pt>
                <c:pt idx="51">
                  <c:v>44289</c:v>
                </c:pt>
                <c:pt idx="52">
                  <c:v>44289</c:v>
                </c:pt>
                <c:pt idx="53">
                  <c:v>44289</c:v>
                </c:pt>
                <c:pt idx="54">
                  <c:v>44289</c:v>
                </c:pt>
                <c:pt idx="55">
                  <c:v>44289</c:v>
                </c:pt>
                <c:pt idx="56">
                  <c:v>44290</c:v>
                </c:pt>
                <c:pt idx="57">
                  <c:v>44290</c:v>
                </c:pt>
                <c:pt idx="58">
                  <c:v>44290</c:v>
                </c:pt>
                <c:pt idx="59">
                  <c:v>44290</c:v>
                </c:pt>
                <c:pt idx="60">
                  <c:v>44290</c:v>
                </c:pt>
                <c:pt idx="61">
                  <c:v>44291</c:v>
                </c:pt>
                <c:pt idx="62">
                  <c:v>44291</c:v>
                </c:pt>
                <c:pt idx="63">
                  <c:v>44291</c:v>
                </c:pt>
                <c:pt idx="64">
                  <c:v>44291</c:v>
                </c:pt>
                <c:pt idx="65">
                  <c:v>44291</c:v>
                </c:pt>
                <c:pt idx="66">
                  <c:v>44292</c:v>
                </c:pt>
                <c:pt idx="67">
                  <c:v>44292</c:v>
                </c:pt>
                <c:pt idx="68">
                  <c:v>44292</c:v>
                </c:pt>
                <c:pt idx="69">
                  <c:v>44292</c:v>
                </c:pt>
                <c:pt idx="70">
                  <c:v>44292</c:v>
                </c:pt>
                <c:pt idx="71">
                  <c:v>44293</c:v>
                </c:pt>
                <c:pt idx="72">
                  <c:v>44293</c:v>
                </c:pt>
                <c:pt idx="73">
                  <c:v>44293</c:v>
                </c:pt>
                <c:pt idx="74">
                  <c:v>44293</c:v>
                </c:pt>
                <c:pt idx="75">
                  <c:v>44294</c:v>
                </c:pt>
                <c:pt idx="76">
                  <c:v>44294</c:v>
                </c:pt>
                <c:pt idx="77">
                  <c:v>44294</c:v>
                </c:pt>
                <c:pt idx="78">
                  <c:v>44294</c:v>
                </c:pt>
                <c:pt idx="79">
                  <c:v>44295</c:v>
                </c:pt>
                <c:pt idx="80">
                  <c:v>44295</c:v>
                </c:pt>
                <c:pt idx="81">
                  <c:v>44295</c:v>
                </c:pt>
                <c:pt idx="82">
                  <c:v>44295</c:v>
                </c:pt>
                <c:pt idx="83">
                  <c:v>44296</c:v>
                </c:pt>
                <c:pt idx="84">
                  <c:v>44296</c:v>
                </c:pt>
                <c:pt idx="85">
                  <c:v>44296</c:v>
                </c:pt>
                <c:pt idx="86">
                  <c:v>44296</c:v>
                </c:pt>
                <c:pt idx="87">
                  <c:v>44297</c:v>
                </c:pt>
                <c:pt idx="88">
                  <c:v>44297</c:v>
                </c:pt>
                <c:pt idx="89">
                  <c:v>44297</c:v>
                </c:pt>
                <c:pt idx="90">
                  <c:v>44298</c:v>
                </c:pt>
                <c:pt idx="91">
                  <c:v>44298</c:v>
                </c:pt>
                <c:pt idx="92">
                  <c:v>44298</c:v>
                </c:pt>
                <c:pt idx="93">
                  <c:v>44299</c:v>
                </c:pt>
                <c:pt idx="94">
                  <c:v>44299</c:v>
                </c:pt>
                <c:pt idx="95">
                  <c:v>44299</c:v>
                </c:pt>
                <c:pt idx="96">
                  <c:v>44300</c:v>
                </c:pt>
                <c:pt idx="97">
                  <c:v>44300</c:v>
                </c:pt>
                <c:pt idx="98">
                  <c:v>44300</c:v>
                </c:pt>
                <c:pt idx="99">
                  <c:v>44301</c:v>
                </c:pt>
                <c:pt idx="100">
                  <c:v>44301</c:v>
                </c:pt>
                <c:pt idx="101">
                  <c:v>44302</c:v>
                </c:pt>
                <c:pt idx="102">
                  <c:v>44302</c:v>
                </c:pt>
                <c:pt idx="103">
                  <c:v>44302</c:v>
                </c:pt>
                <c:pt idx="104">
                  <c:v>44303</c:v>
                </c:pt>
                <c:pt idx="105">
                  <c:v>44303</c:v>
                </c:pt>
                <c:pt idx="106">
                  <c:v>44304</c:v>
                </c:pt>
                <c:pt idx="107">
                  <c:v>44304</c:v>
                </c:pt>
                <c:pt idx="108">
                  <c:v>44305</c:v>
                </c:pt>
                <c:pt idx="109">
                  <c:v>44305</c:v>
                </c:pt>
                <c:pt idx="110">
                  <c:v>44306</c:v>
                </c:pt>
                <c:pt idx="111">
                  <c:v>44306</c:v>
                </c:pt>
                <c:pt idx="112">
                  <c:v>44307</c:v>
                </c:pt>
                <c:pt idx="113">
                  <c:v>44307</c:v>
                </c:pt>
                <c:pt idx="114">
                  <c:v>44308</c:v>
                </c:pt>
                <c:pt idx="115">
                  <c:v>44308</c:v>
                </c:pt>
                <c:pt idx="116">
                  <c:v>44309</c:v>
                </c:pt>
                <c:pt idx="117">
                  <c:v>44310</c:v>
                </c:pt>
                <c:pt idx="118">
                  <c:v>44310</c:v>
                </c:pt>
                <c:pt idx="119">
                  <c:v>44311</c:v>
                </c:pt>
                <c:pt idx="120">
                  <c:v>44312</c:v>
                </c:pt>
                <c:pt idx="121">
                  <c:v>44312</c:v>
                </c:pt>
                <c:pt idx="122">
                  <c:v>44313</c:v>
                </c:pt>
                <c:pt idx="123">
                  <c:v>44314</c:v>
                </c:pt>
                <c:pt idx="124">
                  <c:v>44315</c:v>
                </c:pt>
                <c:pt idx="125">
                  <c:v>44315</c:v>
                </c:pt>
                <c:pt idx="126">
                  <c:v>44316</c:v>
                </c:pt>
                <c:pt idx="127">
                  <c:v>44317</c:v>
                </c:pt>
                <c:pt idx="128">
                  <c:v>44318</c:v>
                </c:pt>
                <c:pt idx="129">
                  <c:v>44319</c:v>
                </c:pt>
                <c:pt idx="130">
                  <c:v>44320</c:v>
                </c:pt>
                <c:pt idx="131">
                  <c:v>44321</c:v>
                </c:pt>
                <c:pt idx="132">
                  <c:v>44322</c:v>
                </c:pt>
                <c:pt idx="133">
                  <c:v>44323</c:v>
                </c:pt>
                <c:pt idx="134">
                  <c:v>44324</c:v>
                </c:pt>
                <c:pt idx="135">
                  <c:v>44326</c:v>
                </c:pt>
                <c:pt idx="136">
                  <c:v>44327</c:v>
                </c:pt>
                <c:pt idx="137">
                  <c:v>44328</c:v>
                </c:pt>
                <c:pt idx="138">
                  <c:v>44330</c:v>
                </c:pt>
                <c:pt idx="139">
                  <c:v>44331</c:v>
                </c:pt>
                <c:pt idx="140">
                  <c:v>44333</c:v>
                </c:pt>
                <c:pt idx="141">
                  <c:v>44334</c:v>
                </c:pt>
                <c:pt idx="142">
                  <c:v>44336</c:v>
                </c:pt>
                <c:pt idx="143">
                  <c:v>44338</c:v>
                </c:pt>
                <c:pt idx="144">
                  <c:v>44340</c:v>
                </c:pt>
                <c:pt idx="145">
                  <c:v>44342</c:v>
                </c:pt>
                <c:pt idx="146">
                  <c:v>44344</c:v>
                </c:pt>
                <c:pt idx="147">
                  <c:v>44346</c:v>
                </c:pt>
                <c:pt idx="148">
                  <c:v>44348</c:v>
                </c:pt>
                <c:pt idx="149">
                  <c:v>44351</c:v>
                </c:pt>
                <c:pt idx="150">
                  <c:v>44353</c:v>
                </c:pt>
                <c:pt idx="151">
                  <c:v>44357</c:v>
                </c:pt>
                <c:pt idx="152">
                  <c:v>44360</c:v>
                </c:pt>
                <c:pt idx="153">
                  <c:v>44363</c:v>
                </c:pt>
                <c:pt idx="154">
                  <c:v>44366</c:v>
                </c:pt>
                <c:pt idx="155">
                  <c:v>44370</c:v>
                </c:pt>
                <c:pt idx="156">
                  <c:v>44374</c:v>
                </c:pt>
                <c:pt idx="157">
                  <c:v>44378</c:v>
                </c:pt>
                <c:pt idx="158">
                  <c:v>44383</c:v>
                </c:pt>
                <c:pt idx="159">
                  <c:v>44388</c:v>
                </c:pt>
                <c:pt idx="160">
                  <c:v>44393</c:v>
                </c:pt>
                <c:pt idx="161">
                  <c:v>44400</c:v>
                </c:pt>
                <c:pt idx="162">
                  <c:v>44405</c:v>
                </c:pt>
                <c:pt idx="163">
                  <c:v>44412</c:v>
                </c:pt>
                <c:pt idx="164">
                  <c:v>44419</c:v>
                </c:pt>
                <c:pt idx="165">
                  <c:v>44426</c:v>
                </c:pt>
                <c:pt idx="166">
                  <c:v>44434</c:v>
                </c:pt>
                <c:pt idx="167">
                  <c:v>44441</c:v>
                </c:pt>
                <c:pt idx="168">
                  <c:v>44449</c:v>
                </c:pt>
                <c:pt idx="169">
                  <c:v>44456</c:v>
                </c:pt>
                <c:pt idx="170">
                  <c:v>44463</c:v>
                </c:pt>
                <c:pt idx="171">
                  <c:v>44469</c:v>
                </c:pt>
                <c:pt idx="172">
                  <c:v>44475</c:v>
                </c:pt>
                <c:pt idx="173">
                  <c:v>44481</c:v>
                </c:pt>
                <c:pt idx="174">
                  <c:v>44487</c:v>
                </c:pt>
                <c:pt idx="175">
                  <c:v>44493</c:v>
                </c:pt>
                <c:pt idx="176">
                  <c:v>44499</c:v>
                </c:pt>
                <c:pt idx="177">
                  <c:v>44507</c:v>
                </c:pt>
                <c:pt idx="178">
                  <c:v>44516</c:v>
                </c:pt>
                <c:pt idx="179">
                  <c:v>44525</c:v>
                </c:pt>
                <c:pt idx="180">
                  <c:v>44533</c:v>
                </c:pt>
                <c:pt idx="181">
                  <c:v>44541</c:v>
                </c:pt>
                <c:pt idx="182">
                  <c:v>44548</c:v>
                </c:pt>
                <c:pt idx="183">
                  <c:v>44555</c:v>
                </c:pt>
                <c:pt idx="184">
                  <c:v>44562</c:v>
                </c:pt>
                <c:pt idx="185">
                  <c:v>44568</c:v>
                </c:pt>
                <c:pt idx="186">
                  <c:v>44574</c:v>
                </c:pt>
                <c:pt idx="187">
                  <c:v>44579</c:v>
                </c:pt>
                <c:pt idx="188">
                  <c:v>44585</c:v>
                </c:pt>
                <c:pt idx="189">
                  <c:v>44590</c:v>
                </c:pt>
                <c:pt idx="190">
                  <c:v>44595</c:v>
                </c:pt>
                <c:pt idx="191">
                  <c:v>44600</c:v>
                </c:pt>
                <c:pt idx="192">
                  <c:v>44604</c:v>
                </c:pt>
                <c:pt idx="193">
                  <c:v>44608</c:v>
                </c:pt>
                <c:pt idx="194">
                  <c:v>44597</c:v>
                </c:pt>
                <c:pt idx="195">
                  <c:v>44616</c:v>
                </c:pt>
                <c:pt idx="196">
                  <c:v>44620</c:v>
                </c:pt>
                <c:pt idx="197">
                  <c:v>44624</c:v>
                </c:pt>
                <c:pt idx="198">
                  <c:v>44607</c:v>
                </c:pt>
                <c:pt idx="199">
                  <c:v>44630</c:v>
                </c:pt>
                <c:pt idx="200">
                  <c:v>44612</c:v>
                </c:pt>
                <c:pt idx="201">
                  <c:v>44615</c:v>
                </c:pt>
                <c:pt idx="202">
                  <c:v>44617</c:v>
                </c:pt>
                <c:pt idx="203">
                  <c:v>44620</c:v>
                </c:pt>
                <c:pt idx="204">
                  <c:v>44623</c:v>
                </c:pt>
                <c:pt idx="205">
                  <c:v>44625</c:v>
                </c:pt>
                <c:pt idx="206">
                  <c:v>44627</c:v>
                </c:pt>
                <c:pt idx="207">
                  <c:v>44630</c:v>
                </c:pt>
                <c:pt idx="208">
                  <c:v>44632</c:v>
                </c:pt>
                <c:pt idx="209">
                  <c:v>44634</c:v>
                </c:pt>
                <c:pt idx="210">
                  <c:v>44637</c:v>
                </c:pt>
                <c:pt idx="211">
                  <c:v>44639</c:v>
                </c:pt>
                <c:pt idx="212">
                  <c:v>44641</c:v>
                </c:pt>
                <c:pt idx="213">
                  <c:v>44643</c:v>
                </c:pt>
                <c:pt idx="214">
                  <c:v>44645</c:v>
                </c:pt>
                <c:pt idx="215">
                  <c:v>44647</c:v>
                </c:pt>
                <c:pt idx="216">
                  <c:v>44649</c:v>
                </c:pt>
                <c:pt idx="217">
                  <c:v>44651</c:v>
                </c:pt>
                <c:pt idx="218">
                  <c:v>44653</c:v>
                </c:pt>
                <c:pt idx="219">
                  <c:v>44655</c:v>
                </c:pt>
                <c:pt idx="220">
                  <c:v>44633</c:v>
                </c:pt>
                <c:pt idx="221">
                  <c:v>44635</c:v>
                </c:pt>
                <c:pt idx="222">
                  <c:v>44637</c:v>
                </c:pt>
                <c:pt idx="223">
                  <c:v>44639</c:v>
                </c:pt>
                <c:pt idx="224">
                  <c:v>44641</c:v>
                </c:pt>
                <c:pt idx="225">
                  <c:v>44642</c:v>
                </c:pt>
                <c:pt idx="226">
                  <c:v>44644</c:v>
                </c:pt>
                <c:pt idx="227">
                  <c:v>44646</c:v>
                </c:pt>
                <c:pt idx="228">
                  <c:v>44648</c:v>
                </c:pt>
                <c:pt idx="229">
                  <c:v>44649</c:v>
                </c:pt>
                <c:pt idx="230">
                  <c:v>44651</c:v>
                </c:pt>
                <c:pt idx="231">
                  <c:v>44653</c:v>
                </c:pt>
                <c:pt idx="232">
                  <c:v>44654</c:v>
                </c:pt>
                <c:pt idx="233">
                  <c:v>44656</c:v>
                </c:pt>
                <c:pt idx="234">
                  <c:v>44657</c:v>
                </c:pt>
                <c:pt idx="235">
                  <c:v>44659</c:v>
                </c:pt>
                <c:pt idx="236">
                  <c:v>44661</c:v>
                </c:pt>
                <c:pt idx="237">
                  <c:v>44662</c:v>
                </c:pt>
                <c:pt idx="238">
                  <c:v>44663</c:v>
                </c:pt>
                <c:pt idx="239">
                  <c:v>44665</c:v>
                </c:pt>
                <c:pt idx="240">
                  <c:v>44646</c:v>
                </c:pt>
                <c:pt idx="241">
                  <c:v>44647</c:v>
                </c:pt>
                <c:pt idx="242">
                  <c:v>44649</c:v>
                </c:pt>
                <c:pt idx="243">
                  <c:v>44650</c:v>
                </c:pt>
                <c:pt idx="244">
                  <c:v>44652</c:v>
                </c:pt>
                <c:pt idx="245">
                  <c:v>44653</c:v>
                </c:pt>
                <c:pt idx="246">
                  <c:v>44655</c:v>
                </c:pt>
                <c:pt idx="247">
                  <c:v>44656</c:v>
                </c:pt>
                <c:pt idx="248">
                  <c:v>44657</c:v>
                </c:pt>
                <c:pt idx="249">
                  <c:v>44659</c:v>
                </c:pt>
                <c:pt idx="250">
                  <c:v>44660</c:v>
                </c:pt>
                <c:pt idx="251">
                  <c:v>44662</c:v>
                </c:pt>
                <c:pt idx="252">
                  <c:v>44663</c:v>
                </c:pt>
                <c:pt idx="253">
                  <c:v>44664</c:v>
                </c:pt>
                <c:pt idx="254">
                  <c:v>44646</c:v>
                </c:pt>
                <c:pt idx="255">
                  <c:v>44667</c:v>
                </c:pt>
                <c:pt idx="256">
                  <c:v>44668</c:v>
                </c:pt>
                <c:pt idx="257">
                  <c:v>44651</c:v>
                </c:pt>
                <c:pt idx="258">
                  <c:v>44671</c:v>
                </c:pt>
                <c:pt idx="259">
                  <c:v>44653</c:v>
                </c:pt>
                <c:pt idx="260">
                  <c:v>44655</c:v>
                </c:pt>
                <c:pt idx="261">
                  <c:v>44656</c:v>
                </c:pt>
                <c:pt idx="262">
                  <c:v>44657</c:v>
                </c:pt>
                <c:pt idx="263">
                  <c:v>44659</c:v>
                </c:pt>
                <c:pt idx="264">
                  <c:v>44660</c:v>
                </c:pt>
                <c:pt idx="265">
                  <c:v>44661</c:v>
                </c:pt>
                <c:pt idx="266">
                  <c:v>44663</c:v>
                </c:pt>
                <c:pt idx="267">
                  <c:v>44664</c:v>
                </c:pt>
                <c:pt idx="268">
                  <c:v>44665</c:v>
                </c:pt>
                <c:pt idx="269">
                  <c:v>44666</c:v>
                </c:pt>
                <c:pt idx="270">
                  <c:v>44668</c:v>
                </c:pt>
                <c:pt idx="271">
                  <c:v>44669</c:v>
                </c:pt>
                <c:pt idx="272">
                  <c:v>44670</c:v>
                </c:pt>
                <c:pt idx="273">
                  <c:v>44671</c:v>
                </c:pt>
                <c:pt idx="274">
                  <c:v>44672</c:v>
                </c:pt>
                <c:pt idx="275">
                  <c:v>44673</c:v>
                </c:pt>
                <c:pt idx="276">
                  <c:v>44674</c:v>
                </c:pt>
                <c:pt idx="277">
                  <c:v>44676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C37-4295-896E-BAC6934A0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4863935"/>
        <c:axId val="894864767"/>
      </c:scatterChart>
      <c:valAx>
        <c:axId val="8948639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Departure</a:t>
                </a:r>
                <a:r>
                  <a:rPr lang="en-US" sz="1400" baseline="0"/>
                  <a:t> Date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4864767"/>
        <c:crosses val="autoZero"/>
        <c:crossBetween val="midCat"/>
      </c:valAx>
      <c:valAx>
        <c:axId val="894864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DSM</a:t>
                </a:r>
                <a:r>
                  <a:rPr lang="en-US" sz="1400" baseline="0"/>
                  <a:t> Date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486393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'12p2'!$AC$2:$AC$279</c:f>
              <c:numCache>
                <c:formatCode>m/d/yyyy</c:formatCode>
                <c:ptCount val="278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  <c:pt idx="182">
                  <c:v>44287</c:v>
                </c:pt>
                <c:pt idx="183">
                  <c:v>44288</c:v>
                </c:pt>
                <c:pt idx="184">
                  <c:v>44289</c:v>
                </c:pt>
                <c:pt idx="185">
                  <c:v>44290</c:v>
                </c:pt>
                <c:pt idx="186">
                  <c:v>44291</c:v>
                </c:pt>
                <c:pt idx="187">
                  <c:v>44292</c:v>
                </c:pt>
                <c:pt idx="188">
                  <c:v>44293</c:v>
                </c:pt>
                <c:pt idx="189">
                  <c:v>44294</c:v>
                </c:pt>
                <c:pt idx="190">
                  <c:v>44295</c:v>
                </c:pt>
                <c:pt idx="191">
                  <c:v>44296</c:v>
                </c:pt>
                <c:pt idx="192">
                  <c:v>44297</c:v>
                </c:pt>
                <c:pt idx="193">
                  <c:v>44298</c:v>
                </c:pt>
                <c:pt idx="194">
                  <c:v>44299</c:v>
                </c:pt>
                <c:pt idx="195">
                  <c:v>44300</c:v>
                </c:pt>
                <c:pt idx="196">
                  <c:v>44301</c:v>
                </c:pt>
                <c:pt idx="197">
                  <c:v>44302</c:v>
                </c:pt>
                <c:pt idx="198">
                  <c:v>44303</c:v>
                </c:pt>
                <c:pt idx="199">
                  <c:v>44304</c:v>
                </c:pt>
                <c:pt idx="200">
                  <c:v>44305</c:v>
                </c:pt>
                <c:pt idx="201">
                  <c:v>44306</c:v>
                </c:pt>
                <c:pt idx="202">
                  <c:v>44307</c:v>
                </c:pt>
                <c:pt idx="203">
                  <c:v>44308</c:v>
                </c:pt>
                <c:pt idx="204">
                  <c:v>44309</c:v>
                </c:pt>
                <c:pt idx="205">
                  <c:v>44310</c:v>
                </c:pt>
                <c:pt idx="206">
                  <c:v>44311</c:v>
                </c:pt>
                <c:pt idx="207">
                  <c:v>44312</c:v>
                </c:pt>
                <c:pt idx="208">
                  <c:v>44313</c:v>
                </c:pt>
                <c:pt idx="209">
                  <c:v>44314</c:v>
                </c:pt>
                <c:pt idx="210">
                  <c:v>44315</c:v>
                </c:pt>
                <c:pt idx="211">
                  <c:v>44316</c:v>
                </c:pt>
                <c:pt idx="212">
                  <c:v>44317</c:v>
                </c:pt>
                <c:pt idx="213">
                  <c:v>44318</c:v>
                </c:pt>
                <c:pt idx="214">
                  <c:v>44319</c:v>
                </c:pt>
                <c:pt idx="215">
                  <c:v>44320</c:v>
                </c:pt>
                <c:pt idx="216">
                  <c:v>44321</c:v>
                </c:pt>
                <c:pt idx="217">
                  <c:v>44322</c:v>
                </c:pt>
                <c:pt idx="218">
                  <c:v>44323</c:v>
                </c:pt>
                <c:pt idx="219">
                  <c:v>44324</c:v>
                </c:pt>
                <c:pt idx="220">
                  <c:v>44325</c:v>
                </c:pt>
                <c:pt idx="221">
                  <c:v>44326</c:v>
                </c:pt>
                <c:pt idx="222">
                  <c:v>44327</c:v>
                </c:pt>
                <c:pt idx="223">
                  <c:v>44328</c:v>
                </c:pt>
                <c:pt idx="224">
                  <c:v>44329</c:v>
                </c:pt>
                <c:pt idx="225">
                  <c:v>44330</c:v>
                </c:pt>
                <c:pt idx="226">
                  <c:v>44331</c:v>
                </c:pt>
                <c:pt idx="227">
                  <c:v>44332</c:v>
                </c:pt>
                <c:pt idx="228">
                  <c:v>44333</c:v>
                </c:pt>
                <c:pt idx="229">
                  <c:v>44334</c:v>
                </c:pt>
                <c:pt idx="230">
                  <c:v>44335</c:v>
                </c:pt>
                <c:pt idx="231">
                  <c:v>44336</c:v>
                </c:pt>
                <c:pt idx="232">
                  <c:v>44337</c:v>
                </c:pt>
                <c:pt idx="233">
                  <c:v>44338</c:v>
                </c:pt>
                <c:pt idx="234">
                  <c:v>44339</c:v>
                </c:pt>
                <c:pt idx="235">
                  <c:v>44340</c:v>
                </c:pt>
                <c:pt idx="236">
                  <c:v>44341</c:v>
                </c:pt>
                <c:pt idx="237">
                  <c:v>44342</c:v>
                </c:pt>
                <c:pt idx="238">
                  <c:v>44343</c:v>
                </c:pt>
                <c:pt idx="239">
                  <c:v>44344</c:v>
                </c:pt>
                <c:pt idx="240">
                  <c:v>44345</c:v>
                </c:pt>
                <c:pt idx="241">
                  <c:v>44346</c:v>
                </c:pt>
                <c:pt idx="242">
                  <c:v>44347</c:v>
                </c:pt>
                <c:pt idx="243">
                  <c:v>44348</c:v>
                </c:pt>
                <c:pt idx="244">
                  <c:v>44349</c:v>
                </c:pt>
                <c:pt idx="245">
                  <c:v>44350</c:v>
                </c:pt>
                <c:pt idx="246">
                  <c:v>44351</c:v>
                </c:pt>
                <c:pt idx="247">
                  <c:v>44352</c:v>
                </c:pt>
                <c:pt idx="248">
                  <c:v>44353</c:v>
                </c:pt>
                <c:pt idx="249">
                  <c:v>44354</c:v>
                </c:pt>
                <c:pt idx="250">
                  <c:v>44355</c:v>
                </c:pt>
                <c:pt idx="251">
                  <c:v>44356</c:v>
                </c:pt>
                <c:pt idx="252">
                  <c:v>44357</c:v>
                </c:pt>
                <c:pt idx="253">
                  <c:v>44358</c:v>
                </c:pt>
                <c:pt idx="254">
                  <c:v>44359</c:v>
                </c:pt>
                <c:pt idx="255">
                  <c:v>44360</c:v>
                </c:pt>
                <c:pt idx="256">
                  <c:v>44361</c:v>
                </c:pt>
                <c:pt idx="257">
                  <c:v>44362</c:v>
                </c:pt>
                <c:pt idx="258">
                  <c:v>44363</c:v>
                </c:pt>
                <c:pt idx="259">
                  <c:v>44364</c:v>
                </c:pt>
                <c:pt idx="260">
                  <c:v>44365</c:v>
                </c:pt>
                <c:pt idx="261">
                  <c:v>44366</c:v>
                </c:pt>
                <c:pt idx="262">
                  <c:v>44367</c:v>
                </c:pt>
                <c:pt idx="263">
                  <c:v>44368</c:v>
                </c:pt>
                <c:pt idx="264">
                  <c:v>44369</c:v>
                </c:pt>
                <c:pt idx="265">
                  <c:v>44370</c:v>
                </c:pt>
                <c:pt idx="266">
                  <c:v>44371</c:v>
                </c:pt>
                <c:pt idx="267">
                  <c:v>44372</c:v>
                </c:pt>
                <c:pt idx="268">
                  <c:v>44373</c:v>
                </c:pt>
                <c:pt idx="269">
                  <c:v>44374</c:v>
                </c:pt>
                <c:pt idx="270">
                  <c:v>44375</c:v>
                </c:pt>
                <c:pt idx="271">
                  <c:v>44376</c:v>
                </c:pt>
                <c:pt idx="272">
                  <c:v>44377</c:v>
                </c:pt>
                <c:pt idx="273">
                  <c:v>44378</c:v>
                </c:pt>
                <c:pt idx="274">
                  <c:v>44379</c:v>
                </c:pt>
                <c:pt idx="275">
                  <c:v>44380</c:v>
                </c:pt>
                <c:pt idx="276">
                  <c:v>44381</c:v>
                </c:pt>
                <c:pt idx="277">
                  <c:v>44382</c:v>
                </c:pt>
              </c:numCache>
            </c:numRef>
          </c:xVal>
          <c:yVal>
            <c:numRef>
              <c:f>'12p2'!$T$2:$T$279</c:f>
              <c:numCache>
                <c:formatCode>m/d/yyyy</c:formatCode>
                <c:ptCount val="278"/>
                <c:pt idx="0">
                  <c:v>45194</c:v>
                </c:pt>
                <c:pt idx="1">
                  <c:v>45194</c:v>
                </c:pt>
                <c:pt idx="2">
                  <c:v>45194</c:v>
                </c:pt>
                <c:pt idx="3">
                  <c:v>45194</c:v>
                </c:pt>
                <c:pt idx="4">
                  <c:v>45194</c:v>
                </c:pt>
                <c:pt idx="5">
                  <c:v>45194</c:v>
                </c:pt>
                <c:pt idx="6">
                  <c:v>45194</c:v>
                </c:pt>
                <c:pt idx="7">
                  <c:v>45194</c:v>
                </c:pt>
                <c:pt idx="8">
                  <c:v>45194</c:v>
                </c:pt>
                <c:pt idx="9">
                  <c:v>45194</c:v>
                </c:pt>
                <c:pt idx="10">
                  <c:v>45194</c:v>
                </c:pt>
                <c:pt idx="11">
                  <c:v>45194</c:v>
                </c:pt>
                <c:pt idx="12">
                  <c:v>45194</c:v>
                </c:pt>
                <c:pt idx="13">
                  <c:v>45194</c:v>
                </c:pt>
                <c:pt idx="14">
                  <c:v>45194</c:v>
                </c:pt>
                <c:pt idx="15">
                  <c:v>45194</c:v>
                </c:pt>
                <c:pt idx="16">
                  <c:v>45194</c:v>
                </c:pt>
                <c:pt idx="17">
                  <c:v>45194</c:v>
                </c:pt>
                <c:pt idx="18">
                  <c:v>45194</c:v>
                </c:pt>
                <c:pt idx="19">
                  <c:v>45194</c:v>
                </c:pt>
                <c:pt idx="20">
                  <c:v>45194</c:v>
                </c:pt>
                <c:pt idx="21">
                  <c:v>45194</c:v>
                </c:pt>
                <c:pt idx="22">
                  <c:v>45194</c:v>
                </c:pt>
                <c:pt idx="23">
                  <c:v>45194</c:v>
                </c:pt>
                <c:pt idx="24">
                  <c:v>45194</c:v>
                </c:pt>
                <c:pt idx="25">
                  <c:v>45194</c:v>
                </c:pt>
                <c:pt idx="26">
                  <c:v>45194</c:v>
                </c:pt>
                <c:pt idx="27">
                  <c:v>45194</c:v>
                </c:pt>
                <c:pt idx="28">
                  <c:v>45194</c:v>
                </c:pt>
                <c:pt idx="29">
                  <c:v>45194</c:v>
                </c:pt>
                <c:pt idx="30">
                  <c:v>45194</c:v>
                </c:pt>
                <c:pt idx="31">
                  <c:v>45194</c:v>
                </c:pt>
                <c:pt idx="32">
                  <c:v>45194</c:v>
                </c:pt>
                <c:pt idx="33">
                  <c:v>45194</c:v>
                </c:pt>
                <c:pt idx="34">
                  <c:v>45194</c:v>
                </c:pt>
                <c:pt idx="35">
                  <c:v>45194</c:v>
                </c:pt>
                <c:pt idx="36">
                  <c:v>45194</c:v>
                </c:pt>
                <c:pt idx="37">
                  <c:v>45194</c:v>
                </c:pt>
                <c:pt idx="38">
                  <c:v>45194</c:v>
                </c:pt>
                <c:pt idx="39">
                  <c:v>45194</c:v>
                </c:pt>
                <c:pt idx="40">
                  <c:v>45194</c:v>
                </c:pt>
                <c:pt idx="41">
                  <c:v>45194</c:v>
                </c:pt>
                <c:pt idx="42">
                  <c:v>45194</c:v>
                </c:pt>
                <c:pt idx="43">
                  <c:v>45194</c:v>
                </c:pt>
                <c:pt idx="44">
                  <c:v>45194</c:v>
                </c:pt>
                <c:pt idx="45">
                  <c:v>45194</c:v>
                </c:pt>
                <c:pt idx="46">
                  <c:v>45194</c:v>
                </c:pt>
                <c:pt idx="47">
                  <c:v>45194</c:v>
                </c:pt>
                <c:pt idx="48">
                  <c:v>45194</c:v>
                </c:pt>
                <c:pt idx="49">
                  <c:v>45194</c:v>
                </c:pt>
                <c:pt idx="50">
                  <c:v>45194</c:v>
                </c:pt>
                <c:pt idx="51">
                  <c:v>45194</c:v>
                </c:pt>
                <c:pt idx="52">
                  <c:v>45194</c:v>
                </c:pt>
                <c:pt idx="53">
                  <c:v>45194</c:v>
                </c:pt>
                <c:pt idx="54">
                  <c:v>45194</c:v>
                </c:pt>
                <c:pt idx="55">
                  <c:v>45194</c:v>
                </c:pt>
                <c:pt idx="56">
                  <c:v>45194</c:v>
                </c:pt>
                <c:pt idx="57">
                  <c:v>45194</c:v>
                </c:pt>
                <c:pt idx="58">
                  <c:v>45194</c:v>
                </c:pt>
                <c:pt idx="59">
                  <c:v>45194</c:v>
                </c:pt>
                <c:pt idx="60">
                  <c:v>45194</c:v>
                </c:pt>
                <c:pt idx="61">
                  <c:v>45194</c:v>
                </c:pt>
                <c:pt idx="62">
                  <c:v>45194</c:v>
                </c:pt>
                <c:pt idx="63">
                  <c:v>45194</c:v>
                </c:pt>
                <c:pt idx="64">
                  <c:v>45194</c:v>
                </c:pt>
                <c:pt idx="65">
                  <c:v>45194</c:v>
                </c:pt>
                <c:pt idx="66">
                  <c:v>45194</c:v>
                </c:pt>
                <c:pt idx="67">
                  <c:v>45194</c:v>
                </c:pt>
                <c:pt idx="68">
                  <c:v>45194</c:v>
                </c:pt>
                <c:pt idx="69">
                  <c:v>45194</c:v>
                </c:pt>
                <c:pt idx="70">
                  <c:v>45194</c:v>
                </c:pt>
                <c:pt idx="71">
                  <c:v>45194</c:v>
                </c:pt>
                <c:pt idx="72">
                  <c:v>45194</c:v>
                </c:pt>
                <c:pt idx="73">
                  <c:v>45194</c:v>
                </c:pt>
                <c:pt idx="74">
                  <c:v>45194</c:v>
                </c:pt>
                <c:pt idx="75">
                  <c:v>45194</c:v>
                </c:pt>
                <c:pt idx="76">
                  <c:v>45194</c:v>
                </c:pt>
                <c:pt idx="77">
                  <c:v>45194</c:v>
                </c:pt>
                <c:pt idx="78">
                  <c:v>45194</c:v>
                </c:pt>
                <c:pt idx="79">
                  <c:v>45194</c:v>
                </c:pt>
                <c:pt idx="80">
                  <c:v>45194</c:v>
                </c:pt>
                <c:pt idx="81">
                  <c:v>45194</c:v>
                </c:pt>
                <c:pt idx="82">
                  <c:v>45194</c:v>
                </c:pt>
                <c:pt idx="83">
                  <c:v>45194</c:v>
                </c:pt>
                <c:pt idx="84">
                  <c:v>45194</c:v>
                </c:pt>
                <c:pt idx="85">
                  <c:v>45194</c:v>
                </c:pt>
                <c:pt idx="86">
                  <c:v>45194</c:v>
                </c:pt>
                <c:pt idx="87">
                  <c:v>45194</c:v>
                </c:pt>
                <c:pt idx="88">
                  <c:v>45194</c:v>
                </c:pt>
                <c:pt idx="89">
                  <c:v>45194</c:v>
                </c:pt>
                <c:pt idx="90">
                  <c:v>45194</c:v>
                </c:pt>
                <c:pt idx="91">
                  <c:v>45194</c:v>
                </c:pt>
                <c:pt idx="92">
                  <c:v>45194</c:v>
                </c:pt>
                <c:pt idx="93">
                  <c:v>45194</c:v>
                </c:pt>
                <c:pt idx="94">
                  <c:v>45194</c:v>
                </c:pt>
                <c:pt idx="95">
                  <c:v>45194</c:v>
                </c:pt>
                <c:pt idx="96">
                  <c:v>45194</c:v>
                </c:pt>
                <c:pt idx="97">
                  <c:v>45194</c:v>
                </c:pt>
                <c:pt idx="98">
                  <c:v>45194</c:v>
                </c:pt>
                <c:pt idx="99">
                  <c:v>45194</c:v>
                </c:pt>
                <c:pt idx="100">
                  <c:v>45194</c:v>
                </c:pt>
                <c:pt idx="101">
                  <c:v>45194</c:v>
                </c:pt>
                <c:pt idx="102">
                  <c:v>45194</c:v>
                </c:pt>
                <c:pt idx="103">
                  <c:v>45194</c:v>
                </c:pt>
                <c:pt idx="104">
                  <c:v>45194</c:v>
                </c:pt>
                <c:pt idx="105">
                  <c:v>45194</c:v>
                </c:pt>
                <c:pt idx="106">
                  <c:v>45194</c:v>
                </c:pt>
                <c:pt idx="107">
                  <c:v>45194</c:v>
                </c:pt>
                <c:pt idx="108">
                  <c:v>45194</c:v>
                </c:pt>
                <c:pt idx="109">
                  <c:v>45194</c:v>
                </c:pt>
                <c:pt idx="110">
                  <c:v>45194</c:v>
                </c:pt>
                <c:pt idx="111">
                  <c:v>45194</c:v>
                </c:pt>
                <c:pt idx="112">
                  <c:v>45194</c:v>
                </c:pt>
                <c:pt idx="113">
                  <c:v>45194</c:v>
                </c:pt>
                <c:pt idx="114">
                  <c:v>45194</c:v>
                </c:pt>
                <c:pt idx="115">
                  <c:v>45194</c:v>
                </c:pt>
                <c:pt idx="116">
                  <c:v>45194</c:v>
                </c:pt>
                <c:pt idx="117">
                  <c:v>45194</c:v>
                </c:pt>
                <c:pt idx="118">
                  <c:v>45194</c:v>
                </c:pt>
                <c:pt idx="119">
                  <c:v>45194</c:v>
                </c:pt>
                <c:pt idx="120">
                  <c:v>45194</c:v>
                </c:pt>
                <c:pt idx="121">
                  <c:v>45194</c:v>
                </c:pt>
                <c:pt idx="122">
                  <c:v>45194</c:v>
                </c:pt>
                <c:pt idx="123">
                  <c:v>45194</c:v>
                </c:pt>
                <c:pt idx="124">
                  <c:v>45194</c:v>
                </c:pt>
                <c:pt idx="125">
                  <c:v>45194</c:v>
                </c:pt>
                <c:pt idx="126">
                  <c:v>45194</c:v>
                </c:pt>
                <c:pt idx="127">
                  <c:v>45194</c:v>
                </c:pt>
                <c:pt idx="128">
                  <c:v>45194</c:v>
                </c:pt>
                <c:pt idx="129">
                  <c:v>45194</c:v>
                </c:pt>
                <c:pt idx="130">
                  <c:v>45194</c:v>
                </c:pt>
                <c:pt idx="131">
                  <c:v>45194</c:v>
                </c:pt>
                <c:pt idx="132">
                  <c:v>45194</c:v>
                </c:pt>
                <c:pt idx="133">
                  <c:v>45194</c:v>
                </c:pt>
                <c:pt idx="134">
                  <c:v>45194</c:v>
                </c:pt>
                <c:pt idx="135">
                  <c:v>45194</c:v>
                </c:pt>
                <c:pt idx="136">
                  <c:v>45194</c:v>
                </c:pt>
                <c:pt idx="137">
                  <c:v>45194</c:v>
                </c:pt>
                <c:pt idx="138">
                  <c:v>45194</c:v>
                </c:pt>
                <c:pt idx="139">
                  <c:v>45194</c:v>
                </c:pt>
                <c:pt idx="140">
                  <c:v>45194</c:v>
                </c:pt>
                <c:pt idx="141">
                  <c:v>45194</c:v>
                </c:pt>
                <c:pt idx="142">
                  <c:v>45194</c:v>
                </c:pt>
                <c:pt idx="143">
                  <c:v>45194</c:v>
                </c:pt>
                <c:pt idx="144">
                  <c:v>45194</c:v>
                </c:pt>
                <c:pt idx="145">
                  <c:v>45194</c:v>
                </c:pt>
                <c:pt idx="146">
                  <c:v>45194</c:v>
                </c:pt>
                <c:pt idx="147">
                  <c:v>45194</c:v>
                </c:pt>
                <c:pt idx="148">
                  <c:v>45194</c:v>
                </c:pt>
                <c:pt idx="149">
                  <c:v>45194</c:v>
                </c:pt>
                <c:pt idx="150">
                  <c:v>45194</c:v>
                </c:pt>
                <c:pt idx="151">
                  <c:v>45194</c:v>
                </c:pt>
                <c:pt idx="152">
                  <c:v>45194</c:v>
                </c:pt>
                <c:pt idx="153">
                  <c:v>45194</c:v>
                </c:pt>
                <c:pt idx="154">
                  <c:v>45194</c:v>
                </c:pt>
                <c:pt idx="155">
                  <c:v>45194</c:v>
                </c:pt>
                <c:pt idx="156">
                  <c:v>45194</c:v>
                </c:pt>
                <c:pt idx="157">
                  <c:v>45194</c:v>
                </c:pt>
                <c:pt idx="158">
                  <c:v>45194</c:v>
                </c:pt>
                <c:pt idx="159">
                  <c:v>45194</c:v>
                </c:pt>
                <c:pt idx="160">
                  <c:v>45194</c:v>
                </c:pt>
                <c:pt idx="161">
                  <c:v>45194</c:v>
                </c:pt>
                <c:pt idx="162">
                  <c:v>45194</c:v>
                </c:pt>
                <c:pt idx="163">
                  <c:v>45194</c:v>
                </c:pt>
                <c:pt idx="164">
                  <c:v>45194</c:v>
                </c:pt>
                <c:pt idx="165">
                  <c:v>45194</c:v>
                </c:pt>
                <c:pt idx="166">
                  <c:v>45194</c:v>
                </c:pt>
                <c:pt idx="167">
                  <c:v>45194</c:v>
                </c:pt>
                <c:pt idx="168">
                  <c:v>45194</c:v>
                </c:pt>
                <c:pt idx="169">
                  <c:v>45194</c:v>
                </c:pt>
                <c:pt idx="170">
                  <c:v>45194</c:v>
                </c:pt>
                <c:pt idx="171">
                  <c:v>45194</c:v>
                </c:pt>
                <c:pt idx="172">
                  <c:v>45194</c:v>
                </c:pt>
                <c:pt idx="173">
                  <c:v>45194</c:v>
                </c:pt>
                <c:pt idx="174">
                  <c:v>45194</c:v>
                </c:pt>
                <c:pt idx="175">
                  <c:v>45194</c:v>
                </c:pt>
                <c:pt idx="176">
                  <c:v>45194</c:v>
                </c:pt>
                <c:pt idx="177">
                  <c:v>45194</c:v>
                </c:pt>
                <c:pt idx="178">
                  <c:v>45194</c:v>
                </c:pt>
                <c:pt idx="179">
                  <c:v>45194</c:v>
                </c:pt>
                <c:pt idx="180">
                  <c:v>45194</c:v>
                </c:pt>
                <c:pt idx="181">
                  <c:v>45194</c:v>
                </c:pt>
                <c:pt idx="182">
                  <c:v>45194</c:v>
                </c:pt>
                <c:pt idx="183">
                  <c:v>45194</c:v>
                </c:pt>
                <c:pt idx="184">
                  <c:v>45194</c:v>
                </c:pt>
                <c:pt idx="185">
                  <c:v>45194</c:v>
                </c:pt>
                <c:pt idx="186">
                  <c:v>45194</c:v>
                </c:pt>
                <c:pt idx="187">
                  <c:v>45194</c:v>
                </c:pt>
                <c:pt idx="188">
                  <c:v>45194</c:v>
                </c:pt>
                <c:pt idx="189">
                  <c:v>45194</c:v>
                </c:pt>
                <c:pt idx="190">
                  <c:v>45194</c:v>
                </c:pt>
                <c:pt idx="191">
                  <c:v>45194</c:v>
                </c:pt>
                <c:pt idx="192">
                  <c:v>45194</c:v>
                </c:pt>
                <c:pt idx="193">
                  <c:v>45194</c:v>
                </c:pt>
                <c:pt idx="194">
                  <c:v>45195</c:v>
                </c:pt>
                <c:pt idx="195">
                  <c:v>45194</c:v>
                </c:pt>
                <c:pt idx="196">
                  <c:v>45194</c:v>
                </c:pt>
                <c:pt idx="197">
                  <c:v>45194</c:v>
                </c:pt>
                <c:pt idx="198">
                  <c:v>45195</c:v>
                </c:pt>
                <c:pt idx="199">
                  <c:v>45194</c:v>
                </c:pt>
                <c:pt idx="200">
                  <c:v>45195</c:v>
                </c:pt>
                <c:pt idx="201">
                  <c:v>45195</c:v>
                </c:pt>
                <c:pt idx="202">
                  <c:v>45195</c:v>
                </c:pt>
                <c:pt idx="203">
                  <c:v>45195</c:v>
                </c:pt>
                <c:pt idx="204">
                  <c:v>45195</c:v>
                </c:pt>
                <c:pt idx="205">
                  <c:v>45195</c:v>
                </c:pt>
                <c:pt idx="206">
                  <c:v>45195</c:v>
                </c:pt>
                <c:pt idx="207">
                  <c:v>45195</c:v>
                </c:pt>
                <c:pt idx="208">
                  <c:v>45195</c:v>
                </c:pt>
                <c:pt idx="209">
                  <c:v>45195</c:v>
                </c:pt>
                <c:pt idx="210">
                  <c:v>45195</c:v>
                </c:pt>
                <c:pt idx="211">
                  <c:v>45195</c:v>
                </c:pt>
                <c:pt idx="212">
                  <c:v>45195</c:v>
                </c:pt>
                <c:pt idx="213">
                  <c:v>45195</c:v>
                </c:pt>
                <c:pt idx="214">
                  <c:v>45195</c:v>
                </c:pt>
                <c:pt idx="215">
                  <c:v>45195</c:v>
                </c:pt>
                <c:pt idx="216">
                  <c:v>45195</c:v>
                </c:pt>
                <c:pt idx="217">
                  <c:v>45195</c:v>
                </c:pt>
                <c:pt idx="218">
                  <c:v>45195</c:v>
                </c:pt>
                <c:pt idx="219">
                  <c:v>45195</c:v>
                </c:pt>
                <c:pt idx="220">
                  <c:v>45196</c:v>
                </c:pt>
                <c:pt idx="221">
                  <c:v>45196</c:v>
                </c:pt>
                <c:pt idx="222">
                  <c:v>45196</c:v>
                </c:pt>
                <c:pt idx="223">
                  <c:v>45196</c:v>
                </c:pt>
                <c:pt idx="224">
                  <c:v>45196</c:v>
                </c:pt>
                <c:pt idx="225">
                  <c:v>45196</c:v>
                </c:pt>
                <c:pt idx="226">
                  <c:v>45196</c:v>
                </c:pt>
                <c:pt idx="227">
                  <c:v>45196</c:v>
                </c:pt>
                <c:pt idx="228">
                  <c:v>45196</c:v>
                </c:pt>
                <c:pt idx="229">
                  <c:v>45196</c:v>
                </c:pt>
                <c:pt idx="230">
                  <c:v>45196</c:v>
                </c:pt>
                <c:pt idx="231">
                  <c:v>45196</c:v>
                </c:pt>
                <c:pt idx="232">
                  <c:v>45196</c:v>
                </c:pt>
                <c:pt idx="233">
                  <c:v>45196</c:v>
                </c:pt>
                <c:pt idx="234">
                  <c:v>45196</c:v>
                </c:pt>
                <c:pt idx="235">
                  <c:v>45196</c:v>
                </c:pt>
                <c:pt idx="236">
                  <c:v>45196</c:v>
                </c:pt>
                <c:pt idx="237">
                  <c:v>45196</c:v>
                </c:pt>
                <c:pt idx="238">
                  <c:v>45196</c:v>
                </c:pt>
                <c:pt idx="239">
                  <c:v>45196</c:v>
                </c:pt>
                <c:pt idx="240">
                  <c:v>45197</c:v>
                </c:pt>
                <c:pt idx="241">
                  <c:v>45197</c:v>
                </c:pt>
                <c:pt idx="242">
                  <c:v>45197</c:v>
                </c:pt>
                <c:pt idx="243">
                  <c:v>45197</c:v>
                </c:pt>
                <c:pt idx="244">
                  <c:v>45197</c:v>
                </c:pt>
                <c:pt idx="245">
                  <c:v>45197</c:v>
                </c:pt>
                <c:pt idx="246">
                  <c:v>45197</c:v>
                </c:pt>
                <c:pt idx="247">
                  <c:v>45197</c:v>
                </c:pt>
                <c:pt idx="248">
                  <c:v>45197</c:v>
                </c:pt>
                <c:pt idx="249">
                  <c:v>45197</c:v>
                </c:pt>
                <c:pt idx="250">
                  <c:v>45197</c:v>
                </c:pt>
                <c:pt idx="251">
                  <c:v>45197</c:v>
                </c:pt>
                <c:pt idx="252">
                  <c:v>45197</c:v>
                </c:pt>
                <c:pt idx="253">
                  <c:v>45197</c:v>
                </c:pt>
                <c:pt idx="254">
                  <c:v>45198</c:v>
                </c:pt>
                <c:pt idx="255">
                  <c:v>45197</c:v>
                </c:pt>
                <c:pt idx="256">
                  <c:v>45197</c:v>
                </c:pt>
                <c:pt idx="257">
                  <c:v>45198</c:v>
                </c:pt>
                <c:pt idx="258">
                  <c:v>45197</c:v>
                </c:pt>
                <c:pt idx="259">
                  <c:v>45198</c:v>
                </c:pt>
                <c:pt idx="260">
                  <c:v>45198</c:v>
                </c:pt>
                <c:pt idx="261">
                  <c:v>45198</c:v>
                </c:pt>
                <c:pt idx="262">
                  <c:v>45198</c:v>
                </c:pt>
                <c:pt idx="263">
                  <c:v>45198</c:v>
                </c:pt>
                <c:pt idx="264">
                  <c:v>45198</c:v>
                </c:pt>
                <c:pt idx="265">
                  <c:v>45198</c:v>
                </c:pt>
                <c:pt idx="266">
                  <c:v>45198</c:v>
                </c:pt>
                <c:pt idx="267">
                  <c:v>45198</c:v>
                </c:pt>
                <c:pt idx="268">
                  <c:v>45198</c:v>
                </c:pt>
                <c:pt idx="269">
                  <c:v>45198</c:v>
                </c:pt>
                <c:pt idx="270">
                  <c:v>45198</c:v>
                </c:pt>
                <c:pt idx="271">
                  <c:v>45198</c:v>
                </c:pt>
                <c:pt idx="272">
                  <c:v>45198</c:v>
                </c:pt>
                <c:pt idx="273">
                  <c:v>45198</c:v>
                </c:pt>
                <c:pt idx="274">
                  <c:v>45198</c:v>
                </c:pt>
                <c:pt idx="275">
                  <c:v>45198</c:v>
                </c:pt>
                <c:pt idx="276">
                  <c:v>45198</c:v>
                </c:pt>
                <c:pt idx="277">
                  <c:v>45198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3B8-4F4D-B49A-CE4457FAE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4867679"/>
        <c:axId val="894855615"/>
      </c:scatterChart>
      <c:valAx>
        <c:axId val="8948676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Departure</a:t>
                </a:r>
                <a:r>
                  <a:rPr lang="en-US" sz="1400" baseline="0"/>
                  <a:t> Date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4855615"/>
        <c:crosses val="autoZero"/>
        <c:crossBetween val="midCat"/>
      </c:valAx>
      <c:valAx>
        <c:axId val="894855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Arrival 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486767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0E05D23-619F-40F2-BD56-E8D37A73C867}" type="datetime1">
              <a:rPr lang="en-US"/>
              <a:pPr>
                <a:defRPr/>
              </a:pPr>
              <a:t>7/13/2020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en-US" smtClean="0"/>
              <a:t>asdfasdf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184F795-40F2-4CDE-8134-087B5999D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1854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F3DDC47-88B4-43E5-92D6-B2D725E91C66}" type="datetime1">
              <a:rPr lang="en-US"/>
              <a:pPr>
                <a:defRPr/>
              </a:pPr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en-US" smtClean="0"/>
              <a:t>asdfasdf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406DB24-4D60-4059-A9C9-6C2353806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903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90"/>
            <a:ext cx="12196252" cy="685561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1828800"/>
            <a:ext cx="8737600" cy="1600200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5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Enter Presentation Title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08000" y="3657600"/>
            <a:ext cx="4289777" cy="914400"/>
          </a:xfrm>
        </p:spPr>
        <p:txBody>
          <a:bodyPr>
            <a:normAutofit/>
          </a:bodyPr>
          <a:lstStyle>
            <a:lvl1pPr>
              <a:buFontTx/>
              <a:buNone/>
              <a:defRPr sz="2200" cap="none" baseline="0">
                <a:solidFill>
                  <a:schemeClr val="bg1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en-US" dirty="0"/>
              <a:t>Enter Presenter 1</a:t>
            </a:r>
          </a:p>
          <a:p>
            <a:pPr lvl="0"/>
            <a:r>
              <a:rPr lang="en-US" dirty="0"/>
              <a:t>Enter Presenter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457200"/>
            <a:ext cx="95504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3848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71600"/>
            <a:ext cx="53848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33600"/>
            <a:ext cx="524256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3716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133600"/>
            <a:ext cx="524256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6096000" y="1386840"/>
            <a:ext cx="1059" cy="486156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764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Join the Mission on the Web!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600200"/>
            <a:ext cx="11049000" cy="482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8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32000" y="457200"/>
            <a:ext cx="9550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2000" y="1219200"/>
            <a:ext cx="9550400" cy="0"/>
          </a:xfrm>
          <a:prstGeom prst="line">
            <a:avLst/>
          </a:prstGeom>
          <a:ln w="39116">
            <a:solidFill>
              <a:srgbClr val="00004C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27863"/>
            <a:ext cx="1314605" cy="11294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ACD0FE-0F40-124F-AE3E-2EC315BD99A4}"/>
              </a:ext>
            </a:extLst>
          </p:cNvPr>
          <p:cNvSpPr txBox="1"/>
          <p:nvPr userDrawn="1"/>
        </p:nvSpPr>
        <p:spPr>
          <a:xfrm>
            <a:off x="11734800" y="6523431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F29F74C-FE15-BE4A-94B9-0AC7F8349721}" type="slidenum">
              <a:rPr lang="en-US" sz="1200" b="0" smtClean="0">
                <a:solidFill>
                  <a:schemeClr val="tx1"/>
                </a:solidFill>
                <a:latin typeface="+mn-lt"/>
              </a:rPr>
              <a:t>‹#›</a:t>
            </a:fld>
            <a:endParaRPr lang="en-US" sz="1200" b="0" dirty="0">
              <a:solidFill>
                <a:schemeClr val="tx1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3" r:id="rId1"/>
    <p:sldLayoutId id="2147484554" r:id="rId2"/>
    <p:sldLayoutId id="2147484556" r:id="rId3"/>
    <p:sldLayoutId id="2147484557" r:id="rId4"/>
    <p:sldLayoutId id="2147484561" r:id="rId5"/>
    <p:sldLayoutId id="2147484559" r:id="rId6"/>
    <p:sldLayoutId id="2147484560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3200" kern="1200" spc="-10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press-release/nasa-s-newly-arrived-osiris-rex-spacecraft-already-discovers-water-on-asteroid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github.com/nasa/emt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Trajectory Optimization for OSIRIS-</a:t>
            </a:r>
            <a:r>
              <a:rPr lang="en-US" dirty="0" err="1" smtClean="0"/>
              <a:t>REx</a:t>
            </a:r>
            <a:r>
              <a:rPr lang="en-US" dirty="0" smtClean="0"/>
              <a:t> Earth Return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08000" y="3657600"/>
            <a:ext cx="4289777" cy="18288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Noble Hatten, Jacob A. Englander, Donald H. Ellison, Ryo Nakamura,</a:t>
            </a:r>
            <a:r>
              <a:rPr lang="en-US" dirty="0"/>
              <a:t> </a:t>
            </a:r>
            <a:r>
              <a:rPr lang="en-US" dirty="0" smtClean="0"/>
              <a:t>Brian Sutter, Kenneth E. Williams, Jeremy M. Knittel, James McAdams, Daniel Wibben, Peter </a:t>
            </a:r>
            <a:r>
              <a:rPr lang="en-US" dirty="0" err="1" smtClean="0"/>
              <a:t>Antreasian</a:t>
            </a:r>
            <a:r>
              <a:rPr lang="en-US" dirty="0" smtClean="0"/>
              <a:t>, Kenneth Getzandanner, Michael C. Moreau, Dante S. </a:t>
            </a:r>
            <a:r>
              <a:rPr lang="en-US" dirty="0" err="1" smtClean="0"/>
              <a:t>Lauretta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2020 AAS/AIAA Astrodynamics Specialist Conference</a:t>
            </a:r>
          </a:p>
          <a:p>
            <a:r>
              <a:rPr lang="en-US" dirty="0" smtClean="0"/>
              <a:t>August 9 – 12, 2020</a:t>
            </a:r>
          </a:p>
        </p:txBody>
      </p:sp>
    </p:spTree>
    <p:extLst>
      <p:ext uri="{BB962C8B-B14F-4D97-AF65-F5344CB8AC3E}">
        <p14:creationId xmlns:p14="http://schemas.microsoft.com/office/powerpoint/2010/main" val="38215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OSIRIS-</a:t>
            </a:r>
            <a:r>
              <a:rPr lang="en-US" dirty="0" err="1" smtClean="0"/>
              <a:t>REx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</a:t>
            </a:r>
            <a:r>
              <a:rPr lang="en-US" dirty="0" smtClean="0"/>
              <a:t>rigins, </a:t>
            </a:r>
            <a:r>
              <a:rPr lang="en-US" b="1" dirty="0" smtClean="0"/>
              <a:t>S</a:t>
            </a:r>
            <a:r>
              <a:rPr lang="en-US" dirty="0" smtClean="0"/>
              <a:t>pectral </a:t>
            </a:r>
            <a:r>
              <a:rPr lang="en-US" b="1" dirty="0" smtClean="0"/>
              <a:t>I</a:t>
            </a:r>
            <a:r>
              <a:rPr lang="en-US" dirty="0" smtClean="0"/>
              <a:t>nterpretation, </a:t>
            </a:r>
            <a:r>
              <a:rPr lang="en-US" b="1" dirty="0" smtClean="0"/>
              <a:t>R</a:t>
            </a:r>
            <a:r>
              <a:rPr lang="en-US" dirty="0" smtClean="0"/>
              <a:t>esource </a:t>
            </a:r>
            <a:r>
              <a:rPr lang="en-US" b="1" dirty="0" smtClean="0"/>
              <a:t>I</a:t>
            </a:r>
            <a:r>
              <a:rPr lang="en-US" dirty="0" smtClean="0"/>
              <a:t>dentification, and </a:t>
            </a:r>
            <a:r>
              <a:rPr lang="en-US" b="1" dirty="0" smtClean="0"/>
              <a:t>S</a:t>
            </a:r>
            <a:r>
              <a:rPr lang="en-US" dirty="0" smtClean="0"/>
              <a:t>ecurity-</a:t>
            </a:r>
            <a:r>
              <a:rPr lang="en-US" b="1" dirty="0" smtClean="0"/>
              <a:t>R</a:t>
            </a:r>
            <a:r>
              <a:rPr lang="en-US" dirty="0" smtClean="0"/>
              <a:t>egolith </a:t>
            </a:r>
            <a:r>
              <a:rPr lang="en-US" b="1" dirty="0" smtClean="0"/>
              <a:t>Ex</a:t>
            </a:r>
            <a:r>
              <a:rPr lang="en-US" dirty="0" smtClean="0"/>
              <a:t>plorer</a:t>
            </a:r>
          </a:p>
          <a:p>
            <a:r>
              <a:rPr lang="en-US" dirty="0" smtClean="0"/>
              <a:t>New Frontiers mission to return sample from NEA </a:t>
            </a:r>
            <a:r>
              <a:rPr lang="en-US" dirty="0" err="1" smtClean="0"/>
              <a:t>Bennu</a:t>
            </a:r>
            <a:endParaRPr lang="en-US" dirty="0" smtClean="0"/>
          </a:p>
          <a:p>
            <a:r>
              <a:rPr lang="en-US" dirty="0" smtClean="0"/>
              <a:t>Launched 2016; arrived 2018; currently in orbit</a:t>
            </a:r>
          </a:p>
          <a:p>
            <a:pPr lvl="1"/>
            <a:r>
              <a:rPr lang="en-US" dirty="0" smtClean="0"/>
              <a:t>Smallest body ever orbited</a:t>
            </a:r>
          </a:p>
          <a:p>
            <a:pPr lvl="1"/>
            <a:r>
              <a:rPr lang="en-US" dirty="0" smtClean="0"/>
              <a:t>Lowest orbit ever achieved</a:t>
            </a:r>
          </a:p>
          <a:p>
            <a:r>
              <a:rPr lang="en-US" dirty="0" smtClean="0"/>
              <a:t>Sample acquisition: Touch and Go (TAG)</a:t>
            </a:r>
          </a:p>
          <a:p>
            <a:pPr lvl="1"/>
            <a:r>
              <a:rPr lang="en-US" dirty="0" smtClean="0"/>
              <a:t>Currently scheduled for fall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080" y="2895600"/>
            <a:ext cx="3703320" cy="35010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81800" y="6400789"/>
            <a:ext cx="54345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hlinkClick r:id="rId3"/>
              </a:rPr>
              <a:t>https://www.nasa.gov/press-release/nasa-s-newly-arrived-osiris-rex-spacecraft-already-discovers-water-on-asteroid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5811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Earth Return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Mission objective 1 is to return and analyze a sample</a:t>
            </a:r>
          </a:p>
          <a:p>
            <a:r>
              <a:rPr lang="en-US" dirty="0" smtClean="0"/>
              <a:t>Post-TAG, spacecraft returns to Earth to deliver sample return capsule (SRC)</a:t>
            </a:r>
          </a:p>
          <a:p>
            <a:r>
              <a:rPr lang="en-US" dirty="0" smtClean="0"/>
              <a:t>Nominally: Depart March 3, 2021, arrive Sept. 24,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5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2464" y="2971800"/>
            <a:ext cx="27494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But …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3034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TAG is a complex operation with many uncertainties</a:t>
            </a:r>
          </a:p>
          <a:p>
            <a:r>
              <a:rPr lang="en-US" dirty="0" smtClean="0"/>
              <a:t>Multiple TAG attempts may be required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Need Earth-return trajectories with a broad range of departure dates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We want to further explore the trade space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Examine effect of (1) multiple DSMs and (2) tighter EDL interface velocity restriction on </a:t>
            </a:r>
            <a:r>
              <a:rPr lang="el-GR" dirty="0" smtClean="0">
                <a:sym typeface="Wingdings" panose="05000000000000000000" pitchFamily="2" charset="2"/>
              </a:rPr>
              <a:t>Δ</a:t>
            </a:r>
            <a:r>
              <a:rPr lang="en-US" dirty="0" smtClean="0">
                <a:sym typeface="Wingdings" panose="05000000000000000000" pitchFamily="2" charset="2"/>
              </a:rPr>
              <a:t>v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for Current Work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4FE772-4A96-8C40-B5E5-2747F2940E53}"/>
              </a:ext>
            </a:extLst>
          </p:cNvPr>
          <p:cNvSpPr/>
          <p:nvPr/>
        </p:nvSpPr>
        <p:spPr>
          <a:xfrm>
            <a:off x="6554878" y="1339241"/>
            <a:ext cx="1792705" cy="97455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Establish Boundary Conditions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8AE27A-5843-D44F-9B12-A17FDFB7C7F5}"/>
              </a:ext>
            </a:extLst>
          </p:cNvPr>
          <p:cNvSpPr/>
          <p:nvPr/>
        </p:nvSpPr>
        <p:spPr>
          <a:xfrm>
            <a:off x="8965204" y="1339241"/>
            <a:ext cx="1792705" cy="974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Develop Reference Trajectory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4BCEEB-67BF-124D-B63A-64E68213D222}"/>
              </a:ext>
            </a:extLst>
          </p:cNvPr>
          <p:cNvSpPr/>
          <p:nvPr/>
        </p:nvSpPr>
        <p:spPr>
          <a:xfrm>
            <a:off x="8965203" y="3573104"/>
            <a:ext cx="1792705" cy="974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Perform Monte-Carlo Analysis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5EB8728-C51B-0040-B876-D159B96C6DD8}"/>
              </a:ext>
            </a:extLst>
          </p:cNvPr>
          <p:cNvCxnSpPr/>
          <p:nvPr/>
        </p:nvCxnSpPr>
        <p:spPr>
          <a:xfrm>
            <a:off x="8347583" y="1826520"/>
            <a:ext cx="61762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B73240D-7F31-A947-A019-2EDA1CEDC1D6}"/>
              </a:ext>
            </a:extLst>
          </p:cNvPr>
          <p:cNvCxnSpPr>
            <a:cxnSpLocks/>
          </p:cNvCxnSpPr>
          <p:nvPr/>
        </p:nvCxnSpPr>
        <p:spPr>
          <a:xfrm>
            <a:off x="9861555" y="2327837"/>
            <a:ext cx="0" cy="124927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1F1EF0D-68CB-5446-8D9D-846664E93913}"/>
              </a:ext>
            </a:extLst>
          </p:cNvPr>
          <p:cNvSpPr/>
          <p:nvPr/>
        </p:nvSpPr>
        <p:spPr>
          <a:xfrm>
            <a:off x="5943600" y="2305006"/>
            <a:ext cx="154004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/>
              <a:t>EMTG, GMAT</a:t>
            </a:r>
          </a:p>
          <a:p>
            <a:pPr algn="ctr"/>
            <a:r>
              <a:rPr lang="en-US" sz="1400" i="1" dirty="0"/>
              <a:t>and/or STK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46A942-0B3E-B545-8D4E-435D2AA16B4F}"/>
              </a:ext>
            </a:extLst>
          </p:cNvPr>
          <p:cNvSpPr/>
          <p:nvPr/>
        </p:nvSpPr>
        <p:spPr>
          <a:xfrm>
            <a:off x="9635958" y="2305006"/>
            <a:ext cx="154004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/>
              <a:t>PIRATE or </a:t>
            </a:r>
          </a:p>
          <a:p>
            <a:pPr algn="ctr"/>
            <a:r>
              <a:rPr lang="en-US" sz="1400" i="1" dirty="0"/>
              <a:t>MIRAGE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6BC071-B7A4-9D46-B77E-64B1F9024097}"/>
              </a:ext>
            </a:extLst>
          </p:cNvPr>
          <p:cNvSpPr/>
          <p:nvPr/>
        </p:nvSpPr>
        <p:spPr>
          <a:xfrm>
            <a:off x="9635958" y="4551673"/>
            <a:ext cx="154004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/>
              <a:t>PIRATE or </a:t>
            </a:r>
          </a:p>
          <a:p>
            <a:pPr algn="ctr"/>
            <a:r>
              <a:rPr lang="en-US" sz="1400" i="1" dirty="0"/>
              <a:t>MONSTER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0A716E-B453-8841-8181-712088DF9AD7}"/>
              </a:ext>
            </a:extLst>
          </p:cNvPr>
          <p:cNvSpPr/>
          <p:nvPr/>
        </p:nvSpPr>
        <p:spPr>
          <a:xfrm>
            <a:off x="6487199" y="3573104"/>
            <a:ext cx="1792705" cy="974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Determine UTTR</a:t>
            </a:r>
          </a:p>
          <a:p>
            <a:pPr algn="ctr"/>
            <a:r>
              <a:rPr lang="en-US" dirty="0"/>
              <a:t>Ground Ellipse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9A41E91-C568-D449-B0D2-8F5762EDC626}"/>
              </a:ext>
            </a:extLst>
          </p:cNvPr>
          <p:cNvCxnSpPr>
            <a:cxnSpLocks/>
          </p:cNvCxnSpPr>
          <p:nvPr/>
        </p:nvCxnSpPr>
        <p:spPr>
          <a:xfrm>
            <a:off x="7354976" y="2327837"/>
            <a:ext cx="0" cy="1249278"/>
          </a:xfrm>
          <a:prstGeom prst="straightConnector1">
            <a:avLst/>
          </a:prstGeom>
          <a:ln>
            <a:solidFill>
              <a:srgbClr val="4DA15D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31C4DE2-2B76-474A-B004-1590E37267BB}"/>
              </a:ext>
            </a:extLst>
          </p:cNvPr>
          <p:cNvSpPr/>
          <p:nvPr/>
        </p:nvSpPr>
        <p:spPr>
          <a:xfrm>
            <a:off x="7207844" y="4551673"/>
            <a:ext cx="154004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/>
              <a:t>POST </a:t>
            </a:r>
            <a:r>
              <a:rPr lang="en-US" sz="1400" i="1" dirty="0" smtClean="0"/>
              <a:t>II</a:t>
            </a:r>
            <a:endParaRPr lang="en-US" sz="1400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B61E4D-C22B-314A-8EB8-3E154F3FEC17}"/>
              </a:ext>
            </a:extLst>
          </p:cNvPr>
          <p:cNvSpPr/>
          <p:nvPr/>
        </p:nvSpPr>
        <p:spPr>
          <a:xfrm>
            <a:off x="7235658" y="2824216"/>
            <a:ext cx="154004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rgbClr val="4DA15D"/>
                </a:solidFill>
              </a:rPr>
              <a:t>Iterate on Entry</a:t>
            </a:r>
          </a:p>
          <a:p>
            <a:pPr algn="ctr"/>
            <a:r>
              <a:rPr lang="en-US" sz="1400" dirty="0">
                <a:solidFill>
                  <a:srgbClr val="4DA15D"/>
                </a:solidFill>
              </a:rPr>
              <a:t>Interface State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0E7364-0E6C-454C-B386-21AAD3B202BB}"/>
              </a:ext>
            </a:extLst>
          </p:cNvPr>
          <p:cNvSpPr/>
          <p:nvPr/>
        </p:nvSpPr>
        <p:spPr>
          <a:xfrm>
            <a:off x="6530815" y="5088931"/>
            <a:ext cx="354931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rgbClr val="4DA15D"/>
                </a:solidFill>
              </a:rPr>
              <a:t>Possible Feedback</a:t>
            </a:r>
          </a:p>
          <a:p>
            <a:pPr algn="ctr"/>
            <a:r>
              <a:rPr lang="en-US" sz="1400" dirty="0">
                <a:solidFill>
                  <a:srgbClr val="4DA15D"/>
                </a:solidFill>
              </a:rPr>
              <a:t>to Establish Walk-In Flyby Altitude</a:t>
            </a:r>
          </a:p>
        </p:txBody>
      </p: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095D006C-2E7A-3D43-B7B4-31273C61F7E3}"/>
              </a:ext>
            </a:extLst>
          </p:cNvPr>
          <p:cNvCxnSpPr>
            <a:cxnSpLocks/>
          </p:cNvCxnSpPr>
          <p:nvPr/>
        </p:nvCxnSpPr>
        <p:spPr>
          <a:xfrm rot="10800000">
            <a:off x="6539722" y="1833539"/>
            <a:ext cx="3313811" cy="3241354"/>
          </a:xfrm>
          <a:prstGeom prst="bentConnector3">
            <a:avLst>
              <a:gd name="adj1" fmla="val 114990"/>
            </a:avLst>
          </a:prstGeom>
          <a:ln>
            <a:solidFill>
              <a:srgbClr val="4DA15D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FF6A233-2279-ED4C-8ADB-5B5D346FF0E6}"/>
              </a:ext>
            </a:extLst>
          </p:cNvPr>
          <p:cNvCxnSpPr>
            <a:cxnSpLocks/>
          </p:cNvCxnSpPr>
          <p:nvPr/>
        </p:nvCxnSpPr>
        <p:spPr>
          <a:xfrm>
            <a:off x="9863558" y="4547662"/>
            <a:ext cx="0" cy="527231"/>
          </a:xfrm>
          <a:prstGeom prst="straightConnector1">
            <a:avLst/>
          </a:prstGeom>
          <a:ln>
            <a:solidFill>
              <a:srgbClr val="4DA15D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C101103-A953-2349-A15E-16AD4BFA528B}"/>
              </a:ext>
            </a:extLst>
          </p:cNvPr>
          <p:cNvSpPr/>
          <p:nvPr/>
        </p:nvSpPr>
        <p:spPr>
          <a:xfrm>
            <a:off x="9822579" y="2888036"/>
            <a:ext cx="138436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rgbClr val="C00000"/>
                </a:solidFill>
              </a:rPr>
              <a:t>Final States and</a:t>
            </a:r>
          </a:p>
          <a:p>
            <a:pPr algn="ctr"/>
            <a:r>
              <a:rPr lang="en-US" sz="1400" dirty="0">
                <a:solidFill>
                  <a:srgbClr val="C00000"/>
                </a:solidFill>
              </a:rPr>
              <a:t>Maneuvers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F5BCE4-C855-9242-BC29-0FF295709E27}"/>
              </a:ext>
            </a:extLst>
          </p:cNvPr>
          <p:cNvSpPr/>
          <p:nvPr/>
        </p:nvSpPr>
        <p:spPr>
          <a:xfrm>
            <a:off x="7954934" y="1846971"/>
            <a:ext cx="1384361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rgbClr val="C00000"/>
                </a:solidFill>
              </a:rPr>
              <a:t>Prelim</a:t>
            </a:r>
          </a:p>
          <a:p>
            <a:pPr algn="ctr"/>
            <a:r>
              <a:rPr lang="en-US" sz="1400" dirty="0">
                <a:solidFill>
                  <a:srgbClr val="C00000"/>
                </a:solidFill>
              </a:rPr>
              <a:t>States</a:t>
            </a:r>
          </a:p>
          <a:p>
            <a:pPr algn="ctr"/>
            <a:r>
              <a:rPr lang="en-US" sz="1400" dirty="0">
                <a:solidFill>
                  <a:srgbClr val="C00000"/>
                </a:solidFill>
              </a:rPr>
              <a:t>And</a:t>
            </a:r>
          </a:p>
          <a:p>
            <a:pPr algn="ctr"/>
            <a:r>
              <a:rPr lang="en-US" sz="1400" dirty="0" err="1">
                <a:solidFill>
                  <a:srgbClr val="C00000"/>
                </a:solidFill>
              </a:rPr>
              <a:t>Mnvrs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4DAA1151-B99D-9F46-AC09-F92080A7509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651377" y="3418067"/>
            <a:ext cx="2704100" cy="543691"/>
          </a:xfrm>
          <a:prstGeom prst="bentConnector3">
            <a:avLst>
              <a:gd name="adj1" fmla="val 67798"/>
            </a:avLst>
          </a:prstGeom>
          <a:ln>
            <a:solidFill>
              <a:srgbClr val="4DA15D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B80A716E-B453-8841-8181-712088DF9AD7}"/>
              </a:ext>
            </a:extLst>
          </p:cNvPr>
          <p:cNvSpPr/>
          <p:nvPr/>
        </p:nvSpPr>
        <p:spPr>
          <a:xfrm>
            <a:off x="9941599" y="5119315"/>
            <a:ext cx="1792705" cy="974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Verify </a:t>
            </a:r>
            <a:r>
              <a:rPr lang="en-US" dirty="0"/>
              <a:t>UTTR</a:t>
            </a:r>
          </a:p>
          <a:p>
            <a:pPr algn="ctr"/>
            <a:r>
              <a:rPr lang="en-US" dirty="0"/>
              <a:t>Ground Ellipse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1C4DE2-2B76-474A-B004-1590E37267BB}"/>
              </a:ext>
            </a:extLst>
          </p:cNvPr>
          <p:cNvSpPr/>
          <p:nvPr/>
        </p:nvSpPr>
        <p:spPr>
          <a:xfrm>
            <a:off x="10586044" y="6097884"/>
            <a:ext cx="154004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 dirty="0"/>
              <a:t>POST </a:t>
            </a:r>
            <a:r>
              <a:rPr lang="en-US" sz="1400" i="1" dirty="0" smtClean="0"/>
              <a:t>II</a:t>
            </a:r>
            <a:endParaRPr lang="en-US" sz="1400" i="1" dirty="0"/>
          </a:p>
        </p:txBody>
      </p:sp>
      <p:cxnSp>
        <p:nvCxnSpPr>
          <p:cNvPr id="25" name="Elbow Connector 24"/>
          <p:cNvCxnSpPr>
            <a:stCxn id="7" idx="3"/>
          </p:cNvCxnSpPr>
          <p:nvPr/>
        </p:nvCxnSpPr>
        <p:spPr>
          <a:xfrm>
            <a:off x="10757908" y="4060383"/>
            <a:ext cx="191839" cy="1087521"/>
          </a:xfrm>
          <a:prstGeom prst="bentConnector2">
            <a:avLst/>
          </a:prstGeom>
          <a:ln>
            <a:solidFill>
              <a:srgbClr val="4DA15D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BB61E4D-C22B-314A-8EB8-3E154F3FEC17}"/>
              </a:ext>
            </a:extLst>
          </p:cNvPr>
          <p:cNvSpPr/>
          <p:nvPr/>
        </p:nvSpPr>
        <p:spPr>
          <a:xfrm>
            <a:off x="10728158" y="3548116"/>
            <a:ext cx="1540042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rgbClr val="4DA15D"/>
                </a:solidFill>
              </a:rPr>
              <a:t>Iterate on </a:t>
            </a:r>
            <a:r>
              <a:rPr lang="en-US" sz="1400" dirty="0" smtClean="0">
                <a:solidFill>
                  <a:srgbClr val="4DA15D"/>
                </a:solidFill>
              </a:rPr>
              <a:t>TCM</a:t>
            </a:r>
          </a:p>
          <a:p>
            <a:pPr algn="ctr"/>
            <a:r>
              <a:rPr lang="en-US" sz="1400" dirty="0" smtClean="0">
                <a:solidFill>
                  <a:srgbClr val="4DA15D"/>
                </a:solidFill>
              </a:rPr>
              <a:t>Placement and</a:t>
            </a:r>
          </a:p>
          <a:p>
            <a:pPr algn="ctr"/>
            <a:r>
              <a:rPr lang="en-US" sz="1400" dirty="0" smtClean="0">
                <a:solidFill>
                  <a:srgbClr val="4DA15D"/>
                </a:solidFill>
              </a:rPr>
              <a:t>Various Error</a:t>
            </a:r>
          </a:p>
          <a:p>
            <a:pPr algn="ctr"/>
            <a:r>
              <a:rPr lang="en-US" sz="1400" dirty="0" smtClean="0">
                <a:solidFill>
                  <a:srgbClr val="4DA15D"/>
                </a:solidFill>
              </a:rPr>
              <a:t>Assumptions</a:t>
            </a:r>
          </a:p>
          <a:p>
            <a:pPr algn="ctr"/>
            <a:endParaRPr lang="en-US" sz="1400" dirty="0">
              <a:solidFill>
                <a:srgbClr val="4DA1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44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and Optimization Tool: EMTG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</a:t>
            </a:r>
            <a:r>
              <a:rPr lang="en-US" dirty="0" smtClean="0"/>
              <a:t>volutionary </a:t>
            </a:r>
            <a:r>
              <a:rPr lang="en-US" b="1" dirty="0" smtClean="0"/>
              <a:t>M</a:t>
            </a:r>
            <a:r>
              <a:rPr lang="en-US" dirty="0" smtClean="0"/>
              <a:t>ission </a:t>
            </a:r>
            <a:r>
              <a:rPr lang="en-US" b="1" dirty="0" smtClean="0"/>
              <a:t>T</a:t>
            </a:r>
            <a:r>
              <a:rPr lang="en-US" dirty="0" smtClean="0"/>
              <a:t>rajectory </a:t>
            </a:r>
            <a:r>
              <a:rPr lang="en-US" b="1" dirty="0" smtClean="0"/>
              <a:t>G</a:t>
            </a:r>
            <a:r>
              <a:rPr lang="en-US" dirty="0" smtClean="0"/>
              <a:t>enerator</a:t>
            </a:r>
          </a:p>
          <a:p>
            <a:r>
              <a:rPr lang="en-US" dirty="0" smtClean="0"/>
              <a:t>Interplanetary trajectory optimization tool developed at NASA GSFC</a:t>
            </a:r>
          </a:p>
          <a:p>
            <a:r>
              <a:rPr lang="en-US" dirty="0" smtClean="0"/>
              <a:t>Stochastic method to generate initial guesses combined with gradient-based optimizer</a:t>
            </a:r>
          </a:p>
          <a:p>
            <a:r>
              <a:rPr lang="en-US" dirty="0" smtClean="0"/>
              <a:t>Finite burns and impulsive maneuvers</a:t>
            </a:r>
          </a:p>
          <a:p>
            <a:r>
              <a:rPr lang="en-US" dirty="0" smtClean="0"/>
              <a:t>Scalable fidelity</a:t>
            </a:r>
          </a:p>
          <a:p>
            <a:r>
              <a:rPr lang="en-US" dirty="0" smtClean="0"/>
              <a:t>100% analytical gradients</a:t>
            </a:r>
          </a:p>
          <a:p>
            <a:r>
              <a:rPr lang="en-US" dirty="0" smtClean="0"/>
              <a:t>Recently released open-source</a:t>
            </a:r>
            <a:endParaRPr lang="en-US" b="1" dirty="0"/>
          </a:p>
          <a:p>
            <a:pPr lvl="1"/>
            <a:r>
              <a:rPr lang="en-US" dirty="0">
                <a:hlinkClick r:id="rId2"/>
              </a:rPr>
              <a:t>https://github.com/nasa/emtg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970" y="2895600"/>
            <a:ext cx="5000430" cy="27823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9571" y="5661151"/>
            <a:ext cx="17652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EMTG Software Design Document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4979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Setup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248400" y="4343400"/>
            <a:ext cx="19812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448050" y="1543050"/>
            <a:ext cx="7581900" cy="758190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000" y="19050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609600" y="2133600"/>
            <a:ext cx="1086928" cy="1130060"/>
          </a:xfrm>
          <a:custGeom>
            <a:avLst/>
            <a:gdLst>
              <a:gd name="connsiteX0" fmla="*/ 0 w 1086928"/>
              <a:gd name="connsiteY0" fmla="*/ 0 h 1130060"/>
              <a:gd name="connsiteX1" fmla="*/ 362309 w 1086928"/>
              <a:gd name="connsiteY1" fmla="*/ 707366 h 1130060"/>
              <a:gd name="connsiteX2" fmla="*/ 1086928 w 1086928"/>
              <a:gd name="connsiteY2" fmla="*/ 1130060 h 1130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6928" h="1130060">
                <a:moveTo>
                  <a:pt x="0" y="0"/>
                </a:moveTo>
                <a:cubicBezTo>
                  <a:pt x="90577" y="259511"/>
                  <a:pt x="181154" y="519023"/>
                  <a:pt x="362309" y="707366"/>
                </a:cubicBezTo>
                <a:cubicBezTo>
                  <a:pt x="543464" y="895709"/>
                  <a:pt x="815196" y="1012884"/>
                  <a:pt x="1086928" y="1130060"/>
                </a:cubicBezTo>
              </a:path>
            </a:pathLst>
          </a:custGeom>
          <a:ln w="25400" cap="rnd">
            <a:headEnd type="diamond" w="lg" len="lg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897811" y="3364302"/>
            <a:ext cx="1846053" cy="526211"/>
          </a:xfrm>
          <a:custGeom>
            <a:avLst/>
            <a:gdLst>
              <a:gd name="connsiteX0" fmla="*/ 1846053 w 1846053"/>
              <a:gd name="connsiteY0" fmla="*/ 526211 h 526211"/>
              <a:gd name="connsiteX1" fmla="*/ 785004 w 1846053"/>
              <a:gd name="connsiteY1" fmla="*/ 310551 h 526211"/>
              <a:gd name="connsiteX2" fmla="*/ 0 w 1846053"/>
              <a:gd name="connsiteY2" fmla="*/ 0 h 52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6053" h="526211">
                <a:moveTo>
                  <a:pt x="1846053" y="526211"/>
                </a:moveTo>
                <a:cubicBezTo>
                  <a:pt x="1469366" y="462232"/>
                  <a:pt x="1092679" y="398253"/>
                  <a:pt x="785004" y="310551"/>
                </a:cubicBezTo>
                <a:cubicBezTo>
                  <a:pt x="477329" y="222849"/>
                  <a:pt x="238664" y="111424"/>
                  <a:pt x="0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9221" y="1515733"/>
            <a:ext cx="2650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Bennu</a:t>
            </a:r>
            <a:r>
              <a:rPr lang="en-US" dirty="0" smtClean="0"/>
              <a:t> (massless)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8141" y="3229438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Match point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40801" y="2352807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Fwd</a:t>
            </a:r>
            <a:r>
              <a:rPr lang="en-US" dirty="0" smtClean="0"/>
              <a:t> prop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309473" y="3136061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</a:t>
            </a:r>
            <a:r>
              <a:rPr lang="en-US" dirty="0" err="1" smtClean="0"/>
              <a:t>wd</a:t>
            </a:r>
            <a:r>
              <a:rPr lang="en-US" dirty="0" smtClean="0"/>
              <a:t> prop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04032" y="1515732"/>
            <a:ext cx="1534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Earth SOI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8776" y="5762023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Earth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876924" y="3971925"/>
            <a:ext cx="2724150" cy="272415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204032" y="6000478"/>
            <a:ext cx="2055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EDL Interface</a:t>
            </a:r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>
            <a:off x="3735238" y="3890513"/>
            <a:ext cx="776377" cy="1112808"/>
          </a:xfrm>
          <a:custGeom>
            <a:avLst/>
            <a:gdLst>
              <a:gd name="connsiteX0" fmla="*/ 0 w 776377"/>
              <a:gd name="connsiteY0" fmla="*/ 0 h 1112808"/>
              <a:gd name="connsiteX1" fmla="*/ 258792 w 776377"/>
              <a:gd name="connsiteY1" fmla="*/ 698740 h 1112808"/>
              <a:gd name="connsiteX2" fmla="*/ 776377 w 776377"/>
              <a:gd name="connsiteY2" fmla="*/ 1112808 h 11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6377" h="1112808">
                <a:moveTo>
                  <a:pt x="0" y="0"/>
                </a:moveTo>
                <a:cubicBezTo>
                  <a:pt x="64698" y="256636"/>
                  <a:pt x="129396" y="513272"/>
                  <a:pt x="258792" y="698740"/>
                </a:cubicBezTo>
                <a:cubicBezTo>
                  <a:pt x="388188" y="884208"/>
                  <a:pt x="582282" y="998508"/>
                  <a:pt x="776377" y="1112808"/>
                </a:cubicBezTo>
              </a:path>
            </a:pathLst>
          </a:custGeom>
          <a:noFill/>
          <a:ln w="25400">
            <a:solidFill>
              <a:schemeClr val="tx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4692770" y="5184475"/>
            <a:ext cx="1190445" cy="352847"/>
          </a:xfrm>
          <a:custGeom>
            <a:avLst/>
            <a:gdLst>
              <a:gd name="connsiteX0" fmla="*/ 1190445 w 1190445"/>
              <a:gd name="connsiteY0" fmla="*/ 327804 h 352847"/>
              <a:gd name="connsiteX1" fmla="*/ 508958 w 1190445"/>
              <a:gd name="connsiteY1" fmla="*/ 319178 h 352847"/>
              <a:gd name="connsiteX2" fmla="*/ 0 w 1190445"/>
              <a:gd name="connsiteY2" fmla="*/ 0 h 35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445" h="352847">
                <a:moveTo>
                  <a:pt x="1190445" y="327804"/>
                </a:moveTo>
                <a:cubicBezTo>
                  <a:pt x="948905" y="350808"/>
                  <a:pt x="707365" y="373812"/>
                  <a:pt x="508958" y="319178"/>
                </a:cubicBezTo>
                <a:cubicBezTo>
                  <a:pt x="310550" y="264544"/>
                  <a:pt x="155275" y="132272"/>
                  <a:pt x="0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5900468" y="5512279"/>
            <a:ext cx="992038" cy="219762"/>
          </a:xfrm>
          <a:custGeom>
            <a:avLst/>
            <a:gdLst>
              <a:gd name="connsiteX0" fmla="*/ 0 w 992038"/>
              <a:gd name="connsiteY0" fmla="*/ 0 h 219762"/>
              <a:gd name="connsiteX1" fmla="*/ 552090 w 992038"/>
              <a:gd name="connsiteY1" fmla="*/ 215661 h 219762"/>
              <a:gd name="connsiteX2" fmla="*/ 992038 w 992038"/>
              <a:gd name="connsiteY2" fmla="*/ 120770 h 21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2038" h="219762">
                <a:moveTo>
                  <a:pt x="0" y="0"/>
                </a:moveTo>
                <a:cubicBezTo>
                  <a:pt x="193375" y="97766"/>
                  <a:pt x="386750" y="195533"/>
                  <a:pt x="552090" y="215661"/>
                </a:cubicBezTo>
                <a:cubicBezTo>
                  <a:pt x="717430" y="235789"/>
                  <a:pt x="854734" y="178279"/>
                  <a:pt x="992038" y="12077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116792" y="5063706"/>
            <a:ext cx="560717" cy="508958"/>
          </a:xfrm>
          <a:custGeom>
            <a:avLst/>
            <a:gdLst>
              <a:gd name="connsiteX0" fmla="*/ 560717 w 560717"/>
              <a:gd name="connsiteY0" fmla="*/ 0 h 508958"/>
              <a:gd name="connsiteX1" fmla="*/ 379563 w 560717"/>
              <a:gd name="connsiteY1" fmla="*/ 310551 h 508958"/>
              <a:gd name="connsiteX2" fmla="*/ 0 w 560717"/>
              <a:gd name="connsiteY2" fmla="*/ 508958 h 50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0717" h="508958">
                <a:moveTo>
                  <a:pt x="560717" y="0"/>
                </a:moveTo>
                <a:cubicBezTo>
                  <a:pt x="516866" y="112862"/>
                  <a:pt x="473016" y="225725"/>
                  <a:pt x="379563" y="310551"/>
                </a:cubicBezTo>
                <a:cubicBezTo>
                  <a:pt x="286110" y="395377"/>
                  <a:pt x="143055" y="452167"/>
                  <a:pt x="0" y="508958"/>
                </a:cubicBezTo>
              </a:path>
            </a:pathLst>
          </a:custGeom>
          <a:noFill/>
          <a:ln w="25400">
            <a:solidFill>
              <a:schemeClr val="tx1"/>
            </a:solidFill>
            <a:headEnd type="diamond" w="lg" len="lg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858000" y="4495800"/>
            <a:ext cx="1244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Parachute</a:t>
            </a:r>
          </a:p>
          <a:p>
            <a:r>
              <a:rPr lang="en-US" sz="1600" dirty="0" smtClean="0"/>
              <a:t>deployment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5193002" y="2723897"/>
            <a:ext cx="1699504" cy="107721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u="sng" dirty="0" smtClean="0"/>
              <a:t>EDL constraints</a:t>
            </a:r>
          </a:p>
          <a:p>
            <a:r>
              <a:rPr lang="en-US" sz="1600" dirty="0" smtClean="0"/>
              <a:t>Radius</a:t>
            </a:r>
          </a:p>
          <a:p>
            <a:r>
              <a:rPr lang="en-US" sz="1600" dirty="0" smtClean="0"/>
              <a:t>Velocity</a:t>
            </a:r>
          </a:p>
          <a:p>
            <a:r>
              <a:rPr lang="en-US" sz="1600" dirty="0" smtClean="0"/>
              <a:t>Flight path angle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16482" y="2719158"/>
            <a:ext cx="2169184" cy="107721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u="sng" dirty="0" smtClean="0"/>
              <a:t>Parachute constraints</a:t>
            </a:r>
            <a:endParaRPr lang="en-US" sz="1600" dirty="0"/>
          </a:p>
          <a:p>
            <a:r>
              <a:rPr lang="en-US" sz="1600" dirty="0" smtClean="0"/>
              <a:t>Altitude</a:t>
            </a:r>
          </a:p>
          <a:p>
            <a:r>
              <a:rPr lang="en-US" sz="1600" dirty="0" smtClean="0"/>
              <a:t>Latitude</a:t>
            </a:r>
          </a:p>
          <a:p>
            <a:r>
              <a:rPr lang="en-US" sz="1600" dirty="0" smtClean="0"/>
              <a:t>Longitude</a:t>
            </a:r>
          </a:p>
        </p:txBody>
      </p:sp>
    </p:spTree>
    <p:extLst>
      <p:ext uri="{BB962C8B-B14F-4D97-AF65-F5344CB8AC3E}">
        <p14:creationId xmlns:p14="http://schemas.microsoft.com/office/powerpoint/2010/main" val="214651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1371600"/>
            <a:ext cx="5018603" cy="4889091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Stop propagation at EDL interface (“soft” constraints)</a:t>
            </a:r>
          </a:p>
          <a:p>
            <a:r>
              <a:rPr lang="en-US" dirty="0" smtClean="0"/>
              <a:t>Low-fi </a:t>
            </a:r>
            <a:r>
              <a:rPr lang="en-US" dirty="0" smtClean="0">
                <a:sym typeface="Wingdings" panose="05000000000000000000" pitchFamily="2" charset="2"/>
              </a:rPr>
              <a:t> High-fi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of Concept: Reproduction of </a:t>
            </a:r>
            <a:r>
              <a:rPr lang="en-US" dirty="0" err="1" smtClean="0"/>
              <a:t>Nav</a:t>
            </a:r>
            <a:r>
              <a:rPr lang="en-US" dirty="0" smtClean="0"/>
              <a:t> Plan Baseline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89" y="3505200"/>
            <a:ext cx="6134956" cy="26197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58200" y="3200400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Sun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50244" y="3125641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Earth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10800" y="3815906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9D8FF"/>
                </a:solidFill>
              </a:rPr>
              <a:t>OREx</a:t>
            </a:r>
            <a:endParaRPr lang="en-US" dirty="0">
              <a:solidFill>
                <a:srgbClr val="09D8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75870" y="2351076"/>
            <a:ext cx="1075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Bennu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61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Departure 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exact EDL interface state to match </a:t>
            </a:r>
            <a:r>
              <a:rPr lang="en-US" dirty="0" smtClean="0">
                <a:sym typeface="Wingdings" panose="05000000000000000000" pitchFamily="2" charset="2"/>
              </a:rPr>
              <a:t> propagate to approximate parachute deployment (altitude boundary)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Simple exponential atmosphere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Eliminate “soft” constraints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Focus on most likely departure date range: March 3, 2021 – May 30, 2021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 post-departure DSM allowed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810000"/>
            <a:ext cx="7010400" cy="30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8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“Seed-Sharing” to Find Solutions with EMTG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decision variables of converged solution as initial guess for a similar case</a:t>
            </a:r>
          </a:p>
          <a:p>
            <a:pPr lvl="1"/>
            <a:r>
              <a:rPr lang="en-US" dirty="0" smtClean="0"/>
              <a:t>Can be done with low-fi or high-fi dynamics</a:t>
            </a:r>
          </a:p>
          <a:p>
            <a:pPr lvl="1"/>
            <a:r>
              <a:rPr lang="en-US" dirty="0" smtClean="0"/>
              <a:t>Seed across departure dates</a:t>
            </a:r>
          </a:p>
          <a:p>
            <a:pPr lvl="1"/>
            <a:r>
              <a:rPr lang="en-US" dirty="0" smtClean="0"/>
              <a:t>Seed longitude-constrained problem with longitude-free solution</a:t>
            </a:r>
          </a:p>
          <a:p>
            <a:pPr lvl="1"/>
            <a:r>
              <a:rPr lang="en-US" dirty="0" smtClean="0"/>
              <a:t>Gradually step down </a:t>
            </a:r>
            <a:r>
              <a:rPr lang="el-GR" dirty="0" smtClean="0"/>
              <a:t>Δ</a:t>
            </a:r>
            <a:r>
              <a:rPr lang="en-US" dirty="0" smtClean="0"/>
              <a:t>v allowed at post-departure DSM until it disappears entirely</a:t>
            </a:r>
          </a:p>
          <a:p>
            <a:r>
              <a:rPr lang="en-US" dirty="0" smtClean="0"/>
              <a:t>Allows a single EMTG solution to propagate to produce many more solutions</a:t>
            </a:r>
          </a:p>
          <a:p>
            <a:r>
              <a:rPr lang="en-US" dirty="0" smtClean="0"/>
              <a:t>Seed-sharing also works backward: If a newly converged case finds a more optimal solution than a nearby, already-converged case, the new case seeds the old</a:t>
            </a:r>
          </a:p>
        </p:txBody>
      </p:sp>
    </p:spTree>
    <p:extLst>
      <p:ext uri="{BB962C8B-B14F-4D97-AF65-F5344CB8AC3E}">
        <p14:creationId xmlns:p14="http://schemas.microsoft.com/office/powerpoint/2010/main" val="293610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Departure Dates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4985294"/>
              </p:ext>
            </p:extLst>
          </p:nvPr>
        </p:nvGraphicFramePr>
        <p:xfrm>
          <a:off x="838200" y="1690689"/>
          <a:ext cx="10515600" cy="430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ight Brace 4"/>
          <p:cNvSpPr/>
          <p:nvPr/>
        </p:nvSpPr>
        <p:spPr>
          <a:xfrm rot="5400000">
            <a:off x="5119451" y="1672328"/>
            <a:ext cx="399179" cy="5893724"/>
          </a:xfrm>
          <a:prstGeom prst="rightBrace">
            <a:avLst>
              <a:gd name="adj1" fmla="val 8333"/>
              <a:gd name="adj2" fmla="val 49859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 rot="16200000">
            <a:off x="8818447" y="3418651"/>
            <a:ext cx="399179" cy="1334278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099597" y="4800600"/>
            <a:ext cx="2438886" cy="46166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Arrive 9/24/2023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81191" y="3348335"/>
            <a:ext cx="2473690" cy="46166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Arrive 9/25/2023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2297" y="5798403"/>
            <a:ext cx="9344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Minimum-</a:t>
            </a:r>
            <a:r>
              <a:rPr lang="el-GR" sz="2000" dirty="0" smtClean="0"/>
              <a:t>Δ</a:t>
            </a:r>
            <a:r>
              <a:rPr lang="en-US" sz="2000" dirty="0" smtClean="0"/>
              <a:t>v is 249 m/s on May 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Dates between 3/20 and 4/19 require either large </a:t>
            </a:r>
            <a:r>
              <a:rPr lang="el-GR" sz="2000" dirty="0" smtClean="0"/>
              <a:t>Δ</a:t>
            </a:r>
            <a:r>
              <a:rPr lang="en-US" sz="2000" dirty="0" smtClean="0"/>
              <a:t>v or a post-departure DSM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752600" y="1939104"/>
            <a:ext cx="2702984" cy="46166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Nav</a:t>
            </a:r>
            <a:r>
              <a:rPr lang="en-US" dirty="0" smtClean="0"/>
              <a:t> Plan Baseline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0" idx="2"/>
          </p:cNvCxnSpPr>
          <p:nvPr/>
        </p:nvCxnSpPr>
        <p:spPr>
          <a:xfrm flipH="1">
            <a:off x="2372178" y="2400769"/>
            <a:ext cx="731914" cy="125683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58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EDL Interface Atmosphere-Relative Velocity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355033"/>
              </p:ext>
            </p:extLst>
          </p:nvPr>
        </p:nvGraphicFramePr>
        <p:xfrm>
          <a:off x="838200" y="1690688"/>
          <a:ext cx="10515600" cy="4665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24800" y="3200400"/>
            <a:ext cx="2819400" cy="46166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Arrival date change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2472612"/>
            <a:ext cx="9013371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51786" y="1905000"/>
            <a:ext cx="3844213" cy="46166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Requirement: &lt; 12.4 km/s</a:t>
            </a:r>
            <a:endParaRPr lang="en-US" dirty="0"/>
          </a:p>
        </p:txBody>
      </p:sp>
      <p:cxnSp>
        <p:nvCxnSpPr>
          <p:cNvPr id="9" name="Straight Arrow Connector 8"/>
          <p:cNvCxnSpPr>
            <a:stCxn id="5" idx="0"/>
          </p:cNvCxnSpPr>
          <p:nvPr/>
        </p:nvCxnSpPr>
        <p:spPr>
          <a:xfrm flipH="1" flipV="1">
            <a:off x="8382000" y="2743200"/>
            <a:ext cx="952500" cy="4572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0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EDL Interface Velocity Azimuth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940184"/>
              </p:ext>
            </p:extLst>
          </p:nvPr>
        </p:nvGraphicFramePr>
        <p:xfrm>
          <a:off x="838200" y="1690688"/>
          <a:ext cx="10515600" cy="4665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600" y="3505200"/>
            <a:ext cx="2819400" cy="46166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Arrival date change</a:t>
            </a:r>
            <a:endParaRPr lang="en-US" dirty="0"/>
          </a:p>
        </p:txBody>
      </p:sp>
      <p:cxnSp>
        <p:nvCxnSpPr>
          <p:cNvPr id="6" name="Straight Arrow Connector 5"/>
          <p:cNvCxnSpPr>
            <a:stCxn id="5" idx="0"/>
          </p:cNvCxnSpPr>
          <p:nvPr/>
        </p:nvCxnSpPr>
        <p:spPr>
          <a:xfrm flipH="1" flipV="1">
            <a:off x="8305800" y="2971800"/>
            <a:ext cx="95250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69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Trade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Examine departure dates through Sept. 2022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One post-departure DSM, 12.4 km/s max EDL velocity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Two post-departure DSMs, 12.4 km/s max EDL </a:t>
            </a:r>
            <a:r>
              <a:rPr lang="en-US" dirty="0" smtClean="0"/>
              <a:t>velocity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Two post-departure DSMs, 12.2 km/s max EDL velocity</a:t>
            </a:r>
          </a:p>
          <a:p>
            <a:pPr lvl="1"/>
            <a:r>
              <a:rPr lang="en-US" dirty="0" smtClean="0"/>
              <a:t>~Same EDL velocity as </a:t>
            </a:r>
            <a:r>
              <a:rPr lang="en-US" dirty="0" err="1" smtClean="0"/>
              <a:t>Nav</a:t>
            </a:r>
            <a:r>
              <a:rPr lang="en-US" dirty="0" smtClean="0"/>
              <a:t> Plan baseline</a:t>
            </a:r>
          </a:p>
          <a:p>
            <a:r>
              <a:rPr lang="en-US" dirty="0" smtClean="0"/>
              <a:t>EMTG + seed-sharing + server time = lots of solutions</a:t>
            </a:r>
          </a:p>
        </p:txBody>
      </p:sp>
    </p:spTree>
    <p:extLst>
      <p:ext uri="{BB962C8B-B14F-4D97-AF65-F5344CB8AC3E}">
        <p14:creationId xmlns:p14="http://schemas.microsoft.com/office/powerpoint/2010/main" val="165222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ym typeface="Wingdings" panose="05000000000000000000" pitchFamily="2" charset="2"/>
              </a:rPr>
              <a:t>Δv</a:t>
            </a:r>
            <a:r>
              <a:rPr lang="en-US" dirty="0">
                <a:sym typeface="Wingdings" panose="05000000000000000000" pitchFamily="2" charset="2"/>
              </a:rPr>
              <a:t> vs. </a:t>
            </a:r>
            <a:r>
              <a:rPr lang="en-US" i="1" dirty="0">
                <a:sym typeface="Wingdings" panose="05000000000000000000" pitchFamily="2" charset="2"/>
              </a:rPr>
              <a:t>Scheduled</a:t>
            </a:r>
            <a:r>
              <a:rPr lang="en-US" dirty="0">
                <a:sym typeface="Wingdings" panose="05000000000000000000" pitchFamily="2" charset="2"/>
              </a:rPr>
              <a:t> Departure Date Summary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11648" y="5943600"/>
            <a:ext cx="831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Leaving less efficient than waiting during loitering periods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Second DSM provides negligible benefit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3257581"/>
              </p:ext>
            </p:extLst>
          </p:nvPr>
        </p:nvGraphicFramePr>
        <p:xfrm>
          <a:off x="609600" y="1266853"/>
          <a:ext cx="10972800" cy="4654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968223" y="4397826"/>
            <a:ext cx="2298978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12.4 km/s loitering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105401" y="3733800"/>
            <a:ext cx="2540701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All loitering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601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ym typeface="Wingdings" panose="05000000000000000000" pitchFamily="2" charset="2"/>
              </a:rPr>
              <a:t>Δv</a:t>
            </a:r>
            <a:r>
              <a:rPr lang="en-US" dirty="0">
                <a:sym typeface="Wingdings" panose="05000000000000000000" pitchFamily="2" charset="2"/>
              </a:rPr>
              <a:t> vs. </a:t>
            </a:r>
            <a:r>
              <a:rPr lang="en-US" i="1" dirty="0">
                <a:sym typeface="Wingdings" panose="05000000000000000000" pitchFamily="2" charset="2"/>
              </a:rPr>
              <a:t>Scheduled</a:t>
            </a:r>
            <a:r>
              <a:rPr lang="en-US" dirty="0">
                <a:sym typeface="Wingdings" panose="05000000000000000000" pitchFamily="2" charset="2"/>
              </a:rPr>
              <a:t> Departure Date Summary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11648" y="5842337"/>
            <a:ext cx="81195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12.4 km/s solutions in June 2021 do not use a post-departure DSM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ym typeface="Wingdings" panose="05000000000000000000" pitchFamily="2" charset="2"/>
              </a:rPr>
              <a:t> </a:t>
            </a:r>
            <a:r>
              <a:rPr lang="en-US" sz="2000" dirty="0" smtClean="0"/>
              <a:t>Continuation of the May 2021 family of solutions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Arrival date slips to Sept. 28, 2023 for June 30, 2021 departure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968223" y="4397826"/>
            <a:ext cx="2298978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12.4 km/s loitering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105401" y="3733800"/>
            <a:ext cx="2540701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All loitering</a:t>
            </a:r>
            <a:endParaRPr lang="en-US" sz="20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442492"/>
              </p:ext>
            </p:extLst>
          </p:nvPr>
        </p:nvGraphicFramePr>
        <p:xfrm>
          <a:off x="609600" y="1266853"/>
          <a:ext cx="10972800" cy="4654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645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ym typeface="Wingdings" panose="05000000000000000000" pitchFamily="2" charset="2"/>
              </a:rPr>
              <a:t>Δv</a:t>
            </a:r>
            <a:r>
              <a:rPr lang="en-US" dirty="0">
                <a:sym typeface="Wingdings" panose="05000000000000000000" pitchFamily="2" charset="2"/>
              </a:rPr>
              <a:t> vs. </a:t>
            </a:r>
            <a:r>
              <a:rPr lang="en-US" i="1" dirty="0">
                <a:sym typeface="Wingdings" panose="05000000000000000000" pitchFamily="2" charset="2"/>
              </a:rPr>
              <a:t>Scheduled</a:t>
            </a:r>
            <a:r>
              <a:rPr lang="en-US" dirty="0">
                <a:sym typeface="Wingdings" panose="05000000000000000000" pitchFamily="2" charset="2"/>
              </a:rPr>
              <a:t> Departure Date Summary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724400" y="1447800"/>
            <a:ext cx="0" cy="37338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953000" y="1447800"/>
            <a:ext cx="0" cy="37338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68223" y="2259139"/>
            <a:ext cx="2527578" cy="101566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12.2 km/s 2023/2024 arrival switch: 07-05-2021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105401" y="2259139"/>
            <a:ext cx="2520476" cy="101566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12.4 km/s 2023/2024 arrival switch: 07-31-2021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968223" y="4397826"/>
            <a:ext cx="2298978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12.4 km/s loitering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105401" y="3733800"/>
            <a:ext cx="2540701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All loitering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811649" y="5997714"/>
            <a:ext cx="10770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Starting in July 2021, the </a:t>
            </a:r>
            <a:r>
              <a:rPr lang="el-GR" sz="2000" dirty="0" smtClean="0"/>
              <a:t>Δ</a:t>
            </a:r>
            <a:r>
              <a:rPr lang="en-US" sz="2000" dirty="0" smtClean="0"/>
              <a:t>v-optimal arrival date moves from Sept. 2023 to Sept.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Optimal solution results in arrival velocity &lt; 12.2 km/s</a:t>
            </a:r>
            <a:endParaRPr lang="en-US" sz="2000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442492"/>
              </p:ext>
            </p:extLst>
          </p:nvPr>
        </p:nvGraphicFramePr>
        <p:xfrm>
          <a:off x="609600" y="1266853"/>
          <a:ext cx="10972800" cy="4654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579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ym typeface="Wingdings" panose="05000000000000000000" pitchFamily="2" charset="2"/>
              </a:rPr>
              <a:t>Δv</a:t>
            </a:r>
            <a:r>
              <a:rPr lang="en-US" dirty="0">
                <a:sym typeface="Wingdings" panose="05000000000000000000" pitchFamily="2" charset="2"/>
              </a:rPr>
              <a:t> vs. </a:t>
            </a:r>
            <a:r>
              <a:rPr lang="en-US" i="1" dirty="0">
                <a:sym typeface="Wingdings" panose="05000000000000000000" pitchFamily="2" charset="2"/>
              </a:rPr>
              <a:t>Scheduled</a:t>
            </a:r>
            <a:r>
              <a:rPr lang="en-US" dirty="0">
                <a:sym typeface="Wingdings" panose="05000000000000000000" pitchFamily="2" charset="2"/>
              </a:rPr>
              <a:t> Departure Date Summary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95567" y="5772870"/>
            <a:ext cx="86196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DSM benefits 12.2 km/s arrival velocity case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DSM date moves forward in time with departure date: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6/16/2021 for 3/3/2021 departure; 4/25/2022 for 7/5/2021 departure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724400" y="1447800"/>
            <a:ext cx="0" cy="37338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953000" y="1447800"/>
            <a:ext cx="0" cy="37338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68223" y="2259139"/>
            <a:ext cx="2527578" cy="101566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12.2 km/s 2023/2024 arrival switch: 07-05-2021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105401" y="2259139"/>
            <a:ext cx="2520476" cy="101566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12.4 km/s 2023/2024 arrival switch: 07-31-2021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968223" y="4397826"/>
            <a:ext cx="2298978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12.4 km/s loitering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5105401" y="3733800"/>
            <a:ext cx="2540701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All loitering</a:t>
            </a:r>
            <a:endParaRPr lang="en-US" sz="2000" dirty="0"/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442492"/>
              </p:ext>
            </p:extLst>
          </p:nvPr>
        </p:nvGraphicFramePr>
        <p:xfrm>
          <a:off x="609600" y="1266853"/>
          <a:ext cx="10972800" cy="4654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622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EDL Interface Velocity Azimuth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4531471"/>
              </p:ext>
            </p:extLst>
          </p:nvPr>
        </p:nvGraphicFramePr>
        <p:xfrm>
          <a:off x="609600" y="1690688"/>
          <a:ext cx="10972800" cy="3920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842337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Constant azimuth during loitering periods (same solution)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Azimuth declines more steeply at end of analyzed window (as </a:t>
            </a:r>
            <a:r>
              <a:rPr lang="el-GR" sz="2000" dirty="0"/>
              <a:t>Δ</a:t>
            </a:r>
            <a:r>
              <a:rPr lang="en-US" sz="2000" dirty="0"/>
              <a:t>v increases)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12.2 km/s, 2 DSMs not shown for clarity (same as 1 DSM until Aug 2022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209800" y="1905000"/>
            <a:ext cx="2298978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12.4 km/s loitering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410200" y="2714535"/>
            <a:ext cx="2540701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All loitering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541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EMTG used to optimize OSIRIS-</a:t>
            </a:r>
            <a:r>
              <a:rPr lang="en-US" dirty="0" err="1" smtClean="0"/>
              <a:t>REx</a:t>
            </a:r>
            <a:r>
              <a:rPr lang="en-US" dirty="0" smtClean="0"/>
              <a:t> Earth-return trajectories</a:t>
            </a:r>
          </a:p>
          <a:p>
            <a:pPr lvl="1"/>
            <a:r>
              <a:rPr lang="en-US" dirty="0" smtClean="0"/>
              <a:t>Recreated baseline</a:t>
            </a:r>
          </a:p>
          <a:p>
            <a:pPr lvl="1"/>
            <a:r>
              <a:rPr lang="en-US" dirty="0" smtClean="0"/>
              <a:t>Produced daily trajectories for two opportunities between March 2021 and June 2021</a:t>
            </a:r>
          </a:p>
          <a:p>
            <a:pPr lvl="2"/>
            <a:r>
              <a:rPr lang="en-US" dirty="0" err="1" smtClean="0"/>
              <a:t>Δv</a:t>
            </a:r>
            <a:r>
              <a:rPr lang="en-US" dirty="0" smtClean="0"/>
              <a:t> ranges from 249 m/s to 320 m/s</a:t>
            </a:r>
          </a:p>
          <a:p>
            <a:pPr lvl="1"/>
            <a:r>
              <a:rPr lang="en-US" dirty="0" smtClean="0"/>
              <a:t>Performed trade studies for departures through Sept. 2022</a:t>
            </a:r>
          </a:p>
          <a:p>
            <a:pPr lvl="2"/>
            <a:r>
              <a:rPr lang="en-US" dirty="0" err="1" smtClean="0"/>
              <a:t>Δv</a:t>
            </a:r>
            <a:r>
              <a:rPr lang="en-US" dirty="0" smtClean="0"/>
              <a:t>-optimal solution switches to Sept. 2024 arrival in July 2021</a:t>
            </a:r>
          </a:p>
          <a:p>
            <a:r>
              <a:rPr lang="en-US" dirty="0" smtClean="0"/>
              <a:t>Next steps:</a:t>
            </a:r>
          </a:p>
          <a:p>
            <a:pPr lvl="1"/>
            <a:r>
              <a:rPr lang="en-US" smtClean="0"/>
              <a:t>Flight-fidelity </a:t>
            </a:r>
            <a:r>
              <a:rPr lang="en-US" dirty="0" smtClean="0"/>
              <a:t>retargeting of point solutions</a:t>
            </a:r>
          </a:p>
          <a:p>
            <a:pPr lvl="1"/>
            <a:r>
              <a:rPr lang="en-US" dirty="0" smtClean="0"/>
              <a:t>Monte Carlo analyses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35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material is based on work supported by </a:t>
            </a:r>
            <a:r>
              <a:rPr lang="en-US" b="1" dirty="0"/>
              <a:t>NASA</a:t>
            </a:r>
            <a:r>
              <a:rPr lang="en-US" dirty="0"/>
              <a:t> under Contracts NNM10AA11C, NNG12FD66C, </a:t>
            </a:r>
            <a:r>
              <a:rPr lang="en-US" dirty="0" smtClean="0"/>
              <a:t>and NNG13FC02C.</a:t>
            </a:r>
          </a:p>
          <a:p>
            <a:r>
              <a:rPr lang="en-US" dirty="0" smtClean="0"/>
              <a:t>OSIRIS-</a:t>
            </a:r>
            <a:r>
              <a:rPr lang="en-US" dirty="0" err="1" smtClean="0"/>
              <a:t>REx</a:t>
            </a:r>
            <a:r>
              <a:rPr lang="en-US" dirty="0" smtClean="0"/>
              <a:t> </a:t>
            </a:r>
            <a:r>
              <a:rPr lang="en-US" dirty="0"/>
              <a:t>is the third mission in NASA’s New Frontiers Program. </a:t>
            </a:r>
            <a:r>
              <a:rPr lang="en-US" b="1" dirty="0"/>
              <a:t>Dante </a:t>
            </a:r>
            <a:r>
              <a:rPr lang="en-US" b="1" dirty="0" err="1"/>
              <a:t>Lauretta</a:t>
            </a:r>
            <a:r>
              <a:rPr lang="en-US" dirty="0"/>
              <a:t> of </a:t>
            </a:r>
            <a:r>
              <a:rPr lang="en-US" dirty="0" smtClean="0"/>
              <a:t>the </a:t>
            </a:r>
            <a:r>
              <a:rPr lang="en-US" b="1" dirty="0" smtClean="0"/>
              <a:t>University </a:t>
            </a:r>
            <a:r>
              <a:rPr lang="en-US" b="1" dirty="0"/>
              <a:t>of Arizona, Tucson</a:t>
            </a:r>
            <a:r>
              <a:rPr lang="en-US" dirty="0"/>
              <a:t>, is the mission’s Principal Investigator, and the University of Arizona leads </a:t>
            </a:r>
            <a:r>
              <a:rPr lang="en-US" dirty="0" smtClean="0"/>
              <a:t>the Science </a:t>
            </a:r>
            <a:r>
              <a:rPr lang="en-US" dirty="0"/>
              <a:t>Team and the science observation planning and data </a:t>
            </a:r>
            <a:r>
              <a:rPr lang="en-US" dirty="0" smtClean="0"/>
              <a:t>processing.</a:t>
            </a:r>
          </a:p>
          <a:p>
            <a:r>
              <a:rPr lang="en-US" b="1" dirty="0" smtClean="0"/>
              <a:t>Lockheed </a:t>
            </a:r>
            <a:r>
              <a:rPr lang="en-US" b="1" dirty="0"/>
              <a:t>Martin Space </a:t>
            </a:r>
            <a:r>
              <a:rPr lang="en-US" b="1" dirty="0" smtClean="0"/>
              <a:t>Systems</a:t>
            </a:r>
            <a:r>
              <a:rPr lang="en-US" dirty="0" smtClean="0"/>
              <a:t> in </a:t>
            </a:r>
            <a:r>
              <a:rPr lang="en-US" dirty="0"/>
              <a:t>Denver built the spacecraft and is providing flight </a:t>
            </a:r>
            <a:r>
              <a:rPr lang="en-US" dirty="0" smtClean="0"/>
              <a:t>operations.</a:t>
            </a:r>
          </a:p>
          <a:p>
            <a:r>
              <a:rPr lang="en-US" b="1" dirty="0" smtClean="0"/>
              <a:t>NASA </a:t>
            </a:r>
            <a:r>
              <a:rPr lang="en-US" b="1" dirty="0"/>
              <a:t>Goddard Space Flight Center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b="1" dirty="0" err="1" smtClean="0"/>
              <a:t>KinetX</a:t>
            </a:r>
            <a:r>
              <a:rPr lang="en-US" b="1" dirty="0" smtClean="0"/>
              <a:t> </a:t>
            </a:r>
            <a:r>
              <a:rPr lang="en-US" b="1" dirty="0"/>
              <a:t>Aerospace</a:t>
            </a:r>
            <a:r>
              <a:rPr lang="en-US" dirty="0"/>
              <a:t> are responsible for navigating the OSIRIS-</a:t>
            </a:r>
            <a:r>
              <a:rPr lang="en-US" dirty="0" err="1"/>
              <a:t>REx</a:t>
            </a:r>
            <a:r>
              <a:rPr lang="en-US" dirty="0"/>
              <a:t> spacecraft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</a:t>
            </a:r>
            <a:r>
              <a:rPr lang="en-US" dirty="0"/>
              <a:t>are grateful to the entire OSIRIS-</a:t>
            </a:r>
            <a:r>
              <a:rPr lang="en-US" dirty="0" err="1"/>
              <a:t>REx</a:t>
            </a:r>
            <a:r>
              <a:rPr lang="en-US" dirty="0"/>
              <a:t> team for making the encounter with </a:t>
            </a:r>
            <a:r>
              <a:rPr lang="en-US" dirty="0" err="1"/>
              <a:t>Bennu</a:t>
            </a:r>
            <a:r>
              <a:rPr lang="en-US" dirty="0"/>
              <a:t> </a:t>
            </a:r>
            <a:r>
              <a:rPr lang="en-US" dirty="0" smtClean="0"/>
              <a:t>possible!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5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67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6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DSM Date: 12.2 km/s-limited Case, Early Departures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6789838"/>
              </p:ext>
            </p:extLst>
          </p:nvPr>
        </p:nvGraphicFramePr>
        <p:xfrm>
          <a:off x="2032000" y="1752600"/>
          <a:ext cx="9550400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0" y="4495800"/>
            <a:ext cx="1524000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177-day lag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248400" y="4191000"/>
            <a:ext cx="1422400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85-day lag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9525000" y="2571690"/>
            <a:ext cx="1524000" cy="40011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294-day lag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5773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DSM Date: 12.2 km/s-limited Case, Early Departures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1227830"/>
              </p:ext>
            </p:extLst>
          </p:nvPr>
        </p:nvGraphicFramePr>
        <p:xfrm>
          <a:off x="2032000" y="1905000"/>
          <a:ext cx="9550400" cy="3743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7390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Earth Return Concept of Operations</a:t>
            </a:r>
            <a:endParaRPr lang="en-US" dirty="0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278" y="1371600"/>
            <a:ext cx="8705843" cy="53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447800"/>
            <a:ext cx="7896225" cy="5038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Nav</a:t>
            </a:r>
            <a:r>
              <a:rPr lang="en-US" dirty="0" smtClean="0"/>
              <a:t> Plan Baseline Trajectory in Earth SOI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22825" y="4572000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9D8FF"/>
                </a:solidFill>
              </a:rPr>
              <a:t>OREx</a:t>
            </a:r>
            <a:endParaRPr lang="en-US" dirty="0">
              <a:solidFill>
                <a:srgbClr val="09D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943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D03CE20-1E46-A34E-9D95-5B6C77C1030A}" vid="{CD017CFC-E1AF-3546-88B8-1685384C58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497F643548D04CB4F90D769A4826CD" ma:contentTypeVersion="0" ma:contentTypeDescription="Create a new document." ma:contentTypeScope="" ma:versionID="29ece310b02790c3a863ba23f11c8b1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3A06DD4B-6FA8-430C-9940-3E019BC7A8F8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8A929D5-29D2-46A2-BD0C-443C941239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E92634-06E8-43E6-9FF1-CEBC0556B8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5291</TotalTime>
  <Words>1151</Words>
  <Application>Microsoft Office PowerPoint</Application>
  <PresentationFormat>Widescreen</PresentationFormat>
  <Paragraphs>198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ＭＳ Ｐゴシック</vt:lpstr>
      <vt:lpstr>Arial</vt:lpstr>
      <vt:lpstr>Calibri</vt:lpstr>
      <vt:lpstr>Wingdings</vt:lpstr>
      <vt:lpstr>Clarity</vt:lpstr>
      <vt:lpstr>Trajectory Optimization for OSIRIS-REx Earth Return</vt:lpstr>
      <vt:lpstr>OSIRIS-REx</vt:lpstr>
      <vt:lpstr>Earth Return</vt:lpstr>
      <vt:lpstr>PowerPoint Presentation</vt:lpstr>
      <vt:lpstr>Motivation for Current Work</vt:lpstr>
      <vt:lpstr>Analysis and Optimization Tool: EMTG</vt:lpstr>
      <vt:lpstr>Problem Setup</vt:lpstr>
      <vt:lpstr>Proof of Concept: Reproduction of Nav Plan Baseline</vt:lpstr>
      <vt:lpstr>Alternate Departure Dates</vt:lpstr>
      <vt:lpstr>Using “Seed-Sharing” to Find Solutions with EMTG</vt:lpstr>
      <vt:lpstr>Alternate Departure Dates</vt:lpstr>
      <vt:lpstr>EDL Interface Atmosphere-Relative Velocity</vt:lpstr>
      <vt:lpstr>EDL Interface Velocity Azimuth</vt:lpstr>
      <vt:lpstr>Additional Trade Studies</vt:lpstr>
      <vt:lpstr>Δv vs. Scheduled Departure Date Summary</vt:lpstr>
      <vt:lpstr>Δv vs. Scheduled Departure Date Summary</vt:lpstr>
      <vt:lpstr>Δv vs. Scheduled Departure Date Summary</vt:lpstr>
      <vt:lpstr>Δv vs. Scheduled Departure Date Summary</vt:lpstr>
      <vt:lpstr>EDL Interface Velocity Azimuth</vt:lpstr>
      <vt:lpstr>Conclusions and Future Work</vt:lpstr>
      <vt:lpstr>Acknowledgments</vt:lpstr>
      <vt:lpstr>PowerPoint Presentation</vt:lpstr>
      <vt:lpstr>Backup Slides</vt:lpstr>
      <vt:lpstr>DSM Date: 12.2 km/s-limited Case, Early Departures</vt:lpstr>
      <vt:lpstr>DSM Date: 12.2 km/s-limited Case, Early Departures</vt:lpstr>
      <vt:lpstr>Earth Return Concept of Operations</vt:lpstr>
      <vt:lpstr>Nav Plan Baseline Trajectory in Earth SOI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Kenneth Getzandanner</dc:creator>
  <cp:keywords/>
  <dc:description/>
  <cp:lastModifiedBy>Mullen, Stephanie M. (GSFC-444.0)[ASRC FEDERAL SYSTEM SOLUTIONS]</cp:lastModifiedBy>
  <cp:revision>200</cp:revision>
  <cp:lastPrinted>2018-09-13T21:12:47Z</cp:lastPrinted>
  <dcterms:created xsi:type="dcterms:W3CDTF">2018-09-13T19:32:52Z</dcterms:created>
  <dcterms:modified xsi:type="dcterms:W3CDTF">2020-07-13T13:36:38Z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 num">
    <vt:i4>1</vt:i4>
  </property>
</Properties>
</file>