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24"/>
  </p:notesMasterIdLst>
  <p:sldIdLst>
    <p:sldId id="256" r:id="rId2"/>
    <p:sldId id="257" r:id="rId3"/>
    <p:sldId id="260" r:id="rId4"/>
    <p:sldId id="258" r:id="rId5"/>
    <p:sldId id="259" r:id="rId6"/>
    <p:sldId id="261" r:id="rId7"/>
    <p:sldId id="310" r:id="rId8"/>
    <p:sldId id="309" r:id="rId9"/>
    <p:sldId id="308" r:id="rId10"/>
    <p:sldId id="307" r:id="rId11"/>
    <p:sldId id="262" r:id="rId12"/>
    <p:sldId id="263" r:id="rId13"/>
    <p:sldId id="264" r:id="rId14"/>
    <p:sldId id="302" r:id="rId15"/>
    <p:sldId id="303" r:id="rId16"/>
    <p:sldId id="266" r:id="rId17"/>
    <p:sldId id="305" r:id="rId18"/>
    <p:sldId id="306" r:id="rId19"/>
    <p:sldId id="304" r:id="rId20"/>
    <p:sldId id="269" r:id="rId21"/>
    <p:sldId id="270" r:id="rId22"/>
    <p:sldId id="271" r:id="rId23"/>
  </p:sldIdLst>
  <p:sldSz cx="9144000" cy="5143500" type="screen16x9"/>
  <p:notesSz cx="6858000" cy="9144000"/>
  <p:embeddedFontLst>
    <p:embeddedFont>
      <p:font typeface="Fira Sans Condensed" panose="020B0604020202020204" charset="0"/>
      <p:regular r:id="rId25"/>
      <p:bold r:id="rId26"/>
      <p:italic r:id="rId27"/>
      <p:boldItalic r:id="rId28"/>
    </p:embeddedFont>
    <p:embeddedFont>
      <p:font typeface="Fira Sans Condensed ExtraBold" panose="020B0604020202020204" charset="0"/>
      <p:bold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71EC16-B912-401F-ACBE-630B0EAC4460}">
  <a:tblStyle styleId="{6C71EC16-B912-401F-ACBE-630B0EAC44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72"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75e473b043_0_16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75e473b043_0_16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3078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75e473b043_0_170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75e473b043_0_170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75e473b043_0_17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75e473b043_0_17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5e473b043_0_17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5e473b043_0_17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5e473b043_0_17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5e473b043_0_17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2677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75e473b043_0_16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75e473b043_0_16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8475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75e473b043_0_17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75e473b043_0_17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75e473b043_0_17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1" name="Google Shape;831;g75e473b043_0_17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8847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75e473b043_0_17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75e473b043_0_17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9392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75e473b043_0_16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75e473b043_0_16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8883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5e473b043_0_17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5e473b043_0_17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75e473b043_0_17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75e473b043_0_17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75e473b043_0_17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75e473b043_0_17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75e473b043_0_17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75e473b043_0_17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6bd4e4ff9c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6bd4e4ff9c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6bd4e4ff9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6bd4e4ff9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6bd4e4ff9c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6bd4e4ff9c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75e473b043_0_16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75e473b043_0_16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75e473b043_0_17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1" name="Google Shape;831;g75e473b043_0_17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215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75e473b043_0_17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1" name="Google Shape;831;g75e473b043_0_17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2666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75e473b043_0_17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1" name="Google Shape;831;g75e473b043_0_17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028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821464" y="-864758"/>
            <a:ext cx="6070096" cy="6283055"/>
            <a:chOff x="1279825" y="238125"/>
            <a:chExt cx="5060100" cy="5237625"/>
          </a:xfrm>
        </p:grpSpPr>
        <p:sp>
          <p:nvSpPr>
            <p:cNvPr id="10" name="Google Shape;10;p2"/>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rot="10800000">
            <a:off x="3731673" y="-433179"/>
            <a:ext cx="6250236" cy="6469514"/>
            <a:chOff x="1279825" y="238125"/>
            <a:chExt cx="5060100" cy="5237625"/>
          </a:xfrm>
        </p:grpSpPr>
        <p:sp>
          <p:nvSpPr>
            <p:cNvPr id="16" name="Google Shape;16;p2"/>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txBox="1">
            <a:spLocks noGrp="1"/>
          </p:cNvSpPr>
          <p:nvPr>
            <p:ph type="ctrTitle"/>
          </p:nvPr>
        </p:nvSpPr>
        <p:spPr>
          <a:xfrm>
            <a:off x="988800" y="3230225"/>
            <a:ext cx="7166400" cy="886200"/>
          </a:xfrm>
          <a:prstGeom prst="rect">
            <a:avLst/>
          </a:prstGeom>
        </p:spPr>
        <p:txBody>
          <a:bodyPr spcFirstLastPara="1" wrap="square" lIns="91425" tIns="91425" rIns="91425" bIns="91425" anchor="b" anchorCtr="0">
            <a:noAutofit/>
          </a:bodyPr>
          <a:lstStyle>
            <a:lvl1pPr lvl="0" algn="ctr">
              <a:spcBef>
                <a:spcPts val="0"/>
              </a:spcBef>
              <a:spcAft>
                <a:spcPts val="0"/>
              </a:spcAft>
              <a:buSzPts val="4400"/>
              <a:buNone/>
              <a:defRPr sz="4400"/>
            </a:lvl1pPr>
            <a:lvl2pPr lvl="1" algn="ctr">
              <a:spcBef>
                <a:spcPts val="0"/>
              </a:spcBef>
              <a:spcAft>
                <a:spcPts val="0"/>
              </a:spcAft>
              <a:buSzPts val="4400"/>
              <a:buNone/>
              <a:defRPr sz="4400"/>
            </a:lvl2pPr>
            <a:lvl3pPr lvl="2" algn="ctr">
              <a:spcBef>
                <a:spcPts val="0"/>
              </a:spcBef>
              <a:spcAft>
                <a:spcPts val="0"/>
              </a:spcAft>
              <a:buSzPts val="4400"/>
              <a:buNone/>
              <a:defRPr sz="4400"/>
            </a:lvl3pPr>
            <a:lvl4pPr lvl="3" algn="ctr">
              <a:spcBef>
                <a:spcPts val="0"/>
              </a:spcBef>
              <a:spcAft>
                <a:spcPts val="0"/>
              </a:spcAft>
              <a:buSzPts val="4400"/>
              <a:buNone/>
              <a:defRPr sz="4400"/>
            </a:lvl4pPr>
            <a:lvl5pPr lvl="4" algn="ctr">
              <a:spcBef>
                <a:spcPts val="0"/>
              </a:spcBef>
              <a:spcAft>
                <a:spcPts val="0"/>
              </a:spcAft>
              <a:buSzPts val="4400"/>
              <a:buNone/>
              <a:defRPr sz="4400"/>
            </a:lvl5pPr>
            <a:lvl6pPr lvl="5" algn="ctr">
              <a:spcBef>
                <a:spcPts val="0"/>
              </a:spcBef>
              <a:spcAft>
                <a:spcPts val="0"/>
              </a:spcAft>
              <a:buSzPts val="4400"/>
              <a:buNone/>
              <a:defRPr sz="4400"/>
            </a:lvl6pPr>
            <a:lvl7pPr lvl="6" algn="ctr">
              <a:spcBef>
                <a:spcPts val="0"/>
              </a:spcBef>
              <a:spcAft>
                <a:spcPts val="0"/>
              </a:spcAft>
              <a:buSzPts val="4400"/>
              <a:buNone/>
              <a:defRPr sz="4400"/>
            </a:lvl7pPr>
            <a:lvl8pPr lvl="7" algn="ctr">
              <a:spcBef>
                <a:spcPts val="0"/>
              </a:spcBef>
              <a:spcAft>
                <a:spcPts val="0"/>
              </a:spcAft>
              <a:buSzPts val="4400"/>
              <a:buNone/>
              <a:defRPr sz="4400"/>
            </a:lvl8pPr>
            <a:lvl9pPr lvl="8" algn="ctr">
              <a:spcBef>
                <a:spcPts val="0"/>
              </a:spcBef>
              <a:spcAft>
                <a:spcPts val="0"/>
              </a:spcAft>
              <a:buSzPts val="4400"/>
              <a:buNone/>
              <a:defRPr sz="4400"/>
            </a:lvl9pPr>
          </a:lstStyle>
          <a:p>
            <a:endParaRPr/>
          </a:p>
        </p:txBody>
      </p:sp>
      <p:sp>
        <p:nvSpPr>
          <p:cNvPr id="22" name="Google Shape;22;p2"/>
          <p:cNvSpPr txBox="1">
            <a:spLocks noGrp="1"/>
          </p:cNvSpPr>
          <p:nvPr>
            <p:ph type="subTitle" idx="1"/>
          </p:nvPr>
        </p:nvSpPr>
        <p:spPr>
          <a:xfrm>
            <a:off x="2566950" y="4047725"/>
            <a:ext cx="40101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E17C78"/>
              </a:buClr>
              <a:buSzPts val="1800"/>
              <a:buNone/>
              <a:defRPr>
                <a:solidFill>
                  <a:srgbClr val="E17C78"/>
                </a:solidFill>
              </a:defRPr>
            </a:lvl1pPr>
            <a:lvl2pPr lvl="1" algn="ctr">
              <a:lnSpc>
                <a:spcPct val="100000"/>
              </a:lnSpc>
              <a:spcBef>
                <a:spcPts val="0"/>
              </a:spcBef>
              <a:spcAft>
                <a:spcPts val="0"/>
              </a:spcAft>
              <a:buClr>
                <a:srgbClr val="E17C78"/>
              </a:buClr>
              <a:buSzPts val="2800"/>
              <a:buNone/>
              <a:defRPr sz="2800">
                <a:solidFill>
                  <a:srgbClr val="E17C78"/>
                </a:solidFill>
              </a:defRPr>
            </a:lvl2pPr>
            <a:lvl3pPr lvl="2" algn="ctr">
              <a:lnSpc>
                <a:spcPct val="100000"/>
              </a:lnSpc>
              <a:spcBef>
                <a:spcPts val="0"/>
              </a:spcBef>
              <a:spcAft>
                <a:spcPts val="0"/>
              </a:spcAft>
              <a:buClr>
                <a:srgbClr val="E17C78"/>
              </a:buClr>
              <a:buSzPts val="2800"/>
              <a:buNone/>
              <a:defRPr sz="2800">
                <a:solidFill>
                  <a:srgbClr val="E17C78"/>
                </a:solidFill>
              </a:defRPr>
            </a:lvl3pPr>
            <a:lvl4pPr lvl="3" algn="ctr">
              <a:lnSpc>
                <a:spcPct val="100000"/>
              </a:lnSpc>
              <a:spcBef>
                <a:spcPts val="0"/>
              </a:spcBef>
              <a:spcAft>
                <a:spcPts val="0"/>
              </a:spcAft>
              <a:buClr>
                <a:srgbClr val="E17C78"/>
              </a:buClr>
              <a:buSzPts val="2800"/>
              <a:buNone/>
              <a:defRPr sz="2800">
                <a:solidFill>
                  <a:srgbClr val="E17C78"/>
                </a:solidFill>
              </a:defRPr>
            </a:lvl4pPr>
            <a:lvl5pPr lvl="4" algn="ctr">
              <a:lnSpc>
                <a:spcPct val="100000"/>
              </a:lnSpc>
              <a:spcBef>
                <a:spcPts val="0"/>
              </a:spcBef>
              <a:spcAft>
                <a:spcPts val="0"/>
              </a:spcAft>
              <a:buClr>
                <a:srgbClr val="E17C78"/>
              </a:buClr>
              <a:buSzPts val="2800"/>
              <a:buNone/>
              <a:defRPr sz="2800">
                <a:solidFill>
                  <a:srgbClr val="E17C78"/>
                </a:solidFill>
              </a:defRPr>
            </a:lvl5pPr>
            <a:lvl6pPr lvl="5" algn="ctr">
              <a:lnSpc>
                <a:spcPct val="100000"/>
              </a:lnSpc>
              <a:spcBef>
                <a:spcPts val="0"/>
              </a:spcBef>
              <a:spcAft>
                <a:spcPts val="0"/>
              </a:spcAft>
              <a:buClr>
                <a:srgbClr val="E17C78"/>
              </a:buClr>
              <a:buSzPts val="2800"/>
              <a:buNone/>
              <a:defRPr sz="2800">
                <a:solidFill>
                  <a:srgbClr val="E17C78"/>
                </a:solidFill>
              </a:defRPr>
            </a:lvl6pPr>
            <a:lvl7pPr lvl="6" algn="ctr">
              <a:lnSpc>
                <a:spcPct val="100000"/>
              </a:lnSpc>
              <a:spcBef>
                <a:spcPts val="0"/>
              </a:spcBef>
              <a:spcAft>
                <a:spcPts val="0"/>
              </a:spcAft>
              <a:buClr>
                <a:srgbClr val="E17C78"/>
              </a:buClr>
              <a:buSzPts val="2800"/>
              <a:buNone/>
              <a:defRPr sz="2800">
                <a:solidFill>
                  <a:srgbClr val="E17C78"/>
                </a:solidFill>
              </a:defRPr>
            </a:lvl7pPr>
            <a:lvl8pPr lvl="7" algn="ctr">
              <a:lnSpc>
                <a:spcPct val="100000"/>
              </a:lnSpc>
              <a:spcBef>
                <a:spcPts val="0"/>
              </a:spcBef>
              <a:spcAft>
                <a:spcPts val="0"/>
              </a:spcAft>
              <a:buClr>
                <a:srgbClr val="E17C78"/>
              </a:buClr>
              <a:buSzPts val="2800"/>
              <a:buNone/>
              <a:defRPr sz="2800">
                <a:solidFill>
                  <a:srgbClr val="E17C78"/>
                </a:solidFill>
              </a:defRPr>
            </a:lvl8pPr>
            <a:lvl9pPr lvl="8" algn="ctr">
              <a:lnSpc>
                <a:spcPct val="100000"/>
              </a:lnSpc>
              <a:spcBef>
                <a:spcPts val="0"/>
              </a:spcBef>
              <a:spcAft>
                <a:spcPts val="0"/>
              </a:spcAft>
              <a:buClr>
                <a:srgbClr val="E17C78"/>
              </a:buClr>
              <a:buSzPts val="2800"/>
              <a:buNone/>
              <a:defRPr sz="2800">
                <a:solidFill>
                  <a:srgbClr val="E17C7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Four Columns ">
  <p:cSld name="ONE_COLUMN_TEXT_1_1">
    <p:spTree>
      <p:nvGrpSpPr>
        <p:cNvPr id="1" name="Shape 134"/>
        <p:cNvGrpSpPr/>
        <p:nvPr/>
      </p:nvGrpSpPr>
      <p:grpSpPr>
        <a:xfrm>
          <a:off x="0" y="0"/>
          <a:ext cx="0" cy="0"/>
          <a:chOff x="0" y="0"/>
          <a:chExt cx="0" cy="0"/>
        </a:xfrm>
      </p:grpSpPr>
      <p:grpSp>
        <p:nvGrpSpPr>
          <p:cNvPr id="135" name="Google Shape;135;p16"/>
          <p:cNvGrpSpPr/>
          <p:nvPr/>
        </p:nvGrpSpPr>
        <p:grpSpPr>
          <a:xfrm rot="10800000">
            <a:off x="3731673" y="-433179"/>
            <a:ext cx="6250236" cy="6469514"/>
            <a:chOff x="1279825" y="238125"/>
            <a:chExt cx="5060100" cy="5237625"/>
          </a:xfrm>
        </p:grpSpPr>
        <p:sp>
          <p:nvSpPr>
            <p:cNvPr id="136" name="Google Shape;136;p16"/>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6"/>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6"/>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 name="Google Shape;141;p16"/>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
        <p:nvSpPr>
          <p:cNvPr id="142" name="Google Shape;142;p16"/>
          <p:cNvSpPr txBox="1">
            <a:spLocks noGrp="1"/>
          </p:cNvSpPr>
          <p:nvPr>
            <p:ph type="title" idx="2"/>
          </p:nvPr>
        </p:nvSpPr>
        <p:spPr>
          <a:xfrm>
            <a:off x="768300" y="3035325"/>
            <a:ext cx="16665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3" name="Google Shape;143;p16"/>
          <p:cNvSpPr txBox="1">
            <a:spLocks noGrp="1"/>
          </p:cNvSpPr>
          <p:nvPr>
            <p:ph type="subTitle" idx="1"/>
          </p:nvPr>
        </p:nvSpPr>
        <p:spPr>
          <a:xfrm>
            <a:off x="768300" y="3462524"/>
            <a:ext cx="1666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 name="Google Shape;144;p16"/>
          <p:cNvSpPr txBox="1">
            <a:spLocks noGrp="1"/>
          </p:cNvSpPr>
          <p:nvPr>
            <p:ph type="title" idx="3"/>
          </p:nvPr>
        </p:nvSpPr>
        <p:spPr>
          <a:xfrm>
            <a:off x="2748584" y="3035325"/>
            <a:ext cx="16665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5" name="Google Shape;145;p16"/>
          <p:cNvSpPr txBox="1">
            <a:spLocks noGrp="1"/>
          </p:cNvSpPr>
          <p:nvPr>
            <p:ph type="subTitle" idx="4"/>
          </p:nvPr>
        </p:nvSpPr>
        <p:spPr>
          <a:xfrm>
            <a:off x="2748584" y="3462524"/>
            <a:ext cx="1666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 name="Google Shape;146;p16"/>
          <p:cNvSpPr txBox="1">
            <a:spLocks noGrp="1"/>
          </p:cNvSpPr>
          <p:nvPr>
            <p:ph type="title" idx="5"/>
          </p:nvPr>
        </p:nvSpPr>
        <p:spPr>
          <a:xfrm>
            <a:off x="4728868" y="3035325"/>
            <a:ext cx="16665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7" name="Google Shape;147;p16"/>
          <p:cNvSpPr txBox="1">
            <a:spLocks noGrp="1"/>
          </p:cNvSpPr>
          <p:nvPr>
            <p:ph type="subTitle" idx="6"/>
          </p:nvPr>
        </p:nvSpPr>
        <p:spPr>
          <a:xfrm>
            <a:off x="4728868" y="3462524"/>
            <a:ext cx="1666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 name="Google Shape;148;p16"/>
          <p:cNvSpPr txBox="1">
            <a:spLocks noGrp="1"/>
          </p:cNvSpPr>
          <p:nvPr>
            <p:ph type="title" idx="7"/>
          </p:nvPr>
        </p:nvSpPr>
        <p:spPr>
          <a:xfrm>
            <a:off x="6709175" y="3035325"/>
            <a:ext cx="16665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9" name="Google Shape;149;p16"/>
          <p:cNvSpPr txBox="1">
            <a:spLocks noGrp="1"/>
          </p:cNvSpPr>
          <p:nvPr>
            <p:ph type="subTitle" idx="8"/>
          </p:nvPr>
        </p:nvSpPr>
        <p:spPr>
          <a:xfrm>
            <a:off x="6709175" y="3462524"/>
            <a:ext cx="1666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Design">
  <p:cSld name="ONE_COLUMN_TEXT_1_2">
    <p:spTree>
      <p:nvGrpSpPr>
        <p:cNvPr id="1" name="Shape 162"/>
        <p:cNvGrpSpPr/>
        <p:nvPr/>
      </p:nvGrpSpPr>
      <p:grpSpPr>
        <a:xfrm>
          <a:off x="0" y="0"/>
          <a:ext cx="0" cy="0"/>
          <a:chOff x="0" y="0"/>
          <a:chExt cx="0" cy="0"/>
        </a:xfrm>
      </p:grpSpPr>
      <p:grpSp>
        <p:nvGrpSpPr>
          <p:cNvPr id="163" name="Google Shape;163;p18"/>
          <p:cNvGrpSpPr/>
          <p:nvPr/>
        </p:nvGrpSpPr>
        <p:grpSpPr>
          <a:xfrm rot="10800000">
            <a:off x="3731673" y="-433179"/>
            <a:ext cx="6250236" cy="6469514"/>
            <a:chOff x="1279825" y="238125"/>
            <a:chExt cx="5060100" cy="5237625"/>
          </a:xfrm>
        </p:grpSpPr>
        <p:sp>
          <p:nvSpPr>
            <p:cNvPr id="164" name="Google Shape;164;p18"/>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8"/>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8"/>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8"/>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8"/>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18"/>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Six Columns ">
  <p:cSld name="ONE_COLUMN_TEXT_1_3">
    <p:spTree>
      <p:nvGrpSpPr>
        <p:cNvPr id="1" name="Shape 170"/>
        <p:cNvGrpSpPr/>
        <p:nvPr/>
      </p:nvGrpSpPr>
      <p:grpSpPr>
        <a:xfrm>
          <a:off x="0" y="0"/>
          <a:ext cx="0" cy="0"/>
          <a:chOff x="0" y="0"/>
          <a:chExt cx="0" cy="0"/>
        </a:xfrm>
      </p:grpSpPr>
      <p:grpSp>
        <p:nvGrpSpPr>
          <p:cNvPr id="171" name="Google Shape;171;p19"/>
          <p:cNvGrpSpPr/>
          <p:nvPr/>
        </p:nvGrpSpPr>
        <p:grpSpPr>
          <a:xfrm rot="-5400000">
            <a:off x="-1111927" y="326821"/>
            <a:ext cx="6250236" cy="6469514"/>
            <a:chOff x="1279825" y="238125"/>
            <a:chExt cx="5060100" cy="5237625"/>
          </a:xfrm>
        </p:grpSpPr>
        <p:sp>
          <p:nvSpPr>
            <p:cNvPr id="172" name="Google Shape;172;p19"/>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9"/>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9"/>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9"/>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19"/>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
        <p:nvSpPr>
          <p:cNvPr id="178" name="Google Shape;178;p19"/>
          <p:cNvSpPr txBox="1">
            <a:spLocks noGrp="1"/>
          </p:cNvSpPr>
          <p:nvPr>
            <p:ph type="title" idx="2"/>
          </p:nvPr>
        </p:nvSpPr>
        <p:spPr>
          <a:xfrm>
            <a:off x="1205625" y="17635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79" name="Google Shape;179;p19"/>
          <p:cNvSpPr txBox="1">
            <a:spLocks noGrp="1"/>
          </p:cNvSpPr>
          <p:nvPr>
            <p:ph type="subTitle" idx="1"/>
          </p:nvPr>
        </p:nvSpPr>
        <p:spPr>
          <a:xfrm>
            <a:off x="1205625" y="21907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19"/>
          <p:cNvSpPr txBox="1">
            <a:spLocks noGrp="1"/>
          </p:cNvSpPr>
          <p:nvPr>
            <p:ph type="title" idx="3"/>
          </p:nvPr>
        </p:nvSpPr>
        <p:spPr>
          <a:xfrm>
            <a:off x="3601350" y="17635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1" name="Google Shape;181;p19"/>
          <p:cNvSpPr txBox="1">
            <a:spLocks noGrp="1"/>
          </p:cNvSpPr>
          <p:nvPr>
            <p:ph type="subTitle" idx="4"/>
          </p:nvPr>
        </p:nvSpPr>
        <p:spPr>
          <a:xfrm>
            <a:off x="3601350" y="21907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 name="Google Shape;182;p19"/>
          <p:cNvSpPr txBox="1">
            <a:spLocks noGrp="1"/>
          </p:cNvSpPr>
          <p:nvPr>
            <p:ph type="title" idx="5"/>
          </p:nvPr>
        </p:nvSpPr>
        <p:spPr>
          <a:xfrm>
            <a:off x="5997075" y="17635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3" name="Google Shape;183;p19"/>
          <p:cNvSpPr txBox="1">
            <a:spLocks noGrp="1"/>
          </p:cNvSpPr>
          <p:nvPr>
            <p:ph type="subTitle" idx="6"/>
          </p:nvPr>
        </p:nvSpPr>
        <p:spPr>
          <a:xfrm>
            <a:off x="5997075" y="21907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4" name="Google Shape;184;p19"/>
          <p:cNvSpPr txBox="1">
            <a:spLocks noGrp="1"/>
          </p:cNvSpPr>
          <p:nvPr>
            <p:ph type="title" idx="7"/>
          </p:nvPr>
        </p:nvSpPr>
        <p:spPr>
          <a:xfrm>
            <a:off x="1205625" y="35480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5" name="Google Shape;185;p19"/>
          <p:cNvSpPr txBox="1">
            <a:spLocks noGrp="1"/>
          </p:cNvSpPr>
          <p:nvPr>
            <p:ph type="subTitle" idx="8"/>
          </p:nvPr>
        </p:nvSpPr>
        <p:spPr>
          <a:xfrm>
            <a:off x="1205625" y="39752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6" name="Google Shape;186;p19"/>
          <p:cNvSpPr txBox="1">
            <a:spLocks noGrp="1"/>
          </p:cNvSpPr>
          <p:nvPr>
            <p:ph type="title" idx="9"/>
          </p:nvPr>
        </p:nvSpPr>
        <p:spPr>
          <a:xfrm>
            <a:off x="3601350" y="35480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7" name="Google Shape;187;p19"/>
          <p:cNvSpPr txBox="1">
            <a:spLocks noGrp="1"/>
          </p:cNvSpPr>
          <p:nvPr>
            <p:ph type="subTitle" idx="13"/>
          </p:nvPr>
        </p:nvSpPr>
        <p:spPr>
          <a:xfrm>
            <a:off x="3601350" y="39752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8" name="Google Shape;188;p19"/>
          <p:cNvSpPr txBox="1">
            <a:spLocks noGrp="1"/>
          </p:cNvSpPr>
          <p:nvPr>
            <p:ph type="title" idx="14"/>
          </p:nvPr>
        </p:nvSpPr>
        <p:spPr>
          <a:xfrm>
            <a:off x="5997075" y="354802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9" name="Google Shape;189;p19"/>
          <p:cNvSpPr txBox="1">
            <a:spLocks noGrp="1"/>
          </p:cNvSpPr>
          <p:nvPr>
            <p:ph type="subTitle" idx="15"/>
          </p:nvPr>
        </p:nvSpPr>
        <p:spPr>
          <a:xfrm>
            <a:off x="5997075" y="397522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wo Columns 1">
  <p:cSld name="TITLE_ONLY_1_1">
    <p:spTree>
      <p:nvGrpSpPr>
        <p:cNvPr id="1" name="Shape 190"/>
        <p:cNvGrpSpPr/>
        <p:nvPr/>
      </p:nvGrpSpPr>
      <p:grpSpPr>
        <a:xfrm>
          <a:off x="0" y="0"/>
          <a:ext cx="0" cy="0"/>
          <a:chOff x="0" y="0"/>
          <a:chExt cx="0" cy="0"/>
        </a:xfrm>
      </p:grpSpPr>
      <p:grpSp>
        <p:nvGrpSpPr>
          <p:cNvPr id="191" name="Google Shape;191;p20"/>
          <p:cNvGrpSpPr/>
          <p:nvPr/>
        </p:nvGrpSpPr>
        <p:grpSpPr>
          <a:xfrm>
            <a:off x="-1006952" y="-1048004"/>
            <a:ext cx="6250236" cy="6469514"/>
            <a:chOff x="1279825" y="238125"/>
            <a:chExt cx="5060100" cy="5237625"/>
          </a:xfrm>
        </p:grpSpPr>
        <p:sp>
          <p:nvSpPr>
            <p:cNvPr id="192" name="Google Shape;192;p20"/>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0"/>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0"/>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0"/>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0"/>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20"/>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
        <p:nvSpPr>
          <p:cNvPr id="198" name="Google Shape;198;p20"/>
          <p:cNvSpPr txBox="1">
            <a:spLocks noGrp="1"/>
          </p:cNvSpPr>
          <p:nvPr>
            <p:ph type="title" idx="2"/>
          </p:nvPr>
        </p:nvSpPr>
        <p:spPr>
          <a:xfrm>
            <a:off x="1620663" y="2434650"/>
            <a:ext cx="23901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9" name="Google Shape;199;p20"/>
          <p:cNvSpPr txBox="1">
            <a:spLocks noGrp="1"/>
          </p:cNvSpPr>
          <p:nvPr>
            <p:ph type="subTitle" idx="1"/>
          </p:nvPr>
        </p:nvSpPr>
        <p:spPr>
          <a:xfrm>
            <a:off x="1620663" y="2938049"/>
            <a:ext cx="23901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0" name="Google Shape;200;p20"/>
          <p:cNvSpPr txBox="1">
            <a:spLocks noGrp="1"/>
          </p:cNvSpPr>
          <p:nvPr>
            <p:ph type="title" idx="3"/>
          </p:nvPr>
        </p:nvSpPr>
        <p:spPr>
          <a:xfrm>
            <a:off x="5133228" y="2434650"/>
            <a:ext cx="23901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01" name="Google Shape;201;p20"/>
          <p:cNvSpPr txBox="1">
            <a:spLocks noGrp="1"/>
          </p:cNvSpPr>
          <p:nvPr>
            <p:ph type="subTitle" idx="4"/>
          </p:nvPr>
        </p:nvSpPr>
        <p:spPr>
          <a:xfrm>
            <a:off x="5133228" y="2938049"/>
            <a:ext cx="23901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grpSp>
        <p:nvGrpSpPr>
          <p:cNvPr id="24" name="Google Shape;24;p3"/>
          <p:cNvGrpSpPr/>
          <p:nvPr/>
        </p:nvGrpSpPr>
        <p:grpSpPr>
          <a:xfrm>
            <a:off x="-821464" y="-864758"/>
            <a:ext cx="6070096" cy="6283055"/>
            <a:chOff x="1279825" y="238125"/>
            <a:chExt cx="5060100" cy="5237625"/>
          </a:xfrm>
        </p:grpSpPr>
        <p:sp>
          <p:nvSpPr>
            <p:cNvPr id="25" name="Google Shape;25;p3"/>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3"/>
          <p:cNvSpPr txBox="1">
            <a:spLocks noGrp="1"/>
          </p:cNvSpPr>
          <p:nvPr>
            <p:ph type="title"/>
          </p:nvPr>
        </p:nvSpPr>
        <p:spPr>
          <a:xfrm>
            <a:off x="5803450" y="2817838"/>
            <a:ext cx="2519100" cy="8418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sz="4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31" name="Google Shape;31;p3"/>
          <p:cNvSpPr txBox="1">
            <a:spLocks noGrp="1"/>
          </p:cNvSpPr>
          <p:nvPr>
            <p:ph type="title" idx="2" hasCustomPrompt="1"/>
          </p:nvPr>
        </p:nvSpPr>
        <p:spPr>
          <a:xfrm>
            <a:off x="821450" y="588438"/>
            <a:ext cx="3062400" cy="1143300"/>
          </a:xfrm>
          <a:prstGeom prst="rect">
            <a:avLst/>
          </a:prstGeom>
        </p:spPr>
        <p:txBody>
          <a:bodyPr spcFirstLastPara="1" wrap="square" lIns="91425" tIns="91425" rIns="91425" bIns="91425" anchor="ctr" anchorCtr="0">
            <a:noAutofit/>
          </a:bodyPr>
          <a:lstStyle>
            <a:lvl1pPr lvl="0" rtl="0">
              <a:spcBef>
                <a:spcPts val="0"/>
              </a:spcBef>
              <a:spcAft>
                <a:spcPts val="0"/>
              </a:spcAft>
              <a:buSzPts val="9600"/>
              <a:buNone/>
              <a:defRPr sz="9600"/>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a:r>
              <a:t>xx%</a:t>
            </a:r>
          </a:p>
        </p:txBody>
      </p:sp>
      <p:sp>
        <p:nvSpPr>
          <p:cNvPr id="32" name="Google Shape;32;p3"/>
          <p:cNvSpPr txBox="1">
            <a:spLocks noGrp="1"/>
          </p:cNvSpPr>
          <p:nvPr>
            <p:ph type="subTitle" idx="1"/>
          </p:nvPr>
        </p:nvSpPr>
        <p:spPr>
          <a:xfrm>
            <a:off x="5803450" y="3762463"/>
            <a:ext cx="24591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E17C78"/>
              </a:buClr>
              <a:buSzPts val="1600"/>
              <a:buNone/>
              <a:defRPr sz="1600">
                <a:solidFill>
                  <a:srgbClr val="E17C78"/>
                </a:solidFill>
              </a:defRPr>
            </a:lvl1pPr>
            <a:lvl2pPr lvl="1" rtl="0">
              <a:lnSpc>
                <a:spcPct val="100000"/>
              </a:lnSpc>
              <a:spcBef>
                <a:spcPts val="0"/>
              </a:spcBef>
              <a:spcAft>
                <a:spcPts val="0"/>
              </a:spcAft>
              <a:buClr>
                <a:srgbClr val="E17C78"/>
              </a:buClr>
              <a:buSzPts val="1600"/>
              <a:buNone/>
              <a:defRPr sz="1600">
                <a:solidFill>
                  <a:srgbClr val="E17C78"/>
                </a:solidFill>
              </a:defRPr>
            </a:lvl2pPr>
            <a:lvl3pPr lvl="2" rtl="0">
              <a:lnSpc>
                <a:spcPct val="100000"/>
              </a:lnSpc>
              <a:spcBef>
                <a:spcPts val="0"/>
              </a:spcBef>
              <a:spcAft>
                <a:spcPts val="0"/>
              </a:spcAft>
              <a:buClr>
                <a:srgbClr val="E17C78"/>
              </a:buClr>
              <a:buSzPts val="1600"/>
              <a:buNone/>
              <a:defRPr sz="1600">
                <a:solidFill>
                  <a:srgbClr val="E17C78"/>
                </a:solidFill>
              </a:defRPr>
            </a:lvl3pPr>
            <a:lvl4pPr lvl="3" rtl="0">
              <a:lnSpc>
                <a:spcPct val="100000"/>
              </a:lnSpc>
              <a:spcBef>
                <a:spcPts val="0"/>
              </a:spcBef>
              <a:spcAft>
                <a:spcPts val="0"/>
              </a:spcAft>
              <a:buClr>
                <a:srgbClr val="E17C78"/>
              </a:buClr>
              <a:buSzPts val="1600"/>
              <a:buNone/>
              <a:defRPr sz="1600">
                <a:solidFill>
                  <a:srgbClr val="E17C78"/>
                </a:solidFill>
              </a:defRPr>
            </a:lvl4pPr>
            <a:lvl5pPr lvl="4" rtl="0">
              <a:lnSpc>
                <a:spcPct val="100000"/>
              </a:lnSpc>
              <a:spcBef>
                <a:spcPts val="0"/>
              </a:spcBef>
              <a:spcAft>
                <a:spcPts val="0"/>
              </a:spcAft>
              <a:buClr>
                <a:srgbClr val="E17C78"/>
              </a:buClr>
              <a:buSzPts val="1600"/>
              <a:buNone/>
              <a:defRPr sz="1600">
                <a:solidFill>
                  <a:srgbClr val="E17C78"/>
                </a:solidFill>
              </a:defRPr>
            </a:lvl5pPr>
            <a:lvl6pPr lvl="5" rtl="0">
              <a:lnSpc>
                <a:spcPct val="100000"/>
              </a:lnSpc>
              <a:spcBef>
                <a:spcPts val="0"/>
              </a:spcBef>
              <a:spcAft>
                <a:spcPts val="0"/>
              </a:spcAft>
              <a:buClr>
                <a:srgbClr val="E17C78"/>
              </a:buClr>
              <a:buSzPts val="1600"/>
              <a:buNone/>
              <a:defRPr sz="1600">
                <a:solidFill>
                  <a:srgbClr val="E17C78"/>
                </a:solidFill>
              </a:defRPr>
            </a:lvl6pPr>
            <a:lvl7pPr lvl="6" rtl="0">
              <a:lnSpc>
                <a:spcPct val="100000"/>
              </a:lnSpc>
              <a:spcBef>
                <a:spcPts val="0"/>
              </a:spcBef>
              <a:spcAft>
                <a:spcPts val="0"/>
              </a:spcAft>
              <a:buClr>
                <a:srgbClr val="E17C78"/>
              </a:buClr>
              <a:buSzPts val="1600"/>
              <a:buNone/>
              <a:defRPr sz="1600">
                <a:solidFill>
                  <a:srgbClr val="E17C78"/>
                </a:solidFill>
              </a:defRPr>
            </a:lvl7pPr>
            <a:lvl8pPr lvl="7" rtl="0">
              <a:lnSpc>
                <a:spcPct val="100000"/>
              </a:lnSpc>
              <a:spcBef>
                <a:spcPts val="0"/>
              </a:spcBef>
              <a:spcAft>
                <a:spcPts val="0"/>
              </a:spcAft>
              <a:buClr>
                <a:srgbClr val="E17C78"/>
              </a:buClr>
              <a:buSzPts val="1600"/>
              <a:buNone/>
              <a:defRPr sz="1600">
                <a:solidFill>
                  <a:srgbClr val="E17C78"/>
                </a:solidFill>
              </a:defRPr>
            </a:lvl8pPr>
            <a:lvl9pPr lvl="8" rtl="0">
              <a:lnSpc>
                <a:spcPct val="100000"/>
              </a:lnSpc>
              <a:spcBef>
                <a:spcPts val="0"/>
              </a:spcBef>
              <a:spcAft>
                <a:spcPts val="0"/>
              </a:spcAft>
              <a:buClr>
                <a:srgbClr val="E17C78"/>
              </a:buClr>
              <a:buSzPts val="1600"/>
              <a:buNone/>
              <a:defRPr sz="1600">
                <a:solidFill>
                  <a:srgbClr val="E17C7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
        <p:cNvGrpSpPr/>
        <p:nvPr/>
      </p:nvGrpSpPr>
      <p:grpSpPr>
        <a:xfrm>
          <a:off x="0" y="0"/>
          <a:ext cx="0" cy="0"/>
          <a:chOff x="0" y="0"/>
          <a:chExt cx="0" cy="0"/>
        </a:xfrm>
      </p:grpSpPr>
      <p:grpSp>
        <p:nvGrpSpPr>
          <p:cNvPr id="43" name="Google Shape;43;p7"/>
          <p:cNvGrpSpPr/>
          <p:nvPr/>
        </p:nvGrpSpPr>
        <p:grpSpPr>
          <a:xfrm>
            <a:off x="-204014" y="-846158"/>
            <a:ext cx="6070096" cy="6283055"/>
            <a:chOff x="1279825" y="238125"/>
            <a:chExt cx="5060100" cy="5237625"/>
          </a:xfrm>
        </p:grpSpPr>
        <p:sp>
          <p:nvSpPr>
            <p:cNvPr id="44" name="Google Shape;44;p7"/>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7"/>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7"/>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7"/>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7"/>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7"/>
          <p:cNvSpPr txBox="1">
            <a:spLocks noGrp="1"/>
          </p:cNvSpPr>
          <p:nvPr>
            <p:ph type="body" idx="1"/>
          </p:nvPr>
        </p:nvSpPr>
        <p:spPr>
          <a:xfrm>
            <a:off x="672350" y="1842400"/>
            <a:ext cx="2994300" cy="25503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sz="1600"/>
            </a:lvl1pPr>
            <a:lvl2pPr marL="914400" lvl="1" indent="-330200">
              <a:spcBef>
                <a:spcPts val="1600"/>
              </a:spcBef>
              <a:spcAft>
                <a:spcPts val="0"/>
              </a:spcAft>
              <a:buSzPts val="1600"/>
              <a:buChar char="○"/>
              <a:defRPr sz="1600"/>
            </a:lvl2pPr>
            <a:lvl3pPr marL="1371600" lvl="2" indent="-330200">
              <a:spcBef>
                <a:spcPts val="1600"/>
              </a:spcBef>
              <a:spcAft>
                <a:spcPts val="0"/>
              </a:spcAft>
              <a:buSzPts val="1600"/>
              <a:buChar char="■"/>
              <a:defRPr sz="1600"/>
            </a:lvl3pPr>
            <a:lvl4pPr marL="1828800" lvl="3" indent="-330200">
              <a:spcBef>
                <a:spcPts val="1600"/>
              </a:spcBef>
              <a:spcAft>
                <a:spcPts val="0"/>
              </a:spcAft>
              <a:buSzPts val="1600"/>
              <a:buChar char="●"/>
              <a:defRPr sz="1600"/>
            </a:lvl4pPr>
            <a:lvl5pPr marL="2286000" lvl="4" indent="-330200">
              <a:spcBef>
                <a:spcPts val="1600"/>
              </a:spcBef>
              <a:spcAft>
                <a:spcPts val="0"/>
              </a:spcAft>
              <a:buSzPts val="1600"/>
              <a:buChar char="○"/>
              <a:defRPr sz="1600"/>
            </a:lvl5pPr>
            <a:lvl6pPr marL="2743200" lvl="5" indent="-330200">
              <a:spcBef>
                <a:spcPts val="1600"/>
              </a:spcBef>
              <a:spcAft>
                <a:spcPts val="0"/>
              </a:spcAft>
              <a:buSzPts val="1600"/>
              <a:buChar char="■"/>
              <a:defRPr sz="1600"/>
            </a:lvl6pPr>
            <a:lvl7pPr marL="3200400" lvl="6" indent="-330200">
              <a:spcBef>
                <a:spcPts val="1600"/>
              </a:spcBef>
              <a:spcAft>
                <a:spcPts val="0"/>
              </a:spcAft>
              <a:buSzPts val="1600"/>
              <a:buChar char="●"/>
              <a:defRPr sz="1600"/>
            </a:lvl7pPr>
            <a:lvl8pPr marL="3657600" lvl="7" indent="-330200">
              <a:spcBef>
                <a:spcPts val="1600"/>
              </a:spcBef>
              <a:spcAft>
                <a:spcPts val="0"/>
              </a:spcAft>
              <a:buSzPts val="1600"/>
              <a:buChar char="○"/>
              <a:defRPr sz="1600"/>
            </a:lvl8pPr>
            <a:lvl9pPr marL="4114800" lvl="8" indent="-330200">
              <a:spcBef>
                <a:spcPts val="1600"/>
              </a:spcBef>
              <a:spcAft>
                <a:spcPts val="1600"/>
              </a:spcAft>
              <a:buSzPts val="1600"/>
              <a:buChar char="■"/>
              <a:defRPr sz="1600"/>
            </a:lvl9pPr>
          </a:lstStyle>
          <a:p>
            <a:endParaRPr/>
          </a:p>
        </p:txBody>
      </p:sp>
      <p:sp>
        <p:nvSpPr>
          <p:cNvPr id="50" name="Google Shape;50;p7"/>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
        <p:cNvGrpSpPr/>
        <p:nvPr/>
      </p:nvGrpSpPr>
      <p:grpSpPr>
        <a:xfrm>
          <a:off x="0" y="0"/>
          <a:ext cx="0" cy="0"/>
          <a:chOff x="0" y="0"/>
          <a:chExt cx="0" cy="0"/>
        </a:xfrm>
      </p:grpSpPr>
      <p:grpSp>
        <p:nvGrpSpPr>
          <p:cNvPr id="54" name="Google Shape;54;p9"/>
          <p:cNvGrpSpPr/>
          <p:nvPr/>
        </p:nvGrpSpPr>
        <p:grpSpPr>
          <a:xfrm rot="-5400000">
            <a:off x="-1541570" y="146598"/>
            <a:ext cx="6070096" cy="6283055"/>
            <a:chOff x="1279825" y="238125"/>
            <a:chExt cx="5060100" cy="5237625"/>
          </a:xfrm>
        </p:grpSpPr>
        <p:sp>
          <p:nvSpPr>
            <p:cNvPr id="55" name="Google Shape;55;p9"/>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9"/>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9"/>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9"/>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9"/>
          <p:cNvSpPr/>
          <p:nvPr/>
        </p:nvSpPr>
        <p:spPr>
          <a:xfrm>
            <a:off x="4572000" y="1432775"/>
            <a:ext cx="4572000" cy="371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txBox="1">
            <a:spLocks noGrp="1"/>
          </p:cNvSpPr>
          <p:nvPr>
            <p:ph type="subTitle" idx="1"/>
          </p:nvPr>
        </p:nvSpPr>
        <p:spPr>
          <a:xfrm>
            <a:off x="672350" y="1269850"/>
            <a:ext cx="2941800" cy="112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62" name="Google Shape;62;p9"/>
          <p:cNvSpPr txBox="1">
            <a:spLocks noGrp="1"/>
          </p:cNvSpPr>
          <p:nvPr>
            <p:ph type="body" idx="2"/>
          </p:nvPr>
        </p:nvSpPr>
        <p:spPr>
          <a:xfrm>
            <a:off x="5114850" y="1947725"/>
            <a:ext cx="3333900" cy="26808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Clr>
                <a:schemeClr val="lt1"/>
              </a:buClr>
              <a:buSzPts val="1600"/>
              <a:buChar char="●"/>
              <a:defRPr sz="1600">
                <a:solidFill>
                  <a:schemeClr val="lt1"/>
                </a:solidFill>
              </a:defRPr>
            </a:lvl1pPr>
            <a:lvl2pPr marL="914400" lvl="1" indent="-330200">
              <a:spcBef>
                <a:spcPts val="1600"/>
              </a:spcBef>
              <a:spcAft>
                <a:spcPts val="0"/>
              </a:spcAft>
              <a:buClr>
                <a:schemeClr val="lt1"/>
              </a:buClr>
              <a:buSzPts val="1600"/>
              <a:buChar char="○"/>
              <a:defRPr sz="1600">
                <a:solidFill>
                  <a:schemeClr val="lt1"/>
                </a:solidFill>
              </a:defRPr>
            </a:lvl2pPr>
            <a:lvl3pPr marL="1371600" lvl="2" indent="-330200">
              <a:spcBef>
                <a:spcPts val="1600"/>
              </a:spcBef>
              <a:spcAft>
                <a:spcPts val="0"/>
              </a:spcAft>
              <a:buClr>
                <a:schemeClr val="lt1"/>
              </a:buClr>
              <a:buSzPts val="1600"/>
              <a:buChar char="■"/>
              <a:defRPr sz="1600">
                <a:solidFill>
                  <a:schemeClr val="lt1"/>
                </a:solidFill>
              </a:defRPr>
            </a:lvl3pPr>
            <a:lvl4pPr marL="1828800" lvl="3" indent="-330200">
              <a:spcBef>
                <a:spcPts val="1600"/>
              </a:spcBef>
              <a:spcAft>
                <a:spcPts val="0"/>
              </a:spcAft>
              <a:buClr>
                <a:schemeClr val="lt1"/>
              </a:buClr>
              <a:buSzPts val="1600"/>
              <a:buChar char="●"/>
              <a:defRPr sz="1600">
                <a:solidFill>
                  <a:schemeClr val="lt1"/>
                </a:solidFill>
              </a:defRPr>
            </a:lvl4pPr>
            <a:lvl5pPr marL="2286000" lvl="4" indent="-330200">
              <a:spcBef>
                <a:spcPts val="1600"/>
              </a:spcBef>
              <a:spcAft>
                <a:spcPts val="0"/>
              </a:spcAft>
              <a:buClr>
                <a:schemeClr val="lt1"/>
              </a:buClr>
              <a:buSzPts val="1600"/>
              <a:buChar char="○"/>
              <a:defRPr sz="1600">
                <a:solidFill>
                  <a:schemeClr val="lt1"/>
                </a:solidFill>
              </a:defRPr>
            </a:lvl5pPr>
            <a:lvl6pPr marL="2743200" lvl="5" indent="-330200">
              <a:spcBef>
                <a:spcPts val="1600"/>
              </a:spcBef>
              <a:spcAft>
                <a:spcPts val="0"/>
              </a:spcAft>
              <a:buClr>
                <a:schemeClr val="lt1"/>
              </a:buClr>
              <a:buSzPts val="1600"/>
              <a:buChar char="■"/>
              <a:defRPr sz="1600">
                <a:solidFill>
                  <a:schemeClr val="lt1"/>
                </a:solidFill>
              </a:defRPr>
            </a:lvl6pPr>
            <a:lvl7pPr marL="3200400" lvl="6" indent="-330200">
              <a:spcBef>
                <a:spcPts val="1600"/>
              </a:spcBef>
              <a:spcAft>
                <a:spcPts val="0"/>
              </a:spcAft>
              <a:buClr>
                <a:schemeClr val="lt1"/>
              </a:buClr>
              <a:buSzPts val="1600"/>
              <a:buChar char="●"/>
              <a:defRPr sz="1600">
                <a:solidFill>
                  <a:schemeClr val="lt1"/>
                </a:solidFill>
              </a:defRPr>
            </a:lvl7pPr>
            <a:lvl8pPr marL="3657600" lvl="7" indent="-330200">
              <a:spcBef>
                <a:spcPts val="1600"/>
              </a:spcBef>
              <a:spcAft>
                <a:spcPts val="0"/>
              </a:spcAft>
              <a:buClr>
                <a:schemeClr val="lt1"/>
              </a:buClr>
              <a:buSzPts val="1600"/>
              <a:buChar char="○"/>
              <a:defRPr sz="1600">
                <a:solidFill>
                  <a:schemeClr val="lt1"/>
                </a:solidFill>
              </a:defRPr>
            </a:lvl8pPr>
            <a:lvl9pPr marL="4114800" lvl="8" indent="-330200">
              <a:spcBef>
                <a:spcPts val="1600"/>
              </a:spcBef>
              <a:spcAft>
                <a:spcPts val="1600"/>
              </a:spcAft>
              <a:buClr>
                <a:schemeClr val="lt1"/>
              </a:buClr>
              <a:buSzPts val="1600"/>
              <a:buChar char="■"/>
              <a:defRPr sz="1600">
                <a:solidFill>
                  <a:schemeClr val="lt1"/>
                </a:solidFill>
              </a:defRPr>
            </a:lvl9pPr>
          </a:lstStyle>
          <a:p>
            <a:endParaRPr/>
          </a:p>
        </p:txBody>
      </p:sp>
      <p:sp>
        <p:nvSpPr>
          <p:cNvPr id="63" name="Google Shape;63;p9"/>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Bullet Points">
  <p:cSld name="TITLE_AND_BODY_2">
    <p:spTree>
      <p:nvGrpSpPr>
        <p:cNvPr id="1" name="Shape 88"/>
        <p:cNvGrpSpPr/>
        <p:nvPr/>
      </p:nvGrpSpPr>
      <p:grpSpPr>
        <a:xfrm>
          <a:off x="0" y="0"/>
          <a:ext cx="0" cy="0"/>
          <a:chOff x="0" y="0"/>
          <a:chExt cx="0" cy="0"/>
        </a:xfrm>
      </p:grpSpPr>
      <p:sp>
        <p:nvSpPr>
          <p:cNvPr id="89" name="Google Shape;89;p13"/>
          <p:cNvSpPr txBox="1">
            <a:spLocks noGrp="1"/>
          </p:cNvSpPr>
          <p:nvPr>
            <p:ph type="body" idx="1"/>
          </p:nvPr>
        </p:nvSpPr>
        <p:spPr>
          <a:xfrm>
            <a:off x="672350" y="1194800"/>
            <a:ext cx="7055700" cy="3198000"/>
          </a:xfrm>
          <a:prstGeom prst="rect">
            <a:avLst/>
          </a:prstGeom>
        </p:spPr>
        <p:txBody>
          <a:bodyPr spcFirstLastPara="1" wrap="square" lIns="91425" tIns="91425" rIns="91425" bIns="91425" anchor="t" anchorCtr="0">
            <a:noAutofit/>
          </a:bodyPr>
          <a:lstStyle>
            <a:lvl1pPr marL="457200" lvl="0" indent="-307975" rtl="0">
              <a:spcBef>
                <a:spcPts val="0"/>
              </a:spcBef>
              <a:spcAft>
                <a:spcPts val="0"/>
              </a:spcAft>
              <a:buSzPts val="1250"/>
              <a:buChar char="●"/>
              <a:defRPr sz="1250"/>
            </a:lvl1pPr>
            <a:lvl2pPr marL="914400" lvl="1" indent="-307975" rtl="0">
              <a:spcBef>
                <a:spcPts val="1600"/>
              </a:spcBef>
              <a:spcAft>
                <a:spcPts val="0"/>
              </a:spcAft>
              <a:buSzPts val="1250"/>
              <a:buChar char="○"/>
              <a:defRPr sz="1250"/>
            </a:lvl2pPr>
            <a:lvl3pPr marL="1371600" lvl="2" indent="-307975" rtl="0">
              <a:spcBef>
                <a:spcPts val="1600"/>
              </a:spcBef>
              <a:spcAft>
                <a:spcPts val="0"/>
              </a:spcAft>
              <a:buSzPts val="1250"/>
              <a:buChar char="■"/>
              <a:defRPr sz="1250"/>
            </a:lvl3pPr>
            <a:lvl4pPr marL="1828800" lvl="3" indent="-307975" rtl="0">
              <a:spcBef>
                <a:spcPts val="1600"/>
              </a:spcBef>
              <a:spcAft>
                <a:spcPts val="0"/>
              </a:spcAft>
              <a:buSzPts val="1250"/>
              <a:buChar char="●"/>
              <a:defRPr sz="1250"/>
            </a:lvl4pPr>
            <a:lvl5pPr marL="2286000" lvl="4" indent="-307975" rtl="0">
              <a:spcBef>
                <a:spcPts val="1600"/>
              </a:spcBef>
              <a:spcAft>
                <a:spcPts val="0"/>
              </a:spcAft>
              <a:buSzPts val="1250"/>
              <a:buChar char="○"/>
              <a:defRPr sz="1250"/>
            </a:lvl5pPr>
            <a:lvl6pPr marL="2743200" lvl="5" indent="-307975" rtl="0">
              <a:spcBef>
                <a:spcPts val="1600"/>
              </a:spcBef>
              <a:spcAft>
                <a:spcPts val="0"/>
              </a:spcAft>
              <a:buSzPts val="1250"/>
              <a:buChar char="■"/>
              <a:defRPr sz="1250"/>
            </a:lvl6pPr>
            <a:lvl7pPr marL="3200400" lvl="6" indent="-307975" rtl="0">
              <a:spcBef>
                <a:spcPts val="1600"/>
              </a:spcBef>
              <a:spcAft>
                <a:spcPts val="0"/>
              </a:spcAft>
              <a:buSzPts val="1250"/>
              <a:buChar char="●"/>
              <a:defRPr sz="1250"/>
            </a:lvl7pPr>
            <a:lvl8pPr marL="3657600" lvl="7" indent="-307975" rtl="0">
              <a:spcBef>
                <a:spcPts val="1600"/>
              </a:spcBef>
              <a:spcAft>
                <a:spcPts val="0"/>
              </a:spcAft>
              <a:buSzPts val="1250"/>
              <a:buChar char="○"/>
              <a:defRPr sz="1250"/>
            </a:lvl8pPr>
            <a:lvl9pPr marL="4114800" lvl="8" indent="-307975" rtl="0">
              <a:spcBef>
                <a:spcPts val="1600"/>
              </a:spcBef>
              <a:spcAft>
                <a:spcPts val="1600"/>
              </a:spcAft>
              <a:buSzPts val="1250"/>
              <a:buChar char="■"/>
              <a:defRPr sz="1250"/>
            </a:lvl9pPr>
          </a:lstStyle>
          <a:p>
            <a:endParaRPr/>
          </a:p>
        </p:txBody>
      </p:sp>
      <p:sp>
        <p:nvSpPr>
          <p:cNvPr id="90" name="Google Shape;90;p13"/>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grpSp>
        <p:nvGrpSpPr>
          <p:cNvPr id="91" name="Google Shape;91;p13"/>
          <p:cNvGrpSpPr/>
          <p:nvPr/>
        </p:nvGrpSpPr>
        <p:grpSpPr>
          <a:xfrm rot="5400000">
            <a:off x="4081780" y="-708152"/>
            <a:ext cx="6070096" cy="6283055"/>
            <a:chOff x="1279825" y="238125"/>
            <a:chExt cx="5060100" cy="5237625"/>
          </a:xfrm>
        </p:grpSpPr>
        <p:sp>
          <p:nvSpPr>
            <p:cNvPr id="92" name="Google Shape;92;p13"/>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ITLE_AND_BODY_1">
    <p:spTree>
      <p:nvGrpSpPr>
        <p:cNvPr id="1" name="Shape 97"/>
        <p:cNvGrpSpPr/>
        <p:nvPr/>
      </p:nvGrpSpPr>
      <p:grpSpPr>
        <a:xfrm>
          <a:off x="0" y="0"/>
          <a:ext cx="0" cy="0"/>
          <a:chOff x="0" y="0"/>
          <a:chExt cx="0" cy="0"/>
        </a:xfrm>
      </p:grpSpPr>
      <p:sp>
        <p:nvSpPr>
          <p:cNvPr id="98" name="Google Shape;98;p14"/>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
        <p:nvSpPr>
          <p:cNvPr id="99" name="Google Shape;99;p14"/>
          <p:cNvSpPr txBox="1">
            <a:spLocks noGrp="1"/>
          </p:cNvSpPr>
          <p:nvPr>
            <p:ph type="title" idx="2"/>
          </p:nvPr>
        </p:nvSpPr>
        <p:spPr>
          <a:xfrm>
            <a:off x="1205625" y="185605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17C78"/>
              </a:buClr>
              <a:buSzPts val="1800"/>
              <a:buNone/>
              <a:defRPr sz="1800">
                <a:solidFill>
                  <a:srgbClr val="E17C78"/>
                </a:solidFill>
              </a:defRPr>
            </a:lvl1pPr>
            <a:lvl2pPr lvl="1" algn="ctr" rtl="0">
              <a:spcBef>
                <a:spcPts val="0"/>
              </a:spcBef>
              <a:spcAft>
                <a:spcPts val="0"/>
              </a:spcAft>
              <a:buClr>
                <a:srgbClr val="E17C78"/>
              </a:buClr>
              <a:buSzPts val="4200"/>
              <a:buNone/>
              <a:defRPr sz="4200">
                <a:solidFill>
                  <a:srgbClr val="E17C78"/>
                </a:solidFill>
              </a:defRPr>
            </a:lvl2pPr>
            <a:lvl3pPr lvl="2" algn="ctr" rtl="0">
              <a:spcBef>
                <a:spcPts val="0"/>
              </a:spcBef>
              <a:spcAft>
                <a:spcPts val="0"/>
              </a:spcAft>
              <a:buClr>
                <a:srgbClr val="E17C78"/>
              </a:buClr>
              <a:buSzPts val="4200"/>
              <a:buNone/>
              <a:defRPr sz="4200">
                <a:solidFill>
                  <a:srgbClr val="E17C78"/>
                </a:solidFill>
              </a:defRPr>
            </a:lvl3pPr>
            <a:lvl4pPr lvl="3" algn="ctr" rtl="0">
              <a:spcBef>
                <a:spcPts val="0"/>
              </a:spcBef>
              <a:spcAft>
                <a:spcPts val="0"/>
              </a:spcAft>
              <a:buClr>
                <a:srgbClr val="E17C78"/>
              </a:buClr>
              <a:buSzPts val="4200"/>
              <a:buNone/>
              <a:defRPr sz="4200">
                <a:solidFill>
                  <a:srgbClr val="E17C78"/>
                </a:solidFill>
              </a:defRPr>
            </a:lvl4pPr>
            <a:lvl5pPr lvl="4" algn="ctr" rtl="0">
              <a:spcBef>
                <a:spcPts val="0"/>
              </a:spcBef>
              <a:spcAft>
                <a:spcPts val="0"/>
              </a:spcAft>
              <a:buClr>
                <a:srgbClr val="E17C78"/>
              </a:buClr>
              <a:buSzPts val="4200"/>
              <a:buNone/>
              <a:defRPr sz="4200">
                <a:solidFill>
                  <a:srgbClr val="E17C78"/>
                </a:solidFill>
              </a:defRPr>
            </a:lvl5pPr>
            <a:lvl6pPr lvl="5" algn="ctr" rtl="0">
              <a:spcBef>
                <a:spcPts val="0"/>
              </a:spcBef>
              <a:spcAft>
                <a:spcPts val="0"/>
              </a:spcAft>
              <a:buClr>
                <a:srgbClr val="E17C78"/>
              </a:buClr>
              <a:buSzPts val="4200"/>
              <a:buNone/>
              <a:defRPr sz="4200">
                <a:solidFill>
                  <a:srgbClr val="E17C78"/>
                </a:solidFill>
              </a:defRPr>
            </a:lvl6pPr>
            <a:lvl7pPr lvl="6" algn="ctr" rtl="0">
              <a:spcBef>
                <a:spcPts val="0"/>
              </a:spcBef>
              <a:spcAft>
                <a:spcPts val="0"/>
              </a:spcAft>
              <a:buClr>
                <a:srgbClr val="E17C78"/>
              </a:buClr>
              <a:buSzPts val="4200"/>
              <a:buNone/>
              <a:defRPr sz="4200">
                <a:solidFill>
                  <a:srgbClr val="E17C78"/>
                </a:solidFill>
              </a:defRPr>
            </a:lvl7pPr>
            <a:lvl8pPr lvl="7" algn="ctr" rtl="0">
              <a:spcBef>
                <a:spcPts val="0"/>
              </a:spcBef>
              <a:spcAft>
                <a:spcPts val="0"/>
              </a:spcAft>
              <a:buClr>
                <a:srgbClr val="E17C78"/>
              </a:buClr>
              <a:buSzPts val="4200"/>
              <a:buNone/>
              <a:defRPr sz="4200">
                <a:solidFill>
                  <a:srgbClr val="E17C78"/>
                </a:solidFill>
              </a:defRPr>
            </a:lvl8pPr>
            <a:lvl9pPr lvl="8" algn="ctr" rtl="0">
              <a:spcBef>
                <a:spcPts val="0"/>
              </a:spcBef>
              <a:spcAft>
                <a:spcPts val="0"/>
              </a:spcAft>
              <a:buClr>
                <a:srgbClr val="E17C78"/>
              </a:buClr>
              <a:buSzPts val="4200"/>
              <a:buNone/>
              <a:defRPr sz="4200">
                <a:solidFill>
                  <a:srgbClr val="E17C78"/>
                </a:solidFill>
              </a:defRPr>
            </a:lvl9pPr>
          </a:lstStyle>
          <a:p>
            <a:endParaRPr/>
          </a:p>
        </p:txBody>
      </p:sp>
      <p:sp>
        <p:nvSpPr>
          <p:cNvPr id="100" name="Google Shape;100;p14"/>
          <p:cNvSpPr txBox="1">
            <a:spLocks noGrp="1"/>
          </p:cNvSpPr>
          <p:nvPr>
            <p:ph type="subTitle" idx="1"/>
          </p:nvPr>
        </p:nvSpPr>
        <p:spPr>
          <a:xfrm>
            <a:off x="1205625" y="228325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 name="Google Shape;101;p14"/>
          <p:cNvSpPr txBox="1">
            <a:spLocks noGrp="1"/>
          </p:cNvSpPr>
          <p:nvPr>
            <p:ph type="title" idx="3"/>
          </p:nvPr>
        </p:nvSpPr>
        <p:spPr>
          <a:xfrm>
            <a:off x="3601350" y="185605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17C78"/>
              </a:buClr>
              <a:buSzPts val="1800"/>
              <a:buNone/>
              <a:defRPr sz="1800">
                <a:solidFill>
                  <a:srgbClr val="E17C78"/>
                </a:solidFill>
              </a:defRPr>
            </a:lvl1pPr>
            <a:lvl2pPr lvl="1" algn="ctr" rtl="0">
              <a:spcBef>
                <a:spcPts val="0"/>
              </a:spcBef>
              <a:spcAft>
                <a:spcPts val="0"/>
              </a:spcAft>
              <a:buClr>
                <a:srgbClr val="E17C78"/>
              </a:buClr>
              <a:buSzPts val="4200"/>
              <a:buNone/>
              <a:defRPr sz="4200">
                <a:solidFill>
                  <a:srgbClr val="E17C78"/>
                </a:solidFill>
              </a:defRPr>
            </a:lvl2pPr>
            <a:lvl3pPr lvl="2" algn="ctr" rtl="0">
              <a:spcBef>
                <a:spcPts val="0"/>
              </a:spcBef>
              <a:spcAft>
                <a:spcPts val="0"/>
              </a:spcAft>
              <a:buClr>
                <a:srgbClr val="E17C78"/>
              </a:buClr>
              <a:buSzPts val="4200"/>
              <a:buNone/>
              <a:defRPr sz="4200">
                <a:solidFill>
                  <a:srgbClr val="E17C78"/>
                </a:solidFill>
              </a:defRPr>
            </a:lvl3pPr>
            <a:lvl4pPr lvl="3" algn="ctr" rtl="0">
              <a:spcBef>
                <a:spcPts val="0"/>
              </a:spcBef>
              <a:spcAft>
                <a:spcPts val="0"/>
              </a:spcAft>
              <a:buClr>
                <a:srgbClr val="E17C78"/>
              </a:buClr>
              <a:buSzPts val="4200"/>
              <a:buNone/>
              <a:defRPr sz="4200">
                <a:solidFill>
                  <a:srgbClr val="E17C78"/>
                </a:solidFill>
              </a:defRPr>
            </a:lvl4pPr>
            <a:lvl5pPr lvl="4" algn="ctr" rtl="0">
              <a:spcBef>
                <a:spcPts val="0"/>
              </a:spcBef>
              <a:spcAft>
                <a:spcPts val="0"/>
              </a:spcAft>
              <a:buClr>
                <a:srgbClr val="E17C78"/>
              </a:buClr>
              <a:buSzPts val="4200"/>
              <a:buNone/>
              <a:defRPr sz="4200">
                <a:solidFill>
                  <a:srgbClr val="E17C78"/>
                </a:solidFill>
              </a:defRPr>
            </a:lvl5pPr>
            <a:lvl6pPr lvl="5" algn="ctr" rtl="0">
              <a:spcBef>
                <a:spcPts val="0"/>
              </a:spcBef>
              <a:spcAft>
                <a:spcPts val="0"/>
              </a:spcAft>
              <a:buClr>
                <a:srgbClr val="E17C78"/>
              </a:buClr>
              <a:buSzPts val="4200"/>
              <a:buNone/>
              <a:defRPr sz="4200">
                <a:solidFill>
                  <a:srgbClr val="E17C78"/>
                </a:solidFill>
              </a:defRPr>
            </a:lvl6pPr>
            <a:lvl7pPr lvl="6" algn="ctr" rtl="0">
              <a:spcBef>
                <a:spcPts val="0"/>
              </a:spcBef>
              <a:spcAft>
                <a:spcPts val="0"/>
              </a:spcAft>
              <a:buClr>
                <a:srgbClr val="E17C78"/>
              </a:buClr>
              <a:buSzPts val="4200"/>
              <a:buNone/>
              <a:defRPr sz="4200">
                <a:solidFill>
                  <a:srgbClr val="E17C78"/>
                </a:solidFill>
              </a:defRPr>
            </a:lvl7pPr>
            <a:lvl8pPr lvl="7" algn="ctr" rtl="0">
              <a:spcBef>
                <a:spcPts val="0"/>
              </a:spcBef>
              <a:spcAft>
                <a:spcPts val="0"/>
              </a:spcAft>
              <a:buClr>
                <a:srgbClr val="E17C78"/>
              </a:buClr>
              <a:buSzPts val="4200"/>
              <a:buNone/>
              <a:defRPr sz="4200">
                <a:solidFill>
                  <a:srgbClr val="E17C78"/>
                </a:solidFill>
              </a:defRPr>
            </a:lvl8pPr>
            <a:lvl9pPr lvl="8" algn="ctr" rtl="0">
              <a:spcBef>
                <a:spcPts val="0"/>
              </a:spcBef>
              <a:spcAft>
                <a:spcPts val="0"/>
              </a:spcAft>
              <a:buClr>
                <a:srgbClr val="E17C78"/>
              </a:buClr>
              <a:buSzPts val="4200"/>
              <a:buNone/>
              <a:defRPr sz="4200">
                <a:solidFill>
                  <a:srgbClr val="E17C78"/>
                </a:solidFill>
              </a:defRPr>
            </a:lvl9pPr>
          </a:lstStyle>
          <a:p>
            <a:endParaRPr/>
          </a:p>
        </p:txBody>
      </p:sp>
      <p:sp>
        <p:nvSpPr>
          <p:cNvPr id="102" name="Google Shape;102;p14"/>
          <p:cNvSpPr txBox="1">
            <a:spLocks noGrp="1"/>
          </p:cNvSpPr>
          <p:nvPr>
            <p:ph type="subTitle" idx="4"/>
          </p:nvPr>
        </p:nvSpPr>
        <p:spPr>
          <a:xfrm>
            <a:off x="3601350" y="228325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14"/>
          <p:cNvSpPr txBox="1">
            <a:spLocks noGrp="1"/>
          </p:cNvSpPr>
          <p:nvPr>
            <p:ph type="title" idx="5"/>
          </p:nvPr>
        </p:nvSpPr>
        <p:spPr>
          <a:xfrm>
            <a:off x="5997075" y="185605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17C78"/>
              </a:buClr>
              <a:buSzPts val="1800"/>
              <a:buNone/>
              <a:defRPr sz="1800">
                <a:solidFill>
                  <a:srgbClr val="E17C78"/>
                </a:solidFill>
              </a:defRPr>
            </a:lvl1pPr>
            <a:lvl2pPr lvl="1" algn="ctr" rtl="0">
              <a:spcBef>
                <a:spcPts val="0"/>
              </a:spcBef>
              <a:spcAft>
                <a:spcPts val="0"/>
              </a:spcAft>
              <a:buClr>
                <a:srgbClr val="E17C78"/>
              </a:buClr>
              <a:buSzPts val="4200"/>
              <a:buNone/>
              <a:defRPr sz="4200">
                <a:solidFill>
                  <a:srgbClr val="E17C78"/>
                </a:solidFill>
              </a:defRPr>
            </a:lvl2pPr>
            <a:lvl3pPr lvl="2" algn="ctr" rtl="0">
              <a:spcBef>
                <a:spcPts val="0"/>
              </a:spcBef>
              <a:spcAft>
                <a:spcPts val="0"/>
              </a:spcAft>
              <a:buClr>
                <a:srgbClr val="E17C78"/>
              </a:buClr>
              <a:buSzPts val="4200"/>
              <a:buNone/>
              <a:defRPr sz="4200">
                <a:solidFill>
                  <a:srgbClr val="E17C78"/>
                </a:solidFill>
              </a:defRPr>
            </a:lvl3pPr>
            <a:lvl4pPr lvl="3" algn="ctr" rtl="0">
              <a:spcBef>
                <a:spcPts val="0"/>
              </a:spcBef>
              <a:spcAft>
                <a:spcPts val="0"/>
              </a:spcAft>
              <a:buClr>
                <a:srgbClr val="E17C78"/>
              </a:buClr>
              <a:buSzPts val="4200"/>
              <a:buNone/>
              <a:defRPr sz="4200">
                <a:solidFill>
                  <a:srgbClr val="E17C78"/>
                </a:solidFill>
              </a:defRPr>
            </a:lvl4pPr>
            <a:lvl5pPr lvl="4" algn="ctr" rtl="0">
              <a:spcBef>
                <a:spcPts val="0"/>
              </a:spcBef>
              <a:spcAft>
                <a:spcPts val="0"/>
              </a:spcAft>
              <a:buClr>
                <a:srgbClr val="E17C78"/>
              </a:buClr>
              <a:buSzPts val="4200"/>
              <a:buNone/>
              <a:defRPr sz="4200">
                <a:solidFill>
                  <a:srgbClr val="E17C78"/>
                </a:solidFill>
              </a:defRPr>
            </a:lvl5pPr>
            <a:lvl6pPr lvl="5" algn="ctr" rtl="0">
              <a:spcBef>
                <a:spcPts val="0"/>
              </a:spcBef>
              <a:spcAft>
                <a:spcPts val="0"/>
              </a:spcAft>
              <a:buClr>
                <a:srgbClr val="E17C78"/>
              </a:buClr>
              <a:buSzPts val="4200"/>
              <a:buNone/>
              <a:defRPr sz="4200">
                <a:solidFill>
                  <a:srgbClr val="E17C78"/>
                </a:solidFill>
              </a:defRPr>
            </a:lvl6pPr>
            <a:lvl7pPr lvl="6" algn="ctr" rtl="0">
              <a:spcBef>
                <a:spcPts val="0"/>
              </a:spcBef>
              <a:spcAft>
                <a:spcPts val="0"/>
              </a:spcAft>
              <a:buClr>
                <a:srgbClr val="E17C78"/>
              </a:buClr>
              <a:buSzPts val="4200"/>
              <a:buNone/>
              <a:defRPr sz="4200">
                <a:solidFill>
                  <a:srgbClr val="E17C78"/>
                </a:solidFill>
              </a:defRPr>
            </a:lvl7pPr>
            <a:lvl8pPr lvl="7" algn="ctr" rtl="0">
              <a:spcBef>
                <a:spcPts val="0"/>
              </a:spcBef>
              <a:spcAft>
                <a:spcPts val="0"/>
              </a:spcAft>
              <a:buClr>
                <a:srgbClr val="E17C78"/>
              </a:buClr>
              <a:buSzPts val="4200"/>
              <a:buNone/>
              <a:defRPr sz="4200">
                <a:solidFill>
                  <a:srgbClr val="E17C78"/>
                </a:solidFill>
              </a:defRPr>
            </a:lvl8pPr>
            <a:lvl9pPr lvl="8" algn="ctr" rtl="0">
              <a:spcBef>
                <a:spcPts val="0"/>
              </a:spcBef>
              <a:spcAft>
                <a:spcPts val="0"/>
              </a:spcAft>
              <a:buClr>
                <a:srgbClr val="E17C78"/>
              </a:buClr>
              <a:buSzPts val="4200"/>
              <a:buNone/>
              <a:defRPr sz="4200">
                <a:solidFill>
                  <a:srgbClr val="E17C78"/>
                </a:solidFill>
              </a:defRPr>
            </a:lvl9pPr>
          </a:lstStyle>
          <a:p>
            <a:endParaRPr/>
          </a:p>
        </p:txBody>
      </p:sp>
      <p:sp>
        <p:nvSpPr>
          <p:cNvPr id="104" name="Google Shape;104;p14"/>
          <p:cNvSpPr txBox="1">
            <a:spLocks noGrp="1"/>
          </p:cNvSpPr>
          <p:nvPr>
            <p:ph type="subTitle" idx="6"/>
          </p:nvPr>
        </p:nvSpPr>
        <p:spPr>
          <a:xfrm>
            <a:off x="5997075" y="228325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 name="Google Shape;105;p14"/>
          <p:cNvSpPr txBox="1">
            <a:spLocks noGrp="1"/>
          </p:cNvSpPr>
          <p:nvPr>
            <p:ph type="title" idx="7"/>
          </p:nvPr>
        </p:nvSpPr>
        <p:spPr>
          <a:xfrm>
            <a:off x="2403488" y="363027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17C78"/>
              </a:buClr>
              <a:buSzPts val="1800"/>
              <a:buNone/>
              <a:defRPr sz="1800">
                <a:solidFill>
                  <a:srgbClr val="E17C78"/>
                </a:solidFill>
              </a:defRPr>
            </a:lvl1pPr>
            <a:lvl2pPr lvl="1" algn="ctr" rtl="0">
              <a:spcBef>
                <a:spcPts val="0"/>
              </a:spcBef>
              <a:spcAft>
                <a:spcPts val="0"/>
              </a:spcAft>
              <a:buClr>
                <a:srgbClr val="E17C78"/>
              </a:buClr>
              <a:buSzPts val="4200"/>
              <a:buNone/>
              <a:defRPr sz="4200">
                <a:solidFill>
                  <a:srgbClr val="E17C78"/>
                </a:solidFill>
              </a:defRPr>
            </a:lvl2pPr>
            <a:lvl3pPr lvl="2" algn="ctr" rtl="0">
              <a:spcBef>
                <a:spcPts val="0"/>
              </a:spcBef>
              <a:spcAft>
                <a:spcPts val="0"/>
              </a:spcAft>
              <a:buClr>
                <a:srgbClr val="E17C78"/>
              </a:buClr>
              <a:buSzPts val="4200"/>
              <a:buNone/>
              <a:defRPr sz="4200">
                <a:solidFill>
                  <a:srgbClr val="E17C78"/>
                </a:solidFill>
              </a:defRPr>
            </a:lvl3pPr>
            <a:lvl4pPr lvl="3" algn="ctr" rtl="0">
              <a:spcBef>
                <a:spcPts val="0"/>
              </a:spcBef>
              <a:spcAft>
                <a:spcPts val="0"/>
              </a:spcAft>
              <a:buClr>
                <a:srgbClr val="E17C78"/>
              </a:buClr>
              <a:buSzPts val="4200"/>
              <a:buNone/>
              <a:defRPr sz="4200">
                <a:solidFill>
                  <a:srgbClr val="E17C78"/>
                </a:solidFill>
              </a:defRPr>
            </a:lvl4pPr>
            <a:lvl5pPr lvl="4" algn="ctr" rtl="0">
              <a:spcBef>
                <a:spcPts val="0"/>
              </a:spcBef>
              <a:spcAft>
                <a:spcPts val="0"/>
              </a:spcAft>
              <a:buClr>
                <a:srgbClr val="E17C78"/>
              </a:buClr>
              <a:buSzPts val="4200"/>
              <a:buNone/>
              <a:defRPr sz="4200">
                <a:solidFill>
                  <a:srgbClr val="E17C78"/>
                </a:solidFill>
              </a:defRPr>
            </a:lvl5pPr>
            <a:lvl6pPr lvl="5" algn="ctr" rtl="0">
              <a:spcBef>
                <a:spcPts val="0"/>
              </a:spcBef>
              <a:spcAft>
                <a:spcPts val="0"/>
              </a:spcAft>
              <a:buClr>
                <a:srgbClr val="E17C78"/>
              </a:buClr>
              <a:buSzPts val="4200"/>
              <a:buNone/>
              <a:defRPr sz="4200">
                <a:solidFill>
                  <a:srgbClr val="E17C78"/>
                </a:solidFill>
              </a:defRPr>
            </a:lvl6pPr>
            <a:lvl7pPr lvl="6" algn="ctr" rtl="0">
              <a:spcBef>
                <a:spcPts val="0"/>
              </a:spcBef>
              <a:spcAft>
                <a:spcPts val="0"/>
              </a:spcAft>
              <a:buClr>
                <a:srgbClr val="E17C78"/>
              </a:buClr>
              <a:buSzPts val="4200"/>
              <a:buNone/>
              <a:defRPr sz="4200">
                <a:solidFill>
                  <a:srgbClr val="E17C78"/>
                </a:solidFill>
              </a:defRPr>
            </a:lvl7pPr>
            <a:lvl8pPr lvl="7" algn="ctr" rtl="0">
              <a:spcBef>
                <a:spcPts val="0"/>
              </a:spcBef>
              <a:spcAft>
                <a:spcPts val="0"/>
              </a:spcAft>
              <a:buClr>
                <a:srgbClr val="E17C78"/>
              </a:buClr>
              <a:buSzPts val="4200"/>
              <a:buNone/>
              <a:defRPr sz="4200">
                <a:solidFill>
                  <a:srgbClr val="E17C78"/>
                </a:solidFill>
              </a:defRPr>
            </a:lvl8pPr>
            <a:lvl9pPr lvl="8" algn="ctr" rtl="0">
              <a:spcBef>
                <a:spcPts val="0"/>
              </a:spcBef>
              <a:spcAft>
                <a:spcPts val="0"/>
              </a:spcAft>
              <a:buClr>
                <a:srgbClr val="E17C78"/>
              </a:buClr>
              <a:buSzPts val="4200"/>
              <a:buNone/>
              <a:defRPr sz="4200">
                <a:solidFill>
                  <a:srgbClr val="E17C78"/>
                </a:solidFill>
              </a:defRPr>
            </a:lvl9pPr>
          </a:lstStyle>
          <a:p>
            <a:endParaRPr/>
          </a:p>
        </p:txBody>
      </p:sp>
      <p:sp>
        <p:nvSpPr>
          <p:cNvPr id="106" name="Google Shape;106;p14"/>
          <p:cNvSpPr txBox="1">
            <a:spLocks noGrp="1"/>
          </p:cNvSpPr>
          <p:nvPr>
            <p:ph type="subTitle" idx="8"/>
          </p:nvPr>
        </p:nvSpPr>
        <p:spPr>
          <a:xfrm>
            <a:off x="2403488" y="405747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 name="Google Shape;107;p14"/>
          <p:cNvSpPr txBox="1">
            <a:spLocks noGrp="1"/>
          </p:cNvSpPr>
          <p:nvPr>
            <p:ph type="title" idx="9"/>
          </p:nvPr>
        </p:nvSpPr>
        <p:spPr>
          <a:xfrm>
            <a:off x="4799213" y="3630276"/>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17C78"/>
              </a:buClr>
              <a:buSzPts val="1800"/>
              <a:buNone/>
              <a:defRPr sz="1800">
                <a:solidFill>
                  <a:srgbClr val="E17C78"/>
                </a:solidFill>
              </a:defRPr>
            </a:lvl1pPr>
            <a:lvl2pPr lvl="1" algn="ctr" rtl="0">
              <a:spcBef>
                <a:spcPts val="0"/>
              </a:spcBef>
              <a:spcAft>
                <a:spcPts val="0"/>
              </a:spcAft>
              <a:buClr>
                <a:srgbClr val="E17C78"/>
              </a:buClr>
              <a:buSzPts val="4200"/>
              <a:buNone/>
              <a:defRPr sz="4200">
                <a:solidFill>
                  <a:srgbClr val="E17C78"/>
                </a:solidFill>
              </a:defRPr>
            </a:lvl2pPr>
            <a:lvl3pPr lvl="2" algn="ctr" rtl="0">
              <a:spcBef>
                <a:spcPts val="0"/>
              </a:spcBef>
              <a:spcAft>
                <a:spcPts val="0"/>
              </a:spcAft>
              <a:buClr>
                <a:srgbClr val="E17C78"/>
              </a:buClr>
              <a:buSzPts val="4200"/>
              <a:buNone/>
              <a:defRPr sz="4200">
                <a:solidFill>
                  <a:srgbClr val="E17C78"/>
                </a:solidFill>
              </a:defRPr>
            </a:lvl3pPr>
            <a:lvl4pPr lvl="3" algn="ctr" rtl="0">
              <a:spcBef>
                <a:spcPts val="0"/>
              </a:spcBef>
              <a:spcAft>
                <a:spcPts val="0"/>
              </a:spcAft>
              <a:buClr>
                <a:srgbClr val="E17C78"/>
              </a:buClr>
              <a:buSzPts val="4200"/>
              <a:buNone/>
              <a:defRPr sz="4200">
                <a:solidFill>
                  <a:srgbClr val="E17C78"/>
                </a:solidFill>
              </a:defRPr>
            </a:lvl4pPr>
            <a:lvl5pPr lvl="4" algn="ctr" rtl="0">
              <a:spcBef>
                <a:spcPts val="0"/>
              </a:spcBef>
              <a:spcAft>
                <a:spcPts val="0"/>
              </a:spcAft>
              <a:buClr>
                <a:srgbClr val="E17C78"/>
              </a:buClr>
              <a:buSzPts val="4200"/>
              <a:buNone/>
              <a:defRPr sz="4200">
                <a:solidFill>
                  <a:srgbClr val="E17C78"/>
                </a:solidFill>
              </a:defRPr>
            </a:lvl5pPr>
            <a:lvl6pPr lvl="5" algn="ctr" rtl="0">
              <a:spcBef>
                <a:spcPts val="0"/>
              </a:spcBef>
              <a:spcAft>
                <a:spcPts val="0"/>
              </a:spcAft>
              <a:buClr>
                <a:srgbClr val="E17C78"/>
              </a:buClr>
              <a:buSzPts val="4200"/>
              <a:buNone/>
              <a:defRPr sz="4200">
                <a:solidFill>
                  <a:srgbClr val="E17C78"/>
                </a:solidFill>
              </a:defRPr>
            </a:lvl6pPr>
            <a:lvl7pPr lvl="6" algn="ctr" rtl="0">
              <a:spcBef>
                <a:spcPts val="0"/>
              </a:spcBef>
              <a:spcAft>
                <a:spcPts val="0"/>
              </a:spcAft>
              <a:buClr>
                <a:srgbClr val="E17C78"/>
              </a:buClr>
              <a:buSzPts val="4200"/>
              <a:buNone/>
              <a:defRPr sz="4200">
                <a:solidFill>
                  <a:srgbClr val="E17C78"/>
                </a:solidFill>
              </a:defRPr>
            </a:lvl7pPr>
            <a:lvl8pPr lvl="7" algn="ctr" rtl="0">
              <a:spcBef>
                <a:spcPts val="0"/>
              </a:spcBef>
              <a:spcAft>
                <a:spcPts val="0"/>
              </a:spcAft>
              <a:buClr>
                <a:srgbClr val="E17C78"/>
              </a:buClr>
              <a:buSzPts val="4200"/>
              <a:buNone/>
              <a:defRPr sz="4200">
                <a:solidFill>
                  <a:srgbClr val="E17C78"/>
                </a:solidFill>
              </a:defRPr>
            </a:lvl8pPr>
            <a:lvl9pPr lvl="8" algn="ctr" rtl="0">
              <a:spcBef>
                <a:spcPts val="0"/>
              </a:spcBef>
              <a:spcAft>
                <a:spcPts val="0"/>
              </a:spcAft>
              <a:buClr>
                <a:srgbClr val="E17C78"/>
              </a:buClr>
              <a:buSzPts val="4200"/>
              <a:buNone/>
              <a:defRPr sz="4200">
                <a:solidFill>
                  <a:srgbClr val="E17C78"/>
                </a:solidFill>
              </a:defRPr>
            </a:lvl9pPr>
          </a:lstStyle>
          <a:p>
            <a:endParaRPr/>
          </a:p>
        </p:txBody>
      </p:sp>
      <p:grpSp>
        <p:nvGrpSpPr>
          <p:cNvPr id="108" name="Google Shape;108;p14"/>
          <p:cNvGrpSpPr/>
          <p:nvPr/>
        </p:nvGrpSpPr>
        <p:grpSpPr>
          <a:xfrm rot="10800000">
            <a:off x="3731673" y="-433179"/>
            <a:ext cx="6250236" cy="6469514"/>
            <a:chOff x="1279825" y="238125"/>
            <a:chExt cx="5060100" cy="5237625"/>
          </a:xfrm>
        </p:grpSpPr>
        <p:sp>
          <p:nvSpPr>
            <p:cNvPr id="109" name="Google Shape;109;p14"/>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4"/>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4"/>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4"/>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4"/>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4;p14"/>
          <p:cNvSpPr txBox="1">
            <a:spLocks noGrp="1"/>
          </p:cNvSpPr>
          <p:nvPr>
            <p:ph type="subTitle" idx="13"/>
          </p:nvPr>
        </p:nvSpPr>
        <p:spPr>
          <a:xfrm>
            <a:off x="4799213" y="4057475"/>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14"/>
          <p:cNvSpPr txBox="1">
            <a:spLocks noGrp="1"/>
          </p:cNvSpPr>
          <p:nvPr>
            <p:ph type="title" idx="14" hasCustomPrompt="1"/>
          </p:nvPr>
        </p:nvSpPr>
        <p:spPr>
          <a:xfrm>
            <a:off x="1275975" y="1239850"/>
            <a:ext cx="18006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16" name="Google Shape;116;p14"/>
          <p:cNvSpPr txBox="1">
            <a:spLocks noGrp="1"/>
          </p:cNvSpPr>
          <p:nvPr>
            <p:ph type="title" idx="15" hasCustomPrompt="1"/>
          </p:nvPr>
        </p:nvSpPr>
        <p:spPr>
          <a:xfrm>
            <a:off x="3671700" y="1239850"/>
            <a:ext cx="18006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17" name="Google Shape;117;p14"/>
          <p:cNvSpPr txBox="1">
            <a:spLocks noGrp="1"/>
          </p:cNvSpPr>
          <p:nvPr>
            <p:ph type="title" idx="16" hasCustomPrompt="1"/>
          </p:nvPr>
        </p:nvSpPr>
        <p:spPr>
          <a:xfrm>
            <a:off x="6067425" y="1239850"/>
            <a:ext cx="18006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18" name="Google Shape;118;p14"/>
          <p:cNvSpPr txBox="1">
            <a:spLocks noGrp="1"/>
          </p:cNvSpPr>
          <p:nvPr>
            <p:ph type="title" idx="17" hasCustomPrompt="1"/>
          </p:nvPr>
        </p:nvSpPr>
        <p:spPr>
          <a:xfrm>
            <a:off x="2473850" y="3034500"/>
            <a:ext cx="18006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19" name="Google Shape;119;p14"/>
          <p:cNvSpPr txBox="1">
            <a:spLocks noGrp="1"/>
          </p:cNvSpPr>
          <p:nvPr>
            <p:ph type="title" idx="18" hasCustomPrompt="1"/>
          </p:nvPr>
        </p:nvSpPr>
        <p:spPr>
          <a:xfrm>
            <a:off x="4869575" y="3034500"/>
            <a:ext cx="1800600" cy="69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hree Columns">
  <p:cSld name="ONE_COLUMN_TEXT_1">
    <p:spTree>
      <p:nvGrpSpPr>
        <p:cNvPr id="1" name="Shape 120"/>
        <p:cNvGrpSpPr/>
        <p:nvPr/>
      </p:nvGrpSpPr>
      <p:grpSpPr>
        <a:xfrm>
          <a:off x="0" y="0"/>
          <a:ext cx="0" cy="0"/>
          <a:chOff x="0" y="0"/>
          <a:chExt cx="0" cy="0"/>
        </a:xfrm>
      </p:grpSpPr>
      <p:grpSp>
        <p:nvGrpSpPr>
          <p:cNvPr id="121" name="Google Shape;121;p15"/>
          <p:cNvGrpSpPr/>
          <p:nvPr/>
        </p:nvGrpSpPr>
        <p:grpSpPr>
          <a:xfrm rot="10800000">
            <a:off x="3731673" y="-433179"/>
            <a:ext cx="6250236" cy="6469514"/>
            <a:chOff x="1279825" y="238125"/>
            <a:chExt cx="5060100" cy="5237625"/>
          </a:xfrm>
        </p:grpSpPr>
        <p:sp>
          <p:nvSpPr>
            <p:cNvPr id="122" name="Google Shape;122;p15"/>
            <p:cNvSpPr/>
            <p:nvPr/>
          </p:nvSpPr>
          <p:spPr>
            <a:xfrm>
              <a:off x="1279825" y="238125"/>
              <a:ext cx="5060100" cy="5237625"/>
            </a:xfrm>
            <a:custGeom>
              <a:avLst/>
              <a:gdLst/>
              <a:ahLst/>
              <a:cxnLst/>
              <a:rect l="l" t="t" r="r" b="b"/>
              <a:pathLst>
                <a:path w="202404" h="209505" extrusionOk="0">
                  <a:moveTo>
                    <a:pt x="128401" y="1045"/>
                  </a:moveTo>
                  <a:lnTo>
                    <a:pt x="146846" y="19490"/>
                  </a:lnTo>
                  <a:lnTo>
                    <a:pt x="165553" y="18816"/>
                  </a:lnTo>
                  <a:lnTo>
                    <a:pt x="175388" y="28651"/>
                  </a:lnTo>
                  <a:cubicBezTo>
                    <a:pt x="174193" y="30178"/>
                    <a:pt x="174222" y="32309"/>
                    <a:pt x="175534" y="33621"/>
                  </a:cubicBezTo>
                  <a:cubicBezTo>
                    <a:pt x="176214" y="34300"/>
                    <a:pt x="177114" y="34637"/>
                    <a:pt x="178036" y="34637"/>
                  </a:cubicBezTo>
                  <a:cubicBezTo>
                    <a:pt x="179049" y="34637"/>
                    <a:pt x="180090" y="34230"/>
                    <a:pt x="180892" y="33428"/>
                  </a:cubicBezTo>
                  <a:cubicBezTo>
                    <a:pt x="182425" y="31895"/>
                    <a:pt x="182512" y="29496"/>
                    <a:pt x="181086" y="28069"/>
                  </a:cubicBezTo>
                  <a:cubicBezTo>
                    <a:pt x="180407" y="27391"/>
                    <a:pt x="179509" y="27055"/>
                    <a:pt x="178589" y="27055"/>
                  </a:cubicBezTo>
                  <a:cubicBezTo>
                    <a:pt x="177730" y="27055"/>
                    <a:pt x="176853" y="27347"/>
                    <a:pt x="176116" y="27924"/>
                  </a:cubicBezTo>
                  <a:lnTo>
                    <a:pt x="165964" y="17771"/>
                  </a:lnTo>
                  <a:lnTo>
                    <a:pt x="147257" y="18446"/>
                  </a:lnTo>
                  <a:lnTo>
                    <a:pt x="133701" y="4890"/>
                  </a:lnTo>
                  <a:lnTo>
                    <a:pt x="159876" y="3946"/>
                  </a:lnTo>
                  <a:lnTo>
                    <a:pt x="165654" y="9724"/>
                  </a:lnTo>
                  <a:lnTo>
                    <a:pt x="174509" y="18579"/>
                  </a:lnTo>
                  <a:lnTo>
                    <a:pt x="178532" y="18435"/>
                  </a:lnTo>
                  <a:lnTo>
                    <a:pt x="178423" y="18542"/>
                  </a:lnTo>
                  <a:lnTo>
                    <a:pt x="188508" y="28626"/>
                  </a:lnTo>
                  <a:cubicBezTo>
                    <a:pt x="187313" y="30153"/>
                    <a:pt x="187342" y="32285"/>
                    <a:pt x="188654" y="33595"/>
                  </a:cubicBezTo>
                  <a:cubicBezTo>
                    <a:pt x="189333" y="34276"/>
                    <a:pt x="190234" y="34612"/>
                    <a:pt x="191156" y="34612"/>
                  </a:cubicBezTo>
                  <a:cubicBezTo>
                    <a:pt x="192170" y="34612"/>
                    <a:pt x="193210" y="34206"/>
                    <a:pt x="194012" y="33403"/>
                  </a:cubicBezTo>
                  <a:cubicBezTo>
                    <a:pt x="195545" y="31870"/>
                    <a:pt x="195632" y="29470"/>
                    <a:pt x="194206" y="28045"/>
                  </a:cubicBezTo>
                  <a:cubicBezTo>
                    <a:pt x="193527" y="27366"/>
                    <a:pt x="192628" y="27031"/>
                    <a:pt x="191708" y="27031"/>
                  </a:cubicBezTo>
                  <a:cubicBezTo>
                    <a:pt x="190850" y="27031"/>
                    <a:pt x="189972" y="27322"/>
                    <a:pt x="189235" y="27898"/>
                  </a:cubicBezTo>
                  <a:lnTo>
                    <a:pt x="179727" y="18391"/>
                  </a:lnTo>
                  <a:lnTo>
                    <a:pt x="188415" y="18079"/>
                  </a:lnTo>
                  <a:lnTo>
                    <a:pt x="190534" y="20198"/>
                  </a:lnTo>
                  <a:cubicBezTo>
                    <a:pt x="189339" y="21724"/>
                    <a:pt x="189369" y="23856"/>
                    <a:pt x="190679" y="25167"/>
                  </a:cubicBezTo>
                  <a:cubicBezTo>
                    <a:pt x="191359" y="25847"/>
                    <a:pt x="192259" y="26183"/>
                    <a:pt x="193182" y="26183"/>
                  </a:cubicBezTo>
                  <a:cubicBezTo>
                    <a:pt x="194196" y="26183"/>
                    <a:pt x="195236" y="25777"/>
                    <a:pt x="196039" y="24975"/>
                  </a:cubicBezTo>
                  <a:cubicBezTo>
                    <a:pt x="197572" y="23442"/>
                    <a:pt x="197657" y="21041"/>
                    <a:pt x="196231" y="19615"/>
                  </a:cubicBezTo>
                  <a:cubicBezTo>
                    <a:pt x="195553" y="18937"/>
                    <a:pt x="194655" y="18602"/>
                    <a:pt x="193734" y="18602"/>
                  </a:cubicBezTo>
                  <a:cubicBezTo>
                    <a:pt x="192876" y="18602"/>
                    <a:pt x="191998" y="18893"/>
                    <a:pt x="191262" y="19470"/>
                  </a:cubicBezTo>
                  <a:lnTo>
                    <a:pt x="188825" y="17034"/>
                  </a:lnTo>
                  <a:lnTo>
                    <a:pt x="174919" y="17535"/>
                  </a:lnTo>
                  <a:lnTo>
                    <a:pt x="167217" y="9833"/>
                  </a:lnTo>
                  <a:lnTo>
                    <a:pt x="188014" y="9083"/>
                  </a:lnTo>
                  <a:lnTo>
                    <a:pt x="201359" y="22428"/>
                  </a:lnTo>
                  <a:lnTo>
                    <a:pt x="200830" y="37104"/>
                  </a:lnTo>
                  <a:lnTo>
                    <a:pt x="195646" y="42286"/>
                  </a:lnTo>
                  <a:lnTo>
                    <a:pt x="181694" y="42790"/>
                  </a:lnTo>
                  <a:lnTo>
                    <a:pt x="181709" y="43236"/>
                  </a:lnTo>
                  <a:lnTo>
                    <a:pt x="176477" y="38003"/>
                  </a:lnTo>
                  <a:lnTo>
                    <a:pt x="167993" y="38310"/>
                  </a:lnTo>
                  <a:lnTo>
                    <a:pt x="158789" y="47512"/>
                  </a:lnTo>
                  <a:lnTo>
                    <a:pt x="128700" y="48596"/>
                  </a:lnTo>
                  <a:cubicBezTo>
                    <a:pt x="128621" y="47809"/>
                    <a:pt x="128294" y="47058"/>
                    <a:pt x="127707" y="46471"/>
                  </a:cubicBezTo>
                  <a:cubicBezTo>
                    <a:pt x="127028" y="45791"/>
                    <a:pt x="126128" y="45455"/>
                    <a:pt x="125206" y="45455"/>
                  </a:cubicBezTo>
                  <a:cubicBezTo>
                    <a:pt x="124192" y="45455"/>
                    <a:pt x="123152" y="45861"/>
                    <a:pt x="122349" y="46664"/>
                  </a:cubicBezTo>
                  <a:cubicBezTo>
                    <a:pt x="120816" y="48197"/>
                    <a:pt x="120729" y="50597"/>
                    <a:pt x="122157" y="52022"/>
                  </a:cubicBezTo>
                  <a:cubicBezTo>
                    <a:pt x="122836" y="52702"/>
                    <a:pt x="123737" y="53038"/>
                    <a:pt x="124659" y="53038"/>
                  </a:cubicBezTo>
                  <a:cubicBezTo>
                    <a:pt x="125673" y="53038"/>
                    <a:pt x="126712" y="52632"/>
                    <a:pt x="127515" y="51830"/>
                  </a:cubicBezTo>
                  <a:cubicBezTo>
                    <a:pt x="128145" y="51200"/>
                    <a:pt x="128527" y="50423"/>
                    <a:pt x="128663" y="49628"/>
                  </a:cubicBezTo>
                  <a:lnTo>
                    <a:pt x="159232" y="48526"/>
                  </a:lnTo>
                  <a:lnTo>
                    <a:pt x="168434" y="39324"/>
                  </a:lnTo>
                  <a:lnTo>
                    <a:pt x="176067" y="39048"/>
                  </a:lnTo>
                  <a:lnTo>
                    <a:pt x="183219" y="46202"/>
                  </a:lnTo>
                  <a:lnTo>
                    <a:pt x="182820" y="57290"/>
                  </a:lnTo>
                  <a:lnTo>
                    <a:pt x="171443" y="68667"/>
                  </a:lnTo>
                  <a:lnTo>
                    <a:pt x="160964" y="68667"/>
                  </a:lnTo>
                  <a:lnTo>
                    <a:pt x="161248" y="60758"/>
                  </a:lnTo>
                  <a:lnTo>
                    <a:pt x="169334" y="60466"/>
                  </a:lnTo>
                  <a:lnTo>
                    <a:pt x="173742" y="56059"/>
                  </a:lnTo>
                  <a:cubicBezTo>
                    <a:pt x="174359" y="56513"/>
                    <a:pt x="175100" y="56739"/>
                    <a:pt x="175855" y="56739"/>
                  </a:cubicBezTo>
                  <a:cubicBezTo>
                    <a:pt x="176867" y="56739"/>
                    <a:pt x="177905" y="56334"/>
                    <a:pt x="178707" y="55532"/>
                  </a:cubicBezTo>
                  <a:cubicBezTo>
                    <a:pt x="180240" y="53999"/>
                    <a:pt x="180325" y="51600"/>
                    <a:pt x="178899" y="50174"/>
                  </a:cubicBezTo>
                  <a:cubicBezTo>
                    <a:pt x="178220" y="49494"/>
                    <a:pt x="177320" y="49158"/>
                    <a:pt x="176398" y="49158"/>
                  </a:cubicBezTo>
                  <a:cubicBezTo>
                    <a:pt x="175384" y="49158"/>
                    <a:pt x="174344" y="49564"/>
                    <a:pt x="173541" y="50367"/>
                  </a:cubicBezTo>
                  <a:cubicBezTo>
                    <a:pt x="172141" y="51767"/>
                    <a:pt x="171951" y="53887"/>
                    <a:pt x="173015" y="55331"/>
                  </a:cubicBezTo>
                  <a:lnTo>
                    <a:pt x="168893" y="59453"/>
                  </a:lnTo>
                  <a:lnTo>
                    <a:pt x="160957" y="59738"/>
                  </a:lnTo>
                  <a:lnTo>
                    <a:pt x="154603" y="53384"/>
                  </a:lnTo>
                  <a:lnTo>
                    <a:pt x="133108" y="54160"/>
                  </a:lnTo>
                  <a:lnTo>
                    <a:pt x="126648" y="60620"/>
                  </a:lnTo>
                  <a:cubicBezTo>
                    <a:pt x="126031" y="60166"/>
                    <a:pt x="125290" y="59940"/>
                    <a:pt x="124535" y="59940"/>
                  </a:cubicBezTo>
                  <a:cubicBezTo>
                    <a:pt x="123523" y="59940"/>
                    <a:pt x="122486" y="60345"/>
                    <a:pt x="121684" y="61147"/>
                  </a:cubicBezTo>
                  <a:cubicBezTo>
                    <a:pt x="120151" y="62680"/>
                    <a:pt x="120065" y="65079"/>
                    <a:pt x="121491" y="66505"/>
                  </a:cubicBezTo>
                  <a:cubicBezTo>
                    <a:pt x="122170" y="67184"/>
                    <a:pt x="123070" y="67521"/>
                    <a:pt x="123992" y="67521"/>
                  </a:cubicBezTo>
                  <a:cubicBezTo>
                    <a:pt x="125006" y="67521"/>
                    <a:pt x="126046" y="67114"/>
                    <a:pt x="126849" y="66312"/>
                  </a:cubicBezTo>
                  <a:cubicBezTo>
                    <a:pt x="128250" y="64912"/>
                    <a:pt x="128439" y="62792"/>
                    <a:pt x="127376" y="61348"/>
                  </a:cubicBezTo>
                  <a:lnTo>
                    <a:pt x="133550" y="55174"/>
                  </a:lnTo>
                  <a:lnTo>
                    <a:pt x="154193" y="54430"/>
                  </a:lnTo>
                  <a:lnTo>
                    <a:pt x="160229" y="60466"/>
                  </a:lnTo>
                  <a:lnTo>
                    <a:pt x="159723" y="74498"/>
                  </a:lnTo>
                  <a:lnTo>
                    <a:pt x="114237" y="119984"/>
                  </a:lnTo>
                  <a:lnTo>
                    <a:pt x="101457" y="120445"/>
                  </a:lnTo>
                  <a:lnTo>
                    <a:pt x="101457" y="120445"/>
                  </a:lnTo>
                  <a:lnTo>
                    <a:pt x="101680" y="114227"/>
                  </a:lnTo>
                  <a:lnTo>
                    <a:pt x="88800" y="101348"/>
                  </a:lnTo>
                  <a:lnTo>
                    <a:pt x="79711" y="101676"/>
                  </a:lnTo>
                  <a:lnTo>
                    <a:pt x="62652" y="118735"/>
                  </a:lnTo>
                  <a:cubicBezTo>
                    <a:pt x="62035" y="118280"/>
                    <a:pt x="61294" y="118055"/>
                    <a:pt x="60539" y="118055"/>
                  </a:cubicBezTo>
                  <a:cubicBezTo>
                    <a:pt x="59527" y="118055"/>
                    <a:pt x="58490" y="118460"/>
                    <a:pt x="57688" y="119261"/>
                  </a:cubicBezTo>
                  <a:cubicBezTo>
                    <a:pt x="56155" y="120794"/>
                    <a:pt x="56069" y="123194"/>
                    <a:pt x="57495" y="124619"/>
                  </a:cubicBezTo>
                  <a:cubicBezTo>
                    <a:pt x="58175" y="125299"/>
                    <a:pt x="59076" y="125635"/>
                    <a:pt x="59999" y="125635"/>
                  </a:cubicBezTo>
                  <a:cubicBezTo>
                    <a:pt x="61012" y="125635"/>
                    <a:pt x="62052" y="125229"/>
                    <a:pt x="62854" y="124427"/>
                  </a:cubicBezTo>
                  <a:cubicBezTo>
                    <a:pt x="64254" y="123026"/>
                    <a:pt x="64443" y="120906"/>
                    <a:pt x="63380" y="119462"/>
                  </a:cubicBezTo>
                  <a:lnTo>
                    <a:pt x="75250" y="107592"/>
                  </a:lnTo>
                  <a:lnTo>
                    <a:pt x="74812" y="119726"/>
                  </a:lnTo>
                  <a:lnTo>
                    <a:pt x="66453" y="128087"/>
                  </a:lnTo>
                  <a:cubicBezTo>
                    <a:pt x="65835" y="127632"/>
                    <a:pt x="65095" y="127406"/>
                    <a:pt x="64340" y="127406"/>
                  </a:cubicBezTo>
                  <a:cubicBezTo>
                    <a:pt x="63328" y="127406"/>
                    <a:pt x="62290" y="127811"/>
                    <a:pt x="61489" y="128612"/>
                  </a:cubicBezTo>
                  <a:cubicBezTo>
                    <a:pt x="59955" y="130145"/>
                    <a:pt x="59869" y="132545"/>
                    <a:pt x="61296" y="133971"/>
                  </a:cubicBezTo>
                  <a:cubicBezTo>
                    <a:pt x="61975" y="134650"/>
                    <a:pt x="62876" y="134987"/>
                    <a:pt x="63798" y="134987"/>
                  </a:cubicBezTo>
                  <a:cubicBezTo>
                    <a:pt x="64812" y="134987"/>
                    <a:pt x="65851" y="134581"/>
                    <a:pt x="66654" y="133778"/>
                  </a:cubicBezTo>
                  <a:cubicBezTo>
                    <a:pt x="68053" y="132378"/>
                    <a:pt x="68244" y="130258"/>
                    <a:pt x="67181" y="128814"/>
                  </a:cubicBezTo>
                  <a:lnTo>
                    <a:pt x="75826" y="120167"/>
                  </a:lnTo>
                  <a:lnTo>
                    <a:pt x="76319" y="106524"/>
                  </a:lnTo>
                  <a:lnTo>
                    <a:pt x="80153" y="102690"/>
                  </a:lnTo>
                  <a:lnTo>
                    <a:pt x="88390" y="102393"/>
                  </a:lnTo>
                  <a:lnTo>
                    <a:pt x="100636" y="114639"/>
                  </a:lnTo>
                  <a:lnTo>
                    <a:pt x="99944" y="133824"/>
                  </a:lnTo>
                  <a:lnTo>
                    <a:pt x="78325" y="155442"/>
                  </a:lnTo>
                  <a:lnTo>
                    <a:pt x="78964" y="137700"/>
                  </a:lnTo>
                  <a:lnTo>
                    <a:pt x="86759" y="129906"/>
                  </a:lnTo>
                  <a:cubicBezTo>
                    <a:pt x="87377" y="130361"/>
                    <a:pt x="88117" y="130586"/>
                    <a:pt x="88872" y="130586"/>
                  </a:cubicBezTo>
                  <a:cubicBezTo>
                    <a:pt x="89884" y="130586"/>
                    <a:pt x="90922" y="130181"/>
                    <a:pt x="91723" y="129379"/>
                  </a:cubicBezTo>
                  <a:cubicBezTo>
                    <a:pt x="93256" y="127846"/>
                    <a:pt x="93343" y="125447"/>
                    <a:pt x="91916" y="124021"/>
                  </a:cubicBezTo>
                  <a:cubicBezTo>
                    <a:pt x="91237" y="123342"/>
                    <a:pt x="90337" y="123006"/>
                    <a:pt x="89415" y="123006"/>
                  </a:cubicBezTo>
                  <a:cubicBezTo>
                    <a:pt x="88401" y="123006"/>
                    <a:pt x="87361" y="123412"/>
                    <a:pt x="86558" y="124215"/>
                  </a:cubicBezTo>
                  <a:cubicBezTo>
                    <a:pt x="85157" y="125614"/>
                    <a:pt x="84968" y="127734"/>
                    <a:pt x="86031" y="129178"/>
                  </a:cubicBezTo>
                  <a:lnTo>
                    <a:pt x="77951" y="137259"/>
                  </a:lnTo>
                  <a:lnTo>
                    <a:pt x="77267" y="156234"/>
                  </a:lnTo>
                  <a:lnTo>
                    <a:pt x="66689" y="156615"/>
                  </a:lnTo>
                  <a:lnTo>
                    <a:pt x="57011" y="146937"/>
                  </a:lnTo>
                  <a:lnTo>
                    <a:pt x="57522" y="132763"/>
                  </a:lnTo>
                  <a:lnTo>
                    <a:pt x="51718" y="126959"/>
                  </a:lnTo>
                  <a:cubicBezTo>
                    <a:pt x="52913" y="125432"/>
                    <a:pt x="52884" y="123301"/>
                    <a:pt x="51572" y="121989"/>
                  </a:cubicBezTo>
                  <a:cubicBezTo>
                    <a:pt x="50893" y="121310"/>
                    <a:pt x="49993" y="120974"/>
                    <a:pt x="49070" y="120974"/>
                  </a:cubicBezTo>
                  <a:cubicBezTo>
                    <a:pt x="48057" y="120974"/>
                    <a:pt x="47017" y="121380"/>
                    <a:pt x="46214" y="122182"/>
                  </a:cubicBezTo>
                  <a:cubicBezTo>
                    <a:pt x="44681" y="123715"/>
                    <a:pt x="44594" y="126114"/>
                    <a:pt x="46020" y="127541"/>
                  </a:cubicBezTo>
                  <a:cubicBezTo>
                    <a:pt x="46699" y="128219"/>
                    <a:pt x="47597" y="128555"/>
                    <a:pt x="48517" y="128555"/>
                  </a:cubicBezTo>
                  <a:cubicBezTo>
                    <a:pt x="49376" y="128555"/>
                    <a:pt x="50254" y="128263"/>
                    <a:pt x="50991" y="127686"/>
                  </a:cubicBezTo>
                  <a:lnTo>
                    <a:pt x="56478" y="133173"/>
                  </a:lnTo>
                  <a:lnTo>
                    <a:pt x="55966" y="147347"/>
                  </a:lnTo>
                  <a:lnTo>
                    <a:pt x="65962" y="157343"/>
                  </a:lnTo>
                  <a:lnTo>
                    <a:pt x="65513" y="169806"/>
                  </a:lnTo>
                  <a:lnTo>
                    <a:pt x="47712" y="187607"/>
                  </a:lnTo>
                  <a:lnTo>
                    <a:pt x="38626" y="187934"/>
                  </a:lnTo>
                  <a:lnTo>
                    <a:pt x="31791" y="181099"/>
                  </a:lnTo>
                  <a:lnTo>
                    <a:pt x="32152" y="171048"/>
                  </a:lnTo>
                  <a:lnTo>
                    <a:pt x="39030" y="164170"/>
                  </a:lnTo>
                  <a:lnTo>
                    <a:pt x="44830" y="169969"/>
                  </a:lnTo>
                  <a:lnTo>
                    <a:pt x="49193" y="169812"/>
                  </a:lnTo>
                  <a:cubicBezTo>
                    <a:pt x="49272" y="170600"/>
                    <a:pt x="49599" y="171351"/>
                    <a:pt x="50185" y="171937"/>
                  </a:cubicBezTo>
                  <a:cubicBezTo>
                    <a:pt x="50864" y="172616"/>
                    <a:pt x="51764" y="172953"/>
                    <a:pt x="52687" y="172953"/>
                  </a:cubicBezTo>
                  <a:cubicBezTo>
                    <a:pt x="53701" y="172953"/>
                    <a:pt x="54741" y="172546"/>
                    <a:pt x="55544" y="171744"/>
                  </a:cubicBezTo>
                  <a:cubicBezTo>
                    <a:pt x="57077" y="170211"/>
                    <a:pt x="57163" y="167812"/>
                    <a:pt x="55736" y="166385"/>
                  </a:cubicBezTo>
                  <a:cubicBezTo>
                    <a:pt x="55057" y="165706"/>
                    <a:pt x="54156" y="165370"/>
                    <a:pt x="53234" y="165370"/>
                  </a:cubicBezTo>
                  <a:cubicBezTo>
                    <a:pt x="52221" y="165370"/>
                    <a:pt x="51181" y="165776"/>
                    <a:pt x="50378" y="166579"/>
                  </a:cubicBezTo>
                  <a:cubicBezTo>
                    <a:pt x="49748" y="167209"/>
                    <a:pt x="49367" y="167986"/>
                    <a:pt x="49230" y="168781"/>
                  </a:cubicBezTo>
                  <a:lnTo>
                    <a:pt x="45239" y="168924"/>
                  </a:lnTo>
                  <a:lnTo>
                    <a:pt x="39757" y="163443"/>
                  </a:lnTo>
                  <a:lnTo>
                    <a:pt x="47642" y="155557"/>
                  </a:lnTo>
                  <a:lnTo>
                    <a:pt x="48083" y="143371"/>
                  </a:lnTo>
                  <a:cubicBezTo>
                    <a:pt x="48888" y="143214"/>
                    <a:pt x="49630" y="142819"/>
                    <a:pt x="50209" y="142237"/>
                  </a:cubicBezTo>
                  <a:cubicBezTo>
                    <a:pt x="51742" y="140704"/>
                    <a:pt x="51829" y="138305"/>
                    <a:pt x="50403" y="136879"/>
                  </a:cubicBezTo>
                  <a:cubicBezTo>
                    <a:pt x="49723" y="136199"/>
                    <a:pt x="48822" y="135863"/>
                    <a:pt x="47900" y="135863"/>
                  </a:cubicBezTo>
                  <a:cubicBezTo>
                    <a:pt x="46887" y="135863"/>
                    <a:pt x="45847" y="136268"/>
                    <a:pt x="45044" y="137071"/>
                  </a:cubicBezTo>
                  <a:cubicBezTo>
                    <a:pt x="43511" y="138604"/>
                    <a:pt x="43425" y="141004"/>
                    <a:pt x="44851" y="142430"/>
                  </a:cubicBezTo>
                  <a:cubicBezTo>
                    <a:pt x="45456" y="143035"/>
                    <a:pt x="46236" y="143365"/>
                    <a:pt x="47051" y="143431"/>
                  </a:cubicBezTo>
                  <a:lnTo>
                    <a:pt x="46630" y="155116"/>
                  </a:lnTo>
                  <a:lnTo>
                    <a:pt x="31139" y="170606"/>
                  </a:lnTo>
                  <a:lnTo>
                    <a:pt x="30746" y="181511"/>
                  </a:lnTo>
                  <a:lnTo>
                    <a:pt x="38215" y="188980"/>
                  </a:lnTo>
                  <a:lnTo>
                    <a:pt x="42294" y="188832"/>
                  </a:lnTo>
                  <a:lnTo>
                    <a:pt x="42294" y="192633"/>
                  </a:lnTo>
                  <a:lnTo>
                    <a:pt x="37584" y="197343"/>
                  </a:lnTo>
                  <a:lnTo>
                    <a:pt x="31371" y="197343"/>
                  </a:lnTo>
                  <a:lnTo>
                    <a:pt x="31582" y="191479"/>
                  </a:lnTo>
                  <a:lnTo>
                    <a:pt x="22905" y="182801"/>
                  </a:lnTo>
                  <a:lnTo>
                    <a:pt x="23444" y="167863"/>
                  </a:lnTo>
                  <a:lnTo>
                    <a:pt x="32174" y="159132"/>
                  </a:lnTo>
                  <a:cubicBezTo>
                    <a:pt x="32787" y="159577"/>
                    <a:pt x="33520" y="159797"/>
                    <a:pt x="34267" y="159797"/>
                  </a:cubicBezTo>
                  <a:cubicBezTo>
                    <a:pt x="35279" y="159797"/>
                    <a:pt x="36316" y="159393"/>
                    <a:pt x="37118" y="158592"/>
                  </a:cubicBezTo>
                  <a:cubicBezTo>
                    <a:pt x="38651" y="157059"/>
                    <a:pt x="38738" y="154658"/>
                    <a:pt x="37311" y="153233"/>
                  </a:cubicBezTo>
                  <a:cubicBezTo>
                    <a:pt x="36631" y="152554"/>
                    <a:pt x="35730" y="152217"/>
                    <a:pt x="34808" y="152217"/>
                  </a:cubicBezTo>
                  <a:cubicBezTo>
                    <a:pt x="33795" y="152217"/>
                    <a:pt x="32755" y="152623"/>
                    <a:pt x="31952" y="153426"/>
                  </a:cubicBezTo>
                  <a:cubicBezTo>
                    <a:pt x="30546" y="154832"/>
                    <a:pt x="30362" y="156965"/>
                    <a:pt x="31440" y="158409"/>
                  </a:cubicBezTo>
                  <a:lnTo>
                    <a:pt x="22430" y="167420"/>
                  </a:lnTo>
                  <a:lnTo>
                    <a:pt x="21911" y="181807"/>
                  </a:lnTo>
                  <a:lnTo>
                    <a:pt x="14333" y="174228"/>
                  </a:lnTo>
                  <a:cubicBezTo>
                    <a:pt x="15528" y="172702"/>
                    <a:pt x="15498" y="170570"/>
                    <a:pt x="14186" y="169259"/>
                  </a:cubicBezTo>
                  <a:cubicBezTo>
                    <a:pt x="13506" y="168579"/>
                    <a:pt x="12606" y="168243"/>
                    <a:pt x="11683" y="168243"/>
                  </a:cubicBezTo>
                  <a:cubicBezTo>
                    <a:pt x="10670" y="168243"/>
                    <a:pt x="9630" y="168649"/>
                    <a:pt x="8828" y="169451"/>
                  </a:cubicBezTo>
                  <a:cubicBezTo>
                    <a:pt x="7295" y="170984"/>
                    <a:pt x="7208" y="173384"/>
                    <a:pt x="8634" y="174811"/>
                  </a:cubicBezTo>
                  <a:cubicBezTo>
                    <a:pt x="9313" y="175489"/>
                    <a:pt x="10211" y="175824"/>
                    <a:pt x="11132" y="175824"/>
                  </a:cubicBezTo>
                  <a:cubicBezTo>
                    <a:pt x="11990" y="175824"/>
                    <a:pt x="12868" y="175532"/>
                    <a:pt x="13604" y="174956"/>
                  </a:cubicBezTo>
                  <a:lnTo>
                    <a:pt x="16925" y="178276"/>
                  </a:lnTo>
                  <a:lnTo>
                    <a:pt x="14316" y="180885"/>
                  </a:lnTo>
                  <a:lnTo>
                    <a:pt x="13879" y="192995"/>
                  </a:lnTo>
                  <a:lnTo>
                    <a:pt x="16251" y="195367"/>
                  </a:lnTo>
                  <a:cubicBezTo>
                    <a:pt x="15056" y="196894"/>
                    <a:pt x="15086" y="199026"/>
                    <a:pt x="16398" y="200337"/>
                  </a:cubicBezTo>
                  <a:cubicBezTo>
                    <a:pt x="17078" y="201017"/>
                    <a:pt x="17978" y="201353"/>
                    <a:pt x="18900" y="201353"/>
                  </a:cubicBezTo>
                  <a:cubicBezTo>
                    <a:pt x="19914" y="201353"/>
                    <a:pt x="20954" y="200947"/>
                    <a:pt x="21756" y="200144"/>
                  </a:cubicBezTo>
                  <a:cubicBezTo>
                    <a:pt x="23289" y="198611"/>
                    <a:pt x="23376" y="196211"/>
                    <a:pt x="21950" y="194786"/>
                  </a:cubicBezTo>
                  <a:cubicBezTo>
                    <a:pt x="21271" y="194107"/>
                    <a:pt x="20372" y="193772"/>
                    <a:pt x="19452" y="193772"/>
                  </a:cubicBezTo>
                  <a:cubicBezTo>
                    <a:pt x="18593" y="193772"/>
                    <a:pt x="17716" y="194063"/>
                    <a:pt x="16979" y="194639"/>
                  </a:cubicBezTo>
                  <a:lnTo>
                    <a:pt x="14924" y="192584"/>
                  </a:lnTo>
                  <a:lnTo>
                    <a:pt x="15330" y="181326"/>
                  </a:lnTo>
                  <a:lnTo>
                    <a:pt x="17653" y="179004"/>
                  </a:lnTo>
                  <a:lnTo>
                    <a:pt x="21861" y="183211"/>
                  </a:lnTo>
                  <a:lnTo>
                    <a:pt x="30537" y="191889"/>
                  </a:lnTo>
                  <a:lnTo>
                    <a:pt x="30162" y="202325"/>
                  </a:lnTo>
                  <a:lnTo>
                    <a:pt x="24376" y="208112"/>
                  </a:lnTo>
                  <a:lnTo>
                    <a:pt x="14718" y="208458"/>
                  </a:lnTo>
                  <a:lnTo>
                    <a:pt x="1748" y="195488"/>
                  </a:lnTo>
                  <a:lnTo>
                    <a:pt x="2747" y="167771"/>
                  </a:lnTo>
                  <a:lnTo>
                    <a:pt x="26274" y="144242"/>
                  </a:lnTo>
                  <a:lnTo>
                    <a:pt x="39656" y="143760"/>
                  </a:lnTo>
                  <a:lnTo>
                    <a:pt x="40698" y="114829"/>
                  </a:lnTo>
                  <a:lnTo>
                    <a:pt x="59676" y="114145"/>
                  </a:lnTo>
                  <a:lnTo>
                    <a:pt x="80745" y="93078"/>
                  </a:lnTo>
                  <a:lnTo>
                    <a:pt x="94421" y="92585"/>
                  </a:lnTo>
                  <a:lnTo>
                    <a:pt x="102433" y="100596"/>
                  </a:lnTo>
                  <a:cubicBezTo>
                    <a:pt x="101238" y="102124"/>
                    <a:pt x="101268" y="104255"/>
                    <a:pt x="102578" y="105567"/>
                  </a:cubicBezTo>
                  <a:cubicBezTo>
                    <a:pt x="103258" y="106246"/>
                    <a:pt x="104158" y="106582"/>
                    <a:pt x="105080" y="106582"/>
                  </a:cubicBezTo>
                  <a:cubicBezTo>
                    <a:pt x="106093" y="106582"/>
                    <a:pt x="107134" y="106176"/>
                    <a:pt x="107936" y="105373"/>
                  </a:cubicBezTo>
                  <a:cubicBezTo>
                    <a:pt x="109469" y="103840"/>
                    <a:pt x="109556" y="101441"/>
                    <a:pt x="108130" y="100015"/>
                  </a:cubicBezTo>
                  <a:cubicBezTo>
                    <a:pt x="107451" y="99337"/>
                    <a:pt x="106553" y="99001"/>
                    <a:pt x="105632" y="99001"/>
                  </a:cubicBezTo>
                  <a:cubicBezTo>
                    <a:pt x="104774" y="99001"/>
                    <a:pt x="103897" y="99293"/>
                    <a:pt x="103160" y="99869"/>
                  </a:cubicBezTo>
                  <a:lnTo>
                    <a:pt x="94831" y="91540"/>
                  </a:lnTo>
                  <a:lnTo>
                    <a:pt x="80304" y="92064"/>
                  </a:lnTo>
                  <a:lnTo>
                    <a:pt x="59236" y="113131"/>
                  </a:lnTo>
                  <a:lnTo>
                    <a:pt x="39705" y="113835"/>
                  </a:lnTo>
                  <a:lnTo>
                    <a:pt x="38662" y="142766"/>
                  </a:lnTo>
                  <a:lnTo>
                    <a:pt x="25834" y="143228"/>
                  </a:lnTo>
                  <a:lnTo>
                    <a:pt x="8153" y="160908"/>
                  </a:lnTo>
                  <a:lnTo>
                    <a:pt x="1052" y="153807"/>
                  </a:lnTo>
                  <a:lnTo>
                    <a:pt x="2389" y="127168"/>
                  </a:lnTo>
                  <a:lnTo>
                    <a:pt x="18273" y="111285"/>
                  </a:lnTo>
                  <a:lnTo>
                    <a:pt x="20188" y="113199"/>
                  </a:lnTo>
                  <a:lnTo>
                    <a:pt x="19563" y="130563"/>
                  </a:lnTo>
                  <a:lnTo>
                    <a:pt x="14065" y="136062"/>
                  </a:lnTo>
                  <a:cubicBezTo>
                    <a:pt x="13447" y="135607"/>
                    <a:pt x="12707" y="135381"/>
                    <a:pt x="11952" y="135381"/>
                  </a:cubicBezTo>
                  <a:cubicBezTo>
                    <a:pt x="10940" y="135381"/>
                    <a:pt x="9902" y="135786"/>
                    <a:pt x="9101" y="136587"/>
                  </a:cubicBezTo>
                  <a:cubicBezTo>
                    <a:pt x="7568" y="138120"/>
                    <a:pt x="7481" y="140520"/>
                    <a:pt x="8908" y="141946"/>
                  </a:cubicBezTo>
                  <a:cubicBezTo>
                    <a:pt x="9587" y="142625"/>
                    <a:pt x="10488" y="142962"/>
                    <a:pt x="11410" y="142962"/>
                  </a:cubicBezTo>
                  <a:cubicBezTo>
                    <a:pt x="12424" y="142962"/>
                    <a:pt x="13463" y="142556"/>
                    <a:pt x="14266" y="141753"/>
                  </a:cubicBezTo>
                  <a:cubicBezTo>
                    <a:pt x="15667" y="140353"/>
                    <a:pt x="15856" y="138233"/>
                    <a:pt x="14793" y="136789"/>
                  </a:cubicBezTo>
                  <a:lnTo>
                    <a:pt x="20577" y="131005"/>
                  </a:lnTo>
                  <a:lnTo>
                    <a:pt x="21225" y="113012"/>
                  </a:lnTo>
                  <a:lnTo>
                    <a:pt x="21233" y="112789"/>
                  </a:lnTo>
                  <a:lnTo>
                    <a:pt x="11381" y="102939"/>
                  </a:lnTo>
                  <a:lnTo>
                    <a:pt x="11728" y="93337"/>
                  </a:lnTo>
                  <a:lnTo>
                    <a:pt x="39057" y="66007"/>
                  </a:lnTo>
                  <a:lnTo>
                    <a:pt x="49379" y="77178"/>
                  </a:lnTo>
                  <a:lnTo>
                    <a:pt x="52380" y="77070"/>
                  </a:lnTo>
                  <a:cubicBezTo>
                    <a:pt x="52426" y="77921"/>
                    <a:pt x="52760" y="78740"/>
                    <a:pt x="53390" y="79370"/>
                  </a:cubicBezTo>
                  <a:cubicBezTo>
                    <a:pt x="54069" y="80050"/>
                    <a:pt x="54969" y="80386"/>
                    <a:pt x="55891" y="80386"/>
                  </a:cubicBezTo>
                  <a:cubicBezTo>
                    <a:pt x="56905" y="80386"/>
                    <a:pt x="57945" y="79980"/>
                    <a:pt x="58748" y="79177"/>
                  </a:cubicBezTo>
                  <a:cubicBezTo>
                    <a:pt x="60281" y="77644"/>
                    <a:pt x="60367" y="75245"/>
                    <a:pt x="58941" y="73819"/>
                  </a:cubicBezTo>
                  <a:cubicBezTo>
                    <a:pt x="58262" y="73139"/>
                    <a:pt x="57362" y="72803"/>
                    <a:pt x="56440" y="72803"/>
                  </a:cubicBezTo>
                  <a:cubicBezTo>
                    <a:pt x="55426" y="72803"/>
                    <a:pt x="54386" y="73209"/>
                    <a:pt x="53583" y="74012"/>
                  </a:cubicBezTo>
                  <a:cubicBezTo>
                    <a:pt x="52999" y="74596"/>
                    <a:pt x="52627" y="75304"/>
                    <a:pt x="52466" y="76037"/>
                  </a:cubicBezTo>
                  <a:lnTo>
                    <a:pt x="49815" y="76133"/>
                  </a:lnTo>
                  <a:lnTo>
                    <a:pt x="39594" y="65071"/>
                  </a:lnTo>
                  <a:lnTo>
                    <a:pt x="40011" y="53491"/>
                  </a:lnTo>
                  <a:lnTo>
                    <a:pt x="72172" y="21331"/>
                  </a:lnTo>
                  <a:lnTo>
                    <a:pt x="84017" y="20903"/>
                  </a:lnTo>
                  <a:lnTo>
                    <a:pt x="94959" y="31846"/>
                  </a:lnTo>
                  <a:lnTo>
                    <a:pt x="118384" y="31001"/>
                  </a:lnTo>
                  <a:cubicBezTo>
                    <a:pt x="118469" y="31777"/>
                    <a:pt x="118795" y="32516"/>
                    <a:pt x="119373" y="33094"/>
                  </a:cubicBezTo>
                  <a:cubicBezTo>
                    <a:pt x="120053" y="33773"/>
                    <a:pt x="120953" y="34110"/>
                    <a:pt x="121875" y="34110"/>
                  </a:cubicBezTo>
                  <a:cubicBezTo>
                    <a:pt x="122888" y="34110"/>
                    <a:pt x="123929" y="33703"/>
                    <a:pt x="124731" y="32901"/>
                  </a:cubicBezTo>
                  <a:cubicBezTo>
                    <a:pt x="126264" y="31368"/>
                    <a:pt x="126351" y="28969"/>
                    <a:pt x="124925" y="27542"/>
                  </a:cubicBezTo>
                  <a:cubicBezTo>
                    <a:pt x="124245" y="26863"/>
                    <a:pt x="123345" y="26527"/>
                    <a:pt x="122423" y="26527"/>
                  </a:cubicBezTo>
                  <a:cubicBezTo>
                    <a:pt x="121409" y="26527"/>
                    <a:pt x="120369" y="26933"/>
                    <a:pt x="119567" y="27736"/>
                  </a:cubicBezTo>
                  <a:cubicBezTo>
                    <a:pt x="118927" y="28375"/>
                    <a:pt x="118544" y="29163"/>
                    <a:pt x="118413" y="29970"/>
                  </a:cubicBezTo>
                  <a:lnTo>
                    <a:pt x="111084" y="30234"/>
                  </a:lnTo>
                  <a:lnTo>
                    <a:pt x="111628" y="15134"/>
                  </a:lnTo>
                  <a:lnTo>
                    <a:pt x="121720" y="14771"/>
                  </a:lnTo>
                  <a:cubicBezTo>
                    <a:pt x="121785" y="15587"/>
                    <a:pt x="122116" y="16369"/>
                    <a:pt x="122720" y="16974"/>
                  </a:cubicBezTo>
                  <a:cubicBezTo>
                    <a:pt x="123400" y="17653"/>
                    <a:pt x="124300" y="17989"/>
                    <a:pt x="125222" y="17989"/>
                  </a:cubicBezTo>
                  <a:cubicBezTo>
                    <a:pt x="126236" y="17989"/>
                    <a:pt x="127276" y="17583"/>
                    <a:pt x="128079" y="16780"/>
                  </a:cubicBezTo>
                  <a:cubicBezTo>
                    <a:pt x="129612" y="15248"/>
                    <a:pt x="129698" y="12847"/>
                    <a:pt x="128272" y="11422"/>
                  </a:cubicBezTo>
                  <a:cubicBezTo>
                    <a:pt x="127592" y="10743"/>
                    <a:pt x="126692" y="10406"/>
                    <a:pt x="125769" y="10406"/>
                  </a:cubicBezTo>
                  <a:cubicBezTo>
                    <a:pt x="124756" y="10406"/>
                    <a:pt x="123716" y="10812"/>
                    <a:pt x="122914" y="11615"/>
                  </a:cubicBezTo>
                  <a:cubicBezTo>
                    <a:pt x="122331" y="12194"/>
                    <a:pt x="121937" y="12933"/>
                    <a:pt x="121780" y="13739"/>
                  </a:cubicBezTo>
                  <a:lnTo>
                    <a:pt x="110633" y="14140"/>
                  </a:lnTo>
                  <a:lnTo>
                    <a:pt x="110052" y="30272"/>
                  </a:lnTo>
                  <a:lnTo>
                    <a:pt x="95369" y="30801"/>
                  </a:lnTo>
                  <a:lnTo>
                    <a:pt x="84950" y="20380"/>
                  </a:lnTo>
                  <a:lnTo>
                    <a:pt x="103384" y="1947"/>
                  </a:lnTo>
                  <a:lnTo>
                    <a:pt x="128401" y="1045"/>
                  </a:lnTo>
                  <a:close/>
                  <a:moveTo>
                    <a:pt x="128811" y="0"/>
                  </a:moveTo>
                  <a:lnTo>
                    <a:pt x="102943" y="933"/>
                  </a:lnTo>
                  <a:lnTo>
                    <a:pt x="84001" y="19873"/>
                  </a:lnTo>
                  <a:lnTo>
                    <a:pt x="71732" y="20316"/>
                  </a:lnTo>
                  <a:lnTo>
                    <a:pt x="38997" y="53049"/>
                  </a:lnTo>
                  <a:lnTo>
                    <a:pt x="38566" y="65044"/>
                  </a:lnTo>
                  <a:lnTo>
                    <a:pt x="10856" y="92752"/>
                  </a:lnTo>
                  <a:lnTo>
                    <a:pt x="10714" y="92895"/>
                  </a:lnTo>
                  <a:lnTo>
                    <a:pt x="10337" y="103350"/>
                  </a:lnTo>
                  <a:lnTo>
                    <a:pt x="17544" y="110557"/>
                  </a:lnTo>
                  <a:lnTo>
                    <a:pt x="1381" y="126720"/>
                  </a:lnTo>
                  <a:lnTo>
                    <a:pt x="0" y="154212"/>
                  </a:lnTo>
                  <a:lnTo>
                    <a:pt x="7425" y="161636"/>
                  </a:lnTo>
                  <a:lnTo>
                    <a:pt x="1732" y="167329"/>
                  </a:lnTo>
                  <a:lnTo>
                    <a:pt x="701" y="195899"/>
                  </a:lnTo>
                  <a:lnTo>
                    <a:pt x="14307" y="209504"/>
                  </a:lnTo>
                  <a:lnTo>
                    <a:pt x="24818" y="209125"/>
                  </a:lnTo>
                  <a:lnTo>
                    <a:pt x="31175" y="202767"/>
                  </a:lnTo>
                  <a:lnTo>
                    <a:pt x="31333" y="198371"/>
                  </a:lnTo>
                  <a:lnTo>
                    <a:pt x="38011" y="198371"/>
                  </a:lnTo>
                  <a:lnTo>
                    <a:pt x="43324" y="193059"/>
                  </a:lnTo>
                  <a:lnTo>
                    <a:pt x="43324" y="188794"/>
                  </a:lnTo>
                  <a:lnTo>
                    <a:pt x="48154" y="188621"/>
                  </a:lnTo>
                  <a:lnTo>
                    <a:pt x="66527" y="170247"/>
                  </a:lnTo>
                  <a:lnTo>
                    <a:pt x="66982" y="157634"/>
                  </a:lnTo>
                  <a:lnTo>
                    <a:pt x="77985" y="157238"/>
                  </a:lnTo>
                  <a:lnTo>
                    <a:pt x="100957" y="134265"/>
                  </a:lnTo>
                  <a:lnTo>
                    <a:pt x="101419" y="121477"/>
                  </a:lnTo>
                  <a:lnTo>
                    <a:pt x="114680" y="120999"/>
                  </a:lnTo>
                  <a:lnTo>
                    <a:pt x="160737" y="74940"/>
                  </a:lnTo>
                  <a:lnTo>
                    <a:pt x="160926" y="69697"/>
                  </a:lnTo>
                  <a:lnTo>
                    <a:pt x="171869" y="69697"/>
                  </a:lnTo>
                  <a:lnTo>
                    <a:pt x="183834" y="57733"/>
                  </a:lnTo>
                  <a:lnTo>
                    <a:pt x="184264" y="45790"/>
                  </a:lnTo>
                  <a:lnTo>
                    <a:pt x="182272" y="43799"/>
                  </a:lnTo>
                  <a:lnTo>
                    <a:pt x="196089" y="43301"/>
                  </a:lnTo>
                  <a:lnTo>
                    <a:pt x="201844" y="37546"/>
                  </a:lnTo>
                  <a:lnTo>
                    <a:pt x="202404" y="22018"/>
                  </a:lnTo>
                  <a:lnTo>
                    <a:pt x="188425" y="8038"/>
                  </a:lnTo>
                  <a:lnTo>
                    <a:pt x="166223" y="8838"/>
                  </a:lnTo>
                  <a:lnTo>
                    <a:pt x="160288" y="2903"/>
                  </a:lnTo>
                  <a:lnTo>
                    <a:pt x="132708" y="3896"/>
                  </a:lnTo>
                  <a:lnTo>
                    <a:pt x="128811"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2953700" y="1787050"/>
              <a:ext cx="2198900" cy="1029975"/>
            </a:xfrm>
            <a:custGeom>
              <a:avLst/>
              <a:gdLst/>
              <a:ahLst/>
              <a:cxnLst/>
              <a:rect l="l" t="t" r="r" b="b"/>
              <a:pathLst>
                <a:path w="87956" h="41199" extrusionOk="0">
                  <a:moveTo>
                    <a:pt x="29208" y="0"/>
                  </a:moveTo>
                  <a:lnTo>
                    <a:pt x="15871" y="482"/>
                  </a:lnTo>
                  <a:lnTo>
                    <a:pt x="6583" y="9769"/>
                  </a:lnTo>
                  <a:cubicBezTo>
                    <a:pt x="5966" y="9315"/>
                    <a:pt x="5225" y="9089"/>
                    <a:pt x="4470" y="9089"/>
                  </a:cubicBezTo>
                  <a:cubicBezTo>
                    <a:pt x="3459" y="9089"/>
                    <a:pt x="2421" y="9494"/>
                    <a:pt x="1620" y="10295"/>
                  </a:cubicBezTo>
                  <a:cubicBezTo>
                    <a:pt x="87" y="11828"/>
                    <a:pt x="0" y="14228"/>
                    <a:pt x="1426" y="15653"/>
                  </a:cubicBezTo>
                  <a:cubicBezTo>
                    <a:pt x="2106" y="16333"/>
                    <a:pt x="3007" y="16669"/>
                    <a:pt x="3929" y="16669"/>
                  </a:cubicBezTo>
                  <a:cubicBezTo>
                    <a:pt x="4943" y="16669"/>
                    <a:pt x="5983" y="16264"/>
                    <a:pt x="6786" y="15461"/>
                  </a:cubicBezTo>
                  <a:cubicBezTo>
                    <a:pt x="8185" y="14060"/>
                    <a:pt x="8374" y="11941"/>
                    <a:pt x="7312" y="10497"/>
                  </a:cubicBezTo>
                  <a:lnTo>
                    <a:pt x="16313" y="1495"/>
                  </a:lnTo>
                  <a:lnTo>
                    <a:pt x="28797" y="1045"/>
                  </a:lnTo>
                  <a:lnTo>
                    <a:pt x="44884" y="17133"/>
                  </a:lnTo>
                  <a:lnTo>
                    <a:pt x="44398" y="30620"/>
                  </a:lnTo>
                  <a:lnTo>
                    <a:pt x="48861" y="35083"/>
                  </a:lnTo>
                  <a:cubicBezTo>
                    <a:pt x="47560" y="36617"/>
                    <a:pt x="47555" y="38834"/>
                    <a:pt x="48903" y="40182"/>
                  </a:cubicBezTo>
                  <a:cubicBezTo>
                    <a:pt x="49583" y="40862"/>
                    <a:pt x="50483" y="41199"/>
                    <a:pt x="51405" y="41199"/>
                  </a:cubicBezTo>
                  <a:cubicBezTo>
                    <a:pt x="52419" y="41199"/>
                    <a:pt x="53459" y="40793"/>
                    <a:pt x="54261" y="39990"/>
                  </a:cubicBezTo>
                  <a:cubicBezTo>
                    <a:pt x="55794" y="38457"/>
                    <a:pt x="55881" y="36057"/>
                    <a:pt x="54455" y="34631"/>
                  </a:cubicBezTo>
                  <a:cubicBezTo>
                    <a:pt x="53776" y="33952"/>
                    <a:pt x="52877" y="33617"/>
                    <a:pt x="51957" y="33617"/>
                  </a:cubicBezTo>
                  <a:cubicBezTo>
                    <a:pt x="51150" y="33617"/>
                    <a:pt x="50326" y="33875"/>
                    <a:pt x="49618" y="34385"/>
                  </a:cubicBezTo>
                  <a:lnTo>
                    <a:pt x="45444" y="30210"/>
                  </a:lnTo>
                  <a:lnTo>
                    <a:pt x="45904" y="17425"/>
                  </a:lnTo>
                  <a:lnTo>
                    <a:pt x="62057" y="16843"/>
                  </a:lnTo>
                  <a:lnTo>
                    <a:pt x="67537" y="22322"/>
                  </a:lnTo>
                  <a:cubicBezTo>
                    <a:pt x="66342" y="23850"/>
                    <a:pt x="66372" y="25981"/>
                    <a:pt x="67682" y="27293"/>
                  </a:cubicBezTo>
                  <a:cubicBezTo>
                    <a:pt x="68362" y="27972"/>
                    <a:pt x="69262" y="28308"/>
                    <a:pt x="70184" y="28308"/>
                  </a:cubicBezTo>
                  <a:cubicBezTo>
                    <a:pt x="71198" y="28308"/>
                    <a:pt x="72238" y="27902"/>
                    <a:pt x="73041" y="27099"/>
                  </a:cubicBezTo>
                  <a:cubicBezTo>
                    <a:pt x="74574" y="25566"/>
                    <a:pt x="74660" y="23167"/>
                    <a:pt x="73234" y="21741"/>
                  </a:cubicBezTo>
                  <a:cubicBezTo>
                    <a:pt x="72556" y="21062"/>
                    <a:pt x="71658" y="20727"/>
                    <a:pt x="70737" y="20727"/>
                  </a:cubicBezTo>
                  <a:cubicBezTo>
                    <a:pt x="69879" y="20727"/>
                    <a:pt x="69001" y="21019"/>
                    <a:pt x="68264" y="21595"/>
                  </a:cubicBezTo>
                  <a:lnTo>
                    <a:pt x="62990" y="16320"/>
                  </a:lnTo>
                  <a:lnTo>
                    <a:pt x="72221" y="7089"/>
                  </a:lnTo>
                  <a:lnTo>
                    <a:pt x="79996" y="6809"/>
                  </a:lnTo>
                  <a:cubicBezTo>
                    <a:pt x="80093" y="7560"/>
                    <a:pt x="80416" y="8271"/>
                    <a:pt x="80978" y="8832"/>
                  </a:cubicBezTo>
                  <a:cubicBezTo>
                    <a:pt x="81657" y="9512"/>
                    <a:pt x="82557" y="9848"/>
                    <a:pt x="83479" y="9848"/>
                  </a:cubicBezTo>
                  <a:cubicBezTo>
                    <a:pt x="84493" y="9848"/>
                    <a:pt x="85533" y="9442"/>
                    <a:pt x="86336" y="8639"/>
                  </a:cubicBezTo>
                  <a:cubicBezTo>
                    <a:pt x="87869" y="7106"/>
                    <a:pt x="87956" y="4707"/>
                    <a:pt x="86529" y="3281"/>
                  </a:cubicBezTo>
                  <a:cubicBezTo>
                    <a:pt x="85850" y="2601"/>
                    <a:pt x="84950" y="2265"/>
                    <a:pt x="84027" y="2265"/>
                  </a:cubicBezTo>
                  <a:cubicBezTo>
                    <a:pt x="83013" y="2265"/>
                    <a:pt x="81973" y="2671"/>
                    <a:pt x="81170" y="3474"/>
                  </a:cubicBezTo>
                  <a:cubicBezTo>
                    <a:pt x="80513" y="4131"/>
                    <a:pt x="80124" y="4948"/>
                    <a:pt x="80003" y="5779"/>
                  </a:cubicBezTo>
                  <a:lnTo>
                    <a:pt x="71780" y="6075"/>
                  </a:lnTo>
                  <a:lnTo>
                    <a:pt x="62042" y="15814"/>
                  </a:lnTo>
                  <a:lnTo>
                    <a:pt x="45611" y="16405"/>
                  </a:lnTo>
                  <a:lnTo>
                    <a:pt x="29208" y="0"/>
                  </a:ln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5"/>
            <p:cNvSpPr/>
            <p:nvPr/>
          </p:nvSpPr>
          <p:spPr>
            <a:xfrm>
              <a:off x="1821850" y="1988275"/>
              <a:ext cx="2106500" cy="1555100"/>
            </a:xfrm>
            <a:custGeom>
              <a:avLst/>
              <a:gdLst/>
              <a:ahLst/>
              <a:cxnLst/>
              <a:rect l="l" t="t" r="r" b="b"/>
              <a:pathLst>
                <a:path w="84260" h="62204" extrusionOk="0">
                  <a:moveTo>
                    <a:pt x="67998" y="0"/>
                  </a:moveTo>
                  <a:cubicBezTo>
                    <a:pt x="66985" y="0"/>
                    <a:pt x="65944" y="406"/>
                    <a:pt x="65142" y="1209"/>
                  </a:cubicBezTo>
                  <a:cubicBezTo>
                    <a:pt x="63609" y="2742"/>
                    <a:pt x="63522" y="5141"/>
                    <a:pt x="64948" y="6567"/>
                  </a:cubicBezTo>
                  <a:cubicBezTo>
                    <a:pt x="65517" y="7135"/>
                    <a:pt x="66241" y="7460"/>
                    <a:pt x="67002" y="7552"/>
                  </a:cubicBezTo>
                  <a:lnTo>
                    <a:pt x="66705" y="15815"/>
                  </a:lnTo>
                  <a:lnTo>
                    <a:pt x="14029" y="17714"/>
                  </a:lnTo>
                  <a:lnTo>
                    <a:pt x="13826" y="17722"/>
                  </a:lnTo>
                  <a:lnTo>
                    <a:pt x="1" y="31547"/>
                  </a:lnTo>
                  <a:lnTo>
                    <a:pt x="9278" y="40825"/>
                  </a:lnTo>
                  <a:lnTo>
                    <a:pt x="8778" y="54681"/>
                  </a:lnTo>
                  <a:cubicBezTo>
                    <a:pt x="7984" y="54818"/>
                    <a:pt x="7207" y="55199"/>
                    <a:pt x="6576" y="55829"/>
                  </a:cubicBezTo>
                  <a:cubicBezTo>
                    <a:pt x="5043" y="57362"/>
                    <a:pt x="4957" y="59761"/>
                    <a:pt x="6383" y="61188"/>
                  </a:cubicBezTo>
                  <a:cubicBezTo>
                    <a:pt x="7062" y="61867"/>
                    <a:pt x="7962" y="62203"/>
                    <a:pt x="8884" y="62203"/>
                  </a:cubicBezTo>
                  <a:cubicBezTo>
                    <a:pt x="9898" y="62203"/>
                    <a:pt x="10938" y="61797"/>
                    <a:pt x="11741" y="60994"/>
                  </a:cubicBezTo>
                  <a:cubicBezTo>
                    <a:pt x="13274" y="59461"/>
                    <a:pt x="13361" y="57062"/>
                    <a:pt x="11934" y="55636"/>
                  </a:cubicBezTo>
                  <a:cubicBezTo>
                    <a:pt x="11349" y="55050"/>
                    <a:pt x="10597" y="54723"/>
                    <a:pt x="9810" y="54643"/>
                  </a:cubicBezTo>
                  <a:lnTo>
                    <a:pt x="10323" y="40414"/>
                  </a:lnTo>
                  <a:lnTo>
                    <a:pt x="1457" y="31547"/>
                  </a:lnTo>
                  <a:lnTo>
                    <a:pt x="8679" y="24325"/>
                  </a:lnTo>
                  <a:lnTo>
                    <a:pt x="17297" y="32943"/>
                  </a:lnTo>
                  <a:lnTo>
                    <a:pt x="33073" y="32374"/>
                  </a:lnTo>
                  <a:cubicBezTo>
                    <a:pt x="33152" y="33162"/>
                    <a:pt x="33478" y="33913"/>
                    <a:pt x="34065" y="34500"/>
                  </a:cubicBezTo>
                  <a:cubicBezTo>
                    <a:pt x="34745" y="35179"/>
                    <a:pt x="35645" y="35515"/>
                    <a:pt x="36567" y="35515"/>
                  </a:cubicBezTo>
                  <a:cubicBezTo>
                    <a:pt x="37581" y="35515"/>
                    <a:pt x="38621" y="35109"/>
                    <a:pt x="39424" y="34307"/>
                  </a:cubicBezTo>
                  <a:cubicBezTo>
                    <a:pt x="40956" y="32774"/>
                    <a:pt x="41043" y="30374"/>
                    <a:pt x="39617" y="28948"/>
                  </a:cubicBezTo>
                  <a:cubicBezTo>
                    <a:pt x="38937" y="28269"/>
                    <a:pt x="38036" y="27932"/>
                    <a:pt x="37113" y="27932"/>
                  </a:cubicBezTo>
                  <a:cubicBezTo>
                    <a:pt x="36100" y="27932"/>
                    <a:pt x="35060" y="28338"/>
                    <a:pt x="34258" y="29141"/>
                  </a:cubicBezTo>
                  <a:cubicBezTo>
                    <a:pt x="33627" y="29771"/>
                    <a:pt x="33246" y="30548"/>
                    <a:pt x="33109" y="31343"/>
                  </a:cubicBezTo>
                  <a:lnTo>
                    <a:pt x="17707" y="31899"/>
                  </a:lnTo>
                  <a:lnTo>
                    <a:pt x="9407" y="23598"/>
                  </a:lnTo>
                  <a:lnTo>
                    <a:pt x="14269" y="18736"/>
                  </a:lnTo>
                  <a:lnTo>
                    <a:pt x="76272" y="16501"/>
                  </a:lnTo>
                  <a:cubicBezTo>
                    <a:pt x="76295" y="17387"/>
                    <a:pt x="76627" y="18246"/>
                    <a:pt x="77282" y="18900"/>
                  </a:cubicBezTo>
                  <a:cubicBezTo>
                    <a:pt x="77962" y="19580"/>
                    <a:pt x="78862" y="19916"/>
                    <a:pt x="79785" y="19916"/>
                  </a:cubicBezTo>
                  <a:cubicBezTo>
                    <a:pt x="80798" y="19916"/>
                    <a:pt x="81838" y="19510"/>
                    <a:pt x="82640" y="18708"/>
                  </a:cubicBezTo>
                  <a:cubicBezTo>
                    <a:pt x="84173" y="17175"/>
                    <a:pt x="84260" y="14775"/>
                    <a:pt x="82834" y="13348"/>
                  </a:cubicBezTo>
                  <a:cubicBezTo>
                    <a:pt x="82154" y="12669"/>
                    <a:pt x="81253" y="12333"/>
                    <a:pt x="80331" y="12333"/>
                  </a:cubicBezTo>
                  <a:cubicBezTo>
                    <a:pt x="79317" y="12333"/>
                    <a:pt x="78277" y="12739"/>
                    <a:pt x="77474" y="13542"/>
                  </a:cubicBezTo>
                  <a:cubicBezTo>
                    <a:pt x="76941" y="14072"/>
                    <a:pt x="76564" y="14737"/>
                    <a:pt x="76383" y="15467"/>
                  </a:cubicBezTo>
                  <a:lnTo>
                    <a:pt x="67735" y="15779"/>
                  </a:lnTo>
                  <a:lnTo>
                    <a:pt x="68032" y="7536"/>
                  </a:lnTo>
                  <a:cubicBezTo>
                    <a:pt x="68852" y="7410"/>
                    <a:pt x="69658" y="7023"/>
                    <a:pt x="70306" y="6374"/>
                  </a:cubicBezTo>
                  <a:cubicBezTo>
                    <a:pt x="71839" y="4841"/>
                    <a:pt x="71926" y="2442"/>
                    <a:pt x="70500" y="1016"/>
                  </a:cubicBezTo>
                  <a:cubicBezTo>
                    <a:pt x="69821" y="336"/>
                    <a:pt x="68920" y="0"/>
                    <a:pt x="67998" y="0"/>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5"/>
            <p:cNvSpPr/>
            <p:nvPr/>
          </p:nvSpPr>
          <p:spPr>
            <a:xfrm>
              <a:off x="2486375" y="903300"/>
              <a:ext cx="1387750" cy="766525"/>
            </a:xfrm>
            <a:custGeom>
              <a:avLst/>
              <a:gdLst/>
              <a:ahLst/>
              <a:cxnLst/>
              <a:rect l="l" t="t" r="r" b="b"/>
              <a:pathLst>
                <a:path w="55510" h="30661" extrusionOk="0">
                  <a:moveTo>
                    <a:pt x="36502" y="1"/>
                  </a:moveTo>
                  <a:cubicBezTo>
                    <a:pt x="35489" y="1"/>
                    <a:pt x="34449" y="406"/>
                    <a:pt x="33647" y="1209"/>
                  </a:cubicBezTo>
                  <a:cubicBezTo>
                    <a:pt x="33072" y="1779"/>
                    <a:pt x="32680" y="2507"/>
                    <a:pt x="32518" y="3300"/>
                  </a:cubicBezTo>
                  <a:lnTo>
                    <a:pt x="29530" y="3408"/>
                  </a:lnTo>
                  <a:lnTo>
                    <a:pt x="29189" y="12851"/>
                  </a:lnTo>
                  <a:lnTo>
                    <a:pt x="17055" y="13288"/>
                  </a:lnTo>
                  <a:lnTo>
                    <a:pt x="6585" y="23760"/>
                  </a:lnTo>
                  <a:cubicBezTo>
                    <a:pt x="5967" y="23306"/>
                    <a:pt x="5226" y="23080"/>
                    <a:pt x="4471" y="23080"/>
                  </a:cubicBezTo>
                  <a:cubicBezTo>
                    <a:pt x="3460" y="23080"/>
                    <a:pt x="2422" y="23485"/>
                    <a:pt x="1620" y="24287"/>
                  </a:cubicBezTo>
                  <a:cubicBezTo>
                    <a:pt x="87" y="25820"/>
                    <a:pt x="1" y="28219"/>
                    <a:pt x="1427" y="29645"/>
                  </a:cubicBezTo>
                  <a:cubicBezTo>
                    <a:pt x="2107" y="30325"/>
                    <a:pt x="3007" y="30661"/>
                    <a:pt x="3929" y="30661"/>
                  </a:cubicBezTo>
                  <a:cubicBezTo>
                    <a:pt x="4942" y="30661"/>
                    <a:pt x="5982" y="30255"/>
                    <a:pt x="6785" y="29452"/>
                  </a:cubicBezTo>
                  <a:cubicBezTo>
                    <a:pt x="8185" y="28052"/>
                    <a:pt x="8375" y="25933"/>
                    <a:pt x="7312" y="24488"/>
                  </a:cubicBezTo>
                  <a:lnTo>
                    <a:pt x="17496" y="14303"/>
                  </a:lnTo>
                  <a:lnTo>
                    <a:pt x="47554" y="13219"/>
                  </a:lnTo>
                  <a:cubicBezTo>
                    <a:pt x="47657" y="13953"/>
                    <a:pt x="47981" y="14649"/>
                    <a:pt x="48530" y="15198"/>
                  </a:cubicBezTo>
                  <a:cubicBezTo>
                    <a:pt x="49210" y="15878"/>
                    <a:pt x="50111" y="16214"/>
                    <a:pt x="51034" y="16214"/>
                  </a:cubicBezTo>
                  <a:cubicBezTo>
                    <a:pt x="52047" y="16214"/>
                    <a:pt x="53087" y="15808"/>
                    <a:pt x="53889" y="15006"/>
                  </a:cubicBezTo>
                  <a:cubicBezTo>
                    <a:pt x="55422" y="13473"/>
                    <a:pt x="55509" y="11073"/>
                    <a:pt x="54082" y="9646"/>
                  </a:cubicBezTo>
                  <a:cubicBezTo>
                    <a:pt x="53402" y="8967"/>
                    <a:pt x="52502" y="8631"/>
                    <a:pt x="51580" y="8631"/>
                  </a:cubicBezTo>
                  <a:cubicBezTo>
                    <a:pt x="50566" y="8631"/>
                    <a:pt x="49526" y="9037"/>
                    <a:pt x="48723" y="9840"/>
                  </a:cubicBezTo>
                  <a:cubicBezTo>
                    <a:pt x="48054" y="10509"/>
                    <a:pt x="47662" y="11343"/>
                    <a:pt x="47548" y="12190"/>
                  </a:cubicBezTo>
                  <a:lnTo>
                    <a:pt x="30221" y="12814"/>
                  </a:lnTo>
                  <a:lnTo>
                    <a:pt x="30525" y="4403"/>
                  </a:lnTo>
                  <a:lnTo>
                    <a:pt x="32449" y="4333"/>
                  </a:lnTo>
                  <a:cubicBezTo>
                    <a:pt x="32508" y="5160"/>
                    <a:pt x="32840" y="5954"/>
                    <a:pt x="33454" y="6568"/>
                  </a:cubicBezTo>
                  <a:cubicBezTo>
                    <a:pt x="34133" y="7248"/>
                    <a:pt x="35033" y="7584"/>
                    <a:pt x="35955" y="7584"/>
                  </a:cubicBezTo>
                  <a:cubicBezTo>
                    <a:pt x="36969" y="7584"/>
                    <a:pt x="38009" y="7178"/>
                    <a:pt x="38812" y="6375"/>
                  </a:cubicBezTo>
                  <a:cubicBezTo>
                    <a:pt x="40345" y="4842"/>
                    <a:pt x="40432" y="2442"/>
                    <a:pt x="39005" y="1017"/>
                  </a:cubicBezTo>
                  <a:cubicBezTo>
                    <a:pt x="38326" y="337"/>
                    <a:pt x="37425" y="1"/>
                    <a:pt x="36502"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2564975" y="814800"/>
              <a:ext cx="2848350" cy="1239400"/>
            </a:xfrm>
            <a:custGeom>
              <a:avLst/>
              <a:gdLst/>
              <a:ahLst/>
              <a:cxnLst/>
              <a:rect l="l" t="t" r="r" b="b"/>
              <a:pathLst>
                <a:path w="113934" h="49576" extrusionOk="0">
                  <a:moveTo>
                    <a:pt x="110004" y="1"/>
                  </a:moveTo>
                  <a:cubicBezTo>
                    <a:pt x="108991" y="1"/>
                    <a:pt x="107950" y="407"/>
                    <a:pt x="107148" y="1209"/>
                  </a:cubicBezTo>
                  <a:cubicBezTo>
                    <a:pt x="106465" y="1893"/>
                    <a:pt x="106070" y="2748"/>
                    <a:pt x="105968" y="3613"/>
                  </a:cubicBezTo>
                  <a:lnTo>
                    <a:pt x="90091" y="4185"/>
                  </a:lnTo>
                  <a:lnTo>
                    <a:pt x="78342" y="15934"/>
                  </a:lnTo>
                  <a:lnTo>
                    <a:pt x="61424" y="16545"/>
                  </a:lnTo>
                  <a:lnTo>
                    <a:pt x="52003" y="25966"/>
                  </a:lnTo>
                  <a:lnTo>
                    <a:pt x="19197" y="27148"/>
                  </a:lnTo>
                  <a:lnTo>
                    <a:pt x="6584" y="39761"/>
                  </a:lnTo>
                  <a:cubicBezTo>
                    <a:pt x="5966" y="39306"/>
                    <a:pt x="5226" y="39081"/>
                    <a:pt x="4471" y="39081"/>
                  </a:cubicBezTo>
                  <a:cubicBezTo>
                    <a:pt x="3459" y="39081"/>
                    <a:pt x="2421" y="39486"/>
                    <a:pt x="1620" y="40288"/>
                  </a:cubicBezTo>
                  <a:cubicBezTo>
                    <a:pt x="87" y="41821"/>
                    <a:pt x="0" y="44220"/>
                    <a:pt x="1427" y="45646"/>
                  </a:cubicBezTo>
                  <a:cubicBezTo>
                    <a:pt x="2106" y="46325"/>
                    <a:pt x="3006" y="46661"/>
                    <a:pt x="3929" y="46661"/>
                  </a:cubicBezTo>
                  <a:cubicBezTo>
                    <a:pt x="4943" y="46661"/>
                    <a:pt x="5983" y="46255"/>
                    <a:pt x="6786" y="45452"/>
                  </a:cubicBezTo>
                  <a:cubicBezTo>
                    <a:pt x="8186" y="44053"/>
                    <a:pt x="8375" y="41933"/>
                    <a:pt x="7312" y="40489"/>
                  </a:cubicBezTo>
                  <a:lnTo>
                    <a:pt x="19638" y="28162"/>
                  </a:lnTo>
                  <a:lnTo>
                    <a:pt x="52018" y="26994"/>
                  </a:lnTo>
                  <a:lnTo>
                    <a:pt x="61377" y="36353"/>
                  </a:lnTo>
                  <a:lnTo>
                    <a:pt x="61170" y="42076"/>
                  </a:lnTo>
                  <a:cubicBezTo>
                    <a:pt x="60385" y="42240"/>
                    <a:pt x="59663" y="42631"/>
                    <a:pt x="59097" y="43201"/>
                  </a:cubicBezTo>
                  <a:cubicBezTo>
                    <a:pt x="57564" y="44734"/>
                    <a:pt x="57478" y="47134"/>
                    <a:pt x="58904" y="48559"/>
                  </a:cubicBezTo>
                  <a:cubicBezTo>
                    <a:pt x="59583" y="49239"/>
                    <a:pt x="60484" y="49575"/>
                    <a:pt x="61406" y="49575"/>
                  </a:cubicBezTo>
                  <a:cubicBezTo>
                    <a:pt x="62420" y="49575"/>
                    <a:pt x="63460" y="49170"/>
                    <a:pt x="64262" y="48367"/>
                  </a:cubicBezTo>
                  <a:cubicBezTo>
                    <a:pt x="65795" y="46834"/>
                    <a:pt x="65882" y="44434"/>
                    <a:pt x="64455" y="43008"/>
                  </a:cubicBezTo>
                  <a:cubicBezTo>
                    <a:pt x="63837" y="42390"/>
                    <a:pt x="63037" y="42057"/>
                    <a:pt x="62203" y="42002"/>
                  </a:cubicBezTo>
                  <a:lnTo>
                    <a:pt x="62422" y="35943"/>
                  </a:lnTo>
                  <a:lnTo>
                    <a:pt x="52951" y="26473"/>
                  </a:lnTo>
                  <a:lnTo>
                    <a:pt x="61865" y="17560"/>
                  </a:lnTo>
                  <a:lnTo>
                    <a:pt x="92792" y="16445"/>
                  </a:lnTo>
                  <a:cubicBezTo>
                    <a:pt x="92872" y="17231"/>
                    <a:pt x="93198" y="17980"/>
                    <a:pt x="93783" y="18566"/>
                  </a:cubicBezTo>
                  <a:cubicBezTo>
                    <a:pt x="94463" y="19245"/>
                    <a:pt x="95363" y="19581"/>
                    <a:pt x="96285" y="19581"/>
                  </a:cubicBezTo>
                  <a:cubicBezTo>
                    <a:pt x="97298" y="19581"/>
                    <a:pt x="98339" y="19175"/>
                    <a:pt x="99141" y="18372"/>
                  </a:cubicBezTo>
                  <a:cubicBezTo>
                    <a:pt x="100674" y="16839"/>
                    <a:pt x="100761" y="14440"/>
                    <a:pt x="99335" y="13014"/>
                  </a:cubicBezTo>
                  <a:cubicBezTo>
                    <a:pt x="98655" y="12335"/>
                    <a:pt x="97755" y="11999"/>
                    <a:pt x="96833" y="11999"/>
                  </a:cubicBezTo>
                  <a:cubicBezTo>
                    <a:pt x="95820" y="11999"/>
                    <a:pt x="94779" y="12405"/>
                    <a:pt x="93977" y="13208"/>
                  </a:cubicBezTo>
                  <a:cubicBezTo>
                    <a:pt x="93345" y="13839"/>
                    <a:pt x="92964" y="14617"/>
                    <a:pt x="92827" y="15413"/>
                  </a:cubicBezTo>
                  <a:lnTo>
                    <a:pt x="79852" y="15881"/>
                  </a:lnTo>
                  <a:lnTo>
                    <a:pt x="90533" y="5199"/>
                  </a:lnTo>
                  <a:lnTo>
                    <a:pt x="105984" y="4641"/>
                  </a:lnTo>
                  <a:cubicBezTo>
                    <a:pt x="106095" y="5356"/>
                    <a:pt x="106417" y="6031"/>
                    <a:pt x="106955" y="6568"/>
                  </a:cubicBezTo>
                  <a:cubicBezTo>
                    <a:pt x="107635" y="7247"/>
                    <a:pt x="108535" y="7583"/>
                    <a:pt x="109457" y="7583"/>
                  </a:cubicBezTo>
                  <a:cubicBezTo>
                    <a:pt x="110470" y="7583"/>
                    <a:pt x="111511" y="7177"/>
                    <a:pt x="112313" y="6374"/>
                  </a:cubicBezTo>
                  <a:cubicBezTo>
                    <a:pt x="113846" y="4841"/>
                    <a:pt x="113933" y="2442"/>
                    <a:pt x="112506" y="1016"/>
                  </a:cubicBezTo>
                  <a:cubicBezTo>
                    <a:pt x="111826" y="337"/>
                    <a:pt x="110926" y="1"/>
                    <a:pt x="110004" y="1"/>
                  </a:cubicBezTo>
                  <a:close/>
                </a:path>
              </a:pathLst>
            </a:custGeom>
            <a:solidFill>
              <a:srgbClr val="595959">
                <a:alpha val="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E17C78"/>
              </a:buClr>
              <a:buSzPts val="2800"/>
              <a:buNone/>
              <a:defRPr>
                <a:solidFill>
                  <a:srgbClr val="E17C78"/>
                </a:solidFill>
              </a:defRPr>
            </a:lvl1pPr>
            <a:lvl2pPr lvl="1" rtl="0">
              <a:spcBef>
                <a:spcPts val="0"/>
              </a:spcBef>
              <a:spcAft>
                <a:spcPts val="0"/>
              </a:spcAft>
              <a:buClr>
                <a:srgbClr val="E17C78"/>
              </a:buClr>
              <a:buSzPts val="2800"/>
              <a:buNone/>
              <a:defRPr>
                <a:solidFill>
                  <a:srgbClr val="E17C78"/>
                </a:solidFill>
              </a:defRPr>
            </a:lvl2pPr>
            <a:lvl3pPr lvl="2" rtl="0">
              <a:spcBef>
                <a:spcPts val="0"/>
              </a:spcBef>
              <a:spcAft>
                <a:spcPts val="0"/>
              </a:spcAft>
              <a:buClr>
                <a:srgbClr val="E17C78"/>
              </a:buClr>
              <a:buSzPts val="2800"/>
              <a:buNone/>
              <a:defRPr>
                <a:solidFill>
                  <a:srgbClr val="E17C78"/>
                </a:solidFill>
              </a:defRPr>
            </a:lvl3pPr>
            <a:lvl4pPr lvl="3" rtl="0">
              <a:spcBef>
                <a:spcPts val="0"/>
              </a:spcBef>
              <a:spcAft>
                <a:spcPts val="0"/>
              </a:spcAft>
              <a:buClr>
                <a:srgbClr val="E17C78"/>
              </a:buClr>
              <a:buSzPts val="2800"/>
              <a:buNone/>
              <a:defRPr>
                <a:solidFill>
                  <a:srgbClr val="E17C78"/>
                </a:solidFill>
              </a:defRPr>
            </a:lvl4pPr>
            <a:lvl5pPr lvl="4" rtl="0">
              <a:spcBef>
                <a:spcPts val="0"/>
              </a:spcBef>
              <a:spcAft>
                <a:spcPts val="0"/>
              </a:spcAft>
              <a:buClr>
                <a:srgbClr val="E17C78"/>
              </a:buClr>
              <a:buSzPts val="2800"/>
              <a:buNone/>
              <a:defRPr>
                <a:solidFill>
                  <a:srgbClr val="E17C78"/>
                </a:solidFill>
              </a:defRPr>
            </a:lvl5pPr>
            <a:lvl6pPr lvl="5" rtl="0">
              <a:spcBef>
                <a:spcPts val="0"/>
              </a:spcBef>
              <a:spcAft>
                <a:spcPts val="0"/>
              </a:spcAft>
              <a:buClr>
                <a:srgbClr val="E17C78"/>
              </a:buClr>
              <a:buSzPts val="2800"/>
              <a:buNone/>
              <a:defRPr>
                <a:solidFill>
                  <a:srgbClr val="E17C78"/>
                </a:solidFill>
              </a:defRPr>
            </a:lvl6pPr>
            <a:lvl7pPr lvl="6" rtl="0">
              <a:spcBef>
                <a:spcPts val="0"/>
              </a:spcBef>
              <a:spcAft>
                <a:spcPts val="0"/>
              </a:spcAft>
              <a:buClr>
                <a:srgbClr val="E17C78"/>
              </a:buClr>
              <a:buSzPts val="2800"/>
              <a:buNone/>
              <a:defRPr>
                <a:solidFill>
                  <a:srgbClr val="E17C78"/>
                </a:solidFill>
              </a:defRPr>
            </a:lvl7pPr>
            <a:lvl8pPr lvl="7" rtl="0">
              <a:spcBef>
                <a:spcPts val="0"/>
              </a:spcBef>
              <a:spcAft>
                <a:spcPts val="0"/>
              </a:spcAft>
              <a:buClr>
                <a:srgbClr val="E17C78"/>
              </a:buClr>
              <a:buSzPts val="2800"/>
              <a:buNone/>
              <a:defRPr>
                <a:solidFill>
                  <a:srgbClr val="E17C78"/>
                </a:solidFill>
              </a:defRPr>
            </a:lvl8pPr>
            <a:lvl9pPr lvl="8" rtl="0">
              <a:spcBef>
                <a:spcPts val="0"/>
              </a:spcBef>
              <a:spcAft>
                <a:spcPts val="0"/>
              </a:spcAft>
              <a:buClr>
                <a:srgbClr val="E17C78"/>
              </a:buClr>
              <a:buSzPts val="2800"/>
              <a:buNone/>
              <a:defRPr>
                <a:solidFill>
                  <a:srgbClr val="E17C78"/>
                </a:solidFill>
              </a:defRPr>
            </a:lvl9pPr>
          </a:lstStyle>
          <a:p>
            <a:endParaRPr/>
          </a:p>
        </p:txBody>
      </p:sp>
      <p:sp>
        <p:nvSpPr>
          <p:cNvPr id="128" name="Google Shape;128;p15"/>
          <p:cNvSpPr txBox="1">
            <a:spLocks noGrp="1"/>
          </p:cNvSpPr>
          <p:nvPr>
            <p:ph type="title" idx="2"/>
          </p:nvPr>
        </p:nvSpPr>
        <p:spPr>
          <a:xfrm>
            <a:off x="1205625" y="305070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9" name="Google Shape;129;p15"/>
          <p:cNvSpPr txBox="1">
            <a:spLocks noGrp="1"/>
          </p:cNvSpPr>
          <p:nvPr>
            <p:ph type="subTitle" idx="1"/>
          </p:nvPr>
        </p:nvSpPr>
        <p:spPr>
          <a:xfrm>
            <a:off x="1205625" y="347790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15"/>
          <p:cNvSpPr txBox="1">
            <a:spLocks noGrp="1"/>
          </p:cNvSpPr>
          <p:nvPr>
            <p:ph type="title" idx="3"/>
          </p:nvPr>
        </p:nvSpPr>
        <p:spPr>
          <a:xfrm>
            <a:off x="3601350" y="305070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1" name="Google Shape;131;p15"/>
          <p:cNvSpPr txBox="1">
            <a:spLocks noGrp="1"/>
          </p:cNvSpPr>
          <p:nvPr>
            <p:ph type="subTitle" idx="4"/>
          </p:nvPr>
        </p:nvSpPr>
        <p:spPr>
          <a:xfrm>
            <a:off x="3601350" y="347790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15"/>
          <p:cNvSpPr txBox="1">
            <a:spLocks noGrp="1"/>
          </p:cNvSpPr>
          <p:nvPr>
            <p:ph type="title" idx="5"/>
          </p:nvPr>
        </p:nvSpPr>
        <p:spPr>
          <a:xfrm>
            <a:off x="5997075" y="3050701"/>
            <a:ext cx="1941300" cy="52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3" name="Google Shape;133;p15"/>
          <p:cNvSpPr txBox="1">
            <a:spLocks noGrp="1"/>
          </p:cNvSpPr>
          <p:nvPr>
            <p:ph type="subTitle" idx="6"/>
          </p:nvPr>
        </p:nvSpPr>
        <p:spPr>
          <a:xfrm>
            <a:off x="5997075" y="3477900"/>
            <a:ext cx="19413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1pPr>
            <a:lvl2pPr lvl="1">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2pPr>
            <a:lvl3pPr lvl="2">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3pPr>
            <a:lvl4pPr lvl="3">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4pPr>
            <a:lvl5pPr lvl="4">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5pPr>
            <a:lvl6pPr lvl="5">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6pPr>
            <a:lvl7pPr lvl="6">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7pPr>
            <a:lvl8pPr lvl="7">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8pPr>
            <a:lvl9pPr lvl="8">
              <a:spcBef>
                <a:spcPts val="0"/>
              </a:spcBef>
              <a:spcAft>
                <a:spcPts val="0"/>
              </a:spcAft>
              <a:buClr>
                <a:schemeClr val="dk1"/>
              </a:buClr>
              <a:buSzPts val="2800"/>
              <a:buFont typeface="Fira Sans Condensed ExtraBold"/>
              <a:buNone/>
              <a:defRPr sz="2800">
                <a:solidFill>
                  <a:schemeClr val="dk1"/>
                </a:solidFill>
                <a:latin typeface="Fira Sans Condensed ExtraBold"/>
                <a:ea typeface="Fira Sans Condensed ExtraBold"/>
                <a:cs typeface="Fira Sans Condensed ExtraBold"/>
                <a:sym typeface="Fira Sans Condensed Extra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Fira Sans Condensed"/>
              <a:buChar char="●"/>
              <a:defRPr sz="1800">
                <a:solidFill>
                  <a:schemeClr val="dk1"/>
                </a:solidFill>
                <a:latin typeface="Fira Sans Condensed"/>
                <a:ea typeface="Fira Sans Condensed"/>
                <a:cs typeface="Fira Sans Condensed"/>
                <a:sym typeface="Fira Sans Condensed"/>
              </a:defRPr>
            </a:lvl1pPr>
            <a:lvl2pPr marL="914400" lvl="1"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2pPr>
            <a:lvl3pPr marL="1371600" lvl="2"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3pPr>
            <a:lvl4pPr marL="1828800" lvl="3"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4pPr>
            <a:lvl5pPr marL="2286000" lvl="4"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5pPr>
            <a:lvl6pPr marL="2743200" lvl="5"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6pPr>
            <a:lvl7pPr marL="3200400" lvl="6"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7pPr>
            <a:lvl8pPr marL="3657600" lvl="7" indent="-317500">
              <a:lnSpc>
                <a:spcPct val="100000"/>
              </a:lnSpc>
              <a:spcBef>
                <a:spcPts val="1600"/>
              </a:spcBef>
              <a:spcAft>
                <a:spcPts val="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8pPr>
            <a:lvl9pPr marL="4114800" lvl="8" indent="-317500">
              <a:lnSpc>
                <a:spcPct val="100000"/>
              </a:lnSpc>
              <a:spcBef>
                <a:spcPts val="1600"/>
              </a:spcBef>
              <a:spcAft>
                <a:spcPts val="1600"/>
              </a:spcAft>
              <a:buClr>
                <a:schemeClr val="dk1"/>
              </a:buClr>
              <a:buSzPts val="1400"/>
              <a:buFont typeface="Fira Sans Condensed"/>
              <a:buChar char="■"/>
              <a:defRPr>
                <a:solidFill>
                  <a:schemeClr val="dk1"/>
                </a:solidFill>
                <a:latin typeface="Fira Sans Condensed"/>
                <a:ea typeface="Fira Sans Condensed"/>
                <a:cs typeface="Fira Sans Condensed"/>
                <a:sym typeface="Fira Sans Condense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5" r:id="rId5"/>
    <p:sldLayoutId id="2147483658" r:id="rId6"/>
    <p:sldLayoutId id="2147483659" r:id="rId7"/>
    <p:sldLayoutId id="2147483660" r:id="rId8"/>
    <p:sldLayoutId id="2147483661" r:id="rId9"/>
    <p:sldLayoutId id="2147483662" r:id="rId10"/>
    <p:sldLayoutId id="2147483664" r:id="rId11"/>
    <p:sldLayoutId id="2147483665" r:id="rId12"/>
    <p:sldLayoutId id="214748366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7"/>
          <p:cNvSpPr txBox="1">
            <a:spLocks noGrp="1"/>
          </p:cNvSpPr>
          <p:nvPr>
            <p:ph type="ctrTitle"/>
          </p:nvPr>
        </p:nvSpPr>
        <p:spPr>
          <a:xfrm>
            <a:off x="104775" y="2287250"/>
            <a:ext cx="9039225" cy="88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a:t>Virtual and Augmented Reality </a:t>
            </a:r>
            <a:r>
              <a:rPr lang="en-US" sz="4000" dirty="0"/>
              <a:t>T</a:t>
            </a:r>
            <a:r>
              <a:rPr lang="en" sz="4000" dirty="0"/>
              <a:t>echnologies in the </a:t>
            </a:r>
            <a:r>
              <a:rPr lang="en-US" sz="4000" dirty="0"/>
              <a:t>E</a:t>
            </a:r>
            <a:r>
              <a:rPr lang="en" sz="4000" dirty="0"/>
              <a:t>ngineering Process</a:t>
            </a:r>
            <a:endParaRPr sz="4000" dirty="0"/>
          </a:p>
        </p:txBody>
      </p:sp>
      <p:sp>
        <p:nvSpPr>
          <p:cNvPr id="250" name="Google Shape;250;p27"/>
          <p:cNvSpPr txBox="1">
            <a:spLocks noGrp="1"/>
          </p:cNvSpPr>
          <p:nvPr>
            <p:ph type="subTitle" idx="1"/>
          </p:nvPr>
        </p:nvSpPr>
        <p:spPr>
          <a:xfrm>
            <a:off x="2566950" y="3214288"/>
            <a:ext cx="4010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By Taylor Waddell</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2"/>
          <p:cNvSpPr txBox="1">
            <a:spLocks noGrp="1"/>
          </p:cNvSpPr>
          <p:nvPr>
            <p:ph type="title"/>
          </p:nvPr>
        </p:nvSpPr>
        <p:spPr>
          <a:xfrm>
            <a:off x="131700" y="2817838"/>
            <a:ext cx="9369651"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Using the Rapid Model Import Tool (RMIT) for Engineering Models</a:t>
            </a:r>
            <a:endParaRPr dirty="0"/>
          </a:p>
        </p:txBody>
      </p:sp>
      <p:sp>
        <p:nvSpPr>
          <p:cNvPr id="366" name="Google Shape;366;p32"/>
          <p:cNvSpPr txBox="1">
            <a:spLocks noGrp="1"/>
          </p:cNvSpPr>
          <p:nvPr>
            <p:ph type="title" idx="2"/>
          </p:nvPr>
        </p:nvSpPr>
        <p:spPr>
          <a:xfrm>
            <a:off x="821450" y="588438"/>
            <a:ext cx="3062400" cy="114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r>
              <a:rPr lang="en" dirty="0">
                <a:solidFill>
                  <a:srgbClr val="FB9D9A"/>
                </a:solidFill>
              </a:rPr>
              <a:t>.</a:t>
            </a:r>
            <a:endParaRPr dirty="0">
              <a:solidFill>
                <a:srgbClr val="FB9D9A"/>
              </a:solidFill>
            </a:endParaRPr>
          </a:p>
        </p:txBody>
      </p:sp>
    </p:spTree>
    <p:extLst>
      <p:ext uri="{BB962C8B-B14F-4D97-AF65-F5344CB8AC3E}">
        <p14:creationId xmlns:p14="http://schemas.microsoft.com/office/powerpoint/2010/main" val="2905668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3"/>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basics of models.</a:t>
            </a:r>
            <a:endParaRPr dirty="0">
              <a:solidFill>
                <a:schemeClr val="dk1"/>
              </a:solidFill>
            </a:endParaRPr>
          </a:p>
        </p:txBody>
      </p:sp>
      <p:sp>
        <p:nvSpPr>
          <p:cNvPr id="18" name="Google Shape;317;p30">
            <a:extLst>
              <a:ext uri="{FF2B5EF4-FFF2-40B4-BE49-F238E27FC236}">
                <a16:creationId xmlns:a16="http://schemas.microsoft.com/office/drawing/2014/main" id="{8ED85F38-A5E0-4E0A-A1D2-188296ADF417}"/>
              </a:ext>
            </a:extLst>
          </p:cNvPr>
          <p:cNvSpPr txBox="1">
            <a:spLocks/>
          </p:cNvSpPr>
          <p:nvPr/>
        </p:nvSpPr>
        <p:spPr>
          <a:xfrm>
            <a:off x="748550" y="1296600"/>
            <a:ext cx="2994300" cy="352093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Not all 3D models are the same. CAD models are based on points and geometric constraints. Models used in XR development are based on polygons and meshes. This difference can lead to a lot of messy conflict between CAD and XR.</a:t>
            </a:r>
          </a:p>
          <a:p>
            <a:pPr>
              <a:spcAft>
                <a:spcPts val="1600"/>
              </a:spcAft>
            </a:pPr>
            <a:r>
              <a:rPr lang="en-US" dirty="0">
                <a:latin typeface="Fira Sans Condensed" panose="020B0604020202020204" charset="0"/>
              </a:rPr>
              <a:t>A simulation program has to load each polygon in a mesh and compute any updates. The higher the polygon count, the lower quality of your program. This leads developers to find a balance between model quality and processing power.</a:t>
            </a:r>
          </a:p>
        </p:txBody>
      </p:sp>
      <p:pic>
        <p:nvPicPr>
          <p:cNvPr id="3074" name="Picture 2" descr="NURBS 1: Introduction | Alias Products 2019 | Autodesk Knowledge ...">
            <a:extLst>
              <a:ext uri="{FF2B5EF4-FFF2-40B4-BE49-F238E27FC236}">
                <a16:creationId xmlns:a16="http://schemas.microsoft.com/office/drawing/2014/main" id="{311BB374-6445-45C2-974E-A6A2F0A6FC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334"/>
          <a:stretch/>
        </p:blipFill>
        <p:spPr bwMode="auto">
          <a:xfrm>
            <a:off x="4660106" y="1009150"/>
            <a:ext cx="3957901" cy="19558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tore Associativity between Imported CAD and FEA Models | Cadalyst">
            <a:extLst>
              <a:ext uri="{FF2B5EF4-FFF2-40B4-BE49-F238E27FC236}">
                <a16:creationId xmlns:a16="http://schemas.microsoft.com/office/drawing/2014/main" id="{4370DC81-5A5E-4D14-A419-04E6E6D5FF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1905" y="3054164"/>
            <a:ext cx="2994301" cy="1996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34"/>
          <p:cNvSpPr txBox="1">
            <a:spLocks noGrp="1"/>
          </p:cNvSpPr>
          <p:nvPr>
            <p:ph type="title"/>
          </p:nvPr>
        </p:nvSpPr>
        <p:spPr>
          <a:xfrm>
            <a:off x="627696" y="70842"/>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Where RMIT comes in.</a:t>
            </a:r>
            <a:endParaRPr dirty="0">
              <a:solidFill>
                <a:schemeClr val="dk1"/>
              </a:solidFill>
            </a:endParaRPr>
          </a:p>
        </p:txBody>
      </p:sp>
      <p:sp>
        <p:nvSpPr>
          <p:cNvPr id="393" name="Google Shape;393;p34"/>
          <p:cNvSpPr txBox="1">
            <a:spLocks noGrp="1"/>
          </p:cNvSpPr>
          <p:nvPr>
            <p:ph type="title" idx="2"/>
          </p:nvPr>
        </p:nvSpPr>
        <p:spPr>
          <a:xfrm>
            <a:off x="750224" y="1293222"/>
            <a:ext cx="16665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CAD Model</a:t>
            </a:r>
            <a:endParaRPr dirty="0"/>
          </a:p>
        </p:txBody>
      </p:sp>
      <p:sp>
        <p:nvSpPr>
          <p:cNvPr id="394" name="Google Shape;394;p34"/>
          <p:cNvSpPr txBox="1">
            <a:spLocks noGrp="1"/>
          </p:cNvSpPr>
          <p:nvPr>
            <p:ph type="subTitle" idx="1"/>
          </p:nvPr>
        </p:nvSpPr>
        <p:spPr>
          <a:xfrm>
            <a:off x="1873200" y="2481723"/>
            <a:ext cx="1666500" cy="177118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RMIT First takes a normal CAD file such as .</a:t>
            </a:r>
            <a:r>
              <a:rPr lang="en-US" dirty="0" err="1"/>
              <a:t>prt</a:t>
            </a:r>
            <a:r>
              <a:rPr lang="en-US" dirty="0"/>
              <a:t> or .</a:t>
            </a:r>
            <a:r>
              <a:rPr lang="en-US" dirty="0" err="1"/>
              <a:t>asm</a:t>
            </a:r>
            <a:r>
              <a:rPr lang="en-US" dirty="0"/>
              <a:t> and converts it into a workable polygon model. </a:t>
            </a:r>
            <a:endParaRPr dirty="0"/>
          </a:p>
        </p:txBody>
      </p:sp>
      <p:sp>
        <p:nvSpPr>
          <p:cNvPr id="395" name="Google Shape;395;p34"/>
          <p:cNvSpPr txBox="1">
            <a:spLocks noGrp="1"/>
          </p:cNvSpPr>
          <p:nvPr>
            <p:ph type="title" idx="3"/>
          </p:nvPr>
        </p:nvSpPr>
        <p:spPr>
          <a:xfrm>
            <a:off x="2786684" y="925524"/>
            <a:ext cx="16665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Complex Polygon model</a:t>
            </a:r>
            <a:endParaRPr dirty="0"/>
          </a:p>
        </p:txBody>
      </p:sp>
      <p:sp>
        <p:nvSpPr>
          <p:cNvPr id="396" name="Google Shape;396;p34"/>
          <p:cNvSpPr txBox="1">
            <a:spLocks noGrp="1"/>
          </p:cNvSpPr>
          <p:nvPr>
            <p:ph type="subTitle" idx="4"/>
          </p:nvPr>
        </p:nvSpPr>
        <p:spPr>
          <a:xfrm>
            <a:off x="3620055" y="2642201"/>
            <a:ext cx="1666500" cy="95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The next part of RMIT is to use various functions to find the balance of quality vs complexity.</a:t>
            </a:r>
            <a:endParaRPr dirty="0"/>
          </a:p>
        </p:txBody>
      </p:sp>
      <p:sp>
        <p:nvSpPr>
          <p:cNvPr id="397" name="Google Shape;397;p34"/>
          <p:cNvSpPr txBox="1">
            <a:spLocks noGrp="1"/>
          </p:cNvSpPr>
          <p:nvPr>
            <p:ph type="title" idx="5"/>
          </p:nvPr>
        </p:nvSpPr>
        <p:spPr>
          <a:xfrm>
            <a:off x="4777927" y="1271100"/>
            <a:ext cx="16665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Reduced Polygon model</a:t>
            </a:r>
            <a:endParaRPr dirty="0"/>
          </a:p>
        </p:txBody>
      </p:sp>
      <p:sp>
        <p:nvSpPr>
          <p:cNvPr id="398" name="Google Shape;398;p34"/>
          <p:cNvSpPr txBox="1">
            <a:spLocks noGrp="1"/>
          </p:cNvSpPr>
          <p:nvPr>
            <p:ph type="subTitle" idx="6"/>
          </p:nvPr>
        </p:nvSpPr>
        <p:spPr>
          <a:xfrm>
            <a:off x="5997647" y="2508377"/>
            <a:ext cx="1666500" cy="95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Our model is finally ready for XR use, the last step is a linkage between RMIT and Unity that allows us to view our Models in the XR realm.</a:t>
            </a:r>
            <a:endParaRPr dirty="0"/>
          </a:p>
        </p:txBody>
      </p:sp>
      <p:sp>
        <p:nvSpPr>
          <p:cNvPr id="399" name="Google Shape;399;p34"/>
          <p:cNvSpPr txBox="1">
            <a:spLocks noGrp="1"/>
          </p:cNvSpPr>
          <p:nvPr>
            <p:ph type="title" idx="7"/>
          </p:nvPr>
        </p:nvSpPr>
        <p:spPr>
          <a:xfrm>
            <a:off x="6615112" y="891591"/>
            <a:ext cx="1933575"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XR Ready Model in Unity</a:t>
            </a:r>
            <a:endParaRPr dirty="0"/>
          </a:p>
        </p:txBody>
      </p:sp>
      <p:sp>
        <p:nvSpPr>
          <p:cNvPr id="401" name="Google Shape;401;p34"/>
          <p:cNvSpPr/>
          <p:nvPr/>
        </p:nvSpPr>
        <p:spPr>
          <a:xfrm>
            <a:off x="1154250" y="1893923"/>
            <a:ext cx="894600" cy="894600"/>
          </a:xfrm>
          <a:prstGeom prst="ellipse">
            <a:avLst/>
          </a:prstGeom>
          <a:solidFill>
            <a:schemeClr val="accent4"/>
          </a:solid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4"/>
          <p:cNvSpPr/>
          <p:nvPr/>
        </p:nvSpPr>
        <p:spPr>
          <a:xfrm>
            <a:off x="3134525" y="1465619"/>
            <a:ext cx="894600" cy="894600"/>
          </a:xfrm>
          <a:prstGeom prst="ellipse">
            <a:avLst/>
          </a:prstGeom>
          <a:solidFill>
            <a:schemeClr val="accent4"/>
          </a:solid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4"/>
          <p:cNvSpPr/>
          <p:nvPr/>
        </p:nvSpPr>
        <p:spPr>
          <a:xfrm>
            <a:off x="5114800" y="1893923"/>
            <a:ext cx="894600" cy="894600"/>
          </a:xfrm>
          <a:prstGeom prst="ellipse">
            <a:avLst/>
          </a:prstGeom>
          <a:solidFill>
            <a:schemeClr val="accent4"/>
          </a:solid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4"/>
          <p:cNvSpPr/>
          <p:nvPr/>
        </p:nvSpPr>
        <p:spPr>
          <a:xfrm>
            <a:off x="7095075" y="1465619"/>
            <a:ext cx="894600" cy="894600"/>
          </a:xfrm>
          <a:prstGeom prst="ellipse">
            <a:avLst/>
          </a:prstGeom>
          <a:solidFill>
            <a:schemeClr val="accent4"/>
          </a:solid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5" name="Google Shape;405;p34"/>
          <p:cNvCxnSpPr>
            <a:stCxn id="401" idx="6"/>
          </p:cNvCxnSpPr>
          <p:nvPr/>
        </p:nvCxnSpPr>
        <p:spPr>
          <a:xfrm rot="10800000" flipH="1">
            <a:off x="2048850" y="1912823"/>
            <a:ext cx="1121700" cy="428400"/>
          </a:xfrm>
          <a:prstGeom prst="straightConnector1">
            <a:avLst/>
          </a:prstGeom>
          <a:noFill/>
          <a:ln w="28575" cap="flat" cmpd="sng">
            <a:solidFill>
              <a:schemeClr val="accent1"/>
            </a:solidFill>
            <a:prstDash val="solid"/>
            <a:round/>
            <a:headEnd type="oval" w="med" len="med"/>
            <a:tailEnd type="oval" w="med" len="med"/>
          </a:ln>
        </p:spPr>
      </p:cxnSp>
      <p:cxnSp>
        <p:nvCxnSpPr>
          <p:cNvPr id="406" name="Google Shape;406;p34"/>
          <p:cNvCxnSpPr>
            <a:stCxn id="402" idx="6"/>
          </p:cNvCxnSpPr>
          <p:nvPr/>
        </p:nvCxnSpPr>
        <p:spPr>
          <a:xfrm>
            <a:off x="4029125" y="1912919"/>
            <a:ext cx="1121700" cy="428400"/>
          </a:xfrm>
          <a:prstGeom prst="straightConnector1">
            <a:avLst/>
          </a:prstGeom>
          <a:noFill/>
          <a:ln w="28575" cap="flat" cmpd="sng">
            <a:solidFill>
              <a:schemeClr val="accent1"/>
            </a:solidFill>
            <a:prstDash val="solid"/>
            <a:round/>
            <a:headEnd type="oval" w="med" len="med"/>
            <a:tailEnd type="oval" w="med" len="med"/>
          </a:ln>
        </p:spPr>
      </p:cxnSp>
      <p:cxnSp>
        <p:nvCxnSpPr>
          <p:cNvPr id="407" name="Google Shape;407;p34"/>
          <p:cNvCxnSpPr>
            <a:cxnSpLocks/>
            <a:stCxn id="403" idx="6"/>
            <a:endCxn id="404" idx="2"/>
          </p:cNvCxnSpPr>
          <p:nvPr/>
        </p:nvCxnSpPr>
        <p:spPr>
          <a:xfrm rot="10800000" flipH="1">
            <a:off x="6009400" y="1912823"/>
            <a:ext cx="1085700" cy="428400"/>
          </a:xfrm>
          <a:prstGeom prst="straightConnector1">
            <a:avLst/>
          </a:prstGeom>
          <a:noFill/>
          <a:ln w="28575" cap="flat" cmpd="sng">
            <a:solidFill>
              <a:schemeClr val="accent1"/>
            </a:solidFill>
            <a:prstDash val="solid"/>
            <a:round/>
            <a:headEnd type="oval" w="med" len="med"/>
            <a:tailEnd type="oval" w="med" len="med"/>
          </a:ln>
        </p:spPr>
      </p:cxnSp>
      <p:grpSp>
        <p:nvGrpSpPr>
          <p:cNvPr id="38" name="Google Shape;7532;p65">
            <a:extLst>
              <a:ext uri="{FF2B5EF4-FFF2-40B4-BE49-F238E27FC236}">
                <a16:creationId xmlns:a16="http://schemas.microsoft.com/office/drawing/2014/main" id="{D1AFA02F-B3BE-4760-B22E-A99DFBEE6694}"/>
              </a:ext>
            </a:extLst>
          </p:cNvPr>
          <p:cNvGrpSpPr/>
          <p:nvPr/>
        </p:nvGrpSpPr>
        <p:grpSpPr>
          <a:xfrm>
            <a:off x="1391963" y="2207245"/>
            <a:ext cx="340573" cy="339271"/>
            <a:chOff x="898875" y="4399275"/>
            <a:chExt cx="483700" cy="481850"/>
          </a:xfrm>
        </p:grpSpPr>
        <p:sp>
          <p:nvSpPr>
            <p:cNvPr id="39" name="Google Shape;7533;p65">
              <a:extLst>
                <a:ext uri="{FF2B5EF4-FFF2-40B4-BE49-F238E27FC236}">
                  <a16:creationId xmlns:a16="http://schemas.microsoft.com/office/drawing/2014/main" id="{B23BFE63-2972-4300-90E5-F9AA68A5447B}"/>
                </a:ext>
              </a:extLst>
            </p:cNvPr>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0" name="Google Shape;7534;p65">
              <a:extLst>
                <a:ext uri="{FF2B5EF4-FFF2-40B4-BE49-F238E27FC236}">
                  <a16:creationId xmlns:a16="http://schemas.microsoft.com/office/drawing/2014/main" id="{71CBC70C-D0AF-418D-93A2-4EC5C35610B9}"/>
                </a:ext>
              </a:extLst>
            </p:cNvPr>
            <p:cNvSpPr/>
            <p:nvPr/>
          </p:nvSpPr>
          <p:spPr>
            <a:xfrm>
              <a:off x="1138025" y="4763350"/>
              <a:ext cx="25" cy="25"/>
            </a:xfrm>
            <a:custGeom>
              <a:avLst/>
              <a:gdLst/>
              <a:ahLst/>
              <a:cxnLst/>
              <a:rect l="l" t="t" r="r" b="b"/>
              <a:pathLst>
                <a:path w="1" h="1" extrusionOk="0">
                  <a:moveTo>
                    <a:pt x="1" y="0"/>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1" name="Google Shape;7535;p65">
              <a:extLst>
                <a:ext uri="{FF2B5EF4-FFF2-40B4-BE49-F238E27FC236}">
                  <a16:creationId xmlns:a16="http://schemas.microsoft.com/office/drawing/2014/main" id="{42DD3A00-8140-4333-A1D1-74690998C531}"/>
                </a:ext>
              </a:extLst>
            </p:cNvPr>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 name="Google Shape;7536;p65">
              <a:extLst>
                <a:ext uri="{FF2B5EF4-FFF2-40B4-BE49-F238E27FC236}">
                  <a16:creationId xmlns:a16="http://schemas.microsoft.com/office/drawing/2014/main" id="{20DF1C6A-E4F4-4EBB-8B8A-F48FF015281B}"/>
                </a:ext>
              </a:extLst>
            </p:cNvPr>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 name="Google Shape;7537;p65">
              <a:extLst>
                <a:ext uri="{FF2B5EF4-FFF2-40B4-BE49-F238E27FC236}">
                  <a16:creationId xmlns:a16="http://schemas.microsoft.com/office/drawing/2014/main" id="{2AE4D4A8-076F-4AC7-A70B-ED35D9E6F7AE}"/>
                </a:ext>
              </a:extLst>
            </p:cNvPr>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4" name="Google Shape;7538;p65">
              <a:extLst>
                <a:ext uri="{FF2B5EF4-FFF2-40B4-BE49-F238E27FC236}">
                  <a16:creationId xmlns:a16="http://schemas.microsoft.com/office/drawing/2014/main" id="{22060F57-03D1-4692-8957-0EE3A6BB73AC}"/>
                </a:ext>
              </a:extLst>
            </p:cNvPr>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 name="Google Shape;7539;p65">
              <a:extLst>
                <a:ext uri="{FF2B5EF4-FFF2-40B4-BE49-F238E27FC236}">
                  <a16:creationId xmlns:a16="http://schemas.microsoft.com/office/drawing/2014/main" id="{8CC516D2-446A-4D2D-A7D6-C6B520BCAC3C}"/>
                </a:ext>
              </a:extLst>
            </p:cNvPr>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6" name="Google Shape;7540;p65">
              <a:extLst>
                <a:ext uri="{FF2B5EF4-FFF2-40B4-BE49-F238E27FC236}">
                  <a16:creationId xmlns:a16="http://schemas.microsoft.com/office/drawing/2014/main" id="{1330BE4F-EC06-4DFA-9037-696A4F847B7B}"/>
                </a:ext>
              </a:extLst>
            </p:cNvPr>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 name="Google Shape;7532;p65">
            <a:extLst>
              <a:ext uri="{FF2B5EF4-FFF2-40B4-BE49-F238E27FC236}">
                <a16:creationId xmlns:a16="http://schemas.microsoft.com/office/drawing/2014/main" id="{A440DD5B-0D0F-4787-A2A8-99FA9FD14235}"/>
              </a:ext>
            </a:extLst>
          </p:cNvPr>
          <p:cNvGrpSpPr/>
          <p:nvPr/>
        </p:nvGrpSpPr>
        <p:grpSpPr>
          <a:xfrm>
            <a:off x="3283433" y="1628769"/>
            <a:ext cx="340573" cy="339271"/>
            <a:chOff x="898875" y="4399275"/>
            <a:chExt cx="483700" cy="481850"/>
          </a:xfrm>
        </p:grpSpPr>
        <p:sp>
          <p:nvSpPr>
            <p:cNvPr id="48" name="Google Shape;7533;p65">
              <a:extLst>
                <a:ext uri="{FF2B5EF4-FFF2-40B4-BE49-F238E27FC236}">
                  <a16:creationId xmlns:a16="http://schemas.microsoft.com/office/drawing/2014/main" id="{08F6DEF8-7C2E-477B-B56F-32D9BB81D036}"/>
                </a:ext>
              </a:extLst>
            </p:cNvPr>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 name="Google Shape;7534;p65">
              <a:extLst>
                <a:ext uri="{FF2B5EF4-FFF2-40B4-BE49-F238E27FC236}">
                  <a16:creationId xmlns:a16="http://schemas.microsoft.com/office/drawing/2014/main" id="{6646073C-4C0C-4DCC-B1CE-E6927B96FFFF}"/>
                </a:ext>
              </a:extLst>
            </p:cNvPr>
            <p:cNvSpPr/>
            <p:nvPr/>
          </p:nvSpPr>
          <p:spPr>
            <a:xfrm>
              <a:off x="1138025" y="4763350"/>
              <a:ext cx="25" cy="25"/>
            </a:xfrm>
            <a:custGeom>
              <a:avLst/>
              <a:gdLst/>
              <a:ahLst/>
              <a:cxnLst/>
              <a:rect l="l" t="t" r="r" b="b"/>
              <a:pathLst>
                <a:path w="1" h="1" extrusionOk="0">
                  <a:moveTo>
                    <a:pt x="1" y="0"/>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 name="Google Shape;7535;p65">
              <a:extLst>
                <a:ext uri="{FF2B5EF4-FFF2-40B4-BE49-F238E27FC236}">
                  <a16:creationId xmlns:a16="http://schemas.microsoft.com/office/drawing/2014/main" id="{AFC06E2D-66C3-49DC-886F-00218D0768E9}"/>
                </a:ext>
              </a:extLst>
            </p:cNvPr>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 name="Google Shape;7536;p65">
              <a:extLst>
                <a:ext uri="{FF2B5EF4-FFF2-40B4-BE49-F238E27FC236}">
                  <a16:creationId xmlns:a16="http://schemas.microsoft.com/office/drawing/2014/main" id="{76E4D8DC-6AE3-44B3-8474-676548258A5E}"/>
                </a:ext>
              </a:extLst>
            </p:cNvPr>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 name="Google Shape;7537;p65">
              <a:extLst>
                <a:ext uri="{FF2B5EF4-FFF2-40B4-BE49-F238E27FC236}">
                  <a16:creationId xmlns:a16="http://schemas.microsoft.com/office/drawing/2014/main" id="{22DB21EB-36E1-4482-A476-AC0B7562A943}"/>
                </a:ext>
              </a:extLst>
            </p:cNvPr>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3" name="Google Shape;7538;p65">
              <a:extLst>
                <a:ext uri="{FF2B5EF4-FFF2-40B4-BE49-F238E27FC236}">
                  <a16:creationId xmlns:a16="http://schemas.microsoft.com/office/drawing/2014/main" id="{27DBB73B-F7F2-4DBD-83E8-A7146E743F45}"/>
                </a:ext>
              </a:extLst>
            </p:cNvPr>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4" name="Google Shape;7539;p65">
              <a:extLst>
                <a:ext uri="{FF2B5EF4-FFF2-40B4-BE49-F238E27FC236}">
                  <a16:creationId xmlns:a16="http://schemas.microsoft.com/office/drawing/2014/main" id="{A808A90F-A07D-49B9-962E-7980A853BA7E}"/>
                </a:ext>
              </a:extLst>
            </p:cNvPr>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 name="Google Shape;7540;p65">
              <a:extLst>
                <a:ext uri="{FF2B5EF4-FFF2-40B4-BE49-F238E27FC236}">
                  <a16:creationId xmlns:a16="http://schemas.microsoft.com/office/drawing/2014/main" id="{A3147E7B-3EC8-49C4-984A-D69AC97925C3}"/>
                </a:ext>
              </a:extLst>
            </p:cNvPr>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 name="Google Shape;9235;p69">
            <a:extLst>
              <a:ext uri="{FF2B5EF4-FFF2-40B4-BE49-F238E27FC236}">
                <a16:creationId xmlns:a16="http://schemas.microsoft.com/office/drawing/2014/main" id="{0B2E65C5-EBED-4CD5-986E-0D8F0DF3A25D}"/>
              </a:ext>
            </a:extLst>
          </p:cNvPr>
          <p:cNvGrpSpPr/>
          <p:nvPr/>
        </p:nvGrpSpPr>
        <p:grpSpPr>
          <a:xfrm>
            <a:off x="3516594" y="1857372"/>
            <a:ext cx="354311" cy="354104"/>
            <a:chOff x="-49764975" y="3183375"/>
            <a:chExt cx="299300" cy="299125"/>
          </a:xfrm>
        </p:grpSpPr>
        <p:sp>
          <p:nvSpPr>
            <p:cNvPr id="57" name="Google Shape;9236;p69">
              <a:extLst>
                <a:ext uri="{FF2B5EF4-FFF2-40B4-BE49-F238E27FC236}">
                  <a16:creationId xmlns:a16="http://schemas.microsoft.com/office/drawing/2014/main" id="{7E03C132-1443-4592-BC68-9000B80CF78F}"/>
                </a:ext>
              </a:extLst>
            </p:cNvPr>
            <p:cNvSpPr/>
            <p:nvPr/>
          </p:nvSpPr>
          <p:spPr>
            <a:xfrm>
              <a:off x="-49606675" y="3233575"/>
              <a:ext cx="70125" cy="103200"/>
            </a:xfrm>
            <a:custGeom>
              <a:avLst/>
              <a:gdLst/>
              <a:ahLst/>
              <a:cxnLst/>
              <a:rect l="l" t="t" r="r" b="b"/>
              <a:pathLst>
                <a:path w="2805" h="4128" extrusionOk="0">
                  <a:moveTo>
                    <a:pt x="2805" y="1"/>
                  </a:moveTo>
                  <a:lnTo>
                    <a:pt x="1" y="1355"/>
                  </a:lnTo>
                  <a:lnTo>
                    <a:pt x="1" y="4128"/>
                  </a:lnTo>
                  <a:lnTo>
                    <a:pt x="2805" y="2710"/>
                  </a:lnTo>
                  <a:lnTo>
                    <a:pt x="28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237;p69">
              <a:extLst>
                <a:ext uri="{FF2B5EF4-FFF2-40B4-BE49-F238E27FC236}">
                  <a16:creationId xmlns:a16="http://schemas.microsoft.com/office/drawing/2014/main" id="{E6BC080E-09A0-4326-8FA9-F2624AB85394}"/>
                </a:ext>
              </a:extLst>
            </p:cNvPr>
            <p:cNvSpPr/>
            <p:nvPr/>
          </p:nvSpPr>
          <p:spPr>
            <a:xfrm>
              <a:off x="-49676775" y="3364325"/>
              <a:ext cx="52000" cy="118175"/>
            </a:xfrm>
            <a:custGeom>
              <a:avLst/>
              <a:gdLst/>
              <a:ahLst/>
              <a:cxnLst/>
              <a:rect l="l" t="t" r="r" b="b"/>
              <a:pathLst>
                <a:path w="2080" h="4727" extrusionOk="0">
                  <a:moveTo>
                    <a:pt x="2080" y="0"/>
                  </a:moveTo>
                  <a:lnTo>
                    <a:pt x="1" y="1072"/>
                  </a:lnTo>
                  <a:lnTo>
                    <a:pt x="1" y="4726"/>
                  </a:lnTo>
                  <a:lnTo>
                    <a:pt x="2080" y="3529"/>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238;p69">
              <a:extLst>
                <a:ext uri="{FF2B5EF4-FFF2-40B4-BE49-F238E27FC236}">
                  <a16:creationId xmlns:a16="http://schemas.microsoft.com/office/drawing/2014/main" id="{FDCBF20F-EC41-46C6-9E3E-A498112636EA}"/>
                </a:ext>
              </a:extLst>
            </p:cNvPr>
            <p:cNvSpPr/>
            <p:nvPr/>
          </p:nvSpPr>
          <p:spPr>
            <a:xfrm>
              <a:off x="-49694100" y="3233575"/>
              <a:ext cx="69325" cy="103200"/>
            </a:xfrm>
            <a:custGeom>
              <a:avLst/>
              <a:gdLst/>
              <a:ahLst/>
              <a:cxnLst/>
              <a:rect l="l" t="t" r="r" b="b"/>
              <a:pathLst>
                <a:path w="2773" h="4128" extrusionOk="0">
                  <a:moveTo>
                    <a:pt x="1" y="1"/>
                  </a:moveTo>
                  <a:lnTo>
                    <a:pt x="1" y="2710"/>
                  </a:lnTo>
                  <a:lnTo>
                    <a:pt x="2773" y="4128"/>
                  </a:lnTo>
                  <a:lnTo>
                    <a:pt x="2773" y="1355"/>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239;p69">
              <a:extLst>
                <a:ext uri="{FF2B5EF4-FFF2-40B4-BE49-F238E27FC236}">
                  <a16:creationId xmlns:a16="http://schemas.microsoft.com/office/drawing/2014/main" id="{7848AB46-5E49-4B2A-8E79-1633ADC45B3C}"/>
                </a:ext>
              </a:extLst>
            </p:cNvPr>
            <p:cNvSpPr/>
            <p:nvPr/>
          </p:nvSpPr>
          <p:spPr>
            <a:xfrm>
              <a:off x="-49756325" y="3314700"/>
              <a:ext cx="121325" cy="61450"/>
            </a:xfrm>
            <a:custGeom>
              <a:avLst/>
              <a:gdLst/>
              <a:ahLst/>
              <a:cxnLst/>
              <a:rect l="l" t="t" r="r" b="b"/>
              <a:pathLst>
                <a:path w="4853" h="2458" extrusionOk="0">
                  <a:moveTo>
                    <a:pt x="2048" y="1"/>
                  </a:moveTo>
                  <a:lnTo>
                    <a:pt x="1" y="1040"/>
                  </a:lnTo>
                  <a:lnTo>
                    <a:pt x="2836" y="2458"/>
                  </a:lnTo>
                  <a:lnTo>
                    <a:pt x="4852" y="1418"/>
                  </a:lnTo>
                  <a:lnTo>
                    <a:pt x="204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240;p69">
              <a:extLst>
                <a:ext uri="{FF2B5EF4-FFF2-40B4-BE49-F238E27FC236}">
                  <a16:creationId xmlns:a16="http://schemas.microsoft.com/office/drawing/2014/main" id="{D65DF4E7-667E-4B1D-8F80-1005EA100A74}"/>
                </a:ext>
              </a:extLst>
            </p:cNvPr>
            <p:cNvSpPr/>
            <p:nvPr/>
          </p:nvSpPr>
          <p:spPr>
            <a:xfrm>
              <a:off x="-49606675" y="3364325"/>
              <a:ext cx="52000" cy="118175"/>
            </a:xfrm>
            <a:custGeom>
              <a:avLst/>
              <a:gdLst/>
              <a:ahLst/>
              <a:cxnLst/>
              <a:rect l="l" t="t" r="r" b="b"/>
              <a:pathLst>
                <a:path w="2080" h="4727" extrusionOk="0">
                  <a:moveTo>
                    <a:pt x="1" y="0"/>
                  </a:moveTo>
                  <a:lnTo>
                    <a:pt x="1" y="3529"/>
                  </a:lnTo>
                  <a:lnTo>
                    <a:pt x="2080" y="4726"/>
                  </a:lnTo>
                  <a:lnTo>
                    <a:pt x="2080" y="1072"/>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241;p69">
              <a:extLst>
                <a:ext uri="{FF2B5EF4-FFF2-40B4-BE49-F238E27FC236}">
                  <a16:creationId xmlns:a16="http://schemas.microsoft.com/office/drawing/2014/main" id="{27A6C08D-8930-459B-95EF-64521BF21219}"/>
                </a:ext>
              </a:extLst>
            </p:cNvPr>
            <p:cNvSpPr/>
            <p:nvPr/>
          </p:nvSpPr>
          <p:spPr>
            <a:xfrm>
              <a:off x="-49595650" y="3314700"/>
              <a:ext cx="121325" cy="61450"/>
            </a:xfrm>
            <a:custGeom>
              <a:avLst/>
              <a:gdLst/>
              <a:ahLst/>
              <a:cxnLst/>
              <a:rect l="l" t="t" r="r" b="b"/>
              <a:pathLst>
                <a:path w="4853" h="2458" extrusionOk="0">
                  <a:moveTo>
                    <a:pt x="2773" y="1"/>
                  </a:moveTo>
                  <a:lnTo>
                    <a:pt x="1" y="1418"/>
                  </a:lnTo>
                  <a:lnTo>
                    <a:pt x="1985" y="2458"/>
                  </a:lnTo>
                  <a:lnTo>
                    <a:pt x="4852" y="1040"/>
                  </a:ln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242;p69">
              <a:extLst>
                <a:ext uri="{FF2B5EF4-FFF2-40B4-BE49-F238E27FC236}">
                  <a16:creationId xmlns:a16="http://schemas.microsoft.com/office/drawing/2014/main" id="{DF2ED018-EE1F-4B35-8442-F122D1D5C085}"/>
                </a:ext>
              </a:extLst>
            </p:cNvPr>
            <p:cNvSpPr/>
            <p:nvPr/>
          </p:nvSpPr>
          <p:spPr>
            <a:xfrm>
              <a:off x="-49764975" y="3355650"/>
              <a:ext cx="70100" cy="126850"/>
            </a:xfrm>
            <a:custGeom>
              <a:avLst/>
              <a:gdLst/>
              <a:ahLst/>
              <a:cxnLst/>
              <a:rect l="l" t="t" r="r" b="b"/>
              <a:pathLst>
                <a:path w="2804" h="5074" extrusionOk="0">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243;p69">
              <a:extLst>
                <a:ext uri="{FF2B5EF4-FFF2-40B4-BE49-F238E27FC236}">
                  <a16:creationId xmlns:a16="http://schemas.microsoft.com/office/drawing/2014/main" id="{75DBB494-4566-4BBD-A214-A5E8686E56DF}"/>
                </a:ext>
              </a:extLst>
            </p:cNvPr>
            <p:cNvSpPr/>
            <p:nvPr/>
          </p:nvSpPr>
          <p:spPr>
            <a:xfrm>
              <a:off x="-49535775" y="3355650"/>
              <a:ext cx="70100" cy="126850"/>
            </a:xfrm>
            <a:custGeom>
              <a:avLst/>
              <a:gdLst/>
              <a:ahLst/>
              <a:cxnLst/>
              <a:rect l="l" t="t" r="r" b="b"/>
              <a:pathLst>
                <a:path w="2804" h="5074" extrusionOk="0">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244;p69">
              <a:extLst>
                <a:ext uri="{FF2B5EF4-FFF2-40B4-BE49-F238E27FC236}">
                  <a16:creationId xmlns:a16="http://schemas.microsoft.com/office/drawing/2014/main" id="{8F03C3F2-3E71-494F-90D3-098049B14767}"/>
                </a:ext>
              </a:extLst>
            </p:cNvPr>
            <p:cNvSpPr/>
            <p:nvPr/>
          </p:nvSpPr>
          <p:spPr>
            <a:xfrm>
              <a:off x="-49685425" y="3183375"/>
              <a:ext cx="140200" cy="69925"/>
            </a:xfrm>
            <a:custGeom>
              <a:avLst/>
              <a:gdLst/>
              <a:ahLst/>
              <a:cxnLst/>
              <a:rect l="l" t="t" r="r" b="b"/>
              <a:pathLst>
                <a:path w="5608" h="2797" extrusionOk="0">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9308;p69">
            <a:extLst>
              <a:ext uri="{FF2B5EF4-FFF2-40B4-BE49-F238E27FC236}">
                <a16:creationId xmlns:a16="http://schemas.microsoft.com/office/drawing/2014/main" id="{4D28D14B-F1F6-4F66-A8C1-F446858201F8}"/>
              </a:ext>
            </a:extLst>
          </p:cNvPr>
          <p:cNvGrpSpPr/>
          <p:nvPr/>
        </p:nvGrpSpPr>
        <p:grpSpPr>
          <a:xfrm>
            <a:off x="5552184" y="2321186"/>
            <a:ext cx="312375" cy="357596"/>
            <a:chOff x="-44895900" y="3929450"/>
            <a:chExt cx="263875" cy="302075"/>
          </a:xfrm>
        </p:grpSpPr>
        <p:sp>
          <p:nvSpPr>
            <p:cNvPr id="67" name="Google Shape;9309;p69">
              <a:extLst>
                <a:ext uri="{FF2B5EF4-FFF2-40B4-BE49-F238E27FC236}">
                  <a16:creationId xmlns:a16="http://schemas.microsoft.com/office/drawing/2014/main" id="{B23CFD23-A148-4C33-9909-7360DEF21978}"/>
                </a:ext>
              </a:extLst>
            </p:cNvPr>
            <p:cNvSpPr/>
            <p:nvPr/>
          </p:nvSpPr>
          <p:spPr>
            <a:xfrm>
              <a:off x="-44813975" y="4100750"/>
              <a:ext cx="101625" cy="50425"/>
            </a:xfrm>
            <a:custGeom>
              <a:avLst/>
              <a:gdLst/>
              <a:ahLst/>
              <a:cxnLst/>
              <a:rect l="l" t="t" r="r" b="b"/>
              <a:pathLst>
                <a:path w="4065" h="2017" extrusionOk="0">
                  <a:moveTo>
                    <a:pt x="2017" y="0"/>
                  </a:moveTo>
                  <a:lnTo>
                    <a:pt x="0" y="977"/>
                  </a:lnTo>
                  <a:lnTo>
                    <a:pt x="2017" y="2017"/>
                  </a:lnTo>
                  <a:lnTo>
                    <a:pt x="4064" y="977"/>
                  </a:lnTo>
                  <a:lnTo>
                    <a:pt x="20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310;p69">
              <a:extLst>
                <a:ext uri="{FF2B5EF4-FFF2-40B4-BE49-F238E27FC236}">
                  <a16:creationId xmlns:a16="http://schemas.microsoft.com/office/drawing/2014/main" id="{83FF1D0E-6857-4937-B45B-EAD29C396431}"/>
                </a:ext>
              </a:extLst>
            </p:cNvPr>
            <p:cNvSpPr/>
            <p:nvPr/>
          </p:nvSpPr>
          <p:spPr>
            <a:xfrm>
              <a:off x="-44885650" y="3929450"/>
              <a:ext cx="244175" cy="87825"/>
            </a:xfrm>
            <a:custGeom>
              <a:avLst/>
              <a:gdLst/>
              <a:ahLst/>
              <a:cxnLst/>
              <a:rect l="l" t="t" r="r" b="b"/>
              <a:pathLst>
                <a:path w="9767" h="3513" extrusionOk="0">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311;p69">
              <a:extLst>
                <a:ext uri="{FF2B5EF4-FFF2-40B4-BE49-F238E27FC236}">
                  <a16:creationId xmlns:a16="http://schemas.microsoft.com/office/drawing/2014/main" id="{4C6B8667-1C60-451B-A938-893BC7F69242}"/>
                </a:ext>
              </a:extLst>
            </p:cNvPr>
            <p:cNvSpPr/>
            <p:nvPr/>
          </p:nvSpPr>
          <p:spPr>
            <a:xfrm>
              <a:off x="-44825000" y="4006225"/>
              <a:ext cx="52000" cy="105575"/>
            </a:xfrm>
            <a:custGeom>
              <a:avLst/>
              <a:gdLst/>
              <a:ahLst/>
              <a:cxnLst/>
              <a:rect l="l" t="t" r="r" b="b"/>
              <a:pathLst>
                <a:path w="2080" h="4223" extrusionOk="0">
                  <a:moveTo>
                    <a:pt x="2080" y="1"/>
                  </a:moveTo>
                  <a:lnTo>
                    <a:pt x="0" y="1009"/>
                  </a:lnTo>
                  <a:lnTo>
                    <a:pt x="0" y="4222"/>
                  </a:lnTo>
                  <a:lnTo>
                    <a:pt x="2080" y="3151"/>
                  </a:ln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312;p69">
              <a:extLst>
                <a:ext uri="{FF2B5EF4-FFF2-40B4-BE49-F238E27FC236}">
                  <a16:creationId xmlns:a16="http://schemas.microsoft.com/office/drawing/2014/main" id="{B3638C6A-1AF4-4AAA-8F0A-9642F0E9A977}"/>
                </a:ext>
              </a:extLst>
            </p:cNvPr>
            <p:cNvSpPr/>
            <p:nvPr/>
          </p:nvSpPr>
          <p:spPr>
            <a:xfrm>
              <a:off x="-44754900" y="4005450"/>
              <a:ext cx="122875" cy="222925"/>
            </a:xfrm>
            <a:custGeom>
              <a:avLst/>
              <a:gdLst/>
              <a:ahLst/>
              <a:cxnLst/>
              <a:rect l="l" t="t" r="r" b="b"/>
              <a:pathLst>
                <a:path w="4915" h="8917" extrusionOk="0">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313;p69">
              <a:extLst>
                <a:ext uri="{FF2B5EF4-FFF2-40B4-BE49-F238E27FC236}">
                  <a16:creationId xmlns:a16="http://schemas.microsoft.com/office/drawing/2014/main" id="{609DD441-37E6-48BC-AE43-071C759DDFF8}"/>
                </a:ext>
              </a:extLst>
            </p:cNvPr>
            <p:cNvSpPr/>
            <p:nvPr/>
          </p:nvSpPr>
          <p:spPr>
            <a:xfrm>
              <a:off x="-44754900" y="4006225"/>
              <a:ext cx="52775" cy="105575"/>
            </a:xfrm>
            <a:custGeom>
              <a:avLst/>
              <a:gdLst/>
              <a:ahLst/>
              <a:cxnLst/>
              <a:rect l="l" t="t" r="r" b="b"/>
              <a:pathLst>
                <a:path w="2111" h="4223" extrusionOk="0">
                  <a:moveTo>
                    <a:pt x="0" y="1"/>
                  </a:moveTo>
                  <a:lnTo>
                    <a:pt x="0" y="3151"/>
                  </a:lnTo>
                  <a:lnTo>
                    <a:pt x="2111" y="4222"/>
                  </a:lnTo>
                  <a:lnTo>
                    <a:pt x="2111" y="1009"/>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314;p69">
              <a:extLst>
                <a:ext uri="{FF2B5EF4-FFF2-40B4-BE49-F238E27FC236}">
                  <a16:creationId xmlns:a16="http://schemas.microsoft.com/office/drawing/2014/main" id="{EE73EABF-E130-470F-9C70-27C027FA4A57}"/>
                </a:ext>
              </a:extLst>
            </p:cNvPr>
            <p:cNvSpPr/>
            <p:nvPr/>
          </p:nvSpPr>
          <p:spPr>
            <a:xfrm>
              <a:off x="-44895900" y="4006225"/>
              <a:ext cx="122900" cy="225300"/>
            </a:xfrm>
            <a:custGeom>
              <a:avLst/>
              <a:gdLst/>
              <a:ahLst/>
              <a:cxnLst/>
              <a:rect l="l" t="t" r="r" b="b"/>
              <a:pathLst>
                <a:path w="4916" h="9012" extrusionOk="0">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532;p65">
            <a:extLst>
              <a:ext uri="{FF2B5EF4-FFF2-40B4-BE49-F238E27FC236}">
                <a16:creationId xmlns:a16="http://schemas.microsoft.com/office/drawing/2014/main" id="{D2C74ECF-71B0-415E-8052-6EC403C3BDAA}"/>
              </a:ext>
            </a:extLst>
          </p:cNvPr>
          <p:cNvGrpSpPr/>
          <p:nvPr/>
        </p:nvGrpSpPr>
        <p:grpSpPr>
          <a:xfrm>
            <a:off x="5275718" y="2052732"/>
            <a:ext cx="340573" cy="339271"/>
            <a:chOff x="898875" y="4399275"/>
            <a:chExt cx="483700" cy="481850"/>
          </a:xfrm>
        </p:grpSpPr>
        <p:sp>
          <p:nvSpPr>
            <p:cNvPr id="75" name="Google Shape;7533;p65">
              <a:extLst>
                <a:ext uri="{FF2B5EF4-FFF2-40B4-BE49-F238E27FC236}">
                  <a16:creationId xmlns:a16="http://schemas.microsoft.com/office/drawing/2014/main" id="{42540CBE-2C1A-4FBC-80EA-052A99A1E4BB}"/>
                </a:ext>
              </a:extLst>
            </p:cNvPr>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 name="Google Shape;7534;p65">
              <a:extLst>
                <a:ext uri="{FF2B5EF4-FFF2-40B4-BE49-F238E27FC236}">
                  <a16:creationId xmlns:a16="http://schemas.microsoft.com/office/drawing/2014/main" id="{84AE978A-B56F-41C2-84C9-8278DFA6C3DF}"/>
                </a:ext>
              </a:extLst>
            </p:cNvPr>
            <p:cNvSpPr/>
            <p:nvPr/>
          </p:nvSpPr>
          <p:spPr>
            <a:xfrm>
              <a:off x="1138025" y="4763350"/>
              <a:ext cx="25" cy="25"/>
            </a:xfrm>
            <a:custGeom>
              <a:avLst/>
              <a:gdLst/>
              <a:ahLst/>
              <a:cxnLst/>
              <a:rect l="l" t="t" r="r" b="b"/>
              <a:pathLst>
                <a:path w="1" h="1" extrusionOk="0">
                  <a:moveTo>
                    <a:pt x="1" y="0"/>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 name="Google Shape;7535;p65">
              <a:extLst>
                <a:ext uri="{FF2B5EF4-FFF2-40B4-BE49-F238E27FC236}">
                  <a16:creationId xmlns:a16="http://schemas.microsoft.com/office/drawing/2014/main" id="{1E1AA9CE-5BF2-4663-92B9-EE1CB8B289EC}"/>
                </a:ext>
              </a:extLst>
            </p:cNvPr>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8" name="Google Shape;7536;p65">
              <a:extLst>
                <a:ext uri="{FF2B5EF4-FFF2-40B4-BE49-F238E27FC236}">
                  <a16:creationId xmlns:a16="http://schemas.microsoft.com/office/drawing/2014/main" id="{FDB59F51-AB7F-4554-8D5A-806305E6DEFE}"/>
                </a:ext>
              </a:extLst>
            </p:cNvPr>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9" name="Google Shape;7537;p65">
              <a:extLst>
                <a:ext uri="{FF2B5EF4-FFF2-40B4-BE49-F238E27FC236}">
                  <a16:creationId xmlns:a16="http://schemas.microsoft.com/office/drawing/2014/main" id="{CEA770D1-5D72-4F97-89EB-730AED681262}"/>
                </a:ext>
              </a:extLst>
            </p:cNvPr>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0" name="Google Shape;7538;p65">
              <a:extLst>
                <a:ext uri="{FF2B5EF4-FFF2-40B4-BE49-F238E27FC236}">
                  <a16:creationId xmlns:a16="http://schemas.microsoft.com/office/drawing/2014/main" id="{E4624AA7-51A6-4016-AAB1-77D3D03F99DA}"/>
                </a:ext>
              </a:extLst>
            </p:cNvPr>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1" name="Google Shape;7539;p65">
              <a:extLst>
                <a:ext uri="{FF2B5EF4-FFF2-40B4-BE49-F238E27FC236}">
                  <a16:creationId xmlns:a16="http://schemas.microsoft.com/office/drawing/2014/main" id="{F197FE8C-BC9B-4E85-AD59-FB26C8239028}"/>
                </a:ext>
              </a:extLst>
            </p:cNvPr>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2" name="Google Shape;7540;p65">
              <a:extLst>
                <a:ext uri="{FF2B5EF4-FFF2-40B4-BE49-F238E27FC236}">
                  <a16:creationId xmlns:a16="http://schemas.microsoft.com/office/drawing/2014/main" id="{FFB6899E-C8A4-4063-85A7-6DA6EE0EAB2D}"/>
                </a:ext>
              </a:extLst>
            </p:cNvPr>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92" name="Google Shape;7532;p65">
            <a:extLst>
              <a:ext uri="{FF2B5EF4-FFF2-40B4-BE49-F238E27FC236}">
                <a16:creationId xmlns:a16="http://schemas.microsoft.com/office/drawing/2014/main" id="{54BCD162-192F-470A-9261-5081A3601F3B}"/>
              </a:ext>
            </a:extLst>
          </p:cNvPr>
          <p:cNvGrpSpPr/>
          <p:nvPr/>
        </p:nvGrpSpPr>
        <p:grpSpPr>
          <a:xfrm>
            <a:off x="7239248" y="1581699"/>
            <a:ext cx="340573" cy="339271"/>
            <a:chOff x="898875" y="4399275"/>
            <a:chExt cx="483700" cy="481850"/>
          </a:xfrm>
        </p:grpSpPr>
        <p:sp>
          <p:nvSpPr>
            <p:cNvPr id="93" name="Google Shape;7533;p65">
              <a:extLst>
                <a:ext uri="{FF2B5EF4-FFF2-40B4-BE49-F238E27FC236}">
                  <a16:creationId xmlns:a16="http://schemas.microsoft.com/office/drawing/2014/main" id="{A4B01F59-DF13-4B06-AAAD-A932A6AC2008}"/>
                </a:ext>
              </a:extLst>
            </p:cNvPr>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4" name="Google Shape;7534;p65">
              <a:extLst>
                <a:ext uri="{FF2B5EF4-FFF2-40B4-BE49-F238E27FC236}">
                  <a16:creationId xmlns:a16="http://schemas.microsoft.com/office/drawing/2014/main" id="{238F44DF-A198-45CD-B205-674DF7584B57}"/>
                </a:ext>
              </a:extLst>
            </p:cNvPr>
            <p:cNvSpPr/>
            <p:nvPr/>
          </p:nvSpPr>
          <p:spPr>
            <a:xfrm>
              <a:off x="1138025" y="4763350"/>
              <a:ext cx="25" cy="25"/>
            </a:xfrm>
            <a:custGeom>
              <a:avLst/>
              <a:gdLst/>
              <a:ahLst/>
              <a:cxnLst/>
              <a:rect l="l" t="t" r="r" b="b"/>
              <a:pathLst>
                <a:path w="1" h="1" extrusionOk="0">
                  <a:moveTo>
                    <a:pt x="1" y="0"/>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5" name="Google Shape;7535;p65">
              <a:extLst>
                <a:ext uri="{FF2B5EF4-FFF2-40B4-BE49-F238E27FC236}">
                  <a16:creationId xmlns:a16="http://schemas.microsoft.com/office/drawing/2014/main" id="{8CD76236-3478-4661-ADC7-076E3C1C2428}"/>
                </a:ext>
              </a:extLst>
            </p:cNvPr>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6" name="Google Shape;7536;p65">
              <a:extLst>
                <a:ext uri="{FF2B5EF4-FFF2-40B4-BE49-F238E27FC236}">
                  <a16:creationId xmlns:a16="http://schemas.microsoft.com/office/drawing/2014/main" id="{1621798B-E6CD-44A9-ACDC-091C7A639738}"/>
                </a:ext>
              </a:extLst>
            </p:cNvPr>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7" name="Google Shape;7537;p65">
              <a:extLst>
                <a:ext uri="{FF2B5EF4-FFF2-40B4-BE49-F238E27FC236}">
                  <a16:creationId xmlns:a16="http://schemas.microsoft.com/office/drawing/2014/main" id="{33A40BD0-F60F-46E0-8E58-C4B095FDA6A2}"/>
                </a:ext>
              </a:extLst>
            </p:cNvPr>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8" name="Google Shape;7538;p65">
              <a:extLst>
                <a:ext uri="{FF2B5EF4-FFF2-40B4-BE49-F238E27FC236}">
                  <a16:creationId xmlns:a16="http://schemas.microsoft.com/office/drawing/2014/main" id="{C483B16F-F8C4-426A-ACAB-D98157BA0803}"/>
                </a:ext>
              </a:extLst>
            </p:cNvPr>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9" name="Google Shape;7539;p65">
              <a:extLst>
                <a:ext uri="{FF2B5EF4-FFF2-40B4-BE49-F238E27FC236}">
                  <a16:creationId xmlns:a16="http://schemas.microsoft.com/office/drawing/2014/main" id="{0716C092-2A5C-4503-804B-5C2195883BF3}"/>
                </a:ext>
              </a:extLst>
            </p:cNvPr>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 name="Google Shape;7540;p65">
              <a:extLst>
                <a:ext uri="{FF2B5EF4-FFF2-40B4-BE49-F238E27FC236}">
                  <a16:creationId xmlns:a16="http://schemas.microsoft.com/office/drawing/2014/main" id="{702B8404-1CE0-4F4A-976E-E28080002CA0}"/>
                </a:ext>
              </a:extLst>
            </p:cNvPr>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 name="Google Shape;10171;p71">
            <a:extLst>
              <a:ext uri="{FF2B5EF4-FFF2-40B4-BE49-F238E27FC236}">
                <a16:creationId xmlns:a16="http://schemas.microsoft.com/office/drawing/2014/main" id="{51F12C5D-63EA-4F98-9E94-8A4AA2091B08}"/>
              </a:ext>
            </a:extLst>
          </p:cNvPr>
          <p:cNvGrpSpPr/>
          <p:nvPr/>
        </p:nvGrpSpPr>
        <p:grpSpPr>
          <a:xfrm>
            <a:off x="7424497" y="1875592"/>
            <a:ext cx="424159" cy="419659"/>
            <a:chOff x="-1182750" y="3962900"/>
            <a:chExt cx="294575" cy="291450"/>
          </a:xfrm>
        </p:grpSpPr>
        <p:sp>
          <p:nvSpPr>
            <p:cNvPr id="102" name="Google Shape;10172;p71">
              <a:extLst>
                <a:ext uri="{FF2B5EF4-FFF2-40B4-BE49-F238E27FC236}">
                  <a16:creationId xmlns:a16="http://schemas.microsoft.com/office/drawing/2014/main" id="{7C2C16D5-4656-4FCD-B691-D2D84CBC5D1A}"/>
                </a:ext>
              </a:extLst>
            </p:cNvPr>
            <p:cNvSpPr/>
            <p:nvPr/>
          </p:nvSpPr>
          <p:spPr>
            <a:xfrm>
              <a:off x="-1078000" y="4030650"/>
              <a:ext cx="17350" cy="17350"/>
            </a:xfrm>
            <a:custGeom>
              <a:avLst/>
              <a:gdLst/>
              <a:ahLst/>
              <a:cxnLst/>
              <a:rect l="l" t="t" r="r" b="b"/>
              <a:pathLst>
                <a:path w="694"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173;p71">
              <a:extLst>
                <a:ext uri="{FF2B5EF4-FFF2-40B4-BE49-F238E27FC236}">
                  <a16:creationId xmlns:a16="http://schemas.microsoft.com/office/drawing/2014/main" id="{090E766A-BDCE-4D10-9341-EDE72A74D8CF}"/>
                </a:ext>
              </a:extLst>
            </p:cNvPr>
            <p:cNvSpPr/>
            <p:nvPr/>
          </p:nvSpPr>
          <p:spPr>
            <a:xfrm>
              <a:off x="-1129200" y="40999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174;p71">
              <a:extLst>
                <a:ext uri="{FF2B5EF4-FFF2-40B4-BE49-F238E27FC236}">
                  <a16:creationId xmlns:a16="http://schemas.microsoft.com/office/drawing/2014/main" id="{37350DCA-58F0-442E-9118-0232B0FE968C}"/>
                </a:ext>
              </a:extLst>
            </p:cNvPr>
            <p:cNvSpPr/>
            <p:nvPr/>
          </p:nvSpPr>
          <p:spPr>
            <a:xfrm>
              <a:off x="-1009475" y="40818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175;p71">
              <a:extLst>
                <a:ext uri="{FF2B5EF4-FFF2-40B4-BE49-F238E27FC236}">
                  <a16:creationId xmlns:a16="http://schemas.microsoft.com/office/drawing/2014/main" id="{FB7079C1-5E6D-461F-9748-319F2D9FF8BF}"/>
                </a:ext>
              </a:extLst>
            </p:cNvPr>
            <p:cNvSpPr/>
            <p:nvPr/>
          </p:nvSpPr>
          <p:spPr>
            <a:xfrm>
              <a:off x="-1182750" y="4168475"/>
              <a:ext cx="292225" cy="34675"/>
            </a:xfrm>
            <a:custGeom>
              <a:avLst/>
              <a:gdLst/>
              <a:ahLst/>
              <a:cxnLst/>
              <a:rect l="l" t="t" r="r" b="b"/>
              <a:pathLst>
                <a:path w="11689" h="1387" extrusionOk="0">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176;p71">
              <a:extLst>
                <a:ext uri="{FF2B5EF4-FFF2-40B4-BE49-F238E27FC236}">
                  <a16:creationId xmlns:a16="http://schemas.microsoft.com/office/drawing/2014/main" id="{799C5955-CAC9-4BBA-9A3B-BF5CAF3C0167}"/>
                </a:ext>
              </a:extLst>
            </p:cNvPr>
            <p:cNvSpPr/>
            <p:nvPr/>
          </p:nvSpPr>
          <p:spPr>
            <a:xfrm>
              <a:off x="-1117400" y="4220475"/>
              <a:ext cx="161500" cy="33875"/>
            </a:xfrm>
            <a:custGeom>
              <a:avLst/>
              <a:gdLst/>
              <a:ahLst/>
              <a:cxnLst/>
              <a:rect l="l" t="t" r="r" b="b"/>
              <a:pathLst>
                <a:path w="6460" h="1355" extrusionOk="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177;p71">
              <a:extLst>
                <a:ext uri="{FF2B5EF4-FFF2-40B4-BE49-F238E27FC236}">
                  <a16:creationId xmlns:a16="http://schemas.microsoft.com/office/drawing/2014/main" id="{EA7A493E-6E0A-4E76-9C8E-81F23503C1FF}"/>
                </a:ext>
              </a:extLst>
            </p:cNvPr>
            <p:cNvSpPr/>
            <p:nvPr/>
          </p:nvSpPr>
          <p:spPr>
            <a:xfrm>
              <a:off x="-958300" y="40141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178;p71">
              <a:extLst>
                <a:ext uri="{FF2B5EF4-FFF2-40B4-BE49-F238E27FC236}">
                  <a16:creationId xmlns:a16="http://schemas.microsoft.com/office/drawing/2014/main" id="{B992E392-301C-4280-9FC5-46F43E77E6FF}"/>
                </a:ext>
              </a:extLst>
            </p:cNvPr>
            <p:cNvSpPr/>
            <p:nvPr/>
          </p:nvSpPr>
          <p:spPr>
            <a:xfrm>
              <a:off x="-1180400" y="3962900"/>
              <a:ext cx="292225" cy="188275"/>
            </a:xfrm>
            <a:custGeom>
              <a:avLst/>
              <a:gdLst/>
              <a:ahLst/>
              <a:cxnLst/>
              <a:rect l="l" t="t" r="r" b="b"/>
              <a:pathLst>
                <a:path w="11689" h="7531" extrusionOk="0">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title"/>
          </p:nvPr>
        </p:nvSpPr>
        <p:spPr>
          <a:xfrm>
            <a:off x="672350" y="71116"/>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it can do.</a:t>
            </a:r>
            <a:endParaRPr dirty="0">
              <a:solidFill>
                <a:schemeClr val="dk1"/>
              </a:solidFill>
            </a:endParaRPr>
          </a:p>
        </p:txBody>
      </p:sp>
      <p:sp>
        <p:nvSpPr>
          <p:cNvPr id="30" name="Google Shape;317;p30">
            <a:extLst>
              <a:ext uri="{FF2B5EF4-FFF2-40B4-BE49-F238E27FC236}">
                <a16:creationId xmlns:a16="http://schemas.microsoft.com/office/drawing/2014/main" id="{22580439-AF82-49D4-B28D-E2867462F9FF}"/>
              </a:ext>
            </a:extLst>
          </p:cNvPr>
          <p:cNvSpPr txBox="1">
            <a:spLocks/>
          </p:cNvSpPr>
          <p:nvPr/>
        </p:nvSpPr>
        <p:spPr>
          <a:xfrm>
            <a:off x="672350" y="643815"/>
            <a:ext cx="2994300" cy="435680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RMIT is capable of processing models in 4 different modes. Default mode launches the control window. This allows for precise editing of the model using the following features seen on the right.</a:t>
            </a:r>
          </a:p>
          <a:p>
            <a:pPr>
              <a:spcAft>
                <a:spcPts val="1600"/>
              </a:spcAft>
            </a:pPr>
            <a:r>
              <a:rPr lang="en-US" dirty="0">
                <a:latin typeface="Fira Sans Condensed" panose="020B0604020202020204" charset="0"/>
              </a:rPr>
              <a:t>Headless mode processes the model in the background. Batch file mode allows for processing multiple files at once. Scripting mode allows for custom scripting on how to process the model. </a:t>
            </a:r>
          </a:p>
          <a:p>
            <a:pPr>
              <a:spcAft>
                <a:spcPts val="1600"/>
              </a:spcAft>
            </a:pPr>
            <a:r>
              <a:rPr lang="en-US" dirty="0">
                <a:latin typeface="Fira Sans Condensed" panose="020B0604020202020204" charset="0"/>
              </a:rPr>
              <a:t>Currently RMIT can support the following file types: </a:t>
            </a:r>
            <a:r>
              <a:rPr lang="en-US" dirty="0" err="1">
                <a:latin typeface="Fira Sans Condensed" panose="020B0604020202020204" charset="0"/>
              </a:rPr>
              <a:t>fbx</a:t>
            </a:r>
            <a:r>
              <a:rPr lang="en-US" dirty="0">
                <a:latin typeface="Fira Sans Condensed" panose="020B0604020202020204" charset="0"/>
              </a:rPr>
              <a:t>, </a:t>
            </a:r>
            <a:r>
              <a:rPr lang="en-US" dirty="0" err="1">
                <a:latin typeface="Fira Sans Condensed" panose="020B0604020202020204" charset="0"/>
              </a:rPr>
              <a:t>dae</a:t>
            </a:r>
            <a:r>
              <a:rPr lang="en-US" dirty="0">
                <a:latin typeface="Fira Sans Condensed" panose="020B0604020202020204" charset="0"/>
              </a:rPr>
              <a:t>, obj, </a:t>
            </a:r>
            <a:r>
              <a:rPr lang="en-US" dirty="0" err="1">
                <a:latin typeface="Fira Sans Condensed" panose="020B0604020202020204" charset="0"/>
              </a:rPr>
              <a:t>gltf</a:t>
            </a:r>
            <a:r>
              <a:rPr lang="en-US" dirty="0">
                <a:latin typeface="Fira Sans Condensed" panose="020B0604020202020204" charset="0"/>
              </a:rPr>
              <a:t>, </a:t>
            </a:r>
            <a:r>
              <a:rPr lang="en-US" dirty="0" err="1">
                <a:latin typeface="Fira Sans Condensed" panose="020B0604020202020204" charset="0"/>
              </a:rPr>
              <a:t>stl</a:t>
            </a:r>
            <a:r>
              <a:rPr lang="en-US" dirty="0">
                <a:latin typeface="Fira Sans Condensed" panose="020B0604020202020204" charset="0"/>
              </a:rPr>
              <a:t>, ply, </a:t>
            </a:r>
            <a:r>
              <a:rPr lang="en-US" dirty="0" err="1">
                <a:latin typeface="Fira Sans Condensed" panose="020B0604020202020204" charset="0"/>
              </a:rPr>
              <a:t>asm</a:t>
            </a:r>
            <a:r>
              <a:rPr lang="en-US" dirty="0">
                <a:latin typeface="Fira Sans Condensed" panose="020B0604020202020204" charset="0"/>
              </a:rPr>
              <a:t>, </a:t>
            </a:r>
            <a:r>
              <a:rPr lang="en-US" dirty="0" err="1">
                <a:latin typeface="Fira Sans Condensed" panose="020B0604020202020204" charset="0"/>
              </a:rPr>
              <a:t>prt</a:t>
            </a:r>
            <a:r>
              <a:rPr lang="en-US" dirty="0">
                <a:latin typeface="Fira Sans Condensed" panose="020B0604020202020204" charset="0"/>
              </a:rPr>
              <a:t>, sat, </a:t>
            </a:r>
            <a:r>
              <a:rPr lang="en-US" dirty="0" err="1">
                <a:latin typeface="Fira Sans Condensed" panose="020B0604020202020204" charset="0"/>
              </a:rPr>
              <a:t>x_t</a:t>
            </a:r>
            <a:r>
              <a:rPr lang="en-US" dirty="0">
                <a:latin typeface="Fira Sans Condensed" panose="020B0604020202020204" charset="0"/>
              </a:rPr>
              <a:t>, mdl, c4d, </a:t>
            </a:r>
            <a:r>
              <a:rPr lang="en-US" dirty="0" err="1">
                <a:latin typeface="Fira Sans Condensed" panose="020B0604020202020204" charset="0"/>
              </a:rPr>
              <a:t>jt</a:t>
            </a:r>
            <a:r>
              <a:rPr lang="en-US" dirty="0">
                <a:latin typeface="Fira Sans Condensed" panose="020B0604020202020204" charset="0"/>
              </a:rPr>
              <a:t>, </a:t>
            </a:r>
            <a:r>
              <a:rPr lang="en-US" dirty="0" err="1">
                <a:latin typeface="Fira Sans Condensed" panose="020B0604020202020204" charset="0"/>
              </a:rPr>
              <a:t>iges</a:t>
            </a:r>
            <a:r>
              <a:rPr lang="en-US" dirty="0">
                <a:latin typeface="Fira Sans Condensed" panose="020B0604020202020204" charset="0"/>
              </a:rPr>
              <a:t>, </a:t>
            </a:r>
            <a:r>
              <a:rPr lang="en-US" dirty="0" err="1">
                <a:latin typeface="Fira Sans Condensed" panose="020B0604020202020204" charset="0"/>
              </a:rPr>
              <a:t>ifc</a:t>
            </a:r>
            <a:r>
              <a:rPr lang="en-US" dirty="0">
                <a:latin typeface="Fira Sans Condensed" panose="020B0604020202020204" charset="0"/>
              </a:rPr>
              <a:t>, </a:t>
            </a:r>
            <a:r>
              <a:rPr lang="en-US" dirty="0" err="1">
                <a:latin typeface="Fira Sans Condensed" panose="020B0604020202020204" charset="0"/>
              </a:rPr>
              <a:t>CATPart</a:t>
            </a:r>
            <a:r>
              <a:rPr lang="en-US" dirty="0">
                <a:latin typeface="Fira Sans Condensed" panose="020B0604020202020204" charset="0"/>
              </a:rPr>
              <a:t>, </a:t>
            </a:r>
            <a:r>
              <a:rPr lang="en-US" dirty="0" err="1">
                <a:latin typeface="Fira Sans Condensed" panose="020B0604020202020204" charset="0"/>
              </a:rPr>
              <a:t>cgr</a:t>
            </a:r>
            <a:r>
              <a:rPr lang="en-US" dirty="0">
                <a:latin typeface="Fira Sans Condensed" panose="020B0604020202020204" charset="0"/>
              </a:rPr>
              <a:t>, 3drep, 3dxml, </a:t>
            </a:r>
            <a:r>
              <a:rPr lang="en-US" dirty="0" err="1">
                <a:latin typeface="Fira Sans Condensed" panose="020B0604020202020204" charset="0"/>
              </a:rPr>
              <a:t>iam</a:t>
            </a:r>
            <a:r>
              <a:rPr lang="en-US" dirty="0">
                <a:latin typeface="Fira Sans Condensed" panose="020B0604020202020204" charset="0"/>
              </a:rPr>
              <a:t>, </a:t>
            </a:r>
            <a:r>
              <a:rPr lang="en-US" dirty="0" err="1">
                <a:latin typeface="Fira Sans Condensed" panose="020B0604020202020204" charset="0"/>
              </a:rPr>
              <a:t>ipt</a:t>
            </a:r>
            <a:r>
              <a:rPr lang="en-US" dirty="0">
                <a:latin typeface="Fira Sans Condensed" panose="020B0604020202020204" charset="0"/>
              </a:rPr>
              <a:t>, </a:t>
            </a:r>
            <a:r>
              <a:rPr lang="en-US" dirty="0" err="1">
                <a:latin typeface="Fira Sans Condensed" panose="020B0604020202020204" charset="0"/>
              </a:rPr>
              <a:t>sldprt</a:t>
            </a:r>
            <a:r>
              <a:rPr lang="en-US" dirty="0">
                <a:latin typeface="Fira Sans Condensed" panose="020B0604020202020204" charset="0"/>
              </a:rPr>
              <a:t>, </a:t>
            </a:r>
            <a:r>
              <a:rPr lang="en-US" dirty="0" err="1">
                <a:latin typeface="Fira Sans Condensed" panose="020B0604020202020204" charset="0"/>
              </a:rPr>
              <a:t>sldasm</a:t>
            </a:r>
            <a:r>
              <a:rPr lang="en-US" dirty="0">
                <a:latin typeface="Fira Sans Condensed" panose="020B0604020202020204" charset="0"/>
              </a:rPr>
              <a:t>, 3dm, </a:t>
            </a:r>
            <a:r>
              <a:rPr lang="en-US" dirty="0" err="1">
                <a:latin typeface="Fira Sans Condensed" panose="020B0604020202020204" charset="0"/>
              </a:rPr>
              <a:t>stp</a:t>
            </a:r>
            <a:r>
              <a:rPr lang="en-US" dirty="0">
                <a:latin typeface="Fira Sans Condensed" panose="020B0604020202020204" charset="0"/>
              </a:rPr>
              <a:t>, step, </a:t>
            </a:r>
            <a:r>
              <a:rPr lang="en-US" dirty="0" err="1">
                <a:latin typeface="Fira Sans Condensed" panose="020B0604020202020204" charset="0"/>
              </a:rPr>
              <a:t>creo</a:t>
            </a:r>
            <a:r>
              <a:rPr lang="en-US" dirty="0">
                <a:latin typeface="Fira Sans Condensed" panose="020B0604020202020204" charset="0"/>
              </a:rPr>
              <a:t>, </a:t>
            </a:r>
            <a:r>
              <a:rPr lang="en-US" dirty="0" err="1">
                <a:latin typeface="Fira Sans Condensed" panose="020B0604020202020204" charset="0"/>
              </a:rPr>
              <a:t>igs</a:t>
            </a:r>
            <a:r>
              <a:rPr lang="en-US" dirty="0">
                <a:latin typeface="Fira Sans Condensed" panose="020B0604020202020204" charset="0"/>
              </a:rPr>
              <a:t>, </a:t>
            </a:r>
            <a:r>
              <a:rPr lang="en-US" dirty="0" err="1">
                <a:latin typeface="Fira Sans Condensed" panose="020B0604020202020204" charset="0"/>
              </a:rPr>
              <a:t>CATproduct</a:t>
            </a:r>
            <a:endParaRPr lang="en-US" dirty="0">
              <a:latin typeface="Fira Sans Condensed" panose="020B0604020202020204" charset="0"/>
            </a:endParaRPr>
          </a:p>
          <a:p>
            <a:pPr>
              <a:spcAft>
                <a:spcPts val="1600"/>
              </a:spcAft>
            </a:pPr>
            <a:endParaRPr lang="en-US" dirty="0">
              <a:latin typeface="Fira Sans Condensed" panose="020B0604020202020204" charset="0"/>
            </a:endParaRPr>
          </a:p>
        </p:txBody>
      </p:sp>
      <p:pic>
        <p:nvPicPr>
          <p:cNvPr id="3" name="Picture 2" descr="A screenshot of a cell phone&#10;&#10;Description automatically generated">
            <a:extLst>
              <a:ext uri="{FF2B5EF4-FFF2-40B4-BE49-F238E27FC236}">
                <a16:creationId xmlns:a16="http://schemas.microsoft.com/office/drawing/2014/main" id="{EE0865E8-D0BD-4417-BED2-1CBB2A404BAC}"/>
              </a:ext>
            </a:extLst>
          </p:cNvPr>
          <p:cNvPicPr>
            <a:picLocks noChangeAspect="1"/>
          </p:cNvPicPr>
          <p:nvPr/>
        </p:nvPicPr>
        <p:blipFill rotWithShape="1">
          <a:blip r:embed="rId3"/>
          <a:srcRect l="1325" t="1654" r="1767" b="2395"/>
          <a:stretch/>
        </p:blipFill>
        <p:spPr>
          <a:xfrm>
            <a:off x="5214401" y="2183721"/>
            <a:ext cx="2723624" cy="2674029"/>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63EEEE8C-2982-4D6E-BC7D-213AAE1A085F}"/>
              </a:ext>
            </a:extLst>
          </p:cNvPr>
          <p:cNvPicPr>
            <a:picLocks noChangeAspect="1"/>
          </p:cNvPicPr>
          <p:nvPr/>
        </p:nvPicPr>
        <p:blipFill>
          <a:blip r:embed="rId4"/>
          <a:stretch>
            <a:fillRect/>
          </a:stretch>
        </p:blipFill>
        <p:spPr>
          <a:xfrm>
            <a:off x="5253564" y="188800"/>
            <a:ext cx="2645298" cy="195403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title"/>
          </p:nvPr>
        </p:nvSpPr>
        <p:spPr>
          <a:xfrm>
            <a:off x="429463" y="374538"/>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 role &amp; milestones reached.</a:t>
            </a:r>
            <a:endParaRPr dirty="0">
              <a:solidFill>
                <a:schemeClr val="dk1"/>
              </a:solidFill>
            </a:endParaRPr>
          </a:p>
        </p:txBody>
      </p:sp>
      <p:sp>
        <p:nvSpPr>
          <p:cNvPr id="30" name="Google Shape;317;p30">
            <a:extLst>
              <a:ext uri="{FF2B5EF4-FFF2-40B4-BE49-F238E27FC236}">
                <a16:creationId xmlns:a16="http://schemas.microsoft.com/office/drawing/2014/main" id="{D69497AD-2D94-4CF4-853F-8E738B6A6E28}"/>
              </a:ext>
            </a:extLst>
          </p:cNvPr>
          <p:cNvSpPr txBox="1">
            <a:spLocks/>
          </p:cNvSpPr>
          <p:nvPr/>
        </p:nvSpPr>
        <p:spPr>
          <a:xfrm>
            <a:off x="429462" y="947238"/>
            <a:ext cx="3734575" cy="396707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Milestones reached:</a:t>
            </a:r>
          </a:p>
          <a:p>
            <a:pPr marL="285750" indent="-285750">
              <a:spcAft>
                <a:spcPts val="1600"/>
              </a:spcAft>
              <a:buFont typeface="Arial" panose="020B0604020202020204" pitchFamily="34" charset="0"/>
              <a:buChar char="•"/>
            </a:pPr>
            <a:r>
              <a:rPr lang="en-US" dirty="0">
                <a:latin typeface="Fira Sans Condensed" panose="020B0604020202020204" charset="0"/>
              </a:rPr>
              <a:t>RMIT was successfully accepted into the NASA software catalog</a:t>
            </a:r>
          </a:p>
          <a:p>
            <a:pPr marL="285750" indent="-285750">
              <a:spcAft>
                <a:spcPts val="1600"/>
              </a:spcAft>
              <a:buFont typeface="Arial" panose="020B0604020202020204" pitchFamily="34" charset="0"/>
              <a:buChar char="•"/>
            </a:pPr>
            <a:r>
              <a:rPr lang="en-US" dirty="0">
                <a:latin typeface="Fira Sans Condensed" panose="020B0604020202020204" charset="0"/>
              </a:rPr>
              <a:t>A secondary RMIT Heavy was developed</a:t>
            </a:r>
          </a:p>
          <a:p>
            <a:pPr marL="285750" indent="-285750">
              <a:spcAft>
                <a:spcPts val="1600"/>
              </a:spcAft>
              <a:buFont typeface="Arial" panose="020B0604020202020204" pitchFamily="34" charset="0"/>
              <a:buChar char="•"/>
            </a:pPr>
            <a:r>
              <a:rPr lang="en-US" dirty="0">
                <a:latin typeface="Fira Sans Condensed" panose="020B0604020202020204" charset="0"/>
              </a:rPr>
              <a:t>The program was delivered to various centers around the agency for use</a:t>
            </a:r>
          </a:p>
          <a:p>
            <a:pPr>
              <a:spcAft>
                <a:spcPts val="1600"/>
              </a:spcAft>
            </a:pPr>
            <a:endParaRPr lang="en-US" dirty="0">
              <a:latin typeface="Fira Sans Condensed" panose="020B0604020202020204" charset="0"/>
            </a:endParaRPr>
          </a:p>
        </p:txBody>
      </p:sp>
      <p:sp>
        <p:nvSpPr>
          <p:cNvPr id="31" name="Google Shape;317;p30">
            <a:extLst>
              <a:ext uri="{FF2B5EF4-FFF2-40B4-BE49-F238E27FC236}">
                <a16:creationId xmlns:a16="http://schemas.microsoft.com/office/drawing/2014/main" id="{40ACD484-D156-442A-9374-59169A350A91}"/>
              </a:ext>
            </a:extLst>
          </p:cNvPr>
          <p:cNvSpPr txBox="1">
            <a:spLocks/>
          </p:cNvSpPr>
          <p:nvPr/>
        </p:nvSpPr>
        <p:spPr>
          <a:xfrm>
            <a:off x="5217166" y="947238"/>
            <a:ext cx="3734575" cy="396707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My role:</a:t>
            </a:r>
          </a:p>
          <a:p>
            <a:pPr marL="285750" indent="-285750">
              <a:spcAft>
                <a:spcPts val="1600"/>
              </a:spcAft>
              <a:buFont typeface="Arial" panose="020B0604020202020204" pitchFamily="34" charset="0"/>
              <a:buChar char="•"/>
            </a:pPr>
            <a:r>
              <a:rPr lang="en-US" dirty="0">
                <a:latin typeface="Fira Sans Condensed" panose="020B0604020202020204" charset="0"/>
              </a:rPr>
              <a:t>I updated RMIT with core new features, testing procedures, and standard code upgrades</a:t>
            </a:r>
          </a:p>
          <a:p>
            <a:pPr marL="285750" indent="-285750">
              <a:spcAft>
                <a:spcPts val="1600"/>
              </a:spcAft>
              <a:buFont typeface="Arial" panose="020B0604020202020204" pitchFamily="34" charset="0"/>
              <a:buChar char="•"/>
            </a:pPr>
            <a:r>
              <a:rPr lang="en-US" dirty="0">
                <a:latin typeface="Fira Sans Condensed" panose="020B0604020202020204" charset="0"/>
              </a:rPr>
              <a:t>I created the entire RMIT heavy suite, which allows for new workflows, working with extended model types, and more.</a:t>
            </a:r>
          </a:p>
          <a:p>
            <a:pPr marL="285750" indent="-285750">
              <a:spcAft>
                <a:spcPts val="1600"/>
              </a:spcAft>
              <a:buFont typeface="Arial" panose="020B0604020202020204" pitchFamily="34" charset="0"/>
              <a:buChar char="•"/>
            </a:pPr>
            <a:r>
              <a:rPr lang="en-US" dirty="0">
                <a:latin typeface="Fira Sans Condensed" panose="020B0604020202020204" charset="0"/>
              </a:rPr>
              <a:t>Overhauled much of the old RMIT code to be more concise, efficient and documented.</a:t>
            </a:r>
          </a:p>
          <a:p>
            <a:pPr marL="285750" indent="-285750">
              <a:spcAft>
                <a:spcPts val="1600"/>
              </a:spcAft>
              <a:buFont typeface="Arial" panose="020B0604020202020204" pitchFamily="34" charset="0"/>
              <a:buChar char="•"/>
            </a:pPr>
            <a:endParaRPr lang="en-US" dirty="0">
              <a:latin typeface="Fira Sans Condensed" panose="020B0604020202020204" charset="0"/>
            </a:endParaRPr>
          </a:p>
          <a:p>
            <a:pPr>
              <a:spcAft>
                <a:spcPts val="1600"/>
              </a:spcAft>
            </a:pPr>
            <a:endParaRPr lang="en-US" dirty="0">
              <a:latin typeface="Fira Sans Condensed" panose="020B0604020202020204" charset="0"/>
            </a:endParaRPr>
          </a:p>
        </p:txBody>
      </p:sp>
    </p:spTree>
    <p:extLst>
      <p:ext uri="{BB962C8B-B14F-4D97-AF65-F5344CB8AC3E}">
        <p14:creationId xmlns:p14="http://schemas.microsoft.com/office/powerpoint/2010/main" val="170135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2"/>
          <p:cNvSpPr txBox="1">
            <a:spLocks noGrp="1"/>
          </p:cNvSpPr>
          <p:nvPr>
            <p:ph type="title"/>
          </p:nvPr>
        </p:nvSpPr>
        <p:spPr>
          <a:xfrm>
            <a:off x="205273" y="2817838"/>
            <a:ext cx="8117277"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Creating a Multi-User Model Review Program</a:t>
            </a:r>
            <a:endParaRPr dirty="0"/>
          </a:p>
        </p:txBody>
      </p:sp>
      <p:sp>
        <p:nvSpPr>
          <p:cNvPr id="366" name="Google Shape;366;p32"/>
          <p:cNvSpPr txBox="1">
            <a:spLocks noGrp="1"/>
          </p:cNvSpPr>
          <p:nvPr>
            <p:ph type="title" idx="2"/>
          </p:nvPr>
        </p:nvSpPr>
        <p:spPr>
          <a:xfrm>
            <a:off x="821450" y="588438"/>
            <a:ext cx="3062400" cy="114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r>
              <a:rPr lang="en" dirty="0">
                <a:solidFill>
                  <a:srgbClr val="FB9D9A"/>
                </a:solidFill>
              </a:rPr>
              <a:t>.</a:t>
            </a:r>
            <a:endParaRPr dirty="0">
              <a:solidFill>
                <a:srgbClr val="FB9D9A"/>
              </a:solidFill>
            </a:endParaRPr>
          </a:p>
        </p:txBody>
      </p:sp>
      <p:sp>
        <p:nvSpPr>
          <p:cNvPr id="6" name="TextBox 5">
            <a:extLst>
              <a:ext uri="{FF2B5EF4-FFF2-40B4-BE49-F238E27FC236}">
                <a16:creationId xmlns:a16="http://schemas.microsoft.com/office/drawing/2014/main" id="{A1D4C5B2-3509-47D6-87B1-8212B9EC6C97}"/>
              </a:ext>
            </a:extLst>
          </p:cNvPr>
          <p:cNvSpPr txBox="1"/>
          <p:nvPr/>
        </p:nvSpPr>
        <p:spPr>
          <a:xfrm>
            <a:off x="177637" y="3608853"/>
            <a:ext cx="8117277" cy="1200329"/>
          </a:xfrm>
          <a:prstGeom prst="rect">
            <a:avLst/>
          </a:prstGeom>
          <a:noFill/>
        </p:spPr>
        <p:txBody>
          <a:bodyPr wrap="square">
            <a:spAutoFit/>
          </a:bodyPr>
          <a:lstStyle/>
          <a:p>
            <a:r>
              <a:rPr lang="en-US" sz="3600" dirty="0">
                <a:solidFill>
                  <a:srgbClr val="FB9D9A"/>
                </a:solidFill>
                <a:latin typeface="Fira Sans Condensed ExtraBold" panose="020B0604020202020204" charset="0"/>
              </a:rPr>
              <a:t>An </a:t>
            </a:r>
            <a:r>
              <a:rPr lang="en" sz="3600" dirty="0">
                <a:solidFill>
                  <a:srgbClr val="FB9D9A"/>
                </a:solidFill>
                <a:latin typeface="Fira Sans Condensed ExtraBold" panose="020B0604020202020204" charset="0"/>
              </a:rPr>
              <a:t>Intuitive and </a:t>
            </a:r>
            <a:r>
              <a:rPr lang="en-US" sz="3600" dirty="0">
                <a:solidFill>
                  <a:srgbClr val="FB9D9A"/>
                </a:solidFill>
                <a:latin typeface="Fira Sans Condensed ExtraBold" panose="020B0604020202020204" charset="0"/>
              </a:rPr>
              <a:t>R</a:t>
            </a:r>
            <a:r>
              <a:rPr lang="en" sz="3600" dirty="0">
                <a:solidFill>
                  <a:srgbClr val="FB9D9A"/>
                </a:solidFill>
                <a:latin typeface="Fira Sans Condensed ExtraBold" panose="020B0604020202020204" charset="0"/>
              </a:rPr>
              <a:t>ealstic Model Review Experience</a:t>
            </a:r>
            <a:endParaRPr lang="en-US" sz="3600" dirty="0">
              <a:latin typeface="Fira Sans Condensed ExtraBold" panose="020B0604020202020204" charset="0"/>
            </a:endParaRPr>
          </a:p>
        </p:txBody>
      </p:sp>
    </p:spTree>
    <p:extLst>
      <p:ext uri="{BB962C8B-B14F-4D97-AF65-F5344CB8AC3E}">
        <p14:creationId xmlns:p14="http://schemas.microsoft.com/office/powerpoint/2010/main" val="2263236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7"/>
          <p:cNvSpPr txBox="1">
            <a:spLocks noGrp="1"/>
          </p:cNvSpPr>
          <p:nvPr>
            <p:ph type="title"/>
          </p:nvPr>
        </p:nvSpPr>
        <p:spPr>
          <a:xfrm>
            <a:off x="429462" y="180293"/>
            <a:ext cx="709594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a:t>
            </a:r>
            <a:r>
              <a:rPr lang="en-US" dirty="0"/>
              <a:t>Planned</a:t>
            </a:r>
            <a:r>
              <a:rPr lang="en" dirty="0"/>
              <a:t> Core features of the prorgram</a:t>
            </a:r>
            <a:r>
              <a:rPr lang="en" dirty="0">
                <a:solidFill>
                  <a:schemeClr val="dk1"/>
                </a:solidFill>
              </a:rPr>
              <a:t>.</a:t>
            </a:r>
            <a:endParaRPr dirty="0">
              <a:solidFill>
                <a:schemeClr val="dk1"/>
              </a:solidFill>
            </a:endParaRPr>
          </a:p>
        </p:txBody>
      </p:sp>
      <p:pic>
        <p:nvPicPr>
          <p:cNvPr id="3" name="Picture 2" descr="A picture containing sitting, table, group, light&#10;&#10;Description automatically generated">
            <a:extLst>
              <a:ext uri="{FF2B5EF4-FFF2-40B4-BE49-F238E27FC236}">
                <a16:creationId xmlns:a16="http://schemas.microsoft.com/office/drawing/2014/main" id="{1CDFD14E-A3FB-4D8B-A8CF-613E2FBE2CDC}"/>
              </a:ext>
            </a:extLst>
          </p:cNvPr>
          <p:cNvPicPr>
            <a:picLocks noChangeAspect="1"/>
          </p:cNvPicPr>
          <p:nvPr/>
        </p:nvPicPr>
        <p:blipFill>
          <a:blip r:embed="rId3"/>
          <a:stretch>
            <a:fillRect/>
          </a:stretch>
        </p:blipFill>
        <p:spPr>
          <a:xfrm>
            <a:off x="5324474" y="1260799"/>
            <a:ext cx="2676525" cy="1496689"/>
          </a:xfrm>
          <a:prstGeom prst="rect">
            <a:avLst/>
          </a:prstGeom>
        </p:spPr>
      </p:pic>
      <p:sp>
        <p:nvSpPr>
          <p:cNvPr id="78" name="Google Shape;317;p30">
            <a:extLst>
              <a:ext uri="{FF2B5EF4-FFF2-40B4-BE49-F238E27FC236}">
                <a16:creationId xmlns:a16="http://schemas.microsoft.com/office/drawing/2014/main" id="{9610AA6F-20D1-4DFF-AF28-53920C058838}"/>
              </a:ext>
            </a:extLst>
          </p:cNvPr>
          <p:cNvSpPr txBox="1">
            <a:spLocks/>
          </p:cNvSpPr>
          <p:nvPr/>
        </p:nvSpPr>
        <p:spPr>
          <a:xfrm>
            <a:off x="443108" y="752993"/>
            <a:ext cx="3734575" cy="396707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Aft>
                <a:spcPts val="1600"/>
              </a:spcAft>
              <a:buFont typeface="Arial" panose="020B0604020202020204" pitchFamily="34" charset="0"/>
              <a:buChar char="•"/>
            </a:pPr>
            <a:r>
              <a:rPr lang="en-US" dirty="0">
                <a:latin typeface="Fira Sans Condensed" panose="020B0604020202020204" charset="0"/>
              </a:rPr>
              <a:t>Multiuser integration allowing you to review models in a 3D environment with your co-workers from multiple remote locations.</a:t>
            </a:r>
          </a:p>
          <a:p>
            <a:pPr marL="285750" indent="-285750">
              <a:spcAft>
                <a:spcPts val="1600"/>
              </a:spcAft>
              <a:buFont typeface="Arial" panose="020B0604020202020204" pitchFamily="34" charset="0"/>
              <a:buChar char="•"/>
            </a:pPr>
            <a:r>
              <a:rPr lang="en-US" dirty="0">
                <a:latin typeface="Fira Sans Condensed" panose="020B0604020202020204" charset="0"/>
              </a:rPr>
              <a:t>CAD Model support that will allow for direct loading of your CAD models into the program.</a:t>
            </a:r>
          </a:p>
          <a:p>
            <a:pPr marL="285750" indent="-285750">
              <a:spcAft>
                <a:spcPts val="1600"/>
              </a:spcAft>
              <a:buFont typeface="Arial" panose="020B0604020202020204" pitchFamily="34" charset="0"/>
              <a:buChar char="•"/>
            </a:pPr>
            <a:r>
              <a:rPr lang="en-US" dirty="0">
                <a:latin typeface="Fira Sans Condensed" panose="020B0604020202020204" charset="0"/>
              </a:rPr>
              <a:t>Complete integration with models, allowing to move, scale, mark your models and more.</a:t>
            </a:r>
          </a:p>
          <a:p>
            <a:pPr marL="285750" indent="-285750">
              <a:spcAft>
                <a:spcPts val="1600"/>
              </a:spcAft>
              <a:buFont typeface="Arial" panose="020B0604020202020204" pitchFamily="34" charset="0"/>
              <a:buChar char="•"/>
            </a:pPr>
            <a:r>
              <a:rPr lang="en-US" dirty="0">
                <a:latin typeface="Fira Sans Condensed" panose="020B0604020202020204" charset="0"/>
              </a:rPr>
              <a:t>Various design review tools for communicating and evaluating such as highlighting, note taking and voice recording.</a:t>
            </a:r>
          </a:p>
          <a:p>
            <a:pPr marL="285750" indent="-285750">
              <a:spcAft>
                <a:spcPts val="1600"/>
              </a:spcAft>
              <a:buFont typeface="Arial" panose="020B0604020202020204" pitchFamily="34" charset="0"/>
              <a:buChar char="•"/>
            </a:pPr>
            <a:r>
              <a:rPr lang="en-US" dirty="0">
                <a:latin typeface="Fira Sans Condensed" panose="020B0604020202020204" charset="0"/>
              </a:rPr>
              <a:t>Support for more than VR, allowing to join with a phone and desktop.</a:t>
            </a:r>
          </a:p>
          <a:p>
            <a:pPr>
              <a:spcAft>
                <a:spcPts val="1600"/>
              </a:spcAft>
            </a:pPr>
            <a:endParaRPr lang="en-US" dirty="0">
              <a:latin typeface="Fira Sans Condensed" panose="020B0604020202020204" charset="0"/>
            </a:endParaRPr>
          </a:p>
        </p:txBody>
      </p:sp>
      <p:pic>
        <p:nvPicPr>
          <p:cNvPr id="5" name="Picture 4">
            <a:extLst>
              <a:ext uri="{FF2B5EF4-FFF2-40B4-BE49-F238E27FC236}">
                <a16:creationId xmlns:a16="http://schemas.microsoft.com/office/drawing/2014/main" id="{307226A4-0DB3-4A1C-A2E6-1352E3C3152E}"/>
              </a:ext>
            </a:extLst>
          </p:cNvPr>
          <p:cNvPicPr>
            <a:picLocks noChangeAspect="1"/>
          </p:cNvPicPr>
          <p:nvPr/>
        </p:nvPicPr>
        <p:blipFill>
          <a:blip r:embed="rId4"/>
          <a:stretch>
            <a:fillRect/>
          </a:stretch>
        </p:blipFill>
        <p:spPr>
          <a:xfrm>
            <a:off x="5324474" y="3200400"/>
            <a:ext cx="2685154" cy="12940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4" name="Google Shape;834;p48"/>
          <p:cNvSpPr txBox="1">
            <a:spLocks noGrp="1"/>
          </p:cNvSpPr>
          <p:nvPr>
            <p:ph type="body" idx="2"/>
          </p:nvPr>
        </p:nvSpPr>
        <p:spPr>
          <a:xfrm>
            <a:off x="4667175" y="1538149"/>
            <a:ext cx="3333900" cy="3286263"/>
          </a:xfrm>
          <a:prstGeom prst="rect">
            <a:avLst/>
          </a:prstGeom>
        </p:spPr>
        <p:txBody>
          <a:bodyPr spcFirstLastPara="1" wrap="square" lIns="91425" tIns="91425" rIns="91425" bIns="91425" anchor="ctr" anchorCtr="0">
            <a:noAutofit/>
          </a:bodyPr>
          <a:lstStyle/>
          <a:p>
            <a:pPr marL="457200" lvl="0" indent="-330200" algn="l" rtl="0">
              <a:spcBef>
                <a:spcPts val="0"/>
              </a:spcBef>
              <a:spcAft>
                <a:spcPts val="0"/>
              </a:spcAft>
              <a:buSzPts val="1600"/>
              <a:buChar char="●"/>
            </a:pPr>
            <a:r>
              <a:rPr lang="en-US" dirty="0">
                <a:latin typeface="Fira Sans Condensed ExtraBold" panose="020B0604020202020204" charset="0"/>
              </a:rPr>
              <a:t>3 different centers are contributing to the project (KSC,MSFC,JSC), with more expected to join.</a:t>
            </a:r>
          </a:p>
          <a:p>
            <a:pPr marL="457200" lvl="0" indent="-330200" algn="l" rtl="0">
              <a:spcBef>
                <a:spcPts val="0"/>
              </a:spcBef>
              <a:spcAft>
                <a:spcPts val="0"/>
              </a:spcAft>
              <a:buSzPts val="1600"/>
              <a:buChar char="●"/>
            </a:pPr>
            <a:r>
              <a:rPr lang="en-US" dirty="0">
                <a:latin typeface="Fira Sans Condensed ExtraBold" panose="020B0604020202020204" charset="0"/>
              </a:rPr>
              <a:t>Implementing successful software development practices such as version control, agile method, scrum and more.</a:t>
            </a:r>
          </a:p>
          <a:p>
            <a:pPr marL="457200" lvl="0" indent="-330200" algn="l" rtl="0">
              <a:spcBef>
                <a:spcPts val="0"/>
              </a:spcBef>
              <a:spcAft>
                <a:spcPts val="0"/>
              </a:spcAft>
              <a:buSzPts val="1600"/>
              <a:buChar char="●"/>
            </a:pPr>
            <a:r>
              <a:rPr lang="en-US" dirty="0">
                <a:latin typeface="Fira Sans Condensed ExtraBold" panose="020B0604020202020204" charset="0"/>
              </a:rPr>
              <a:t>Most standards for the program have been created, reducing overhead and complex in the future.</a:t>
            </a:r>
          </a:p>
          <a:p>
            <a:pPr marL="457200" lvl="0" indent="-330200" algn="l" rtl="0">
              <a:spcBef>
                <a:spcPts val="0"/>
              </a:spcBef>
              <a:spcAft>
                <a:spcPts val="0"/>
              </a:spcAft>
              <a:buSzPts val="1600"/>
              <a:buChar char="●"/>
            </a:pPr>
            <a:endParaRPr lang="en-US" dirty="0">
              <a:latin typeface="Fira Sans Condensed ExtraBold" panose="020B0604020202020204" charset="0"/>
            </a:endParaRPr>
          </a:p>
        </p:txBody>
      </p:sp>
      <p:sp>
        <p:nvSpPr>
          <p:cNvPr id="835" name="Google Shape;835;p48"/>
          <p:cNvSpPr txBox="1">
            <a:spLocks noGrp="1"/>
          </p:cNvSpPr>
          <p:nvPr>
            <p:ph type="title"/>
          </p:nvPr>
        </p:nvSpPr>
        <p:spPr>
          <a:xfrm>
            <a:off x="672350" y="566762"/>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Current progress</a:t>
            </a:r>
            <a:r>
              <a:rPr lang="en" dirty="0">
                <a:solidFill>
                  <a:schemeClr val="dk1"/>
                </a:solidFill>
              </a:rPr>
              <a:t>.</a:t>
            </a:r>
            <a:endParaRPr dirty="0">
              <a:solidFill>
                <a:schemeClr val="dk1"/>
              </a:solidFill>
            </a:endParaRPr>
          </a:p>
        </p:txBody>
      </p:sp>
      <p:sp>
        <p:nvSpPr>
          <p:cNvPr id="8" name="Google Shape;317;p30">
            <a:extLst>
              <a:ext uri="{FF2B5EF4-FFF2-40B4-BE49-F238E27FC236}">
                <a16:creationId xmlns:a16="http://schemas.microsoft.com/office/drawing/2014/main" id="{A8C3C950-1421-42B2-BBC7-0A8D88C0A1C4}"/>
              </a:ext>
            </a:extLst>
          </p:cNvPr>
          <p:cNvSpPr txBox="1">
            <a:spLocks/>
          </p:cNvSpPr>
          <p:nvPr/>
        </p:nvSpPr>
        <p:spPr>
          <a:xfrm>
            <a:off x="366907" y="1538149"/>
            <a:ext cx="3734575" cy="337672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Aft>
                <a:spcPts val="1600"/>
              </a:spcAft>
              <a:buFont typeface="Arial" panose="020B0604020202020204" pitchFamily="34" charset="0"/>
              <a:buChar char="•"/>
            </a:pPr>
            <a:r>
              <a:rPr lang="en-US" sz="1600" dirty="0">
                <a:latin typeface="Fira Sans Condensed ExtraBold" panose="020B0604020202020204" charset="0"/>
              </a:rPr>
              <a:t>Basic multiuser implementation is complete, allowing a user to move, talk and edit models together.</a:t>
            </a:r>
          </a:p>
          <a:p>
            <a:pPr marL="285750" indent="-285750">
              <a:spcAft>
                <a:spcPts val="1600"/>
              </a:spcAft>
              <a:buFont typeface="Arial" panose="020B0604020202020204" pitchFamily="34" charset="0"/>
              <a:buChar char="•"/>
            </a:pPr>
            <a:r>
              <a:rPr lang="en-US" sz="1600" dirty="0">
                <a:latin typeface="Fira Sans Condensed ExtraBold" panose="020B0604020202020204" charset="0"/>
              </a:rPr>
              <a:t>UI and Avatars are nearly done, allowing for a clean and precise look.</a:t>
            </a:r>
          </a:p>
          <a:p>
            <a:pPr marL="285750" indent="-285750">
              <a:spcAft>
                <a:spcPts val="1600"/>
              </a:spcAft>
              <a:buFont typeface="Arial" panose="020B0604020202020204" pitchFamily="34" charset="0"/>
              <a:buChar char="•"/>
            </a:pPr>
            <a:r>
              <a:rPr lang="en-US" sz="1600" dirty="0">
                <a:latin typeface="Fira Sans Condensed ExtraBold" panose="020B0604020202020204" charset="0"/>
              </a:rPr>
              <a:t>Direct model loading from files and folders has been completed.</a:t>
            </a:r>
          </a:p>
          <a:p>
            <a:pPr>
              <a:spcAft>
                <a:spcPts val="1600"/>
              </a:spcAft>
            </a:pPr>
            <a:endParaRPr lang="en-US" sz="1600" dirty="0">
              <a:latin typeface="Fira Sans Condensed ExtraBold" panose="020B0604020202020204" charset="0"/>
            </a:endParaRPr>
          </a:p>
        </p:txBody>
      </p:sp>
    </p:spTree>
    <p:extLst>
      <p:ext uri="{BB962C8B-B14F-4D97-AF65-F5344CB8AC3E}">
        <p14:creationId xmlns:p14="http://schemas.microsoft.com/office/powerpoint/2010/main" val="1231132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title"/>
          </p:nvPr>
        </p:nvSpPr>
        <p:spPr>
          <a:xfrm>
            <a:off x="429463" y="374538"/>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My current and future roles.</a:t>
            </a:r>
            <a:endParaRPr dirty="0">
              <a:solidFill>
                <a:schemeClr val="dk1"/>
              </a:solidFill>
            </a:endParaRPr>
          </a:p>
        </p:txBody>
      </p:sp>
      <p:sp>
        <p:nvSpPr>
          <p:cNvPr id="31" name="Google Shape;317;p30">
            <a:extLst>
              <a:ext uri="{FF2B5EF4-FFF2-40B4-BE49-F238E27FC236}">
                <a16:creationId xmlns:a16="http://schemas.microsoft.com/office/drawing/2014/main" id="{40ACD484-D156-442A-9374-59169A350A91}"/>
              </a:ext>
            </a:extLst>
          </p:cNvPr>
          <p:cNvSpPr txBox="1">
            <a:spLocks/>
          </p:cNvSpPr>
          <p:nvPr/>
        </p:nvSpPr>
        <p:spPr>
          <a:xfrm>
            <a:off x="429463" y="1263530"/>
            <a:ext cx="3734575" cy="323604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Current Role:</a:t>
            </a:r>
          </a:p>
          <a:p>
            <a:pPr marL="285750" indent="-285750">
              <a:spcAft>
                <a:spcPts val="1600"/>
              </a:spcAft>
              <a:buFont typeface="Arial" panose="020B0604020202020204" pitchFamily="34" charset="0"/>
              <a:buChar char="•"/>
            </a:pPr>
            <a:r>
              <a:rPr lang="en-US" dirty="0">
                <a:latin typeface="Fira Sans Condensed" panose="020B0604020202020204" charset="0"/>
              </a:rPr>
              <a:t>I am responsible for integration of everyone's induvial code and development.</a:t>
            </a:r>
          </a:p>
          <a:p>
            <a:pPr marL="285750" indent="-285750">
              <a:spcAft>
                <a:spcPts val="1600"/>
              </a:spcAft>
              <a:buFont typeface="Arial" panose="020B0604020202020204" pitchFamily="34" charset="0"/>
              <a:buChar char="•"/>
            </a:pPr>
            <a:r>
              <a:rPr lang="en-US" dirty="0">
                <a:latin typeface="Fira Sans Condensed" panose="020B0604020202020204" charset="0"/>
              </a:rPr>
              <a:t>Assist with ensuring everyone’s tasks are being completed and helping if they are having any development issues.</a:t>
            </a:r>
          </a:p>
          <a:p>
            <a:pPr marL="285750" indent="-285750">
              <a:spcAft>
                <a:spcPts val="1600"/>
              </a:spcAft>
              <a:buFont typeface="Arial" panose="020B0604020202020204" pitchFamily="34" charset="0"/>
              <a:buChar char="•"/>
            </a:pPr>
            <a:r>
              <a:rPr lang="en-US" dirty="0">
                <a:latin typeface="Fira Sans Condensed" panose="020B0604020202020204" charset="0"/>
              </a:rPr>
              <a:t>I am the senior developer for the program.</a:t>
            </a:r>
          </a:p>
          <a:p>
            <a:pPr>
              <a:spcAft>
                <a:spcPts val="1600"/>
              </a:spcAft>
            </a:pPr>
            <a:endParaRPr lang="en-US" dirty="0">
              <a:latin typeface="Fira Sans Condensed" panose="020B0604020202020204" charset="0"/>
            </a:endParaRPr>
          </a:p>
          <a:p>
            <a:pPr marL="285750" indent="-285750">
              <a:spcAft>
                <a:spcPts val="1600"/>
              </a:spcAft>
              <a:buFont typeface="Arial" panose="020B0604020202020204" pitchFamily="34" charset="0"/>
              <a:buChar char="•"/>
            </a:pPr>
            <a:endParaRPr lang="en-US" dirty="0">
              <a:latin typeface="Fira Sans Condensed" panose="020B0604020202020204" charset="0"/>
            </a:endParaRPr>
          </a:p>
          <a:p>
            <a:pPr>
              <a:spcAft>
                <a:spcPts val="1600"/>
              </a:spcAft>
            </a:pPr>
            <a:endParaRPr lang="en-US" dirty="0">
              <a:latin typeface="Fira Sans Condensed" panose="020B0604020202020204" charset="0"/>
            </a:endParaRPr>
          </a:p>
        </p:txBody>
      </p:sp>
      <p:sp>
        <p:nvSpPr>
          <p:cNvPr id="5" name="Google Shape;317;p30">
            <a:extLst>
              <a:ext uri="{FF2B5EF4-FFF2-40B4-BE49-F238E27FC236}">
                <a16:creationId xmlns:a16="http://schemas.microsoft.com/office/drawing/2014/main" id="{FFFD58D6-8F72-4BCB-AD18-1FDDDF857C64}"/>
              </a:ext>
            </a:extLst>
          </p:cNvPr>
          <p:cNvSpPr txBox="1">
            <a:spLocks/>
          </p:cNvSpPr>
          <p:nvPr/>
        </p:nvSpPr>
        <p:spPr>
          <a:xfrm>
            <a:off x="4300423" y="1209834"/>
            <a:ext cx="3734575" cy="396707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dirty="0">
                <a:latin typeface="Fira Sans Condensed" panose="020B0604020202020204" charset="0"/>
              </a:rPr>
              <a:t>Near Term Role:</a:t>
            </a:r>
          </a:p>
          <a:p>
            <a:pPr marL="285750" indent="-285750">
              <a:spcAft>
                <a:spcPts val="1600"/>
              </a:spcAft>
              <a:buFont typeface="Arial" panose="020B0604020202020204" pitchFamily="34" charset="0"/>
              <a:buChar char="•"/>
            </a:pPr>
            <a:r>
              <a:rPr lang="en-US" dirty="0">
                <a:latin typeface="Fira Sans Condensed" panose="020B0604020202020204" charset="0"/>
              </a:rPr>
              <a:t>Integrating current interns work from KSC and MSFC into the program.</a:t>
            </a:r>
          </a:p>
          <a:p>
            <a:pPr marL="285750" indent="-285750">
              <a:spcAft>
                <a:spcPts val="1600"/>
              </a:spcAft>
              <a:buFont typeface="Arial" panose="020B0604020202020204" pitchFamily="34" charset="0"/>
              <a:buChar char="•"/>
            </a:pPr>
            <a:r>
              <a:rPr lang="en-US" dirty="0">
                <a:latin typeface="Fira Sans Condensed" panose="020B0604020202020204" charset="0"/>
              </a:rPr>
              <a:t>Automating RMIT into the program to allow for model import.</a:t>
            </a:r>
          </a:p>
          <a:p>
            <a:pPr marL="285750" indent="-285750">
              <a:spcAft>
                <a:spcPts val="1600"/>
              </a:spcAft>
              <a:buFont typeface="Arial" panose="020B0604020202020204" pitchFamily="34" charset="0"/>
              <a:buChar char="•"/>
            </a:pPr>
            <a:r>
              <a:rPr lang="en-US" dirty="0">
                <a:latin typeface="Fira Sans Condensed" panose="020B0604020202020204" charset="0"/>
              </a:rPr>
              <a:t>Implementing a update to all UI.</a:t>
            </a:r>
          </a:p>
          <a:p>
            <a:pPr marL="285750" indent="-285750">
              <a:spcAft>
                <a:spcPts val="1600"/>
              </a:spcAft>
              <a:buFont typeface="Arial" panose="020B0604020202020204" pitchFamily="34" charset="0"/>
              <a:buChar char="•"/>
            </a:pPr>
            <a:r>
              <a:rPr lang="en-US" dirty="0">
                <a:latin typeface="Fira Sans Condensed" panose="020B0604020202020204" charset="0"/>
              </a:rPr>
              <a:t>Integrating new models and avatar into the program.</a:t>
            </a:r>
          </a:p>
          <a:p>
            <a:pPr>
              <a:spcAft>
                <a:spcPts val="1600"/>
              </a:spcAft>
            </a:pPr>
            <a:endParaRPr lang="en-US" dirty="0">
              <a:latin typeface="Fira Sans Condensed" panose="020B0604020202020204" charset="0"/>
            </a:endParaRPr>
          </a:p>
          <a:p>
            <a:pPr>
              <a:spcAft>
                <a:spcPts val="1600"/>
              </a:spcAft>
            </a:pPr>
            <a:endParaRPr lang="en-US" dirty="0">
              <a:latin typeface="Fira Sans Condensed" panose="020B0604020202020204" charset="0"/>
            </a:endParaRPr>
          </a:p>
        </p:txBody>
      </p:sp>
    </p:spTree>
    <p:extLst>
      <p:ext uri="{BB962C8B-B14F-4D97-AF65-F5344CB8AC3E}">
        <p14:creationId xmlns:p14="http://schemas.microsoft.com/office/powerpoint/2010/main" val="3820900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2"/>
          <p:cNvSpPr txBox="1">
            <a:spLocks noGrp="1"/>
          </p:cNvSpPr>
          <p:nvPr>
            <p:ph type="title"/>
          </p:nvPr>
        </p:nvSpPr>
        <p:spPr>
          <a:xfrm>
            <a:off x="33580" y="2767053"/>
            <a:ext cx="911042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My Takeaways and Personal Development</a:t>
            </a:r>
            <a:endParaRPr dirty="0"/>
          </a:p>
        </p:txBody>
      </p:sp>
      <p:sp>
        <p:nvSpPr>
          <p:cNvPr id="366" name="Google Shape;366;p32"/>
          <p:cNvSpPr txBox="1">
            <a:spLocks noGrp="1"/>
          </p:cNvSpPr>
          <p:nvPr>
            <p:ph type="title" idx="2"/>
          </p:nvPr>
        </p:nvSpPr>
        <p:spPr>
          <a:xfrm>
            <a:off x="821450" y="588438"/>
            <a:ext cx="3062400" cy="114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04</a:t>
            </a:r>
            <a:r>
              <a:rPr lang="en" dirty="0">
                <a:solidFill>
                  <a:srgbClr val="FB9D9A"/>
                </a:solidFill>
              </a:rPr>
              <a:t>.</a:t>
            </a:r>
            <a:endParaRPr dirty="0">
              <a:solidFill>
                <a:srgbClr val="FB9D9A"/>
              </a:solidFill>
            </a:endParaRPr>
          </a:p>
        </p:txBody>
      </p:sp>
    </p:spTree>
    <p:extLst>
      <p:ext uri="{BB962C8B-B14F-4D97-AF65-F5344CB8AC3E}">
        <p14:creationId xmlns:p14="http://schemas.microsoft.com/office/powerpoint/2010/main" val="26410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8"/>
          <p:cNvSpPr txBox="1">
            <a:spLocks noGrp="1"/>
          </p:cNvSpPr>
          <p:nvPr>
            <p:ph type="body" idx="1"/>
          </p:nvPr>
        </p:nvSpPr>
        <p:spPr>
          <a:xfrm>
            <a:off x="3225050" y="1194800"/>
            <a:ext cx="5771805" cy="3198000"/>
          </a:xfrm>
          <a:prstGeom prst="rect">
            <a:avLst/>
          </a:prstGeom>
        </p:spPr>
        <p:txBody>
          <a:bodyPr spcFirstLastPara="1" wrap="square" lIns="91425" tIns="91425" rIns="91425" bIns="91425" anchor="t" anchorCtr="0">
            <a:noAutofit/>
          </a:bodyPr>
          <a:lstStyle/>
          <a:p>
            <a:pPr marL="285750" lvl="0" indent="-285750" algn="l" rtl="0">
              <a:lnSpc>
                <a:spcPct val="100000"/>
              </a:lnSpc>
              <a:spcBef>
                <a:spcPts val="0"/>
              </a:spcBef>
              <a:spcAft>
                <a:spcPts val="1600"/>
              </a:spcAft>
              <a:buFontTx/>
              <a:buChar char="-"/>
            </a:pPr>
            <a:r>
              <a:rPr lang="en-US" dirty="0"/>
              <a:t>I Attend University of Wisconsin Madison.</a:t>
            </a:r>
          </a:p>
          <a:p>
            <a:pPr marL="285750" lvl="0" indent="-285750" algn="l" rtl="0">
              <a:lnSpc>
                <a:spcPct val="100000"/>
              </a:lnSpc>
              <a:spcBef>
                <a:spcPts val="0"/>
              </a:spcBef>
              <a:spcAft>
                <a:spcPts val="1600"/>
              </a:spcAft>
              <a:buFontTx/>
              <a:buChar char="-"/>
            </a:pPr>
            <a:r>
              <a:rPr lang="en-US" dirty="0"/>
              <a:t>I am a double major in Mechanical Engineering and Computer Science.</a:t>
            </a:r>
          </a:p>
          <a:p>
            <a:pPr marL="285750" lvl="0" indent="-285750" algn="l" rtl="0">
              <a:lnSpc>
                <a:spcPct val="100000"/>
              </a:lnSpc>
              <a:spcBef>
                <a:spcPts val="0"/>
              </a:spcBef>
              <a:spcAft>
                <a:spcPts val="1600"/>
              </a:spcAft>
              <a:buFontTx/>
              <a:buChar char="-"/>
            </a:pPr>
            <a:r>
              <a:rPr lang="en-US" dirty="0"/>
              <a:t>My Pathways rotation in ITC-1 Augmented/Virtual Reality Lab.</a:t>
            </a:r>
          </a:p>
          <a:p>
            <a:pPr marL="285750" lvl="0" indent="-285750" algn="l" rtl="0">
              <a:lnSpc>
                <a:spcPct val="100000"/>
              </a:lnSpc>
              <a:spcBef>
                <a:spcPts val="0"/>
              </a:spcBef>
              <a:spcAft>
                <a:spcPts val="1600"/>
              </a:spcAft>
              <a:buFontTx/>
              <a:buChar char="-"/>
            </a:pPr>
            <a:r>
              <a:rPr lang="en-US" dirty="0"/>
              <a:t>I will graduate in May 2021</a:t>
            </a:r>
          </a:p>
          <a:p>
            <a:pPr marL="285750" lvl="0" indent="-285750" algn="l" rtl="0">
              <a:lnSpc>
                <a:spcPct val="100000"/>
              </a:lnSpc>
              <a:spcBef>
                <a:spcPts val="0"/>
              </a:spcBef>
              <a:spcAft>
                <a:spcPts val="1600"/>
              </a:spcAft>
              <a:buFontTx/>
              <a:buChar char="-"/>
            </a:pPr>
            <a:r>
              <a:rPr lang="en-US" dirty="0"/>
              <a:t>My primary Focuses have been Robotics, Additive Manufacturing and Extended Reality (XR)</a:t>
            </a:r>
          </a:p>
          <a:p>
            <a:pPr marL="285750" lvl="0" indent="-285750" algn="l" rtl="0">
              <a:lnSpc>
                <a:spcPct val="100000"/>
              </a:lnSpc>
              <a:spcBef>
                <a:spcPts val="0"/>
              </a:spcBef>
              <a:spcAft>
                <a:spcPts val="1600"/>
              </a:spcAft>
              <a:buFontTx/>
              <a:buChar char="-"/>
            </a:pPr>
            <a:r>
              <a:rPr lang="en-US" dirty="0"/>
              <a:t>My biggest hobby is making/hacking</a:t>
            </a:r>
          </a:p>
          <a:p>
            <a:pPr marL="0" lvl="0" indent="0" algn="l" rtl="0">
              <a:lnSpc>
                <a:spcPct val="100000"/>
              </a:lnSpc>
              <a:spcBef>
                <a:spcPts val="0"/>
              </a:spcBef>
              <a:spcAft>
                <a:spcPts val="1600"/>
              </a:spcAft>
              <a:buNone/>
            </a:pPr>
            <a:endParaRPr dirty="0"/>
          </a:p>
        </p:txBody>
      </p:sp>
      <p:sp>
        <p:nvSpPr>
          <p:cNvPr id="291" name="Google Shape;291;p28"/>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About me.</a:t>
            </a:r>
            <a:endParaRPr dirty="0">
              <a:solidFill>
                <a:schemeClr val="dk1"/>
              </a:solidFill>
            </a:endParaRPr>
          </a:p>
        </p:txBody>
      </p:sp>
      <p:pic>
        <p:nvPicPr>
          <p:cNvPr id="3" name="Picture 2" descr="A young person in a blue shirt&#10;&#10;Description automatically generated">
            <a:extLst>
              <a:ext uri="{FF2B5EF4-FFF2-40B4-BE49-F238E27FC236}">
                <a16:creationId xmlns:a16="http://schemas.microsoft.com/office/drawing/2014/main" id="{5B3BD75D-7B04-4819-B439-6DB3B01509F3}"/>
              </a:ext>
            </a:extLst>
          </p:cNvPr>
          <p:cNvPicPr>
            <a:picLocks noChangeAspect="1"/>
          </p:cNvPicPr>
          <p:nvPr/>
        </p:nvPicPr>
        <p:blipFill>
          <a:blip r:embed="rId3"/>
          <a:stretch>
            <a:fillRect/>
          </a:stretch>
        </p:blipFill>
        <p:spPr>
          <a:xfrm>
            <a:off x="300038" y="1177525"/>
            <a:ext cx="2571750" cy="25717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40"/>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I learned.</a:t>
            </a:r>
            <a:endParaRPr dirty="0">
              <a:solidFill>
                <a:schemeClr val="dk1"/>
              </a:solidFill>
            </a:endParaRPr>
          </a:p>
        </p:txBody>
      </p:sp>
      <p:pic>
        <p:nvPicPr>
          <p:cNvPr id="4100" name="Picture 4" descr="Home">
            <a:extLst>
              <a:ext uri="{FF2B5EF4-FFF2-40B4-BE49-F238E27FC236}">
                <a16:creationId xmlns:a16="http://schemas.microsoft.com/office/drawing/2014/main" id="{6D0B82D4-C731-4D18-B286-A7EB4FE36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057" y="1323924"/>
            <a:ext cx="1269060" cy="164207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Most popular CI/CD pipelines and tools | by Tony Eneh | FAUN | Medium">
            <a:extLst>
              <a:ext uri="{FF2B5EF4-FFF2-40B4-BE49-F238E27FC236}">
                <a16:creationId xmlns:a16="http://schemas.microsoft.com/office/drawing/2014/main" id="{1D349D41-1F8D-498D-BE0B-9690BA58E3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 y="1196723"/>
            <a:ext cx="3233737" cy="157981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Why Upstream Unit Testing Is Important - Functionize.com">
            <a:extLst>
              <a:ext uri="{FF2B5EF4-FFF2-40B4-BE49-F238E27FC236}">
                <a16:creationId xmlns:a16="http://schemas.microsoft.com/office/drawing/2014/main" id="{7EF28387-5E23-45E8-9D58-0FA0513D5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75" y="2966000"/>
            <a:ext cx="3138487" cy="196155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Atlassian Jira and Jira Plugins - myUSGS Jira">
            <a:extLst>
              <a:ext uri="{FF2B5EF4-FFF2-40B4-BE49-F238E27FC236}">
                <a16:creationId xmlns:a16="http://schemas.microsoft.com/office/drawing/2014/main" id="{7AFEFDC6-A85E-48B5-BDC4-1C41BB1AA2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5352" y="3437573"/>
            <a:ext cx="2596938" cy="10184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41"/>
          <p:cNvSpPr txBox="1">
            <a:spLocks noGrp="1"/>
          </p:cNvSpPr>
          <p:nvPr>
            <p:ph type="title"/>
          </p:nvPr>
        </p:nvSpPr>
        <p:spPr>
          <a:xfrm>
            <a:off x="672350" y="436450"/>
            <a:ext cx="600902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Significance of work experience on my growth</a:t>
            </a:r>
            <a:r>
              <a:rPr lang="en" dirty="0">
                <a:solidFill>
                  <a:schemeClr val="dk1"/>
                </a:solidFill>
              </a:rPr>
              <a:t>.</a:t>
            </a:r>
            <a:endParaRPr dirty="0">
              <a:solidFill>
                <a:schemeClr val="dk1"/>
              </a:solidFill>
            </a:endParaRPr>
          </a:p>
        </p:txBody>
      </p:sp>
      <p:sp>
        <p:nvSpPr>
          <p:cNvPr id="91" name="Google Shape;771;p46">
            <a:extLst>
              <a:ext uri="{FF2B5EF4-FFF2-40B4-BE49-F238E27FC236}">
                <a16:creationId xmlns:a16="http://schemas.microsoft.com/office/drawing/2014/main" id="{EFB26A74-41E3-41C1-8A9A-FF21995A39B2}"/>
              </a:ext>
            </a:extLst>
          </p:cNvPr>
          <p:cNvSpPr txBox="1">
            <a:spLocks noGrp="1"/>
          </p:cNvSpPr>
          <p:nvPr>
            <p:ph type="subTitle" idx="1"/>
          </p:nvPr>
        </p:nvSpPr>
        <p:spPr>
          <a:xfrm>
            <a:off x="1036760" y="1951187"/>
            <a:ext cx="19413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Teleworking has really pushed me to grow in time and work balance.</a:t>
            </a:r>
            <a:endParaRPr dirty="0"/>
          </a:p>
        </p:txBody>
      </p:sp>
      <p:sp>
        <p:nvSpPr>
          <p:cNvPr id="93" name="Google Shape;773;p46">
            <a:extLst>
              <a:ext uri="{FF2B5EF4-FFF2-40B4-BE49-F238E27FC236}">
                <a16:creationId xmlns:a16="http://schemas.microsoft.com/office/drawing/2014/main" id="{FAFEF78E-B5C1-4324-96B2-338180F52AE7}"/>
              </a:ext>
            </a:extLst>
          </p:cNvPr>
          <p:cNvSpPr txBox="1">
            <a:spLocks noGrp="1"/>
          </p:cNvSpPr>
          <p:nvPr>
            <p:ph type="subTitle" idx="4"/>
          </p:nvPr>
        </p:nvSpPr>
        <p:spPr>
          <a:xfrm>
            <a:off x="5710726" y="1951187"/>
            <a:ext cx="1941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I have gained project development skills which I will apply to future projects.</a:t>
            </a:r>
            <a:endParaRPr dirty="0"/>
          </a:p>
        </p:txBody>
      </p:sp>
      <p:sp>
        <p:nvSpPr>
          <p:cNvPr id="95" name="Google Shape;775;p46">
            <a:extLst>
              <a:ext uri="{FF2B5EF4-FFF2-40B4-BE49-F238E27FC236}">
                <a16:creationId xmlns:a16="http://schemas.microsoft.com/office/drawing/2014/main" id="{7DCAF942-79B7-474C-A377-2F552DE3D79C}"/>
              </a:ext>
            </a:extLst>
          </p:cNvPr>
          <p:cNvSpPr txBox="1">
            <a:spLocks noGrp="1"/>
          </p:cNvSpPr>
          <p:nvPr>
            <p:ph type="subTitle" idx="6"/>
          </p:nvPr>
        </p:nvSpPr>
        <p:spPr>
          <a:xfrm>
            <a:off x="1036760" y="3465924"/>
            <a:ext cx="1959709"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dirty="0"/>
              <a:t>I have refined both my leadership and development skills.</a:t>
            </a:r>
            <a:endParaRPr dirty="0"/>
          </a:p>
        </p:txBody>
      </p:sp>
      <p:sp>
        <p:nvSpPr>
          <p:cNvPr id="98" name="Google Shape;778;p46">
            <a:extLst>
              <a:ext uri="{FF2B5EF4-FFF2-40B4-BE49-F238E27FC236}">
                <a16:creationId xmlns:a16="http://schemas.microsoft.com/office/drawing/2014/main" id="{344A0301-32E1-4F1B-81D4-F8C426762BBC}"/>
              </a:ext>
            </a:extLst>
          </p:cNvPr>
          <p:cNvSpPr/>
          <p:nvPr/>
        </p:nvSpPr>
        <p:spPr>
          <a:xfrm>
            <a:off x="3301580" y="1844550"/>
            <a:ext cx="848400" cy="848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79;p46">
            <a:extLst>
              <a:ext uri="{FF2B5EF4-FFF2-40B4-BE49-F238E27FC236}">
                <a16:creationId xmlns:a16="http://schemas.microsoft.com/office/drawing/2014/main" id="{E7DC5897-58CA-467A-8B13-BBF13C675464}"/>
              </a:ext>
            </a:extLst>
          </p:cNvPr>
          <p:cNvSpPr/>
          <p:nvPr/>
        </p:nvSpPr>
        <p:spPr>
          <a:xfrm>
            <a:off x="4489196" y="1844550"/>
            <a:ext cx="848400" cy="848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80;p46">
            <a:extLst>
              <a:ext uri="{FF2B5EF4-FFF2-40B4-BE49-F238E27FC236}">
                <a16:creationId xmlns:a16="http://schemas.microsoft.com/office/drawing/2014/main" id="{90846F6A-0466-4ACA-8AB8-7A832624D3E4}"/>
              </a:ext>
            </a:extLst>
          </p:cNvPr>
          <p:cNvSpPr/>
          <p:nvPr/>
        </p:nvSpPr>
        <p:spPr>
          <a:xfrm>
            <a:off x="3301580" y="3416175"/>
            <a:ext cx="848400" cy="848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7661;p66">
            <a:extLst>
              <a:ext uri="{FF2B5EF4-FFF2-40B4-BE49-F238E27FC236}">
                <a16:creationId xmlns:a16="http://schemas.microsoft.com/office/drawing/2014/main" id="{3E0D310D-9EA1-4ADB-BC87-67F432F5F041}"/>
              </a:ext>
            </a:extLst>
          </p:cNvPr>
          <p:cNvGrpSpPr/>
          <p:nvPr/>
        </p:nvGrpSpPr>
        <p:grpSpPr>
          <a:xfrm>
            <a:off x="3511028" y="2099392"/>
            <a:ext cx="429504" cy="370879"/>
            <a:chOff x="-42651700" y="3217825"/>
            <a:chExt cx="367600" cy="317425"/>
          </a:xfrm>
        </p:grpSpPr>
        <p:sp>
          <p:nvSpPr>
            <p:cNvPr id="127" name="Google Shape;7662;p66">
              <a:extLst>
                <a:ext uri="{FF2B5EF4-FFF2-40B4-BE49-F238E27FC236}">
                  <a16:creationId xmlns:a16="http://schemas.microsoft.com/office/drawing/2014/main" id="{65A4560C-324E-476B-A01F-120B70004FC6}"/>
                </a:ext>
              </a:extLst>
            </p:cNvPr>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663;p66">
              <a:extLst>
                <a:ext uri="{FF2B5EF4-FFF2-40B4-BE49-F238E27FC236}">
                  <a16:creationId xmlns:a16="http://schemas.microsoft.com/office/drawing/2014/main" id="{E1DA7F98-EE83-4FCD-8580-32FA76FBDD59}"/>
                </a:ext>
              </a:extLst>
            </p:cNvPr>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664;p66">
              <a:extLst>
                <a:ext uri="{FF2B5EF4-FFF2-40B4-BE49-F238E27FC236}">
                  <a16:creationId xmlns:a16="http://schemas.microsoft.com/office/drawing/2014/main" id="{10F0FA93-DA9D-4214-B18A-519CD606CE11}"/>
                </a:ext>
              </a:extLst>
            </p:cNvPr>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665;p66">
              <a:extLst>
                <a:ext uri="{FF2B5EF4-FFF2-40B4-BE49-F238E27FC236}">
                  <a16:creationId xmlns:a16="http://schemas.microsoft.com/office/drawing/2014/main" id="{8567BEB2-7B85-4797-B9A9-2463115CDCF5}"/>
                </a:ext>
              </a:extLst>
            </p:cNvPr>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8205;p67">
            <a:extLst>
              <a:ext uri="{FF2B5EF4-FFF2-40B4-BE49-F238E27FC236}">
                <a16:creationId xmlns:a16="http://schemas.microsoft.com/office/drawing/2014/main" id="{2311AEA6-EA10-4420-8253-69F18D9805E9}"/>
              </a:ext>
            </a:extLst>
          </p:cNvPr>
          <p:cNvGrpSpPr/>
          <p:nvPr/>
        </p:nvGrpSpPr>
        <p:grpSpPr>
          <a:xfrm>
            <a:off x="3543860" y="3627235"/>
            <a:ext cx="350079" cy="350079"/>
            <a:chOff x="583100" y="3982600"/>
            <a:chExt cx="296175" cy="296175"/>
          </a:xfrm>
        </p:grpSpPr>
        <p:sp>
          <p:nvSpPr>
            <p:cNvPr id="132" name="Google Shape;8206;p67">
              <a:extLst>
                <a:ext uri="{FF2B5EF4-FFF2-40B4-BE49-F238E27FC236}">
                  <a16:creationId xmlns:a16="http://schemas.microsoft.com/office/drawing/2014/main" id="{F4EB26AB-49EA-4555-AF71-3643FEC677B5}"/>
                </a:ext>
              </a:extLst>
            </p:cNvPr>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07;p67">
              <a:extLst>
                <a:ext uri="{FF2B5EF4-FFF2-40B4-BE49-F238E27FC236}">
                  <a16:creationId xmlns:a16="http://schemas.microsoft.com/office/drawing/2014/main" id="{A7A07198-3695-4645-9E23-E36514F46F7C}"/>
                </a:ext>
              </a:extLst>
            </p:cNvPr>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208;p67">
              <a:extLst>
                <a:ext uri="{FF2B5EF4-FFF2-40B4-BE49-F238E27FC236}">
                  <a16:creationId xmlns:a16="http://schemas.microsoft.com/office/drawing/2014/main" id="{2EC5F84B-55ED-43BA-BB7B-91683AF4D138}"/>
                </a:ext>
              </a:extLst>
            </p:cNvPr>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209;p67">
              <a:extLst>
                <a:ext uri="{FF2B5EF4-FFF2-40B4-BE49-F238E27FC236}">
                  <a16:creationId xmlns:a16="http://schemas.microsoft.com/office/drawing/2014/main" id="{40EAD4AC-E970-4C62-9E70-E0E9C1A1BDCF}"/>
                </a:ext>
              </a:extLst>
            </p:cNvPr>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210;p67">
              <a:extLst>
                <a:ext uri="{FF2B5EF4-FFF2-40B4-BE49-F238E27FC236}">
                  <a16:creationId xmlns:a16="http://schemas.microsoft.com/office/drawing/2014/main" id="{57CE4285-9252-48A6-8DAA-FC10F8315654}"/>
                </a:ext>
              </a:extLst>
            </p:cNvPr>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211;p67">
              <a:extLst>
                <a:ext uri="{FF2B5EF4-FFF2-40B4-BE49-F238E27FC236}">
                  <a16:creationId xmlns:a16="http://schemas.microsoft.com/office/drawing/2014/main" id="{9F9204A0-8935-4510-A474-5E32427A0880}"/>
                </a:ext>
              </a:extLst>
            </p:cNvPr>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212;p67">
              <a:extLst>
                <a:ext uri="{FF2B5EF4-FFF2-40B4-BE49-F238E27FC236}">
                  <a16:creationId xmlns:a16="http://schemas.microsoft.com/office/drawing/2014/main" id="{AAEE64B0-B293-45A6-A041-C8170D973EF2}"/>
                </a:ext>
              </a:extLst>
            </p:cNvPr>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7779;p66">
            <a:extLst>
              <a:ext uri="{FF2B5EF4-FFF2-40B4-BE49-F238E27FC236}">
                <a16:creationId xmlns:a16="http://schemas.microsoft.com/office/drawing/2014/main" id="{B4EBA171-8498-4494-8529-57A5FE3AEF1C}"/>
              </a:ext>
            </a:extLst>
          </p:cNvPr>
          <p:cNvSpPr/>
          <p:nvPr/>
        </p:nvSpPr>
        <p:spPr>
          <a:xfrm>
            <a:off x="4755560" y="2074403"/>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2" name="Google Shape;682;p42"/>
          <p:cNvSpPr/>
          <p:nvPr/>
        </p:nvSpPr>
        <p:spPr>
          <a:xfrm>
            <a:off x="3131700" y="1026863"/>
            <a:ext cx="2880600" cy="28806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2"/>
          <p:cNvSpPr txBox="1">
            <a:spLocks noGrp="1"/>
          </p:cNvSpPr>
          <p:nvPr>
            <p:ph type="title"/>
          </p:nvPr>
        </p:nvSpPr>
        <p:spPr>
          <a:xfrm>
            <a:off x="3784225" y="1931325"/>
            <a:ext cx="1575550" cy="10716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000" dirty="0"/>
              <a:t>Q/A</a:t>
            </a:r>
            <a:endParaRPr sz="6000"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1"/>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Basic Definition </a:t>
            </a:r>
            <a:r>
              <a:rPr lang="en-US" dirty="0"/>
              <a:t>of XR</a:t>
            </a:r>
            <a:r>
              <a:rPr lang="en" dirty="0">
                <a:solidFill>
                  <a:schemeClr val="dk1"/>
                </a:solidFill>
              </a:rPr>
              <a:t>.</a:t>
            </a:r>
            <a:endParaRPr dirty="0">
              <a:solidFill>
                <a:schemeClr val="dk1"/>
              </a:solidFill>
            </a:endParaRPr>
          </a:p>
        </p:txBody>
      </p:sp>
      <p:sp>
        <p:nvSpPr>
          <p:cNvPr id="344" name="Google Shape;344;p31"/>
          <p:cNvSpPr txBox="1">
            <a:spLocks noGrp="1"/>
          </p:cNvSpPr>
          <p:nvPr>
            <p:ph type="title" idx="2"/>
          </p:nvPr>
        </p:nvSpPr>
        <p:spPr>
          <a:xfrm>
            <a:off x="1205625" y="3050701"/>
            <a:ext cx="19413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Virtual Reality (VR)</a:t>
            </a:r>
            <a:endParaRPr dirty="0"/>
          </a:p>
        </p:txBody>
      </p:sp>
      <p:sp>
        <p:nvSpPr>
          <p:cNvPr id="345" name="Google Shape;345;p31"/>
          <p:cNvSpPr txBox="1">
            <a:spLocks noGrp="1"/>
          </p:cNvSpPr>
          <p:nvPr>
            <p:ph type="subTitle" idx="1"/>
          </p:nvPr>
        </p:nvSpPr>
        <p:spPr>
          <a:xfrm>
            <a:off x="1205625" y="3477900"/>
            <a:ext cx="194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Virtual Reality completey replaces real world enivronment</a:t>
            </a:r>
            <a:r>
              <a:rPr lang="en-US" dirty="0"/>
              <a:t>s</a:t>
            </a:r>
            <a:r>
              <a:rPr lang="en" dirty="0"/>
              <a:t>. </a:t>
            </a:r>
            <a:endParaRPr dirty="0"/>
          </a:p>
        </p:txBody>
      </p:sp>
      <p:sp>
        <p:nvSpPr>
          <p:cNvPr id="346" name="Google Shape;346;p31"/>
          <p:cNvSpPr txBox="1">
            <a:spLocks noGrp="1"/>
          </p:cNvSpPr>
          <p:nvPr>
            <p:ph type="title" idx="3"/>
          </p:nvPr>
        </p:nvSpPr>
        <p:spPr>
          <a:xfrm>
            <a:off x="3601349" y="3050701"/>
            <a:ext cx="2023163"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Augmented Reality (AR)</a:t>
            </a:r>
            <a:endParaRPr dirty="0"/>
          </a:p>
        </p:txBody>
      </p:sp>
      <p:sp>
        <p:nvSpPr>
          <p:cNvPr id="347" name="Google Shape;347;p31"/>
          <p:cNvSpPr txBox="1">
            <a:spLocks noGrp="1"/>
          </p:cNvSpPr>
          <p:nvPr>
            <p:ph type="subTitle" idx="4"/>
          </p:nvPr>
        </p:nvSpPr>
        <p:spPr>
          <a:xfrm>
            <a:off x="3601350" y="3477900"/>
            <a:ext cx="194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Augmented Reality overlays objects into real world environments.</a:t>
            </a:r>
            <a:endParaRPr dirty="0"/>
          </a:p>
        </p:txBody>
      </p:sp>
      <p:sp>
        <p:nvSpPr>
          <p:cNvPr id="348" name="Google Shape;348;p31"/>
          <p:cNvSpPr txBox="1">
            <a:spLocks noGrp="1"/>
          </p:cNvSpPr>
          <p:nvPr>
            <p:ph type="title" idx="5"/>
          </p:nvPr>
        </p:nvSpPr>
        <p:spPr>
          <a:xfrm>
            <a:off x="6260656" y="3007838"/>
            <a:ext cx="19413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Mixed Reality (MR)</a:t>
            </a:r>
            <a:endParaRPr dirty="0"/>
          </a:p>
        </p:txBody>
      </p:sp>
      <p:sp>
        <p:nvSpPr>
          <p:cNvPr id="349" name="Google Shape;349;p31"/>
          <p:cNvSpPr txBox="1">
            <a:spLocks noGrp="1"/>
          </p:cNvSpPr>
          <p:nvPr>
            <p:ph type="subTitle" idx="6"/>
          </p:nvPr>
        </p:nvSpPr>
        <p:spPr>
          <a:xfrm>
            <a:off x="6243571" y="3483937"/>
            <a:ext cx="1941300" cy="572700"/>
          </a:xfrm>
          <a:prstGeom prst="rect">
            <a:avLst/>
          </a:prstGeom>
        </p:spPr>
        <p:txBody>
          <a:bodyPr spcFirstLastPara="1" wrap="square" lIns="91425" tIns="91425" rIns="91425" bIns="91425" anchor="t" anchorCtr="0">
            <a:noAutofit/>
          </a:bodyPr>
          <a:lstStyle/>
          <a:p>
            <a:pPr marL="0" lvl="0" indent="0">
              <a:buSzPts val="1100"/>
            </a:pPr>
            <a:r>
              <a:rPr lang="en-US" dirty="0"/>
              <a:t>Mixed Reality is the merging of real and virtual worlds to produce new environments and visualizations.</a:t>
            </a:r>
            <a:endParaRPr dirty="0"/>
          </a:p>
        </p:txBody>
      </p:sp>
      <p:grpSp>
        <p:nvGrpSpPr>
          <p:cNvPr id="353" name="Google Shape;353;p31"/>
          <p:cNvGrpSpPr/>
          <p:nvPr/>
        </p:nvGrpSpPr>
        <p:grpSpPr>
          <a:xfrm>
            <a:off x="4355368" y="2086182"/>
            <a:ext cx="433252" cy="527191"/>
            <a:chOff x="-24709100" y="3888875"/>
            <a:chExt cx="243400" cy="296175"/>
          </a:xfrm>
        </p:grpSpPr>
        <p:sp>
          <p:nvSpPr>
            <p:cNvPr id="354" name="Google Shape;354;p31"/>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1"/>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1"/>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 name="Google Shape;357;p31"/>
          <p:cNvSpPr/>
          <p:nvPr/>
        </p:nvSpPr>
        <p:spPr>
          <a:xfrm>
            <a:off x="1912694" y="2087767"/>
            <a:ext cx="527147" cy="524032"/>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 name="Google Shape;358;p31"/>
          <p:cNvGrpSpPr/>
          <p:nvPr/>
        </p:nvGrpSpPr>
        <p:grpSpPr>
          <a:xfrm>
            <a:off x="6702735" y="2087203"/>
            <a:ext cx="528571" cy="525144"/>
            <a:chOff x="-22845575" y="3504075"/>
            <a:chExt cx="296950" cy="295025"/>
          </a:xfrm>
        </p:grpSpPr>
        <p:sp>
          <p:nvSpPr>
            <p:cNvPr id="359" name="Google Shape;359;p31"/>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1"/>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Amazon.com: Oculus Quest All-in-one VR Gaming Headset – 64GB (UK ...">
            <a:extLst>
              <a:ext uri="{FF2B5EF4-FFF2-40B4-BE49-F238E27FC236}">
                <a16:creationId xmlns:a16="http://schemas.microsoft.com/office/drawing/2014/main" id="{BCBCD51C-26BC-42AE-A1EC-9A60BCA0E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424" y="1571400"/>
            <a:ext cx="2439841" cy="12165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loLens 2: The four big improvements - SlashGear">
            <a:extLst>
              <a:ext uri="{FF2B5EF4-FFF2-40B4-BE49-F238E27FC236}">
                <a16:creationId xmlns:a16="http://schemas.microsoft.com/office/drawing/2014/main" id="{E4EC934D-1D6F-4494-BDAC-CD3C2A4C3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3425" y="1448131"/>
            <a:ext cx="2404188" cy="13523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xed Reality Video Recording">
            <a:extLst>
              <a:ext uri="{FF2B5EF4-FFF2-40B4-BE49-F238E27FC236}">
                <a16:creationId xmlns:a16="http://schemas.microsoft.com/office/drawing/2014/main" id="{8CD21C3A-6623-4D17-8AF9-B41CCF649A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89" y="1391907"/>
            <a:ext cx="2496178" cy="15182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9"/>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Common Misconceptions</a:t>
            </a:r>
            <a:r>
              <a:rPr lang="en" dirty="0">
                <a:solidFill>
                  <a:schemeClr val="dk1"/>
                </a:solidFill>
              </a:rPr>
              <a:t>.</a:t>
            </a:r>
            <a:endParaRPr dirty="0">
              <a:solidFill>
                <a:schemeClr val="dk1"/>
              </a:solidFill>
            </a:endParaRPr>
          </a:p>
        </p:txBody>
      </p:sp>
      <p:sp>
        <p:nvSpPr>
          <p:cNvPr id="298" name="Google Shape;298;p29"/>
          <p:cNvSpPr txBox="1">
            <a:spLocks noGrp="1"/>
          </p:cNvSpPr>
          <p:nvPr>
            <p:ph type="title" idx="2"/>
          </p:nvPr>
        </p:nvSpPr>
        <p:spPr>
          <a:xfrm>
            <a:off x="1205625" y="1856051"/>
            <a:ext cx="19413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Its too expensive.</a:t>
            </a:r>
            <a:endParaRPr dirty="0"/>
          </a:p>
        </p:txBody>
      </p:sp>
      <p:sp>
        <p:nvSpPr>
          <p:cNvPr id="299" name="Google Shape;299;p29"/>
          <p:cNvSpPr txBox="1">
            <a:spLocks noGrp="1"/>
          </p:cNvSpPr>
          <p:nvPr>
            <p:ph type="subTitle" idx="1"/>
          </p:nvPr>
        </p:nvSpPr>
        <p:spPr>
          <a:xfrm>
            <a:off x="1040524" y="2283250"/>
            <a:ext cx="234380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 entry level </a:t>
            </a:r>
            <a:r>
              <a:rPr lang="en-US" dirty="0"/>
              <a:t>engineering</a:t>
            </a:r>
            <a:r>
              <a:rPr lang="en" dirty="0"/>
              <a:t> stand-alone VR Headset can cost as little as $350</a:t>
            </a:r>
            <a:endParaRPr dirty="0"/>
          </a:p>
        </p:txBody>
      </p:sp>
      <p:sp>
        <p:nvSpPr>
          <p:cNvPr id="300" name="Google Shape;300;p29"/>
          <p:cNvSpPr txBox="1">
            <a:spLocks noGrp="1"/>
          </p:cNvSpPr>
          <p:nvPr>
            <p:ph type="title" idx="3"/>
          </p:nvPr>
        </p:nvSpPr>
        <p:spPr>
          <a:xfrm>
            <a:off x="3601350" y="1856051"/>
            <a:ext cx="19413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Its not accurate.</a:t>
            </a:r>
            <a:endParaRPr dirty="0"/>
          </a:p>
        </p:txBody>
      </p:sp>
      <p:sp>
        <p:nvSpPr>
          <p:cNvPr id="301" name="Google Shape;301;p29"/>
          <p:cNvSpPr txBox="1">
            <a:spLocks noGrp="1"/>
          </p:cNvSpPr>
          <p:nvPr>
            <p:ph type="subTitle" idx="4"/>
          </p:nvPr>
        </p:nvSpPr>
        <p:spPr>
          <a:xfrm>
            <a:off x="3601350" y="2283250"/>
            <a:ext cx="194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a:t>
            </a:r>
            <a:r>
              <a:rPr lang="en-US" dirty="0"/>
              <a:t>h</a:t>
            </a:r>
            <a:r>
              <a:rPr lang="en" dirty="0"/>
              <a:t>e HTC Vive headset has basic</a:t>
            </a:r>
            <a:r>
              <a:rPr lang="en-US" dirty="0"/>
              <a:t> tracking</a:t>
            </a:r>
            <a:r>
              <a:rPr lang="en" dirty="0"/>
              <a:t> accuracy of .3mm</a:t>
            </a:r>
            <a:endParaRPr dirty="0"/>
          </a:p>
        </p:txBody>
      </p:sp>
      <p:sp>
        <p:nvSpPr>
          <p:cNvPr id="302" name="Google Shape;302;p29"/>
          <p:cNvSpPr txBox="1">
            <a:spLocks noGrp="1"/>
          </p:cNvSpPr>
          <p:nvPr>
            <p:ph type="title" idx="5"/>
          </p:nvPr>
        </p:nvSpPr>
        <p:spPr>
          <a:xfrm>
            <a:off x="5922883" y="1962993"/>
            <a:ext cx="2088592"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It will make me sick.</a:t>
            </a:r>
            <a:endParaRPr dirty="0"/>
          </a:p>
        </p:txBody>
      </p:sp>
      <p:sp>
        <p:nvSpPr>
          <p:cNvPr id="303" name="Google Shape;303;p29"/>
          <p:cNvSpPr txBox="1">
            <a:spLocks noGrp="1"/>
          </p:cNvSpPr>
          <p:nvPr>
            <p:ph type="subTitle" idx="6"/>
          </p:nvPr>
        </p:nvSpPr>
        <p:spPr>
          <a:xfrm>
            <a:off x="5997075" y="2283250"/>
            <a:ext cx="194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Most headsets refresh at a higher rate than any eye can detect</a:t>
            </a:r>
            <a:endParaRPr dirty="0"/>
          </a:p>
        </p:txBody>
      </p:sp>
      <p:sp>
        <p:nvSpPr>
          <p:cNvPr id="304" name="Google Shape;304;p29"/>
          <p:cNvSpPr txBox="1">
            <a:spLocks noGrp="1"/>
          </p:cNvSpPr>
          <p:nvPr>
            <p:ph type="title" idx="7"/>
          </p:nvPr>
        </p:nvSpPr>
        <p:spPr>
          <a:xfrm>
            <a:off x="2108200" y="3697050"/>
            <a:ext cx="2620675"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There’s not a large market.</a:t>
            </a:r>
            <a:endParaRPr dirty="0"/>
          </a:p>
        </p:txBody>
      </p:sp>
      <p:sp>
        <p:nvSpPr>
          <p:cNvPr id="305" name="Google Shape;305;p29"/>
          <p:cNvSpPr txBox="1">
            <a:spLocks noGrp="1"/>
          </p:cNvSpPr>
          <p:nvPr>
            <p:ph type="subTitle" idx="8"/>
          </p:nvPr>
        </p:nvSpPr>
        <p:spPr>
          <a:xfrm>
            <a:off x="2403488" y="4057475"/>
            <a:ext cx="1941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This year VR had a consumer $9.6B Market cap. By 2022 it is predicted to be $16.3B </a:t>
            </a:r>
            <a:endParaRPr dirty="0"/>
          </a:p>
        </p:txBody>
      </p:sp>
      <p:sp>
        <p:nvSpPr>
          <p:cNvPr id="306" name="Google Shape;306;p29"/>
          <p:cNvSpPr txBox="1">
            <a:spLocks noGrp="1"/>
          </p:cNvSpPr>
          <p:nvPr>
            <p:ph type="title" idx="9"/>
          </p:nvPr>
        </p:nvSpPr>
        <p:spPr>
          <a:xfrm>
            <a:off x="4869551" y="3697050"/>
            <a:ext cx="1941300" cy="52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Its only for gaming.</a:t>
            </a:r>
            <a:endParaRPr dirty="0"/>
          </a:p>
        </p:txBody>
      </p:sp>
      <p:sp>
        <p:nvSpPr>
          <p:cNvPr id="307" name="Google Shape;307;p29"/>
          <p:cNvSpPr txBox="1">
            <a:spLocks noGrp="1"/>
          </p:cNvSpPr>
          <p:nvPr>
            <p:ph type="subTitle" idx="13"/>
          </p:nvPr>
        </p:nvSpPr>
        <p:spPr>
          <a:xfrm>
            <a:off x="4274450" y="4057475"/>
            <a:ext cx="335401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dirty="0"/>
              <a:t>This technology has been widely adopted by the Military, Commercial Aerospace, and workplace training organizations</a:t>
            </a:r>
            <a:endParaRPr dirty="0"/>
          </a:p>
        </p:txBody>
      </p:sp>
      <p:sp>
        <p:nvSpPr>
          <p:cNvPr id="308" name="Google Shape;308;p29"/>
          <p:cNvSpPr txBox="1">
            <a:spLocks noGrp="1"/>
          </p:cNvSpPr>
          <p:nvPr>
            <p:ph type="title" idx="14"/>
          </p:nvPr>
        </p:nvSpPr>
        <p:spPr>
          <a:xfrm>
            <a:off x="1275975" y="1239850"/>
            <a:ext cx="1800600"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r>
              <a:rPr lang="en">
                <a:solidFill>
                  <a:srgbClr val="E17C78"/>
                </a:solidFill>
              </a:rPr>
              <a:t>.</a:t>
            </a:r>
            <a:endParaRPr>
              <a:solidFill>
                <a:srgbClr val="E17C78"/>
              </a:solidFill>
            </a:endParaRPr>
          </a:p>
        </p:txBody>
      </p:sp>
      <p:sp>
        <p:nvSpPr>
          <p:cNvPr id="309" name="Google Shape;309;p29"/>
          <p:cNvSpPr txBox="1">
            <a:spLocks noGrp="1"/>
          </p:cNvSpPr>
          <p:nvPr>
            <p:ph type="title" idx="15"/>
          </p:nvPr>
        </p:nvSpPr>
        <p:spPr>
          <a:xfrm>
            <a:off x="3671700" y="1239850"/>
            <a:ext cx="1800600"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r>
              <a:rPr lang="en">
                <a:solidFill>
                  <a:srgbClr val="E17C78"/>
                </a:solidFill>
              </a:rPr>
              <a:t>.</a:t>
            </a:r>
            <a:endParaRPr>
              <a:solidFill>
                <a:srgbClr val="E17C78"/>
              </a:solidFill>
            </a:endParaRPr>
          </a:p>
        </p:txBody>
      </p:sp>
      <p:sp>
        <p:nvSpPr>
          <p:cNvPr id="310" name="Google Shape;310;p29"/>
          <p:cNvSpPr txBox="1">
            <a:spLocks noGrp="1"/>
          </p:cNvSpPr>
          <p:nvPr>
            <p:ph type="title" idx="16"/>
          </p:nvPr>
        </p:nvSpPr>
        <p:spPr>
          <a:xfrm>
            <a:off x="6067425" y="1239850"/>
            <a:ext cx="1800600"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r>
              <a:rPr lang="en">
                <a:solidFill>
                  <a:srgbClr val="E17C78"/>
                </a:solidFill>
              </a:rPr>
              <a:t>.</a:t>
            </a:r>
            <a:endParaRPr>
              <a:solidFill>
                <a:srgbClr val="E17C78"/>
              </a:solidFill>
            </a:endParaRPr>
          </a:p>
        </p:txBody>
      </p:sp>
      <p:sp>
        <p:nvSpPr>
          <p:cNvPr id="311" name="Google Shape;311;p29"/>
          <p:cNvSpPr txBox="1">
            <a:spLocks noGrp="1"/>
          </p:cNvSpPr>
          <p:nvPr>
            <p:ph type="title" idx="17"/>
          </p:nvPr>
        </p:nvSpPr>
        <p:spPr>
          <a:xfrm>
            <a:off x="2473850" y="3034500"/>
            <a:ext cx="1800600"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r>
              <a:rPr lang="en" dirty="0">
                <a:solidFill>
                  <a:srgbClr val="E17C78"/>
                </a:solidFill>
              </a:rPr>
              <a:t>.</a:t>
            </a:r>
            <a:endParaRPr dirty="0">
              <a:solidFill>
                <a:srgbClr val="E17C78"/>
              </a:solidFill>
            </a:endParaRPr>
          </a:p>
        </p:txBody>
      </p:sp>
      <p:sp>
        <p:nvSpPr>
          <p:cNvPr id="312" name="Google Shape;312;p29"/>
          <p:cNvSpPr txBox="1">
            <a:spLocks noGrp="1"/>
          </p:cNvSpPr>
          <p:nvPr>
            <p:ph type="title" idx="18"/>
          </p:nvPr>
        </p:nvSpPr>
        <p:spPr>
          <a:xfrm>
            <a:off x="4869575" y="3034500"/>
            <a:ext cx="1800600" cy="69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05</a:t>
            </a:r>
            <a:r>
              <a:rPr lang="en" dirty="0">
                <a:solidFill>
                  <a:srgbClr val="E17C78"/>
                </a:solidFill>
              </a:rPr>
              <a:t>.</a:t>
            </a:r>
            <a:endParaRPr dirty="0">
              <a:solidFill>
                <a:srgbClr val="E17C78"/>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0"/>
          <p:cNvSpPr txBox="1">
            <a:spLocks noGrp="1"/>
          </p:cNvSpPr>
          <p:nvPr>
            <p:ph type="body" idx="1"/>
          </p:nvPr>
        </p:nvSpPr>
        <p:spPr>
          <a:xfrm>
            <a:off x="672350" y="1842400"/>
            <a:ext cx="2994300" cy="2550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Our core XR program </a:t>
            </a:r>
            <a:r>
              <a:rPr lang="en-US" dirty="0"/>
              <a:t>is called Unity. And it entirely revolves around physics and simulation. Within Unity you can simulate properties as simple as drag or as complex as springs, friction, and more. All of these features allows for development of complex XR simulations.</a:t>
            </a:r>
            <a:endParaRPr dirty="0"/>
          </a:p>
        </p:txBody>
      </p:sp>
      <p:sp>
        <p:nvSpPr>
          <p:cNvPr id="318" name="Google Shape;318;p30"/>
          <p:cNvSpPr txBox="1">
            <a:spLocks noGrp="1"/>
          </p:cNvSpPr>
          <p:nvPr>
            <p:ph type="title"/>
          </p:nvPr>
        </p:nvSpPr>
        <p:spPr>
          <a:xfrm>
            <a:off x="672350" y="436450"/>
            <a:ext cx="474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It’s based on physics, and simulation.</a:t>
            </a:r>
            <a:endParaRPr dirty="0">
              <a:solidFill>
                <a:schemeClr val="dk1"/>
              </a:solidFill>
            </a:endParaRPr>
          </a:p>
        </p:txBody>
      </p:sp>
      <p:pic>
        <p:nvPicPr>
          <p:cNvPr id="2050" name="Picture 2" descr="Unity - Manual: Rigidbody">
            <a:extLst>
              <a:ext uri="{FF2B5EF4-FFF2-40B4-BE49-F238E27FC236}">
                <a16:creationId xmlns:a16="http://schemas.microsoft.com/office/drawing/2014/main" id="{30AF5BFF-A53E-4702-BFBD-60FCF43674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686" y="3204041"/>
            <a:ext cx="2331964" cy="16378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ity : Beginner to Advanced - Complete Course | Udemy">
            <a:extLst>
              <a:ext uri="{FF2B5EF4-FFF2-40B4-BE49-F238E27FC236}">
                <a16:creationId xmlns:a16="http://schemas.microsoft.com/office/drawing/2014/main" id="{56841FCF-969A-47D7-B2C3-CE8DC4641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3132" y="1099528"/>
            <a:ext cx="3453341" cy="1943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2"/>
          <p:cNvSpPr txBox="1">
            <a:spLocks noGrp="1"/>
          </p:cNvSpPr>
          <p:nvPr>
            <p:ph type="title"/>
          </p:nvPr>
        </p:nvSpPr>
        <p:spPr>
          <a:xfrm>
            <a:off x="205273" y="2817838"/>
            <a:ext cx="8117277"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Why we need XR in the Engineering Industry</a:t>
            </a:r>
            <a:endParaRPr dirty="0"/>
          </a:p>
        </p:txBody>
      </p:sp>
      <p:sp>
        <p:nvSpPr>
          <p:cNvPr id="366" name="Google Shape;366;p32"/>
          <p:cNvSpPr txBox="1">
            <a:spLocks noGrp="1"/>
          </p:cNvSpPr>
          <p:nvPr>
            <p:ph type="title" idx="2"/>
          </p:nvPr>
        </p:nvSpPr>
        <p:spPr>
          <a:xfrm>
            <a:off x="821450" y="588438"/>
            <a:ext cx="3062400" cy="114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r>
              <a:rPr lang="en">
                <a:solidFill>
                  <a:srgbClr val="FB9D9A"/>
                </a:solidFill>
              </a:rPr>
              <a:t>.</a:t>
            </a:r>
            <a:endParaRPr>
              <a:solidFill>
                <a:srgbClr val="FB9D9A"/>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5" name="Google Shape;835;p48"/>
          <p:cNvSpPr txBox="1">
            <a:spLocks noGrp="1"/>
          </p:cNvSpPr>
          <p:nvPr>
            <p:ph type="title"/>
          </p:nvPr>
        </p:nvSpPr>
        <p:spPr>
          <a:xfrm>
            <a:off x="672350" y="566762"/>
            <a:ext cx="618565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Saving money &amp; time</a:t>
            </a:r>
            <a:r>
              <a:rPr lang="en" dirty="0">
                <a:solidFill>
                  <a:schemeClr val="dk1"/>
                </a:solidFill>
              </a:rPr>
              <a:t>.</a:t>
            </a:r>
            <a:endParaRPr dirty="0">
              <a:solidFill>
                <a:schemeClr val="dk1"/>
              </a:solidFill>
            </a:endParaRPr>
          </a:p>
        </p:txBody>
      </p:sp>
      <p:sp>
        <p:nvSpPr>
          <p:cNvPr id="8" name="Google Shape;317;p30">
            <a:extLst>
              <a:ext uri="{FF2B5EF4-FFF2-40B4-BE49-F238E27FC236}">
                <a16:creationId xmlns:a16="http://schemas.microsoft.com/office/drawing/2014/main" id="{A8C3C950-1421-42B2-BBC7-0A8D88C0A1C4}"/>
              </a:ext>
            </a:extLst>
          </p:cNvPr>
          <p:cNvSpPr txBox="1">
            <a:spLocks/>
          </p:cNvSpPr>
          <p:nvPr/>
        </p:nvSpPr>
        <p:spPr>
          <a:xfrm>
            <a:off x="366907" y="1538149"/>
            <a:ext cx="3734575" cy="337672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sz="1600" dirty="0">
                <a:latin typeface="Fira Sans Condensed ExtraBold" panose="020B0604020202020204" charset="0"/>
              </a:rPr>
              <a:t>Technicians working on the Orion capsule used AR to assist them in installation, this speed up installation tasks that normally took 12 days to 1 day.</a:t>
            </a:r>
          </a:p>
          <a:p>
            <a:pPr>
              <a:spcAft>
                <a:spcPts val="1600"/>
              </a:spcAft>
            </a:pPr>
            <a:r>
              <a:rPr lang="en-US" sz="1600" dirty="0">
                <a:latin typeface="Fira Sans Condensed ExtraBold" panose="020B0604020202020204" charset="0"/>
              </a:rPr>
              <a:t>Full-scale habitat mockups at MSFC take weeks or months to manufacture. With VR a model it takes minutes to set up while saving the entire material needed to build the mockup. </a:t>
            </a:r>
          </a:p>
          <a:p>
            <a:pPr>
              <a:spcAft>
                <a:spcPts val="1600"/>
              </a:spcAft>
            </a:pPr>
            <a:endParaRPr lang="en-US" sz="1600" dirty="0">
              <a:latin typeface="Fira Sans Condensed ExtraBold" panose="020B0604020202020204" charset="0"/>
            </a:endParaRPr>
          </a:p>
          <a:p>
            <a:pPr>
              <a:spcAft>
                <a:spcPts val="1600"/>
              </a:spcAft>
            </a:pPr>
            <a:r>
              <a:rPr lang="en-US" sz="1600" dirty="0">
                <a:latin typeface="Fira Sans Condensed ExtraBold" panose="020B0604020202020204" charset="0"/>
              </a:rPr>
              <a:t> </a:t>
            </a:r>
          </a:p>
        </p:txBody>
      </p:sp>
      <p:pic>
        <p:nvPicPr>
          <p:cNvPr id="5" name="Picture 4">
            <a:extLst>
              <a:ext uri="{FF2B5EF4-FFF2-40B4-BE49-F238E27FC236}">
                <a16:creationId xmlns:a16="http://schemas.microsoft.com/office/drawing/2014/main" id="{D58CB845-3428-4065-85CA-18D91418B357}"/>
              </a:ext>
            </a:extLst>
          </p:cNvPr>
          <p:cNvPicPr>
            <a:picLocks noChangeAspect="1"/>
          </p:cNvPicPr>
          <p:nvPr/>
        </p:nvPicPr>
        <p:blipFill>
          <a:blip r:embed="rId3"/>
          <a:stretch>
            <a:fillRect/>
          </a:stretch>
        </p:blipFill>
        <p:spPr>
          <a:xfrm>
            <a:off x="5233987" y="1804987"/>
            <a:ext cx="3146055" cy="2098435"/>
          </a:xfrm>
          <a:prstGeom prst="rect">
            <a:avLst/>
          </a:prstGeom>
        </p:spPr>
      </p:pic>
    </p:spTree>
    <p:extLst>
      <p:ext uri="{BB962C8B-B14F-4D97-AF65-F5344CB8AC3E}">
        <p14:creationId xmlns:p14="http://schemas.microsoft.com/office/powerpoint/2010/main" val="4093415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5" name="Google Shape;835;p48"/>
          <p:cNvSpPr txBox="1">
            <a:spLocks noGrp="1"/>
          </p:cNvSpPr>
          <p:nvPr>
            <p:ph type="title"/>
          </p:nvPr>
        </p:nvSpPr>
        <p:spPr>
          <a:xfrm>
            <a:off x="672350" y="566762"/>
            <a:ext cx="618565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Doing what physical mockups cannot</a:t>
            </a:r>
            <a:r>
              <a:rPr lang="en" dirty="0">
                <a:solidFill>
                  <a:schemeClr val="dk1"/>
                </a:solidFill>
              </a:rPr>
              <a:t>.</a:t>
            </a:r>
            <a:endParaRPr dirty="0">
              <a:solidFill>
                <a:schemeClr val="dk1"/>
              </a:solidFill>
            </a:endParaRPr>
          </a:p>
        </p:txBody>
      </p:sp>
      <p:sp>
        <p:nvSpPr>
          <p:cNvPr id="8" name="Google Shape;317;p30">
            <a:extLst>
              <a:ext uri="{FF2B5EF4-FFF2-40B4-BE49-F238E27FC236}">
                <a16:creationId xmlns:a16="http://schemas.microsoft.com/office/drawing/2014/main" id="{A8C3C950-1421-42B2-BBC7-0A8D88C0A1C4}"/>
              </a:ext>
            </a:extLst>
          </p:cNvPr>
          <p:cNvSpPr txBox="1">
            <a:spLocks/>
          </p:cNvSpPr>
          <p:nvPr/>
        </p:nvSpPr>
        <p:spPr>
          <a:xfrm>
            <a:off x="366907" y="1538149"/>
            <a:ext cx="3734575" cy="337672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sz="1600" dirty="0">
                <a:latin typeface="Fira Sans Condensed ExtraBold" panose="020B0604020202020204" charset="0"/>
              </a:rPr>
              <a:t>Models and simulations can be directly updated when CAD models are updated in as little as seconds. </a:t>
            </a:r>
          </a:p>
          <a:p>
            <a:pPr>
              <a:spcAft>
                <a:spcPts val="1600"/>
              </a:spcAft>
            </a:pPr>
            <a:r>
              <a:rPr lang="en-US" sz="1600" dirty="0">
                <a:latin typeface="Fira Sans Condensed ExtraBold" panose="020B0604020202020204" charset="0"/>
              </a:rPr>
              <a:t>Environments can be put under unique virtual simulations such as zero gravity.</a:t>
            </a:r>
          </a:p>
          <a:p>
            <a:pPr>
              <a:spcAft>
                <a:spcPts val="1600"/>
              </a:spcAft>
            </a:pPr>
            <a:r>
              <a:rPr lang="en-US" sz="1600" dirty="0">
                <a:latin typeface="Fira Sans Condensed ExtraBold" panose="020B0604020202020204" charset="0"/>
              </a:rPr>
              <a:t>Users can move, edit and analyze models in ways that would normally be impossible, this includes movement, editing, interaction data, and more.</a:t>
            </a:r>
          </a:p>
          <a:p>
            <a:pPr>
              <a:spcAft>
                <a:spcPts val="1600"/>
              </a:spcAft>
            </a:pPr>
            <a:endParaRPr lang="en-US" sz="1600" dirty="0">
              <a:latin typeface="Fira Sans Condensed ExtraBold" panose="020B0604020202020204" charset="0"/>
            </a:endParaRPr>
          </a:p>
        </p:txBody>
      </p:sp>
      <p:pic>
        <p:nvPicPr>
          <p:cNvPr id="2" name="Picture 1">
            <a:extLst>
              <a:ext uri="{FF2B5EF4-FFF2-40B4-BE49-F238E27FC236}">
                <a16:creationId xmlns:a16="http://schemas.microsoft.com/office/drawing/2014/main" id="{464C91D3-C131-4E0F-AB60-8E7938A04300}"/>
              </a:ext>
            </a:extLst>
          </p:cNvPr>
          <p:cNvPicPr>
            <a:picLocks noChangeAspect="1"/>
          </p:cNvPicPr>
          <p:nvPr/>
        </p:nvPicPr>
        <p:blipFill>
          <a:blip r:embed="rId3"/>
          <a:stretch>
            <a:fillRect/>
          </a:stretch>
        </p:blipFill>
        <p:spPr>
          <a:xfrm>
            <a:off x="5619283" y="3590925"/>
            <a:ext cx="2638891" cy="1238249"/>
          </a:xfrm>
          <a:prstGeom prst="rect">
            <a:avLst/>
          </a:prstGeom>
        </p:spPr>
      </p:pic>
      <p:pic>
        <p:nvPicPr>
          <p:cNvPr id="5" name="Picture 4">
            <a:extLst>
              <a:ext uri="{FF2B5EF4-FFF2-40B4-BE49-F238E27FC236}">
                <a16:creationId xmlns:a16="http://schemas.microsoft.com/office/drawing/2014/main" id="{52AA0BDD-741D-44A9-AD3F-CA4FE785F90D}"/>
              </a:ext>
            </a:extLst>
          </p:cNvPr>
          <p:cNvPicPr>
            <a:picLocks noChangeAspect="1"/>
          </p:cNvPicPr>
          <p:nvPr/>
        </p:nvPicPr>
        <p:blipFill>
          <a:blip r:embed="rId4"/>
          <a:stretch>
            <a:fillRect/>
          </a:stretch>
        </p:blipFill>
        <p:spPr>
          <a:xfrm>
            <a:off x="5507597" y="1788561"/>
            <a:ext cx="2862262" cy="1601715"/>
          </a:xfrm>
          <a:prstGeom prst="rect">
            <a:avLst/>
          </a:prstGeom>
        </p:spPr>
      </p:pic>
    </p:spTree>
    <p:extLst>
      <p:ext uri="{BB962C8B-B14F-4D97-AF65-F5344CB8AC3E}">
        <p14:creationId xmlns:p14="http://schemas.microsoft.com/office/powerpoint/2010/main" val="2012147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5" name="Google Shape;835;p48"/>
          <p:cNvSpPr txBox="1">
            <a:spLocks noGrp="1"/>
          </p:cNvSpPr>
          <p:nvPr>
            <p:ph type="title"/>
          </p:nvPr>
        </p:nvSpPr>
        <p:spPr>
          <a:xfrm>
            <a:off x="672350" y="566762"/>
            <a:ext cx="608563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Getting the future workfoce excited</a:t>
            </a:r>
            <a:r>
              <a:rPr lang="en" dirty="0">
                <a:solidFill>
                  <a:schemeClr val="dk1"/>
                </a:solidFill>
              </a:rPr>
              <a:t>.</a:t>
            </a:r>
            <a:endParaRPr dirty="0">
              <a:solidFill>
                <a:schemeClr val="dk1"/>
              </a:solidFill>
            </a:endParaRPr>
          </a:p>
        </p:txBody>
      </p:sp>
      <p:sp>
        <p:nvSpPr>
          <p:cNvPr id="8" name="Google Shape;317;p30">
            <a:extLst>
              <a:ext uri="{FF2B5EF4-FFF2-40B4-BE49-F238E27FC236}">
                <a16:creationId xmlns:a16="http://schemas.microsoft.com/office/drawing/2014/main" id="{A8C3C950-1421-42B2-BBC7-0A8D88C0A1C4}"/>
              </a:ext>
            </a:extLst>
          </p:cNvPr>
          <p:cNvSpPr txBox="1">
            <a:spLocks/>
          </p:cNvSpPr>
          <p:nvPr/>
        </p:nvSpPr>
        <p:spPr>
          <a:xfrm>
            <a:off x="366907" y="1538149"/>
            <a:ext cx="3734575" cy="337672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n-US" sz="1600" dirty="0">
                <a:latin typeface="Fira Sans Condensed ExtraBold" panose="020B0604020202020204" charset="0"/>
              </a:rPr>
              <a:t>Simply put, technologies such as Virtual Reality and Augmented Reality excite the incoming workforce. Integrating XR into the workplace will invigorate employees, while increasing efficiency and decreasing spending.</a:t>
            </a:r>
          </a:p>
        </p:txBody>
      </p:sp>
      <p:pic>
        <p:nvPicPr>
          <p:cNvPr id="5" name="Picture 4">
            <a:extLst>
              <a:ext uri="{FF2B5EF4-FFF2-40B4-BE49-F238E27FC236}">
                <a16:creationId xmlns:a16="http://schemas.microsoft.com/office/drawing/2014/main" id="{AC45C735-F5EA-48AB-8038-F567979556A8}"/>
              </a:ext>
            </a:extLst>
          </p:cNvPr>
          <p:cNvPicPr>
            <a:picLocks noChangeAspect="1"/>
          </p:cNvPicPr>
          <p:nvPr/>
        </p:nvPicPr>
        <p:blipFill>
          <a:blip r:embed="rId3"/>
          <a:stretch>
            <a:fillRect/>
          </a:stretch>
        </p:blipFill>
        <p:spPr>
          <a:xfrm>
            <a:off x="5528949" y="1657350"/>
            <a:ext cx="2856607" cy="1905000"/>
          </a:xfrm>
          <a:prstGeom prst="rect">
            <a:avLst/>
          </a:prstGeom>
        </p:spPr>
      </p:pic>
    </p:spTree>
    <p:extLst>
      <p:ext uri="{BB962C8B-B14F-4D97-AF65-F5344CB8AC3E}">
        <p14:creationId xmlns:p14="http://schemas.microsoft.com/office/powerpoint/2010/main" val="1620048919"/>
      </p:ext>
    </p:extLst>
  </p:cSld>
  <p:clrMapOvr>
    <a:masterClrMapping/>
  </p:clrMapOvr>
</p:sld>
</file>

<file path=ppt/theme/theme1.xml><?xml version="1.0" encoding="utf-8"?>
<a:theme xmlns:a="http://schemas.openxmlformats.org/drawingml/2006/main" name="Clinical Case in Neurology by Slidesgo">
  <a:themeElements>
    <a:clrScheme name="Simple Light">
      <a:dk1>
        <a:srgbClr val="000000"/>
      </a:dk1>
      <a:lt1>
        <a:srgbClr val="FFFFFF"/>
      </a:lt1>
      <a:dk2>
        <a:srgbClr val="595959"/>
      </a:dk2>
      <a:lt2>
        <a:srgbClr val="EEEEEE"/>
      </a:lt2>
      <a:accent1>
        <a:srgbClr val="FB9D9A"/>
      </a:accent1>
      <a:accent2>
        <a:srgbClr val="E17C78"/>
      </a:accent2>
      <a:accent3>
        <a:srgbClr val="CF6965"/>
      </a:accent3>
      <a:accent4>
        <a:srgbClr val="E7E7E7"/>
      </a:accent4>
      <a:accent5>
        <a:srgbClr val="B7B7B7"/>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4069</TotalTime>
  <Words>1276</Words>
  <Application>Microsoft Office PowerPoint</Application>
  <PresentationFormat>On-screen Show (16:9)</PresentationFormat>
  <Paragraphs>108</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Fira Sans Condensed ExtraBold</vt:lpstr>
      <vt:lpstr>Fira Sans Condensed</vt:lpstr>
      <vt:lpstr>Clinical Case in Neurology by Slidesgo</vt:lpstr>
      <vt:lpstr>Virtual and Augmented Reality Technologies in the Engineering Process</vt:lpstr>
      <vt:lpstr>About me.</vt:lpstr>
      <vt:lpstr>Basic Definition of XR.</vt:lpstr>
      <vt:lpstr>Common Misconceptions.</vt:lpstr>
      <vt:lpstr>It’s based on physics, and simulation.</vt:lpstr>
      <vt:lpstr>Why we need XR in the Engineering Industry</vt:lpstr>
      <vt:lpstr>Saving money &amp; time.</vt:lpstr>
      <vt:lpstr>Doing what physical mockups cannot.</vt:lpstr>
      <vt:lpstr>Getting the future workfoce excited.</vt:lpstr>
      <vt:lpstr>Using the Rapid Model Import Tool (RMIT) for Engineering Models</vt:lpstr>
      <vt:lpstr>The basics of models.</vt:lpstr>
      <vt:lpstr>Where RMIT comes in.</vt:lpstr>
      <vt:lpstr>What it can do.</vt:lpstr>
      <vt:lpstr>My role &amp; milestones reached.</vt:lpstr>
      <vt:lpstr>Creating a Multi-User Model Review Program</vt:lpstr>
      <vt:lpstr>The Planned Core features of the prorgram.</vt:lpstr>
      <vt:lpstr>Current progress.</vt:lpstr>
      <vt:lpstr>My current and future roles.</vt:lpstr>
      <vt:lpstr>My Takeaways and Personal Development</vt:lpstr>
      <vt:lpstr>What I learned.</vt:lpstr>
      <vt:lpstr>Significance of work experience on my growth.</vt:lpstr>
      <vt:lpstr>Q/A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and Augmented Reality technologies in the engineering process</dc:title>
  <cp:lastModifiedBy>Waddell, Taylor J. (KSC-BAA20)</cp:lastModifiedBy>
  <cp:revision>79</cp:revision>
  <dcterms:modified xsi:type="dcterms:W3CDTF">2020-07-17T18:11:43Z</dcterms:modified>
</cp:coreProperties>
</file>