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8768000" cy="27432000"/>
  <p:notesSz cx="6858000" cy="9144000"/>
  <p:defaultTextStyle>
    <a:defPPr>
      <a:defRPr lang="en-US"/>
    </a:defPPr>
    <a:lvl1pPr marL="0" algn="l" defTabSz="3656497" rtl="0" eaLnBrk="1" latinLnBrk="0" hangingPunct="1">
      <a:defRPr sz="7259" kern="1200">
        <a:solidFill>
          <a:schemeClr val="tx1"/>
        </a:solidFill>
        <a:latin typeface="+mn-lt"/>
        <a:ea typeface="+mn-ea"/>
        <a:cs typeface="+mn-cs"/>
      </a:defRPr>
    </a:lvl1pPr>
    <a:lvl2pPr marL="1828249" algn="l" defTabSz="3656497" rtl="0" eaLnBrk="1" latinLnBrk="0" hangingPunct="1">
      <a:defRPr sz="7259" kern="1200">
        <a:solidFill>
          <a:schemeClr val="tx1"/>
        </a:solidFill>
        <a:latin typeface="+mn-lt"/>
        <a:ea typeface="+mn-ea"/>
        <a:cs typeface="+mn-cs"/>
      </a:defRPr>
    </a:lvl2pPr>
    <a:lvl3pPr marL="3656497" algn="l" defTabSz="3656497" rtl="0" eaLnBrk="1" latinLnBrk="0" hangingPunct="1">
      <a:defRPr sz="7259" kern="1200">
        <a:solidFill>
          <a:schemeClr val="tx1"/>
        </a:solidFill>
        <a:latin typeface="+mn-lt"/>
        <a:ea typeface="+mn-ea"/>
        <a:cs typeface="+mn-cs"/>
      </a:defRPr>
    </a:lvl3pPr>
    <a:lvl4pPr marL="5484746" algn="l" defTabSz="3656497" rtl="0" eaLnBrk="1" latinLnBrk="0" hangingPunct="1">
      <a:defRPr sz="7259" kern="1200">
        <a:solidFill>
          <a:schemeClr val="tx1"/>
        </a:solidFill>
        <a:latin typeface="+mn-lt"/>
        <a:ea typeface="+mn-ea"/>
        <a:cs typeface="+mn-cs"/>
      </a:defRPr>
    </a:lvl4pPr>
    <a:lvl5pPr marL="7312994" algn="l" defTabSz="3656497" rtl="0" eaLnBrk="1" latinLnBrk="0" hangingPunct="1">
      <a:defRPr sz="7259" kern="1200">
        <a:solidFill>
          <a:schemeClr val="tx1"/>
        </a:solidFill>
        <a:latin typeface="+mn-lt"/>
        <a:ea typeface="+mn-ea"/>
        <a:cs typeface="+mn-cs"/>
      </a:defRPr>
    </a:lvl5pPr>
    <a:lvl6pPr marL="9141243" algn="l" defTabSz="3656497" rtl="0" eaLnBrk="1" latinLnBrk="0" hangingPunct="1">
      <a:defRPr sz="7259" kern="1200">
        <a:solidFill>
          <a:schemeClr val="tx1"/>
        </a:solidFill>
        <a:latin typeface="+mn-lt"/>
        <a:ea typeface="+mn-ea"/>
        <a:cs typeface="+mn-cs"/>
      </a:defRPr>
    </a:lvl6pPr>
    <a:lvl7pPr marL="10969492" algn="l" defTabSz="3656497" rtl="0" eaLnBrk="1" latinLnBrk="0" hangingPunct="1">
      <a:defRPr sz="7259" kern="1200">
        <a:solidFill>
          <a:schemeClr val="tx1"/>
        </a:solidFill>
        <a:latin typeface="+mn-lt"/>
        <a:ea typeface="+mn-ea"/>
        <a:cs typeface="+mn-cs"/>
      </a:defRPr>
    </a:lvl7pPr>
    <a:lvl8pPr marL="12797739" algn="l" defTabSz="3656497" rtl="0" eaLnBrk="1" latinLnBrk="0" hangingPunct="1">
      <a:defRPr sz="7259" kern="1200">
        <a:solidFill>
          <a:schemeClr val="tx1"/>
        </a:solidFill>
        <a:latin typeface="+mn-lt"/>
        <a:ea typeface="+mn-ea"/>
        <a:cs typeface="+mn-cs"/>
      </a:defRPr>
    </a:lvl8pPr>
    <a:lvl9pPr marL="14625989" algn="l" defTabSz="3656497" rtl="0" eaLnBrk="1" latinLnBrk="0" hangingPunct="1">
      <a:defRPr sz="72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0" userDrawn="1">
          <p15:clr>
            <a:srgbClr val="A4A3A4"/>
          </p15:clr>
        </p15:guide>
        <p15:guide id="2" pos="15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85"/>
    <a:srgbClr val="2D16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37" autoAdjust="0"/>
    <p:restoredTop sz="99817" autoAdjust="0"/>
  </p:normalViewPr>
  <p:slideViewPr>
    <p:cSldViewPr>
      <p:cViewPr>
        <p:scale>
          <a:sx n="10" d="100"/>
          <a:sy n="10" d="100"/>
        </p:scale>
        <p:origin x="1920" y="876"/>
      </p:cViewPr>
      <p:guideLst>
        <p:guide orient="horz" pos="8640"/>
        <p:guide pos="15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600" y="8521703"/>
            <a:ext cx="41452800" cy="58801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5200" y="15544800"/>
            <a:ext cx="34137600" cy="7010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63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266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90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053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816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58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343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106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41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5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2336" y="17627603"/>
            <a:ext cx="41452800" cy="5448300"/>
          </a:xfrm>
        </p:spPr>
        <p:txBody>
          <a:bodyPr anchor="t"/>
          <a:lstStyle>
            <a:lvl1pPr algn="l">
              <a:defRPr sz="1537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52336" y="11626854"/>
            <a:ext cx="41452800" cy="6000748"/>
          </a:xfrm>
        </p:spPr>
        <p:txBody>
          <a:bodyPr anchor="b"/>
          <a:lstStyle>
            <a:lvl1pPr marL="0" indent="0">
              <a:buNone/>
              <a:defRPr sz="7750">
                <a:solidFill>
                  <a:schemeClr val="tx1">
                    <a:tint val="75000"/>
                  </a:schemeClr>
                </a:solidFill>
              </a:defRPr>
            </a:lvl1pPr>
            <a:lvl2pPr marL="1763344" indent="0">
              <a:buNone/>
              <a:defRPr sz="6999">
                <a:solidFill>
                  <a:schemeClr val="tx1">
                    <a:tint val="75000"/>
                  </a:schemeClr>
                </a:solidFill>
              </a:defRPr>
            </a:lvl2pPr>
            <a:lvl3pPr marL="3526686" indent="0">
              <a:buNone/>
              <a:defRPr sz="6125">
                <a:solidFill>
                  <a:schemeClr val="tx1">
                    <a:tint val="75000"/>
                  </a:schemeClr>
                </a:solidFill>
              </a:defRPr>
            </a:lvl3pPr>
            <a:lvl4pPr marL="5290029" indent="0">
              <a:buNone/>
              <a:defRPr sz="5374">
                <a:solidFill>
                  <a:schemeClr val="tx1">
                    <a:tint val="75000"/>
                  </a:schemeClr>
                </a:solidFill>
              </a:defRPr>
            </a:lvl4pPr>
            <a:lvl5pPr marL="7053373" indent="0">
              <a:buNone/>
              <a:defRPr sz="5374">
                <a:solidFill>
                  <a:schemeClr val="tx1">
                    <a:tint val="75000"/>
                  </a:schemeClr>
                </a:solidFill>
              </a:defRPr>
            </a:lvl5pPr>
            <a:lvl6pPr marL="8816716" indent="0">
              <a:buNone/>
              <a:defRPr sz="5374">
                <a:solidFill>
                  <a:schemeClr val="tx1">
                    <a:tint val="75000"/>
                  </a:schemeClr>
                </a:solidFill>
              </a:defRPr>
            </a:lvl6pPr>
            <a:lvl7pPr marL="10580060" indent="0">
              <a:buNone/>
              <a:defRPr sz="5374">
                <a:solidFill>
                  <a:schemeClr val="tx1">
                    <a:tint val="75000"/>
                  </a:schemeClr>
                </a:solidFill>
              </a:defRPr>
            </a:lvl7pPr>
            <a:lvl8pPr marL="12343402" indent="0">
              <a:buNone/>
              <a:defRPr sz="5374">
                <a:solidFill>
                  <a:schemeClr val="tx1">
                    <a:tint val="75000"/>
                  </a:schemeClr>
                </a:solidFill>
              </a:defRPr>
            </a:lvl8pPr>
            <a:lvl9pPr marL="14106746" indent="0">
              <a:buNone/>
              <a:defRPr sz="537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665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0" y="20485104"/>
            <a:ext cx="65430400" cy="57931053"/>
          </a:xfrm>
        </p:spPr>
        <p:txBody>
          <a:bodyPr/>
          <a:lstStyle>
            <a:lvl1pPr>
              <a:defRPr sz="10750"/>
            </a:lvl1pPr>
            <a:lvl2pPr>
              <a:defRPr sz="9249"/>
            </a:lvl2pPr>
            <a:lvl3pPr>
              <a:defRPr sz="7750"/>
            </a:lvl3pPr>
            <a:lvl4pPr>
              <a:defRPr sz="6999"/>
            </a:lvl4pPr>
            <a:lvl5pPr>
              <a:defRPr sz="6999"/>
            </a:lvl5pPr>
            <a:lvl6pPr>
              <a:defRPr sz="6999"/>
            </a:lvl6pPr>
            <a:lvl7pPr>
              <a:defRPr sz="6999"/>
            </a:lvl7pPr>
            <a:lvl8pPr>
              <a:defRPr sz="6999"/>
            </a:lvl8pPr>
            <a:lvl9pPr>
              <a:defRPr sz="6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558400" y="20485104"/>
            <a:ext cx="65430400" cy="57931053"/>
          </a:xfrm>
        </p:spPr>
        <p:txBody>
          <a:bodyPr/>
          <a:lstStyle>
            <a:lvl1pPr>
              <a:defRPr sz="10750"/>
            </a:lvl1pPr>
            <a:lvl2pPr>
              <a:defRPr sz="9249"/>
            </a:lvl2pPr>
            <a:lvl3pPr>
              <a:defRPr sz="7750"/>
            </a:lvl3pPr>
            <a:lvl4pPr>
              <a:defRPr sz="6999"/>
            </a:lvl4pPr>
            <a:lvl5pPr>
              <a:defRPr sz="6999"/>
            </a:lvl5pPr>
            <a:lvl6pPr>
              <a:defRPr sz="6999"/>
            </a:lvl6pPr>
            <a:lvl7pPr>
              <a:defRPr sz="6999"/>
            </a:lvl7pPr>
            <a:lvl8pPr>
              <a:defRPr sz="6999"/>
            </a:lvl8pPr>
            <a:lvl9pPr>
              <a:defRPr sz="6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6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1098553"/>
            <a:ext cx="43891200" cy="4572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6140452"/>
            <a:ext cx="21547669" cy="2559048"/>
          </a:xfrm>
        </p:spPr>
        <p:txBody>
          <a:bodyPr anchor="b"/>
          <a:lstStyle>
            <a:lvl1pPr marL="0" indent="0">
              <a:buNone/>
              <a:defRPr sz="9249" b="1"/>
            </a:lvl1pPr>
            <a:lvl2pPr marL="1763344" indent="0">
              <a:buNone/>
              <a:defRPr sz="7750" b="1"/>
            </a:lvl2pPr>
            <a:lvl3pPr marL="3526686" indent="0">
              <a:buNone/>
              <a:defRPr sz="6999" b="1"/>
            </a:lvl3pPr>
            <a:lvl4pPr marL="5290029" indent="0">
              <a:buNone/>
              <a:defRPr sz="6125" b="1"/>
            </a:lvl4pPr>
            <a:lvl5pPr marL="7053373" indent="0">
              <a:buNone/>
              <a:defRPr sz="6125" b="1"/>
            </a:lvl5pPr>
            <a:lvl6pPr marL="8816716" indent="0">
              <a:buNone/>
              <a:defRPr sz="6125" b="1"/>
            </a:lvl6pPr>
            <a:lvl7pPr marL="10580060" indent="0">
              <a:buNone/>
              <a:defRPr sz="6125" b="1"/>
            </a:lvl7pPr>
            <a:lvl8pPr marL="12343402" indent="0">
              <a:buNone/>
              <a:defRPr sz="6125" b="1"/>
            </a:lvl8pPr>
            <a:lvl9pPr marL="14106746" indent="0">
              <a:buNone/>
              <a:defRPr sz="61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38400" y="8699501"/>
            <a:ext cx="21547669" cy="15805153"/>
          </a:xfrm>
        </p:spPr>
        <p:txBody>
          <a:bodyPr/>
          <a:lstStyle>
            <a:lvl1pPr>
              <a:defRPr sz="9249"/>
            </a:lvl1pPr>
            <a:lvl2pPr>
              <a:defRPr sz="7750"/>
            </a:lvl2pPr>
            <a:lvl3pPr>
              <a:defRPr sz="6999"/>
            </a:lvl3pPr>
            <a:lvl4pPr>
              <a:defRPr sz="6125"/>
            </a:lvl4pPr>
            <a:lvl5pPr>
              <a:defRPr sz="6125"/>
            </a:lvl5pPr>
            <a:lvl6pPr>
              <a:defRPr sz="6125"/>
            </a:lvl6pPr>
            <a:lvl7pPr>
              <a:defRPr sz="6125"/>
            </a:lvl7pPr>
            <a:lvl8pPr>
              <a:defRPr sz="6125"/>
            </a:lvl8pPr>
            <a:lvl9pPr>
              <a:defRPr sz="6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773475" y="6140452"/>
            <a:ext cx="21556133" cy="2559048"/>
          </a:xfrm>
        </p:spPr>
        <p:txBody>
          <a:bodyPr anchor="b"/>
          <a:lstStyle>
            <a:lvl1pPr marL="0" indent="0">
              <a:buNone/>
              <a:defRPr sz="9249" b="1"/>
            </a:lvl1pPr>
            <a:lvl2pPr marL="1763344" indent="0">
              <a:buNone/>
              <a:defRPr sz="7750" b="1"/>
            </a:lvl2pPr>
            <a:lvl3pPr marL="3526686" indent="0">
              <a:buNone/>
              <a:defRPr sz="6999" b="1"/>
            </a:lvl3pPr>
            <a:lvl4pPr marL="5290029" indent="0">
              <a:buNone/>
              <a:defRPr sz="6125" b="1"/>
            </a:lvl4pPr>
            <a:lvl5pPr marL="7053373" indent="0">
              <a:buNone/>
              <a:defRPr sz="6125" b="1"/>
            </a:lvl5pPr>
            <a:lvl6pPr marL="8816716" indent="0">
              <a:buNone/>
              <a:defRPr sz="6125" b="1"/>
            </a:lvl6pPr>
            <a:lvl7pPr marL="10580060" indent="0">
              <a:buNone/>
              <a:defRPr sz="6125" b="1"/>
            </a:lvl7pPr>
            <a:lvl8pPr marL="12343402" indent="0">
              <a:buNone/>
              <a:defRPr sz="6125" b="1"/>
            </a:lvl8pPr>
            <a:lvl9pPr marL="14106746" indent="0">
              <a:buNone/>
              <a:defRPr sz="61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4773475" y="8699501"/>
            <a:ext cx="21556133" cy="15805153"/>
          </a:xfrm>
        </p:spPr>
        <p:txBody>
          <a:bodyPr/>
          <a:lstStyle>
            <a:lvl1pPr>
              <a:defRPr sz="9249"/>
            </a:lvl1pPr>
            <a:lvl2pPr>
              <a:defRPr sz="7750"/>
            </a:lvl2pPr>
            <a:lvl3pPr>
              <a:defRPr sz="6999"/>
            </a:lvl3pPr>
            <a:lvl4pPr>
              <a:defRPr sz="6125"/>
            </a:lvl4pPr>
            <a:lvl5pPr>
              <a:defRPr sz="6125"/>
            </a:lvl5pPr>
            <a:lvl6pPr>
              <a:defRPr sz="6125"/>
            </a:lvl6pPr>
            <a:lvl7pPr>
              <a:defRPr sz="6125"/>
            </a:lvl7pPr>
            <a:lvl8pPr>
              <a:defRPr sz="6125"/>
            </a:lvl8pPr>
            <a:lvl9pPr>
              <a:defRPr sz="6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9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53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4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7" y="1092200"/>
            <a:ext cx="16044336" cy="4648200"/>
          </a:xfrm>
        </p:spPr>
        <p:txBody>
          <a:bodyPr anchor="b"/>
          <a:lstStyle>
            <a:lvl1pPr algn="l">
              <a:defRPr sz="775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66933" y="1092204"/>
            <a:ext cx="27262667" cy="23412453"/>
          </a:xfrm>
        </p:spPr>
        <p:txBody>
          <a:bodyPr/>
          <a:lstStyle>
            <a:lvl1pPr>
              <a:defRPr sz="12375"/>
            </a:lvl1pPr>
            <a:lvl2pPr>
              <a:defRPr sz="10750"/>
            </a:lvl2pPr>
            <a:lvl3pPr>
              <a:defRPr sz="9249"/>
            </a:lvl3pPr>
            <a:lvl4pPr>
              <a:defRPr sz="7750"/>
            </a:lvl4pPr>
            <a:lvl5pPr>
              <a:defRPr sz="7750"/>
            </a:lvl5pPr>
            <a:lvl6pPr>
              <a:defRPr sz="7750"/>
            </a:lvl6pPr>
            <a:lvl7pPr>
              <a:defRPr sz="7750"/>
            </a:lvl7pPr>
            <a:lvl8pPr>
              <a:defRPr sz="7750"/>
            </a:lvl8pPr>
            <a:lvl9pPr>
              <a:defRPr sz="7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7" y="5740404"/>
            <a:ext cx="16044336" cy="18764253"/>
          </a:xfrm>
        </p:spPr>
        <p:txBody>
          <a:bodyPr/>
          <a:lstStyle>
            <a:lvl1pPr marL="0" indent="0">
              <a:buNone/>
              <a:defRPr sz="5374"/>
            </a:lvl1pPr>
            <a:lvl2pPr marL="1763344" indent="0">
              <a:buNone/>
              <a:defRPr sz="4625"/>
            </a:lvl2pPr>
            <a:lvl3pPr marL="3526686" indent="0">
              <a:buNone/>
              <a:defRPr sz="3875"/>
            </a:lvl3pPr>
            <a:lvl4pPr marL="5290029" indent="0">
              <a:buNone/>
              <a:defRPr sz="3500"/>
            </a:lvl4pPr>
            <a:lvl5pPr marL="7053373" indent="0">
              <a:buNone/>
              <a:defRPr sz="3500"/>
            </a:lvl5pPr>
            <a:lvl6pPr marL="8816716" indent="0">
              <a:buNone/>
              <a:defRPr sz="3500"/>
            </a:lvl6pPr>
            <a:lvl7pPr marL="10580060" indent="0">
              <a:buNone/>
              <a:defRPr sz="3500"/>
            </a:lvl7pPr>
            <a:lvl8pPr marL="12343402" indent="0">
              <a:buNone/>
              <a:defRPr sz="3500"/>
            </a:lvl8pPr>
            <a:lvl9pPr marL="14106746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86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8869" y="19202404"/>
            <a:ext cx="29260800" cy="2266953"/>
          </a:xfrm>
        </p:spPr>
        <p:txBody>
          <a:bodyPr anchor="b"/>
          <a:lstStyle>
            <a:lvl1pPr algn="l">
              <a:defRPr sz="775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558869" y="2451100"/>
            <a:ext cx="29260800" cy="16459200"/>
          </a:xfrm>
        </p:spPr>
        <p:txBody>
          <a:bodyPr/>
          <a:lstStyle>
            <a:lvl1pPr marL="0" indent="0">
              <a:buNone/>
              <a:defRPr sz="12375"/>
            </a:lvl1pPr>
            <a:lvl2pPr marL="1763344" indent="0">
              <a:buNone/>
              <a:defRPr sz="10750"/>
            </a:lvl2pPr>
            <a:lvl3pPr marL="3526686" indent="0">
              <a:buNone/>
              <a:defRPr sz="9249"/>
            </a:lvl3pPr>
            <a:lvl4pPr marL="5290029" indent="0">
              <a:buNone/>
              <a:defRPr sz="7750"/>
            </a:lvl4pPr>
            <a:lvl5pPr marL="7053373" indent="0">
              <a:buNone/>
              <a:defRPr sz="7750"/>
            </a:lvl5pPr>
            <a:lvl6pPr marL="8816716" indent="0">
              <a:buNone/>
              <a:defRPr sz="7750"/>
            </a:lvl6pPr>
            <a:lvl7pPr marL="10580060" indent="0">
              <a:buNone/>
              <a:defRPr sz="7750"/>
            </a:lvl7pPr>
            <a:lvl8pPr marL="12343402" indent="0">
              <a:buNone/>
              <a:defRPr sz="7750"/>
            </a:lvl8pPr>
            <a:lvl9pPr marL="14106746" indent="0">
              <a:buNone/>
              <a:defRPr sz="77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58869" y="21469352"/>
            <a:ext cx="29260800" cy="3219448"/>
          </a:xfrm>
        </p:spPr>
        <p:txBody>
          <a:bodyPr/>
          <a:lstStyle>
            <a:lvl1pPr marL="0" indent="0">
              <a:buNone/>
              <a:defRPr sz="5374"/>
            </a:lvl1pPr>
            <a:lvl2pPr marL="1763344" indent="0">
              <a:buNone/>
              <a:defRPr sz="4625"/>
            </a:lvl2pPr>
            <a:lvl3pPr marL="3526686" indent="0">
              <a:buNone/>
              <a:defRPr sz="3875"/>
            </a:lvl3pPr>
            <a:lvl4pPr marL="5290029" indent="0">
              <a:buNone/>
              <a:defRPr sz="3500"/>
            </a:lvl4pPr>
            <a:lvl5pPr marL="7053373" indent="0">
              <a:buNone/>
              <a:defRPr sz="3500"/>
            </a:lvl5pPr>
            <a:lvl6pPr marL="8816716" indent="0">
              <a:buNone/>
              <a:defRPr sz="3500"/>
            </a:lvl6pPr>
            <a:lvl7pPr marL="10580060" indent="0">
              <a:buNone/>
              <a:defRPr sz="3500"/>
            </a:lvl7pPr>
            <a:lvl8pPr marL="12343402" indent="0">
              <a:buNone/>
              <a:defRPr sz="3500"/>
            </a:lvl8pPr>
            <a:lvl9pPr marL="14106746" indent="0">
              <a:buNone/>
              <a:defRPr sz="3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9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3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0" y="3517904"/>
            <a:ext cx="32918400" cy="74898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0" y="3517904"/>
            <a:ext cx="97942400" cy="74898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0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1098553"/>
            <a:ext cx="43891200" cy="4572000"/>
          </a:xfrm>
          <a:prstGeom prst="rect">
            <a:avLst/>
          </a:prstGeom>
        </p:spPr>
        <p:txBody>
          <a:bodyPr vert="horz" lIns="282156" tIns="141078" rIns="282156" bIns="14107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6400804"/>
            <a:ext cx="43891200" cy="18103853"/>
          </a:xfrm>
          <a:prstGeom prst="rect">
            <a:avLst/>
          </a:prstGeom>
        </p:spPr>
        <p:txBody>
          <a:bodyPr vert="horz" lIns="282156" tIns="141078" rIns="282156" bIns="1410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0" y="25425403"/>
            <a:ext cx="11379200" cy="1460500"/>
          </a:xfrm>
          <a:prstGeom prst="rect">
            <a:avLst/>
          </a:prstGeom>
        </p:spPr>
        <p:txBody>
          <a:bodyPr vert="horz" lIns="282156" tIns="141078" rIns="282156" bIns="141078" rtlCol="0" anchor="ctr"/>
          <a:lstStyle>
            <a:lvl1pPr algn="l">
              <a:defRPr sz="46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1660-F433-451F-8E0F-7FC8D575092A}" type="datetimeFigureOut">
              <a:rPr lang="en-US" smtClean="0"/>
              <a:pPr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662400" y="25425403"/>
            <a:ext cx="15443200" cy="1460500"/>
          </a:xfrm>
          <a:prstGeom prst="rect">
            <a:avLst/>
          </a:prstGeom>
        </p:spPr>
        <p:txBody>
          <a:bodyPr vert="horz" lIns="282156" tIns="141078" rIns="282156" bIns="141078" rtlCol="0" anchor="ctr"/>
          <a:lstStyle>
            <a:lvl1pPr algn="ctr">
              <a:defRPr sz="46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950400" y="25425403"/>
            <a:ext cx="11379200" cy="1460500"/>
          </a:xfrm>
          <a:prstGeom prst="rect">
            <a:avLst/>
          </a:prstGeom>
        </p:spPr>
        <p:txBody>
          <a:bodyPr vert="horz" lIns="282156" tIns="141078" rIns="282156" bIns="141078" rtlCol="0" anchor="ctr"/>
          <a:lstStyle>
            <a:lvl1pPr algn="r">
              <a:defRPr sz="46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2358D-99EA-4AA8-A177-35A04ED82D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4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526686" rtl="0" eaLnBrk="1" latinLnBrk="0" hangingPunct="1">
        <a:spcBef>
          <a:spcPct val="0"/>
        </a:spcBef>
        <a:buNone/>
        <a:defRPr sz="169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22508" indent="-1322508" algn="l" defTabSz="3526686" rtl="0" eaLnBrk="1" latinLnBrk="0" hangingPunct="1">
        <a:spcBef>
          <a:spcPct val="20000"/>
        </a:spcBef>
        <a:buFont typeface="Arial" pitchFamily="34" charset="0"/>
        <a:buChar char="•"/>
        <a:defRPr sz="12375" kern="1200">
          <a:solidFill>
            <a:schemeClr val="tx1"/>
          </a:solidFill>
          <a:latin typeface="+mn-lt"/>
          <a:ea typeface="+mn-ea"/>
          <a:cs typeface="+mn-cs"/>
        </a:defRPr>
      </a:lvl1pPr>
      <a:lvl2pPr marL="2865432" indent="-1102091" algn="l" defTabSz="3526686" rtl="0" eaLnBrk="1" latinLnBrk="0" hangingPunct="1">
        <a:spcBef>
          <a:spcPct val="20000"/>
        </a:spcBef>
        <a:buFont typeface="Arial" pitchFamily="34" charset="0"/>
        <a:buChar char="–"/>
        <a:defRPr sz="10750" kern="1200">
          <a:solidFill>
            <a:schemeClr val="tx1"/>
          </a:solidFill>
          <a:latin typeface="+mn-lt"/>
          <a:ea typeface="+mn-ea"/>
          <a:cs typeface="+mn-cs"/>
        </a:defRPr>
      </a:lvl2pPr>
      <a:lvl3pPr marL="4408358" indent="-881672" algn="l" defTabSz="3526686" rtl="0" eaLnBrk="1" latinLnBrk="0" hangingPunct="1">
        <a:spcBef>
          <a:spcPct val="20000"/>
        </a:spcBef>
        <a:buFont typeface="Arial" pitchFamily="34" charset="0"/>
        <a:buChar char="•"/>
        <a:defRPr sz="9249" kern="1200">
          <a:solidFill>
            <a:schemeClr val="tx1"/>
          </a:solidFill>
          <a:latin typeface="+mn-lt"/>
          <a:ea typeface="+mn-ea"/>
          <a:cs typeface="+mn-cs"/>
        </a:defRPr>
      </a:lvl3pPr>
      <a:lvl4pPr marL="6171702" indent="-881672" algn="l" defTabSz="3526686" rtl="0" eaLnBrk="1" latinLnBrk="0" hangingPunct="1">
        <a:spcBef>
          <a:spcPct val="20000"/>
        </a:spcBef>
        <a:buFont typeface="Arial" pitchFamily="34" charset="0"/>
        <a:buChar char="–"/>
        <a:defRPr sz="7750" kern="1200">
          <a:solidFill>
            <a:schemeClr val="tx1"/>
          </a:solidFill>
          <a:latin typeface="+mn-lt"/>
          <a:ea typeface="+mn-ea"/>
          <a:cs typeface="+mn-cs"/>
        </a:defRPr>
      </a:lvl4pPr>
      <a:lvl5pPr marL="7935044" indent="-881672" algn="l" defTabSz="3526686" rtl="0" eaLnBrk="1" latinLnBrk="0" hangingPunct="1">
        <a:spcBef>
          <a:spcPct val="20000"/>
        </a:spcBef>
        <a:buFont typeface="Arial" pitchFamily="34" charset="0"/>
        <a:buChar char="»"/>
        <a:defRPr sz="7750" kern="1200">
          <a:solidFill>
            <a:schemeClr val="tx1"/>
          </a:solidFill>
          <a:latin typeface="+mn-lt"/>
          <a:ea typeface="+mn-ea"/>
          <a:cs typeface="+mn-cs"/>
        </a:defRPr>
      </a:lvl5pPr>
      <a:lvl6pPr marL="9698387" indent="-881672" algn="l" defTabSz="3526686" rtl="0" eaLnBrk="1" latinLnBrk="0" hangingPunct="1">
        <a:spcBef>
          <a:spcPct val="20000"/>
        </a:spcBef>
        <a:buFont typeface="Arial" pitchFamily="34" charset="0"/>
        <a:buChar char="•"/>
        <a:defRPr sz="7750" kern="1200">
          <a:solidFill>
            <a:schemeClr val="tx1"/>
          </a:solidFill>
          <a:latin typeface="+mn-lt"/>
          <a:ea typeface="+mn-ea"/>
          <a:cs typeface="+mn-cs"/>
        </a:defRPr>
      </a:lvl6pPr>
      <a:lvl7pPr marL="11461732" indent="-881672" algn="l" defTabSz="3526686" rtl="0" eaLnBrk="1" latinLnBrk="0" hangingPunct="1">
        <a:spcBef>
          <a:spcPct val="20000"/>
        </a:spcBef>
        <a:buFont typeface="Arial" pitchFamily="34" charset="0"/>
        <a:buChar char="•"/>
        <a:defRPr sz="7750" kern="1200">
          <a:solidFill>
            <a:schemeClr val="tx1"/>
          </a:solidFill>
          <a:latin typeface="+mn-lt"/>
          <a:ea typeface="+mn-ea"/>
          <a:cs typeface="+mn-cs"/>
        </a:defRPr>
      </a:lvl7pPr>
      <a:lvl8pPr marL="13225073" indent="-881672" algn="l" defTabSz="3526686" rtl="0" eaLnBrk="1" latinLnBrk="0" hangingPunct="1">
        <a:spcBef>
          <a:spcPct val="20000"/>
        </a:spcBef>
        <a:buFont typeface="Arial" pitchFamily="34" charset="0"/>
        <a:buChar char="•"/>
        <a:defRPr sz="7750" kern="1200">
          <a:solidFill>
            <a:schemeClr val="tx1"/>
          </a:solidFill>
          <a:latin typeface="+mn-lt"/>
          <a:ea typeface="+mn-ea"/>
          <a:cs typeface="+mn-cs"/>
        </a:defRPr>
      </a:lvl8pPr>
      <a:lvl9pPr marL="14988416" indent="-881672" algn="l" defTabSz="3526686" rtl="0" eaLnBrk="1" latinLnBrk="0" hangingPunct="1">
        <a:spcBef>
          <a:spcPct val="20000"/>
        </a:spcBef>
        <a:buFont typeface="Arial" pitchFamily="34" charset="0"/>
        <a:buChar char="•"/>
        <a:defRPr sz="77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26686" rtl="0" eaLnBrk="1" latinLnBrk="0" hangingPunct="1">
        <a:defRPr sz="6999" kern="1200">
          <a:solidFill>
            <a:schemeClr val="tx1"/>
          </a:solidFill>
          <a:latin typeface="+mn-lt"/>
          <a:ea typeface="+mn-ea"/>
          <a:cs typeface="+mn-cs"/>
        </a:defRPr>
      </a:lvl1pPr>
      <a:lvl2pPr marL="1763344" algn="l" defTabSz="3526686" rtl="0" eaLnBrk="1" latinLnBrk="0" hangingPunct="1">
        <a:defRPr sz="6999" kern="1200">
          <a:solidFill>
            <a:schemeClr val="tx1"/>
          </a:solidFill>
          <a:latin typeface="+mn-lt"/>
          <a:ea typeface="+mn-ea"/>
          <a:cs typeface="+mn-cs"/>
        </a:defRPr>
      </a:lvl2pPr>
      <a:lvl3pPr marL="3526686" algn="l" defTabSz="3526686" rtl="0" eaLnBrk="1" latinLnBrk="0" hangingPunct="1">
        <a:defRPr sz="6999" kern="1200">
          <a:solidFill>
            <a:schemeClr val="tx1"/>
          </a:solidFill>
          <a:latin typeface="+mn-lt"/>
          <a:ea typeface="+mn-ea"/>
          <a:cs typeface="+mn-cs"/>
        </a:defRPr>
      </a:lvl3pPr>
      <a:lvl4pPr marL="5290029" algn="l" defTabSz="3526686" rtl="0" eaLnBrk="1" latinLnBrk="0" hangingPunct="1">
        <a:defRPr sz="6999" kern="1200">
          <a:solidFill>
            <a:schemeClr val="tx1"/>
          </a:solidFill>
          <a:latin typeface="+mn-lt"/>
          <a:ea typeface="+mn-ea"/>
          <a:cs typeface="+mn-cs"/>
        </a:defRPr>
      </a:lvl4pPr>
      <a:lvl5pPr marL="7053373" algn="l" defTabSz="3526686" rtl="0" eaLnBrk="1" latinLnBrk="0" hangingPunct="1">
        <a:defRPr sz="6999" kern="1200">
          <a:solidFill>
            <a:schemeClr val="tx1"/>
          </a:solidFill>
          <a:latin typeface="+mn-lt"/>
          <a:ea typeface="+mn-ea"/>
          <a:cs typeface="+mn-cs"/>
        </a:defRPr>
      </a:lvl5pPr>
      <a:lvl6pPr marL="8816716" algn="l" defTabSz="3526686" rtl="0" eaLnBrk="1" latinLnBrk="0" hangingPunct="1">
        <a:defRPr sz="6999" kern="1200">
          <a:solidFill>
            <a:schemeClr val="tx1"/>
          </a:solidFill>
          <a:latin typeface="+mn-lt"/>
          <a:ea typeface="+mn-ea"/>
          <a:cs typeface="+mn-cs"/>
        </a:defRPr>
      </a:lvl6pPr>
      <a:lvl7pPr marL="10580060" algn="l" defTabSz="3526686" rtl="0" eaLnBrk="1" latinLnBrk="0" hangingPunct="1">
        <a:defRPr sz="6999" kern="1200">
          <a:solidFill>
            <a:schemeClr val="tx1"/>
          </a:solidFill>
          <a:latin typeface="+mn-lt"/>
          <a:ea typeface="+mn-ea"/>
          <a:cs typeface="+mn-cs"/>
        </a:defRPr>
      </a:lvl7pPr>
      <a:lvl8pPr marL="12343402" algn="l" defTabSz="3526686" rtl="0" eaLnBrk="1" latinLnBrk="0" hangingPunct="1">
        <a:defRPr sz="6999" kern="1200">
          <a:solidFill>
            <a:schemeClr val="tx1"/>
          </a:solidFill>
          <a:latin typeface="+mn-lt"/>
          <a:ea typeface="+mn-ea"/>
          <a:cs typeface="+mn-cs"/>
        </a:defRPr>
      </a:lvl8pPr>
      <a:lvl9pPr marL="14106746" algn="l" defTabSz="3526686" rtl="0" eaLnBrk="1" latinLnBrk="0" hangingPunct="1">
        <a:defRPr sz="69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8768000" cy="5334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0" b="1" spc="548" dirty="0">
              <a:solidFill>
                <a:schemeClr val="accent6"/>
              </a:solidFill>
              <a:latin typeface="Century Gothic"/>
              <a:cs typeface="Century Gothic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5730667"/>
            <a:ext cx="48768000" cy="2057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0" b="1" spc="548" dirty="0">
              <a:solidFill>
                <a:schemeClr val="accent6"/>
              </a:solidFill>
              <a:latin typeface="Century Gothic"/>
              <a:cs typeface="Century Gothic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907258" y="6858006"/>
            <a:ext cx="184731" cy="1169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6999" dirty="0"/>
          </a:p>
        </p:txBody>
      </p:sp>
      <p:pic>
        <p:nvPicPr>
          <p:cNvPr id="5" name="Picture 4" descr="nasa1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0200" y="1371600"/>
            <a:ext cx="3038220" cy="25908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2A0F661-C766-4ECC-A183-2666A9F2E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803703"/>
              </p:ext>
            </p:extLst>
          </p:nvPr>
        </p:nvGraphicFramePr>
        <p:xfrm>
          <a:off x="1195371" y="1371602"/>
          <a:ext cx="46377256" cy="6461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77256">
                  <a:extLst>
                    <a:ext uri="{9D8B030D-6E8A-4147-A177-3AD203B41FA5}">
                      <a16:colId xmlns:a16="http://schemas.microsoft.com/office/drawing/2014/main" val="404750342"/>
                    </a:ext>
                  </a:extLst>
                </a:gridCol>
              </a:tblGrid>
              <a:tr h="3995228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Lucida Bright" panose="02040602050505020304" pitchFamily="18" charset="0"/>
                      </a:endParaRPr>
                    </a:p>
                    <a:p>
                      <a:pPr algn="ctr"/>
                      <a:r>
                        <a:rPr lang="en-US" sz="10000" dirty="0">
                          <a:latin typeface="Lucida Bright" panose="02040602050505020304" pitchFamily="18" charset="0"/>
                          <a:cs typeface="Times New Roman" panose="02020603050405020304" pitchFamily="18" charset="0"/>
                        </a:rPr>
                        <a:t>Robotic Arm Sensor</a:t>
                      </a:r>
                    </a:p>
                    <a:p>
                      <a:pPr algn="ctr"/>
                      <a:r>
                        <a:rPr lang="en-US" sz="4800" dirty="0">
                          <a:latin typeface="Lucida Bright" panose="02040602050505020304" pitchFamily="18" charset="0"/>
                          <a:cs typeface="Times New Roman" panose="02020603050405020304" pitchFamily="18" charset="0"/>
                        </a:rPr>
                        <a:t>Tia B. Grey – Navajo Technical University | Code 540 – Advanced Systems Development – Mentor Paul Bean</a:t>
                      </a:r>
                    </a:p>
                    <a:p>
                      <a:pPr algn="l"/>
                      <a:endParaRPr lang="en-US" sz="10000" dirty="0">
                        <a:latin typeface="Lucida Bright" panose="02040602050505020304" pitchFamily="18" charset="0"/>
                      </a:endParaRPr>
                    </a:p>
                    <a:p>
                      <a:pPr algn="l"/>
                      <a:endParaRPr lang="en-US" sz="1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91764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3B47E29-2A8A-43ED-96E1-F614C4BA4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430796"/>
              </p:ext>
            </p:extLst>
          </p:nvPr>
        </p:nvGraphicFramePr>
        <p:xfrm>
          <a:off x="1195371" y="6475309"/>
          <a:ext cx="15720863" cy="826611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720863">
                  <a:extLst>
                    <a:ext uri="{9D8B030D-6E8A-4147-A177-3AD203B41FA5}">
                      <a16:colId xmlns:a16="http://schemas.microsoft.com/office/drawing/2014/main" val="2078386131"/>
                    </a:ext>
                  </a:extLst>
                </a:gridCol>
              </a:tblGrid>
              <a:tr h="1310583">
                <a:tc>
                  <a:txBody>
                    <a:bodyPr/>
                    <a:lstStyle/>
                    <a:p>
                      <a:pPr algn="ctr"/>
                      <a:r>
                        <a:rPr lang="en-US" sz="7000" dirty="0"/>
                        <a:t>Introduction</a:t>
                      </a:r>
                      <a:endParaRPr lang="en-US" sz="7000" dirty="0">
                        <a:latin typeface="Lucida Bright" panose="020406020505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257281"/>
                  </a:ext>
                </a:extLst>
              </a:tr>
              <a:tr h="6955532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870691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C7AF761-25D4-446A-B8B2-233578497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250156"/>
              </p:ext>
            </p:extLst>
          </p:nvPr>
        </p:nvGraphicFramePr>
        <p:xfrm>
          <a:off x="1195371" y="16113024"/>
          <a:ext cx="15720863" cy="796930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720863">
                  <a:extLst>
                    <a:ext uri="{9D8B030D-6E8A-4147-A177-3AD203B41FA5}">
                      <a16:colId xmlns:a16="http://schemas.microsoft.com/office/drawing/2014/main" val="1740455007"/>
                    </a:ext>
                  </a:extLst>
                </a:gridCol>
              </a:tblGrid>
              <a:tr h="138140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Method</a:t>
                      </a:r>
                      <a:endParaRPr lang="en-US" dirty="0">
                        <a:latin typeface="Lucida Bright" panose="020406020505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653419"/>
                  </a:ext>
                </a:extLst>
              </a:tr>
              <a:tr h="658789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200719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97A2EB81-1A57-4ADB-82B6-DBDF1C9393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408403"/>
              </p:ext>
            </p:extLst>
          </p:nvPr>
        </p:nvGraphicFramePr>
        <p:xfrm>
          <a:off x="34366039" y="6532339"/>
          <a:ext cx="13119499" cy="100999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3119499">
                  <a:extLst>
                    <a:ext uri="{9D8B030D-6E8A-4147-A177-3AD203B41FA5}">
                      <a16:colId xmlns:a16="http://schemas.microsoft.com/office/drawing/2014/main" val="2247839072"/>
                    </a:ext>
                  </a:extLst>
                </a:gridCol>
              </a:tblGrid>
              <a:tr h="132142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Results</a:t>
                      </a:r>
                      <a:endParaRPr lang="en-US" dirty="0">
                        <a:latin typeface="Lucida Bright" panose="020406020505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08472"/>
                  </a:ext>
                </a:extLst>
              </a:tr>
              <a:tr h="87785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069231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C5B3C40-A920-488D-BC28-7536BD4C2263}"/>
              </a:ext>
            </a:extLst>
          </p:cNvPr>
          <p:cNvSpPr txBox="1"/>
          <p:nvPr/>
        </p:nvSpPr>
        <p:spPr>
          <a:xfrm>
            <a:off x="1874705" y="8427574"/>
            <a:ext cx="1402624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Lucida Bright" panose="02040602050505020304" pitchFamily="18" charset="0"/>
              </a:rPr>
              <a:t>The pattern magnet research, the robotic arm will be used to autonomously move to test the cryogenic fluid coupling mechanisms and to perform-in-the-loop tests in conjunction with direct reconnect linkage relating to the mothership-drones. Such methods will assimilate input from machine vision to accomplish their mission.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478C92-7DA0-49B7-BD57-E05FC3020585}"/>
              </a:ext>
            </a:extLst>
          </p:cNvPr>
          <p:cNvSpPr txBox="1"/>
          <p:nvPr/>
        </p:nvSpPr>
        <p:spPr>
          <a:xfrm>
            <a:off x="1840395" y="18203045"/>
            <a:ext cx="1402624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Lucida Bright" panose="02040602050505020304" pitchFamily="18" charset="0"/>
              </a:rPr>
              <a:t>In preparation for sensor-in-the-loop control, market analysis was conducted to select the required arm for the task including the findings of robotic simulation software. The six-degree-of-freedom arm will be configured to integrate a vision system feedback to conduct the sensor-in-the-loop testing.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31FEB7-52E4-4597-8A6A-C87F05054161}"/>
              </a:ext>
            </a:extLst>
          </p:cNvPr>
          <p:cNvSpPr txBox="1"/>
          <p:nvPr/>
        </p:nvSpPr>
        <p:spPr>
          <a:xfrm>
            <a:off x="35124530" y="8328708"/>
            <a:ext cx="11983214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Lucida Bright" panose="02040602050505020304" pitchFamily="18" charset="0"/>
              </a:rPr>
              <a:t>The time-consuming difficulties interrupted the research as the model of the Eva arm was not in the </a:t>
            </a:r>
            <a:r>
              <a:rPr lang="en-US" sz="4400" dirty="0" err="1">
                <a:latin typeface="Lucida Bright" panose="02040602050505020304" pitchFamily="18" charset="0"/>
              </a:rPr>
              <a:t>RoboDK</a:t>
            </a:r>
            <a:r>
              <a:rPr lang="en-US" sz="4400" dirty="0">
                <a:latin typeface="Lucida Bright" panose="02040602050505020304" pitchFamily="18" charset="0"/>
              </a:rPr>
              <a:t> simulated library, therefore; the joints were not properly attached. Automata Eva is a six-degree-of-freedom</a:t>
            </a:r>
          </a:p>
          <a:p>
            <a:r>
              <a:rPr lang="en-US" sz="4400" dirty="0">
                <a:latin typeface="Lucida Bright" panose="02040602050505020304" pitchFamily="18" charset="0"/>
              </a:rPr>
              <a:t>desktop, collaborative arm based in London. I contacted both company to consent to import the Eva arm into </a:t>
            </a:r>
            <a:r>
              <a:rPr lang="en-US" sz="4400" dirty="0" err="1">
                <a:latin typeface="Lucida Bright" panose="02040602050505020304" pitchFamily="18" charset="0"/>
              </a:rPr>
              <a:t>RoboDK</a:t>
            </a:r>
            <a:r>
              <a:rPr lang="en-US" sz="4400" dirty="0">
                <a:latin typeface="Lucida Bright" panose="02040602050505020304" pitchFamily="18" charset="0"/>
              </a:rPr>
              <a:t> library so that I can proceed this project.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8150921-93DF-4EE3-B333-02B5651B62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921990"/>
              </p:ext>
            </p:extLst>
          </p:nvPr>
        </p:nvGraphicFramePr>
        <p:xfrm>
          <a:off x="17974561" y="9198540"/>
          <a:ext cx="15117727" cy="554917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117727">
                  <a:extLst>
                    <a:ext uri="{9D8B030D-6E8A-4147-A177-3AD203B41FA5}">
                      <a16:colId xmlns:a16="http://schemas.microsoft.com/office/drawing/2014/main" val="2769443807"/>
                    </a:ext>
                  </a:extLst>
                </a:gridCol>
              </a:tblGrid>
              <a:tr h="119768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703460"/>
                  </a:ext>
                </a:extLst>
              </a:tr>
              <a:tr h="435149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73464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57D349E-FDAB-447B-9958-D92ACC27BA30}"/>
              </a:ext>
            </a:extLst>
          </p:cNvPr>
          <p:cNvSpPr txBox="1"/>
          <p:nvPr/>
        </p:nvSpPr>
        <p:spPr>
          <a:xfrm>
            <a:off x="18577288" y="10840001"/>
            <a:ext cx="140079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4400" dirty="0">
                <a:latin typeface="Lucida Bright" panose="02040602050505020304" pitchFamily="18" charset="0"/>
              </a:rPr>
              <a:t>Market research for six-degree-of-freedom robotic arm requirements</a:t>
            </a:r>
          </a:p>
          <a:p>
            <a:r>
              <a:rPr lang="en-US" sz="4400" dirty="0">
                <a:latin typeface="Lucida Bright" panose="02040602050505020304" pitchFamily="18" charset="0"/>
              </a:rPr>
              <a:t>-  Investigate robotic simulator software</a:t>
            </a:r>
          </a:p>
          <a:p>
            <a:pPr marL="571500" indent="-571500">
              <a:buFontTx/>
              <a:buChar char="-"/>
            </a:pPr>
            <a:r>
              <a:rPr lang="en-US" sz="4400" dirty="0">
                <a:latin typeface="Lucida Bright" panose="02040602050505020304" pitchFamily="18" charset="0"/>
              </a:rPr>
              <a:t>Modeling a robotic arm dimensions and limitations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A5EA59F-B07D-4A16-BFB3-5A2C5F57A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213534"/>
              </p:ext>
            </p:extLst>
          </p:nvPr>
        </p:nvGraphicFramePr>
        <p:xfrm>
          <a:off x="34246293" y="21495405"/>
          <a:ext cx="13206588" cy="250759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3206588">
                  <a:extLst>
                    <a:ext uri="{9D8B030D-6E8A-4147-A177-3AD203B41FA5}">
                      <a16:colId xmlns:a16="http://schemas.microsoft.com/office/drawing/2014/main" val="2711919739"/>
                    </a:ext>
                  </a:extLst>
                </a:gridCol>
              </a:tblGrid>
              <a:tr h="104676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Acknowledgement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84472"/>
                  </a:ext>
                </a:extLst>
              </a:tr>
              <a:tr h="13494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75700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7BCC3C7-DE0D-428E-8CB5-D3CA1E604065}"/>
              </a:ext>
            </a:extLst>
          </p:cNvPr>
          <p:cNvSpPr txBox="1"/>
          <p:nvPr/>
        </p:nvSpPr>
        <p:spPr>
          <a:xfrm>
            <a:off x="35787733" y="22851721"/>
            <a:ext cx="10363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Lucida Bright" panose="02040602050505020304" pitchFamily="18" charset="0"/>
              </a:rPr>
              <a:t>Mentor Paul Bean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9406D54-D6D2-4365-AE9E-5F25DFAF4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63561"/>
              </p:ext>
            </p:extLst>
          </p:nvPr>
        </p:nvGraphicFramePr>
        <p:xfrm>
          <a:off x="34333382" y="17324642"/>
          <a:ext cx="13119499" cy="347842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3119499">
                  <a:extLst>
                    <a:ext uri="{9D8B030D-6E8A-4147-A177-3AD203B41FA5}">
                      <a16:colId xmlns:a16="http://schemas.microsoft.com/office/drawing/2014/main" val="2490190326"/>
                    </a:ext>
                  </a:extLst>
                </a:gridCol>
              </a:tblGrid>
              <a:tr h="8928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Goal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033607"/>
                  </a:ext>
                </a:extLst>
              </a:tr>
              <a:tr h="232031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522418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4B1B8DD7-669D-41E4-AD46-EB5706228F5B}"/>
              </a:ext>
            </a:extLst>
          </p:cNvPr>
          <p:cNvSpPr txBox="1"/>
          <p:nvPr/>
        </p:nvSpPr>
        <p:spPr>
          <a:xfrm>
            <a:off x="35086167" y="18835066"/>
            <a:ext cx="104090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FontTx/>
              <a:buChar char="-"/>
            </a:pPr>
            <a:r>
              <a:rPr lang="en-US" sz="4400" dirty="0">
                <a:latin typeface="Lucida Bright" panose="02040602050505020304" pitchFamily="18" charset="0"/>
              </a:rPr>
              <a:t>Research machine vision script</a:t>
            </a:r>
          </a:p>
          <a:p>
            <a:pPr marL="1143000" indent="-1143000">
              <a:buFontTx/>
              <a:buChar char="-"/>
            </a:pPr>
            <a:r>
              <a:rPr lang="en-US" sz="4400" dirty="0">
                <a:latin typeface="Lucida Bright" panose="02040602050505020304" pitchFamily="18" charset="0"/>
              </a:rPr>
              <a:t>Explore magnetic end-effector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C6E891B-6671-49D1-A263-2FEE36D21ACA}"/>
              </a:ext>
            </a:extLst>
          </p:cNvPr>
          <p:cNvGraphicFramePr>
            <a:graphicFrameLocks noGrp="1"/>
          </p:cNvGraphicFramePr>
          <p:nvPr/>
        </p:nvGraphicFramePr>
        <p:xfrm>
          <a:off x="-3021496" y="6281530"/>
          <a:ext cx="208280" cy="1158113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74593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8671735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E2B5D48D-4887-47C3-92FF-EE16B8970582}"/>
              </a:ext>
            </a:extLst>
          </p:cNvPr>
          <p:cNvGraphicFramePr>
            <a:graphicFrameLocks noGrp="1"/>
          </p:cNvGraphicFramePr>
          <p:nvPr/>
        </p:nvGraphicFramePr>
        <p:xfrm>
          <a:off x="-4770783" y="6042991"/>
          <a:ext cx="208280" cy="1158113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8135072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2"/>
                      </a:solidFill>
                      <a:prstDash val="solid"/>
                    </a:lnL>
                    <a:lnR w="12700" cmpd="sng">
                      <a:solidFill>
                        <a:schemeClr val="tx2"/>
                      </a:solidFill>
                      <a:prstDash val="solid"/>
                    </a:lnR>
                    <a:lnT w="12700" cmpd="sng">
                      <a:solidFill>
                        <a:schemeClr val="tx2"/>
                      </a:solidFill>
                      <a:prstDash val="solid"/>
                    </a:lnT>
                    <a:lnB w="12700" cmpd="sng">
                      <a:solidFill>
                        <a:schemeClr val="tx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429608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81E51633-905F-4CEC-8BE7-FBDF4E6E903E}"/>
              </a:ext>
            </a:extLst>
          </p:cNvPr>
          <p:cNvGraphicFramePr>
            <a:graphicFrameLocks noGrp="1"/>
          </p:cNvGraphicFramePr>
          <p:nvPr/>
        </p:nvGraphicFramePr>
        <p:xfrm>
          <a:off x="52160557" y="1709530"/>
          <a:ext cx="208280" cy="1158113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6974748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mpd="sng">
                      <a:solidFill>
                        <a:schemeClr val="tx1"/>
                      </a:solidFill>
                      <a:prstDash val="solid"/>
                    </a:lnL>
                    <a:lnR w="3175" cmpd="sng">
                      <a:solidFill>
                        <a:schemeClr val="tx1"/>
                      </a:solidFill>
                      <a:prstDash val="solid"/>
                    </a:lnR>
                    <a:lnT w="3175" cmpd="sng">
                      <a:solidFill>
                        <a:schemeClr val="tx1"/>
                      </a:solidFill>
                      <a:prstDash val="solid"/>
                    </a:lnT>
                    <a:lnB w="3175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7385567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90137F96-7C83-4587-894F-B4A55F52DE7A}"/>
              </a:ext>
            </a:extLst>
          </p:cNvPr>
          <p:cNvSpPr txBox="1"/>
          <p:nvPr/>
        </p:nvSpPr>
        <p:spPr>
          <a:xfrm>
            <a:off x="17995183" y="23955368"/>
            <a:ext cx="120460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Lucida Bright" panose="02040602050505020304" pitchFamily="18" charset="0"/>
              </a:rPr>
              <a:t>[</a:t>
            </a:r>
            <a:r>
              <a:rPr lang="en-US" sz="1050" dirty="0" err="1">
                <a:latin typeface="Lucida Bright" panose="02040602050505020304" pitchFamily="18" charset="0"/>
              </a:rPr>
              <a:t>RoboDK</a:t>
            </a:r>
            <a:r>
              <a:rPr lang="en-US" sz="1050" dirty="0">
                <a:latin typeface="Lucida Bright" panose="02040602050505020304" pitchFamily="18" charset="0"/>
              </a:rPr>
              <a:t> simulator]. Retrieved from NASA Armstrong – Intern Tia Grey snapshot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6D3EED-D5B6-4081-A394-614E187A1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2399" y="15869234"/>
            <a:ext cx="15117728" cy="810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9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1392</TotalTime>
  <Words>229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Lucida Bright</vt:lpstr>
      <vt:lpstr>Office Theme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Graham, Corbin J. (DFRC-K)[AERO Institute (SP DFRC)]</dc:creator>
  <cp:lastModifiedBy>Grey, Tia B. (AFRC-540)[USRA]</cp:lastModifiedBy>
  <cp:revision>120</cp:revision>
  <dcterms:created xsi:type="dcterms:W3CDTF">2013-07-17T22:10:26Z</dcterms:created>
  <dcterms:modified xsi:type="dcterms:W3CDTF">2020-08-05T22:50:48Z</dcterms:modified>
</cp:coreProperties>
</file>