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1" r:id="rId6"/>
    <p:sldId id="266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54B0-F4BF-4FEE-B513-DFFEE4FF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FD375-6BBE-4B0A-B803-7D59312C4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3536-492A-4C3D-B26E-3838E1F1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FAAEE-5DCA-4485-92F3-8C7466CA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FC58-330D-45CD-94AF-998F051F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6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9CBF-D1CE-4DD3-A2AE-C4DA213A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57DBA-2E59-4A06-AFD8-9BA9FBC63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12FB3-54BB-4356-AEDD-FF7689E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C573-AEAF-4991-9F28-B66218EF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3AF8-137B-43A6-9C32-D4BDFBFF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0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3FE00-DB33-4318-9D6C-BEDF16C12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16A7E-3F5A-4BB7-9AE5-9FF52ECE5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2E83-2AC7-4F8C-AE44-BAC17AA8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201C-09B3-4EA0-8EC8-79FD3EF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8EB83-D655-48CE-BF03-CAFAC7F5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74E0-8B30-4B75-BF21-F8379A94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5134-D44F-46F7-AADF-A150E63A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A076C-DB55-42ED-AB65-CA3B3E43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B9F6-21C5-4552-916B-B37AD71E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8C09-4907-4F1C-9785-55E2DF0F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016-CC18-4C3C-BAC2-D653F159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31029-B128-44E3-B2A3-2325D464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8447-BFAB-43EB-908C-3D60FC5E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F830-61D1-456A-9D2D-2300AB21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4626-641B-44F5-9F94-AC2199B9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813C-B4D1-4B97-99FD-FC99ADFA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FB56-7378-4A8F-AE0E-121BEB52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6FBD8-C8EC-4219-A80A-AF62FA78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F8272-B25A-464E-9EC3-F8E34059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6C7FB-D085-4B19-8495-65B0C9BD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B00A-1372-4308-BF49-B94C5E99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9CD8-C2FB-4F6A-BB9A-065C1496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EFBD-7EDB-4EB2-B4F3-A76DEC9E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CDE5-522C-4F5E-8B71-8BDF0FCE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2917F-2023-409E-9D76-D5E58F81F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2CF4F-E0E7-4E76-8F15-AEFC87D8F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BE2B6-0071-488F-A424-A1A796BB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57CFB-988D-411E-9F46-E22D647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C06FE-757F-4A65-88B3-3E488F32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1955-B529-4FD1-81B6-DDE61638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E0416-212F-4740-8C6A-A5208913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D80D0-41AE-4AAE-B3EB-DFE2865C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3B49F-6E53-4F2C-B164-B83B6CE9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5364C-5566-4304-980F-EEAF071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5DC81-945C-4197-952F-EA65EC1E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BBFC1-1877-4B07-81DA-5380988F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B44B-F1EC-42CB-A6FB-D6D09080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493F-D38B-4D15-90D7-9418FC6D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12ECD-2B97-457A-8F58-303E24036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11B3F-D4D5-4BE8-A9D7-29BFC7B2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C8725-5BEC-49E7-874D-12DF082C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642EB-5F25-4A20-BABA-97B5B76C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D922-4A3E-4D14-A01F-E3EC92A3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6A856-8D9B-493B-ADA7-19CDAFA6E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DDB9E-D540-4F4D-990E-597FB3D5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D3D66-2768-4B60-BC6C-3F277C55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97D5-61E9-48E6-96D9-76827891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A7EC5-B4DA-4C69-BD28-3E0B0407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9E564-5B90-4EAD-9BE0-E6681EAA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4AEF-08D1-4D17-A010-84599270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9D2A3-E97A-44CF-BDBE-16A321C68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1702-7DA6-4574-877E-4B8D5AE5811C}" type="datetimeFigureOut">
              <a:rPr lang="en-US" smtClean="0"/>
              <a:t>7/24/20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3910-B4FB-4E33-A3FE-8110E406B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4A78-9F5F-45BA-8BE2-022D32312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725A-11E2-41C3-A7CA-FA6A54AC9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38F03-DC47-4B19-92A6-C9CFB07FB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B2A27-24DD-467F-AC1C-A9C0CA49F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920"/>
            <a:ext cx="9144000" cy="2387600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WEARABLE PROTECTIVE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6644F-65E8-4177-A731-D9020AF3D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70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Nicole A. Dugan</a:t>
            </a:r>
          </a:p>
          <a:p>
            <a:r>
              <a:rPr lang="en-US" dirty="0">
                <a:latin typeface="Tw Cen MT" panose="020B0602020104020603" pitchFamily="34" charset="0"/>
              </a:rPr>
              <a:t>Mentors:  Sheila A. Thibeault and Crystal D. Chamberlain</a:t>
            </a:r>
          </a:p>
          <a:p>
            <a:r>
              <a:rPr lang="en-US" dirty="0">
                <a:latin typeface="Tw Cen MT" panose="020B0602020104020603" pitchFamily="34" charset="0"/>
              </a:rPr>
              <a:t>Summer 2020 NIFS Internship Program</a:t>
            </a:r>
          </a:p>
          <a:p>
            <a:r>
              <a:rPr lang="en-US" dirty="0">
                <a:latin typeface="Tw Cen MT" panose="020B0602020104020603" pitchFamily="34" charset="0"/>
              </a:rPr>
              <a:t>August 7,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6D2BA-4CC5-4DC5-9981-C0353D074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052" y="725214"/>
            <a:ext cx="3243895" cy="16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OBJECTIVE | CHALLENGE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9DCB7-9C1B-48C0-B038-33AB70FC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This is a continuation of my previous work in the spring to create new headgear designs that would protect astronauts on space missions from SPEs (solar particle events).</a:t>
            </a:r>
          </a:p>
          <a:p>
            <a:r>
              <a:rPr lang="en-US" dirty="0">
                <a:latin typeface="Tw Cen MT" panose="020B0602020104020603" pitchFamily="34" charset="0"/>
              </a:rPr>
              <a:t>The design should accommodate enough radiation shielding to have an areal density of 2 g/cm2.</a:t>
            </a:r>
          </a:p>
          <a:p>
            <a:r>
              <a:rPr lang="en-US" dirty="0">
                <a:latin typeface="Tw Cen MT" panose="020B0602020104020603" pitchFamily="34" charset="0"/>
              </a:rPr>
              <a:t>The design should cover the forehead and not create any gaps in protection between the hood and neckline of our protective garment.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9DCB7-9C1B-48C0-B038-33AB70FC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This semester I focused on creating prototypes.</a:t>
            </a:r>
          </a:p>
          <a:p>
            <a:r>
              <a:rPr lang="en-US" dirty="0">
                <a:latin typeface="Tw Cen MT" panose="020B0602020104020603" pitchFamily="34" charset="0"/>
              </a:rPr>
              <a:t>I started with the pattern that I created last semester based on our design constraints, and I made several changes as I went along.</a:t>
            </a:r>
          </a:p>
          <a:p>
            <a:r>
              <a:rPr lang="en-US" dirty="0">
                <a:latin typeface="Tw Cen MT" panose="020B0602020104020603" pitchFamily="34" charset="0"/>
              </a:rPr>
              <a:t>The materials I used throughout this process were cotton twill and denim for the outer shell and lining and inexpensive moving blankets to simulate the radiation shielding material.</a:t>
            </a:r>
          </a:p>
          <a:p>
            <a:r>
              <a:rPr lang="en-US" dirty="0">
                <a:latin typeface="Tw Cen MT" panose="020B0602020104020603" pitchFamily="34" charset="0"/>
              </a:rPr>
              <a:t>I made two prototypes with 3 layers of moving blankets in each (for the simulated radiation shielding).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5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7E2A2A5-F06A-459B-88B6-09AB300F7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5839"/>
              </p:ext>
            </p:extLst>
          </p:nvPr>
        </p:nvGraphicFramePr>
        <p:xfrm>
          <a:off x="824948" y="1555227"/>
          <a:ext cx="10444769" cy="4872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4369">
                  <a:extLst>
                    <a:ext uri="{9D8B030D-6E8A-4147-A177-3AD203B41FA5}">
                      <a16:colId xmlns:a16="http://schemas.microsoft.com/office/drawing/2014/main" val="182957329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416850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95848656"/>
                    </a:ext>
                  </a:extLst>
                </a:gridCol>
              </a:tblGrid>
              <a:tr h="53319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Tw Cen MT" panose="020B0602020104020603" pitchFamily="34" charset="0"/>
                        </a:rPr>
                        <a:t>Version (bold indicates prototype with simulated radiation shielding inserted)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Tw Cen MT" panose="020B0602020104020603" pitchFamily="34" charset="0"/>
                        </a:rPr>
                        <a:t>Modifications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Tw Cen MT" panose="020B0602020104020603" pitchFamily="34" charset="0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06126"/>
                  </a:ext>
                </a:extLst>
              </a:tr>
              <a:tr h="589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Original pattern, 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Could not accommodate more than 1 layer of moving blanket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67241"/>
                  </a:ext>
                </a:extLst>
              </a:tr>
              <a:tr h="8418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Added 1” strip to outside connecting seam, outside 1 ½” larger than 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Very uncomfortable around the neck when shielding was inserted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38520"/>
                  </a:ext>
                </a:extLst>
              </a:tr>
              <a:tr h="589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Lowered neckline 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Made neckline wider, but extra length on hood was unnecessary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68337"/>
                  </a:ext>
                </a:extLst>
              </a:tr>
              <a:tr h="1094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Hood shortened to original length, 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 ¼” added to center panel at neckline, which was then angled out from original center panel shape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Much better fit than previous prototypes, but shoulder drape idea is something I shall revisit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66112"/>
                  </a:ext>
                </a:extLst>
              </a:tr>
              <a:tr h="8418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Shoulder drape taken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Simplified version of design that would be easier to manufacture under current Stage 3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5613"/>
                  </a:ext>
                </a:extLst>
              </a:tr>
              <a:tr h="336752">
                <a:tc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12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BB340D-122A-4B23-A4B7-5167D4FB2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7029"/>
            <a:ext cx="12192000" cy="4244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432E6-5826-4C1F-A450-EE53560F2AD9}"/>
              </a:ext>
            </a:extLst>
          </p:cNvPr>
          <p:cNvSpPr txBox="1"/>
          <p:nvPr/>
        </p:nvSpPr>
        <p:spPr>
          <a:xfrm>
            <a:off x="556592" y="5675586"/>
            <a:ext cx="36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Front and back view of original design (tech flat)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A80F5-576F-404E-93FF-0F6CBBEA12C5}"/>
              </a:ext>
            </a:extLst>
          </p:cNvPr>
          <p:cNvSpPr txBox="1"/>
          <p:nvPr/>
        </p:nvSpPr>
        <p:spPr>
          <a:xfrm>
            <a:off x="4729200" y="5673415"/>
            <a:ext cx="36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Front and back of version 2 prototype without moving blankets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6F2FE-E78E-4D77-8579-4AC5BFDA4454}"/>
              </a:ext>
            </a:extLst>
          </p:cNvPr>
          <p:cNvSpPr txBox="1"/>
          <p:nvPr/>
        </p:nvSpPr>
        <p:spPr>
          <a:xfrm>
            <a:off x="8460600" y="5673414"/>
            <a:ext cx="36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Front and back of version 2 prototype with moving blankets</a:t>
            </a:r>
          </a:p>
        </p:txBody>
      </p:sp>
    </p:spTree>
    <p:extLst>
      <p:ext uri="{BB962C8B-B14F-4D97-AF65-F5344CB8AC3E}">
        <p14:creationId xmlns:p14="http://schemas.microsoft.com/office/powerpoint/2010/main" val="4105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432E6-5826-4C1F-A450-EE53560F2AD9}"/>
              </a:ext>
            </a:extLst>
          </p:cNvPr>
          <p:cNvSpPr txBox="1"/>
          <p:nvPr/>
        </p:nvSpPr>
        <p:spPr>
          <a:xfrm>
            <a:off x="838199" y="5846544"/>
            <a:ext cx="36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Front and back view of reshaped hood (tech flat)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A80F5-576F-404E-93FF-0F6CBBEA12C5}"/>
              </a:ext>
            </a:extLst>
          </p:cNvPr>
          <p:cNvSpPr txBox="1"/>
          <p:nvPr/>
        </p:nvSpPr>
        <p:spPr>
          <a:xfrm>
            <a:off x="5806480" y="5846544"/>
            <a:ext cx="36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Front and back of reshaped hood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12C74-8EDF-430E-AAA0-F1D9A5561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060" y="767647"/>
            <a:ext cx="9163879" cy="50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8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04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SUMMARY | ANALYSIS | FUTURE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9DCB7-9C1B-48C0-B038-33AB70FC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I ran into more issues with incorporating radiation shielding into the prototypes than I expected.</a:t>
            </a:r>
          </a:p>
          <a:p>
            <a:r>
              <a:rPr lang="en-US" dirty="0">
                <a:latin typeface="Tw Cen MT" panose="020B0602020104020603" pitchFamily="34" charset="0"/>
              </a:rPr>
              <a:t>Changing the angle of the center panel changed the fit of the hood completely.</a:t>
            </a:r>
          </a:p>
          <a:p>
            <a:r>
              <a:rPr lang="en-US" dirty="0">
                <a:latin typeface="Tw Cen MT" panose="020B0602020104020603" pitchFamily="34" charset="0"/>
              </a:rPr>
              <a:t>Nothing is completely certain in these designs and concepts until the appropriate amount of radiation shielding is placed in a physical prototype.</a:t>
            </a:r>
          </a:p>
          <a:p>
            <a:r>
              <a:rPr lang="en-US" dirty="0">
                <a:latin typeface="Tw Cen MT" panose="020B0602020104020603" pitchFamily="34" charset="0"/>
              </a:rPr>
              <a:t>The shoulder component of the headgear prototype is something I will return to for future work.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2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3842-7BFF-4C53-8B64-41F54676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3B60E-C0F0-4553-8CF9-EDF6187A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MASK EFFORT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9DCB7-9C1B-48C0-B038-33AB70FC12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I have been making masks since spring for Langley employees.</a:t>
            </a:r>
          </a:p>
          <a:p>
            <a:r>
              <a:rPr lang="en-US" dirty="0">
                <a:latin typeface="Tw Cen MT" panose="020B0602020104020603" pitchFamily="34" charset="0"/>
              </a:rPr>
              <a:t>24 of my masks were delivered to Center.</a:t>
            </a:r>
          </a:p>
          <a:p>
            <a:r>
              <a:rPr lang="en-US" dirty="0">
                <a:latin typeface="Tw Cen MT" panose="020B0602020104020603" pitchFamily="34" charset="0"/>
              </a:rPr>
              <a:t>They are Olson masks with fabric ties.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6BA45-B376-448C-9951-1A70E91406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E568B2-2162-4D0C-853A-6C8E9ACB1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814" y="230188"/>
            <a:ext cx="2343807" cy="11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9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475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 Theme</vt:lpstr>
      <vt:lpstr>WEARABLE PROTECTIVE TECHNOLOGIES</vt:lpstr>
      <vt:lpstr>OBJECTIVE | CHALLENGE</vt:lpstr>
      <vt:lpstr>APPROACH</vt:lpstr>
      <vt:lpstr>RESULTS</vt:lpstr>
      <vt:lpstr>RESULTS</vt:lpstr>
      <vt:lpstr>RESULTS</vt:lpstr>
      <vt:lpstr>SUMMARY | ANALYSIS | FUTURE WORK</vt:lpstr>
      <vt:lpstr>MASK EFFORT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 PROTECTIVE TECHNOLOGIES</dc:title>
  <dc:creator>Dugan, Nicole A. (LARC-D307)[UNIVERSITIES SPACE RESEARCH ASSOCIATION]</dc:creator>
  <cp:lastModifiedBy>Thibeault, Sheila Ann (LARC-D307)</cp:lastModifiedBy>
  <cp:revision>37</cp:revision>
  <dcterms:created xsi:type="dcterms:W3CDTF">2020-07-17T17:11:44Z</dcterms:created>
  <dcterms:modified xsi:type="dcterms:W3CDTF">2020-07-24T23:17:32Z</dcterms:modified>
</cp:coreProperties>
</file>