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3"/>
  </p:notesMasterIdLst>
  <p:handoutMasterIdLst>
    <p:handoutMasterId r:id="rId24"/>
  </p:handoutMasterIdLst>
  <p:sldIdLst>
    <p:sldId id="298" r:id="rId3"/>
    <p:sldId id="299" r:id="rId4"/>
    <p:sldId id="312" r:id="rId5"/>
    <p:sldId id="300" r:id="rId6"/>
    <p:sldId id="313" r:id="rId7"/>
    <p:sldId id="310" r:id="rId8"/>
    <p:sldId id="311" r:id="rId9"/>
    <p:sldId id="314" r:id="rId10"/>
    <p:sldId id="315" r:id="rId11"/>
    <p:sldId id="303" r:id="rId12"/>
    <p:sldId id="317" r:id="rId13"/>
    <p:sldId id="318" r:id="rId14"/>
    <p:sldId id="304" r:id="rId15"/>
    <p:sldId id="319" r:id="rId16"/>
    <p:sldId id="305" r:id="rId17"/>
    <p:sldId id="306" r:id="rId18"/>
    <p:sldId id="320" r:id="rId19"/>
    <p:sldId id="321" r:id="rId20"/>
    <p:sldId id="307" r:id="rId21"/>
    <p:sldId id="29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6F7"/>
    <a:srgbClr val="F7C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89E75-05FD-4C6E-8CEB-C6474D494753}" v="116" dt="2020-07-27T19:11:19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11" autoAdjust="0"/>
    <p:restoredTop sz="99076" autoAdjust="0"/>
  </p:normalViewPr>
  <p:slideViewPr>
    <p:cSldViewPr snapToGrid="0" snapToObjects="1">
      <p:cViewPr varScale="1">
        <p:scale>
          <a:sx n="86" d="100"/>
          <a:sy n="86" d="100"/>
        </p:scale>
        <p:origin x="106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Coulter" userId="ec3b5377616db5e7" providerId="LiveId" clId="{9D389E75-05FD-4C6E-8CEB-C6474D494753}"/>
    <pc:docChg chg="undo custSel addSld delSld modSld sldOrd">
      <pc:chgData name="Brian Coulter" userId="ec3b5377616db5e7" providerId="LiveId" clId="{9D389E75-05FD-4C6E-8CEB-C6474D494753}" dt="2020-07-27T19:21:04.693" v="2538" actId="20577"/>
      <pc:docMkLst>
        <pc:docMk/>
      </pc:docMkLst>
      <pc:sldChg chg="addSp modSp mod">
        <pc:chgData name="Brian Coulter" userId="ec3b5377616db5e7" providerId="LiveId" clId="{9D389E75-05FD-4C6E-8CEB-C6474D494753}" dt="2020-07-27T19:11:27.066" v="1552" actId="1076"/>
        <pc:sldMkLst>
          <pc:docMk/>
          <pc:sldMk cId="842152399" sldId="299"/>
        </pc:sldMkLst>
        <pc:spChg chg="mod">
          <ac:chgData name="Brian Coulter" userId="ec3b5377616db5e7" providerId="LiveId" clId="{9D389E75-05FD-4C6E-8CEB-C6474D494753}" dt="2020-07-27T19:11:01.952" v="1547" actId="20577"/>
          <ac:spMkLst>
            <pc:docMk/>
            <pc:sldMk cId="842152399" sldId="299"/>
            <ac:spMk id="5" creationId="{00000000-0000-0000-0000-000000000000}"/>
          </ac:spMkLst>
        </pc:spChg>
        <pc:picChg chg="add mod">
          <ac:chgData name="Brian Coulter" userId="ec3b5377616db5e7" providerId="LiveId" clId="{9D389E75-05FD-4C6E-8CEB-C6474D494753}" dt="2020-07-27T19:10:58.388" v="1544" actId="14100"/>
          <ac:picMkLst>
            <pc:docMk/>
            <pc:sldMk cId="842152399" sldId="299"/>
            <ac:picMk id="6" creationId="{BFF5BCAF-E87A-48CC-A29D-14D3E2244AAD}"/>
          </ac:picMkLst>
        </pc:picChg>
        <pc:picChg chg="add mod">
          <ac:chgData name="Brian Coulter" userId="ec3b5377616db5e7" providerId="LiveId" clId="{9D389E75-05FD-4C6E-8CEB-C6474D494753}" dt="2020-07-27T19:11:27.066" v="1552" actId="1076"/>
          <ac:picMkLst>
            <pc:docMk/>
            <pc:sldMk cId="842152399" sldId="299"/>
            <ac:picMk id="7" creationId="{E3D8FF9A-8BF5-467C-8972-0ACC167A0C5B}"/>
          </ac:picMkLst>
        </pc:picChg>
      </pc:sldChg>
      <pc:sldChg chg="addSp delSp modSp mod ord">
        <pc:chgData name="Brian Coulter" userId="ec3b5377616db5e7" providerId="LiveId" clId="{9D389E75-05FD-4C6E-8CEB-C6474D494753}" dt="2020-07-27T14:01:07.472" v="450" actId="20577"/>
        <pc:sldMkLst>
          <pc:docMk/>
          <pc:sldMk cId="2146861971" sldId="300"/>
        </pc:sldMkLst>
        <pc:spChg chg="add mod">
          <ac:chgData name="Brian Coulter" userId="ec3b5377616db5e7" providerId="LiveId" clId="{9D389E75-05FD-4C6E-8CEB-C6474D494753}" dt="2020-07-27T13:59:26.366" v="306" actId="1076"/>
          <ac:spMkLst>
            <pc:docMk/>
            <pc:sldMk cId="2146861971" sldId="300"/>
            <ac:spMk id="18" creationId="{FA38AECB-1E27-4FBF-B94D-7660ACDD74C1}"/>
          </ac:spMkLst>
        </pc:spChg>
        <pc:spChg chg="add mod">
          <ac:chgData name="Brian Coulter" userId="ec3b5377616db5e7" providerId="LiveId" clId="{9D389E75-05FD-4C6E-8CEB-C6474D494753}" dt="2020-07-27T14:00:18.106" v="352" actId="1076"/>
          <ac:spMkLst>
            <pc:docMk/>
            <pc:sldMk cId="2146861971" sldId="300"/>
            <ac:spMk id="20" creationId="{3CF766EF-74CE-4BE4-AB9C-9C98EF2618AD}"/>
          </ac:spMkLst>
        </pc:spChg>
        <pc:spChg chg="add mod">
          <ac:chgData name="Brian Coulter" userId="ec3b5377616db5e7" providerId="LiveId" clId="{9D389E75-05FD-4C6E-8CEB-C6474D494753}" dt="2020-07-27T14:00:52.215" v="387" actId="20577"/>
          <ac:spMkLst>
            <pc:docMk/>
            <pc:sldMk cId="2146861971" sldId="300"/>
            <ac:spMk id="21" creationId="{7832A05D-3B8A-479D-85E8-A4A5421D7668}"/>
          </ac:spMkLst>
        </pc:spChg>
        <pc:spChg chg="add mod">
          <ac:chgData name="Brian Coulter" userId="ec3b5377616db5e7" providerId="LiveId" clId="{9D389E75-05FD-4C6E-8CEB-C6474D494753}" dt="2020-07-27T14:01:07.472" v="450" actId="20577"/>
          <ac:spMkLst>
            <pc:docMk/>
            <pc:sldMk cId="2146861971" sldId="300"/>
            <ac:spMk id="22" creationId="{03B7A843-1C09-43E2-8CD8-3A89464D9842}"/>
          </ac:spMkLst>
        </pc:spChg>
        <pc:picChg chg="del mod">
          <ac:chgData name="Brian Coulter" userId="ec3b5377616db5e7" providerId="LiveId" clId="{9D389E75-05FD-4C6E-8CEB-C6474D494753}" dt="2020-07-27T13:55:54.048" v="264" actId="478"/>
          <ac:picMkLst>
            <pc:docMk/>
            <pc:sldMk cId="2146861971" sldId="300"/>
            <ac:picMk id="3" creationId="{A05C3914-45B5-4711-A049-C51384B46E1D}"/>
          </ac:picMkLst>
        </pc:picChg>
        <pc:picChg chg="del">
          <ac:chgData name="Brian Coulter" userId="ec3b5377616db5e7" providerId="LiveId" clId="{9D389E75-05FD-4C6E-8CEB-C6474D494753}" dt="2020-07-27T13:55:52.884" v="263" actId="478"/>
          <ac:picMkLst>
            <pc:docMk/>
            <pc:sldMk cId="2146861971" sldId="300"/>
            <ac:picMk id="7" creationId="{62F243D0-BC21-4C1C-9A22-8BC2FDBBD621}"/>
          </ac:picMkLst>
        </pc:picChg>
        <pc:picChg chg="del">
          <ac:chgData name="Brian Coulter" userId="ec3b5377616db5e7" providerId="LiveId" clId="{9D389E75-05FD-4C6E-8CEB-C6474D494753}" dt="2020-07-27T13:55:54.650" v="265" actId="478"/>
          <ac:picMkLst>
            <pc:docMk/>
            <pc:sldMk cId="2146861971" sldId="300"/>
            <ac:picMk id="9" creationId="{0FAA5FE2-863B-4D3A-98A3-180BEE667E15}"/>
          </ac:picMkLst>
        </pc:picChg>
        <pc:picChg chg="add mod">
          <ac:chgData name="Brian Coulter" userId="ec3b5377616db5e7" providerId="LiveId" clId="{9D389E75-05FD-4C6E-8CEB-C6474D494753}" dt="2020-07-27T14:00:19.594" v="353" actId="1076"/>
          <ac:picMkLst>
            <pc:docMk/>
            <pc:sldMk cId="2146861971" sldId="300"/>
            <ac:picMk id="11" creationId="{8B85277A-FDF7-4375-B54B-4D38680D387D}"/>
          </ac:picMkLst>
        </pc:picChg>
        <pc:picChg chg="add mod">
          <ac:chgData name="Brian Coulter" userId="ec3b5377616db5e7" providerId="LiveId" clId="{9D389E75-05FD-4C6E-8CEB-C6474D494753}" dt="2020-07-27T14:00:23.569" v="355" actId="1076"/>
          <ac:picMkLst>
            <pc:docMk/>
            <pc:sldMk cId="2146861971" sldId="300"/>
            <ac:picMk id="13" creationId="{EDA7AAD9-83C1-4800-B9D6-B3DD565F11C0}"/>
          </ac:picMkLst>
        </pc:picChg>
        <pc:picChg chg="add mod">
          <ac:chgData name="Brian Coulter" userId="ec3b5377616db5e7" providerId="LiveId" clId="{9D389E75-05FD-4C6E-8CEB-C6474D494753}" dt="2020-07-27T14:00:29.579" v="358" actId="1076"/>
          <ac:picMkLst>
            <pc:docMk/>
            <pc:sldMk cId="2146861971" sldId="300"/>
            <ac:picMk id="15" creationId="{1AAC8181-B87F-42AA-8291-C8CD356F4E4F}"/>
          </ac:picMkLst>
        </pc:picChg>
        <pc:picChg chg="add mod">
          <ac:chgData name="Brian Coulter" userId="ec3b5377616db5e7" providerId="LiveId" clId="{9D389E75-05FD-4C6E-8CEB-C6474D494753}" dt="2020-07-27T13:59:38.370" v="318" actId="1076"/>
          <ac:picMkLst>
            <pc:docMk/>
            <pc:sldMk cId="2146861971" sldId="300"/>
            <ac:picMk id="17" creationId="{E4937063-91CF-4285-9A32-34C7B99D7EAE}"/>
          </ac:picMkLst>
        </pc:picChg>
      </pc:sldChg>
      <pc:sldChg chg="addSp modSp del mod ord">
        <pc:chgData name="Brian Coulter" userId="ec3b5377616db5e7" providerId="LiveId" clId="{9D389E75-05FD-4C6E-8CEB-C6474D494753}" dt="2020-07-27T03:47:17.397" v="88" actId="47"/>
        <pc:sldMkLst>
          <pc:docMk/>
          <pc:sldMk cId="289843101" sldId="301"/>
        </pc:sldMkLst>
        <pc:spChg chg="mod">
          <ac:chgData name="Brian Coulter" userId="ec3b5377616db5e7" providerId="LiveId" clId="{9D389E75-05FD-4C6E-8CEB-C6474D494753}" dt="2020-07-27T03:39:51.459" v="44" actId="20577"/>
          <ac:spMkLst>
            <pc:docMk/>
            <pc:sldMk cId="289843101" sldId="301"/>
            <ac:spMk id="4" creationId="{00000000-0000-0000-0000-000000000000}"/>
          </ac:spMkLst>
        </pc:spChg>
        <pc:picChg chg="add mod">
          <ac:chgData name="Brian Coulter" userId="ec3b5377616db5e7" providerId="LiveId" clId="{9D389E75-05FD-4C6E-8CEB-C6474D494753}" dt="2020-07-27T03:39:18.030" v="5" actId="14100"/>
          <ac:picMkLst>
            <pc:docMk/>
            <pc:sldMk cId="289843101" sldId="301"/>
            <ac:picMk id="3" creationId="{FF3B5AC7-DE7E-4C80-9A1D-24C9740362B0}"/>
          </ac:picMkLst>
        </pc:picChg>
      </pc:sldChg>
      <pc:sldChg chg="addSp modSp del mod">
        <pc:chgData name="Brian Coulter" userId="ec3b5377616db5e7" providerId="LiveId" clId="{9D389E75-05FD-4C6E-8CEB-C6474D494753}" dt="2020-07-27T03:47:19" v="89" actId="47"/>
        <pc:sldMkLst>
          <pc:docMk/>
          <pc:sldMk cId="165744738" sldId="302"/>
        </pc:sldMkLst>
        <pc:spChg chg="mod">
          <ac:chgData name="Brian Coulter" userId="ec3b5377616db5e7" providerId="LiveId" clId="{9D389E75-05FD-4C6E-8CEB-C6474D494753}" dt="2020-07-27T03:39:42.621" v="27" actId="20577"/>
          <ac:spMkLst>
            <pc:docMk/>
            <pc:sldMk cId="165744738" sldId="302"/>
            <ac:spMk id="4" creationId="{00000000-0000-0000-0000-000000000000}"/>
          </ac:spMkLst>
        </pc:spChg>
        <pc:picChg chg="add">
          <ac:chgData name="Brian Coulter" userId="ec3b5377616db5e7" providerId="LiveId" clId="{9D389E75-05FD-4C6E-8CEB-C6474D494753}" dt="2020-07-27T03:39:25.361" v="8" actId="22"/>
          <ac:picMkLst>
            <pc:docMk/>
            <pc:sldMk cId="165744738" sldId="302"/>
            <ac:picMk id="3" creationId="{600DC0E8-7E08-4E12-8C9D-562CB77C7473}"/>
          </ac:picMkLst>
        </pc:picChg>
      </pc:sldChg>
      <pc:sldChg chg="addSp delSp modSp mod">
        <pc:chgData name="Brian Coulter" userId="ec3b5377616db5e7" providerId="LiveId" clId="{9D389E75-05FD-4C6E-8CEB-C6474D494753}" dt="2020-07-27T14:41:39.621" v="624" actId="1076"/>
        <pc:sldMkLst>
          <pc:docMk/>
          <pc:sldMk cId="2721914833" sldId="303"/>
        </pc:sldMkLst>
        <pc:spChg chg="add mod">
          <ac:chgData name="Brian Coulter" userId="ec3b5377616db5e7" providerId="LiveId" clId="{9D389E75-05FD-4C6E-8CEB-C6474D494753}" dt="2020-07-27T14:33:41.137" v="622" actId="1076"/>
          <ac:spMkLst>
            <pc:docMk/>
            <pc:sldMk cId="2721914833" sldId="303"/>
            <ac:spMk id="14" creationId="{C5720F20-87FD-4F94-BA32-CFBBFE6BD58E}"/>
          </ac:spMkLst>
        </pc:spChg>
        <pc:picChg chg="add del mod">
          <ac:chgData name="Brian Coulter" userId="ec3b5377616db5e7" providerId="LiveId" clId="{9D389E75-05FD-4C6E-8CEB-C6474D494753}" dt="2020-07-27T14:33:03.419" v="594" actId="14100"/>
          <ac:picMkLst>
            <pc:docMk/>
            <pc:sldMk cId="2721914833" sldId="303"/>
            <ac:picMk id="3" creationId="{6877B134-640F-4287-9B87-CDEDF42CC476}"/>
          </ac:picMkLst>
        </pc:picChg>
        <pc:picChg chg="add del">
          <ac:chgData name="Brian Coulter" userId="ec3b5377616db5e7" providerId="LiveId" clId="{9D389E75-05FD-4C6E-8CEB-C6474D494753}" dt="2020-07-27T14:16:09.150" v="547" actId="478"/>
          <ac:picMkLst>
            <pc:docMk/>
            <pc:sldMk cId="2721914833" sldId="303"/>
            <ac:picMk id="7" creationId="{79F78177-FE3A-45E7-8E36-E9B7DA1C8043}"/>
          </ac:picMkLst>
        </pc:picChg>
        <pc:picChg chg="add mod">
          <ac:chgData name="Brian Coulter" userId="ec3b5377616db5e7" providerId="LiveId" clId="{9D389E75-05FD-4C6E-8CEB-C6474D494753}" dt="2020-07-27T14:33:05.586" v="595" actId="14100"/>
          <ac:picMkLst>
            <pc:docMk/>
            <pc:sldMk cId="2721914833" sldId="303"/>
            <ac:picMk id="9" creationId="{5C377DEF-CDC5-404C-BB2B-81008789B364}"/>
          </ac:picMkLst>
        </pc:picChg>
        <pc:picChg chg="add mod">
          <ac:chgData name="Brian Coulter" userId="ec3b5377616db5e7" providerId="LiveId" clId="{9D389E75-05FD-4C6E-8CEB-C6474D494753}" dt="2020-07-27T14:33:00.875" v="593" actId="14100"/>
          <ac:picMkLst>
            <pc:docMk/>
            <pc:sldMk cId="2721914833" sldId="303"/>
            <ac:picMk id="11" creationId="{A842B6E9-CAB2-41E3-97E0-C6E138D8B82E}"/>
          </ac:picMkLst>
        </pc:picChg>
        <pc:picChg chg="add mod">
          <ac:chgData name="Brian Coulter" userId="ec3b5377616db5e7" providerId="LiveId" clId="{9D389E75-05FD-4C6E-8CEB-C6474D494753}" dt="2020-07-27T14:33:08.796" v="596" actId="1076"/>
          <ac:picMkLst>
            <pc:docMk/>
            <pc:sldMk cId="2721914833" sldId="303"/>
            <ac:picMk id="13" creationId="{D41F64BC-AA77-4F2D-97E3-17418E3570A1}"/>
          </ac:picMkLst>
        </pc:picChg>
        <pc:picChg chg="add mod">
          <ac:chgData name="Brian Coulter" userId="ec3b5377616db5e7" providerId="LiveId" clId="{9D389E75-05FD-4C6E-8CEB-C6474D494753}" dt="2020-07-27T14:41:39.621" v="624" actId="1076"/>
          <ac:picMkLst>
            <pc:docMk/>
            <pc:sldMk cId="2721914833" sldId="303"/>
            <ac:picMk id="16" creationId="{112B2117-A93C-4790-B97A-22BDFB41AFA3}"/>
          </ac:picMkLst>
        </pc:picChg>
      </pc:sldChg>
      <pc:sldChg chg="addSp delSp modSp mod">
        <pc:chgData name="Brian Coulter" userId="ec3b5377616db5e7" providerId="LiveId" clId="{9D389E75-05FD-4C6E-8CEB-C6474D494753}" dt="2020-07-27T17:29:00.821" v="1279" actId="20577"/>
        <pc:sldMkLst>
          <pc:docMk/>
          <pc:sldMk cId="369407796" sldId="304"/>
        </pc:sldMkLst>
        <pc:spChg chg="mod">
          <ac:chgData name="Brian Coulter" userId="ec3b5377616db5e7" providerId="LiveId" clId="{9D389E75-05FD-4C6E-8CEB-C6474D494753}" dt="2020-07-27T17:29:00.821" v="1279" actId="20577"/>
          <ac:spMkLst>
            <pc:docMk/>
            <pc:sldMk cId="369407796" sldId="304"/>
            <ac:spMk id="4" creationId="{00000000-0000-0000-0000-000000000000}"/>
          </ac:spMkLst>
        </pc:spChg>
        <pc:spChg chg="add del mod">
          <ac:chgData name="Brian Coulter" userId="ec3b5377616db5e7" providerId="LiveId" clId="{9D389E75-05FD-4C6E-8CEB-C6474D494753}" dt="2020-07-27T16:11:08.225" v="751" actId="478"/>
          <ac:spMkLst>
            <pc:docMk/>
            <pc:sldMk cId="369407796" sldId="304"/>
            <ac:spMk id="7" creationId="{40ADB18F-E000-45F2-AB6B-F422BABB0132}"/>
          </ac:spMkLst>
        </pc:spChg>
        <pc:spChg chg="add del mod">
          <ac:chgData name="Brian Coulter" userId="ec3b5377616db5e7" providerId="LiveId" clId="{9D389E75-05FD-4C6E-8CEB-C6474D494753}" dt="2020-07-27T16:11:06.627" v="750" actId="478"/>
          <ac:spMkLst>
            <pc:docMk/>
            <pc:sldMk cId="369407796" sldId="304"/>
            <ac:spMk id="10" creationId="{BA52EB27-A73D-4C79-9376-F60074CB5F5E}"/>
          </ac:spMkLst>
        </pc:spChg>
        <pc:spChg chg="add mod">
          <ac:chgData name="Brian Coulter" userId="ec3b5377616db5e7" providerId="LiveId" clId="{9D389E75-05FD-4C6E-8CEB-C6474D494753}" dt="2020-07-27T16:13:20.172" v="768" actId="208"/>
          <ac:spMkLst>
            <pc:docMk/>
            <pc:sldMk cId="369407796" sldId="304"/>
            <ac:spMk id="14" creationId="{7FB3ECD3-F152-4131-B10D-8E863AFF2648}"/>
          </ac:spMkLst>
        </pc:spChg>
        <pc:spChg chg="add mod">
          <ac:chgData name="Brian Coulter" userId="ec3b5377616db5e7" providerId="LiveId" clId="{9D389E75-05FD-4C6E-8CEB-C6474D494753}" dt="2020-07-27T16:13:32.507" v="770" actId="208"/>
          <ac:spMkLst>
            <pc:docMk/>
            <pc:sldMk cId="369407796" sldId="304"/>
            <ac:spMk id="15" creationId="{32AB4D21-BC9B-476E-BA37-61318EF83E7F}"/>
          </ac:spMkLst>
        </pc:spChg>
        <pc:picChg chg="add del mod">
          <ac:chgData name="Brian Coulter" userId="ec3b5377616db5e7" providerId="LiveId" clId="{9D389E75-05FD-4C6E-8CEB-C6474D494753}" dt="2020-07-27T16:11:04.785" v="748" actId="478"/>
          <ac:picMkLst>
            <pc:docMk/>
            <pc:sldMk cId="369407796" sldId="304"/>
            <ac:picMk id="3" creationId="{07AAE7BE-DBE3-499E-B35B-B7A0CC8A0D4B}"/>
          </ac:picMkLst>
        </pc:picChg>
        <pc:picChg chg="add del mod">
          <ac:chgData name="Brian Coulter" userId="ec3b5377616db5e7" providerId="LiveId" clId="{9D389E75-05FD-4C6E-8CEB-C6474D494753}" dt="2020-07-27T16:11:05.270" v="749" actId="478"/>
          <ac:picMkLst>
            <pc:docMk/>
            <pc:sldMk cId="369407796" sldId="304"/>
            <ac:picMk id="8" creationId="{7BEB1B23-C886-436C-BBCD-AC2EF5666EDE}"/>
          </ac:picMkLst>
        </pc:picChg>
        <pc:picChg chg="add del mod">
          <ac:chgData name="Brian Coulter" userId="ec3b5377616db5e7" providerId="LiveId" clId="{9D389E75-05FD-4C6E-8CEB-C6474D494753}" dt="2020-07-27T16:11:57.397" v="758" actId="478"/>
          <ac:picMkLst>
            <pc:docMk/>
            <pc:sldMk cId="369407796" sldId="304"/>
            <ac:picMk id="11" creationId="{B517A4CA-D073-4979-A8D2-ECE8B97FA689}"/>
          </ac:picMkLst>
        </pc:picChg>
        <pc:picChg chg="add mod">
          <ac:chgData name="Brian Coulter" userId="ec3b5377616db5e7" providerId="LiveId" clId="{9D389E75-05FD-4C6E-8CEB-C6474D494753}" dt="2020-07-27T16:12:12.104" v="762" actId="1076"/>
          <ac:picMkLst>
            <pc:docMk/>
            <pc:sldMk cId="369407796" sldId="304"/>
            <ac:picMk id="13" creationId="{803FA77F-E2D9-49C5-A9B9-D8C01BB700CB}"/>
          </ac:picMkLst>
        </pc:picChg>
      </pc:sldChg>
      <pc:sldChg chg="addSp modSp mod">
        <pc:chgData name="Brian Coulter" userId="ec3b5377616db5e7" providerId="LiveId" clId="{9D389E75-05FD-4C6E-8CEB-C6474D494753}" dt="2020-07-27T17:29:14.319" v="1319" actId="20577"/>
        <pc:sldMkLst>
          <pc:docMk/>
          <pc:sldMk cId="722126582" sldId="305"/>
        </pc:sldMkLst>
        <pc:spChg chg="mod">
          <ac:chgData name="Brian Coulter" userId="ec3b5377616db5e7" providerId="LiveId" clId="{9D389E75-05FD-4C6E-8CEB-C6474D494753}" dt="2020-07-27T17:29:14.319" v="1319" actId="20577"/>
          <ac:spMkLst>
            <pc:docMk/>
            <pc:sldMk cId="722126582" sldId="305"/>
            <ac:spMk id="4" creationId="{00000000-0000-0000-0000-000000000000}"/>
          </ac:spMkLst>
        </pc:spChg>
        <pc:picChg chg="add mod">
          <ac:chgData name="Brian Coulter" userId="ec3b5377616db5e7" providerId="LiveId" clId="{9D389E75-05FD-4C6E-8CEB-C6474D494753}" dt="2020-07-27T16:24:30.004" v="788" actId="1076"/>
          <ac:picMkLst>
            <pc:docMk/>
            <pc:sldMk cId="722126582" sldId="305"/>
            <ac:picMk id="3" creationId="{DECD5D02-7473-4B2D-B21C-169C44DD26F4}"/>
          </ac:picMkLst>
        </pc:picChg>
        <pc:picChg chg="add mod">
          <ac:chgData name="Brian Coulter" userId="ec3b5377616db5e7" providerId="LiveId" clId="{9D389E75-05FD-4C6E-8CEB-C6474D494753}" dt="2020-07-27T16:28:50.586" v="790" actId="1076"/>
          <ac:picMkLst>
            <pc:docMk/>
            <pc:sldMk cId="722126582" sldId="305"/>
            <ac:picMk id="7" creationId="{15FBBABD-0306-41AC-9856-296B7CE4D61B}"/>
          </ac:picMkLst>
        </pc:picChg>
      </pc:sldChg>
      <pc:sldChg chg="addSp delSp modSp mod">
        <pc:chgData name="Brian Coulter" userId="ec3b5377616db5e7" providerId="LiveId" clId="{9D389E75-05FD-4C6E-8CEB-C6474D494753}" dt="2020-07-27T17:34:41.615" v="1464" actId="27918"/>
        <pc:sldMkLst>
          <pc:docMk/>
          <pc:sldMk cId="3258795170" sldId="306"/>
        </pc:sldMkLst>
        <pc:spChg chg="mod">
          <ac:chgData name="Brian Coulter" userId="ec3b5377616db5e7" providerId="LiveId" clId="{9D389E75-05FD-4C6E-8CEB-C6474D494753}" dt="2020-07-27T17:29:27.474" v="1362" actId="20577"/>
          <ac:spMkLst>
            <pc:docMk/>
            <pc:sldMk cId="3258795170" sldId="306"/>
            <ac:spMk id="4" creationId="{00000000-0000-0000-0000-000000000000}"/>
          </ac:spMkLst>
        </pc:spChg>
        <pc:spChg chg="add mod">
          <ac:chgData name="Brian Coulter" userId="ec3b5377616db5e7" providerId="LiveId" clId="{9D389E75-05FD-4C6E-8CEB-C6474D494753}" dt="2020-07-27T17:16:46.755" v="1084" actId="1076"/>
          <ac:spMkLst>
            <pc:docMk/>
            <pc:sldMk cId="3258795170" sldId="306"/>
            <ac:spMk id="6" creationId="{E20801AF-62FB-4281-833A-B1A39D275D6C}"/>
          </ac:spMkLst>
        </pc:spChg>
        <pc:spChg chg="add mod">
          <ac:chgData name="Brian Coulter" userId="ec3b5377616db5e7" providerId="LiveId" clId="{9D389E75-05FD-4C6E-8CEB-C6474D494753}" dt="2020-07-27T17:27:23.172" v="1218" actId="1076"/>
          <ac:spMkLst>
            <pc:docMk/>
            <pc:sldMk cId="3258795170" sldId="306"/>
            <ac:spMk id="18" creationId="{1B9F72CC-23CA-4DC7-A77F-39ABA6EA1EAF}"/>
          </ac:spMkLst>
        </pc:spChg>
        <pc:spChg chg="add mod">
          <ac:chgData name="Brian Coulter" userId="ec3b5377616db5e7" providerId="LiveId" clId="{9D389E75-05FD-4C6E-8CEB-C6474D494753}" dt="2020-07-27T17:27:25.666" v="1219" actId="1076"/>
          <ac:spMkLst>
            <pc:docMk/>
            <pc:sldMk cId="3258795170" sldId="306"/>
            <ac:spMk id="19" creationId="{9B9F384E-1542-4E77-8AD8-9863DA0D585D}"/>
          </ac:spMkLst>
        </pc:spChg>
        <pc:spChg chg="del">
          <ac:chgData name="Brian Coulter" userId="ec3b5377616db5e7" providerId="LiveId" clId="{9D389E75-05FD-4C6E-8CEB-C6474D494753}" dt="2020-07-27T17:24:20.214" v="1124" actId="478"/>
          <ac:spMkLst>
            <pc:docMk/>
            <pc:sldMk cId="3258795170" sldId="306"/>
            <ac:spMk id="21508" creationId="{00000000-0000-0000-0000-000000000000}"/>
          </ac:spMkLst>
        </pc:spChg>
        <pc:graphicFrameChg chg="add mod">
          <ac:chgData name="Brian Coulter" userId="ec3b5377616db5e7" providerId="LiveId" clId="{9D389E75-05FD-4C6E-8CEB-C6474D494753}" dt="2020-07-27T17:26:53.511" v="1212" actId="14100"/>
          <ac:graphicFrameMkLst>
            <pc:docMk/>
            <pc:sldMk cId="3258795170" sldId="306"/>
            <ac:graphicFrameMk id="14" creationId="{CA48A058-1B82-41A5-97A4-E636859B1FF0}"/>
          </ac:graphicFrameMkLst>
        </pc:graphicFrameChg>
        <pc:graphicFrameChg chg="add mod">
          <ac:chgData name="Brian Coulter" userId="ec3b5377616db5e7" providerId="LiveId" clId="{9D389E75-05FD-4C6E-8CEB-C6474D494753}" dt="2020-07-27T17:26:55.616" v="1213" actId="14100"/>
          <ac:graphicFrameMkLst>
            <pc:docMk/>
            <pc:sldMk cId="3258795170" sldId="306"/>
            <ac:graphicFrameMk id="15" creationId="{1BDBD5E3-0574-4B38-A12F-1E559FBD55F3}"/>
          </ac:graphicFrameMkLst>
        </pc:graphicFrameChg>
        <pc:picChg chg="add del mod">
          <ac:chgData name="Brian Coulter" userId="ec3b5377616db5e7" providerId="LiveId" clId="{9D389E75-05FD-4C6E-8CEB-C6474D494753}" dt="2020-07-27T16:43:02.403" v="980" actId="478"/>
          <ac:picMkLst>
            <pc:docMk/>
            <pc:sldMk cId="3258795170" sldId="306"/>
            <ac:picMk id="3" creationId="{191E7419-748B-4FAC-BEA9-51434D6A65F4}"/>
          </ac:picMkLst>
        </pc:picChg>
        <pc:picChg chg="add del mod">
          <ac:chgData name="Brian Coulter" userId="ec3b5377616db5e7" providerId="LiveId" clId="{9D389E75-05FD-4C6E-8CEB-C6474D494753}" dt="2020-07-27T16:43:03.343" v="981" actId="478"/>
          <ac:picMkLst>
            <pc:docMk/>
            <pc:sldMk cId="3258795170" sldId="306"/>
            <ac:picMk id="8" creationId="{30FE20E4-8B61-47BA-8F5E-E2F7FCFD4B67}"/>
          </ac:picMkLst>
        </pc:picChg>
        <pc:picChg chg="add mod">
          <ac:chgData name="Brian Coulter" userId="ec3b5377616db5e7" providerId="LiveId" clId="{9D389E75-05FD-4C6E-8CEB-C6474D494753}" dt="2020-07-27T17:27:20.129" v="1217" actId="1076"/>
          <ac:picMkLst>
            <pc:docMk/>
            <pc:sldMk cId="3258795170" sldId="306"/>
            <ac:picMk id="10" creationId="{E60E50B5-86D6-49E6-97E9-A780AED06424}"/>
          </ac:picMkLst>
        </pc:picChg>
        <pc:picChg chg="add mod">
          <ac:chgData name="Brian Coulter" userId="ec3b5377616db5e7" providerId="LiveId" clId="{9D389E75-05FD-4C6E-8CEB-C6474D494753}" dt="2020-07-27T17:18:44.070" v="1097" actId="1076"/>
          <ac:picMkLst>
            <pc:docMk/>
            <pc:sldMk cId="3258795170" sldId="306"/>
            <ac:picMk id="12" creationId="{AE27BEB0-EF89-496D-BC15-D0DE915F542E}"/>
          </ac:picMkLst>
        </pc:picChg>
        <pc:picChg chg="add mod">
          <ac:chgData name="Brian Coulter" userId="ec3b5377616db5e7" providerId="LiveId" clId="{9D389E75-05FD-4C6E-8CEB-C6474D494753}" dt="2020-07-27T17:27:17.627" v="1216" actId="1076"/>
          <ac:picMkLst>
            <pc:docMk/>
            <pc:sldMk cId="3258795170" sldId="306"/>
            <ac:picMk id="16" creationId="{51EB6192-2BE4-4062-BD6D-AF6ABF6FE45C}"/>
          </ac:picMkLst>
        </pc:picChg>
      </pc:sldChg>
      <pc:sldChg chg="addSp modSp mod">
        <pc:chgData name="Brian Coulter" userId="ec3b5377616db5e7" providerId="LiveId" clId="{9D389E75-05FD-4C6E-8CEB-C6474D494753}" dt="2020-07-27T19:21:04.693" v="2538" actId="20577"/>
        <pc:sldMkLst>
          <pc:docMk/>
          <pc:sldMk cId="2287981279" sldId="307"/>
        </pc:sldMkLst>
        <pc:spChg chg="add mod">
          <ac:chgData name="Brian Coulter" userId="ec3b5377616db5e7" providerId="LiveId" clId="{9D389E75-05FD-4C6E-8CEB-C6474D494753}" dt="2020-07-27T19:21:04.693" v="2538" actId="20577"/>
          <ac:spMkLst>
            <pc:docMk/>
            <pc:sldMk cId="2287981279" sldId="307"/>
            <ac:spMk id="2" creationId="{5924A717-8482-482B-899E-AA76B2869228}"/>
          </ac:spMkLst>
        </pc:spChg>
        <pc:spChg chg="mod">
          <ac:chgData name="Brian Coulter" userId="ec3b5377616db5e7" providerId="LiveId" clId="{9D389E75-05FD-4C6E-8CEB-C6474D494753}" dt="2020-07-27T19:07:02.877" v="1494" actId="20577"/>
          <ac:spMkLst>
            <pc:docMk/>
            <pc:sldMk cId="2287981279" sldId="307"/>
            <ac:spMk id="4" creationId="{00000000-0000-0000-0000-000000000000}"/>
          </ac:spMkLst>
        </pc:spChg>
      </pc:sldChg>
      <pc:sldChg chg="del">
        <pc:chgData name="Brian Coulter" userId="ec3b5377616db5e7" providerId="LiveId" clId="{9D389E75-05FD-4C6E-8CEB-C6474D494753}" dt="2020-07-27T14:47:52.623" v="650" actId="47"/>
        <pc:sldMkLst>
          <pc:docMk/>
          <pc:sldMk cId="28633972" sldId="308"/>
        </pc:sldMkLst>
      </pc:sldChg>
      <pc:sldChg chg="addSp delSp modSp add del mod">
        <pc:chgData name="Brian Coulter" userId="ec3b5377616db5e7" providerId="LiveId" clId="{9D389E75-05FD-4C6E-8CEB-C6474D494753}" dt="2020-07-27T14:01:29.069" v="451" actId="47"/>
        <pc:sldMkLst>
          <pc:docMk/>
          <pc:sldMk cId="3863368844" sldId="309"/>
        </pc:sldMkLst>
        <pc:picChg chg="del">
          <ac:chgData name="Brian Coulter" userId="ec3b5377616db5e7" providerId="LiveId" clId="{9D389E75-05FD-4C6E-8CEB-C6474D494753}" dt="2020-07-27T03:42:52.421" v="47" actId="478"/>
          <ac:picMkLst>
            <pc:docMk/>
            <pc:sldMk cId="3863368844" sldId="309"/>
            <ac:picMk id="3" creationId="{FF3B5AC7-DE7E-4C80-9A1D-24C9740362B0}"/>
          </ac:picMkLst>
        </pc:picChg>
        <pc:picChg chg="add mod">
          <ac:chgData name="Brian Coulter" userId="ec3b5377616db5e7" providerId="LiveId" clId="{9D389E75-05FD-4C6E-8CEB-C6474D494753}" dt="2020-07-27T03:46:01.068" v="79" actId="14100"/>
          <ac:picMkLst>
            <pc:docMk/>
            <pc:sldMk cId="3863368844" sldId="309"/>
            <ac:picMk id="6" creationId="{E1F9D8B1-FC9B-4871-B2A3-B25A413F4BBB}"/>
          </ac:picMkLst>
        </pc:picChg>
        <pc:picChg chg="add mod">
          <ac:chgData name="Brian Coulter" userId="ec3b5377616db5e7" providerId="LiveId" clId="{9D389E75-05FD-4C6E-8CEB-C6474D494753}" dt="2020-07-27T03:46:28.512" v="86" actId="14100"/>
          <ac:picMkLst>
            <pc:docMk/>
            <pc:sldMk cId="3863368844" sldId="309"/>
            <ac:picMk id="8" creationId="{BE176564-5981-40BF-AB67-49ABFCD20EC5}"/>
          </ac:picMkLst>
        </pc:picChg>
        <pc:picChg chg="add mod">
          <ac:chgData name="Brian Coulter" userId="ec3b5377616db5e7" providerId="LiveId" clId="{9D389E75-05FD-4C6E-8CEB-C6474D494753}" dt="2020-07-27T03:46:31.781" v="87" actId="14100"/>
          <ac:picMkLst>
            <pc:docMk/>
            <pc:sldMk cId="3863368844" sldId="309"/>
            <ac:picMk id="10" creationId="{CB0BD3BA-1D63-4F9A-98B2-3EF415333137}"/>
          </ac:picMkLst>
        </pc:picChg>
        <pc:picChg chg="add mod">
          <ac:chgData name="Brian Coulter" userId="ec3b5377616db5e7" providerId="LiveId" clId="{9D389E75-05FD-4C6E-8CEB-C6474D494753}" dt="2020-07-27T03:46:12.931" v="82" actId="14100"/>
          <ac:picMkLst>
            <pc:docMk/>
            <pc:sldMk cId="3863368844" sldId="309"/>
            <ac:picMk id="11" creationId="{85847AE2-21D7-47D6-B24B-3064D6EF0F16}"/>
          </ac:picMkLst>
        </pc:picChg>
      </pc:sldChg>
      <pc:sldChg chg="addSp delSp modSp add mod ord">
        <pc:chgData name="Brian Coulter" userId="ec3b5377616db5e7" providerId="LiveId" clId="{9D389E75-05FD-4C6E-8CEB-C6474D494753}" dt="2020-07-27T14:05:10.460" v="520"/>
        <pc:sldMkLst>
          <pc:docMk/>
          <pc:sldMk cId="709359152" sldId="310"/>
        </pc:sldMkLst>
        <pc:spChg chg="mod">
          <ac:chgData name="Brian Coulter" userId="ec3b5377616db5e7" providerId="LiveId" clId="{9D389E75-05FD-4C6E-8CEB-C6474D494753}" dt="2020-07-27T04:33:41.240" v="213" actId="20577"/>
          <ac:spMkLst>
            <pc:docMk/>
            <pc:sldMk cId="709359152" sldId="310"/>
            <ac:spMk id="4" creationId="{00000000-0000-0000-0000-000000000000}"/>
          </ac:spMkLst>
        </pc:spChg>
        <pc:spChg chg="add mod">
          <ac:chgData name="Brian Coulter" userId="ec3b5377616db5e7" providerId="LiveId" clId="{9D389E75-05FD-4C6E-8CEB-C6474D494753}" dt="2020-07-27T14:04:37.692" v="493" actId="1076"/>
          <ac:spMkLst>
            <pc:docMk/>
            <pc:sldMk cId="709359152" sldId="310"/>
            <ac:spMk id="10" creationId="{7E29C7F1-881A-4E63-8061-88A93E31B9EB}"/>
          </ac:spMkLst>
        </pc:spChg>
        <pc:spChg chg="add mod">
          <ac:chgData name="Brian Coulter" userId="ec3b5377616db5e7" providerId="LiveId" clId="{9D389E75-05FD-4C6E-8CEB-C6474D494753}" dt="2020-07-27T14:04:55.732" v="518" actId="1076"/>
          <ac:spMkLst>
            <pc:docMk/>
            <pc:sldMk cId="709359152" sldId="310"/>
            <ac:spMk id="11" creationId="{1759CC6B-BE46-4775-A790-B6F8824A787D}"/>
          </ac:spMkLst>
        </pc:spChg>
        <pc:picChg chg="del">
          <ac:chgData name="Brian Coulter" userId="ec3b5377616db5e7" providerId="LiveId" clId="{9D389E75-05FD-4C6E-8CEB-C6474D494753}" dt="2020-07-27T04:30:59.822" v="167" actId="478"/>
          <ac:picMkLst>
            <pc:docMk/>
            <pc:sldMk cId="709359152" sldId="310"/>
            <ac:picMk id="3" creationId="{FF3B5AC7-DE7E-4C80-9A1D-24C9740362B0}"/>
          </ac:picMkLst>
        </pc:picChg>
        <pc:picChg chg="add mod">
          <ac:chgData name="Brian Coulter" userId="ec3b5377616db5e7" providerId="LiveId" clId="{9D389E75-05FD-4C6E-8CEB-C6474D494753}" dt="2020-07-27T04:37:11.583" v="219" actId="1076"/>
          <ac:picMkLst>
            <pc:docMk/>
            <pc:sldMk cId="709359152" sldId="310"/>
            <ac:picMk id="6" creationId="{37B48113-7458-4ECC-B396-3CD5914CBE9D}"/>
          </ac:picMkLst>
        </pc:picChg>
        <pc:picChg chg="add mod">
          <ac:chgData name="Brian Coulter" userId="ec3b5377616db5e7" providerId="LiveId" clId="{9D389E75-05FD-4C6E-8CEB-C6474D494753}" dt="2020-07-27T04:37:14.364" v="222" actId="1076"/>
          <ac:picMkLst>
            <pc:docMk/>
            <pc:sldMk cId="709359152" sldId="310"/>
            <ac:picMk id="8" creationId="{96ABC1E3-C660-45F7-B5DC-F3DD240045CD}"/>
          </ac:picMkLst>
        </pc:picChg>
      </pc:sldChg>
      <pc:sldChg chg="addSp delSp modSp add mod">
        <pc:chgData name="Brian Coulter" userId="ec3b5377616db5e7" providerId="LiveId" clId="{9D389E75-05FD-4C6E-8CEB-C6474D494753}" dt="2020-07-27T04:30:52.382" v="166" actId="1076"/>
        <pc:sldMkLst>
          <pc:docMk/>
          <pc:sldMk cId="4297123" sldId="311"/>
        </pc:sldMkLst>
        <pc:spChg chg="mod">
          <ac:chgData name="Brian Coulter" userId="ec3b5377616db5e7" providerId="LiveId" clId="{9D389E75-05FD-4C6E-8CEB-C6474D494753}" dt="2020-07-27T03:47:48.191" v="118" actId="20577"/>
          <ac:spMkLst>
            <pc:docMk/>
            <pc:sldMk cId="4297123" sldId="311"/>
            <ac:spMk id="4" creationId="{00000000-0000-0000-0000-000000000000}"/>
          </ac:spMkLst>
        </pc:spChg>
        <pc:picChg chg="del">
          <ac:chgData name="Brian Coulter" userId="ec3b5377616db5e7" providerId="LiveId" clId="{9D389E75-05FD-4C6E-8CEB-C6474D494753}" dt="2020-07-27T03:42:56.213" v="49" actId="478"/>
          <ac:picMkLst>
            <pc:docMk/>
            <pc:sldMk cId="4297123" sldId="311"/>
            <ac:picMk id="3" creationId="{FF3B5AC7-DE7E-4C80-9A1D-24C9740362B0}"/>
          </ac:picMkLst>
        </pc:picChg>
        <pc:picChg chg="add del mod">
          <ac:chgData name="Brian Coulter" userId="ec3b5377616db5e7" providerId="LiveId" clId="{9D389E75-05FD-4C6E-8CEB-C6474D494753}" dt="2020-07-27T03:44:27.252" v="60" actId="478"/>
          <ac:picMkLst>
            <pc:docMk/>
            <pc:sldMk cId="4297123" sldId="311"/>
            <ac:picMk id="6" creationId="{B8FAC678-DCAD-4F2C-A15A-9A2CEDAF2A31}"/>
          </ac:picMkLst>
        </pc:picChg>
        <pc:picChg chg="add del mod">
          <ac:chgData name="Brian Coulter" userId="ec3b5377616db5e7" providerId="LiveId" clId="{9D389E75-05FD-4C6E-8CEB-C6474D494753}" dt="2020-07-27T04:18:20.858" v="152" actId="478"/>
          <ac:picMkLst>
            <pc:docMk/>
            <pc:sldMk cId="4297123" sldId="311"/>
            <ac:picMk id="8" creationId="{0497BA1C-A91D-42FA-A55D-F2CF6A38874B}"/>
          </ac:picMkLst>
        </pc:picChg>
        <pc:picChg chg="add del mod">
          <ac:chgData name="Brian Coulter" userId="ec3b5377616db5e7" providerId="LiveId" clId="{9D389E75-05FD-4C6E-8CEB-C6474D494753}" dt="2020-07-27T04:18:10.699" v="149" actId="478"/>
          <ac:picMkLst>
            <pc:docMk/>
            <pc:sldMk cId="4297123" sldId="311"/>
            <ac:picMk id="10" creationId="{AE95B61B-5AC7-4AF8-A8DD-366269BFBC3F}"/>
          </ac:picMkLst>
        </pc:picChg>
        <pc:picChg chg="add del mod">
          <ac:chgData name="Brian Coulter" userId="ec3b5377616db5e7" providerId="LiveId" clId="{9D389E75-05FD-4C6E-8CEB-C6474D494753}" dt="2020-07-27T04:14:44.778" v="129" actId="478"/>
          <ac:picMkLst>
            <pc:docMk/>
            <pc:sldMk cId="4297123" sldId="311"/>
            <ac:picMk id="12" creationId="{AE65895F-FF86-4DFA-81D1-7E35F8D96751}"/>
          </ac:picMkLst>
        </pc:picChg>
        <pc:picChg chg="add del mod">
          <ac:chgData name="Brian Coulter" userId="ec3b5377616db5e7" providerId="LiveId" clId="{9D389E75-05FD-4C6E-8CEB-C6474D494753}" dt="2020-07-27T04:15:24.434" v="140" actId="478"/>
          <ac:picMkLst>
            <pc:docMk/>
            <pc:sldMk cId="4297123" sldId="311"/>
            <ac:picMk id="14" creationId="{E560AD56-23CE-4444-AFA1-52F0D1E4F645}"/>
          </ac:picMkLst>
        </pc:picChg>
        <pc:picChg chg="add mod">
          <ac:chgData name="Brian Coulter" userId="ec3b5377616db5e7" providerId="LiveId" clId="{9D389E75-05FD-4C6E-8CEB-C6474D494753}" dt="2020-07-27T04:16:52.740" v="147" actId="1076"/>
          <ac:picMkLst>
            <pc:docMk/>
            <pc:sldMk cId="4297123" sldId="311"/>
            <ac:picMk id="16" creationId="{C4916A58-4F75-40FE-A3B4-52921D75354E}"/>
          </ac:picMkLst>
        </pc:picChg>
        <pc:picChg chg="add del mod">
          <ac:chgData name="Brian Coulter" userId="ec3b5377616db5e7" providerId="LiveId" clId="{9D389E75-05FD-4C6E-8CEB-C6474D494753}" dt="2020-07-27T04:19:45.630" v="159" actId="478"/>
          <ac:picMkLst>
            <pc:docMk/>
            <pc:sldMk cId="4297123" sldId="311"/>
            <ac:picMk id="18" creationId="{066B5B26-80F9-47BF-8026-1629C3595541}"/>
          </ac:picMkLst>
        </pc:picChg>
        <pc:picChg chg="add mod">
          <ac:chgData name="Brian Coulter" userId="ec3b5377616db5e7" providerId="LiveId" clId="{9D389E75-05FD-4C6E-8CEB-C6474D494753}" dt="2020-07-27T04:18:56.028" v="157" actId="14100"/>
          <ac:picMkLst>
            <pc:docMk/>
            <pc:sldMk cId="4297123" sldId="311"/>
            <ac:picMk id="20" creationId="{67A227EA-986B-4D4C-8AE2-1A3329E12524}"/>
          </ac:picMkLst>
        </pc:picChg>
        <pc:picChg chg="add del mod">
          <ac:chgData name="Brian Coulter" userId="ec3b5377616db5e7" providerId="LiveId" clId="{9D389E75-05FD-4C6E-8CEB-C6474D494753}" dt="2020-07-27T04:30:45.034" v="163" actId="478"/>
          <ac:picMkLst>
            <pc:docMk/>
            <pc:sldMk cId="4297123" sldId="311"/>
            <ac:picMk id="22" creationId="{AFB1A271-139D-4BDF-A5C5-DD36D5B993C2}"/>
          </ac:picMkLst>
        </pc:picChg>
        <pc:picChg chg="add mod">
          <ac:chgData name="Brian Coulter" userId="ec3b5377616db5e7" providerId="LiveId" clId="{9D389E75-05FD-4C6E-8CEB-C6474D494753}" dt="2020-07-27T04:30:52.382" v="166" actId="1076"/>
          <ac:picMkLst>
            <pc:docMk/>
            <pc:sldMk cId="4297123" sldId="311"/>
            <ac:picMk id="24" creationId="{2FB53492-744F-4D58-AB72-E94092C042B0}"/>
          </ac:picMkLst>
        </pc:picChg>
      </pc:sldChg>
      <pc:sldChg chg="addSp delSp modSp add mod ord">
        <pc:chgData name="Brian Coulter" userId="ec3b5377616db5e7" providerId="LiveId" clId="{9D389E75-05FD-4C6E-8CEB-C6474D494753}" dt="2020-07-27T16:35:03.381" v="907" actId="1076"/>
        <pc:sldMkLst>
          <pc:docMk/>
          <pc:sldMk cId="1007573269" sldId="312"/>
        </pc:sldMkLst>
        <pc:picChg chg="add mod">
          <ac:chgData name="Brian Coulter" userId="ec3b5377616db5e7" providerId="LiveId" clId="{9D389E75-05FD-4C6E-8CEB-C6474D494753}" dt="2020-07-27T16:35:00.260" v="906" actId="1076"/>
          <ac:picMkLst>
            <pc:docMk/>
            <pc:sldMk cId="1007573269" sldId="312"/>
            <ac:picMk id="3" creationId="{0E711185-AD35-433F-AA4B-4A81DF6A2819}"/>
          </ac:picMkLst>
        </pc:picChg>
        <pc:picChg chg="del">
          <ac:chgData name="Brian Coulter" userId="ec3b5377616db5e7" providerId="LiveId" clId="{9D389E75-05FD-4C6E-8CEB-C6474D494753}" dt="2020-07-27T04:38:11.390" v="227" actId="478"/>
          <ac:picMkLst>
            <pc:docMk/>
            <pc:sldMk cId="1007573269" sldId="312"/>
            <ac:picMk id="6" creationId="{E1F9D8B1-FC9B-4871-B2A3-B25A413F4BBB}"/>
          </ac:picMkLst>
        </pc:picChg>
        <pc:picChg chg="del">
          <ac:chgData name="Brian Coulter" userId="ec3b5377616db5e7" providerId="LiveId" clId="{9D389E75-05FD-4C6E-8CEB-C6474D494753}" dt="2020-07-27T04:38:11.051" v="226" actId="478"/>
          <ac:picMkLst>
            <pc:docMk/>
            <pc:sldMk cId="1007573269" sldId="312"/>
            <ac:picMk id="8" creationId="{BE176564-5981-40BF-AB67-49ABFCD20EC5}"/>
          </ac:picMkLst>
        </pc:picChg>
        <pc:picChg chg="add mod">
          <ac:chgData name="Brian Coulter" userId="ec3b5377616db5e7" providerId="LiveId" clId="{9D389E75-05FD-4C6E-8CEB-C6474D494753}" dt="2020-07-27T16:35:03.381" v="907" actId="1076"/>
          <ac:picMkLst>
            <pc:docMk/>
            <pc:sldMk cId="1007573269" sldId="312"/>
            <ac:picMk id="9" creationId="{52BC1694-3945-4D7B-A87A-6773AC7B3712}"/>
          </ac:picMkLst>
        </pc:picChg>
        <pc:picChg chg="del">
          <ac:chgData name="Brian Coulter" userId="ec3b5377616db5e7" providerId="LiveId" clId="{9D389E75-05FD-4C6E-8CEB-C6474D494753}" dt="2020-07-27T04:38:10.618" v="225" actId="478"/>
          <ac:picMkLst>
            <pc:docMk/>
            <pc:sldMk cId="1007573269" sldId="312"/>
            <ac:picMk id="10" creationId="{CB0BD3BA-1D63-4F9A-98B2-3EF415333137}"/>
          </ac:picMkLst>
        </pc:picChg>
        <pc:picChg chg="del">
          <ac:chgData name="Brian Coulter" userId="ec3b5377616db5e7" providerId="LiveId" clId="{9D389E75-05FD-4C6E-8CEB-C6474D494753}" dt="2020-07-27T04:38:10.256" v="224" actId="478"/>
          <ac:picMkLst>
            <pc:docMk/>
            <pc:sldMk cId="1007573269" sldId="312"/>
            <ac:picMk id="11" creationId="{85847AE2-21D7-47D6-B24B-3064D6EF0F16}"/>
          </ac:picMkLst>
        </pc:picChg>
      </pc:sldChg>
      <pc:sldChg chg="addSp delSp modSp add mod">
        <pc:chgData name="Brian Coulter" userId="ec3b5377616db5e7" providerId="LiveId" clId="{9D389E75-05FD-4C6E-8CEB-C6474D494753}" dt="2020-07-27T04:50:28.545" v="262" actId="1076"/>
        <pc:sldMkLst>
          <pc:docMk/>
          <pc:sldMk cId="4169018943" sldId="313"/>
        </pc:sldMkLst>
        <pc:picChg chg="del">
          <ac:chgData name="Brian Coulter" userId="ec3b5377616db5e7" providerId="LiveId" clId="{9D389E75-05FD-4C6E-8CEB-C6474D494753}" dt="2020-07-27T04:40:03.490" v="238" actId="478"/>
          <ac:picMkLst>
            <pc:docMk/>
            <pc:sldMk cId="4169018943" sldId="313"/>
            <ac:picMk id="3" creationId="{0E711185-AD35-433F-AA4B-4A81DF6A2819}"/>
          </ac:picMkLst>
        </pc:picChg>
        <pc:picChg chg="add mod">
          <ac:chgData name="Brian Coulter" userId="ec3b5377616db5e7" providerId="LiveId" clId="{9D389E75-05FD-4C6E-8CEB-C6474D494753}" dt="2020-07-27T04:50:12.918" v="257" actId="1076"/>
          <ac:picMkLst>
            <pc:docMk/>
            <pc:sldMk cId="4169018943" sldId="313"/>
            <ac:picMk id="6" creationId="{03F853A1-29BA-4B80-B79C-01BDC3C8EECA}"/>
          </ac:picMkLst>
        </pc:picChg>
        <pc:picChg chg="add mod">
          <ac:chgData name="Brian Coulter" userId="ec3b5377616db5e7" providerId="LiveId" clId="{9D389E75-05FD-4C6E-8CEB-C6474D494753}" dt="2020-07-27T04:50:28.545" v="262" actId="1076"/>
          <ac:picMkLst>
            <pc:docMk/>
            <pc:sldMk cId="4169018943" sldId="313"/>
            <ac:picMk id="8" creationId="{EDEF6F7A-D71B-430C-98B9-AC900D1DEF94}"/>
          </ac:picMkLst>
        </pc:picChg>
        <pc:picChg chg="del">
          <ac:chgData name="Brian Coulter" userId="ec3b5377616db5e7" providerId="LiveId" clId="{9D389E75-05FD-4C6E-8CEB-C6474D494753}" dt="2020-07-27T04:40:04.205" v="239" actId="478"/>
          <ac:picMkLst>
            <pc:docMk/>
            <pc:sldMk cId="4169018943" sldId="313"/>
            <ac:picMk id="9" creationId="{52BC1694-3945-4D7B-A87A-6773AC7B3712}"/>
          </ac:picMkLst>
        </pc:picChg>
        <pc:picChg chg="add mod">
          <ac:chgData name="Brian Coulter" userId="ec3b5377616db5e7" providerId="LiveId" clId="{9D389E75-05FD-4C6E-8CEB-C6474D494753}" dt="2020-07-27T04:50:26.404" v="261" actId="1076"/>
          <ac:picMkLst>
            <pc:docMk/>
            <pc:sldMk cId="4169018943" sldId="313"/>
            <ac:picMk id="11" creationId="{D8AD614A-6428-4964-85CA-F5620BF37202}"/>
          </ac:picMkLst>
        </pc:picChg>
      </pc:sldChg>
      <pc:sldChg chg="addSp delSp modSp add mod">
        <pc:chgData name="Brian Coulter" userId="ec3b5377616db5e7" providerId="LiveId" clId="{9D389E75-05FD-4C6E-8CEB-C6474D494753}" dt="2020-07-27T14:13:23.984" v="543" actId="1076"/>
        <pc:sldMkLst>
          <pc:docMk/>
          <pc:sldMk cId="75880395" sldId="314"/>
        </pc:sldMkLst>
        <pc:spChg chg="add mod">
          <ac:chgData name="Brian Coulter" userId="ec3b5377616db5e7" providerId="LiveId" clId="{9D389E75-05FD-4C6E-8CEB-C6474D494753}" dt="2020-07-27T14:09:30.541" v="541" actId="1076"/>
          <ac:spMkLst>
            <pc:docMk/>
            <pc:sldMk cId="75880395" sldId="314"/>
            <ac:spMk id="8" creationId="{FB9B83AB-0A64-42B8-AB85-70D7D2117385}"/>
          </ac:spMkLst>
        </pc:spChg>
        <pc:picChg chg="add mod">
          <ac:chgData name="Brian Coulter" userId="ec3b5377616db5e7" providerId="LiveId" clId="{9D389E75-05FD-4C6E-8CEB-C6474D494753}" dt="2020-07-27T14:13:23.984" v="543" actId="1076"/>
          <ac:picMkLst>
            <pc:docMk/>
            <pc:sldMk cId="75880395" sldId="314"/>
            <ac:picMk id="3" creationId="{D6C107DA-19B6-4311-ACC0-9883B1B7CABD}"/>
          </ac:picMkLst>
        </pc:picChg>
        <pc:picChg chg="del">
          <ac:chgData name="Brian Coulter" userId="ec3b5377616db5e7" providerId="LiveId" clId="{9D389E75-05FD-4C6E-8CEB-C6474D494753}" dt="2020-07-27T14:08:58.941" v="523" actId="478"/>
          <ac:picMkLst>
            <pc:docMk/>
            <pc:sldMk cId="75880395" sldId="314"/>
            <ac:picMk id="16" creationId="{C4916A58-4F75-40FE-A3B4-52921D75354E}"/>
          </ac:picMkLst>
        </pc:picChg>
        <pc:picChg chg="del">
          <ac:chgData name="Brian Coulter" userId="ec3b5377616db5e7" providerId="LiveId" clId="{9D389E75-05FD-4C6E-8CEB-C6474D494753}" dt="2020-07-27T14:08:58.430" v="522" actId="478"/>
          <ac:picMkLst>
            <pc:docMk/>
            <pc:sldMk cId="75880395" sldId="314"/>
            <ac:picMk id="20" creationId="{67A227EA-986B-4D4C-8AE2-1A3329E12524}"/>
          </ac:picMkLst>
        </pc:picChg>
        <pc:picChg chg="del">
          <ac:chgData name="Brian Coulter" userId="ec3b5377616db5e7" providerId="LiveId" clId="{9D389E75-05FD-4C6E-8CEB-C6474D494753}" dt="2020-07-27T14:08:59.317" v="524" actId="478"/>
          <ac:picMkLst>
            <pc:docMk/>
            <pc:sldMk cId="75880395" sldId="314"/>
            <ac:picMk id="24" creationId="{2FB53492-744F-4D58-AB72-E94092C042B0}"/>
          </ac:picMkLst>
        </pc:picChg>
      </pc:sldChg>
      <pc:sldChg chg="add del">
        <pc:chgData name="Brian Coulter" userId="ec3b5377616db5e7" providerId="LiveId" clId="{9D389E75-05FD-4C6E-8CEB-C6474D494753}" dt="2020-07-27T14:09:10.430" v="526"/>
        <pc:sldMkLst>
          <pc:docMk/>
          <pc:sldMk cId="223291085" sldId="315"/>
        </pc:sldMkLst>
      </pc:sldChg>
      <pc:sldChg chg="addSp delSp modSp add mod ord">
        <pc:chgData name="Brian Coulter" userId="ec3b5377616db5e7" providerId="LiveId" clId="{9D389E75-05FD-4C6E-8CEB-C6474D494753}" dt="2020-07-27T14:31:31.649" v="590" actId="1076"/>
        <pc:sldMkLst>
          <pc:docMk/>
          <pc:sldMk cId="604535642" sldId="315"/>
        </pc:sldMkLst>
        <pc:spChg chg="mod">
          <ac:chgData name="Brian Coulter" userId="ec3b5377616db5e7" providerId="LiveId" clId="{9D389E75-05FD-4C6E-8CEB-C6474D494753}" dt="2020-07-27T14:20:15.903" v="572" actId="20577"/>
          <ac:spMkLst>
            <pc:docMk/>
            <pc:sldMk cId="604535642" sldId="315"/>
            <ac:spMk id="4" creationId="{00000000-0000-0000-0000-000000000000}"/>
          </ac:spMkLst>
        </pc:spChg>
        <pc:picChg chg="add del">
          <ac:chgData name="Brian Coulter" userId="ec3b5377616db5e7" providerId="LiveId" clId="{9D389E75-05FD-4C6E-8CEB-C6474D494753}" dt="2020-07-27T14:20:18.061" v="573" actId="478"/>
          <ac:picMkLst>
            <pc:docMk/>
            <pc:sldMk cId="604535642" sldId="315"/>
            <ac:picMk id="3" creationId="{6877B134-640F-4287-9B87-CDEDF42CC476}"/>
          </ac:picMkLst>
        </pc:picChg>
        <pc:picChg chg="add mod">
          <ac:chgData name="Brian Coulter" userId="ec3b5377616db5e7" providerId="LiveId" clId="{9D389E75-05FD-4C6E-8CEB-C6474D494753}" dt="2020-07-27T14:31:21.839" v="588" actId="1076"/>
          <ac:picMkLst>
            <pc:docMk/>
            <pc:sldMk cId="604535642" sldId="315"/>
            <ac:picMk id="6" creationId="{744B1BED-F590-440D-8673-95BC7C3D24DC}"/>
          </ac:picMkLst>
        </pc:picChg>
        <pc:picChg chg="add del mod">
          <ac:chgData name="Brian Coulter" userId="ec3b5377616db5e7" providerId="LiveId" clId="{9D389E75-05FD-4C6E-8CEB-C6474D494753}" dt="2020-07-27T14:31:14.701" v="586" actId="478"/>
          <ac:picMkLst>
            <pc:docMk/>
            <pc:sldMk cId="604535642" sldId="315"/>
            <ac:picMk id="8" creationId="{ADEA2CB1-32AB-405B-8D9B-9E3F166947C4}"/>
          </ac:picMkLst>
        </pc:picChg>
        <pc:picChg chg="del">
          <ac:chgData name="Brian Coulter" userId="ec3b5377616db5e7" providerId="LiveId" clId="{9D389E75-05FD-4C6E-8CEB-C6474D494753}" dt="2020-07-27T14:20:18.847" v="574" actId="478"/>
          <ac:picMkLst>
            <pc:docMk/>
            <pc:sldMk cId="604535642" sldId="315"/>
            <ac:picMk id="9" creationId="{5C377DEF-CDC5-404C-BB2B-81008789B364}"/>
          </ac:picMkLst>
        </pc:picChg>
        <pc:picChg chg="add mod">
          <ac:chgData name="Brian Coulter" userId="ec3b5377616db5e7" providerId="LiveId" clId="{9D389E75-05FD-4C6E-8CEB-C6474D494753}" dt="2020-07-27T14:31:31.649" v="590" actId="1076"/>
          <ac:picMkLst>
            <pc:docMk/>
            <pc:sldMk cId="604535642" sldId="315"/>
            <ac:picMk id="11" creationId="{400A3608-AE61-43BC-AB95-8EF2658F3E22}"/>
          </ac:picMkLst>
        </pc:picChg>
      </pc:sldChg>
      <pc:sldChg chg="delSp modSp add del mod">
        <pc:chgData name="Brian Coulter" userId="ec3b5377616db5e7" providerId="LiveId" clId="{9D389E75-05FD-4C6E-8CEB-C6474D494753}" dt="2020-07-27T14:49:03.453" v="652" actId="47"/>
        <pc:sldMkLst>
          <pc:docMk/>
          <pc:sldMk cId="1766656343" sldId="316"/>
        </pc:sldMkLst>
        <pc:spChg chg="mod">
          <ac:chgData name="Brian Coulter" userId="ec3b5377616db5e7" providerId="LiveId" clId="{9D389E75-05FD-4C6E-8CEB-C6474D494753}" dt="2020-07-27T14:48:59.709" v="651" actId="6549"/>
          <ac:spMkLst>
            <pc:docMk/>
            <pc:sldMk cId="1766656343" sldId="316"/>
            <ac:spMk id="4" creationId="{00000000-0000-0000-0000-000000000000}"/>
          </ac:spMkLst>
        </pc:spChg>
        <pc:picChg chg="del">
          <ac:chgData name="Brian Coulter" userId="ec3b5377616db5e7" providerId="LiveId" clId="{9D389E75-05FD-4C6E-8CEB-C6474D494753}" dt="2020-07-27T14:17:48.829" v="552" actId="478"/>
          <ac:picMkLst>
            <pc:docMk/>
            <pc:sldMk cId="1766656343" sldId="316"/>
            <ac:picMk id="3" creationId="{6877B134-640F-4287-9B87-CDEDF42CC476}"/>
          </ac:picMkLst>
        </pc:picChg>
        <pc:picChg chg="del">
          <ac:chgData name="Brian Coulter" userId="ec3b5377616db5e7" providerId="LiveId" clId="{9D389E75-05FD-4C6E-8CEB-C6474D494753}" dt="2020-07-27T14:47:33.254" v="649" actId="478"/>
          <ac:picMkLst>
            <pc:docMk/>
            <pc:sldMk cId="1766656343" sldId="316"/>
            <ac:picMk id="9" creationId="{5C377DEF-CDC5-404C-BB2B-81008789B364}"/>
          </ac:picMkLst>
        </pc:picChg>
      </pc:sldChg>
      <pc:sldChg chg="addSp delSp modSp add mod">
        <pc:chgData name="Brian Coulter" userId="ec3b5377616db5e7" providerId="LiveId" clId="{9D389E75-05FD-4C6E-8CEB-C6474D494753}" dt="2020-07-27T14:46:49.546" v="648" actId="1076"/>
        <pc:sldMkLst>
          <pc:docMk/>
          <pc:sldMk cId="3444852633" sldId="317"/>
        </pc:sldMkLst>
        <pc:spChg chg="mod">
          <ac:chgData name="Brian Coulter" userId="ec3b5377616db5e7" providerId="LiveId" clId="{9D389E75-05FD-4C6E-8CEB-C6474D494753}" dt="2020-07-27T14:41:58.491" v="627" actId="20577"/>
          <ac:spMkLst>
            <pc:docMk/>
            <pc:sldMk cId="3444852633" sldId="317"/>
            <ac:spMk id="14" creationId="{C5720F20-87FD-4F94-BA32-CFBBFE6BD58E}"/>
          </ac:spMkLst>
        </pc:spChg>
        <pc:picChg chg="del">
          <ac:chgData name="Brian Coulter" userId="ec3b5377616db5e7" providerId="LiveId" clId="{9D389E75-05FD-4C6E-8CEB-C6474D494753}" dt="2020-07-27T14:42:00.511" v="629" actId="478"/>
          <ac:picMkLst>
            <pc:docMk/>
            <pc:sldMk cId="3444852633" sldId="317"/>
            <ac:picMk id="3" creationId="{6877B134-640F-4287-9B87-CDEDF42CC476}"/>
          </ac:picMkLst>
        </pc:picChg>
        <pc:picChg chg="add mod">
          <ac:chgData name="Brian Coulter" userId="ec3b5377616db5e7" providerId="LiveId" clId="{9D389E75-05FD-4C6E-8CEB-C6474D494753}" dt="2020-07-27T14:46:22.637" v="642" actId="14100"/>
          <ac:picMkLst>
            <pc:docMk/>
            <pc:sldMk cId="3444852633" sldId="317"/>
            <ac:picMk id="6" creationId="{BCAFA74F-C73E-4B47-AD64-0FD5C943815A}"/>
          </ac:picMkLst>
        </pc:picChg>
        <pc:picChg chg="add mod">
          <ac:chgData name="Brian Coulter" userId="ec3b5377616db5e7" providerId="LiveId" clId="{9D389E75-05FD-4C6E-8CEB-C6474D494753}" dt="2020-07-27T14:46:28.966" v="645" actId="14100"/>
          <ac:picMkLst>
            <pc:docMk/>
            <pc:sldMk cId="3444852633" sldId="317"/>
            <ac:picMk id="8" creationId="{0AF37F00-02EE-4CAA-995D-F52236B1710C}"/>
          </ac:picMkLst>
        </pc:picChg>
        <pc:picChg chg="del">
          <ac:chgData name="Brian Coulter" userId="ec3b5377616db5e7" providerId="LiveId" clId="{9D389E75-05FD-4C6E-8CEB-C6474D494753}" dt="2020-07-27T14:42:01.097" v="630" actId="478"/>
          <ac:picMkLst>
            <pc:docMk/>
            <pc:sldMk cId="3444852633" sldId="317"/>
            <ac:picMk id="9" creationId="{5C377DEF-CDC5-404C-BB2B-81008789B364}"/>
          </ac:picMkLst>
        </pc:picChg>
        <pc:picChg chg="del">
          <ac:chgData name="Brian Coulter" userId="ec3b5377616db5e7" providerId="LiveId" clId="{9D389E75-05FD-4C6E-8CEB-C6474D494753}" dt="2020-07-27T14:41:59.909" v="628" actId="478"/>
          <ac:picMkLst>
            <pc:docMk/>
            <pc:sldMk cId="3444852633" sldId="317"/>
            <ac:picMk id="11" creationId="{A842B6E9-CAB2-41E3-97E0-C6E138D8B82E}"/>
          </ac:picMkLst>
        </pc:picChg>
        <pc:picChg chg="add mod">
          <ac:chgData name="Brian Coulter" userId="ec3b5377616db5e7" providerId="LiveId" clId="{9D389E75-05FD-4C6E-8CEB-C6474D494753}" dt="2020-07-27T14:46:20.566" v="641" actId="14100"/>
          <ac:picMkLst>
            <pc:docMk/>
            <pc:sldMk cId="3444852633" sldId="317"/>
            <ac:picMk id="12" creationId="{4BB5F282-43F2-46BE-988D-28C2A9F4234D}"/>
          </ac:picMkLst>
        </pc:picChg>
        <pc:picChg chg="del">
          <ac:chgData name="Brian Coulter" userId="ec3b5377616db5e7" providerId="LiveId" clId="{9D389E75-05FD-4C6E-8CEB-C6474D494753}" dt="2020-07-27T14:42:01.629" v="631" actId="478"/>
          <ac:picMkLst>
            <pc:docMk/>
            <pc:sldMk cId="3444852633" sldId="317"/>
            <ac:picMk id="13" creationId="{D41F64BC-AA77-4F2D-97E3-17418E3570A1}"/>
          </ac:picMkLst>
        </pc:picChg>
        <pc:picChg chg="del">
          <ac:chgData name="Brian Coulter" userId="ec3b5377616db5e7" providerId="LiveId" clId="{9D389E75-05FD-4C6E-8CEB-C6474D494753}" dt="2020-07-27T14:46:31.870" v="646" actId="478"/>
          <ac:picMkLst>
            <pc:docMk/>
            <pc:sldMk cId="3444852633" sldId="317"/>
            <ac:picMk id="16" creationId="{112B2117-A93C-4790-B97A-22BDFB41AFA3}"/>
          </ac:picMkLst>
        </pc:picChg>
        <pc:picChg chg="add mod">
          <ac:chgData name="Brian Coulter" userId="ec3b5377616db5e7" providerId="LiveId" clId="{9D389E75-05FD-4C6E-8CEB-C6474D494753}" dt="2020-07-27T14:46:17.273" v="640" actId="1076"/>
          <ac:picMkLst>
            <pc:docMk/>
            <pc:sldMk cId="3444852633" sldId="317"/>
            <ac:picMk id="17" creationId="{12664008-4656-4DED-A7BE-4C33B1DD6BC5}"/>
          </ac:picMkLst>
        </pc:picChg>
        <pc:picChg chg="add mod">
          <ac:chgData name="Brian Coulter" userId="ec3b5377616db5e7" providerId="LiveId" clId="{9D389E75-05FD-4C6E-8CEB-C6474D494753}" dt="2020-07-27T14:46:49.546" v="648" actId="1076"/>
          <ac:picMkLst>
            <pc:docMk/>
            <pc:sldMk cId="3444852633" sldId="317"/>
            <ac:picMk id="19" creationId="{31248F1B-9692-4519-8415-47BD5338744C}"/>
          </ac:picMkLst>
        </pc:picChg>
      </pc:sldChg>
      <pc:sldChg chg="addSp delSp modSp add mod">
        <pc:chgData name="Brian Coulter" userId="ec3b5377616db5e7" providerId="LiveId" clId="{9D389E75-05FD-4C6E-8CEB-C6474D494753}" dt="2020-07-27T14:52:01.433" v="685" actId="1076"/>
        <pc:sldMkLst>
          <pc:docMk/>
          <pc:sldMk cId="2682200442" sldId="318"/>
        </pc:sldMkLst>
        <pc:spChg chg="mod">
          <ac:chgData name="Brian Coulter" userId="ec3b5377616db5e7" providerId="LiveId" clId="{9D389E75-05FD-4C6E-8CEB-C6474D494753}" dt="2020-07-27T14:50:53.229" v="676" actId="20577"/>
          <ac:spMkLst>
            <pc:docMk/>
            <pc:sldMk cId="2682200442" sldId="318"/>
            <ac:spMk id="4" creationId="{00000000-0000-0000-0000-000000000000}"/>
          </ac:spMkLst>
        </pc:spChg>
        <pc:spChg chg="del">
          <ac:chgData name="Brian Coulter" userId="ec3b5377616db5e7" providerId="LiveId" clId="{9D389E75-05FD-4C6E-8CEB-C6474D494753}" dt="2020-07-27T14:51:16.477" v="682" actId="478"/>
          <ac:spMkLst>
            <pc:docMk/>
            <pc:sldMk cId="2682200442" sldId="318"/>
            <ac:spMk id="14" creationId="{C5720F20-87FD-4F94-BA32-CFBBFE6BD58E}"/>
          </ac:spMkLst>
        </pc:spChg>
        <pc:picChg chg="add mod">
          <ac:chgData name="Brian Coulter" userId="ec3b5377616db5e7" providerId="LiveId" clId="{9D389E75-05FD-4C6E-8CEB-C6474D494753}" dt="2020-07-27T14:52:01.433" v="685" actId="1076"/>
          <ac:picMkLst>
            <pc:docMk/>
            <pc:sldMk cId="2682200442" sldId="318"/>
            <ac:picMk id="3" creationId="{BBEFBB7F-0791-4B07-8336-CCF70398370E}"/>
          </ac:picMkLst>
        </pc:picChg>
        <pc:picChg chg="del">
          <ac:chgData name="Brian Coulter" userId="ec3b5377616db5e7" providerId="LiveId" clId="{9D389E75-05FD-4C6E-8CEB-C6474D494753}" dt="2020-07-27T14:51:04.917" v="679" actId="478"/>
          <ac:picMkLst>
            <pc:docMk/>
            <pc:sldMk cId="2682200442" sldId="318"/>
            <ac:picMk id="6" creationId="{BCAFA74F-C73E-4B47-AD64-0FD5C943815A}"/>
          </ac:picMkLst>
        </pc:picChg>
        <pc:picChg chg="del">
          <ac:chgData name="Brian Coulter" userId="ec3b5377616db5e7" providerId="LiveId" clId="{9D389E75-05FD-4C6E-8CEB-C6474D494753}" dt="2020-07-27T14:51:05.666" v="680" actId="478"/>
          <ac:picMkLst>
            <pc:docMk/>
            <pc:sldMk cId="2682200442" sldId="318"/>
            <ac:picMk id="8" creationId="{0AF37F00-02EE-4CAA-995D-F52236B1710C}"/>
          </ac:picMkLst>
        </pc:picChg>
        <pc:picChg chg="del">
          <ac:chgData name="Brian Coulter" userId="ec3b5377616db5e7" providerId="LiveId" clId="{9D389E75-05FD-4C6E-8CEB-C6474D494753}" dt="2020-07-27T14:51:03.676" v="677" actId="478"/>
          <ac:picMkLst>
            <pc:docMk/>
            <pc:sldMk cId="2682200442" sldId="318"/>
            <ac:picMk id="12" creationId="{4BB5F282-43F2-46BE-988D-28C2A9F4234D}"/>
          </ac:picMkLst>
        </pc:picChg>
        <pc:picChg chg="del">
          <ac:chgData name="Brian Coulter" userId="ec3b5377616db5e7" providerId="LiveId" clId="{9D389E75-05FD-4C6E-8CEB-C6474D494753}" dt="2020-07-27T14:51:04.478" v="678" actId="478"/>
          <ac:picMkLst>
            <pc:docMk/>
            <pc:sldMk cId="2682200442" sldId="318"/>
            <ac:picMk id="17" creationId="{12664008-4656-4DED-A7BE-4C33B1DD6BC5}"/>
          </ac:picMkLst>
        </pc:picChg>
        <pc:picChg chg="del">
          <ac:chgData name="Brian Coulter" userId="ec3b5377616db5e7" providerId="LiveId" clId="{9D389E75-05FD-4C6E-8CEB-C6474D494753}" dt="2020-07-27T14:51:06.119" v="681" actId="478"/>
          <ac:picMkLst>
            <pc:docMk/>
            <pc:sldMk cId="2682200442" sldId="318"/>
            <ac:picMk id="19" creationId="{31248F1B-9692-4519-8415-47BD5338744C}"/>
          </ac:picMkLst>
        </pc:picChg>
      </pc:sldChg>
      <pc:sldChg chg="modSp add mod">
        <pc:chgData name="Brian Coulter" userId="ec3b5377616db5e7" providerId="LiveId" clId="{9D389E75-05FD-4C6E-8CEB-C6474D494753}" dt="2020-07-27T17:29:09.026" v="1302" actId="20577"/>
        <pc:sldMkLst>
          <pc:docMk/>
          <pc:sldMk cId="2886805419" sldId="319"/>
        </pc:sldMkLst>
        <pc:spChg chg="mod">
          <ac:chgData name="Brian Coulter" userId="ec3b5377616db5e7" providerId="LiveId" clId="{9D389E75-05FD-4C6E-8CEB-C6474D494753}" dt="2020-07-27T17:29:09.026" v="1302" actId="20577"/>
          <ac:spMkLst>
            <pc:docMk/>
            <pc:sldMk cId="2886805419" sldId="319"/>
            <ac:spMk id="4" creationId="{00000000-0000-0000-0000-000000000000}"/>
          </ac:spMkLst>
        </pc:spChg>
      </pc:sldChg>
      <pc:sldChg chg="addSp delSp modSp add mod">
        <pc:chgData name="Brian Coulter" userId="ec3b5377616db5e7" providerId="LiveId" clId="{9D389E75-05FD-4C6E-8CEB-C6474D494753}" dt="2020-07-27T17:34:24.442" v="1462" actId="27918"/>
        <pc:sldMkLst>
          <pc:docMk/>
          <pc:sldMk cId="2215645851" sldId="320"/>
        </pc:sldMkLst>
        <pc:spChg chg="mod">
          <ac:chgData name="Brian Coulter" userId="ec3b5377616db5e7" providerId="LiveId" clId="{9D389E75-05FD-4C6E-8CEB-C6474D494753}" dt="2020-07-27T17:29:37.700" v="1387" actId="20577"/>
          <ac:spMkLst>
            <pc:docMk/>
            <pc:sldMk cId="2215645851" sldId="320"/>
            <ac:spMk id="4" creationId="{00000000-0000-0000-0000-000000000000}"/>
          </ac:spMkLst>
        </pc:spChg>
        <pc:spChg chg="mod">
          <ac:chgData name="Brian Coulter" userId="ec3b5377616db5e7" providerId="LiveId" clId="{9D389E75-05FD-4C6E-8CEB-C6474D494753}" dt="2020-07-27T16:43:00.753" v="979" actId="1076"/>
          <ac:spMkLst>
            <pc:docMk/>
            <pc:sldMk cId="2215645851" sldId="320"/>
            <ac:spMk id="5" creationId="{00000000-0000-0000-0000-000000000000}"/>
          </ac:spMkLst>
        </pc:spChg>
        <pc:spChg chg="mod">
          <ac:chgData name="Brian Coulter" userId="ec3b5377616db5e7" providerId="LiveId" clId="{9D389E75-05FD-4C6E-8CEB-C6474D494753}" dt="2020-07-27T16:55:20.077" v="1005" actId="1076"/>
          <ac:spMkLst>
            <pc:docMk/>
            <pc:sldMk cId="2215645851" sldId="320"/>
            <ac:spMk id="6" creationId="{E20801AF-62FB-4281-833A-B1A39D275D6C}"/>
          </ac:spMkLst>
        </pc:spChg>
        <pc:spChg chg="add mod">
          <ac:chgData name="Brian Coulter" userId="ec3b5377616db5e7" providerId="LiveId" clId="{9D389E75-05FD-4C6E-8CEB-C6474D494753}" dt="2020-07-27T17:26:29.742" v="1208" actId="1076"/>
          <ac:spMkLst>
            <pc:docMk/>
            <pc:sldMk cId="2215645851" sldId="320"/>
            <ac:spMk id="17" creationId="{C8CAA183-03BE-4465-8D27-6090E91CB840}"/>
          </ac:spMkLst>
        </pc:spChg>
        <pc:spChg chg="add mod">
          <ac:chgData name="Brian Coulter" userId="ec3b5377616db5e7" providerId="LiveId" clId="{9D389E75-05FD-4C6E-8CEB-C6474D494753}" dt="2020-07-27T17:26:33.155" v="1209" actId="1076"/>
          <ac:spMkLst>
            <pc:docMk/>
            <pc:sldMk cId="2215645851" sldId="320"/>
            <ac:spMk id="18" creationId="{BA8E7D67-96A3-4E4F-A4DE-3347229EDEAC}"/>
          </ac:spMkLst>
        </pc:spChg>
        <pc:spChg chg="del mod">
          <ac:chgData name="Brian Coulter" userId="ec3b5377616db5e7" providerId="LiveId" clId="{9D389E75-05FD-4C6E-8CEB-C6474D494753}" dt="2020-07-27T17:19:35.345" v="1111" actId="478"/>
          <ac:spMkLst>
            <pc:docMk/>
            <pc:sldMk cId="2215645851" sldId="320"/>
            <ac:spMk id="21508" creationId="{00000000-0000-0000-0000-000000000000}"/>
          </ac:spMkLst>
        </pc:spChg>
        <pc:graphicFrameChg chg="add del mod">
          <ac:chgData name="Brian Coulter" userId="ec3b5377616db5e7" providerId="LiveId" clId="{9D389E75-05FD-4C6E-8CEB-C6474D494753}" dt="2020-07-27T17:18:54.695" v="1099" actId="478"/>
          <ac:graphicFrameMkLst>
            <pc:docMk/>
            <pc:sldMk cId="2215645851" sldId="320"/>
            <ac:graphicFrameMk id="10" creationId="{0CFECF60-1F2F-4359-9924-CC8D80D89430}"/>
          </ac:graphicFrameMkLst>
        </pc:graphicFrameChg>
        <pc:graphicFrameChg chg="add del mod">
          <ac:chgData name="Brian Coulter" userId="ec3b5377616db5e7" providerId="LiveId" clId="{9D389E75-05FD-4C6E-8CEB-C6474D494753}" dt="2020-07-27T17:18:55.581" v="1100" actId="478"/>
          <ac:graphicFrameMkLst>
            <pc:docMk/>
            <pc:sldMk cId="2215645851" sldId="320"/>
            <ac:graphicFrameMk id="13" creationId="{523533CD-0A61-44FD-BB76-78F040A113DF}"/>
          </ac:graphicFrameMkLst>
        </pc:graphicFrameChg>
        <pc:graphicFrameChg chg="add del mod">
          <ac:chgData name="Brian Coulter" userId="ec3b5377616db5e7" providerId="LiveId" clId="{9D389E75-05FD-4C6E-8CEB-C6474D494753}" dt="2020-07-27T17:20:38.182" v="1116" actId="478"/>
          <ac:graphicFrameMkLst>
            <pc:docMk/>
            <pc:sldMk cId="2215645851" sldId="320"/>
            <ac:graphicFrameMk id="14" creationId="{C35EBDFA-AFD2-4CC5-BA65-441BFFC87021}"/>
          </ac:graphicFrameMkLst>
        </pc:graphicFrameChg>
        <pc:graphicFrameChg chg="add mod">
          <ac:chgData name="Brian Coulter" userId="ec3b5377616db5e7" providerId="LiveId" clId="{9D389E75-05FD-4C6E-8CEB-C6474D494753}" dt="2020-07-27T17:19:48.546" v="1115" actId="14100"/>
          <ac:graphicFrameMkLst>
            <pc:docMk/>
            <pc:sldMk cId="2215645851" sldId="320"/>
            <ac:graphicFrameMk id="15" creationId="{275C81B8-039E-4EDE-A6C8-E5F11FB3500C}"/>
          </ac:graphicFrameMkLst>
        </pc:graphicFrameChg>
        <pc:graphicFrameChg chg="add mod">
          <ac:chgData name="Brian Coulter" userId="ec3b5377616db5e7" providerId="LiveId" clId="{9D389E75-05FD-4C6E-8CEB-C6474D494753}" dt="2020-07-27T17:20:54.700" v="1121" actId="1076"/>
          <ac:graphicFrameMkLst>
            <pc:docMk/>
            <pc:sldMk cId="2215645851" sldId="320"/>
            <ac:graphicFrameMk id="16" creationId="{C35EBDFA-AFD2-4CC5-BA65-441BFFC87021}"/>
          </ac:graphicFrameMkLst>
        </pc:graphicFrameChg>
        <pc:picChg chg="add mod">
          <ac:chgData name="Brian Coulter" userId="ec3b5377616db5e7" providerId="LiveId" clId="{9D389E75-05FD-4C6E-8CEB-C6474D494753}" dt="2020-07-27T17:26:00.734" v="1187" actId="1076"/>
          <ac:picMkLst>
            <pc:docMk/>
            <pc:sldMk cId="2215645851" sldId="320"/>
            <ac:picMk id="3" creationId="{2EDB6B9F-4467-4C25-92C4-23714E61919E}"/>
          </ac:picMkLst>
        </pc:picChg>
        <pc:picChg chg="add mod">
          <ac:chgData name="Brian Coulter" userId="ec3b5377616db5e7" providerId="LiveId" clId="{9D389E75-05FD-4C6E-8CEB-C6474D494753}" dt="2020-07-27T17:27:04.173" v="1214" actId="14100"/>
          <ac:picMkLst>
            <pc:docMk/>
            <pc:sldMk cId="2215645851" sldId="320"/>
            <ac:picMk id="7" creationId="{905F86E4-0FD8-4469-991B-703A545942E1}"/>
          </ac:picMkLst>
        </pc:picChg>
        <pc:picChg chg="add mod">
          <ac:chgData name="Brian Coulter" userId="ec3b5377616db5e7" providerId="LiveId" clId="{9D389E75-05FD-4C6E-8CEB-C6474D494753}" dt="2020-07-27T17:24:08.606" v="1123" actId="14100"/>
          <ac:picMkLst>
            <pc:docMk/>
            <pc:sldMk cId="2215645851" sldId="320"/>
            <ac:picMk id="8" creationId="{150F267B-53C7-4E64-9E37-7D484EC7D250}"/>
          </ac:picMkLst>
        </pc:picChg>
        <pc:picChg chg="add del mod">
          <ac:chgData name="Brian Coulter" userId="ec3b5377616db5e7" providerId="LiveId" clId="{9D389E75-05FD-4C6E-8CEB-C6474D494753}" dt="2020-07-27T17:02:12.508" v="1064" actId="478"/>
          <ac:picMkLst>
            <pc:docMk/>
            <pc:sldMk cId="2215645851" sldId="320"/>
            <ac:picMk id="11" creationId="{2B0443F6-E552-4DB3-95C7-92E3FB88DC75}"/>
          </ac:picMkLst>
        </pc:picChg>
      </pc:sldChg>
      <pc:sldChg chg="add del">
        <pc:chgData name="Brian Coulter" userId="ec3b5377616db5e7" providerId="LiveId" clId="{9D389E75-05FD-4C6E-8CEB-C6474D494753}" dt="2020-07-27T16:11:11.199" v="753"/>
        <pc:sldMkLst>
          <pc:docMk/>
          <pc:sldMk cId="4092853676" sldId="320"/>
        </pc:sldMkLst>
      </pc:sldChg>
      <pc:sldChg chg="addSp delSp modSp add mod">
        <pc:chgData name="Brian Coulter" userId="ec3b5377616db5e7" providerId="LiveId" clId="{9D389E75-05FD-4C6E-8CEB-C6474D494753}" dt="2020-07-27T17:34:17.181" v="1460" actId="1076"/>
        <pc:sldMkLst>
          <pc:docMk/>
          <pc:sldMk cId="1302835908" sldId="321"/>
        </pc:sldMkLst>
        <pc:spChg chg="mod">
          <ac:chgData name="Brian Coulter" userId="ec3b5377616db5e7" providerId="LiveId" clId="{9D389E75-05FD-4C6E-8CEB-C6474D494753}" dt="2020-07-27T17:29:58.256" v="1432" actId="20577"/>
          <ac:spMkLst>
            <pc:docMk/>
            <pc:sldMk cId="1302835908" sldId="321"/>
            <ac:spMk id="4" creationId="{00000000-0000-0000-0000-000000000000}"/>
          </ac:spMkLst>
        </pc:spChg>
        <pc:spChg chg="del mod">
          <ac:chgData name="Brian Coulter" userId="ec3b5377616db5e7" providerId="LiveId" clId="{9D389E75-05FD-4C6E-8CEB-C6474D494753}" dt="2020-07-27T17:29:52.737" v="1410" actId="478"/>
          <ac:spMkLst>
            <pc:docMk/>
            <pc:sldMk cId="1302835908" sldId="321"/>
            <ac:spMk id="6" creationId="{E20801AF-62FB-4281-833A-B1A39D275D6C}"/>
          </ac:spMkLst>
        </pc:spChg>
        <pc:graphicFrameChg chg="add del mod">
          <ac:chgData name="Brian Coulter" userId="ec3b5377616db5e7" providerId="LiveId" clId="{9D389E75-05FD-4C6E-8CEB-C6474D494753}" dt="2020-07-27T17:31:20.160" v="1436" actId="478"/>
          <ac:graphicFrameMkLst>
            <pc:docMk/>
            <pc:sldMk cId="1302835908" sldId="321"/>
            <ac:graphicFrameMk id="7" creationId="{52D042D1-D91B-48CE-AAA8-43690B77AC46}"/>
          </ac:graphicFrameMkLst>
        </pc:graphicFrameChg>
        <pc:graphicFrameChg chg="add mod">
          <ac:chgData name="Brian Coulter" userId="ec3b5377616db5e7" providerId="LiveId" clId="{9D389E75-05FD-4C6E-8CEB-C6474D494753}" dt="2020-07-27T17:33:30.963" v="1450" actId="14100"/>
          <ac:graphicFrameMkLst>
            <pc:docMk/>
            <pc:sldMk cId="1302835908" sldId="321"/>
            <ac:graphicFrameMk id="8" creationId="{52D042D1-D91B-48CE-AAA8-43690B77AC46}"/>
          </ac:graphicFrameMkLst>
        </pc:graphicFrameChg>
        <pc:graphicFrameChg chg="add mod">
          <ac:chgData name="Brian Coulter" userId="ec3b5377616db5e7" providerId="LiveId" clId="{9D389E75-05FD-4C6E-8CEB-C6474D494753}" dt="2020-07-27T17:33:38.329" v="1452" actId="14100"/>
          <ac:graphicFrameMkLst>
            <pc:docMk/>
            <pc:sldMk cId="1302835908" sldId="321"/>
            <ac:graphicFrameMk id="9" creationId="{7A19160D-2CED-489F-92CA-2BF34FB601B5}"/>
          </ac:graphicFrameMkLst>
        </pc:graphicFrameChg>
        <pc:graphicFrameChg chg="add mod">
          <ac:chgData name="Brian Coulter" userId="ec3b5377616db5e7" providerId="LiveId" clId="{9D389E75-05FD-4C6E-8CEB-C6474D494753}" dt="2020-07-27T17:34:13.070" v="1459" actId="1076"/>
          <ac:graphicFrameMkLst>
            <pc:docMk/>
            <pc:sldMk cId="1302835908" sldId="321"/>
            <ac:graphicFrameMk id="10" creationId="{AFDB7EC5-05E5-41B9-9175-C5E7689892C9}"/>
          </ac:graphicFrameMkLst>
        </pc:graphicFrameChg>
        <pc:graphicFrameChg chg="add mod">
          <ac:chgData name="Brian Coulter" userId="ec3b5377616db5e7" providerId="LiveId" clId="{9D389E75-05FD-4C6E-8CEB-C6474D494753}" dt="2020-07-27T17:34:17.181" v="1460" actId="1076"/>
          <ac:graphicFrameMkLst>
            <pc:docMk/>
            <pc:sldMk cId="1302835908" sldId="321"/>
            <ac:graphicFrameMk id="11" creationId="{E076245E-10F4-40D4-A698-FDD743D490DE}"/>
          </ac:graphicFrameMkLst>
        </pc:graphicFrameChg>
      </pc:sldChg>
      <pc:sldChg chg="modSp add del mod">
        <pc:chgData name="Brian Coulter" userId="ec3b5377616db5e7" providerId="LiveId" clId="{9D389E75-05FD-4C6E-8CEB-C6474D494753}" dt="2020-07-27T17:28:01.839" v="1238" actId="47"/>
        <pc:sldMkLst>
          <pc:docMk/>
          <pc:sldMk cId="797493843" sldId="322"/>
        </pc:sldMkLst>
        <pc:spChg chg="mod">
          <ac:chgData name="Brian Coulter" userId="ec3b5377616db5e7" providerId="LiveId" clId="{9D389E75-05FD-4C6E-8CEB-C6474D494753}" dt="2020-07-27T16:34:05.087" v="874" actId="20577"/>
          <ac:spMkLst>
            <pc:docMk/>
            <pc:sldMk cId="797493843" sldId="322"/>
            <ac:spMk id="6" creationId="{E20801AF-62FB-4281-833A-B1A39D275D6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c3b5377616db5e7/Documents/NASASW/Sheets/Studies3Exce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Stress at Center of Flange at 300 PSI</a:t>
            </a:r>
          </a:p>
        </c:rich>
      </c:tx>
      <c:layout>
        <c:manualLayout>
          <c:xMode val="edge"/>
          <c:yMode val="edge"/>
          <c:x val="0.20869444444444443"/>
          <c:y val="8.5853916259410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Stress at 300 PSI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Sheet1!$C$3:$C$4</c:f>
              <c:strCache>
                <c:ptCount val="2"/>
                <c:pt idx="0">
                  <c:v>PreMod 300</c:v>
                </c:pt>
                <c:pt idx="1">
                  <c:v>PostMod 300</c:v>
                </c:pt>
              </c:strCache>
            </c:strRef>
          </c:cat>
          <c:val>
            <c:numRef>
              <c:f>Sheet1!$D$3:$D$4</c:f>
              <c:numCache>
                <c:formatCode>General</c:formatCode>
                <c:ptCount val="2"/>
                <c:pt idx="0">
                  <c:v>6164</c:v>
                </c:pt>
                <c:pt idx="1">
                  <c:v>7730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3-42DD-B2FF-A3D34D238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8167056"/>
        <c:axId val="538163536"/>
      </c:barChart>
      <c:catAx>
        <c:axId val="53816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163536"/>
        <c:crosses val="autoZero"/>
        <c:auto val="1"/>
        <c:lblAlgn val="ctr"/>
        <c:lblOffset val="100"/>
        <c:noMultiLvlLbl val="0"/>
      </c:catAx>
      <c:valAx>
        <c:axId val="53816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816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7254016333472508"/>
          <c:y val="6.81115665928472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878161641621239E-2"/>
          <c:y val="0.19847934826241853"/>
          <c:w val="0.89367633370234312"/>
          <c:h val="0.6080277212785149"/>
        </c:manualLayout>
      </c:layout>
      <c:barChart>
        <c:barDir val="col"/>
        <c:grouping val="clustered"/>
        <c:varyColors val="0"/>
        <c:ser>
          <c:idx val="0"/>
          <c:order val="0"/>
          <c:tx>
            <c:v>Factor of Safety at 300 PSI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Sheet1!$M$3:$M$6</c:f>
              <c:strCache>
                <c:ptCount val="4"/>
                <c:pt idx="0">
                  <c:v>PreMod Ultimate SF</c:v>
                </c:pt>
                <c:pt idx="1">
                  <c:v>PostMod Ultimate SF</c:v>
                </c:pt>
                <c:pt idx="2">
                  <c:v>PreMod Yield SF</c:v>
                </c:pt>
                <c:pt idx="3">
                  <c:v>PostMod Yield SF</c:v>
                </c:pt>
              </c:strCache>
            </c:strRef>
          </c:cat>
          <c:val>
            <c:numRef>
              <c:f>(Sheet1!$H$3:$H$4,Sheet1!$G$3:$G$4)</c:f>
              <c:numCache>
                <c:formatCode>General</c:formatCode>
                <c:ptCount val="4"/>
                <c:pt idx="0">
                  <c:v>12.167423750811162</c:v>
                </c:pt>
                <c:pt idx="1">
                  <c:v>9.7024579560155235</c:v>
                </c:pt>
                <c:pt idx="2">
                  <c:v>4.8669695003244646</c:v>
                </c:pt>
                <c:pt idx="3">
                  <c:v>3.8809831824062098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1-4327-A5BA-C4ACF50DF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8834960"/>
        <c:axId val="688835280"/>
      </c:barChart>
      <c:catAx>
        <c:axId val="68883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835280"/>
        <c:crosses val="autoZero"/>
        <c:auto val="1"/>
        <c:lblAlgn val="ctr"/>
        <c:lblOffset val="100"/>
        <c:noMultiLvlLbl val="0"/>
      </c:catAx>
      <c:valAx>
        <c:axId val="68883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83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Factor of Safety at 600 PSI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Sheet1!$M$3:$M$6</c:f>
              <c:strCache>
                <c:ptCount val="4"/>
                <c:pt idx="0">
                  <c:v>PreMod Ultimate SF</c:v>
                </c:pt>
                <c:pt idx="1">
                  <c:v>PostMod Ultimate SF</c:v>
                </c:pt>
                <c:pt idx="2">
                  <c:v>PreMod Yield SF</c:v>
                </c:pt>
                <c:pt idx="3">
                  <c:v>PostMod Yield SF</c:v>
                </c:pt>
              </c:strCache>
            </c:strRef>
          </c:cat>
          <c:val>
            <c:numRef>
              <c:f>(Sheet1!$H$5:$H$6,Sheet1!$G$5:$G$6)</c:f>
              <c:numCache>
                <c:formatCode>General</c:formatCode>
                <c:ptCount val="4"/>
                <c:pt idx="0">
                  <c:v>6.8368277119416589</c:v>
                </c:pt>
                <c:pt idx="1">
                  <c:v>6.053268765133172</c:v>
                </c:pt>
                <c:pt idx="2">
                  <c:v>2.7347310847766635</c:v>
                </c:pt>
                <c:pt idx="3">
                  <c:v>2.4213075060532687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6-4463-BC27-452CE549D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078584"/>
        <c:axId val="536078904"/>
      </c:barChart>
      <c:catAx>
        <c:axId val="53607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78904"/>
        <c:crosses val="autoZero"/>
        <c:auto val="1"/>
        <c:lblAlgn val="ctr"/>
        <c:lblOffset val="100"/>
        <c:noMultiLvlLbl val="0"/>
      </c:catAx>
      <c:valAx>
        <c:axId val="53607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78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Stress at 600 PSI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Sheet1!$C$5:$C$6</c:f>
              <c:strCache>
                <c:ptCount val="2"/>
                <c:pt idx="0">
                  <c:v>PreMod 600</c:v>
                </c:pt>
                <c:pt idx="1">
                  <c:v>PostMod 600</c:v>
                </c:pt>
              </c:strCache>
            </c:strRef>
          </c:cat>
          <c:val>
            <c:numRef>
              <c:f>Sheet1!$D$5:$D$6</c:f>
              <c:numCache>
                <c:formatCode>General</c:formatCode>
                <c:ptCount val="2"/>
                <c:pt idx="0">
                  <c:v>10970</c:v>
                </c:pt>
                <c:pt idx="1">
                  <c:v>12390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5F-4D8E-90CB-023E0D249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8829200"/>
        <c:axId val="688825360"/>
      </c:barChart>
      <c:catAx>
        <c:axId val="68882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825360"/>
        <c:crosses val="autoZero"/>
        <c:auto val="1"/>
        <c:lblAlgn val="ctr"/>
        <c:lblOffset val="100"/>
        <c:noMultiLvlLbl val="0"/>
      </c:catAx>
      <c:valAx>
        <c:axId val="6888253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82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Flange Stress at Center (psi)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Flange Stress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[1]Sheet1!$A$5:$A$8</c:f>
              <c:strCache>
                <c:ptCount val="4"/>
                <c:pt idx="0">
                  <c:v>PreMod 300</c:v>
                </c:pt>
                <c:pt idx="1">
                  <c:v>PreMod 600</c:v>
                </c:pt>
                <c:pt idx="2">
                  <c:v>PostMod 300</c:v>
                </c:pt>
                <c:pt idx="3">
                  <c:v>PostMod 600</c:v>
                </c:pt>
              </c:strCache>
            </c:strRef>
          </c:cat>
          <c:val>
            <c:numRef>
              <c:f>[1]Sheet1!$O$5:$O$8</c:f>
              <c:numCache>
                <c:formatCode>General</c:formatCode>
                <c:ptCount val="4"/>
                <c:pt idx="0">
                  <c:v>6164</c:v>
                </c:pt>
                <c:pt idx="1">
                  <c:v>7730</c:v>
                </c:pt>
                <c:pt idx="2">
                  <c:v>10970</c:v>
                </c:pt>
                <c:pt idx="3">
                  <c:v>12390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78-4176-9F77-F5056DDD4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389328"/>
        <c:axId val="732764560"/>
      </c:barChart>
      <c:catAx>
        <c:axId val="72138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764560"/>
        <c:crosses val="autoZero"/>
        <c:auto val="1"/>
        <c:lblAlgn val="ctr"/>
        <c:lblOffset val="100"/>
        <c:noMultiLvlLbl val="0"/>
      </c:catAx>
      <c:valAx>
        <c:axId val="73276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38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Flange Displacement at Center (inches)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Flange Displacement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[1]Sheet1!$A$5:$A$8</c:f>
              <c:strCache>
                <c:ptCount val="4"/>
                <c:pt idx="0">
                  <c:v>PreMod 300</c:v>
                </c:pt>
                <c:pt idx="1">
                  <c:v>PreMod 600</c:v>
                </c:pt>
                <c:pt idx="2">
                  <c:v>PostMod 300</c:v>
                </c:pt>
                <c:pt idx="3">
                  <c:v>PostMod 600</c:v>
                </c:pt>
              </c:strCache>
            </c:strRef>
          </c:cat>
          <c:val>
            <c:numRef>
              <c:f>[1]Sheet1!$P$5:$P$8</c:f>
              <c:numCache>
                <c:formatCode>General</c:formatCode>
                <c:ptCount val="4"/>
                <c:pt idx="0">
                  <c:v>4.1000000000000003E-3</c:v>
                </c:pt>
                <c:pt idx="1">
                  <c:v>6.1999999999999998E-3</c:v>
                </c:pt>
                <c:pt idx="2">
                  <c:v>4.1000000000000003E-3</c:v>
                </c:pt>
                <c:pt idx="3">
                  <c:v>6.1999999999999998E-3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0-49F7-B735-659AAFAA2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370128"/>
        <c:axId val="721371088"/>
      </c:barChart>
      <c:catAx>
        <c:axId val="72137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371088"/>
        <c:crosses val="autoZero"/>
        <c:auto val="1"/>
        <c:lblAlgn val="ctr"/>
        <c:lblOffset val="100"/>
        <c:noMultiLvlLbl val="0"/>
      </c:catAx>
      <c:valAx>
        <c:axId val="72137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37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Yield Safety Factor at Center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Yield Safety Factor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[1]Sheet1!$A$5:$A$8</c:f>
              <c:strCache>
                <c:ptCount val="4"/>
                <c:pt idx="0">
                  <c:v>PreMod 300</c:v>
                </c:pt>
                <c:pt idx="1">
                  <c:v>PreMod 600</c:v>
                </c:pt>
                <c:pt idx="2">
                  <c:v>PostMod 300</c:v>
                </c:pt>
                <c:pt idx="3">
                  <c:v>PostMod 600</c:v>
                </c:pt>
              </c:strCache>
            </c:strRef>
          </c:cat>
          <c:val>
            <c:numRef>
              <c:f>[1]Sheet1!$R$5:$R$8</c:f>
              <c:numCache>
                <c:formatCode>General</c:formatCode>
                <c:ptCount val="4"/>
                <c:pt idx="0">
                  <c:v>4.8669695003244646</c:v>
                </c:pt>
                <c:pt idx="1">
                  <c:v>3.8809831824062098</c:v>
                </c:pt>
                <c:pt idx="2">
                  <c:v>2.7347310847766635</c:v>
                </c:pt>
                <c:pt idx="3">
                  <c:v>2.4213075060532687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68-437D-894D-23420A879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1969552"/>
        <c:axId val="691966672"/>
      </c:barChart>
      <c:catAx>
        <c:axId val="69196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966672"/>
        <c:crosses val="autoZero"/>
        <c:auto val="1"/>
        <c:lblAlgn val="ctr"/>
        <c:lblOffset val="100"/>
        <c:noMultiLvlLbl val="0"/>
      </c:catAx>
      <c:valAx>
        <c:axId val="69196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96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Ultimate Safety Factor at Center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Ultimate Safety Factor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[1]Sheet1!$A$5:$A$8</c:f>
              <c:strCache>
                <c:ptCount val="4"/>
                <c:pt idx="0">
                  <c:v>PreMod 300</c:v>
                </c:pt>
                <c:pt idx="1">
                  <c:v>PreMod 600</c:v>
                </c:pt>
                <c:pt idx="2">
                  <c:v>PostMod 300</c:v>
                </c:pt>
                <c:pt idx="3">
                  <c:v>PostMod 600</c:v>
                </c:pt>
              </c:strCache>
            </c:strRef>
          </c:cat>
          <c:val>
            <c:numRef>
              <c:f>[1]Sheet1!$S$5:$S$8</c:f>
              <c:numCache>
                <c:formatCode>General</c:formatCode>
                <c:ptCount val="4"/>
                <c:pt idx="0">
                  <c:v>12.167423750811162</c:v>
                </c:pt>
                <c:pt idx="1">
                  <c:v>9.7024579560155235</c:v>
                </c:pt>
                <c:pt idx="2">
                  <c:v>6.8368277119416589</c:v>
                </c:pt>
                <c:pt idx="3">
                  <c:v>6.053268765133172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8-46DE-8D46-6ED5A94CE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4186000"/>
        <c:axId val="704189840"/>
      </c:barChart>
      <c:catAx>
        <c:axId val="70418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189840"/>
        <c:crosses val="autoZero"/>
        <c:auto val="1"/>
        <c:lblAlgn val="ctr"/>
        <c:lblOffset val="100"/>
        <c:noMultiLvlLbl val="0"/>
      </c:catAx>
      <c:valAx>
        <c:axId val="70418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186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6B4C9-CAED-DC4F-9348-66625E4A828F}" type="datetimeFigureOut">
              <a:rPr lang="en-US" smtClean="0"/>
              <a:pPr/>
              <a:t>7/24/2020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A029C-88E3-844E-B57F-59272E43F3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17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6E345-ECE0-8B40-8B7D-500D04660F17}" type="datetimeFigureOut">
              <a:rPr lang="en-US" smtClean="0"/>
              <a:pPr/>
              <a:t>7/24/2020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A1F2C-6EB2-AD45-9B28-0AB6B1C3F9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794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5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2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1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8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6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5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8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8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0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779955" y="0"/>
            <a:ext cx="5562600" cy="99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6"/>
          <p:cNvSpPr>
            <a:spLocks noGrp="1"/>
          </p:cNvSpPr>
          <p:nvPr userDrawn="1">
            <p:ph type="sldNum" sz="quarter" idx="10"/>
          </p:nvPr>
        </p:nvSpPr>
        <p:spPr>
          <a:xfrm>
            <a:off x="8653463" y="6502400"/>
            <a:ext cx="400050" cy="2809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96DE6-84B7-8A48-9BA9-9CA94F8F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29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779955" y="0"/>
            <a:ext cx="5562600" cy="99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6"/>
          <p:cNvSpPr>
            <a:spLocks noGrp="1"/>
          </p:cNvSpPr>
          <p:nvPr userDrawn="1">
            <p:ph type="sldNum" sz="quarter" idx="10"/>
          </p:nvPr>
        </p:nvSpPr>
        <p:spPr>
          <a:xfrm>
            <a:off x="8653463" y="6502400"/>
            <a:ext cx="400050" cy="2809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96DE6-84B7-8A48-9BA9-9CA94F8F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59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OMD-Domestic-template-0715201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7" descr="NASA insignia RGB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4963" y="239713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466725" y="455613"/>
            <a:ext cx="21240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600" dirty="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 userDrawn="1">
            <p:ph type="ctrTitle"/>
          </p:nvPr>
        </p:nvSpPr>
        <p:spPr>
          <a:xfrm>
            <a:off x="458788" y="1139825"/>
            <a:ext cx="4867275" cy="1090613"/>
          </a:xfrm>
          <a:ln>
            <a:noFill/>
          </a:ln>
        </p:spPr>
        <p:txBody>
          <a:bodyPr/>
          <a:lstStyle/>
          <a:p>
            <a:pPr eaLnBrk="1" hangingPunct="1"/>
            <a:r>
              <a:rPr lang="en-US" sz="3600" dirty="0"/>
              <a:t>[Title]</a:t>
            </a:r>
          </a:p>
        </p:txBody>
      </p:sp>
      <p:sp>
        <p:nvSpPr>
          <p:cNvPr id="9" name="Rectangle 16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58788" y="2479486"/>
            <a:ext cx="7313612" cy="1917285"/>
          </a:xfrm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</a:rPr>
              <a:t>[Presenter]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</a:rPr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1677479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B0E9A-C4F3-4D46-924E-FDCE9F0342D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65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AE49E-2BF0-4544-8051-9D9952258CD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646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53B81-1CEE-CF4E-ACAF-6768DFB8F09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53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8FE31-FAF1-3745-BF48-BCE0F8B7E59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065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E9D5D-D70B-DF4D-BE92-1E87454395A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59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34E79-42DC-BB4B-87D9-B6C53289D05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0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53C13-B2D1-4340-8123-90C6C1AEE48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82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734AB-A88B-0E46-AC11-9A152B8D5E1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61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113AE-55CD-D348-A50C-48FFA1F60AF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999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D6BA3-69F7-7743-B144-879968D93C6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9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E442F-2729-444E-B53D-00566EDF9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7" descr="NASA insignia RGB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738" y="158750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40268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846138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37330" y="102495"/>
            <a:ext cx="8076408" cy="74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03300"/>
            <a:ext cx="8229600" cy="512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31" name="Picture 67" descr="NASA insignia RGB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738" y="158750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541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394489"/>
            <a:ext cx="8076408" cy="674696"/>
          </a:xfrm>
        </p:spPr>
        <p:txBody>
          <a:bodyPr/>
          <a:lstStyle/>
          <a:p>
            <a:r>
              <a:rPr lang="en-US" dirty="0" err="1"/>
              <a:t>LaRC</a:t>
            </a:r>
            <a:r>
              <a:rPr lang="en-US" dirty="0"/>
              <a:t> Isolator Dynamics Research Lab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1056319"/>
          </a:xfrm>
        </p:spPr>
        <p:txBody>
          <a:bodyPr/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3600" dirty="0"/>
              <a:t>Internship Exit Presentation</a:t>
            </a:r>
          </a:p>
          <a:p>
            <a:pPr marL="0" indent="0" algn="ctr">
              <a:buNone/>
            </a:pPr>
            <a:r>
              <a:rPr lang="en-US" sz="2400" dirty="0"/>
              <a:t>By Brian Coulter</a:t>
            </a: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97986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Overview and Purpose</a:t>
            </a:r>
            <a:br>
              <a:rPr lang="en-US" dirty="0"/>
            </a:br>
            <a:r>
              <a:rPr lang="en-US" b="0" i="1" dirty="0">
                <a:solidFill>
                  <a:schemeClr val="tx1"/>
                </a:solidFill>
              </a:rPr>
              <a:t>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Two projects:</a:t>
            </a:r>
          </a:p>
          <a:p>
            <a:pPr eaLnBrk="1" hangingPunct="1"/>
            <a:r>
              <a:rPr lang="en-US" dirty="0"/>
              <a:t>First is to design interchangeable wall inserts of varying topography for IDRL tunnel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Second is to perform Finite Element Analysis on plenum section for PIV insertion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2</a:t>
            </a:fld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F5BCAF-E87A-48CC-A29D-14D3E2244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575" y="1723600"/>
            <a:ext cx="4636849" cy="2129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D8FF9A-8BF5-467C-8972-0ACC167A0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566" y="4313616"/>
            <a:ext cx="3710866" cy="248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52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Existing Design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3</a:t>
            </a:fld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711185-AD35-433F-AA4B-4A81DF6A2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951" y="3871996"/>
            <a:ext cx="4636849" cy="27341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BC1694-3945-4D7B-A87A-6773AC7B3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6682"/>
            <a:ext cx="6636849" cy="273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7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Existing </a:t>
            </a:r>
            <a:r>
              <a:rPr lang="en-US" b="0" i="1" dirty="0" err="1"/>
              <a:t>Design</a:t>
            </a:r>
            <a:r>
              <a:rPr lang="en-US" b="0" i="1" dirty="0" err="1">
                <a:solidFill>
                  <a:schemeClr val="tx1"/>
                </a:solidFill>
              </a:rPr>
              <a:t>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4</a:t>
            </a:fld>
            <a:endParaRPr lang="en-US" sz="1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85277A-FDF7-4375-B54B-4D38680D3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3303"/>
            <a:ext cx="9144000" cy="13763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A7AAD9-83C1-4800-B9D6-B3DD565F1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4463740"/>
            <a:ext cx="9144000" cy="10379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AC8181-B87F-42AA-8291-C8CD356F4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59299"/>
            <a:ext cx="9144000" cy="8927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937063-91CF-4285-9A32-34C7B99D7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62175"/>
            <a:ext cx="9144000" cy="14027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A38AECB-1E27-4FBF-B94D-7660ACDD74C1}"/>
              </a:ext>
            </a:extLst>
          </p:cNvPr>
          <p:cNvSpPr txBox="1"/>
          <p:nvPr/>
        </p:nvSpPr>
        <p:spPr>
          <a:xfrm>
            <a:off x="548024" y="907011"/>
            <a:ext cx="7696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Top 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F766EF-74CE-4BE4-AB9C-9C98EF2618AD}"/>
              </a:ext>
            </a:extLst>
          </p:cNvPr>
          <p:cNvSpPr txBox="1"/>
          <p:nvPr/>
        </p:nvSpPr>
        <p:spPr>
          <a:xfrm>
            <a:off x="548024" y="2493477"/>
            <a:ext cx="7696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Bottom View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32A05D-3B8A-479D-85E8-A4A5421D7668}"/>
              </a:ext>
            </a:extLst>
          </p:cNvPr>
          <p:cNvSpPr txBox="1"/>
          <p:nvPr/>
        </p:nvSpPr>
        <p:spPr>
          <a:xfrm>
            <a:off x="723530" y="4145324"/>
            <a:ext cx="7696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Side 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B7A843-1C09-43E2-8CD8-3A89464D9842}"/>
              </a:ext>
            </a:extLst>
          </p:cNvPr>
          <p:cNvSpPr txBox="1"/>
          <p:nvPr/>
        </p:nvSpPr>
        <p:spPr>
          <a:xfrm>
            <a:off x="723529" y="5384767"/>
            <a:ext cx="7696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Side View (Transparent Retainer)</a:t>
            </a:r>
          </a:p>
        </p:txBody>
      </p:sp>
    </p:spTree>
    <p:extLst>
      <p:ext uri="{BB962C8B-B14F-4D97-AF65-F5344CB8AC3E}">
        <p14:creationId xmlns:p14="http://schemas.microsoft.com/office/powerpoint/2010/main" val="2146861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Existing Design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5</a:t>
            </a:fld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853A1-29BA-4B80-B79C-01BDC3C8E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521" y="877442"/>
            <a:ext cx="3012562" cy="3184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EF6F7A-D71B-430C-98B9-AC900D1DE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74" y="3982346"/>
            <a:ext cx="3012562" cy="2739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AD614A-6428-4964-85CA-F5620BF37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212" y="1371593"/>
            <a:ext cx="3073976" cy="265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1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Wall Insert Comparison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6</a:t>
            </a:fld>
            <a:endParaRPr lang="en-US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B48113-7458-4ECC-B396-3CD5914CB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787" y="4027975"/>
            <a:ext cx="4719000" cy="23007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ABC1E3-C660-45F7-B5DC-F3DD24004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64" y="1403334"/>
            <a:ext cx="5417089" cy="1941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29C7F1-881A-4E63-8061-88A93E31B9EB}"/>
              </a:ext>
            </a:extLst>
          </p:cNvPr>
          <p:cNvSpPr txBox="1"/>
          <p:nvPr/>
        </p:nvSpPr>
        <p:spPr>
          <a:xfrm>
            <a:off x="176213" y="1403334"/>
            <a:ext cx="3431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Existing Wall Insert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59CC6B-BE46-4775-A790-B6F8824A787D}"/>
              </a:ext>
            </a:extLst>
          </p:cNvPr>
          <p:cNvSpPr txBox="1"/>
          <p:nvPr/>
        </p:nvSpPr>
        <p:spPr>
          <a:xfrm>
            <a:off x="4572000" y="4128331"/>
            <a:ext cx="2883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Redesigned Wall Insert</a:t>
            </a:r>
          </a:p>
        </p:txBody>
      </p:sp>
    </p:spTree>
    <p:extLst>
      <p:ext uri="{BB962C8B-B14F-4D97-AF65-F5344CB8AC3E}">
        <p14:creationId xmlns:p14="http://schemas.microsoft.com/office/powerpoint/2010/main" val="70935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Alterations and Additions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7</a:t>
            </a:fld>
            <a:endParaRPr lang="en-US" sz="14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916A58-4F75-40FE-A3B4-52921D753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732" y="1296988"/>
            <a:ext cx="4136165" cy="23750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7A227EA-986B-4D4C-8AE2-1A3329E12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3" y="1296988"/>
            <a:ext cx="4613689" cy="26765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FB53492-744F-4D58-AB72-E94092C04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29116"/>
            <a:ext cx="9144000" cy="13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Alterations and Additions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8</a:t>
            </a:fld>
            <a:endParaRPr 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B83AB-0A64-42B8-AB85-70D7D2117385}"/>
              </a:ext>
            </a:extLst>
          </p:cNvPr>
          <p:cNvSpPr txBox="1"/>
          <p:nvPr/>
        </p:nvSpPr>
        <p:spPr>
          <a:xfrm>
            <a:off x="2954542" y="1189822"/>
            <a:ext cx="2883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Exploded 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C107DA-19B6-4311-ACC0-9883B1B7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2174890"/>
            <a:ext cx="8810625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FEA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9</a:t>
            </a:fld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B1BED-F590-440D-8673-95BC7C3D2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4" y="5329237"/>
            <a:ext cx="6086475" cy="12096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0A3608-AE61-43BC-AB95-8EF2658F3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2045864"/>
            <a:ext cx="806767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35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FEA Performance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10</a:t>
            </a:fld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7B134-640F-4287-9B87-CDEDF42CC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73" y="2991577"/>
            <a:ext cx="7567924" cy="1276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377DEF-CDC5-404C-BB2B-81008789B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72" y="4635734"/>
            <a:ext cx="7567922" cy="1104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42B6E9-CAB2-41E3-97E0-C6E138D8B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" y="1400517"/>
            <a:ext cx="7186922" cy="1428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1F64BC-AA77-4F2D-97E3-17418E357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9694" y="1400517"/>
            <a:ext cx="1123950" cy="4505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720F20-87FD-4F94-BA32-CFBBFE6BD58E}"/>
              </a:ext>
            </a:extLst>
          </p:cNvPr>
          <p:cNvSpPr txBox="1"/>
          <p:nvPr/>
        </p:nvSpPr>
        <p:spPr>
          <a:xfrm>
            <a:off x="1859872" y="984330"/>
            <a:ext cx="542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 PSI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2B2117-A93C-4790-B97A-22BDFB41A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1" y="5745083"/>
            <a:ext cx="37242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1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FEA Performance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11</a:t>
            </a:fld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720F20-87FD-4F94-BA32-CFBBFE6BD58E}"/>
              </a:ext>
            </a:extLst>
          </p:cNvPr>
          <p:cNvSpPr txBox="1"/>
          <p:nvPr/>
        </p:nvSpPr>
        <p:spPr>
          <a:xfrm>
            <a:off x="1859872" y="984330"/>
            <a:ext cx="542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300 PSI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AFA74F-C73E-4B47-AD64-0FD5C943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3294213"/>
            <a:ext cx="6996114" cy="1114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F37F00-02EE-4CAA-995D-F52236B17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26" y="4938975"/>
            <a:ext cx="6867389" cy="704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B5F282-43F2-46BE-988D-28C2A9F42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7" y="1868463"/>
            <a:ext cx="6996113" cy="11049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664008-4656-4DED-A7BE-4C33B1DD6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275" y="1639808"/>
            <a:ext cx="1200150" cy="45053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248F1B-9692-4519-8415-47BD53387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1" y="5803653"/>
            <a:ext cx="372427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52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Wall Inserts</a:t>
            </a:r>
            <a:br>
              <a:rPr lang="en-US" dirty="0"/>
            </a:br>
            <a:r>
              <a:rPr lang="en-US" b="0" i="1" dirty="0"/>
              <a:t>Design Variants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12</a:t>
            </a:fld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EFBB7F-0791-4B07-8336-CCF703983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98" y="1738312"/>
            <a:ext cx="8759203" cy="38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00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Existing Design and Proposed </a:t>
            </a:r>
            <a:r>
              <a:rPr lang="en-US" b="0" i="1" dirty="0" err="1"/>
              <a:t>Edits</a:t>
            </a:r>
            <a:r>
              <a:rPr lang="en-US" b="0" i="1" dirty="0" err="1">
                <a:solidFill>
                  <a:schemeClr val="tx1"/>
                </a:solidFill>
              </a:rPr>
              <a:t>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13</a:t>
            </a:fld>
            <a:endParaRPr lang="en-US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3FA77F-E2D9-49C5-A9B9-D8C01BB70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13" y="1300407"/>
            <a:ext cx="8021287" cy="482575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FB3ECD3-F152-4131-B10D-8E863AFF2648}"/>
              </a:ext>
            </a:extLst>
          </p:cNvPr>
          <p:cNvSpPr/>
          <p:nvPr/>
        </p:nvSpPr>
        <p:spPr>
          <a:xfrm>
            <a:off x="594804" y="3329126"/>
            <a:ext cx="834501" cy="194421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AB4D21-BC9B-476E-BA37-61318EF83E7F}"/>
              </a:ext>
            </a:extLst>
          </p:cNvPr>
          <p:cNvSpPr/>
          <p:nvPr/>
        </p:nvSpPr>
        <p:spPr>
          <a:xfrm>
            <a:off x="5042517" y="3009530"/>
            <a:ext cx="2956264" cy="127838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Existing Design and Proposed </a:t>
            </a:r>
            <a:r>
              <a:rPr lang="en-US" b="0" i="1" dirty="0" err="1"/>
              <a:t>Edits</a:t>
            </a:r>
            <a:r>
              <a:rPr lang="en-US" b="0" i="1" dirty="0" err="1">
                <a:solidFill>
                  <a:schemeClr val="tx1"/>
                </a:solidFill>
              </a:rPr>
              <a:t>Strategy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14</a:t>
            </a:fld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AE7BE-DBE3-499E-B35B-B7A0CC8A0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3" y="1542438"/>
            <a:ext cx="4791075" cy="3114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ADB18F-E000-45F2-AB6B-F422BABB0132}"/>
              </a:ext>
            </a:extLst>
          </p:cNvPr>
          <p:cNvSpPr txBox="1"/>
          <p:nvPr/>
        </p:nvSpPr>
        <p:spPr>
          <a:xfrm>
            <a:off x="672311" y="1155999"/>
            <a:ext cx="3431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Existing Plenum Assembly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EB1B23-C886-436C-BBCD-AC2EF5666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17652"/>
            <a:ext cx="4548974" cy="32752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52EB27-A73D-4C79-9376-F60074CB5F5E}"/>
              </a:ext>
            </a:extLst>
          </p:cNvPr>
          <p:cNvSpPr txBox="1"/>
          <p:nvPr/>
        </p:nvSpPr>
        <p:spPr>
          <a:xfrm>
            <a:off x="5082859" y="3158415"/>
            <a:ext cx="3431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Modified Plenum Assembly</a:t>
            </a:r>
          </a:p>
        </p:txBody>
      </p:sp>
    </p:spTree>
    <p:extLst>
      <p:ext uri="{BB962C8B-B14F-4D97-AF65-F5344CB8AC3E}">
        <p14:creationId xmlns:p14="http://schemas.microsoft.com/office/powerpoint/2010/main" val="2886805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FEA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15</a:t>
            </a:fld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CD5D02-7473-4B2D-B21C-169C44DD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030971"/>
            <a:ext cx="5886450" cy="3790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FBBABD-0306-41AC-9856-296B7CE4D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762" y="5035550"/>
            <a:ext cx="3038475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26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FEA Results: 300 PSI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801AF-62FB-4281-833A-B1A39D275D6C}"/>
              </a:ext>
            </a:extLst>
          </p:cNvPr>
          <p:cNvSpPr txBox="1"/>
          <p:nvPr/>
        </p:nvSpPr>
        <p:spPr>
          <a:xfrm>
            <a:off x="2856390" y="898385"/>
            <a:ext cx="3431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Performance at 300 PSI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0E50B5-86D6-49E6-97E9-A780AED0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01" y="1364058"/>
            <a:ext cx="2865560" cy="28607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27BEB0-EF89-496D-BC15-D0DE915F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218" y="1276984"/>
            <a:ext cx="1423151" cy="3096685"/>
          </a:xfrm>
          <a:prstGeom prst="rect">
            <a:avLst/>
          </a:prstGeom>
        </p:spPr>
      </p:pic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A48A058-1B82-41A5-97A4-E636859B1F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9361680"/>
              </p:ext>
            </p:extLst>
          </p:nvPr>
        </p:nvGraphicFramePr>
        <p:xfrm>
          <a:off x="142043" y="4111051"/>
          <a:ext cx="4429957" cy="2610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BDBD5E3-0574-4B38-A12F-1E559FBD55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953775"/>
              </p:ext>
            </p:extLst>
          </p:nvPr>
        </p:nvGraphicFramePr>
        <p:xfrm>
          <a:off x="4648595" y="4111052"/>
          <a:ext cx="4353361" cy="268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51EB6192-2BE4-4062-BD6D-AF6ABF6FE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3749" y="1298495"/>
            <a:ext cx="2837231" cy="29095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B9F72CC-23CA-4DC7-A77F-39ABA6EA1EAF}"/>
              </a:ext>
            </a:extLst>
          </p:cNvPr>
          <p:cNvSpPr txBox="1"/>
          <p:nvPr/>
        </p:nvSpPr>
        <p:spPr>
          <a:xfrm>
            <a:off x="5255580" y="997056"/>
            <a:ext cx="343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+mj-lt"/>
                <a:cs typeface="Aldhabi" panose="020B0604020202020204" pitchFamily="2" charset="-78"/>
              </a:rPr>
              <a:t>PostMod</a:t>
            </a:r>
            <a:r>
              <a:rPr lang="en-US" dirty="0">
                <a:latin typeface="+mj-lt"/>
                <a:cs typeface="Aldhabi" panose="020B0604020202020204" pitchFamily="2" charset="-78"/>
              </a:rPr>
              <a:t> 300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9F384E-1542-4E77-8AD8-9863DA0D585D}"/>
              </a:ext>
            </a:extLst>
          </p:cNvPr>
          <p:cNvSpPr txBox="1"/>
          <p:nvPr/>
        </p:nvSpPr>
        <p:spPr>
          <a:xfrm>
            <a:off x="549544" y="1042891"/>
            <a:ext cx="343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+mj-lt"/>
                <a:cs typeface="Aldhabi" panose="020B0604020202020204" pitchFamily="2" charset="-78"/>
              </a:rPr>
              <a:t>PreMod</a:t>
            </a:r>
            <a:r>
              <a:rPr lang="en-US" dirty="0">
                <a:latin typeface="+mj-lt"/>
                <a:cs typeface="Aldhabi" panose="020B0604020202020204" pitchFamily="2" charset="-78"/>
              </a:rPr>
              <a:t> 300</a:t>
            </a:r>
          </a:p>
        </p:txBody>
      </p:sp>
    </p:spTree>
    <p:extLst>
      <p:ext uri="{BB962C8B-B14F-4D97-AF65-F5344CB8AC3E}">
        <p14:creationId xmlns:p14="http://schemas.microsoft.com/office/powerpoint/2010/main" val="3258795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</a:t>
            </a:r>
            <a:r>
              <a:rPr lang="en-US" dirty="0" err="1"/>
              <a:t>Modiication</a:t>
            </a:r>
            <a:br>
              <a:rPr lang="en-US" dirty="0"/>
            </a:br>
            <a:r>
              <a:rPr lang="en-US" b="0" i="1" dirty="0"/>
              <a:t>FEA Results: 600 PSI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1694" y="1017135"/>
            <a:ext cx="8229600" cy="51228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801AF-62FB-4281-833A-B1A39D275D6C}"/>
              </a:ext>
            </a:extLst>
          </p:cNvPr>
          <p:cNvSpPr txBox="1"/>
          <p:nvPr/>
        </p:nvSpPr>
        <p:spPr>
          <a:xfrm>
            <a:off x="2758736" y="877307"/>
            <a:ext cx="3431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  <a:cs typeface="Aldhabi" panose="020B0604020202020204" pitchFamily="2" charset="-78"/>
              </a:rPr>
              <a:t>Performance at 600 PSI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5F86E4-0FD8-4469-991B-703A54594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61" y="1412223"/>
            <a:ext cx="2676818" cy="26654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0F267B-53C7-4E64-9E37-7D484EC7D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642" y="1178704"/>
            <a:ext cx="1068960" cy="2932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B6B9F-4467-4C25-92C4-23714E619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136" y="1387432"/>
            <a:ext cx="2830623" cy="2670661"/>
          </a:xfrm>
          <a:prstGeom prst="rect">
            <a:avLst/>
          </a:prstGeom>
        </p:spPr>
      </p:pic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75C81B8-039E-4EDE-A6C8-E5F11FB350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764824"/>
              </p:ext>
            </p:extLst>
          </p:nvPr>
        </p:nvGraphicFramePr>
        <p:xfrm>
          <a:off x="4444552" y="4067906"/>
          <a:ext cx="44177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35EBDFA-AFD2-4CC5-BA65-441BFFC870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718106"/>
              </p:ext>
            </p:extLst>
          </p:nvPr>
        </p:nvGraphicFramePr>
        <p:xfrm>
          <a:off x="290572" y="4077719"/>
          <a:ext cx="41837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8CAA183-03BE-4465-8D27-6090E91CB840}"/>
              </a:ext>
            </a:extLst>
          </p:cNvPr>
          <p:cNvSpPr txBox="1"/>
          <p:nvPr/>
        </p:nvSpPr>
        <p:spPr>
          <a:xfrm>
            <a:off x="692114" y="1113020"/>
            <a:ext cx="343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+mj-lt"/>
                <a:cs typeface="Aldhabi" panose="020B0604020202020204" pitchFamily="2" charset="-78"/>
              </a:rPr>
              <a:t>PreMod</a:t>
            </a:r>
            <a:r>
              <a:rPr lang="en-US" dirty="0">
                <a:latin typeface="+mj-lt"/>
                <a:cs typeface="Aldhabi" panose="020B0604020202020204" pitchFamily="2" charset="-78"/>
              </a:rPr>
              <a:t> 600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8E7D67-96A3-4E4F-A4DE-3347229EDEAC}"/>
              </a:ext>
            </a:extLst>
          </p:cNvPr>
          <p:cNvSpPr txBox="1"/>
          <p:nvPr/>
        </p:nvSpPr>
        <p:spPr>
          <a:xfrm>
            <a:off x="5088838" y="1141397"/>
            <a:ext cx="343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+mj-lt"/>
                <a:cs typeface="Aldhabi" panose="020B0604020202020204" pitchFamily="2" charset="-78"/>
              </a:rPr>
              <a:t>PostMod</a:t>
            </a:r>
            <a:r>
              <a:rPr lang="en-US" dirty="0">
                <a:latin typeface="+mj-lt"/>
                <a:cs typeface="Aldhabi" panose="020B0604020202020204" pitchFamily="2" charset="-78"/>
              </a:rPr>
              <a:t> 600</a:t>
            </a:r>
          </a:p>
        </p:txBody>
      </p:sp>
    </p:spTree>
    <p:extLst>
      <p:ext uri="{BB962C8B-B14F-4D97-AF65-F5344CB8AC3E}">
        <p14:creationId xmlns:p14="http://schemas.microsoft.com/office/powerpoint/2010/main" val="2215645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Conclusions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18</a:t>
            </a:fld>
            <a:endParaRPr lang="en-US" sz="140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2D042D1-D91B-48CE-AAA8-43690B77A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809703"/>
              </p:ext>
            </p:extLst>
          </p:nvPr>
        </p:nvGraphicFramePr>
        <p:xfrm>
          <a:off x="242538" y="1003300"/>
          <a:ext cx="4329462" cy="2842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A19160D-2CED-489F-92CA-2BF34FB601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424381"/>
              </p:ext>
            </p:extLst>
          </p:nvPr>
        </p:nvGraphicFramePr>
        <p:xfrm>
          <a:off x="4572000" y="1030971"/>
          <a:ext cx="4476036" cy="2745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FDB7EC5-05E5-41B9-9175-C5E7689892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209689"/>
              </p:ext>
            </p:extLst>
          </p:nvPr>
        </p:nvGraphicFramePr>
        <p:xfrm>
          <a:off x="242539" y="3928414"/>
          <a:ext cx="4329462" cy="262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076245E-10F4-40D4-A698-FDD743D490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151221"/>
              </p:ext>
            </p:extLst>
          </p:nvPr>
        </p:nvGraphicFramePr>
        <p:xfrm>
          <a:off x="4500979" y="3905039"/>
          <a:ext cx="4476035" cy="2633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02835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8290" y="57141"/>
            <a:ext cx="8076408" cy="743643"/>
          </a:xfrm>
        </p:spPr>
        <p:txBody>
          <a:bodyPr/>
          <a:lstStyle/>
          <a:p>
            <a:r>
              <a:rPr lang="en-US" dirty="0"/>
              <a:t>Plenum Modification</a:t>
            </a:r>
            <a:br>
              <a:rPr lang="en-US" dirty="0"/>
            </a:br>
            <a:r>
              <a:rPr lang="en-US" b="0" i="1" dirty="0"/>
              <a:t>Conclusions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1CC5F8-6101-8346-8F3B-5F6A6171E64B}" type="slidenum">
              <a:rPr lang="en-US" sz="1400"/>
              <a:pPr/>
              <a:t>19</a:t>
            </a:fld>
            <a:endParaRPr 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24A717-8482-482B-899E-AA76B2869228}"/>
              </a:ext>
            </a:extLst>
          </p:cNvPr>
          <p:cNvSpPr txBox="1"/>
          <p:nvPr/>
        </p:nvSpPr>
        <p:spPr>
          <a:xfrm>
            <a:off x="457200" y="1145219"/>
            <a:ext cx="8229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Wall Inserts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Modifications Include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Addition of O-ring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Addition of threaded holes to wall insert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Addition of retainer caps, screws, and washers to top of retainer assembly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 indicates that wall inserts should not be expected to yield or fail at either the 100 psi or 300 psi pressure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 indicates that the retainer caps which were planned to be aluminum need to be manufactured from steel instead</a:t>
            </a:r>
          </a:p>
          <a:p>
            <a:r>
              <a:rPr lang="en-US" b="1" dirty="0"/>
              <a:t>Plenum Modifications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Five holes added to face of plenum flange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 indicates that though the modified flange experiences more stress than the unmodified flange, it stays within acceptable safety factor ranges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FEA indicates that the modified flange experiences no additional deformation at its center</a:t>
            </a:r>
          </a:p>
        </p:txBody>
      </p:sp>
    </p:spTree>
    <p:extLst>
      <p:ext uri="{BB962C8B-B14F-4D97-AF65-F5344CB8AC3E}">
        <p14:creationId xmlns:p14="http://schemas.microsoft.com/office/powerpoint/2010/main" val="2287981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1B0E9A-C4F3-4D46-924E-FDCE9F0342D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 descr="NASA insignia RG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778000"/>
            <a:ext cx="3956436" cy="327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17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8232</TotalTime>
  <Words>372</Words>
  <Application>Microsoft Office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3_ExplorationScenario-Updated</vt:lpstr>
      <vt:lpstr>LaRC Isolator Dynamics Research Lab  </vt:lpstr>
      <vt:lpstr>Overview and Purpose Strategy</vt:lpstr>
      <vt:lpstr>Wall Inserts Existing Design</vt:lpstr>
      <vt:lpstr>Wall Inserts Existing DesignStrategy</vt:lpstr>
      <vt:lpstr>Wall Inserts Existing Design</vt:lpstr>
      <vt:lpstr>Wall Inserts Wall Insert Comparison</vt:lpstr>
      <vt:lpstr>Wall Inserts Alterations and Additions</vt:lpstr>
      <vt:lpstr>Wall Inserts Alterations and Additions</vt:lpstr>
      <vt:lpstr>Wall Inserts FEA Setup</vt:lpstr>
      <vt:lpstr>Wall Inserts FEA Performance</vt:lpstr>
      <vt:lpstr>Wall Inserts FEA Performance</vt:lpstr>
      <vt:lpstr>Wall Inserts Design Variants</vt:lpstr>
      <vt:lpstr>Plenum Modification Existing Design and Proposed EditsStrategy</vt:lpstr>
      <vt:lpstr>Plenum Modification Existing Design and Proposed EditsStrategy</vt:lpstr>
      <vt:lpstr>Plenum Modification FEA Setup</vt:lpstr>
      <vt:lpstr>Plenum Modification FEA Results: 300 PSI</vt:lpstr>
      <vt:lpstr>Plenum Modiication FEA Results: 600 PSI</vt:lpstr>
      <vt:lpstr>Plenum Modification Conclusions</vt:lpstr>
      <vt:lpstr>Plenum Modification Conclusions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Galica</dc:creator>
  <cp:lastModifiedBy>Brian Coulter</cp:lastModifiedBy>
  <cp:revision>75</cp:revision>
  <dcterms:created xsi:type="dcterms:W3CDTF">2015-01-09T18:36:36Z</dcterms:created>
  <dcterms:modified xsi:type="dcterms:W3CDTF">2020-07-27T19:21:19Z</dcterms:modified>
</cp:coreProperties>
</file>