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5" r:id="rId3"/>
    <p:sldMasterId id="2147483666" r:id="rId4"/>
    <p:sldMasterId id="2147483667" r:id="rId5"/>
    <p:sldMasterId id="2147483668" r:id="rId6"/>
  </p:sldMasterIdLst>
  <p:notesMasterIdLst>
    <p:notesMasterId r:id="rId2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STILL-option 1</a:t>
            </a:r>
            <a:endParaRPr/>
          </a:p>
        </p:txBody>
      </p:sp>
      <p:sp>
        <p:nvSpPr>
          <p:cNvPr id="201" name="Google Shape;2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c73edc57d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c73edc57d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8c73edc57d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d418a7f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dd418a7f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8dd418a7f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c73edc57d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c73edc57d_0_1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8c73edc57d_0_1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c73edc57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c73edc57d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8c73edc57d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c73edc57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c73edc57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8c73edc57d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Hazards, such as earthquakes, typhoons, and volcanoes have occured for millions of years, yet, by definition, a disaster only occurs when the hazard impacts society and community in a negative way. With responsible risk reduction efforts, much of this impact can be avoided.</a:t>
            </a:r>
            <a:endParaRPr/>
          </a:p>
          <a:p>
            <a:pPr marL="0" lvl="0" indent="0" algn="l" rtl="0">
              <a:spcBef>
                <a:spcPts val="0"/>
              </a:spcBef>
              <a:spcAft>
                <a:spcPts val="0"/>
              </a:spcAft>
              <a:buNone/>
            </a:pPr>
            <a:r>
              <a:rPr lang="en-US"/>
              <a:t>- Natural disaster is a term that implies humans can play no role in avoiding the impacts of hazards.</a:t>
            </a:r>
            <a:endParaRPr/>
          </a:p>
        </p:txBody>
      </p:sp>
      <p:sp>
        <p:nvSpPr>
          <p:cNvPr id="241" name="Google Shape;2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c73edc57d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c73edc57d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Works with synthetic aperture imaging (SAR) satellite data and rapid processing of the data on disasters (earthquakes and floods)</a:t>
            </a:r>
            <a:endParaRPr/>
          </a:p>
          <a:p>
            <a:pPr marL="0" lvl="0" indent="0" algn="l" rtl="0">
              <a:spcBef>
                <a:spcPts val="0"/>
              </a:spcBef>
              <a:spcAft>
                <a:spcPts val="0"/>
              </a:spcAft>
              <a:buNone/>
            </a:pPr>
            <a:r>
              <a:rPr lang="en-US"/>
              <a:t>- Damage proxy maps (DPMs) and flood proxy maps (FPMs)</a:t>
            </a:r>
            <a:endParaRPr/>
          </a:p>
          <a:p>
            <a:pPr marL="0" lvl="0" indent="0" algn="l" rtl="0">
              <a:spcBef>
                <a:spcPts val="0"/>
              </a:spcBef>
              <a:spcAft>
                <a:spcPts val="0"/>
              </a:spcAft>
              <a:buNone/>
            </a:pPr>
            <a:r>
              <a:rPr lang="en-US"/>
              <a:t>- Informs decision-makers and other stakeholders of disaster impacts to aid in response efforts</a:t>
            </a:r>
            <a:endParaRPr/>
          </a:p>
          <a:p>
            <a:pPr marL="0" lvl="0" indent="0" algn="l" rtl="0">
              <a:spcBef>
                <a:spcPts val="0"/>
              </a:spcBef>
              <a:spcAft>
                <a:spcPts val="0"/>
              </a:spcAft>
              <a:buNone/>
            </a:pPr>
            <a:endParaRPr/>
          </a:p>
          <a:p>
            <a:pPr marL="0" lvl="0" indent="0" algn="l" rtl="0">
              <a:spcBef>
                <a:spcPts val="0"/>
              </a:spcBef>
              <a:spcAft>
                <a:spcPts val="0"/>
              </a:spcAft>
              <a:buNone/>
            </a:pPr>
            <a:r>
              <a:rPr lang="en-US"/>
              <a:t>- Yun’s artistic side: logos and best visualization award</a:t>
            </a:r>
            <a:endParaRPr/>
          </a:p>
        </p:txBody>
      </p:sp>
      <p:sp>
        <p:nvSpPr>
          <p:cNvPr id="256" name="Google Shape;256;g8c73edc57d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c73edc57d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c73edc57d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Gives local regions the ability to customize their own model</a:t>
            </a:r>
            <a:endParaRPr/>
          </a:p>
          <a:p>
            <a:pPr marL="0" lvl="0" indent="0" algn="l" rtl="0">
              <a:spcBef>
                <a:spcPts val="0"/>
              </a:spcBef>
              <a:spcAft>
                <a:spcPts val="0"/>
              </a:spcAft>
              <a:buNone/>
            </a:pPr>
            <a:r>
              <a:rPr lang="en-US"/>
              <a:t>- Data-sharing and collaboration is key</a:t>
            </a:r>
            <a:endParaRPr/>
          </a:p>
          <a:p>
            <a:pPr marL="0" lvl="0" indent="0" algn="l" rtl="0">
              <a:spcBef>
                <a:spcPts val="0"/>
              </a:spcBef>
              <a:spcAft>
                <a:spcPts val="0"/>
              </a:spcAft>
              <a:buNone/>
            </a:pPr>
            <a:endParaRPr/>
          </a:p>
        </p:txBody>
      </p:sp>
      <p:sp>
        <p:nvSpPr>
          <p:cNvPr id="263" name="Google Shape;263;g8c73edc57d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dd418a7f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dd418a7f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8dd418a7f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c73edc57d_0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8c73edc57d_0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1000"/>
              <a:t>- Controllers for parameters</a:t>
            </a:r>
            <a:endParaRPr sz="1000"/>
          </a:p>
          <a:p>
            <a:pPr marL="0" lvl="0" indent="0" algn="l" rtl="0">
              <a:spcBef>
                <a:spcPts val="1000"/>
              </a:spcBef>
              <a:spcAft>
                <a:spcPts val="0"/>
              </a:spcAft>
              <a:buClr>
                <a:schemeClr val="dk1"/>
              </a:buClr>
              <a:buSzPts val="1100"/>
              <a:buFont typeface="Arial"/>
              <a:buNone/>
            </a:pPr>
            <a:r>
              <a:rPr lang="en-US" sz="1000"/>
              <a:t>- Exploration of data through the dimension of time</a:t>
            </a:r>
            <a:endParaRPr sz="1000"/>
          </a:p>
          <a:p>
            <a:pPr marL="0" lvl="0" indent="0" algn="l" rtl="0">
              <a:spcBef>
                <a:spcPts val="1000"/>
              </a:spcBef>
              <a:spcAft>
                <a:spcPts val="0"/>
              </a:spcAft>
              <a:buClr>
                <a:schemeClr val="dk1"/>
              </a:buClr>
              <a:buSzPts val="1100"/>
              <a:buFont typeface="Arial"/>
              <a:buNone/>
            </a:pPr>
            <a:r>
              <a:rPr lang="en-US" sz="1000"/>
              <a:t>- Especially important for decision makers with non-technical backgrounds: seeing the situation in VR can give a detailed sense of damage to any user</a:t>
            </a:r>
            <a:endParaRPr sz="1000"/>
          </a:p>
          <a:p>
            <a:pPr marL="0" lvl="0" indent="0" algn="l" rtl="0">
              <a:spcBef>
                <a:spcPts val="1000"/>
              </a:spcBef>
              <a:spcAft>
                <a:spcPts val="0"/>
              </a:spcAft>
              <a:buClr>
                <a:schemeClr val="dk1"/>
              </a:buClr>
              <a:buSzPts val="1100"/>
              <a:buFont typeface="Arial"/>
              <a:buNone/>
            </a:pPr>
            <a:r>
              <a:rPr lang="en-US" sz="1000"/>
              <a:t>- Example: VR projections onto the windshield of first responder vehicles</a:t>
            </a:r>
            <a:endParaRPr/>
          </a:p>
        </p:txBody>
      </p:sp>
      <p:sp>
        <p:nvSpPr>
          <p:cNvPr id="279" name="Google Shape;279;g8c73edc57d_0_1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a:stretch/>
        </p:blipFill>
        <p:spPr>
          <a:xfrm>
            <a:off x="0" y="17167"/>
            <a:ext cx="12192000" cy="6858000"/>
          </a:xfrm>
          <a:prstGeom prst="rect">
            <a:avLst/>
          </a:prstGeom>
          <a:noFill/>
          <a:ln>
            <a:noFill/>
          </a:ln>
        </p:spPr>
      </p:pic>
      <p:sp>
        <p:nvSpPr>
          <p:cNvPr id="20" name="Google Shape;20;p2"/>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
          <p:cNvSpPr txBox="1">
            <a:spLocks noGrp="1"/>
          </p:cNvSpPr>
          <p:nvPr>
            <p:ph type="subTitle" idx="1"/>
          </p:nvPr>
        </p:nvSpPr>
        <p:spPr>
          <a:xfrm>
            <a:off x="3848100" y="4152900"/>
            <a:ext cx="3428126" cy="1025922"/>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lt1"/>
              </a:buClr>
              <a:buSzPts val="1800"/>
              <a:buNone/>
              <a:defRPr sz="18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 name="Google Shape;24;p2"/>
          <p:cNvPicPr preferRelativeResize="0"/>
          <p:nvPr/>
        </p:nvPicPr>
        <p:blipFill rotWithShape="1">
          <a:blip r:embed="rId3">
            <a:alphaModFix/>
          </a:blip>
          <a:srcRect/>
          <a:stretch/>
        </p:blipFill>
        <p:spPr>
          <a:xfrm>
            <a:off x="9142390" y="304799"/>
            <a:ext cx="2769575" cy="840423"/>
          </a:xfrm>
          <a:prstGeom prst="rect">
            <a:avLst/>
          </a:prstGeom>
          <a:noFill/>
          <a:ln>
            <a:noFill/>
          </a:ln>
        </p:spPr>
      </p:pic>
      <p:grpSp>
        <p:nvGrpSpPr>
          <p:cNvPr id="25" name="Google Shape;25;p2"/>
          <p:cNvGrpSpPr/>
          <p:nvPr/>
        </p:nvGrpSpPr>
        <p:grpSpPr>
          <a:xfrm>
            <a:off x="516442" y="-8842"/>
            <a:ext cx="4621246" cy="6873373"/>
            <a:chOff x="516442" y="-8842"/>
            <a:chExt cx="4621246" cy="6873373"/>
          </a:xfrm>
        </p:grpSpPr>
        <p:sp>
          <p:nvSpPr>
            <p:cNvPr id="26" name="Google Shape;26;p2"/>
            <p:cNvSpPr/>
            <p:nvPr/>
          </p:nvSpPr>
          <p:spPr>
            <a:xfrm>
              <a:off x="2484060" y="-8842"/>
              <a:ext cx="2653628" cy="6147482"/>
            </a:xfrm>
            <a:custGeom>
              <a:avLst/>
              <a:gdLst/>
              <a:ahLst/>
              <a:cxnLst/>
              <a:rect l="l" t="t" r="r" b="b"/>
              <a:pathLst>
                <a:path w="834" h="1936" extrusionOk="0">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gradFill>
              <a:gsLst>
                <a:gs pos="0">
                  <a:srgbClr val="8ACCEC"/>
                </a:gs>
                <a:gs pos="98000">
                  <a:srgbClr val="6DB8E3"/>
                </a:gs>
                <a:gs pos="100000">
                  <a:srgbClr val="6DB8E3"/>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
            <p:cNvSpPr/>
            <p:nvPr/>
          </p:nvSpPr>
          <p:spPr>
            <a:xfrm>
              <a:off x="580255" y="4814485"/>
              <a:ext cx="909359" cy="2047388"/>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
            <p:cNvSpPr/>
            <p:nvPr/>
          </p:nvSpPr>
          <p:spPr>
            <a:xfrm>
              <a:off x="516442" y="1794"/>
              <a:ext cx="3799633" cy="6862737"/>
            </a:xfrm>
            <a:custGeom>
              <a:avLst/>
              <a:gdLst/>
              <a:ahLst/>
              <a:cxnLst/>
              <a:rect l="l" t="t" r="r" b="b"/>
              <a:pathLst>
                <a:path w="1195" h="2162" extrusionOk="0">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gradFill>
              <a:gsLst>
                <a:gs pos="0">
                  <a:srgbClr val="AAE3F7"/>
                </a:gs>
                <a:gs pos="81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3"/>
        <p:cNvGrpSpPr/>
        <p:nvPr/>
      </p:nvGrpSpPr>
      <p:grpSpPr>
        <a:xfrm>
          <a:off x="0" y="0"/>
          <a:ext cx="0" cy="0"/>
          <a:chOff x="0" y="0"/>
          <a:chExt cx="0" cy="0"/>
        </a:xfrm>
      </p:grpSpPr>
      <p:sp>
        <p:nvSpPr>
          <p:cNvPr id="104" name="Google Shape;104;p11"/>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1"/>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Title and Content" type="obj">
  <p:cSld name="OBJECT">
    <p:spTree>
      <p:nvGrpSpPr>
        <p:cNvPr id="1" name="Shape 117"/>
        <p:cNvGrpSpPr/>
        <p:nvPr/>
      </p:nvGrpSpPr>
      <p:grpSpPr>
        <a:xfrm>
          <a:off x="0" y="0"/>
          <a:ext cx="0" cy="0"/>
          <a:chOff x="0" y="0"/>
          <a:chExt cx="0" cy="0"/>
        </a:xfrm>
      </p:grpSpPr>
      <p:pic>
        <p:nvPicPr>
          <p:cNvPr id="118" name="Google Shape;118;p13"/>
          <p:cNvPicPr preferRelativeResize="0"/>
          <p:nvPr/>
        </p:nvPicPr>
        <p:blipFill rotWithShape="1">
          <a:blip r:embed="rId2">
            <a:alphaModFix/>
          </a:blip>
          <a:srcRect l="20663" r="36894" b="1556"/>
          <a:stretch/>
        </p:blipFill>
        <p:spPr>
          <a:xfrm>
            <a:off x="0" y="-18255"/>
            <a:ext cx="5270500" cy="6876255"/>
          </a:xfrm>
          <a:prstGeom prst="rect">
            <a:avLst/>
          </a:prstGeom>
          <a:noFill/>
          <a:ln>
            <a:noFill/>
          </a:ln>
        </p:spPr>
      </p:pic>
      <p:sp>
        <p:nvSpPr>
          <p:cNvPr id="119" name="Google Shape;119;p13"/>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3"/>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3"/>
          <p:cNvSpPr txBox="1">
            <a:spLocks noGrp="1"/>
          </p:cNvSpPr>
          <p:nvPr>
            <p:ph type="title"/>
          </p:nvPr>
        </p:nvSpPr>
        <p:spPr>
          <a:xfrm>
            <a:off x="4914900" y="1104144"/>
            <a:ext cx="6678105"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3"/>
          <p:cNvSpPr txBox="1">
            <a:spLocks noGrp="1"/>
          </p:cNvSpPr>
          <p:nvPr>
            <p:ph type="body" idx="1"/>
          </p:nvPr>
        </p:nvSpPr>
        <p:spPr>
          <a:xfrm>
            <a:off x="4914901" y="2214710"/>
            <a:ext cx="6678104"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3"/>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3"/>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and Content" type="obj">
  <p:cSld name="OBJECT">
    <p:spTree>
      <p:nvGrpSpPr>
        <p:cNvPr id="1" name="Shape 135"/>
        <p:cNvGrpSpPr/>
        <p:nvPr/>
      </p:nvGrpSpPr>
      <p:grpSpPr>
        <a:xfrm>
          <a:off x="0" y="0"/>
          <a:ext cx="0" cy="0"/>
          <a:chOff x="0" y="0"/>
          <a:chExt cx="0" cy="0"/>
        </a:xfrm>
      </p:grpSpPr>
      <p:pic>
        <p:nvPicPr>
          <p:cNvPr id="136" name="Google Shape;136;p15"/>
          <p:cNvPicPr preferRelativeResize="0"/>
          <p:nvPr/>
        </p:nvPicPr>
        <p:blipFill rotWithShape="1">
          <a:blip r:embed="rId2">
            <a:alphaModFix/>
          </a:blip>
          <a:srcRect l="28104" r="21269"/>
          <a:stretch/>
        </p:blipFill>
        <p:spPr>
          <a:xfrm>
            <a:off x="51514" y="-1953"/>
            <a:ext cx="5241703" cy="6859411"/>
          </a:xfrm>
          <a:prstGeom prst="rect">
            <a:avLst/>
          </a:prstGeom>
          <a:noFill/>
          <a:ln>
            <a:noFill/>
          </a:ln>
        </p:spPr>
      </p:pic>
      <p:sp>
        <p:nvSpPr>
          <p:cNvPr id="137" name="Google Shape;137;p15"/>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5"/>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5"/>
          <p:cNvSpPr txBox="1">
            <a:spLocks noGrp="1"/>
          </p:cNvSpPr>
          <p:nvPr>
            <p:ph type="title"/>
          </p:nvPr>
        </p:nvSpPr>
        <p:spPr>
          <a:xfrm>
            <a:off x="4914900" y="1104144"/>
            <a:ext cx="6678105"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5"/>
          <p:cNvSpPr txBox="1">
            <a:spLocks noGrp="1"/>
          </p:cNvSpPr>
          <p:nvPr>
            <p:ph type="body" idx="1"/>
          </p:nvPr>
        </p:nvSpPr>
        <p:spPr>
          <a:xfrm>
            <a:off x="4914901" y="2214710"/>
            <a:ext cx="6678104"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5"/>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5"/>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Title and Content" type="obj">
  <p:cSld name="OBJECT">
    <p:spTree>
      <p:nvGrpSpPr>
        <p:cNvPr id="1" name="Shape 153"/>
        <p:cNvGrpSpPr/>
        <p:nvPr/>
      </p:nvGrpSpPr>
      <p:grpSpPr>
        <a:xfrm>
          <a:off x="0" y="0"/>
          <a:ext cx="0" cy="0"/>
          <a:chOff x="0" y="0"/>
          <a:chExt cx="0" cy="0"/>
        </a:xfrm>
      </p:grpSpPr>
      <p:pic>
        <p:nvPicPr>
          <p:cNvPr id="154" name="Google Shape;154;p17"/>
          <p:cNvPicPr preferRelativeResize="0"/>
          <p:nvPr/>
        </p:nvPicPr>
        <p:blipFill rotWithShape="1">
          <a:blip r:embed="rId2">
            <a:alphaModFix/>
          </a:blip>
          <a:srcRect l="29683" r="7492"/>
          <a:stretch/>
        </p:blipFill>
        <p:spPr>
          <a:xfrm>
            <a:off x="50800" y="-731"/>
            <a:ext cx="5551970" cy="6858731"/>
          </a:xfrm>
          <a:prstGeom prst="rect">
            <a:avLst/>
          </a:prstGeom>
          <a:noFill/>
          <a:ln>
            <a:noFill/>
          </a:ln>
        </p:spPr>
      </p:pic>
      <p:sp>
        <p:nvSpPr>
          <p:cNvPr id="155" name="Google Shape;155;p17"/>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7"/>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7"/>
          <p:cNvSpPr txBox="1">
            <a:spLocks noGrp="1"/>
          </p:cNvSpPr>
          <p:nvPr>
            <p:ph type="title"/>
          </p:nvPr>
        </p:nvSpPr>
        <p:spPr>
          <a:xfrm>
            <a:off x="4914900" y="1104144"/>
            <a:ext cx="6678105"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7"/>
          <p:cNvSpPr txBox="1">
            <a:spLocks noGrp="1"/>
          </p:cNvSpPr>
          <p:nvPr>
            <p:ph type="body" idx="1"/>
          </p:nvPr>
        </p:nvSpPr>
        <p:spPr>
          <a:xfrm>
            <a:off x="4914901" y="2214710"/>
            <a:ext cx="6678104"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7"/>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7"/>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Title and Content" type="obj">
  <p:cSld name="OBJECT">
    <p:spTree>
      <p:nvGrpSpPr>
        <p:cNvPr id="1" name="Shape 171"/>
        <p:cNvGrpSpPr/>
        <p:nvPr/>
      </p:nvGrpSpPr>
      <p:grpSpPr>
        <a:xfrm>
          <a:off x="0" y="0"/>
          <a:ext cx="0" cy="0"/>
          <a:chOff x="0" y="0"/>
          <a:chExt cx="0" cy="0"/>
        </a:xfrm>
      </p:grpSpPr>
      <p:pic>
        <p:nvPicPr>
          <p:cNvPr id="172" name="Google Shape;172;p19"/>
          <p:cNvPicPr preferRelativeResize="0"/>
          <p:nvPr/>
        </p:nvPicPr>
        <p:blipFill rotWithShape="1">
          <a:blip r:embed="rId2">
            <a:alphaModFix/>
          </a:blip>
          <a:srcRect l="17955"/>
          <a:stretch/>
        </p:blipFill>
        <p:spPr>
          <a:xfrm>
            <a:off x="36702" y="0"/>
            <a:ext cx="5626650" cy="6858000"/>
          </a:xfrm>
          <a:prstGeom prst="rect">
            <a:avLst/>
          </a:prstGeom>
          <a:noFill/>
          <a:ln>
            <a:noFill/>
          </a:ln>
        </p:spPr>
      </p:pic>
      <p:sp>
        <p:nvSpPr>
          <p:cNvPr id="173" name="Google Shape;173;p19"/>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9"/>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9"/>
          <p:cNvSpPr txBox="1">
            <a:spLocks noGrp="1"/>
          </p:cNvSpPr>
          <p:nvPr>
            <p:ph type="title"/>
          </p:nvPr>
        </p:nvSpPr>
        <p:spPr>
          <a:xfrm>
            <a:off x="4914900" y="1104144"/>
            <a:ext cx="6678105"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19"/>
          <p:cNvSpPr txBox="1">
            <a:spLocks noGrp="1"/>
          </p:cNvSpPr>
          <p:nvPr>
            <p:ph type="body" idx="1"/>
          </p:nvPr>
        </p:nvSpPr>
        <p:spPr>
          <a:xfrm>
            <a:off x="4914901" y="2214710"/>
            <a:ext cx="6678104"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19"/>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9"/>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Title and Content" type="obj">
  <p:cSld name="OBJECT">
    <p:spTree>
      <p:nvGrpSpPr>
        <p:cNvPr id="1" name="Shape 189"/>
        <p:cNvGrpSpPr/>
        <p:nvPr/>
      </p:nvGrpSpPr>
      <p:grpSpPr>
        <a:xfrm>
          <a:off x="0" y="0"/>
          <a:ext cx="0" cy="0"/>
          <a:chOff x="0" y="0"/>
          <a:chExt cx="0" cy="0"/>
        </a:xfrm>
      </p:grpSpPr>
      <p:pic>
        <p:nvPicPr>
          <p:cNvPr id="190" name="Google Shape;190;p21"/>
          <p:cNvPicPr preferRelativeResize="0"/>
          <p:nvPr/>
        </p:nvPicPr>
        <p:blipFill rotWithShape="1">
          <a:blip r:embed="rId2">
            <a:alphaModFix/>
          </a:blip>
          <a:srcRect l="4588"/>
          <a:stretch/>
        </p:blipFill>
        <p:spPr>
          <a:xfrm>
            <a:off x="88900" y="-541"/>
            <a:ext cx="6543340" cy="6858000"/>
          </a:xfrm>
          <a:prstGeom prst="rect">
            <a:avLst/>
          </a:prstGeom>
          <a:noFill/>
          <a:ln>
            <a:noFill/>
          </a:ln>
        </p:spPr>
      </p:pic>
      <p:sp>
        <p:nvSpPr>
          <p:cNvPr id="191" name="Google Shape;191;p21"/>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21"/>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21"/>
          <p:cNvSpPr txBox="1">
            <a:spLocks noGrp="1"/>
          </p:cNvSpPr>
          <p:nvPr>
            <p:ph type="title"/>
          </p:nvPr>
        </p:nvSpPr>
        <p:spPr>
          <a:xfrm>
            <a:off x="4914900" y="1104144"/>
            <a:ext cx="6678105"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1"/>
          <p:cNvSpPr txBox="1">
            <a:spLocks noGrp="1"/>
          </p:cNvSpPr>
          <p:nvPr>
            <p:ph type="body" idx="1"/>
          </p:nvPr>
        </p:nvSpPr>
        <p:spPr>
          <a:xfrm>
            <a:off x="4914901" y="2214710"/>
            <a:ext cx="6678104"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1"/>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1"/>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Title and Content" type="obj">
  <p:cSld name="OBJECT">
    <p:spTree>
      <p:nvGrpSpPr>
        <p:cNvPr id="1" name="Shape 29"/>
        <p:cNvGrpSpPr/>
        <p:nvPr/>
      </p:nvGrpSpPr>
      <p:grpSpPr>
        <a:xfrm>
          <a:off x="0" y="0"/>
          <a:ext cx="0" cy="0"/>
          <a:chOff x="0" y="0"/>
          <a:chExt cx="0" cy="0"/>
        </a:xfrm>
      </p:grpSpPr>
      <p:pic>
        <p:nvPicPr>
          <p:cNvPr id="30" name="Google Shape;30;p3"/>
          <p:cNvPicPr preferRelativeResize="0"/>
          <p:nvPr/>
        </p:nvPicPr>
        <p:blipFill rotWithShape="1">
          <a:blip r:embed="rId2">
            <a:alphaModFix/>
          </a:blip>
          <a:srcRect/>
          <a:stretch/>
        </p:blipFill>
        <p:spPr>
          <a:xfrm>
            <a:off x="0" y="2369"/>
            <a:ext cx="5181600" cy="6858000"/>
          </a:xfrm>
          <a:prstGeom prst="rect">
            <a:avLst/>
          </a:prstGeom>
          <a:noFill/>
          <a:ln>
            <a:noFill/>
          </a:ln>
        </p:spPr>
      </p:pic>
      <p:sp>
        <p:nvSpPr>
          <p:cNvPr id="31" name="Google Shape;31;p3"/>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3"/>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3"/>
          <p:cNvSpPr txBox="1">
            <a:spLocks noGrp="1"/>
          </p:cNvSpPr>
          <p:nvPr>
            <p:ph type="title"/>
          </p:nvPr>
        </p:nvSpPr>
        <p:spPr>
          <a:xfrm>
            <a:off x="4914900" y="1104144"/>
            <a:ext cx="6678105"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
          <p:cNvSpPr txBox="1">
            <a:spLocks noGrp="1"/>
          </p:cNvSpPr>
          <p:nvPr>
            <p:ph type="body" idx="1"/>
          </p:nvPr>
        </p:nvSpPr>
        <p:spPr>
          <a:xfrm>
            <a:off x="4914901" y="2214710"/>
            <a:ext cx="6678104"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30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8"/>
        <p:cNvGrpSpPr/>
        <p:nvPr/>
      </p:nvGrpSpPr>
      <p:grpSpPr>
        <a:xfrm>
          <a:off x="0" y="0"/>
          <a:ext cx="0" cy="0"/>
          <a:chOff x="0" y="0"/>
          <a:chExt cx="0" cy="0"/>
        </a:xfrm>
      </p:grpSpPr>
      <p:pic>
        <p:nvPicPr>
          <p:cNvPr id="39" name="Google Shape;39;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4"/>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4"/>
          <p:cNvSpPr txBox="1">
            <a:spLocks noGrp="1"/>
          </p:cNvSpPr>
          <p:nvPr>
            <p:ph type="subTitle" idx="1"/>
          </p:nvPr>
        </p:nvSpPr>
        <p:spPr>
          <a:xfrm>
            <a:off x="1569694" y="4555842"/>
            <a:ext cx="5264258" cy="1025922"/>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lt1"/>
              </a:buClr>
              <a:buSzPts val="1800"/>
              <a:buNone/>
              <a:defRPr sz="18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4" name="Google Shape;44;p4"/>
          <p:cNvPicPr preferRelativeResize="0"/>
          <p:nvPr/>
        </p:nvPicPr>
        <p:blipFill rotWithShape="1">
          <a:blip r:embed="rId3">
            <a:alphaModFix/>
          </a:blip>
          <a:srcRect/>
          <a:stretch/>
        </p:blipFill>
        <p:spPr>
          <a:xfrm>
            <a:off x="9142390" y="304799"/>
            <a:ext cx="2769575" cy="840423"/>
          </a:xfrm>
          <a:prstGeom prst="rect">
            <a:avLst/>
          </a:prstGeom>
          <a:noFill/>
          <a:ln>
            <a:noFill/>
          </a:ln>
        </p:spPr>
      </p:pic>
      <p:grpSp>
        <p:nvGrpSpPr>
          <p:cNvPr id="45" name="Google Shape;45;p4"/>
          <p:cNvGrpSpPr/>
          <p:nvPr/>
        </p:nvGrpSpPr>
        <p:grpSpPr>
          <a:xfrm>
            <a:off x="-473777" y="-10705"/>
            <a:ext cx="3197522" cy="6876906"/>
            <a:chOff x="-473777" y="-10705"/>
            <a:chExt cx="3197522" cy="6876906"/>
          </a:xfrm>
        </p:grpSpPr>
        <p:sp>
          <p:nvSpPr>
            <p:cNvPr id="46" name="Google Shape;46;p4"/>
            <p:cNvSpPr/>
            <p:nvPr/>
          </p:nvSpPr>
          <p:spPr>
            <a:xfrm>
              <a:off x="-473777" y="-10705"/>
              <a:ext cx="3197522" cy="6152517"/>
            </a:xfrm>
            <a:custGeom>
              <a:avLst/>
              <a:gdLst/>
              <a:ahLst/>
              <a:cxnLst/>
              <a:rect l="l" t="t" r="r" b="b"/>
              <a:pathLst>
                <a:path w="1003" h="1936" extrusionOk="0">
                  <a:moveTo>
                    <a:pt x="370" y="0"/>
                  </a:moveTo>
                  <a:cubicBezTo>
                    <a:pt x="153" y="463"/>
                    <a:pt x="47" y="1140"/>
                    <a:pt x="561" y="1936"/>
                  </a:cubicBezTo>
                  <a:cubicBezTo>
                    <a:pt x="561" y="1936"/>
                    <a:pt x="0" y="907"/>
                    <a:pt x="1003" y="3"/>
                  </a:cubicBezTo>
                  <a:lnTo>
                    <a:pt x="370" y="0"/>
                  </a:lnTo>
                  <a:close/>
                </a:path>
              </a:pathLst>
            </a:custGeom>
            <a:gradFill>
              <a:gsLst>
                <a:gs pos="0">
                  <a:srgbClr val="88CFEB"/>
                </a:gs>
                <a:gs pos="3000">
                  <a:srgbClr val="88CFEB"/>
                </a:gs>
                <a:gs pos="97000">
                  <a:srgbClr val="68BAE1"/>
                </a:gs>
                <a:gs pos="100000">
                  <a:srgbClr val="68BAE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4"/>
            <p:cNvSpPr/>
            <p:nvPr/>
          </p:nvSpPr>
          <p:spPr>
            <a:xfrm>
              <a:off x="-14253" y="-1132"/>
              <a:ext cx="1913089" cy="6867333"/>
            </a:xfrm>
            <a:custGeom>
              <a:avLst/>
              <a:gdLst/>
              <a:ahLst/>
              <a:cxnLst/>
              <a:rect l="l" t="t" r="r" b="b"/>
              <a:pathLst>
                <a:path w="600" h="2161" extrusionOk="0">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8FD5ED"/>
                </a:gs>
                <a:gs pos="71000">
                  <a:srgbClr val="52B3D9"/>
                </a:gs>
                <a:gs pos="100000">
                  <a:srgbClr val="52B3D9"/>
                </a:gs>
              </a:gsLst>
              <a:lin ang="21593999"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872">
          <p15:clr>
            <a:srgbClr val="FBAE40"/>
          </p15:clr>
        </p15:guide>
        <p15:guide id="2" pos="1056">
          <p15:clr>
            <a:srgbClr val="FBAE40"/>
          </p15:clr>
        </p15:guide>
        <p15:guide id="3" orient="horz" pos="2688">
          <p15:clr>
            <a:srgbClr val="FBAE40"/>
          </p15:clr>
        </p15:guide>
        <p15:guide id="4" orient="horz" pos="29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8"/>
        <p:cNvGrpSpPr/>
        <p:nvPr/>
      </p:nvGrpSpPr>
      <p:grpSpPr>
        <a:xfrm>
          <a:off x="0" y="0"/>
          <a:ext cx="0" cy="0"/>
          <a:chOff x="0" y="0"/>
          <a:chExt cx="0" cy="0"/>
        </a:xfrm>
      </p:grpSpPr>
      <p:pic>
        <p:nvPicPr>
          <p:cNvPr id="49" name="Google Shape;49;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5"/>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5"/>
          <p:cNvSpPr txBox="1">
            <a:spLocks noGrp="1"/>
          </p:cNvSpPr>
          <p:nvPr>
            <p:ph type="subTitle" idx="1"/>
          </p:nvPr>
        </p:nvSpPr>
        <p:spPr>
          <a:xfrm>
            <a:off x="3733800" y="4495800"/>
            <a:ext cx="3635644" cy="1431161"/>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Clr>
                <a:schemeClr val="lt1"/>
              </a:buClr>
              <a:buSzPts val="1800"/>
              <a:buNone/>
              <a:defRPr sz="1800" b="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 name="Google Shape;54;p5"/>
          <p:cNvPicPr preferRelativeResize="0"/>
          <p:nvPr/>
        </p:nvPicPr>
        <p:blipFill rotWithShape="1">
          <a:blip r:embed="rId3">
            <a:alphaModFix/>
          </a:blip>
          <a:srcRect/>
          <a:stretch/>
        </p:blipFill>
        <p:spPr>
          <a:xfrm>
            <a:off x="9142390" y="304799"/>
            <a:ext cx="2769575" cy="840423"/>
          </a:xfrm>
          <a:prstGeom prst="rect">
            <a:avLst/>
          </a:prstGeom>
          <a:noFill/>
          <a:ln>
            <a:noFill/>
          </a:ln>
        </p:spPr>
      </p:pic>
      <p:grpSp>
        <p:nvGrpSpPr>
          <p:cNvPr id="55" name="Google Shape;55;p5"/>
          <p:cNvGrpSpPr/>
          <p:nvPr/>
        </p:nvGrpSpPr>
        <p:grpSpPr>
          <a:xfrm>
            <a:off x="517664" y="-19393"/>
            <a:ext cx="4628149" cy="6890327"/>
            <a:chOff x="517664" y="-19393"/>
            <a:chExt cx="4628149" cy="6890327"/>
          </a:xfrm>
        </p:grpSpPr>
        <p:sp>
          <p:nvSpPr>
            <p:cNvPr id="56" name="Google Shape;56;p5"/>
            <p:cNvSpPr/>
            <p:nvPr/>
          </p:nvSpPr>
          <p:spPr>
            <a:xfrm>
              <a:off x="2505718" y="-19393"/>
              <a:ext cx="2640095" cy="6163770"/>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8ACCEC"/>
                </a:gs>
                <a:gs pos="100000">
                  <a:srgbClr val="6BB7E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5"/>
            <p:cNvSpPr/>
            <p:nvPr/>
          </p:nvSpPr>
          <p:spPr>
            <a:xfrm>
              <a:off x="576214" y="4816344"/>
              <a:ext cx="910194" cy="2051928"/>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5"/>
            <p:cNvSpPr/>
            <p:nvPr/>
          </p:nvSpPr>
          <p:spPr>
            <a:xfrm>
              <a:off x="517664" y="-8747"/>
              <a:ext cx="3805782" cy="6879681"/>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9FDCF2"/>
                </a:gs>
                <a:gs pos="85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640">
          <p15:clr>
            <a:srgbClr val="FBAE40"/>
          </p15:clr>
        </p15:guide>
        <p15:guide id="2" pos="2352">
          <p15:clr>
            <a:srgbClr val="FBAE40"/>
          </p15:clr>
        </p15:guide>
        <p15:guide id="3" orient="horz" pos="1944">
          <p15:clr>
            <a:srgbClr val="FBAE40"/>
          </p15:clr>
        </p15:guide>
        <p15:guide id="4" pos="3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5_Title and Content">
  <p:cSld name="5_Title and Content">
    <p:spTree>
      <p:nvGrpSpPr>
        <p:cNvPr id="1" name="Shape 59"/>
        <p:cNvGrpSpPr/>
        <p:nvPr/>
      </p:nvGrpSpPr>
      <p:grpSpPr>
        <a:xfrm>
          <a:off x="0" y="0"/>
          <a:ext cx="0" cy="0"/>
          <a:chOff x="0" y="0"/>
          <a:chExt cx="0" cy="0"/>
        </a:xfrm>
      </p:grpSpPr>
      <p:pic>
        <p:nvPicPr>
          <p:cNvPr id="60" name="Google Shape;60;p6"/>
          <p:cNvPicPr preferRelativeResize="0"/>
          <p:nvPr/>
        </p:nvPicPr>
        <p:blipFill rotWithShape="1">
          <a:blip r:embed="rId2">
            <a:alphaModFix/>
          </a:blip>
          <a:srcRect/>
          <a:stretch/>
        </p:blipFill>
        <p:spPr>
          <a:xfrm>
            <a:off x="0" y="0"/>
            <a:ext cx="2743200" cy="6858000"/>
          </a:xfrm>
          <a:prstGeom prst="rect">
            <a:avLst/>
          </a:prstGeom>
          <a:noFill/>
          <a:ln>
            <a:noFill/>
          </a:ln>
        </p:spPr>
      </p:pic>
      <p:sp>
        <p:nvSpPr>
          <p:cNvPr id="61" name="Google Shape;61;p6"/>
          <p:cNvSpPr/>
          <p:nvPr/>
        </p:nvSpPr>
        <p:spPr>
          <a:xfrm>
            <a:off x="-461912" y="0"/>
            <a:ext cx="12653912" cy="6858000"/>
          </a:xfrm>
          <a:custGeom>
            <a:avLst/>
            <a:gdLst/>
            <a:ahLst/>
            <a:cxnLst/>
            <a:rect l="l" t="t" r="r" b="b"/>
            <a:pathLst>
              <a:path w="3986" h="2160" extrusionOk="0">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gradFill>
            <a:gsLst>
              <a:gs pos="0">
                <a:srgbClr val="053446"/>
              </a:gs>
              <a:gs pos="41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6"/>
          <p:cNvSpPr txBox="1">
            <a:spLocks noGrp="1"/>
          </p:cNvSpPr>
          <p:nvPr>
            <p:ph type="title"/>
          </p:nvPr>
        </p:nvSpPr>
        <p:spPr>
          <a:xfrm>
            <a:off x="2328422" y="1104144"/>
            <a:ext cx="9025378"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
          <p:cNvSpPr txBox="1">
            <a:spLocks noGrp="1"/>
          </p:cNvSpPr>
          <p:nvPr>
            <p:ph type="body" idx="1"/>
          </p:nvPr>
        </p:nvSpPr>
        <p:spPr>
          <a:xfrm>
            <a:off x="2328422" y="2214710"/>
            <a:ext cx="9251621"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14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6_Title and Content">
  <p:cSld name="6_Title and Content">
    <p:spTree>
      <p:nvGrpSpPr>
        <p:cNvPr id="1" name="Shape 67"/>
        <p:cNvGrpSpPr/>
        <p:nvPr/>
      </p:nvGrpSpPr>
      <p:grpSpPr>
        <a:xfrm>
          <a:off x="0" y="0"/>
          <a:ext cx="0" cy="0"/>
          <a:chOff x="0" y="0"/>
          <a:chExt cx="0" cy="0"/>
        </a:xfrm>
      </p:grpSpPr>
      <p:sp>
        <p:nvSpPr>
          <p:cNvPr id="68" name="Google Shape;68;p7"/>
          <p:cNvSpPr/>
          <p:nvPr/>
        </p:nvSpPr>
        <p:spPr>
          <a:xfrm>
            <a:off x="0" y="-19393"/>
            <a:ext cx="12192000" cy="6887665"/>
          </a:xfrm>
          <a:prstGeom prst="rect">
            <a:avLst/>
          </a:prstGeom>
          <a:gradFill>
            <a:gsLst>
              <a:gs pos="0">
                <a:srgbClr val="255B74"/>
              </a:gs>
              <a:gs pos="25000">
                <a:srgbClr val="255B74"/>
              </a:gs>
              <a:gs pos="91000">
                <a:srgbClr val="C3873A"/>
              </a:gs>
              <a:gs pos="100000">
                <a:srgbClr val="C3873A"/>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9" name="Google Shape;69;p7"/>
          <p:cNvGrpSpPr/>
          <p:nvPr/>
        </p:nvGrpSpPr>
        <p:grpSpPr>
          <a:xfrm>
            <a:off x="517664" y="-19393"/>
            <a:ext cx="4628149" cy="6890327"/>
            <a:chOff x="3308351" y="2370138"/>
            <a:chExt cx="2760662" cy="4110037"/>
          </a:xfrm>
        </p:grpSpPr>
        <p:sp>
          <p:nvSpPr>
            <p:cNvPr id="70" name="Google Shape;70;p7"/>
            <p:cNvSpPr/>
            <p:nvPr/>
          </p:nvSpPr>
          <p:spPr>
            <a:xfrm>
              <a:off x="4494213" y="2370138"/>
              <a:ext cx="1574800" cy="3676650"/>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8ACCEC"/>
                </a:gs>
                <a:gs pos="100000">
                  <a:srgbClr val="6BB7E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7"/>
            <p:cNvSpPr/>
            <p:nvPr/>
          </p:nvSpPr>
          <p:spPr>
            <a:xfrm>
              <a:off x="3343276" y="5254625"/>
              <a:ext cx="542925" cy="1223962"/>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7"/>
            <p:cNvSpPr/>
            <p:nvPr/>
          </p:nvSpPr>
          <p:spPr>
            <a:xfrm>
              <a:off x="3308351" y="2376488"/>
              <a:ext cx="2270125" cy="4103687"/>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9FDCF2"/>
                </a:gs>
                <a:gs pos="85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3" name="Google Shape;73;p7"/>
          <p:cNvSpPr/>
          <p:nvPr/>
        </p:nvSpPr>
        <p:spPr>
          <a:xfrm>
            <a:off x="0" y="203200"/>
            <a:ext cx="12192000" cy="6184900"/>
          </a:xfrm>
          <a:prstGeom prst="rect">
            <a:avLst/>
          </a:prstGeom>
          <a:gradFill>
            <a:gsLst>
              <a:gs pos="0">
                <a:srgbClr val="053446"/>
              </a:gs>
              <a:gs pos="26000">
                <a:srgbClr val="053446"/>
              </a:gs>
              <a:gs pos="91000">
                <a:srgbClr val="255B74"/>
              </a:gs>
              <a:gs pos="100000">
                <a:srgbClr val="255B74"/>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7"/>
          <p:cNvSpPr txBox="1">
            <a:spLocks noGrp="1"/>
          </p:cNvSpPr>
          <p:nvPr>
            <p:ph type="title"/>
          </p:nvPr>
        </p:nvSpPr>
        <p:spPr>
          <a:xfrm>
            <a:off x="952500" y="1104144"/>
            <a:ext cx="10393680" cy="64633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7"/>
          <p:cNvSpPr txBox="1">
            <a:spLocks noGrp="1"/>
          </p:cNvSpPr>
          <p:nvPr>
            <p:ph type="body" idx="1"/>
          </p:nvPr>
        </p:nvSpPr>
        <p:spPr>
          <a:xfrm>
            <a:off x="952500" y="2271860"/>
            <a:ext cx="10619923"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7"/>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7_Title and Content">
  <p:cSld name="7_Title and Content">
    <p:spTree>
      <p:nvGrpSpPr>
        <p:cNvPr id="1" name="Shape 79"/>
        <p:cNvGrpSpPr/>
        <p:nvPr/>
      </p:nvGrpSpPr>
      <p:grpSpPr>
        <a:xfrm>
          <a:off x="0" y="0"/>
          <a:ext cx="0" cy="0"/>
          <a:chOff x="0" y="0"/>
          <a:chExt cx="0" cy="0"/>
        </a:xfrm>
      </p:grpSpPr>
      <p:sp>
        <p:nvSpPr>
          <p:cNvPr id="80" name="Google Shape;80;p8"/>
          <p:cNvSpPr/>
          <p:nvPr/>
        </p:nvSpPr>
        <p:spPr>
          <a:xfrm>
            <a:off x="0" y="-19393"/>
            <a:ext cx="12192000" cy="6887665"/>
          </a:xfrm>
          <a:prstGeom prst="rect">
            <a:avLst/>
          </a:prstGeom>
          <a:gradFill>
            <a:gsLst>
              <a:gs pos="0">
                <a:srgbClr val="255B74"/>
              </a:gs>
              <a:gs pos="25000">
                <a:srgbClr val="255B74"/>
              </a:gs>
              <a:gs pos="91000">
                <a:srgbClr val="C3873A"/>
              </a:gs>
              <a:gs pos="100000">
                <a:srgbClr val="C3873A"/>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1" name="Google Shape;81;p8"/>
          <p:cNvGrpSpPr/>
          <p:nvPr/>
        </p:nvGrpSpPr>
        <p:grpSpPr>
          <a:xfrm>
            <a:off x="517664" y="-19393"/>
            <a:ext cx="4628149" cy="6890327"/>
            <a:chOff x="3308351" y="2370138"/>
            <a:chExt cx="2760662" cy="4110037"/>
          </a:xfrm>
        </p:grpSpPr>
        <p:sp>
          <p:nvSpPr>
            <p:cNvPr id="82" name="Google Shape;82;p8"/>
            <p:cNvSpPr/>
            <p:nvPr/>
          </p:nvSpPr>
          <p:spPr>
            <a:xfrm>
              <a:off x="4494213" y="2370138"/>
              <a:ext cx="1574800" cy="3676650"/>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8ACCEC"/>
                </a:gs>
                <a:gs pos="100000">
                  <a:srgbClr val="6BB7E0"/>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3343276" y="5254625"/>
              <a:ext cx="542925" cy="1223962"/>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3308351" y="2376488"/>
              <a:ext cx="2270125" cy="4103687"/>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9FDCF2"/>
                </a:gs>
                <a:gs pos="85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5" name="Google Shape;85;p8"/>
          <p:cNvSpPr/>
          <p:nvPr/>
        </p:nvSpPr>
        <p:spPr>
          <a:xfrm>
            <a:off x="0" y="203200"/>
            <a:ext cx="12192000" cy="6184900"/>
          </a:xfrm>
          <a:prstGeom prst="rect">
            <a:avLst/>
          </a:prstGeom>
          <a:gradFill>
            <a:gsLst>
              <a:gs pos="0">
                <a:srgbClr val="053446"/>
              </a:gs>
              <a:gs pos="26000">
                <a:srgbClr val="053446"/>
              </a:gs>
              <a:gs pos="91000">
                <a:srgbClr val="255B74"/>
              </a:gs>
              <a:gs pos="100000">
                <a:srgbClr val="255B74"/>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8"/>
          <p:cNvSpPr txBox="1">
            <a:spLocks noGrp="1"/>
          </p:cNvSpPr>
          <p:nvPr>
            <p:ph type="title"/>
          </p:nvPr>
        </p:nvSpPr>
        <p:spPr>
          <a:xfrm>
            <a:off x="5410985" y="838200"/>
            <a:ext cx="6169058" cy="12003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5CBF9"/>
              </a:buClr>
              <a:buSzPts val="4000"/>
              <a:buFont typeface="Arial"/>
              <a:buNone/>
              <a:defRPr>
                <a:solidFill>
                  <a:srgbClr val="65CBF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8"/>
          <p:cNvSpPr txBox="1">
            <a:spLocks noGrp="1"/>
          </p:cNvSpPr>
          <p:nvPr>
            <p:ph type="body" idx="1"/>
          </p:nvPr>
        </p:nvSpPr>
        <p:spPr>
          <a:xfrm>
            <a:off x="5410200" y="2214710"/>
            <a:ext cx="6169057" cy="162300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lt1"/>
              </a:buClr>
              <a:buSzPts val="1800"/>
              <a:buNone/>
              <a:defRPr>
                <a:solidFill>
                  <a:schemeClr val="lt1"/>
                </a:solidFill>
              </a:defRPr>
            </a:lvl1pPr>
            <a:lvl2pPr marL="914400" lvl="1" indent="-228600" algn="l">
              <a:lnSpc>
                <a:spcPct val="90000"/>
              </a:lnSpc>
              <a:spcBef>
                <a:spcPts val="500"/>
              </a:spcBef>
              <a:spcAft>
                <a:spcPts val="0"/>
              </a:spcAft>
              <a:buClr>
                <a:schemeClr val="lt1"/>
              </a:buClr>
              <a:buSzPts val="1800"/>
              <a:buNone/>
              <a:defRPr>
                <a:solidFill>
                  <a:schemeClr val="lt1"/>
                </a:solidFill>
              </a:defRPr>
            </a:lvl2pPr>
            <a:lvl3pPr marL="1371600" lvl="2" indent="-228600" algn="l">
              <a:lnSpc>
                <a:spcPct val="90000"/>
              </a:lnSpc>
              <a:spcBef>
                <a:spcPts val="500"/>
              </a:spcBef>
              <a:spcAft>
                <a:spcPts val="0"/>
              </a:spcAft>
              <a:buClr>
                <a:schemeClr val="lt1"/>
              </a:buClr>
              <a:buSzPts val="18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8"/>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28">
          <p15:clr>
            <a:srgbClr val="FBAE40"/>
          </p15:clr>
        </p15:guide>
        <p15:guide id="2" pos="34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8_Title and Content">
  <p:cSld name="8_Title and Content">
    <p:spTree>
      <p:nvGrpSpPr>
        <p:cNvPr id="1" name="Shape 91"/>
        <p:cNvGrpSpPr/>
        <p:nvPr/>
      </p:nvGrpSpPr>
      <p:grpSpPr>
        <a:xfrm>
          <a:off x="0" y="0"/>
          <a:ext cx="0" cy="0"/>
          <a:chOff x="0" y="0"/>
          <a:chExt cx="0" cy="0"/>
        </a:xfrm>
      </p:grpSpPr>
      <p:sp>
        <p:nvSpPr>
          <p:cNvPr id="92" name="Google Shape;92;p9"/>
          <p:cNvSpPr/>
          <p:nvPr/>
        </p:nvSpPr>
        <p:spPr>
          <a:xfrm>
            <a:off x="0" y="0"/>
            <a:ext cx="12192000" cy="6858000"/>
          </a:xfrm>
          <a:prstGeom prst="rect">
            <a:avLst/>
          </a:prstGeom>
          <a:gradFill>
            <a:gsLst>
              <a:gs pos="0">
                <a:srgbClr val="053446"/>
              </a:gs>
              <a:gs pos="26000">
                <a:srgbClr val="053446"/>
              </a:gs>
              <a:gs pos="91000">
                <a:srgbClr val="255B74"/>
              </a:gs>
              <a:gs pos="100000">
                <a:srgbClr val="255B74"/>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9"/>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28">
          <p15:clr>
            <a:srgbClr val="FBAE40"/>
          </p15:clr>
        </p15:guide>
        <p15:guide id="2" pos="34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96"/>
        <p:cNvGrpSpPr/>
        <p:nvPr/>
      </p:nvGrpSpPr>
      <p:grpSpPr>
        <a:xfrm>
          <a:off x="0" y="0"/>
          <a:ext cx="0" cy="0"/>
          <a:chOff x="0" y="0"/>
          <a:chExt cx="0" cy="0"/>
        </a:xfrm>
      </p:grpSpPr>
      <p:pic>
        <p:nvPicPr>
          <p:cNvPr id="97" name="Google Shape;97;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10"/>
          <p:cNvSpPr/>
          <p:nvPr/>
        </p:nvSpPr>
        <p:spPr>
          <a:xfrm>
            <a:off x="0" y="2463616"/>
            <a:ext cx="12192000" cy="1713654"/>
          </a:xfrm>
          <a:prstGeom prst="rect">
            <a:avLst/>
          </a:prstGeom>
          <a:gradFill>
            <a:gsLst>
              <a:gs pos="0">
                <a:srgbClr val="032939"/>
              </a:gs>
              <a:gs pos="51000">
                <a:srgbClr val="1D4E66"/>
              </a:gs>
              <a:gs pos="98000">
                <a:srgbClr val="032939"/>
              </a:gs>
              <a:gs pos="100000">
                <a:srgbClr val="032939"/>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0"/>
          <p:cNvSpPr txBox="1">
            <a:spLocks noGrp="1"/>
          </p:cNvSpPr>
          <p:nvPr>
            <p:ph type="title"/>
          </p:nvPr>
        </p:nvSpPr>
        <p:spPr>
          <a:xfrm>
            <a:off x="831850" y="3016567"/>
            <a:ext cx="10515600" cy="64633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65CBF9"/>
              </a:buClr>
              <a:buSzPts val="4000"/>
              <a:buFont typeface="Arial"/>
              <a:buNone/>
              <a:defRPr sz="4000">
                <a:solidFill>
                  <a:srgbClr val="65CBF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0"/>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65CBF9"/>
                </a:solidFill>
                <a:latin typeface="Arial"/>
                <a:ea typeface="Arial"/>
                <a:cs typeface="Arial"/>
                <a:sym typeface="Arial"/>
              </a:defRPr>
            </a:lvl1pPr>
            <a:lvl2pPr marL="0" lvl="1" indent="0" algn="r">
              <a:spcBef>
                <a:spcPts val="0"/>
              </a:spcBef>
              <a:buNone/>
              <a:defRPr sz="1200">
                <a:solidFill>
                  <a:srgbClr val="65CBF9"/>
                </a:solidFill>
                <a:latin typeface="Arial"/>
                <a:ea typeface="Arial"/>
                <a:cs typeface="Arial"/>
                <a:sym typeface="Arial"/>
              </a:defRPr>
            </a:lvl2pPr>
            <a:lvl3pPr marL="0" lvl="2" indent="0" algn="r">
              <a:spcBef>
                <a:spcPts val="0"/>
              </a:spcBef>
              <a:buNone/>
              <a:defRPr sz="1200">
                <a:solidFill>
                  <a:srgbClr val="65CBF9"/>
                </a:solidFill>
                <a:latin typeface="Arial"/>
                <a:ea typeface="Arial"/>
                <a:cs typeface="Arial"/>
                <a:sym typeface="Arial"/>
              </a:defRPr>
            </a:lvl3pPr>
            <a:lvl4pPr marL="0" lvl="3" indent="0" algn="r">
              <a:spcBef>
                <a:spcPts val="0"/>
              </a:spcBef>
              <a:buNone/>
              <a:defRPr sz="1200">
                <a:solidFill>
                  <a:srgbClr val="65CBF9"/>
                </a:solidFill>
                <a:latin typeface="Arial"/>
                <a:ea typeface="Arial"/>
                <a:cs typeface="Arial"/>
                <a:sym typeface="Arial"/>
              </a:defRPr>
            </a:lvl4pPr>
            <a:lvl5pPr marL="0" lvl="4" indent="0" algn="r">
              <a:spcBef>
                <a:spcPts val="0"/>
              </a:spcBef>
              <a:buNone/>
              <a:defRPr sz="1200">
                <a:solidFill>
                  <a:srgbClr val="65CBF9"/>
                </a:solidFill>
                <a:latin typeface="Arial"/>
                <a:ea typeface="Arial"/>
                <a:cs typeface="Arial"/>
                <a:sym typeface="Arial"/>
              </a:defRPr>
            </a:lvl5pPr>
            <a:lvl6pPr marL="0" lvl="5" indent="0" algn="r">
              <a:spcBef>
                <a:spcPts val="0"/>
              </a:spcBef>
              <a:buNone/>
              <a:defRPr sz="1200">
                <a:solidFill>
                  <a:srgbClr val="65CBF9"/>
                </a:solidFill>
                <a:latin typeface="Arial"/>
                <a:ea typeface="Arial"/>
                <a:cs typeface="Arial"/>
                <a:sym typeface="Arial"/>
              </a:defRPr>
            </a:lvl6pPr>
            <a:lvl7pPr marL="0" lvl="6" indent="0" algn="r">
              <a:spcBef>
                <a:spcPts val="0"/>
              </a:spcBef>
              <a:buNone/>
              <a:defRPr sz="1200">
                <a:solidFill>
                  <a:srgbClr val="65CBF9"/>
                </a:solidFill>
                <a:latin typeface="Arial"/>
                <a:ea typeface="Arial"/>
                <a:cs typeface="Arial"/>
                <a:sym typeface="Arial"/>
              </a:defRPr>
            </a:lvl7pPr>
            <a:lvl8pPr marL="0" lvl="7" indent="0" algn="r">
              <a:spcBef>
                <a:spcPts val="0"/>
              </a:spcBef>
              <a:buNone/>
              <a:defRPr sz="1200">
                <a:solidFill>
                  <a:srgbClr val="65CBF9"/>
                </a:solidFill>
                <a:latin typeface="Arial"/>
                <a:ea typeface="Arial"/>
                <a:cs typeface="Arial"/>
                <a:sym typeface="Arial"/>
              </a:defRPr>
            </a:lvl8pPr>
            <a:lvl9pPr marL="0" lvl="8" indent="0" algn="r">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2">
            <a:alphaModFix/>
          </a:blip>
          <a:srcRect/>
          <a:stretch/>
        </p:blipFill>
        <p:spPr>
          <a:xfrm>
            <a:off x="0" y="0"/>
            <a:ext cx="5181600" cy="6858000"/>
          </a:xfrm>
          <a:prstGeom prst="rect">
            <a:avLst/>
          </a:prstGeom>
          <a:noFill/>
          <a:ln>
            <a:noFill/>
          </a:ln>
        </p:spPr>
      </p:pic>
      <p:sp>
        <p:nvSpPr>
          <p:cNvPr id="11" name="Google Shape;11;p1"/>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1"/>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
          <p:cNvSpPr txBox="1">
            <a:spLocks noGrp="1"/>
          </p:cNvSpPr>
          <p:nvPr>
            <p:ph type="title"/>
          </p:nvPr>
        </p:nvSpPr>
        <p:spPr>
          <a:xfrm>
            <a:off x="4901938" y="1104144"/>
            <a:ext cx="6816649" cy="6463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CBF9"/>
              </a:buClr>
              <a:buSzPts val="4000"/>
              <a:buFont typeface="Arial"/>
              <a:buNone/>
              <a:defRPr sz="4000" b="0" i="0" u="none" strike="noStrike" cap="none">
                <a:solidFill>
                  <a:srgbClr val="65CBF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4901939" y="2214710"/>
            <a:ext cx="6678104" cy="3693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65CBF9"/>
                </a:solidFill>
                <a:latin typeface="Arial"/>
                <a:ea typeface="Arial"/>
                <a:cs typeface="Arial"/>
                <a:sym typeface="Arial"/>
              </a:defRPr>
            </a:lvl1pPr>
            <a:lvl2pPr marL="0" marR="0" lvl="1" indent="0" algn="r" rtl="0">
              <a:spcBef>
                <a:spcPts val="0"/>
              </a:spcBef>
              <a:buNone/>
              <a:defRPr sz="1200" b="0" u="none">
                <a:solidFill>
                  <a:srgbClr val="65CBF9"/>
                </a:solidFill>
                <a:latin typeface="Arial"/>
                <a:ea typeface="Arial"/>
                <a:cs typeface="Arial"/>
                <a:sym typeface="Arial"/>
              </a:defRPr>
            </a:lvl2pPr>
            <a:lvl3pPr marL="0" marR="0" lvl="2" indent="0" algn="r" rtl="0">
              <a:spcBef>
                <a:spcPts val="0"/>
              </a:spcBef>
              <a:buNone/>
              <a:defRPr sz="1200" b="0" u="none">
                <a:solidFill>
                  <a:srgbClr val="65CBF9"/>
                </a:solidFill>
                <a:latin typeface="Arial"/>
                <a:ea typeface="Arial"/>
                <a:cs typeface="Arial"/>
                <a:sym typeface="Arial"/>
              </a:defRPr>
            </a:lvl3pPr>
            <a:lvl4pPr marL="0" marR="0" lvl="3" indent="0" algn="r" rtl="0">
              <a:spcBef>
                <a:spcPts val="0"/>
              </a:spcBef>
              <a:buNone/>
              <a:defRPr sz="1200" b="0" u="none">
                <a:solidFill>
                  <a:srgbClr val="65CBF9"/>
                </a:solidFill>
                <a:latin typeface="Arial"/>
                <a:ea typeface="Arial"/>
                <a:cs typeface="Arial"/>
                <a:sym typeface="Arial"/>
              </a:defRPr>
            </a:lvl4pPr>
            <a:lvl5pPr marL="0" marR="0" lvl="4" indent="0" algn="r" rtl="0">
              <a:spcBef>
                <a:spcPts val="0"/>
              </a:spcBef>
              <a:buNone/>
              <a:defRPr sz="1200" b="0" u="none">
                <a:solidFill>
                  <a:srgbClr val="65CBF9"/>
                </a:solidFill>
                <a:latin typeface="Arial"/>
                <a:ea typeface="Arial"/>
                <a:cs typeface="Arial"/>
                <a:sym typeface="Arial"/>
              </a:defRPr>
            </a:lvl5pPr>
            <a:lvl6pPr marL="0" marR="0" lvl="5" indent="0" algn="r" rtl="0">
              <a:spcBef>
                <a:spcPts val="0"/>
              </a:spcBef>
              <a:buNone/>
              <a:defRPr sz="1200" b="0" u="none">
                <a:solidFill>
                  <a:srgbClr val="65CBF9"/>
                </a:solidFill>
                <a:latin typeface="Arial"/>
                <a:ea typeface="Arial"/>
                <a:cs typeface="Arial"/>
                <a:sym typeface="Arial"/>
              </a:defRPr>
            </a:lvl6pPr>
            <a:lvl7pPr marL="0" marR="0" lvl="6" indent="0" algn="r" rtl="0">
              <a:spcBef>
                <a:spcPts val="0"/>
              </a:spcBef>
              <a:buNone/>
              <a:defRPr sz="1200" b="0" u="none">
                <a:solidFill>
                  <a:srgbClr val="65CBF9"/>
                </a:solidFill>
                <a:latin typeface="Arial"/>
                <a:ea typeface="Arial"/>
                <a:cs typeface="Arial"/>
                <a:sym typeface="Arial"/>
              </a:defRPr>
            </a:lvl7pPr>
            <a:lvl8pPr marL="0" marR="0" lvl="7" indent="0" algn="r" rtl="0">
              <a:spcBef>
                <a:spcPts val="0"/>
              </a:spcBef>
              <a:buNone/>
              <a:defRPr sz="1200" b="0" u="none">
                <a:solidFill>
                  <a:srgbClr val="65CBF9"/>
                </a:solidFill>
                <a:latin typeface="Arial"/>
                <a:ea typeface="Arial"/>
                <a:cs typeface="Arial"/>
                <a:sym typeface="Arial"/>
              </a:defRPr>
            </a:lvl8pPr>
            <a:lvl9pPr marL="0" marR="0" lvl="8" indent="0" algn="r" rtl="0">
              <a:spcBef>
                <a:spcPts val="0"/>
              </a:spcBef>
              <a:buNone/>
              <a:defRPr sz="1200" b="0" u="none">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12"/>
          <p:cNvPicPr preferRelativeResize="0"/>
          <p:nvPr/>
        </p:nvPicPr>
        <p:blipFill rotWithShape="1">
          <a:blip r:embed="rId3">
            <a:alphaModFix/>
          </a:blip>
          <a:srcRect/>
          <a:stretch/>
        </p:blipFill>
        <p:spPr>
          <a:xfrm>
            <a:off x="0" y="0"/>
            <a:ext cx="5181600" cy="6858000"/>
          </a:xfrm>
          <a:prstGeom prst="rect">
            <a:avLst/>
          </a:prstGeom>
          <a:noFill/>
          <a:ln>
            <a:noFill/>
          </a:ln>
        </p:spPr>
      </p:pic>
      <p:sp>
        <p:nvSpPr>
          <p:cNvPr id="110" name="Google Shape;110;p12"/>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2"/>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2"/>
          <p:cNvSpPr txBox="1">
            <a:spLocks noGrp="1"/>
          </p:cNvSpPr>
          <p:nvPr>
            <p:ph type="title"/>
          </p:nvPr>
        </p:nvSpPr>
        <p:spPr>
          <a:xfrm>
            <a:off x="4901938" y="1104144"/>
            <a:ext cx="6816649" cy="6463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CBF9"/>
              </a:buClr>
              <a:buSzPts val="4000"/>
              <a:buFont typeface="Arial"/>
              <a:buNone/>
              <a:defRPr sz="4000" b="0" i="0" u="none" strike="noStrike" cap="none">
                <a:solidFill>
                  <a:srgbClr val="65CBF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12"/>
          <p:cNvSpPr txBox="1">
            <a:spLocks noGrp="1"/>
          </p:cNvSpPr>
          <p:nvPr>
            <p:ph type="body" idx="1"/>
          </p:nvPr>
        </p:nvSpPr>
        <p:spPr>
          <a:xfrm>
            <a:off x="4901939" y="2214710"/>
            <a:ext cx="6678104" cy="3693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2"/>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2"/>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65CBF9"/>
                </a:solidFill>
                <a:latin typeface="Arial"/>
                <a:ea typeface="Arial"/>
                <a:cs typeface="Arial"/>
                <a:sym typeface="Arial"/>
              </a:defRPr>
            </a:lvl1pPr>
            <a:lvl2pPr marL="0" marR="0" lvl="1" indent="0" algn="r" rtl="0">
              <a:spcBef>
                <a:spcPts val="0"/>
              </a:spcBef>
              <a:buNone/>
              <a:defRPr sz="1200">
                <a:solidFill>
                  <a:srgbClr val="65CBF9"/>
                </a:solidFill>
                <a:latin typeface="Arial"/>
                <a:ea typeface="Arial"/>
                <a:cs typeface="Arial"/>
                <a:sym typeface="Arial"/>
              </a:defRPr>
            </a:lvl2pPr>
            <a:lvl3pPr marL="0" marR="0" lvl="2" indent="0" algn="r" rtl="0">
              <a:spcBef>
                <a:spcPts val="0"/>
              </a:spcBef>
              <a:buNone/>
              <a:defRPr sz="1200">
                <a:solidFill>
                  <a:srgbClr val="65CBF9"/>
                </a:solidFill>
                <a:latin typeface="Arial"/>
                <a:ea typeface="Arial"/>
                <a:cs typeface="Arial"/>
                <a:sym typeface="Arial"/>
              </a:defRPr>
            </a:lvl3pPr>
            <a:lvl4pPr marL="0" marR="0" lvl="3" indent="0" algn="r" rtl="0">
              <a:spcBef>
                <a:spcPts val="0"/>
              </a:spcBef>
              <a:buNone/>
              <a:defRPr sz="1200">
                <a:solidFill>
                  <a:srgbClr val="65CBF9"/>
                </a:solidFill>
                <a:latin typeface="Arial"/>
                <a:ea typeface="Arial"/>
                <a:cs typeface="Arial"/>
                <a:sym typeface="Arial"/>
              </a:defRPr>
            </a:lvl4pPr>
            <a:lvl5pPr marL="0" marR="0" lvl="4" indent="0" algn="r" rtl="0">
              <a:spcBef>
                <a:spcPts val="0"/>
              </a:spcBef>
              <a:buNone/>
              <a:defRPr sz="1200">
                <a:solidFill>
                  <a:srgbClr val="65CBF9"/>
                </a:solidFill>
                <a:latin typeface="Arial"/>
                <a:ea typeface="Arial"/>
                <a:cs typeface="Arial"/>
                <a:sym typeface="Arial"/>
              </a:defRPr>
            </a:lvl5pPr>
            <a:lvl6pPr marL="0" marR="0" lvl="5" indent="0" algn="r" rtl="0">
              <a:spcBef>
                <a:spcPts val="0"/>
              </a:spcBef>
              <a:buNone/>
              <a:defRPr sz="1200">
                <a:solidFill>
                  <a:srgbClr val="65CBF9"/>
                </a:solidFill>
                <a:latin typeface="Arial"/>
                <a:ea typeface="Arial"/>
                <a:cs typeface="Arial"/>
                <a:sym typeface="Arial"/>
              </a:defRPr>
            </a:lvl6pPr>
            <a:lvl7pPr marL="0" marR="0" lvl="6" indent="0" algn="r" rtl="0">
              <a:spcBef>
                <a:spcPts val="0"/>
              </a:spcBef>
              <a:buNone/>
              <a:defRPr sz="1200">
                <a:solidFill>
                  <a:srgbClr val="65CBF9"/>
                </a:solidFill>
                <a:latin typeface="Arial"/>
                <a:ea typeface="Arial"/>
                <a:cs typeface="Arial"/>
                <a:sym typeface="Arial"/>
              </a:defRPr>
            </a:lvl7pPr>
            <a:lvl8pPr marL="0" marR="0" lvl="7" indent="0" algn="r" rtl="0">
              <a:spcBef>
                <a:spcPts val="0"/>
              </a:spcBef>
              <a:buNone/>
              <a:defRPr sz="1200">
                <a:solidFill>
                  <a:srgbClr val="65CBF9"/>
                </a:solidFill>
                <a:latin typeface="Arial"/>
                <a:ea typeface="Arial"/>
                <a:cs typeface="Arial"/>
                <a:sym typeface="Arial"/>
              </a:defRPr>
            </a:lvl8pPr>
            <a:lvl9pPr marL="0" marR="0" lvl="8" indent="0" algn="r" rtl="0">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14"/>
          <p:cNvPicPr preferRelativeResize="0"/>
          <p:nvPr/>
        </p:nvPicPr>
        <p:blipFill rotWithShape="1">
          <a:blip r:embed="rId3">
            <a:alphaModFix/>
          </a:blip>
          <a:srcRect/>
          <a:stretch/>
        </p:blipFill>
        <p:spPr>
          <a:xfrm>
            <a:off x="0" y="0"/>
            <a:ext cx="5181600" cy="6858000"/>
          </a:xfrm>
          <a:prstGeom prst="rect">
            <a:avLst/>
          </a:prstGeom>
          <a:noFill/>
          <a:ln>
            <a:noFill/>
          </a:ln>
        </p:spPr>
      </p:pic>
      <p:sp>
        <p:nvSpPr>
          <p:cNvPr id="128" name="Google Shape;128;p14"/>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4"/>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4"/>
          <p:cNvSpPr txBox="1">
            <a:spLocks noGrp="1"/>
          </p:cNvSpPr>
          <p:nvPr>
            <p:ph type="title"/>
          </p:nvPr>
        </p:nvSpPr>
        <p:spPr>
          <a:xfrm>
            <a:off x="4901938" y="1104144"/>
            <a:ext cx="6816649" cy="6463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CBF9"/>
              </a:buClr>
              <a:buSzPts val="4000"/>
              <a:buFont typeface="Arial"/>
              <a:buNone/>
              <a:defRPr sz="4000" b="0" i="0" u="none" strike="noStrike" cap="none">
                <a:solidFill>
                  <a:srgbClr val="65CBF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14"/>
          <p:cNvSpPr txBox="1">
            <a:spLocks noGrp="1"/>
          </p:cNvSpPr>
          <p:nvPr>
            <p:ph type="body" idx="1"/>
          </p:nvPr>
        </p:nvSpPr>
        <p:spPr>
          <a:xfrm>
            <a:off x="4901939" y="2214710"/>
            <a:ext cx="6678104" cy="3693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14"/>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14"/>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65CBF9"/>
                </a:solidFill>
                <a:latin typeface="Arial"/>
                <a:ea typeface="Arial"/>
                <a:cs typeface="Arial"/>
                <a:sym typeface="Arial"/>
              </a:defRPr>
            </a:lvl1pPr>
            <a:lvl2pPr marL="0" marR="0" lvl="1" indent="0" algn="r" rtl="0">
              <a:spcBef>
                <a:spcPts val="0"/>
              </a:spcBef>
              <a:buNone/>
              <a:defRPr sz="1200">
                <a:solidFill>
                  <a:srgbClr val="65CBF9"/>
                </a:solidFill>
                <a:latin typeface="Arial"/>
                <a:ea typeface="Arial"/>
                <a:cs typeface="Arial"/>
                <a:sym typeface="Arial"/>
              </a:defRPr>
            </a:lvl2pPr>
            <a:lvl3pPr marL="0" marR="0" lvl="2" indent="0" algn="r" rtl="0">
              <a:spcBef>
                <a:spcPts val="0"/>
              </a:spcBef>
              <a:buNone/>
              <a:defRPr sz="1200">
                <a:solidFill>
                  <a:srgbClr val="65CBF9"/>
                </a:solidFill>
                <a:latin typeface="Arial"/>
                <a:ea typeface="Arial"/>
                <a:cs typeface="Arial"/>
                <a:sym typeface="Arial"/>
              </a:defRPr>
            </a:lvl3pPr>
            <a:lvl4pPr marL="0" marR="0" lvl="3" indent="0" algn="r" rtl="0">
              <a:spcBef>
                <a:spcPts val="0"/>
              </a:spcBef>
              <a:buNone/>
              <a:defRPr sz="1200">
                <a:solidFill>
                  <a:srgbClr val="65CBF9"/>
                </a:solidFill>
                <a:latin typeface="Arial"/>
                <a:ea typeface="Arial"/>
                <a:cs typeface="Arial"/>
                <a:sym typeface="Arial"/>
              </a:defRPr>
            </a:lvl4pPr>
            <a:lvl5pPr marL="0" marR="0" lvl="4" indent="0" algn="r" rtl="0">
              <a:spcBef>
                <a:spcPts val="0"/>
              </a:spcBef>
              <a:buNone/>
              <a:defRPr sz="1200">
                <a:solidFill>
                  <a:srgbClr val="65CBF9"/>
                </a:solidFill>
                <a:latin typeface="Arial"/>
                <a:ea typeface="Arial"/>
                <a:cs typeface="Arial"/>
                <a:sym typeface="Arial"/>
              </a:defRPr>
            </a:lvl5pPr>
            <a:lvl6pPr marL="0" marR="0" lvl="5" indent="0" algn="r" rtl="0">
              <a:spcBef>
                <a:spcPts val="0"/>
              </a:spcBef>
              <a:buNone/>
              <a:defRPr sz="1200">
                <a:solidFill>
                  <a:srgbClr val="65CBF9"/>
                </a:solidFill>
                <a:latin typeface="Arial"/>
                <a:ea typeface="Arial"/>
                <a:cs typeface="Arial"/>
                <a:sym typeface="Arial"/>
              </a:defRPr>
            </a:lvl6pPr>
            <a:lvl7pPr marL="0" marR="0" lvl="6" indent="0" algn="r" rtl="0">
              <a:spcBef>
                <a:spcPts val="0"/>
              </a:spcBef>
              <a:buNone/>
              <a:defRPr sz="1200">
                <a:solidFill>
                  <a:srgbClr val="65CBF9"/>
                </a:solidFill>
                <a:latin typeface="Arial"/>
                <a:ea typeface="Arial"/>
                <a:cs typeface="Arial"/>
                <a:sym typeface="Arial"/>
              </a:defRPr>
            </a:lvl7pPr>
            <a:lvl8pPr marL="0" marR="0" lvl="7" indent="0" algn="r" rtl="0">
              <a:spcBef>
                <a:spcPts val="0"/>
              </a:spcBef>
              <a:buNone/>
              <a:defRPr sz="1200">
                <a:solidFill>
                  <a:srgbClr val="65CBF9"/>
                </a:solidFill>
                <a:latin typeface="Arial"/>
                <a:ea typeface="Arial"/>
                <a:cs typeface="Arial"/>
                <a:sym typeface="Arial"/>
              </a:defRPr>
            </a:lvl8pPr>
            <a:lvl9pPr marL="0" marR="0" lvl="8" indent="0" algn="r" rtl="0">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pic>
        <p:nvPicPr>
          <p:cNvPr id="145" name="Google Shape;145;p16"/>
          <p:cNvPicPr preferRelativeResize="0"/>
          <p:nvPr/>
        </p:nvPicPr>
        <p:blipFill rotWithShape="1">
          <a:blip r:embed="rId3">
            <a:alphaModFix/>
          </a:blip>
          <a:srcRect/>
          <a:stretch/>
        </p:blipFill>
        <p:spPr>
          <a:xfrm>
            <a:off x="0" y="0"/>
            <a:ext cx="5181600" cy="6858000"/>
          </a:xfrm>
          <a:prstGeom prst="rect">
            <a:avLst/>
          </a:prstGeom>
          <a:noFill/>
          <a:ln>
            <a:noFill/>
          </a:ln>
        </p:spPr>
      </p:pic>
      <p:sp>
        <p:nvSpPr>
          <p:cNvPr id="146" name="Google Shape;146;p16"/>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6"/>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6"/>
          <p:cNvSpPr txBox="1">
            <a:spLocks noGrp="1"/>
          </p:cNvSpPr>
          <p:nvPr>
            <p:ph type="title"/>
          </p:nvPr>
        </p:nvSpPr>
        <p:spPr>
          <a:xfrm>
            <a:off x="4901938" y="1104144"/>
            <a:ext cx="6816649" cy="6463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CBF9"/>
              </a:buClr>
              <a:buSzPts val="4000"/>
              <a:buFont typeface="Arial"/>
              <a:buNone/>
              <a:defRPr sz="4000" b="0" i="0" u="none" strike="noStrike" cap="none">
                <a:solidFill>
                  <a:srgbClr val="65CBF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16"/>
          <p:cNvSpPr txBox="1">
            <a:spLocks noGrp="1"/>
          </p:cNvSpPr>
          <p:nvPr>
            <p:ph type="body" idx="1"/>
          </p:nvPr>
        </p:nvSpPr>
        <p:spPr>
          <a:xfrm>
            <a:off x="4901939" y="2214710"/>
            <a:ext cx="6678104" cy="3693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6"/>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16"/>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65CBF9"/>
                </a:solidFill>
                <a:latin typeface="Arial"/>
                <a:ea typeface="Arial"/>
                <a:cs typeface="Arial"/>
                <a:sym typeface="Arial"/>
              </a:defRPr>
            </a:lvl1pPr>
            <a:lvl2pPr marL="0" marR="0" lvl="1" indent="0" algn="r" rtl="0">
              <a:spcBef>
                <a:spcPts val="0"/>
              </a:spcBef>
              <a:buNone/>
              <a:defRPr sz="1200">
                <a:solidFill>
                  <a:srgbClr val="65CBF9"/>
                </a:solidFill>
                <a:latin typeface="Arial"/>
                <a:ea typeface="Arial"/>
                <a:cs typeface="Arial"/>
                <a:sym typeface="Arial"/>
              </a:defRPr>
            </a:lvl2pPr>
            <a:lvl3pPr marL="0" marR="0" lvl="2" indent="0" algn="r" rtl="0">
              <a:spcBef>
                <a:spcPts val="0"/>
              </a:spcBef>
              <a:buNone/>
              <a:defRPr sz="1200">
                <a:solidFill>
                  <a:srgbClr val="65CBF9"/>
                </a:solidFill>
                <a:latin typeface="Arial"/>
                <a:ea typeface="Arial"/>
                <a:cs typeface="Arial"/>
                <a:sym typeface="Arial"/>
              </a:defRPr>
            </a:lvl3pPr>
            <a:lvl4pPr marL="0" marR="0" lvl="3" indent="0" algn="r" rtl="0">
              <a:spcBef>
                <a:spcPts val="0"/>
              </a:spcBef>
              <a:buNone/>
              <a:defRPr sz="1200">
                <a:solidFill>
                  <a:srgbClr val="65CBF9"/>
                </a:solidFill>
                <a:latin typeface="Arial"/>
                <a:ea typeface="Arial"/>
                <a:cs typeface="Arial"/>
                <a:sym typeface="Arial"/>
              </a:defRPr>
            </a:lvl4pPr>
            <a:lvl5pPr marL="0" marR="0" lvl="4" indent="0" algn="r" rtl="0">
              <a:spcBef>
                <a:spcPts val="0"/>
              </a:spcBef>
              <a:buNone/>
              <a:defRPr sz="1200">
                <a:solidFill>
                  <a:srgbClr val="65CBF9"/>
                </a:solidFill>
                <a:latin typeface="Arial"/>
                <a:ea typeface="Arial"/>
                <a:cs typeface="Arial"/>
                <a:sym typeface="Arial"/>
              </a:defRPr>
            </a:lvl5pPr>
            <a:lvl6pPr marL="0" marR="0" lvl="5" indent="0" algn="r" rtl="0">
              <a:spcBef>
                <a:spcPts val="0"/>
              </a:spcBef>
              <a:buNone/>
              <a:defRPr sz="1200">
                <a:solidFill>
                  <a:srgbClr val="65CBF9"/>
                </a:solidFill>
                <a:latin typeface="Arial"/>
                <a:ea typeface="Arial"/>
                <a:cs typeface="Arial"/>
                <a:sym typeface="Arial"/>
              </a:defRPr>
            </a:lvl6pPr>
            <a:lvl7pPr marL="0" marR="0" lvl="6" indent="0" algn="r" rtl="0">
              <a:spcBef>
                <a:spcPts val="0"/>
              </a:spcBef>
              <a:buNone/>
              <a:defRPr sz="1200">
                <a:solidFill>
                  <a:srgbClr val="65CBF9"/>
                </a:solidFill>
                <a:latin typeface="Arial"/>
                <a:ea typeface="Arial"/>
                <a:cs typeface="Arial"/>
                <a:sym typeface="Arial"/>
              </a:defRPr>
            </a:lvl7pPr>
            <a:lvl8pPr marL="0" marR="0" lvl="7" indent="0" algn="r" rtl="0">
              <a:spcBef>
                <a:spcPts val="0"/>
              </a:spcBef>
              <a:buNone/>
              <a:defRPr sz="1200">
                <a:solidFill>
                  <a:srgbClr val="65CBF9"/>
                </a:solidFill>
                <a:latin typeface="Arial"/>
                <a:ea typeface="Arial"/>
                <a:cs typeface="Arial"/>
                <a:sym typeface="Arial"/>
              </a:defRPr>
            </a:lvl8pPr>
            <a:lvl9pPr marL="0" marR="0" lvl="8" indent="0" algn="r" rtl="0">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0" y="0"/>
            <a:ext cx="5181600" cy="6858000"/>
          </a:xfrm>
          <a:prstGeom prst="rect">
            <a:avLst/>
          </a:prstGeom>
          <a:noFill/>
          <a:ln>
            <a:noFill/>
          </a:ln>
        </p:spPr>
      </p:pic>
      <p:sp>
        <p:nvSpPr>
          <p:cNvPr id="164" name="Google Shape;164;p18"/>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8"/>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8"/>
          <p:cNvSpPr txBox="1">
            <a:spLocks noGrp="1"/>
          </p:cNvSpPr>
          <p:nvPr>
            <p:ph type="title"/>
          </p:nvPr>
        </p:nvSpPr>
        <p:spPr>
          <a:xfrm>
            <a:off x="4901938" y="1104144"/>
            <a:ext cx="6816649" cy="6463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CBF9"/>
              </a:buClr>
              <a:buSzPts val="4000"/>
              <a:buFont typeface="Arial"/>
              <a:buNone/>
              <a:defRPr sz="4000" b="0" i="0" u="none" strike="noStrike" cap="none">
                <a:solidFill>
                  <a:srgbClr val="65CBF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18"/>
          <p:cNvSpPr txBox="1">
            <a:spLocks noGrp="1"/>
          </p:cNvSpPr>
          <p:nvPr>
            <p:ph type="body" idx="1"/>
          </p:nvPr>
        </p:nvSpPr>
        <p:spPr>
          <a:xfrm>
            <a:off x="4901939" y="2214710"/>
            <a:ext cx="6678104" cy="3693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18"/>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18"/>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65CBF9"/>
                </a:solidFill>
                <a:latin typeface="Arial"/>
                <a:ea typeface="Arial"/>
                <a:cs typeface="Arial"/>
                <a:sym typeface="Arial"/>
              </a:defRPr>
            </a:lvl1pPr>
            <a:lvl2pPr marL="0" marR="0" lvl="1" indent="0" algn="r" rtl="0">
              <a:spcBef>
                <a:spcPts val="0"/>
              </a:spcBef>
              <a:buNone/>
              <a:defRPr sz="1200">
                <a:solidFill>
                  <a:srgbClr val="65CBF9"/>
                </a:solidFill>
                <a:latin typeface="Arial"/>
                <a:ea typeface="Arial"/>
                <a:cs typeface="Arial"/>
                <a:sym typeface="Arial"/>
              </a:defRPr>
            </a:lvl2pPr>
            <a:lvl3pPr marL="0" marR="0" lvl="2" indent="0" algn="r" rtl="0">
              <a:spcBef>
                <a:spcPts val="0"/>
              </a:spcBef>
              <a:buNone/>
              <a:defRPr sz="1200">
                <a:solidFill>
                  <a:srgbClr val="65CBF9"/>
                </a:solidFill>
                <a:latin typeface="Arial"/>
                <a:ea typeface="Arial"/>
                <a:cs typeface="Arial"/>
                <a:sym typeface="Arial"/>
              </a:defRPr>
            </a:lvl3pPr>
            <a:lvl4pPr marL="0" marR="0" lvl="3" indent="0" algn="r" rtl="0">
              <a:spcBef>
                <a:spcPts val="0"/>
              </a:spcBef>
              <a:buNone/>
              <a:defRPr sz="1200">
                <a:solidFill>
                  <a:srgbClr val="65CBF9"/>
                </a:solidFill>
                <a:latin typeface="Arial"/>
                <a:ea typeface="Arial"/>
                <a:cs typeface="Arial"/>
                <a:sym typeface="Arial"/>
              </a:defRPr>
            </a:lvl4pPr>
            <a:lvl5pPr marL="0" marR="0" lvl="4" indent="0" algn="r" rtl="0">
              <a:spcBef>
                <a:spcPts val="0"/>
              </a:spcBef>
              <a:buNone/>
              <a:defRPr sz="1200">
                <a:solidFill>
                  <a:srgbClr val="65CBF9"/>
                </a:solidFill>
                <a:latin typeface="Arial"/>
                <a:ea typeface="Arial"/>
                <a:cs typeface="Arial"/>
                <a:sym typeface="Arial"/>
              </a:defRPr>
            </a:lvl5pPr>
            <a:lvl6pPr marL="0" marR="0" lvl="5" indent="0" algn="r" rtl="0">
              <a:spcBef>
                <a:spcPts val="0"/>
              </a:spcBef>
              <a:buNone/>
              <a:defRPr sz="1200">
                <a:solidFill>
                  <a:srgbClr val="65CBF9"/>
                </a:solidFill>
                <a:latin typeface="Arial"/>
                <a:ea typeface="Arial"/>
                <a:cs typeface="Arial"/>
                <a:sym typeface="Arial"/>
              </a:defRPr>
            </a:lvl6pPr>
            <a:lvl7pPr marL="0" marR="0" lvl="6" indent="0" algn="r" rtl="0">
              <a:spcBef>
                <a:spcPts val="0"/>
              </a:spcBef>
              <a:buNone/>
              <a:defRPr sz="1200">
                <a:solidFill>
                  <a:srgbClr val="65CBF9"/>
                </a:solidFill>
                <a:latin typeface="Arial"/>
                <a:ea typeface="Arial"/>
                <a:cs typeface="Arial"/>
                <a:sym typeface="Arial"/>
              </a:defRPr>
            </a:lvl7pPr>
            <a:lvl8pPr marL="0" marR="0" lvl="7" indent="0" algn="r" rtl="0">
              <a:spcBef>
                <a:spcPts val="0"/>
              </a:spcBef>
              <a:buNone/>
              <a:defRPr sz="1200">
                <a:solidFill>
                  <a:srgbClr val="65CBF9"/>
                </a:solidFill>
                <a:latin typeface="Arial"/>
                <a:ea typeface="Arial"/>
                <a:cs typeface="Arial"/>
                <a:sym typeface="Arial"/>
              </a:defRPr>
            </a:lvl8pPr>
            <a:lvl9pPr marL="0" marR="0" lvl="8" indent="0" algn="r" rtl="0">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pic>
        <p:nvPicPr>
          <p:cNvPr id="181" name="Google Shape;181;p20"/>
          <p:cNvPicPr preferRelativeResize="0"/>
          <p:nvPr/>
        </p:nvPicPr>
        <p:blipFill rotWithShape="1">
          <a:blip r:embed="rId3">
            <a:alphaModFix/>
          </a:blip>
          <a:srcRect/>
          <a:stretch/>
        </p:blipFill>
        <p:spPr>
          <a:xfrm>
            <a:off x="0" y="0"/>
            <a:ext cx="5181600" cy="6858000"/>
          </a:xfrm>
          <a:prstGeom prst="rect">
            <a:avLst/>
          </a:prstGeom>
          <a:noFill/>
          <a:ln>
            <a:noFill/>
          </a:ln>
        </p:spPr>
      </p:pic>
      <p:sp>
        <p:nvSpPr>
          <p:cNvPr id="182" name="Google Shape;182;p20"/>
          <p:cNvSpPr/>
          <p:nvPr/>
        </p:nvSpPr>
        <p:spPr>
          <a:xfrm>
            <a:off x="-422655" y="541"/>
            <a:ext cx="2070763" cy="6857459"/>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255B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20"/>
          <p:cNvSpPr/>
          <p:nvPr/>
        </p:nvSpPr>
        <p:spPr>
          <a:xfrm>
            <a:off x="1490927" y="2369"/>
            <a:ext cx="10701073"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053446"/>
              </a:gs>
              <a:gs pos="22000">
                <a:srgbClr val="053446"/>
              </a:gs>
              <a:gs pos="100000">
                <a:srgbClr val="255B74"/>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20"/>
          <p:cNvSpPr txBox="1">
            <a:spLocks noGrp="1"/>
          </p:cNvSpPr>
          <p:nvPr>
            <p:ph type="title"/>
          </p:nvPr>
        </p:nvSpPr>
        <p:spPr>
          <a:xfrm>
            <a:off x="4901938" y="1104144"/>
            <a:ext cx="6816649" cy="64633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5CBF9"/>
              </a:buClr>
              <a:buSzPts val="4000"/>
              <a:buFont typeface="Arial"/>
              <a:buNone/>
              <a:defRPr sz="4000" b="0" i="0" u="none" strike="noStrike" cap="none">
                <a:solidFill>
                  <a:srgbClr val="65CBF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5" name="Google Shape;185;p20"/>
          <p:cNvSpPr txBox="1">
            <a:spLocks noGrp="1"/>
          </p:cNvSpPr>
          <p:nvPr>
            <p:ph type="body" idx="1"/>
          </p:nvPr>
        </p:nvSpPr>
        <p:spPr>
          <a:xfrm>
            <a:off x="4901939" y="2214710"/>
            <a:ext cx="6678104" cy="3693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20"/>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a:solidFill>
                  <a:srgbClr val="65CBF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20"/>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65CBF9"/>
                </a:solidFill>
                <a:latin typeface="Arial"/>
                <a:ea typeface="Arial"/>
                <a:cs typeface="Arial"/>
                <a:sym typeface="Arial"/>
              </a:defRPr>
            </a:lvl1pPr>
            <a:lvl2pPr marL="0" marR="0" lvl="1" indent="0" algn="r" rtl="0">
              <a:spcBef>
                <a:spcPts val="0"/>
              </a:spcBef>
              <a:buNone/>
              <a:defRPr sz="1200">
                <a:solidFill>
                  <a:srgbClr val="65CBF9"/>
                </a:solidFill>
                <a:latin typeface="Arial"/>
                <a:ea typeface="Arial"/>
                <a:cs typeface="Arial"/>
                <a:sym typeface="Arial"/>
              </a:defRPr>
            </a:lvl2pPr>
            <a:lvl3pPr marL="0" marR="0" lvl="2" indent="0" algn="r" rtl="0">
              <a:spcBef>
                <a:spcPts val="0"/>
              </a:spcBef>
              <a:buNone/>
              <a:defRPr sz="1200">
                <a:solidFill>
                  <a:srgbClr val="65CBF9"/>
                </a:solidFill>
                <a:latin typeface="Arial"/>
                <a:ea typeface="Arial"/>
                <a:cs typeface="Arial"/>
                <a:sym typeface="Arial"/>
              </a:defRPr>
            </a:lvl3pPr>
            <a:lvl4pPr marL="0" marR="0" lvl="3" indent="0" algn="r" rtl="0">
              <a:spcBef>
                <a:spcPts val="0"/>
              </a:spcBef>
              <a:buNone/>
              <a:defRPr sz="1200">
                <a:solidFill>
                  <a:srgbClr val="65CBF9"/>
                </a:solidFill>
                <a:latin typeface="Arial"/>
                <a:ea typeface="Arial"/>
                <a:cs typeface="Arial"/>
                <a:sym typeface="Arial"/>
              </a:defRPr>
            </a:lvl4pPr>
            <a:lvl5pPr marL="0" marR="0" lvl="4" indent="0" algn="r" rtl="0">
              <a:spcBef>
                <a:spcPts val="0"/>
              </a:spcBef>
              <a:buNone/>
              <a:defRPr sz="1200">
                <a:solidFill>
                  <a:srgbClr val="65CBF9"/>
                </a:solidFill>
                <a:latin typeface="Arial"/>
                <a:ea typeface="Arial"/>
                <a:cs typeface="Arial"/>
                <a:sym typeface="Arial"/>
              </a:defRPr>
            </a:lvl5pPr>
            <a:lvl6pPr marL="0" marR="0" lvl="5" indent="0" algn="r" rtl="0">
              <a:spcBef>
                <a:spcPts val="0"/>
              </a:spcBef>
              <a:buNone/>
              <a:defRPr sz="1200">
                <a:solidFill>
                  <a:srgbClr val="65CBF9"/>
                </a:solidFill>
                <a:latin typeface="Arial"/>
                <a:ea typeface="Arial"/>
                <a:cs typeface="Arial"/>
                <a:sym typeface="Arial"/>
              </a:defRPr>
            </a:lvl6pPr>
            <a:lvl7pPr marL="0" marR="0" lvl="6" indent="0" algn="r" rtl="0">
              <a:spcBef>
                <a:spcPts val="0"/>
              </a:spcBef>
              <a:buNone/>
              <a:defRPr sz="1200">
                <a:solidFill>
                  <a:srgbClr val="65CBF9"/>
                </a:solidFill>
                <a:latin typeface="Arial"/>
                <a:ea typeface="Arial"/>
                <a:cs typeface="Arial"/>
                <a:sym typeface="Arial"/>
              </a:defRPr>
            </a:lvl7pPr>
            <a:lvl8pPr marL="0" marR="0" lvl="7" indent="0" algn="r" rtl="0">
              <a:spcBef>
                <a:spcPts val="0"/>
              </a:spcBef>
              <a:buNone/>
              <a:defRPr sz="1200">
                <a:solidFill>
                  <a:srgbClr val="65CBF9"/>
                </a:solidFill>
                <a:latin typeface="Arial"/>
                <a:ea typeface="Arial"/>
                <a:cs typeface="Arial"/>
                <a:sym typeface="Arial"/>
              </a:defRPr>
            </a:lvl8pPr>
            <a:lvl9pPr marL="0" marR="0" lvl="8" indent="0" algn="r" rtl="0">
              <a:spcBef>
                <a:spcPts val="0"/>
              </a:spcBef>
              <a:buNone/>
              <a:defRPr sz="1200">
                <a:solidFill>
                  <a:srgbClr val="65CBF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5CBF9"/>
              </a:buClr>
              <a:buSzPts val="1200"/>
              <a:buFont typeface="Arial"/>
              <a:buNone/>
            </a:pPr>
            <a:fld id="{00000000-1234-1234-1234-123412341234}" type="slidenum">
              <a:rPr lang="en-US" sz="1200" b="0" i="0" u="none" strike="noStrike" cap="none">
                <a:solidFill>
                  <a:srgbClr val="65CBF9"/>
                </a:solidFill>
                <a:latin typeface="Arial"/>
                <a:ea typeface="Arial"/>
                <a:cs typeface="Arial"/>
                <a:sym typeface="Arial"/>
              </a:rPr>
              <a:t>1</a:t>
            </a:fld>
            <a:endParaRPr sz="1200" b="0" i="0" u="none" strike="noStrike" cap="none">
              <a:solidFill>
                <a:srgbClr val="65CBF9"/>
              </a:solidFill>
              <a:latin typeface="Arial"/>
              <a:ea typeface="Arial"/>
              <a:cs typeface="Arial"/>
              <a:sym typeface="Arial"/>
            </a:endParaRPr>
          </a:p>
        </p:txBody>
      </p:sp>
      <p:sp>
        <p:nvSpPr>
          <p:cNvPr id="204" name="Google Shape;204;p22"/>
          <p:cNvSpPr txBox="1">
            <a:spLocks noGrp="1"/>
          </p:cNvSpPr>
          <p:nvPr>
            <p:ph type="subTitle" idx="1"/>
          </p:nvPr>
        </p:nvSpPr>
        <p:spPr>
          <a:xfrm>
            <a:off x="2409900" y="4152900"/>
            <a:ext cx="6258600" cy="175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800"/>
              <a:buNone/>
            </a:pPr>
            <a:r>
              <a:rPr lang="en-US" sz="2400" b="1">
                <a:solidFill>
                  <a:srgbClr val="FFFFFF"/>
                </a:solidFill>
              </a:rPr>
              <a:t>Strategic Communications </a:t>
            </a:r>
            <a:endParaRPr sz="2400" b="1">
              <a:solidFill>
                <a:srgbClr val="FFFFFF"/>
              </a:solidFill>
            </a:endParaRPr>
          </a:p>
          <a:p>
            <a:pPr marL="0" lvl="0" indent="0" algn="ctr" rtl="0">
              <a:lnSpc>
                <a:spcPct val="100000"/>
              </a:lnSpc>
              <a:spcBef>
                <a:spcPts val="0"/>
              </a:spcBef>
              <a:spcAft>
                <a:spcPts val="0"/>
              </a:spcAft>
              <a:buClr>
                <a:schemeClr val="lt1"/>
              </a:buClr>
              <a:buSzPts val="2800"/>
              <a:buNone/>
            </a:pPr>
            <a:r>
              <a:rPr lang="en-US" sz="2400" b="1">
                <a:solidFill>
                  <a:srgbClr val="FFFFFF"/>
                </a:solidFill>
              </a:rPr>
              <a:t>for the NASA Earth Applied Sciences Disasters Program</a:t>
            </a:r>
            <a:endParaRPr b="1"/>
          </a:p>
          <a:p>
            <a:pPr marL="0" lvl="0" indent="0" algn="ctr" rtl="0">
              <a:lnSpc>
                <a:spcPct val="100000"/>
              </a:lnSpc>
              <a:spcBef>
                <a:spcPts val="400"/>
              </a:spcBef>
              <a:spcAft>
                <a:spcPts val="0"/>
              </a:spcAft>
              <a:buClr>
                <a:schemeClr val="lt1"/>
              </a:buClr>
              <a:buSzPts val="1800"/>
              <a:buNone/>
            </a:pPr>
            <a:r>
              <a:rPr lang="en-US" sz="1300" b="1"/>
              <a:t>08/05/2020</a:t>
            </a:r>
            <a:endParaRPr sz="1300" b="1"/>
          </a:p>
        </p:txBody>
      </p:sp>
      <p:grpSp>
        <p:nvGrpSpPr>
          <p:cNvPr id="205" name="Google Shape;205;p22"/>
          <p:cNvGrpSpPr/>
          <p:nvPr/>
        </p:nvGrpSpPr>
        <p:grpSpPr>
          <a:xfrm>
            <a:off x="537288" y="3187693"/>
            <a:ext cx="5124603" cy="702502"/>
            <a:chOff x="537288" y="3187693"/>
            <a:chExt cx="5746781" cy="702502"/>
          </a:xfrm>
        </p:grpSpPr>
        <p:grpSp>
          <p:nvGrpSpPr>
            <p:cNvPr id="206" name="Google Shape;206;p22"/>
            <p:cNvGrpSpPr/>
            <p:nvPr/>
          </p:nvGrpSpPr>
          <p:grpSpPr>
            <a:xfrm>
              <a:off x="537288" y="3187693"/>
              <a:ext cx="3254927" cy="702502"/>
              <a:chOff x="339725" y="371475"/>
              <a:chExt cx="2647951" cy="571500"/>
            </a:xfrm>
          </p:grpSpPr>
          <p:sp>
            <p:nvSpPr>
              <p:cNvPr id="207" name="Google Shape;207;p22"/>
              <p:cNvSpPr/>
              <p:nvPr/>
            </p:nvSpPr>
            <p:spPr>
              <a:xfrm>
                <a:off x="339725" y="417513"/>
                <a:ext cx="265113" cy="487363"/>
              </a:xfrm>
              <a:custGeom>
                <a:avLst/>
                <a:gdLst/>
                <a:ahLst/>
                <a:cxnLst/>
                <a:rect l="l" t="t" r="r" b="b"/>
                <a:pathLst>
                  <a:path w="167" h="307" extrusionOk="0">
                    <a:moveTo>
                      <a:pt x="0" y="0"/>
                    </a:moveTo>
                    <a:lnTo>
                      <a:pt x="167" y="0"/>
                    </a:lnTo>
                    <a:lnTo>
                      <a:pt x="167" y="31"/>
                    </a:lnTo>
                    <a:lnTo>
                      <a:pt x="33" y="31"/>
                    </a:lnTo>
                    <a:lnTo>
                      <a:pt x="33" y="137"/>
                    </a:lnTo>
                    <a:lnTo>
                      <a:pt x="165" y="137"/>
                    </a:lnTo>
                    <a:lnTo>
                      <a:pt x="165" y="168"/>
                    </a:lnTo>
                    <a:lnTo>
                      <a:pt x="33" y="168"/>
                    </a:lnTo>
                    <a:lnTo>
                      <a:pt x="33" y="276"/>
                    </a:lnTo>
                    <a:lnTo>
                      <a:pt x="167" y="276"/>
                    </a:lnTo>
                    <a:lnTo>
                      <a:pt x="167" y="307"/>
                    </a:lnTo>
                    <a:lnTo>
                      <a:pt x="0" y="307"/>
                    </a:lnTo>
                    <a:lnTo>
                      <a:pt x="0" y="0"/>
                    </a:lnTo>
                    <a:close/>
                  </a:path>
                </a:pathLst>
              </a:custGeom>
              <a:solidFill>
                <a:srgbClr val="33CD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8" name="Google Shape;208;p22"/>
              <p:cNvSpPr/>
              <p:nvPr/>
            </p:nvSpPr>
            <p:spPr>
              <a:xfrm>
                <a:off x="654050" y="417513"/>
                <a:ext cx="393700" cy="487363"/>
              </a:xfrm>
              <a:custGeom>
                <a:avLst/>
                <a:gdLst/>
                <a:ahLst/>
                <a:cxnLst/>
                <a:rect l="l" t="t" r="r" b="b"/>
                <a:pathLst>
                  <a:path w="248" h="307" extrusionOk="0">
                    <a:moveTo>
                      <a:pt x="104" y="149"/>
                    </a:moveTo>
                    <a:lnTo>
                      <a:pt x="7" y="0"/>
                    </a:lnTo>
                    <a:lnTo>
                      <a:pt x="45" y="0"/>
                    </a:lnTo>
                    <a:lnTo>
                      <a:pt x="123" y="122"/>
                    </a:lnTo>
                    <a:lnTo>
                      <a:pt x="200" y="0"/>
                    </a:lnTo>
                    <a:lnTo>
                      <a:pt x="238" y="0"/>
                    </a:lnTo>
                    <a:lnTo>
                      <a:pt x="141" y="149"/>
                    </a:lnTo>
                    <a:lnTo>
                      <a:pt x="248" y="307"/>
                    </a:lnTo>
                    <a:lnTo>
                      <a:pt x="208" y="307"/>
                    </a:lnTo>
                    <a:lnTo>
                      <a:pt x="123" y="175"/>
                    </a:lnTo>
                    <a:lnTo>
                      <a:pt x="38" y="307"/>
                    </a:lnTo>
                    <a:lnTo>
                      <a:pt x="0" y="307"/>
                    </a:lnTo>
                    <a:lnTo>
                      <a:pt x="104" y="149"/>
                    </a:lnTo>
                    <a:close/>
                  </a:path>
                </a:pathLst>
              </a:custGeom>
              <a:solidFill>
                <a:srgbClr val="33CD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9" name="Google Shape;209;p22"/>
              <p:cNvSpPr/>
              <p:nvPr/>
            </p:nvSpPr>
            <p:spPr>
              <a:xfrm>
                <a:off x="1103313" y="417513"/>
                <a:ext cx="307975" cy="487363"/>
              </a:xfrm>
              <a:custGeom>
                <a:avLst/>
                <a:gdLst/>
                <a:ahLst/>
                <a:cxnLst/>
                <a:rect l="l" t="t" r="r" b="b"/>
                <a:pathLst>
                  <a:path w="82" h="128" extrusionOk="0">
                    <a:moveTo>
                      <a:pt x="34" y="0"/>
                    </a:moveTo>
                    <a:cubicBezTo>
                      <a:pt x="52" y="0"/>
                      <a:pt x="60" y="2"/>
                      <a:pt x="68" y="8"/>
                    </a:cubicBezTo>
                    <a:cubicBezTo>
                      <a:pt x="77" y="15"/>
                      <a:pt x="82" y="27"/>
                      <a:pt x="82" y="39"/>
                    </a:cubicBezTo>
                    <a:cubicBezTo>
                      <a:pt x="82" y="51"/>
                      <a:pt x="77" y="63"/>
                      <a:pt x="69" y="69"/>
                    </a:cubicBezTo>
                    <a:cubicBezTo>
                      <a:pt x="60" y="76"/>
                      <a:pt x="52" y="78"/>
                      <a:pt x="35" y="78"/>
                    </a:cubicBezTo>
                    <a:cubicBezTo>
                      <a:pt x="14" y="78"/>
                      <a:pt x="14" y="78"/>
                      <a:pt x="14" y="78"/>
                    </a:cubicBezTo>
                    <a:cubicBezTo>
                      <a:pt x="14" y="128"/>
                      <a:pt x="14" y="128"/>
                      <a:pt x="14" y="128"/>
                    </a:cubicBezTo>
                    <a:cubicBezTo>
                      <a:pt x="0" y="128"/>
                      <a:pt x="0" y="128"/>
                      <a:pt x="0" y="128"/>
                    </a:cubicBezTo>
                    <a:cubicBezTo>
                      <a:pt x="0" y="0"/>
                      <a:pt x="0" y="0"/>
                      <a:pt x="0" y="0"/>
                    </a:cubicBezTo>
                    <a:lnTo>
                      <a:pt x="34" y="0"/>
                    </a:lnTo>
                    <a:close/>
                    <a:moveTo>
                      <a:pt x="14" y="65"/>
                    </a:moveTo>
                    <a:cubicBezTo>
                      <a:pt x="35" y="65"/>
                      <a:pt x="35" y="65"/>
                      <a:pt x="35" y="65"/>
                    </a:cubicBezTo>
                    <a:cubicBezTo>
                      <a:pt x="46" y="65"/>
                      <a:pt x="52" y="64"/>
                      <a:pt x="59" y="60"/>
                    </a:cubicBezTo>
                    <a:cubicBezTo>
                      <a:pt x="64" y="56"/>
                      <a:pt x="68" y="48"/>
                      <a:pt x="68" y="39"/>
                    </a:cubicBezTo>
                    <a:cubicBezTo>
                      <a:pt x="68" y="30"/>
                      <a:pt x="64" y="22"/>
                      <a:pt x="58" y="18"/>
                    </a:cubicBezTo>
                    <a:cubicBezTo>
                      <a:pt x="52" y="14"/>
                      <a:pt x="45" y="13"/>
                      <a:pt x="34" y="13"/>
                    </a:cubicBezTo>
                    <a:cubicBezTo>
                      <a:pt x="14" y="13"/>
                      <a:pt x="14" y="13"/>
                      <a:pt x="14" y="13"/>
                    </a:cubicBezTo>
                    <a:lnTo>
                      <a:pt x="14" y="65"/>
                    </a:lnTo>
                    <a:close/>
                  </a:path>
                </a:pathLst>
              </a:custGeom>
              <a:solidFill>
                <a:srgbClr val="33CD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0" name="Google Shape;210;p22"/>
              <p:cNvSpPr/>
              <p:nvPr/>
            </p:nvSpPr>
            <p:spPr>
              <a:xfrm>
                <a:off x="1466850" y="417513"/>
                <a:ext cx="236538" cy="487363"/>
              </a:xfrm>
              <a:custGeom>
                <a:avLst/>
                <a:gdLst/>
                <a:ahLst/>
                <a:cxnLst/>
                <a:rect l="l" t="t" r="r" b="b"/>
                <a:pathLst>
                  <a:path w="149" h="307" extrusionOk="0">
                    <a:moveTo>
                      <a:pt x="0" y="0"/>
                    </a:moveTo>
                    <a:lnTo>
                      <a:pt x="33" y="0"/>
                    </a:lnTo>
                    <a:lnTo>
                      <a:pt x="33" y="276"/>
                    </a:lnTo>
                    <a:lnTo>
                      <a:pt x="149" y="276"/>
                    </a:lnTo>
                    <a:lnTo>
                      <a:pt x="149" y="307"/>
                    </a:lnTo>
                    <a:lnTo>
                      <a:pt x="0" y="307"/>
                    </a:lnTo>
                    <a:lnTo>
                      <a:pt x="0" y="0"/>
                    </a:lnTo>
                    <a:close/>
                  </a:path>
                </a:pathLst>
              </a:custGeom>
              <a:solidFill>
                <a:srgbClr val="33CD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22"/>
              <p:cNvSpPr/>
              <p:nvPr/>
            </p:nvSpPr>
            <p:spPr>
              <a:xfrm>
                <a:off x="2343150" y="417513"/>
                <a:ext cx="327025" cy="487363"/>
              </a:xfrm>
              <a:custGeom>
                <a:avLst/>
                <a:gdLst/>
                <a:ahLst/>
                <a:cxnLst/>
                <a:rect l="l" t="t" r="r" b="b"/>
                <a:pathLst>
                  <a:path w="87" h="128" extrusionOk="0">
                    <a:moveTo>
                      <a:pt x="0" y="0"/>
                    </a:moveTo>
                    <a:cubicBezTo>
                      <a:pt x="34" y="0"/>
                      <a:pt x="34" y="0"/>
                      <a:pt x="34" y="0"/>
                    </a:cubicBezTo>
                    <a:cubicBezTo>
                      <a:pt x="54" y="0"/>
                      <a:pt x="63" y="2"/>
                      <a:pt x="70" y="7"/>
                    </a:cubicBezTo>
                    <a:cubicBezTo>
                      <a:pt x="80" y="13"/>
                      <a:pt x="87" y="27"/>
                      <a:pt x="87" y="41"/>
                    </a:cubicBezTo>
                    <a:cubicBezTo>
                      <a:pt x="87" y="50"/>
                      <a:pt x="85" y="59"/>
                      <a:pt x="79" y="66"/>
                    </a:cubicBezTo>
                    <a:cubicBezTo>
                      <a:pt x="72" y="77"/>
                      <a:pt x="63" y="79"/>
                      <a:pt x="51" y="80"/>
                    </a:cubicBezTo>
                    <a:cubicBezTo>
                      <a:pt x="83" y="128"/>
                      <a:pt x="83" y="128"/>
                      <a:pt x="83" y="128"/>
                    </a:cubicBezTo>
                    <a:cubicBezTo>
                      <a:pt x="67" y="128"/>
                      <a:pt x="67" y="128"/>
                      <a:pt x="67" y="128"/>
                    </a:cubicBezTo>
                    <a:cubicBezTo>
                      <a:pt x="31" y="72"/>
                      <a:pt x="31" y="72"/>
                      <a:pt x="31" y="72"/>
                    </a:cubicBezTo>
                    <a:cubicBezTo>
                      <a:pt x="35" y="72"/>
                      <a:pt x="35" y="72"/>
                      <a:pt x="35" y="72"/>
                    </a:cubicBezTo>
                    <a:cubicBezTo>
                      <a:pt x="44" y="72"/>
                      <a:pt x="57" y="72"/>
                      <a:pt x="63" y="66"/>
                    </a:cubicBezTo>
                    <a:cubicBezTo>
                      <a:pt x="70" y="59"/>
                      <a:pt x="73" y="51"/>
                      <a:pt x="73" y="42"/>
                    </a:cubicBezTo>
                    <a:cubicBezTo>
                      <a:pt x="73" y="33"/>
                      <a:pt x="69" y="23"/>
                      <a:pt x="61" y="17"/>
                    </a:cubicBezTo>
                    <a:cubicBezTo>
                      <a:pt x="54" y="13"/>
                      <a:pt x="46" y="13"/>
                      <a:pt x="35" y="13"/>
                    </a:cubicBezTo>
                    <a:cubicBezTo>
                      <a:pt x="15" y="13"/>
                      <a:pt x="15" y="13"/>
                      <a:pt x="15" y="13"/>
                    </a:cubicBezTo>
                    <a:cubicBezTo>
                      <a:pt x="15" y="128"/>
                      <a:pt x="15" y="128"/>
                      <a:pt x="15" y="128"/>
                    </a:cubicBezTo>
                    <a:cubicBezTo>
                      <a:pt x="0" y="128"/>
                      <a:pt x="0" y="128"/>
                      <a:pt x="0" y="128"/>
                    </a:cubicBezTo>
                    <a:lnTo>
                      <a:pt x="0" y="0"/>
                    </a:lnTo>
                    <a:close/>
                  </a:path>
                </a:pathLst>
              </a:custGeom>
              <a:solidFill>
                <a:srgbClr val="33CD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22"/>
              <p:cNvSpPr/>
              <p:nvPr/>
            </p:nvSpPr>
            <p:spPr>
              <a:xfrm>
                <a:off x="2722563" y="417513"/>
                <a:ext cx="265113" cy="487363"/>
              </a:xfrm>
              <a:custGeom>
                <a:avLst/>
                <a:gdLst/>
                <a:ahLst/>
                <a:cxnLst/>
                <a:rect l="l" t="t" r="r" b="b"/>
                <a:pathLst>
                  <a:path w="167" h="307" extrusionOk="0">
                    <a:moveTo>
                      <a:pt x="0" y="0"/>
                    </a:moveTo>
                    <a:lnTo>
                      <a:pt x="167" y="0"/>
                    </a:lnTo>
                    <a:lnTo>
                      <a:pt x="167" y="31"/>
                    </a:lnTo>
                    <a:lnTo>
                      <a:pt x="35" y="31"/>
                    </a:lnTo>
                    <a:lnTo>
                      <a:pt x="35" y="137"/>
                    </a:lnTo>
                    <a:lnTo>
                      <a:pt x="167" y="137"/>
                    </a:lnTo>
                    <a:lnTo>
                      <a:pt x="167" y="168"/>
                    </a:lnTo>
                    <a:lnTo>
                      <a:pt x="35" y="168"/>
                    </a:lnTo>
                    <a:lnTo>
                      <a:pt x="35" y="276"/>
                    </a:lnTo>
                    <a:lnTo>
                      <a:pt x="167" y="276"/>
                    </a:lnTo>
                    <a:lnTo>
                      <a:pt x="167" y="307"/>
                    </a:lnTo>
                    <a:lnTo>
                      <a:pt x="0" y="307"/>
                    </a:lnTo>
                    <a:lnTo>
                      <a:pt x="0" y="0"/>
                    </a:lnTo>
                    <a:close/>
                  </a:path>
                </a:pathLst>
              </a:custGeom>
              <a:solidFill>
                <a:srgbClr val="33CD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22"/>
              <p:cNvSpPr/>
              <p:nvPr/>
            </p:nvSpPr>
            <p:spPr>
              <a:xfrm>
                <a:off x="1728788" y="371475"/>
                <a:ext cx="561975" cy="571500"/>
              </a:xfrm>
              <a:custGeom>
                <a:avLst/>
                <a:gdLst/>
                <a:ahLst/>
                <a:cxnLst/>
                <a:rect l="l" t="t" r="r" b="b"/>
                <a:pathLst>
                  <a:path w="150" h="150" extrusionOk="0">
                    <a:moveTo>
                      <a:pt x="75" y="0"/>
                    </a:moveTo>
                    <a:cubicBezTo>
                      <a:pt x="74" y="0"/>
                      <a:pt x="72" y="0"/>
                      <a:pt x="71" y="1"/>
                    </a:cubicBezTo>
                    <a:cubicBezTo>
                      <a:pt x="106" y="2"/>
                      <a:pt x="134" y="31"/>
                      <a:pt x="134" y="67"/>
                    </a:cubicBezTo>
                    <a:cubicBezTo>
                      <a:pt x="134" y="103"/>
                      <a:pt x="104" y="133"/>
                      <a:pt x="68" y="133"/>
                    </a:cubicBezTo>
                    <a:cubicBezTo>
                      <a:pt x="31" y="133"/>
                      <a:pt x="1" y="103"/>
                      <a:pt x="1" y="67"/>
                    </a:cubicBezTo>
                    <a:cubicBezTo>
                      <a:pt x="1" y="66"/>
                      <a:pt x="1" y="64"/>
                      <a:pt x="1" y="63"/>
                    </a:cubicBezTo>
                    <a:cubicBezTo>
                      <a:pt x="1" y="67"/>
                      <a:pt x="0" y="71"/>
                      <a:pt x="0" y="75"/>
                    </a:cubicBezTo>
                    <a:cubicBezTo>
                      <a:pt x="0" y="116"/>
                      <a:pt x="34" y="150"/>
                      <a:pt x="75" y="150"/>
                    </a:cubicBezTo>
                    <a:cubicBezTo>
                      <a:pt x="116" y="150"/>
                      <a:pt x="150" y="116"/>
                      <a:pt x="150" y="75"/>
                    </a:cubicBezTo>
                    <a:cubicBezTo>
                      <a:pt x="150" y="34"/>
                      <a:pt x="116" y="0"/>
                      <a:pt x="75" y="0"/>
                    </a:cubicBezTo>
                    <a:close/>
                  </a:path>
                </a:pathLst>
              </a:custGeom>
              <a:solidFill>
                <a:srgbClr val="33CD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14" name="Google Shape;214;p22"/>
            <p:cNvGrpSpPr/>
            <p:nvPr/>
          </p:nvGrpSpPr>
          <p:grpSpPr>
            <a:xfrm>
              <a:off x="3974660" y="3232202"/>
              <a:ext cx="2309409" cy="613029"/>
              <a:chOff x="3138488" y="420688"/>
              <a:chExt cx="1824038" cy="484188"/>
            </a:xfrm>
          </p:grpSpPr>
          <p:sp>
            <p:nvSpPr>
              <p:cNvPr id="215" name="Google Shape;215;p22"/>
              <p:cNvSpPr/>
              <p:nvPr/>
            </p:nvSpPr>
            <p:spPr>
              <a:xfrm>
                <a:off x="3138488" y="420688"/>
                <a:ext cx="265113" cy="484188"/>
              </a:xfrm>
              <a:custGeom>
                <a:avLst/>
                <a:gdLst/>
                <a:ahLst/>
                <a:cxnLst/>
                <a:rect l="l" t="t" r="r" b="b"/>
                <a:pathLst>
                  <a:path w="167" h="305" extrusionOk="0">
                    <a:moveTo>
                      <a:pt x="0" y="0"/>
                    </a:moveTo>
                    <a:lnTo>
                      <a:pt x="167" y="0"/>
                    </a:lnTo>
                    <a:lnTo>
                      <a:pt x="167" y="29"/>
                    </a:lnTo>
                    <a:lnTo>
                      <a:pt x="33" y="29"/>
                    </a:lnTo>
                    <a:lnTo>
                      <a:pt x="33" y="137"/>
                    </a:lnTo>
                    <a:lnTo>
                      <a:pt x="165" y="137"/>
                    </a:lnTo>
                    <a:lnTo>
                      <a:pt x="165" y="166"/>
                    </a:lnTo>
                    <a:lnTo>
                      <a:pt x="33" y="166"/>
                    </a:lnTo>
                    <a:lnTo>
                      <a:pt x="33" y="276"/>
                    </a:lnTo>
                    <a:lnTo>
                      <a:pt x="167" y="276"/>
                    </a:lnTo>
                    <a:lnTo>
                      <a:pt x="167" y="305"/>
                    </a:lnTo>
                    <a:lnTo>
                      <a:pt x="0" y="30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6" name="Google Shape;216;p22"/>
              <p:cNvSpPr/>
              <p:nvPr/>
            </p:nvSpPr>
            <p:spPr>
              <a:xfrm>
                <a:off x="3444875" y="420688"/>
                <a:ext cx="449263" cy="484188"/>
              </a:xfrm>
              <a:custGeom>
                <a:avLst/>
                <a:gdLst/>
                <a:ahLst/>
                <a:cxnLst/>
                <a:rect l="l" t="t" r="r" b="b"/>
                <a:pathLst>
                  <a:path w="283" h="305" extrusionOk="0">
                    <a:moveTo>
                      <a:pt x="35" y="305"/>
                    </a:moveTo>
                    <a:lnTo>
                      <a:pt x="0" y="305"/>
                    </a:lnTo>
                    <a:lnTo>
                      <a:pt x="125" y="0"/>
                    </a:lnTo>
                    <a:lnTo>
                      <a:pt x="158" y="0"/>
                    </a:lnTo>
                    <a:lnTo>
                      <a:pt x="283" y="305"/>
                    </a:lnTo>
                    <a:lnTo>
                      <a:pt x="246" y="305"/>
                    </a:lnTo>
                    <a:lnTo>
                      <a:pt x="210" y="219"/>
                    </a:lnTo>
                    <a:lnTo>
                      <a:pt x="71" y="219"/>
                    </a:lnTo>
                    <a:lnTo>
                      <a:pt x="35" y="305"/>
                    </a:lnTo>
                    <a:close/>
                    <a:moveTo>
                      <a:pt x="142" y="39"/>
                    </a:moveTo>
                    <a:lnTo>
                      <a:pt x="80" y="192"/>
                    </a:lnTo>
                    <a:lnTo>
                      <a:pt x="201" y="192"/>
                    </a:lnTo>
                    <a:lnTo>
                      <a:pt x="142" y="3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7" name="Google Shape;217;p22"/>
              <p:cNvSpPr/>
              <p:nvPr/>
            </p:nvSpPr>
            <p:spPr>
              <a:xfrm>
                <a:off x="3943350" y="420688"/>
                <a:ext cx="322263" cy="484188"/>
              </a:xfrm>
              <a:custGeom>
                <a:avLst/>
                <a:gdLst/>
                <a:ahLst/>
                <a:cxnLst/>
                <a:rect l="l" t="t" r="r" b="b"/>
                <a:pathLst>
                  <a:path w="86" h="127" extrusionOk="0">
                    <a:moveTo>
                      <a:pt x="0" y="0"/>
                    </a:moveTo>
                    <a:cubicBezTo>
                      <a:pt x="33" y="0"/>
                      <a:pt x="33" y="0"/>
                      <a:pt x="33" y="0"/>
                    </a:cubicBezTo>
                    <a:cubicBezTo>
                      <a:pt x="53" y="0"/>
                      <a:pt x="62" y="2"/>
                      <a:pt x="69" y="6"/>
                    </a:cubicBezTo>
                    <a:cubicBezTo>
                      <a:pt x="79" y="12"/>
                      <a:pt x="86" y="26"/>
                      <a:pt x="86" y="40"/>
                    </a:cubicBezTo>
                    <a:cubicBezTo>
                      <a:pt x="86" y="49"/>
                      <a:pt x="84" y="58"/>
                      <a:pt x="79" y="65"/>
                    </a:cubicBezTo>
                    <a:cubicBezTo>
                      <a:pt x="71" y="76"/>
                      <a:pt x="62" y="78"/>
                      <a:pt x="50" y="79"/>
                    </a:cubicBezTo>
                    <a:cubicBezTo>
                      <a:pt x="82" y="127"/>
                      <a:pt x="82" y="127"/>
                      <a:pt x="82" y="127"/>
                    </a:cubicBezTo>
                    <a:cubicBezTo>
                      <a:pt x="66" y="127"/>
                      <a:pt x="66" y="127"/>
                      <a:pt x="66" y="127"/>
                    </a:cubicBezTo>
                    <a:cubicBezTo>
                      <a:pt x="30" y="72"/>
                      <a:pt x="30" y="72"/>
                      <a:pt x="30" y="72"/>
                    </a:cubicBezTo>
                    <a:cubicBezTo>
                      <a:pt x="35" y="72"/>
                      <a:pt x="35" y="72"/>
                      <a:pt x="35" y="72"/>
                    </a:cubicBezTo>
                    <a:cubicBezTo>
                      <a:pt x="43" y="72"/>
                      <a:pt x="56" y="71"/>
                      <a:pt x="63" y="65"/>
                    </a:cubicBezTo>
                    <a:cubicBezTo>
                      <a:pt x="70" y="58"/>
                      <a:pt x="72" y="51"/>
                      <a:pt x="72" y="42"/>
                    </a:cubicBezTo>
                    <a:cubicBezTo>
                      <a:pt x="72" y="32"/>
                      <a:pt x="68" y="22"/>
                      <a:pt x="60" y="17"/>
                    </a:cubicBezTo>
                    <a:cubicBezTo>
                      <a:pt x="53" y="13"/>
                      <a:pt x="46" y="12"/>
                      <a:pt x="34" y="12"/>
                    </a:cubicBezTo>
                    <a:cubicBezTo>
                      <a:pt x="14" y="12"/>
                      <a:pt x="14" y="12"/>
                      <a:pt x="14" y="12"/>
                    </a:cubicBezTo>
                    <a:cubicBezTo>
                      <a:pt x="14" y="127"/>
                      <a:pt x="14" y="127"/>
                      <a:pt x="14" y="127"/>
                    </a:cubicBezTo>
                    <a:cubicBezTo>
                      <a:pt x="0" y="127"/>
                      <a:pt x="0" y="127"/>
                      <a:pt x="0" y="127"/>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8" name="Google Shape;218;p22"/>
              <p:cNvSpPr/>
              <p:nvPr/>
            </p:nvSpPr>
            <p:spPr>
              <a:xfrm>
                <a:off x="4284663" y="420688"/>
                <a:ext cx="287338" cy="484188"/>
              </a:xfrm>
              <a:custGeom>
                <a:avLst/>
                <a:gdLst/>
                <a:ahLst/>
                <a:cxnLst/>
                <a:rect l="l" t="t" r="r" b="b"/>
                <a:pathLst>
                  <a:path w="181" h="305" extrusionOk="0">
                    <a:moveTo>
                      <a:pt x="73" y="29"/>
                    </a:moveTo>
                    <a:lnTo>
                      <a:pt x="0" y="29"/>
                    </a:lnTo>
                    <a:lnTo>
                      <a:pt x="0" y="0"/>
                    </a:lnTo>
                    <a:lnTo>
                      <a:pt x="181" y="0"/>
                    </a:lnTo>
                    <a:lnTo>
                      <a:pt x="181" y="29"/>
                    </a:lnTo>
                    <a:lnTo>
                      <a:pt x="106" y="29"/>
                    </a:lnTo>
                    <a:lnTo>
                      <a:pt x="106" y="305"/>
                    </a:lnTo>
                    <a:lnTo>
                      <a:pt x="73" y="305"/>
                    </a:lnTo>
                    <a:lnTo>
                      <a:pt x="73" y="2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22"/>
              <p:cNvSpPr/>
              <p:nvPr/>
            </p:nvSpPr>
            <p:spPr>
              <a:xfrm>
                <a:off x="4624388" y="420688"/>
                <a:ext cx="338138" cy="484188"/>
              </a:xfrm>
              <a:custGeom>
                <a:avLst/>
                <a:gdLst/>
                <a:ahLst/>
                <a:cxnLst/>
                <a:rect l="l" t="t" r="r" b="b"/>
                <a:pathLst>
                  <a:path w="213" h="305" extrusionOk="0">
                    <a:moveTo>
                      <a:pt x="0" y="305"/>
                    </a:moveTo>
                    <a:lnTo>
                      <a:pt x="0" y="0"/>
                    </a:lnTo>
                    <a:lnTo>
                      <a:pt x="34" y="0"/>
                    </a:lnTo>
                    <a:lnTo>
                      <a:pt x="34" y="135"/>
                    </a:lnTo>
                    <a:lnTo>
                      <a:pt x="178" y="135"/>
                    </a:lnTo>
                    <a:lnTo>
                      <a:pt x="178" y="0"/>
                    </a:lnTo>
                    <a:lnTo>
                      <a:pt x="213" y="0"/>
                    </a:lnTo>
                    <a:lnTo>
                      <a:pt x="213" y="305"/>
                    </a:lnTo>
                    <a:lnTo>
                      <a:pt x="178" y="305"/>
                    </a:lnTo>
                    <a:lnTo>
                      <a:pt x="178" y="166"/>
                    </a:lnTo>
                    <a:lnTo>
                      <a:pt x="34" y="166"/>
                    </a:lnTo>
                    <a:lnTo>
                      <a:pt x="34" y="305"/>
                    </a:lnTo>
                    <a:lnTo>
                      <a:pt x="0" y="30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
        <p:nvSpPr>
          <p:cNvPr id="220" name="Google Shape;220;p22"/>
          <p:cNvSpPr txBox="1"/>
          <p:nvPr/>
        </p:nvSpPr>
        <p:spPr>
          <a:xfrm>
            <a:off x="4148375" y="2432700"/>
            <a:ext cx="6906000" cy="8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2"/>
          <p:cNvSpPr txBox="1"/>
          <p:nvPr/>
        </p:nvSpPr>
        <p:spPr>
          <a:xfrm>
            <a:off x="2825800" y="5875075"/>
            <a:ext cx="2361900" cy="7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solidFill>
                  <a:srgbClr val="FFFFFF"/>
                </a:solidFill>
              </a:rPr>
              <a:t>Gabriella Lewis</a:t>
            </a:r>
            <a:endParaRPr sz="1300">
              <a:solidFill>
                <a:srgbClr val="FFFFFF"/>
              </a:solidFill>
            </a:endParaRPr>
          </a:p>
          <a:p>
            <a:pPr marL="0" lvl="0" indent="0" algn="ctr" rtl="0">
              <a:spcBef>
                <a:spcPts val="0"/>
              </a:spcBef>
              <a:spcAft>
                <a:spcPts val="0"/>
              </a:spcAft>
              <a:buNone/>
            </a:pPr>
            <a:r>
              <a:rPr lang="en-US" sz="1300">
                <a:solidFill>
                  <a:srgbClr val="FFFFFF"/>
                </a:solidFill>
              </a:rPr>
              <a:t>College of William and Mary</a:t>
            </a:r>
            <a:endParaRPr sz="1300">
              <a:solidFill>
                <a:srgbClr val="FFFFFF"/>
              </a:solidFill>
            </a:endParaRPr>
          </a:p>
          <a:p>
            <a:pPr marL="0" lvl="0" indent="0" algn="ctr" rtl="0">
              <a:spcBef>
                <a:spcPts val="0"/>
              </a:spcBef>
              <a:spcAft>
                <a:spcPts val="0"/>
              </a:spcAft>
              <a:buNone/>
            </a:pPr>
            <a:r>
              <a:rPr lang="en-US" sz="1300">
                <a:solidFill>
                  <a:srgbClr val="FFFFFF"/>
                </a:solidFill>
              </a:rPr>
              <a:t>LaRC Summer Intern</a:t>
            </a:r>
            <a:endParaRPr sz="1300">
              <a:solidFill>
                <a:srgbClr val="FFFFFF"/>
              </a:solidFill>
            </a:endParaRPr>
          </a:p>
        </p:txBody>
      </p:sp>
      <p:sp>
        <p:nvSpPr>
          <p:cNvPr id="222" name="Google Shape;222;p22"/>
          <p:cNvSpPr txBox="1"/>
          <p:nvPr/>
        </p:nvSpPr>
        <p:spPr>
          <a:xfrm>
            <a:off x="5661675" y="5875075"/>
            <a:ext cx="2505900" cy="70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300">
                <a:solidFill>
                  <a:srgbClr val="FFFFFF"/>
                </a:solidFill>
              </a:rPr>
              <a:t>Carmen Atkins</a:t>
            </a:r>
            <a:endParaRPr sz="1300">
              <a:solidFill>
                <a:srgbClr val="FFFFFF"/>
              </a:solidFill>
            </a:endParaRPr>
          </a:p>
          <a:p>
            <a:pPr marL="0" lvl="0" indent="0" algn="ctr" rtl="0">
              <a:spcBef>
                <a:spcPts val="0"/>
              </a:spcBef>
              <a:spcAft>
                <a:spcPts val="0"/>
              </a:spcAft>
              <a:buNone/>
            </a:pPr>
            <a:r>
              <a:rPr lang="en-US" sz="1300">
                <a:solidFill>
                  <a:srgbClr val="FFFFFF"/>
                </a:solidFill>
              </a:rPr>
              <a:t>Western Washington University</a:t>
            </a:r>
            <a:endParaRPr sz="1300">
              <a:solidFill>
                <a:srgbClr val="FFFFFF"/>
              </a:solidFill>
            </a:endParaRPr>
          </a:p>
          <a:p>
            <a:pPr marL="0" lvl="0" indent="0" algn="ctr" rtl="0">
              <a:spcBef>
                <a:spcPts val="0"/>
              </a:spcBef>
              <a:spcAft>
                <a:spcPts val="0"/>
              </a:spcAft>
              <a:buNone/>
            </a:pPr>
            <a:r>
              <a:rPr lang="en-US" sz="1300">
                <a:solidFill>
                  <a:srgbClr val="FFFFFF"/>
                </a:solidFill>
              </a:rPr>
              <a:t>LaRC Summer Intern</a:t>
            </a:r>
            <a:endParaRPr sz="13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4914900" y="1104144"/>
            <a:ext cx="6678000" cy="6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SO2 and Volcanic Ash Tracking Product Piece</a:t>
            </a:r>
            <a:endParaRPr/>
          </a:p>
        </p:txBody>
      </p:sp>
      <p:sp>
        <p:nvSpPr>
          <p:cNvPr id="290" name="Google Shape;290;p31"/>
          <p:cNvSpPr txBox="1">
            <a:spLocks noGrp="1"/>
          </p:cNvSpPr>
          <p:nvPr>
            <p:ph type="body" idx="1"/>
          </p:nvPr>
        </p:nvSpPr>
        <p:spPr>
          <a:xfrm>
            <a:off x="4914900" y="2082808"/>
            <a:ext cx="6678000" cy="44154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PI Nickolay Krotkov (GSFC)</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Response to Raikoke Eruption (2019) on Kuril Islands</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Ozone Mapping and Profiler Suite (OMPS) aboard the Suomi-NPP satellite</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Map and chart animations of daily SO2 gas  </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Data on both volcanic ash and SO2 used to warn and direct flights in the region</a:t>
            </a:r>
            <a:endParaRPr/>
          </a:p>
          <a:p>
            <a:pPr marL="0" lvl="0" indent="0" algn="l" rtl="0">
              <a:spcBef>
                <a:spcPts val="1000"/>
              </a:spcBef>
              <a:spcAft>
                <a:spcPts val="0"/>
              </a:spcAft>
              <a:buNone/>
            </a:pPr>
            <a:endParaRPr/>
          </a:p>
        </p:txBody>
      </p:sp>
      <p:sp>
        <p:nvSpPr>
          <p:cNvPr id="291" name="Google Shape;291;p31"/>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2"/>
          <p:cNvSpPr txBox="1">
            <a:spLocks noGrp="1"/>
          </p:cNvSpPr>
          <p:nvPr>
            <p:ph type="title"/>
          </p:nvPr>
        </p:nvSpPr>
        <p:spPr>
          <a:xfrm>
            <a:off x="4914900" y="996027"/>
            <a:ext cx="6678000" cy="82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Mexican Earthquake and Tsunami Product Piece</a:t>
            </a:r>
            <a:endParaRPr sz="3600"/>
          </a:p>
        </p:txBody>
      </p:sp>
      <p:sp>
        <p:nvSpPr>
          <p:cNvPr id="298" name="Google Shape;298;p32"/>
          <p:cNvSpPr txBox="1">
            <a:spLocks noGrp="1"/>
          </p:cNvSpPr>
          <p:nvPr>
            <p:ph type="body" idx="1"/>
          </p:nvPr>
        </p:nvSpPr>
        <p:spPr>
          <a:xfrm>
            <a:off x="4914900" y="2214684"/>
            <a:ext cx="6678000" cy="4207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PI: Diego Melgar</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Response to June 2020 earthquake offshore Oaxaca, Mexico</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SLIP Model and Predicted Vertical Deformation Model</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Models used to guide post-event tsunami surveys and as a comparison to real time models.</a:t>
            </a:r>
            <a:endParaRPr/>
          </a:p>
          <a:p>
            <a:pPr marL="0" lvl="0" indent="0" algn="l" rtl="0">
              <a:spcBef>
                <a:spcPts val="1000"/>
              </a:spcBef>
              <a:spcAft>
                <a:spcPts val="0"/>
              </a:spcAft>
              <a:buNone/>
            </a:pPr>
            <a:endParaRPr/>
          </a:p>
        </p:txBody>
      </p:sp>
      <p:sp>
        <p:nvSpPr>
          <p:cNvPr id="299" name="Google Shape;299;p32"/>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xfrm>
            <a:off x="4164667" y="894401"/>
            <a:ext cx="8756100" cy="1754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900">
                <a:solidFill>
                  <a:srgbClr val="33CDFF"/>
                </a:solidFill>
              </a:rPr>
              <a:t>What do these pieces accomplish for NASA </a:t>
            </a:r>
            <a:endParaRPr sz="2900">
              <a:solidFill>
                <a:srgbClr val="33CDFF"/>
              </a:solidFill>
            </a:endParaRPr>
          </a:p>
          <a:p>
            <a:pPr marL="0" lvl="0" indent="0" algn="l" rtl="0">
              <a:lnSpc>
                <a:spcPct val="115000"/>
              </a:lnSpc>
              <a:spcBef>
                <a:spcPts val="0"/>
              </a:spcBef>
              <a:spcAft>
                <a:spcPts val="0"/>
              </a:spcAft>
              <a:buClr>
                <a:schemeClr val="dk1"/>
              </a:buClr>
              <a:buSzPts val="1100"/>
              <a:buFont typeface="Arial"/>
              <a:buNone/>
            </a:pPr>
            <a:r>
              <a:rPr lang="en-US" sz="2900">
                <a:solidFill>
                  <a:srgbClr val="33CDFF"/>
                </a:solidFill>
              </a:rPr>
              <a:t>and the Disaster’s program?</a:t>
            </a:r>
            <a:endParaRPr sz="5500">
              <a:solidFill>
                <a:srgbClr val="33CDFF"/>
              </a:solidFill>
            </a:endParaRPr>
          </a:p>
        </p:txBody>
      </p:sp>
      <p:sp>
        <p:nvSpPr>
          <p:cNvPr id="305" name="Google Shape;305;p33"/>
          <p:cNvSpPr txBox="1">
            <a:spLocks noGrp="1"/>
          </p:cNvSpPr>
          <p:nvPr>
            <p:ph type="body" idx="1"/>
          </p:nvPr>
        </p:nvSpPr>
        <p:spPr>
          <a:xfrm>
            <a:off x="4471553" y="2648810"/>
            <a:ext cx="6678104" cy="1401409"/>
          </a:xfrm>
          <a:prstGeom prst="rect">
            <a:avLst/>
          </a:prstGeom>
          <a:noFill/>
          <a:ln>
            <a:noFill/>
          </a:ln>
        </p:spPr>
        <p:txBody>
          <a:bodyPr spcFirstLastPara="1" wrap="square" lIns="91425" tIns="45700" rIns="91425" bIns="45700" anchor="t" anchorCtr="0">
            <a:noAutofit/>
          </a:bodyPr>
          <a:lstStyle/>
          <a:p>
            <a:pPr marL="457200" lvl="0" indent="-336550" algn="l" rtl="0">
              <a:spcBef>
                <a:spcPts val="1000"/>
              </a:spcBef>
              <a:spcAft>
                <a:spcPts val="0"/>
              </a:spcAft>
              <a:buSzPts val="1700"/>
              <a:buChar char="-"/>
            </a:pPr>
            <a:r>
              <a:rPr lang="en-US" sz="1700"/>
              <a:t>Bring awareness of NASA’s Earth applied science and disasters work to the public</a:t>
            </a:r>
            <a:endParaRPr sz="1700"/>
          </a:p>
          <a:p>
            <a:pPr marL="457200" lvl="0" indent="0" algn="l" rtl="0">
              <a:spcBef>
                <a:spcPts val="1000"/>
              </a:spcBef>
              <a:spcAft>
                <a:spcPts val="0"/>
              </a:spcAft>
              <a:buNone/>
            </a:pPr>
            <a:endParaRPr sz="1700"/>
          </a:p>
          <a:p>
            <a:pPr marL="457200" lvl="0" indent="-336550" algn="l" rtl="0">
              <a:spcBef>
                <a:spcPts val="1000"/>
              </a:spcBef>
              <a:spcAft>
                <a:spcPts val="0"/>
              </a:spcAft>
              <a:buSzPts val="1700"/>
              <a:buChar char="-"/>
            </a:pPr>
            <a:r>
              <a:rPr lang="en-US" sz="1700"/>
              <a:t>Give recognition to dedicated scientists/staff and important projects</a:t>
            </a:r>
            <a:endParaRPr sz="1700"/>
          </a:p>
          <a:p>
            <a:pPr marL="457200" lvl="0" indent="0" algn="l" rtl="0">
              <a:spcBef>
                <a:spcPts val="1000"/>
              </a:spcBef>
              <a:spcAft>
                <a:spcPts val="0"/>
              </a:spcAft>
              <a:buNone/>
            </a:pPr>
            <a:endParaRPr sz="1700"/>
          </a:p>
          <a:p>
            <a:pPr marL="457200" lvl="0" indent="-336550" algn="l" rtl="0">
              <a:spcBef>
                <a:spcPts val="1000"/>
              </a:spcBef>
              <a:spcAft>
                <a:spcPts val="0"/>
              </a:spcAft>
              <a:buSzPts val="1700"/>
              <a:buChar char="-"/>
            </a:pPr>
            <a:r>
              <a:rPr lang="en-US" sz="1700"/>
              <a:t>Acknowledge scientists as “regular” people instead of out-of-touch and unreachable</a:t>
            </a:r>
            <a:endParaRPr sz="1700"/>
          </a:p>
          <a:p>
            <a:pPr marL="457200" lvl="0" indent="0" algn="l" rtl="0">
              <a:lnSpc>
                <a:spcPct val="100000"/>
              </a:lnSpc>
              <a:spcBef>
                <a:spcPts val="0"/>
              </a:spcBef>
              <a:spcAft>
                <a:spcPts val="0"/>
              </a:spcAft>
              <a:buNone/>
            </a:pPr>
            <a:endParaRPr/>
          </a:p>
        </p:txBody>
      </p:sp>
      <p:sp>
        <p:nvSpPr>
          <p:cNvPr id="306" name="Google Shape;306;p33"/>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5CBF9"/>
              </a:buClr>
              <a:buSzPts val="1200"/>
              <a:buFont typeface="Arial"/>
              <a:buNone/>
            </a:pPr>
            <a:fld id="{00000000-1234-1234-1234-123412341234}" type="slidenum">
              <a:rPr lang="en-US" sz="1200" b="0" i="0" u="none" strike="noStrike" cap="none">
                <a:solidFill>
                  <a:srgbClr val="65CBF9"/>
                </a:solidFill>
                <a:latin typeface="Arial"/>
                <a:ea typeface="Arial"/>
                <a:cs typeface="Arial"/>
                <a:sym typeface="Arial"/>
              </a:rPr>
              <a:t>12</a:t>
            </a:fld>
            <a:endParaRPr sz="1200" b="0" i="0" u="none" strike="noStrike" cap="none">
              <a:solidFill>
                <a:srgbClr val="65CBF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4914900" y="1104144"/>
            <a:ext cx="6678000" cy="6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Conveying impact</a:t>
            </a:r>
            <a:endParaRPr/>
          </a:p>
        </p:txBody>
      </p:sp>
      <p:sp>
        <p:nvSpPr>
          <p:cNvPr id="313" name="Google Shape;313;p34"/>
          <p:cNvSpPr txBox="1">
            <a:spLocks noGrp="1"/>
          </p:cNvSpPr>
          <p:nvPr>
            <p:ph type="body" idx="1"/>
          </p:nvPr>
        </p:nvSpPr>
        <p:spPr>
          <a:xfrm>
            <a:off x="4914900" y="2214702"/>
            <a:ext cx="6678000" cy="3707700"/>
          </a:xfrm>
          <a:prstGeom prst="rect">
            <a:avLst/>
          </a:prstGeom>
        </p:spPr>
        <p:txBody>
          <a:bodyPr spcFirstLastPara="1" wrap="square" lIns="91425" tIns="45700" rIns="91425" bIns="45700" anchor="t" anchorCtr="0">
            <a:noAutofit/>
          </a:bodyPr>
          <a:lstStyle/>
          <a:p>
            <a:pPr marL="457200" lvl="0" indent="-336550" algn="l" rtl="0">
              <a:spcBef>
                <a:spcPts val="1000"/>
              </a:spcBef>
              <a:spcAft>
                <a:spcPts val="0"/>
              </a:spcAft>
              <a:buSzPts val="1700"/>
              <a:buChar char="-"/>
            </a:pPr>
            <a:r>
              <a:rPr lang="en-US" sz="1700"/>
              <a:t>Informing the public that NASA and NASA scientists are working together to benefit our home planet and society</a:t>
            </a:r>
            <a:endParaRPr sz="1700"/>
          </a:p>
          <a:p>
            <a:pPr marL="457200" lvl="0" indent="0" algn="l" rtl="0">
              <a:spcBef>
                <a:spcPts val="1000"/>
              </a:spcBef>
              <a:spcAft>
                <a:spcPts val="0"/>
              </a:spcAft>
              <a:buClr>
                <a:schemeClr val="dk1"/>
              </a:buClr>
              <a:buSzPts val="1100"/>
              <a:buFont typeface="Arial"/>
              <a:buNone/>
            </a:pPr>
            <a:endParaRPr sz="1700"/>
          </a:p>
          <a:p>
            <a:pPr marL="457200" lvl="0" indent="-336550" algn="l" rtl="0">
              <a:spcBef>
                <a:spcPts val="1000"/>
              </a:spcBef>
              <a:spcAft>
                <a:spcPts val="0"/>
              </a:spcAft>
              <a:buSzPts val="1700"/>
              <a:buChar char="-"/>
            </a:pPr>
            <a:r>
              <a:rPr lang="en-US" sz="1700"/>
              <a:t>Conveying the importance of disasters research and applications and its benefit to society</a:t>
            </a:r>
            <a:endParaRPr sz="1700"/>
          </a:p>
          <a:p>
            <a:pPr marL="457200" lvl="0" indent="0" algn="l" rtl="0">
              <a:spcBef>
                <a:spcPts val="1000"/>
              </a:spcBef>
              <a:spcAft>
                <a:spcPts val="0"/>
              </a:spcAft>
              <a:buClr>
                <a:schemeClr val="dk1"/>
              </a:buClr>
              <a:buSzPts val="1100"/>
              <a:buFont typeface="Arial"/>
              <a:buNone/>
            </a:pPr>
            <a:endParaRPr sz="1700"/>
          </a:p>
          <a:p>
            <a:pPr marL="457200" lvl="0" indent="-336550" algn="l" rtl="0">
              <a:spcBef>
                <a:spcPts val="1000"/>
              </a:spcBef>
              <a:spcAft>
                <a:spcPts val="0"/>
              </a:spcAft>
              <a:buSzPts val="1700"/>
              <a:buChar char="-"/>
            </a:pPr>
            <a:r>
              <a:rPr lang="en-US" sz="1700"/>
              <a:t>Leading to further public support of NASA</a:t>
            </a:r>
            <a:endParaRPr sz="1700"/>
          </a:p>
          <a:p>
            <a:pPr marL="0" lvl="0" indent="0" algn="l" rtl="0">
              <a:spcBef>
                <a:spcPts val="1000"/>
              </a:spcBef>
              <a:spcAft>
                <a:spcPts val="0"/>
              </a:spcAft>
              <a:buNone/>
            </a:pPr>
            <a:endParaRPr sz="1700"/>
          </a:p>
          <a:p>
            <a:pPr marL="457200" lvl="0" indent="-336550" algn="l" rtl="0">
              <a:spcBef>
                <a:spcPts val="1000"/>
              </a:spcBef>
              <a:spcAft>
                <a:spcPts val="0"/>
              </a:spcAft>
              <a:buSzPts val="1700"/>
              <a:buChar char="-"/>
            </a:pPr>
            <a:r>
              <a:rPr lang="en-US" sz="1700"/>
              <a:t>Encouraging individuals to pursue meaningful careers at NASA</a:t>
            </a:r>
            <a:endParaRPr sz="1700"/>
          </a:p>
        </p:txBody>
      </p:sp>
      <p:sp>
        <p:nvSpPr>
          <p:cNvPr id="314" name="Google Shape;314;p34"/>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title"/>
          </p:nvPr>
        </p:nvSpPr>
        <p:spPr>
          <a:xfrm>
            <a:off x="4236200" y="1961637"/>
            <a:ext cx="8035500" cy="178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65CBF9"/>
              </a:buClr>
              <a:buSzPts val="3600"/>
              <a:buFont typeface="Arial"/>
              <a:buNone/>
            </a:pPr>
            <a:r>
              <a:rPr lang="en-US" sz="6600"/>
              <a:t>Questions?</a:t>
            </a:r>
            <a:endParaRPr sz="6600"/>
          </a:p>
        </p:txBody>
      </p:sp>
      <p:sp>
        <p:nvSpPr>
          <p:cNvPr id="320" name="Google Shape;320;p35"/>
          <p:cNvSpPr txBox="1">
            <a:spLocks noGrp="1"/>
          </p:cNvSpPr>
          <p:nvPr>
            <p:ph type="body" idx="1"/>
          </p:nvPr>
        </p:nvSpPr>
        <p:spPr>
          <a:xfrm>
            <a:off x="4914901" y="2214710"/>
            <a:ext cx="6678104" cy="9592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000"/>
          </a:p>
          <a:p>
            <a:pPr marL="0" lvl="0" indent="0" algn="l" rtl="0">
              <a:lnSpc>
                <a:spcPct val="100000"/>
              </a:lnSpc>
              <a:spcBef>
                <a:spcPts val="1000"/>
              </a:spcBef>
              <a:spcAft>
                <a:spcPts val="0"/>
              </a:spcAft>
              <a:buClr>
                <a:schemeClr val="lt1"/>
              </a:buClr>
              <a:buSzPts val="2800"/>
              <a:buNone/>
            </a:pPr>
            <a:endParaRPr sz="2800"/>
          </a:p>
        </p:txBody>
      </p:sp>
      <p:sp>
        <p:nvSpPr>
          <p:cNvPr id="321" name="Google Shape;321;p35"/>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5CBF9"/>
              </a:buClr>
              <a:buSzPts val="1200"/>
              <a:buFont typeface="Arial"/>
              <a:buNone/>
            </a:pPr>
            <a:fld id="{00000000-1234-1234-1234-123412341234}" type="slidenum">
              <a:rPr lang="en-US" sz="1200" b="0" i="0" u="none" strike="noStrike" cap="none">
                <a:solidFill>
                  <a:srgbClr val="65CBF9"/>
                </a:solidFill>
                <a:latin typeface="Arial"/>
                <a:ea typeface="Arial"/>
                <a:cs typeface="Arial"/>
                <a:sym typeface="Arial"/>
              </a:rPr>
              <a:t>14</a:t>
            </a:fld>
            <a:endParaRPr sz="1200" b="0" i="0" u="none" strike="noStrike" cap="none">
              <a:solidFill>
                <a:srgbClr val="65CBF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4914900" y="1104144"/>
            <a:ext cx="6678000" cy="6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NASA Earth Applied Science Disasters Program</a:t>
            </a:r>
            <a:endParaRPr/>
          </a:p>
        </p:txBody>
      </p:sp>
      <p:sp>
        <p:nvSpPr>
          <p:cNvPr id="229" name="Google Shape;229;p23"/>
          <p:cNvSpPr txBox="1">
            <a:spLocks noGrp="1"/>
          </p:cNvSpPr>
          <p:nvPr>
            <p:ph type="body" idx="1"/>
          </p:nvPr>
        </p:nvSpPr>
        <p:spPr>
          <a:xfrm>
            <a:off x="4914900" y="2070787"/>
            <a:ext cx="6678000" cy="3816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“Promotes the use of Earth observations to improve the prediction of, preparation for, response to, and recovery from natural and technological disasters by addressing the research, response, and resilience efforts of disasters.”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“Disaster applications and applied research on natural hazards support emergency preparedness leaders in developing mitigation approaches, such as early warning systems, and providing information and maps to disaster response and recovery teams.”</a:t>
            </a:r>
            <a:endParaRPr/>
          </a:p>
        </p:txBody>
      </p:sp>
      <p:sp>
        <p:nvSpPr>
          <p:cNvPr id="230" name="Google Shape;230;p23"/>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4914900" y="1104144"/>
            <a:ext cx="6678000" cy="6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Strategic Communications for the Disasters Program</a:t>
            </a:r>
            <a:endParaRPr/>
          </a:p>
        </p:txBody>
      </p:sp>
      <p:sp>
        <p:nvSpPr>
          <p:cNvPr id="237" name="Google Shape;237;p24"/>
          <p:cNvSpPr txBox="1">
            <a:spLocks noGrp="1"/>
          </p:cNvSpPr>
          <p:nvPr>
            <p:ph type="body" idx="1"/>
          </p:nvPr>
        </p:nvSpPr>
        <p:spPr>
          <a:xfrm>
            <a:off x="4914900" y="2226700"/>
            <a:ext cx="6678000" cy="43674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Presents information to the general science-interested public</a:t>
            </a:r>
            <a:endParaRPr>
              <a:solidFill>
                <a:srgbClr val="FFFFFF"/>
              </a:solidFill>
            </a:endParaRPr>
          </a:p>
          <a:p>
            <a:pPr marL="457200" lvl="0" indent="0" algn="l" rtl="0">
              <a:lnSpc>
                <a:spcPct val="115000"/>
              </a:lnSpc>
              <a:spcBef>
                <a:spcPts val="0"/>
              </a:spcBef>
              <a:spcAft>
                <a:spcPts val="0"/>
              </a:spcAft>
              <a:buNone/>
            </a:pP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Used to raise awareness of NASA’s work and especially of the people behind NASA: humans who care for our planet and do science to benefit humanity</a:t>
            </a:r>
            <a:endParaRPr>
              <a:solidFill>
                <a:srgbClr val="FFFFFF"/>
              </a:solidFill>
            </a:endParaRPr>
          </a:p>
          <a:p>
            <a:pPr marL="457200" lvl="0" indent="0" algn="l" rtl="0">
              <a:lnSpc>
                <a:spcPct val="115000"/>
              </a:lnSpc>
              <a:spcBef>
                <a:spcPts val="0"/>
              </a:spcBef>
              <a:spcAft>
                <a:spcPts val="0"/>
              </a:spcAft>
              <a:buNone/>
            </a:pP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Conveys the impact of the Disasters program: how people around the globe benefit from the NASA data products that decision-makers use to better respond to and recover from disaster events</a:t>
            </a:r>
            <a:endParaRPr>
              <a:solidFill>
                <a:srgbClr val="FFFFFF"/>
              </a:solidFill>
            </a:endParaRPr>
          </a:p>
        </p:txBody>
      </p:sp>
      <p:sp>
        <p:nvSpPr>
          <p:cNvPr id="238" name="Google Shape;238;p24"/>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4302200" y="806225"/>
            <a:ext cx="7724400" cy="1279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800">
                <a:solidFill>
                  <a:srgbClr val="33CDFF"/>
                </a:solidFill>
              </a:rPr>
              <a:t>Disasters vs. “Natural” Disasters</a:t>
            </a:r>
            <a:endParaRPr sz="2800">
              <a:solidFill>
                <a:srgbClr val="33CDFF"/>
              </a:solidFill>
            </a:endParaRPr>
          </a:p>
          <a:p>
            <a:pPr marL="0" lvl="0" indent="0" algn="l" rtl="0">
              <a:lnSpc>
                <a:spcPct val="115000"/>
              </a:lnSpc>
              <a:spcBef>
                <a:spcPts val="0"/>
              </a:spcBef>
              <a:spcAft>
                <a:spcPts val="0"/>
              </a:spcAft>
              <a:buClr>
                <a:schemeClr val="dk1"/>
              </a:buClr>
              <a:buSzPts val="1100"/>
              <a:buFont typeface="Arial"/>
              <a:buNone/>
            </a:pPr>
            <a:r>
              <a:rPr lang="en-US" sz="1800">
                <a:solidFill>
                  <a:srgbClr val="33CDFF"/>
                </a:solidFill>
              </a:rPr>
              <a:t>#NoNaturalDisasters</a:t>
            </a:r>
            <a:endParaRPr sz="1800">
              <a:solidFill>
                <a:srgbClr val="33CDFF"/>
              </a:solidFill>
            </a:endParaRPr>
          </a:p>
        </p:txBody>
      </p:sp>
      <p:sp>
        <p:nvSpPr>
          <p:cNvPr id="244" name="Google Shape;244;p25"/>
          <p:cNvSpPr txBox="1">
            <a:spLocks noGrp="1"/>
          </p:cNvSpPr>
          <p:nvPr>
            <p:ph type="body" idx="1"/>
          </p:nvPr>
        </p:nvSpPr>
        <p:spPr>
          <a:xfrm>
            <a:off x="3823225" y="2214600"/>
            <a:ext cx="7566000" cy="420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Disasters communication: Drop the “natural” in natural disasters</a:t>
            </a:r>
            <a:endParaRPr/>
          </a:p>
          <a:p>
            <a:pPr marL="457200" lvl="0" indent="0" algn="l" rtl="0">
              <a:lnSpc>
                <a:spcPct val="100000"/>
              </a:lnSpc>
              <a:spcBef>
                <a:spcPts val="0"/>
              </a:spcBef>
              <a:spcAft>
                <a:spcPts val="0"/>
              </a:spcAft>
              <a:buNone/>
            </a:pPr>
            <a:r>
              <a:rPr lang="en-US"/>
              <a:t>	</a:t>
            </a:r>
            <a:endParaRPr/>
          </a:p>
          <a:p>
            <a:pPr marL="0" lvl="0" indent="0" algn="l" rtl="0">
              <a:lnSpc>
                <a:spcPct val="100000"/>
              </a:lnSpc>
              <a:spcBef>
                <a:spcPts val="0"/>
              </a:spcBef>
              <a:spcAft>
                <a:spcPts val="0"/>
              </a:spcAft>
              <a:buNone/>
            </a:pPr>
            <a:r>
              <a:rPr lang="en-US"/>
              <a:t>- Disasters are not natural; hazards are.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 Disasters only occur when hazards impact communities and society.</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 The term “natural disaster” implies that humans could not avoid the impacts of the hazard through responsible preparation and risk reduction.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 The term also encourages the false belief that rapid urbanization, environmental degradation, etc. are not to blame for the increased impacts of disaster events on communities.</a:t>
            </a:r>
            <a:endParaRPr/>
          </a:p>
        </p:txBody>
      </p:sp>
      <p:sp>
        <p:nvSpPr>
          <p:cNvPr id="245" name="Google Shape;245;p25"/>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5CBF9"/>
              </a:buClr>
              <a:buSzPts val="1200"/>
              <a:buFont typeface="Arial"/>
              <a:buNone/>
            </a:pPr>
            <a:fld id="{00000000-1234-1234-1234-123412341234}" type="slidenum">
              <a:rPr lang="en-US" sz="1200" b="0" i="0" u="none" strike="noStrike" cap="none">
                <a:solidFill>
                  <a:srgbClr val="65CBF9"/>
                </a:solidFill>
                <a:latin typeface="Arial"/>
                <a:ea typeface="Arial"/>
                <a:cs typeface="Arial"/>
                <a:sym typeface="Arial"/>
              </a:rPr>
              <a:t>4</a:t>
            </a:fld>
            <a:endParaRPr sz="1200" b="0" i="0" u="none" strike="noStrike" cap="none">
              <a:solidFill>
                <a:srgbClr val="65CBF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txBox="1">
            <a:spLocks noGrp="1"/>
          </p:cNvSpPr>
          <p:nvPr>
            <p:ph type="title"/>
          </p:nvPr>
        </p:nvSpPr>
        <p:spPr>
          <a:xfrm>
            <a:off x="4914900" y="1104144"/>
            <a:ext cx="6678105" cy="646331"/>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200">
                <a:solidFill>
                  <a:srgbClr val="33CDFF"/>
                </a:solidFill>
              </a:rPr>
              <a:t>The Writing Process</a:t>
            </a:r>
            <a:endParaRPr sz="3400">
              <a:solidFill>
                <a:srgbClr val="33CDFF"/>
              </a:solidFill>
            </a:endParaRPr>
          </a:p>
        </p:txBody>
      </p:sp>
      <p:sp>
        <p:nvSpPr>
          <p:cNvPr id="251" name="Google Shape;251;p26"/>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252" name="Google Shape;252;p26"/>
          <p:cNvSpPr txBox="1"/>
          <p:nvPr/>
        </p:nvSpPr>
        <p:spPr>
          <a:xfrm>
            <a:off x="4084575" y="2053050"/>
            <a:ext cx="7508400" cy="26271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FFFFFF"/>
              </a:buClr>
              <a:buSzPts val="2200"/>
              <a:buAutoNum type="arabicPeriod"/>
            </a:pPr>
            <a:r>
              <a:rPr lang="en-US" sz="2200">
                <a:solidFill>
                  <a:srgbClr val="FFFFFF"/>
                </a:solidFill>
              </a:rPr>
              <a:t>Permission</a:t>
            </a:r>
            <a:endParaRPr sz="2200">
              <a:solidFill>
                <a:srgbClr val="FFFFFF"/>
              </a:solidFill>
            </a:endParaRPr>
          </a:p>
          <a:p>
            <a:pPr marL="457200" lvl="0" indent="-368300" algn="l" rtl="0">
              <a:lnSpc>
                <a:spcPct val="115000"/>
              </a:lnSpc>
              <a:spcBef>
                <a:spcPts val="0"/>
              </a:spcBef>
              <a:spcAft>
                <a:spcPts val="0"/>
              </a:spcAft>
              <a:buClr>
                <a:srgbClr val="FFFFFF"/>
              </a:buClr>
              <a:buSzPts val="2200"/>
              <a:buAutoNum type="arabicPeriod"/>
            </a:pPr>
            <a:r>
              <a:rPr lang="en-US" sz="2200">
                <a:solidFill>
                  <a:srgbClr val="FFFFFF"/>
                </a:solidFill>
              </a:rPr>
              <a:t>Research</a:t>
            </a:r>
            <a:endParaRPr sz="2200">
              <a:solidFill>
                <a:srgbClr val="FFFFFF"/>
              </a:solidFill>
            </a:endParaRPr>
          </a:p>
          <a:p>
            <a:pPr marL="457200" lvl="0" indent="-368300" algn="l" rtl="0">
              <a:lnSpc>
                <a:spcPct val="115000"/>
              </a:lnSpc>
              <a:spcBef>
                <a:spcPts val="0"/>
              </a:spcBef>
              <a:spcAft>
                <a:spcPts val="0"/>
              </a:spcAft>
              <a:buClr>
                <a:srgbClr val="FFFFFF"/>
              </a:buClr>
              <a:buSzPts val="2200"/>
              <a:buAutoNum type="arabicPeriod"/>
            </a:pPr>
            <a:r>
              <a:rPr lang="en-US" sz="2200">
                <a:solidFill>
                  <a:srgbClr val="FFFFFF"/>
                </a:solidFill>
              </a:rPr>
              <a:t>Create interview questions</a:t>
            </a:r>
            <a:endParaRPr sz="2200">
              <a:solidFill>
                <a:srgbClr val="FFFFFF"/>
              </a:solidFill>
            </a:endParaRPr>
          </a:p>
          <a:p>
            <a:pPr marL="457200" lvl="0" indent="-368300" algn="l" rtl="0">
              <a:lnSpc>
                <a:spcPct val="115000"/>
              </a:lnSpc>
              <a:spcBef>
                <a:spcPts val="0"/>
              </a:spcBef>
              <a:spcAft>
                <a:spcPts val="0"/>
              </a:spcAft>
              <a:buClr>
                <a:srgbClr val="FFFFFF"/>
              </a:buClr>
              <a:buSzPts val="2200"/>
              <a:buAutoNum type="arabicPeriod"/>
            </a:pPr>
            <a:r>
              <a:rPr lang="en-US" sz="2200">
                <a:solidFill>
                  <a:srgbClr val="FFFFFF"/>
                </a:solidFill>
              </a:rPr>
              <a:t>Interview </a:t>
            </a:r>
            <a:endParaRPr sz="2200">
              <a:solidFill>
                <a:srgbClr val="FFFFFF"/>
              </a:solidFill>
            </a:endParaRPr>
          </a:p>
          <a:p>
            <a:pPr marL="457200" lvl="0" indent="-368300" algn="l" rtl="0">
              <a:lnSpc>
                <a:spcPct val="115000"/>
              </a:lnSpc>
              <a:spcBef>
                <a:spcPts val="0"/>
              </a:spcBef>
              <a:spcAft>
                <a:spcPts val="0"/>
              </a:spcAft>
              <a:buClr>
                <a:srgbClr val="FFFFFF"/>
              </a:buClr>
              <a:buSzPts val="2200"/>
              <a:buAutoNum type="arabicPeriod"/>
            </a:pPr>
            <a:r>
              <a:rPr lang="en-US" sz="2200">
                <a:solidFill>
                  <a:srgbClr val="FFFFFF"/>
                </a:solidFill>
              </a:rPr>
              <a:t>Create first draft</a:t>
            </a:r>
            <a:endParaRPr sz="2200">
              <a:solidFill>
                <a:srgbClr val="FFFFFF"/>
              </a:solidFill>
            </a:endParaRPr>
          </a:p>
          <a:p>
            <a:pPr marL="457200" lvl="0" indent="-368300" algn="l" rtl="0">
              <a:lnSpc>
                <a:spcPct val="115000"/>
              </a:lnSpc>
              <a:spcBef>
                <a:spcPts val="0"/>
              </a:spcBef>
              <a:spcAft>
                <a:spcPts val="0"/>
              </a:spcAft>
              <a:buClr>
                <a:srgbClr val="FFFFFF"/>
              </a:buClr>
              <a:buSzPts val="2200"/>
              <a:buAutoNum type="arabicPeriod"/>
            </a:pPr>
            <a:r>
              <a:rPr lang="en-US" sz="2200">
                <a:solidFill>
                  <a:srgbClr val="FFFFFF"/>
                </a:solidFill>
              </a:rPr>
              <a:t>Editing</a:t>
            </a:r>
            <a:endParaRPr sz="2200">
              <a:solidFill>
                <a:srgbClr val="FFFFFF"/>
              </a:solidFill>
            </a:endParaRPr>
          </a:p>
          <a:p>
            <a:pPr marL="457200" lvl="0" indent="-368300" algn="l" rtl="0">
              <a:lnSpc>
                <a:spcPct val="115000"/>
              </a:lnSpc>
              <a:spcBef>
                <a:spcPts val="0"/>
              </a:spcBef>
              <a:spcAft>
                <a:spcPts val="0"/>
              </a:spcAft>
              <a:buClr>
                <a:srgbClr val="FFFFFF"/>
              </a:buClr>
              <a:buSzPts val="2200"/>
              <a:buAutoNum type="arabicPeriod"/>
            </a:pPr>
            <a:r>
              <a:rPr lang="en-US" sz="2200">
                <a:solidFill>
                  <a:srgbClr val="FFFFFF"/>
                </a:solidFill>
              </a:rPr>
              <a:t>Submit</a:t>
            </a:r>
            <a:endParaRPr sz="22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7"/>
          <p:cNvSpPr txBox="1">
            <a:spLocks noGrp="1"/>
          </p:cNvSpPr>
          <p:nvPr>
            <p:ph type="title"/>
          </p:nvPr>
        </p:nvSpPr>
        <p:spPr>
          <a:xfrm>
            <a:off x="4914900" y="635454"/>
            <a:ext cx="6678000" cy="111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Joint Effort: Sang-Ho Yun Profile Piece</a:t>
            </a:r>
            <a:endParaRPr/>
          </a:p>
        </p:txBody>
      </p:sp>
      <p:sp>
        <p:nvSpPr>
          <p:cNvPr id="259" name="Google Shape;259;p27"/>
          <p:cNvSpPr txBox="1">
            <a:spLocks noGrp="1"/>
          </p:cNvSpPr>
          <p:nvPr>
            <p:ph type="body" idx="1"/>
          </p:nvPr>
        </p:nvSpPr>
        <p:spPr>
          <a:xfrm>
            <a:off x="4914900" y="1917200"/>
            <a:ext cx="6211800" cy="4305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Sang-Ho Yun is a geophysicist and radar scientist at JPL where he is a PI on the ARIA project.</a:t>
            </a: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r>
              <a:rPr lang="en-US"/>
              <a:t>- Working relationships (and therefore communication) is key in response efforts and goals of the Disasters program</a:t>
            </a:r>
            <a:endParaRPr/>
          </a:p>
          <a:p>
            <a:pPr marL="45720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r>
              <a:rPr lang="en-US"/>
              <a:t>- Efforts in technological endeavors that seem unrelated to individuals still save lives and this is the goal of Yun and many other researchers with the Disasters program</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r>
              <a:rPr lang="en-US"/>
              <a:t>- Scientists are multifaceted and relatable</a:t>
            </a:r>
            <a:endParaRPr/>
          </a:p>
          <a:p>
            <a:pPr marL="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xfrm>
            <a:off x="4914900" y="1104144"/>
            <a:ext cx="6678000" cy="6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Glasscoe and Kirschbaum’s Collaboration</a:t>
            </a:r>
            <a:endParaRPr/>
          </a:p>
        </p:txBody>
      </p:sp>
      <p:sp>
        <p:nvSpPr>
          <p:cNvPr id="266" name="Google Shape;266;p28"/>
          <p:cNvSpPr txBox="1">
            <a:spLocks noGrp="1"/>
          </p:cNvSpPr>
          <p:nvPr>
            <p:ph type="body" idx="1"/>
          </p:nvPr>
        </p:nvSpPr>
        <p:spPr>
          <a:xfrm>
            <a:off x="4914900" y="2010851"/>
            <a:ext cx="6678000" cy="3719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PI: Dalia Kirschbaum (GSFC)</a:t>
            </a:r>
            <a:endParaRPr/>
          </a:p>
          <a:p>
            <a:pPr marL="457200" lvl="0" indent="-342900" algn="l" rtl="0">
              <a:spcBef>
                <a:spcPts val="1000"/>
              </a:spcBef>
              <a:spcAft>
                <a:spcPts val="0"/>
              </a:spcAft>
              <a:buSzPts val="1800"/>
              <a:buChar char="-"/>
            </a:pPr>
            <a:r>
              <a:rPr lang="en-US"/>
              <a:t>Landslide Disaster Risk Reduction and Response</a:t>
            </a:r>
            <a:endParaRPr/>
          </a:p>
          <a:p>
            <a:pPr marL="0" lvl="0" indent="0" algn="l" rtl="0">
              <a:spcBef>
                <a:spcPts val="1000"/>
              </a:spcBef>
              <a:spcAft>
                <a:spcPts val="0"/>
              </a:spcAft>
              <a:buNone/>
            </a:pPr>
            <a:r>
              <a:rPr lang="en-US"/>
              <a:t>PI: Maggi Glasscoe (JPL)</a:t>
            </a:r>
            <a:endParaRPr/>
          </a:p>
          <a:p>
            <a:pPr marL="457200" lvl="0" indent="-342900" algn="l" rtl="0">
              <a:spcBef>
                <a:spcPts val="1000"/>
              </a:spcBef>
              <a:spcAft>
                <a:spcPts val="0"/>
              </a:spcAft>
              <a:buSzPts val="1800"/>
              <a:buChar char="-"/>
            </a:pPr>
            <a:r>
              <a:rPr lang="en-US"/>
              <a:t>Global Flood Modeling and Alerting</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Collaboration towards the first near-global model for flood and landslide hazards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Citizen science and crowdsourcing hazard data make a difference</a:t>
            </a:r>
            <a:endParaRPr/>
          </a:p>
          <a:p>
            <a:pPr marL="457200" lvl="0" indent="-342900" algn="l" rtl="0">
              <a:spcBef>
                <a:spcPts val="1000"/>
              </a:spcBef>
              <a:spcAft>
                <a:spcPts val="0"/>
              </a:spcAft>
              <a:buSzPts val="1800"/>
              <a:buChar char="-"/>
            </a:pPr>
            <a:r>
              <a:rPr lang="en-US"/>
              <a:t>Landslide Reporter: landslides.nasa.gov</a:t>
            </a:r>
            <a:endParaRPr/>
          </a:p>
        </p:txBody>
      </p:sp>
      <p:sp>
        <p:nvSpPr>
          <p:cNvPr id="267" name="Google Shape;267;p28"/>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title"/>
          </p:nvPr>
        </p:nvSpPr>
        <p:spPr>
          <a:xfrm>
            <a:off x="4914900" y="1104144"/>
            <a:ext cx="6678000" cy="6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Diego Melgar’s Profile Piece</a:t>
            </a:r>
            <a:endParaRPr/>
          </a:p>
        </p:txBody>
      </p:sp>
      <p:sp>
        <p:nvSpPr>
          <p:cNvPr id="274" name="Google Shape;274;p29"/>
          <p:cNvSpPr txBox="1">
            <a:spLocks noGrp="1"/>
          </p:cNvSpPr>
          <p:nvPr>
            <p:ph type="body" idx="1"/>
          </p:nvPr>
        </p:nvSpPr>
        <p:spPr>
          <a:xfrm>
            <a:off x="4914900" y="2214689"/>
            <a:ext cx="6678000" cy="336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Diego Melgar: Geophysicist at the University of Oregon</a:t>
            </a:r>
            <a:endParaRPr/>
          </a:p>
          <a:p>
            <a:pPr marL="457200" lvl="0" indent="-342900" algn="l" rtl="0">
              <a:spcBef>
                <a:spcPts val="1000"/>
              </a:spcBef>
              <a:spcAft>
                <a:spcPts val="0"/>
              </a:spcAft>
              <a:buSzPts val="1800"/>
              <a:buChar char="-"/>
            </a:pPr>
            <a:r>
              <a:rPr lang="en-US"/>
              <a:t>Interests: Earthquake seismology, strong ground motion, tsunamis, early warning systems, geodetic imaging</a:t>
            </a:r>
            <a:endParaRPr/>
          </a:p>
          <a:p>
            <a:pPr marL="0" lvl="0" indent="0" algn="l" rtl="0">
              <a:spcBef>
                <a:spcPts val="1000"/>
              </a:spcBef>
              <a:spcAft>
                <a:spcPts val="0"/>
              </a:spcAft>
              <a:buNone/>
            </a:pPr>
            <a:endParaRPr/>
          </a:p>
          <a:p>
            <a:pPr marL="0" lvl="0" indent="0" algn="l" rtl="0">
              <a:spcBef>
                <a:spcPts val="1000"/>
              </a:spcBef>
              <a:spcAft>
                <a:spcPts val="0"/>
              </a:spcAft>
              <a:buNone/>
            </a:pPr>
            <a:r>
              <a:rPr lang="en-US"/>
              <a:t>Working with NASA to improve the tsunami forecasting and early warning system through NASA Applied Sciences A.37 ROSES research project “Enlisting Satellite Data to Modernize Local Tsunami Early Warning”</a:t>
            </a:r>
            <a:endParaRPr/>
          </a:p>
        </p:txBody>
      </p:sp>
      <p:sp>
        <p:nvSpPr>
          <p:cNvPr id="275" name="Google Shape;275;p29"/>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4914900" y="1104144"/>
            <a:ext cx="6678000" cy="64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Virtual Reality with Shayna Skolnik</a:t>
            </a:r>
            <a:endParaRPr/>
          </a:p>
        </p:txBody>
      </p:sp>
      <p:sp>
        <p:nvSpPr>
          <p:cNvPr id="282" name="Google Shape;282;p30"/>
          <p:cNvSpPr txBox="1">
            <a:spLocks noGrp="1"/>
          </p:cNvSpPr>
          <p:nvPr>
            <p:ph type="body" idx="1"/>
          </p:nvPr>
        </p:nvSpPr>
        <p:spPr>
          <a:xfrm>
            <a:off x="4914900" y="1962898"/>
            <a:ext cx="6678000" cy="4459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Shayna Skolnik, founder and CEO of Navteca</a:t>
            </a:r>
            <a:endParaRPr/>
          </a:p>
          <a:p>
            <a:pPr marL="0" lvl="0" indent="0" algn="l" rtl="0">
              <a:spcBef>
                <a:spcPts val="1000"/>
              </a:spcBef>
              <a:spcAft>
                <a:spcPts val="0"/>
              </a:spcAft>
              <a:buNone/>
            </a:pPr>
            <a:r>
              <a:rPr lang="en-US"/>
              <a:t>Works with the Disasters program to investigate the potential of virtual reality (VR) in disasters applications</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VR provides a new level interactivity to view Earth science data</a:t>
            </a:r>
            <a:endParaRPr/>
          </a:p>
          <a:p>
            <a:pPr marL="457200" lvl="0" indent="-342900" algn="l" rtl="0">
              <a:spcBef>
                <a:spcPts val="1000"/>
              </a:spcBef>
              <a:spcAft>
                <a:spcPts val="0"/>
              </a:spcAft>
              <a:buSzPts val="1800"/>
              <a:buChar char="-"/>
            </a:pPr>
            <a:r>
              <a:rPr lang="en-US"/>
              <a:t>Provides a sense of scale that traditional visualization does not</a:t>
            </a:r>
            <a:endParaRPr/>
          </a:p>
          <a:p>
            <a:pPr marL="457200" lvl="0" indent="-342900" algn="l" rtl="0">
              <a:spcBef>
                <a:spcPts val="1000"/>
              </a:spcBef>
              <a:spcAft>
                <a:spcPts val="0"/>
              </a:spcAft>
              <a:buSzPts val="1800"/>
              <a:buChar char="-"/>
            </a:pPr>
            <a:r>
              <a:rPr lang="en-US"/>
              <a:t>VR is still in its infancy, but the possibilities are endless</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83" name="Google Shape;283;p30"/>
          <p:cNvSpPr txBox="1">
            <a:spLocks noGrp="1"/>
          </p:cNvSpPr>
          <p:nvPr>
            <p:ph type="sldNum" idx="12"/>
          </p:nvPr>
        </p:nvSpPr>
        <p:spPr>
          <a:xfrm>
            <a:off x="9355319" y="6422339"/>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rthameric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irborn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r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nd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n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981</Words>
  <Application>Microsoft Macintosh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14</vt:i4>
      </vt:variant>
    </vt:vector>
  </HeadingPairs>
  <TitlesOfParts>
    <vt:vector size="22" baseType="lpstr">
      <vt:lpstr>Arial</vt:lpstr>
      <vt:lpstr>Calibri</vt:lpstr>
      <vt:lpstr>1_Office Theme</vt:lpstr>
      <vt:lpstr>northamerica</vt:lpstr>
      <vt:lpstr>airborne</vt:lpstr>
      <vt:lpstr>fire</vt:lpstr>
      <vt:lpstr>land2</vt:lpstr>
      <vt:lpstr>land</vt:lpstr>
      <vt:lpstr>PowerPoint Presentation</vt:lpstr>
      <vt:lpstr>NASA Earth Applied Science Disasters Program</vt:lpstr>
      <vt:lpstr>Strategic Communications for the Disasters Program</vt:lpstr>
      <vt:lpstr>Disasters vs. “Natural” Disasters #NoNaturalDisasters</vt:lpstr>
      <vt:lpstr>The Writing Process</vt:lpstr>
      <vt:lpstr>Joint Effort: Sang-Ho Yun Profile Piece</vt:lpstr>
      <vt:lpstr>Glasscoe and Kirschbaum’s Collaboration</vt:lpstr>
      <vt:lpstr>Diego Melgar’s Profile Piece</vt:lpstr>
      <vt:lpstr>Virtual Reality with Shayna Skolnik</vt:lpstr>
      <vt:lpstr>SO2 and Volcanic Ash Tracking Product Piece</vt:lpstr>
      <vt:lpstr>Mexican Earthquake and Tsunami Product Piece</vt:lpstr>
      <vt:lpstr>What do these pieces accomplish for NASA  and the Disaster’s program?</vt:lpstr>
      <vt:lpstr>Conveying impact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Carmen Atkins</cp:lastModifiedBy>
  <cp:revision>1</cp:revision>
  <dcterms:modified xsi:type="dcterms:W3CDTF">2020-07-27T18:42:24Z</dcterms:modified>
</cp:coreProperties>
</file>