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64" r:id="rId3"/>
    <p:sldId id="257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4" y="1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160EA64-D806-43AC-9DF2-F8C432F32B4C}" type="datetimeFigureOut">
              <a:rPr lang="en-US" dirty="0"/>
              <a:pPr/>
              <a:t>7/29/2020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56889-23D7-4D59-B117-57FD840CCF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199" y="2386744"/>
            <a:ext cx="9439275" cy="1645920"/>
          </a:xfrm>
        </p:spPr>
        <p:txBody>
          <a:bodyPr>
            <a:normAutofit fontScale="90000"/>
          </a:bodyPr>
          <a:lstStyle/>
          <a:p>
            <a:r>
              <a:rPr lang="en-US" dirty="0"/>
              <a:t>Visualization and 3d mesh generation for </a:t>
            </a:r>
            <a:r>
              <a:rPr lang="en-US"/>
              <a:t>assemblerS </a:t>
            </a:r>
            <a:r>
              <a:rPr lang="en-US" dirty="0"/>
              <a:t>range of motion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262CAC-D86D-4CF4-ABF8-F30ABB4880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Jonah D.  Vanke – Exit Presentation</a:t>
            </a:r>
          </a:p>
        </p:txBody>
      </p:sp>
    </p:spTree>
    <p:extLst>
      <p:ext uri="{BB962C8B-B14F-4D97-AF65-F5344CB8AC3E}">
        <p14:creationId xmlns:p14="http://schemas.microsoft.com/office/powerpoint/2010/main" val="2462120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B5CF8-A609-4B1E-A98F-32626F276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8969" y="2386744"/>
            <a:ext cx="5928358" cy="1645920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>
                <a:solidFill>
                  <a:srgbClr val="262626"/>
                </a:solidFill>
              </a:rPr>
              <a:t>assemblers</a:t>
            </a:r>
          </a:p>
        </p:txBody>
      </p:sp>
      <p:pic>
        <p:nvPicPr>
          <p:cNvPr id="3074" name="Picture 2" descr="Picture of a 4-stack Assembler prototype | Download Scientific Diagram">
            <a:extLst>
              <a:ext uri="{FF2B5EF4-FFF2-40B4-BE49-F238E27FC236}">
                <a16:creationId xmlns:a16="http://schemas.microsoft.com/office/drawing/2014/main" id="{49DDAC6D-0CD3-4DB3-86D9-056D2F9F96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31" b="25745"/>
          <a:stretch/>
        </p:blipFill>
        <p:spPr bwMode="auto">
          <a:xfrm>
            <a:off x="20" y="10"/>
            <a:ext cx="4654277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305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C7E03-9F26-4C38-A5C8-02952DEA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0" y="978776"/>
            <a:ext cx="3044953" cy="1174991"/>
          </a:xfrm>
        </p:spPr>
        <p:txBody>
          <a:bodyPr>
            <a:normAutofit/>
          </a:bodyPr>
          <a:lstStyle/>
          <a:p>
            <a:r>
              <a:rPr lang="en-US" sz="2000"/>
              <a:t>Assembler rom point clouds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6B083-0890-4806-81A3-33A263282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0" y="2640692"/>
            <a:ext cx="3044952" cy="3255252"/>
          </a:xfrm>
        </p:spPr>
        <p:txBody>
          <a:bodyPr>
            <a:normAutofit/>
          </a:bodyPr>
          <a:lstStyle/>
          <a:p>
            <a:r>
              <a:rPr lang="en-US" sz="2000" dirty="0"/>
              <a:t>Thousands of potential reaches generated randomly</a:t>
            </a:r>
          </a:p>
          <a:p>
            <a:r>
              <a:rPr lang="en-US" sz="2000" dirty="0"/>
              <a:t>Initially based on uniform distribution, later modified to include more extreme positions for multiple-SP stacks</a:t>
            </a:r>
          </a:p>
          <a:p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EFA236-64BB-4E43-A0CD-57F576E813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80" r="12282" b="1"/>
          <a:stretch/>
        </p:blipFill>
        <p:spPr>
          <a:xfrm>
            <a:off x="4654296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509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D865C65-302C-4531-98EB-594D721E0C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79" r="-3" b="24596"/>
          <a:stretch/>
        </p:blipFill>
        <p:spPr>
          <a:xfrm>
            <a:off x="321730" y="321732"/>
            <a:ext cx="5728548" cy="30791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5297DD3-D589-464A-9F2C-BCC251293C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065" r="-3" b="19818"/>
          <a:stretch/>
        </p:blipFill>
        <p:spPr>
          <a:xfrm>
            <a:off x="321730" y="3489158"/>
            <a:ext cx="5728548" cy="30471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907822-0658-406E-98AD-026C52B908E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721" r="12983" b="-1"/>
          <a:stretch/>
        </p:blipFill>
        <p:spPr>
          <a:xfrm>
            <a:off x="6141723" y="321732"/>
            <a:ext cx="5728547" cy="621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702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C7E03-9F26-4C38-A5C8-02952DEA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0" y="978776"/>
            <a:ext cx="3044953" cy="1174991"/>
          </a:xfrm>
        </p:spPr>
        <p:txBody>
          <a:bodyPr>
            <a:normAutofit/>
          </a:bodyPr>
          <a:lstStyle/>
          <a:p>
            <a:r>
              <a:rPr lang="en-US" sz="2000" dirty="0"/>
              <a:t>Rotation-based STL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6B083-0890-4806-81A3-33A263282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0" y="2640691"/>
            <a:ext cx="3044952" cy="4017283"/>
          </a:xfrm>
        </p:spPr>
        <p:txBody>
          <a:bodyPr>
            <a:normAutofit/>
          </a:bodyPr>
          <a:lstStyle/>
          <a:p>
            <a:r>
              <a:rPr lang="en-US" sz="1600" dirty="0"/>
              <a:t>Files created using a 2-dimensional projection of a narrow 3-dimensional section of the point cloud revolved about the y-axis</a:t>
            </a:r>
          </a:p>
          <a:p>
            <a:r>
              <a:rPr lang="en-US" sz="1600" dirty="0"/>
              <a:t>Limited in capability due to asymmetry in true ASSEMBLER reach</a:t>
            </a:r>
          </a:p>
          <a:p>
            <a:r>
              <a:rPr lang="en-US" sz="1600" dirty="0"/>
              <a:t>A close approximation of initial non-extreme point clouds</a:t>
            </a:r>
          </a:p>
          <a:p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07AB62-13E4-4E5A-B981-5053895D7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184" y="216017"/>
            <a:ext cx="2010784" cy="136133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773DAB6-6366-482F-B66A-792FC21CD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773" y="2847511"/>
            <a:ext cx="2010783" cy="116796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53B6A3-01FE-4F99-860C-A9EFBD82C7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775" y="1575710"/>
            <a:ext cx="2021191" cy="12718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75DF9C0-667F-4A50-BB8B-7DFE58A8FE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773" y="4013431"/>
            <a:ext cx="1981429" cy="127180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D77CB88-F974-4894-A773-BA76C592B3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7966" y="216017"/>
            <a:ext cx="2771093" cy="210046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9BB8FD8-F345-40A9-8801-5377F0EBFD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9059" y="236291"/>
            <a:ext cx="2869700" cy="2080189"/>
          </a:xfrm>
          <a:prstGeom prst="rect">
            <a:avLst/>
          </a:prstGeom>
        </p:spPr>
      </p:pic>
      <p:pic>
        <p:nvPicPr>
          <p:cNvPr id="1026" name="Picture 2" descr="image.png">
            <a:extLst>
              <a:ext uri="{FF2B5EF4-FFF2-40B4-BE49-F238E27FC236}">
                <a16:creationId xmlns:a16="http://schemas.microsoft.com/office/drawing/2014/main" id="{5B4C1C1C-1129-4D6E-B5AF-2B95904077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316480"/>
            <a:ext cx="5732389" cy="4409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280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C7E03-9F26-4C38-A5C8-02952DEA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964692"/>
            <a:ext cx="5928637" cy="1188720"/>
          </a:xfrm>
        </p:spPr>
        <p:txBody>
          <a:bodyPr>
            <a:normAutofit/>
          </a:bodyPr>
          <a:lstStyle/>
          <a:p>
            <a:r>
              <a:rPr lang="en-US"/>
              <a:t>Alpha shapes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6B083-0890-4806-81A3-33A263282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638044"/>
            <a:ext cx="5925312" cy="3101983"/>
          </a:xfrm>
        </p:spPr>
        <p:txBody>
          <a:bodyPr>
            <a:normAutofit/>
          </a:bodyPr>
          <a:lstStyle/>
          <a:p>
            <a:r>
              <a:rPr lang="en-US" dirty="0"/>
              <a:t>Bounding shapes for a set of points based on a circle or sphere of a given radius alpha</a:t>
            </a:r>
          </a:p>
          <a:p>
            <a:r>
              <a:rPr lang="en-US" dirty="0"/>
              <a:t>Used for generating a 2D edge to create rotation-based shells, and later for more representative STLs</a:t>
            </a:r>
          </a:p>
          <a:p>
            <a:endParaRPr lang="en-US" dirty="0"/>
          </a:p>
        </p:txBody>
      </p:sp>
      <p:sp>
        <p:nvSpPr>
          <p:cNvPr id="2054" name="Rectangle 72">
            <a:extLst>
              <a:ext uri="{FF2B5EF4-FFF2-40B4-BE49-F238E27FC236}">
                <a16:creationId xmlns:a16="http://schemas.microsoft.com/office/drawing/2014/main" id="{190C969A-0DF4-4AA9-93B9-0E1DEE8B65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-2"/>
            <a:ext cx="4657344" cy="685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3718A2F7-0650-4C53-B94E-7F8BB42D0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6220" y="315301"/>
            <a:ext cx="4014216" cy="5623561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8536D67-12C2-4065-B541-428BEBB26A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20812" y="479893"/>
            <a:ext cx="3685032" cy="529437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Image preview">
            <a:extLst>
              <a:ext uri="{FF2B5EF4-FFF2-40B4-BE49-F238E27FC236}">
                <a16:creationId xmlns:a16="http://schemas.microsoft.com/office/drawing/2014/main" id="{B88A64C0-D05F-4B35-9700-265B3B7CA1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4624"/>
          <a:stretch/>
        </p:blipFill>
        <p:spPr bwMode="auto">
          <a:xfrm>
            <a:off x="8186411" y="665018"/>
            <a:ext cx="3353834" cy="203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21F883-881B-4C22-950B-9E54CF65944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44" r="8047"/>
          <a:stretch/>
        </p:blipFill>
        <p:spPr>
          <a:xfrm>
            <a:off x="8186411" y="2854035"/>
            <a:ext cx="3353834" cy="276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4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C7E03-9F26-4C38-A5C8-02952DEA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0" y="978776"/>
            <a:ext cx="3044953" cy="1174991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Alpha shape based </a:t>
            </a:r>
            <a:r>
              <a:rPr lang="en-US" sz="2000" dirty="0" err="1"/>
              <a:t>stl</a:t>
            </a:r>
            <a:r>
              <a:rPr lang="en-US" sz="2000" dirty="0"/>
              <a:t>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6B083-0890-4806-81A3-33A263282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0" y="2640692"/>
            <a:ext cx="3044952" cy="3255252"/>
          </a:xfrm>
        </p:spPr>
        <p:txBody>
          <a:bodyPr>
            <a:normAutofit/>
          </a:bodyPr>
          <a:lstStyle/>
          <a:p>
            <a:r>
              <a:rPr lang="en-US" sz="1600" dirty="0"/>
              <a:t>Used for more representative shells for initial, uniformly random point clouds</a:t>
            </a:r>
          </a:p>
          <a:p>
            <a:r>
              <a:rPr lang="en-US" sz="1600" dirty="0"/>
              <a:t>Also used to more accurately represent asymmetry of extreme reach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6D8625-C1E1-4FD7-A967-B2AE1C24A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0" y="443865"/>
            <a:ext cx="3619500" cy="19888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E9E555-AB65-45B7-8ACB-9F7B5443D5F6}"/>
              </a:ext>
            </a:extLst>
          </p:cNvPr>
          <p:cNvSpPr txBox="1"/>
          <p:nvPr/>
        </p:nvSpPr>
        <p:spPr>
          <a:xfrm>
            <a:off x="4286251" y="2432684"/>
            <a:ext cx="3619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STL for 2-platform stack (uniformly random)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FDF189-CAB8-4D81-8DC1-DF1B0258D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5730" y="443865"/>
            <a:ext cx="3292599" cy="198881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067CC36-E01E-4D37-ADB7-3870AFA1C20C}"/>
              </a:ext>
            </a:extLst>
          </p:cNvPr>
          <p:cNvSpPr txBox="1"/>
          <p:nvPr/>
        </p:nvSpPr>
        <p:spPr>
          <a:xfrm>
            <a:off x="7662289" y="2432683"/>
            <a:ext cx="34438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STL for 4-platform stack (uniformly random)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1B7B11-FBC1-459A-8C00-B4A1E8B638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7250" y="2740460"/>
            <a:ext cx="2748645" cy="27745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2C8A9AD-3058-4F00-B8CE-EFF1A66063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5894" y="2740460"/>
            <a:ext cx="3256102" cy="277451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F0AC8AA-BE6C-4DC8-920C-DDD8FAC65D23}"/>
              </a:ext>
            </a:extLst>
          </p:cNvPr>
          <p:cNvSpPr/>
          <p:nvPr/>
        </p:nvSpPr>
        <p:spPr>
          <a:xfrm>
            <a:off x="5375780" y="5526612"/>
            <a:ext cx="45730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STL for 4-platform stack (extreme positions)</a:t>
            </a:r>
          </a:p>
        </p:txBody>
      </p:sp>
    </p:spTree>
    <p:extLst>
      <p:ext uri="{BB962C8B-B14F-4D97-AF65-F5344CB8AC3E}">
        <p14:creationId xmlns:p14="http://schemas.microsoft.com/office/powerpoint/2010/main" val="1553833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57C00-BBAA-4F87-8442-8F870EED0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34640"/>
            <a:ext cx="7729728" cy="1188720"/>
          </a:xfrm>
        </p:spPr>
        <p:txBody>
          <a:bodyPr/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30448804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173</Words>
  <Application>Microsoft Office PowerPoint</Application>
  <PresentationFormat>Widescreen</PresentationFormat>
  <Paragraphs>20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Gill Sans MT</vt:lpstr>
      <vt:lpstr>Parcel</vt:lpstr>
      <vt:lpstr>Visualization and 3d mesh generation for assemblerS range of motion</vt:lpstr>
      <vt:lpstr>assemblers</vt:lpstr>
      <vt:lpstr>Assembler rom point clouds</vt:lpstr>
      <vt:lpstr>PowerPoint Presentation</vt:lpstr>
      <vt:lpstr>Rotation-based STL Generation</vt:lpstr>
      <vt:lpstr>Alpha shapes</vt:lpstr>
      <vt:lpstr>Alpha shape based stl generation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Visualization and 3d mesh generation for assembler range of motion</dc:title>
  <dc:creator>Vanke, Jonah D. (LARC-D312)[UNIVERSITIES SPACE RESEARCH ASSOCIATION]</dc:creator>
  <cp:lastModifiedBy>Vanke, Jonah D. (LARC-D312)[UNIVERSITIES SPACE RESEARCH ASSOCIATION]</cp:lastModifiedBy>
  <cp:revision>2</cp:revision>
  <dcterms:created xsi:type="dcterms:W3CDTF">2020-07-29T06:40:30Z</dcterms:created>
  <dcterms:modified xsi:type="dcterms:W3CDTF">2020-07-29T06:47:10Z</dcterms:modified>
</cp:coreProperties>
</file>