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3" r:id="rId8"/>
    <p:sldId id="268" r:id="rId9"/>
    <p:sldId id="269" r:id="rId10"/>
    <p:sldId id="270" r:id="rId11"/>
    <p:sldId id="271" r:id="rId12"/>
    <p:sldId id="267" r:id="rId13"/>
  </p:sldIdLst>
  <p:sldSz cx="12192000" cy="6858000"/>
  <p:notesSz cx="6858000" cy="9144000"/>
  <p:embeddedFontLst>
    <p:embeddedFont>
      <p:font typeface="Calibri" panose="020F0502020204030204" pitchFamily="34" charset="0"/>
      <p:regular r:id="rId15"/>
      <p:bold r:id="rId16"/>
      <p:italic r:id="rId17"/>
      <p:boldItalic r:id="rId18"/>
    </p:embeddedFont>
    <p:embeddedFont>
      <p:font typeface="Georgia" panose="02040502050405020303" pitchFamily="18" charset="0"/>
      <p:regular r:id="rId19"/>
      <p:bold r:id="rId20"/>
      <p:italic r:id="rId21"/>
      <p:boldItalic r:id="rId22"/>
    </p:embeddedFont>
    <p:embeddedFont>
      <p:font typeface="Open Sans" panose="020B060603050402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j7TbO9QmspeZveD+PtCcDfyd4vN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595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79184"/>
  </p:normalViewPr>
  <p:slideViewPr>
    <p:cSldViewPr snapToGrid="0" snapToObjects="1" showGuides="1">
      <p:cViewPr varScale="1">
        <p:scale>
          <a:sx n="95" d="100"/>
          <a:sy n="95" d="100"/>
        </p:scale>
        <p:origin x="1664" y="19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servirglobal.net/Global/Articles/Article/2725/reducing-illegal-gold-mining-in-the-tropical-forests-of-ghana-and-peru-a-forthcoming-collaboration-across-the-atlantic"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www.undispatch.com/how-satellite-data-can-fight-illegal-mining-in-ghana/"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4" name="Google Shape;12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2: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 name="Google Shape;137;p2:notes"/>
          <p:cNvSpPr txBox="1">
            <a:spLocks noGrp="1"/>
          </p:cNvSpPr>
          <p:nvPr>
            <p:ph type="body" idx="1"/>
          </p:nvPr>
        </p:nvSpPr>
        <p:spPr>
          <a:xfrm>
            <a:off x="701040" y="4473892"/>
            <a:ext cx="5608200" cy="3660600"/>
          </a:xfrm>
          <a:prstGeom prst="rect">
            <a:avLst/>
          </a:prstGeom>
          <a:noFill/>
          <a:ln>
            <a:noFill/>
          </a:ln>
        </p:spPr>
        <p:txBody>
          <a:bodyPr spcFirstLastPara="1" wrap="square" lIns="93175" tIns="46575" rIns="93175" bIns="46575" anchor="t" anchorCtr="0">
            <a:noAutofit/>
          </a:bodyPr>
          <a:lstStyle/>
          <a:p>
            <a:pPr marL="0" lvl="0" indent="0" algn="l" rtl="0">
              <a:lnSpc>
                <a:spcPct val="100000"/>
              </a:lnSpc>
              <a:spcBef>
                <a:spcPts val="0"/>
              </a:spcBef>
              <a:spcAft>
                <a:spcPts val="0"/>
              </a:spcAft>
              <a:buClr>
                <a:schemeClr val="dk1"/>
              </a:buClr>
              <a:buSzPts val="1100"/>
              <a:buFont typeface="Open Sans"/>
              <a:buNone/>
            </a:pPr>
            <a:r>
              <a:rPr lang="en-US" sz="1200" dirty="0">
                <a:latin typeface="Open Sans"/>
                <a:ea typeface="Open Sans"/>
                <a:cs typeface="Open Sans"/>
                <a:sym typeface="Open Sans"/>
              </a:rPr>
              <a:t>Our approach involves connecting with regional institutions around the world to build their capacity. Here is a map of those hubs and the countries they work with. Our youngest hub, SERVIR Amazonia based out of CIAT in Cali Colombia, SERVIR West Africa based at AGRHYMET in Niamey, Niger, SERVIR Eastern and Southern Africa at RCMRD in Nairobi, Kenya, SERVIR Hindu Kush Himalaya at ICIMOD in Kathmandu, Nepal, and SERVIR Mekong at ADPC in Bangkok, Thailand. </a:t>
            </a:r>
            <a:br>
              <a:rPr lang="en-US" sz="1200" dirty="0">
                <a:latin typeface="Open Sans"/>
                <a:ea typeface="Open Sans"/>
                <a:cs typeface="Open Sans"/>
                <a:sym typeface="Open Sans"/>
              </a:rPr>
            </a:br>
            <a:br>
              <a:rPr lang="en-US" sz="1200" dirty="0">
                <a:latin typeface="Open Sans"/>
                <a:ea typeface="Open Sans"/>
                <a:cs typeface="Open Sans"/>
                <a:sym typeface="Open Sans"/>
              </a:rPr>
            </a:br>
            <a:r>
              <a:rPr lang="en-US" sz="1200" dirty="0">
                <a:latin typeface="Open Sans"/>
                <a:ea typeface="Open Sans"/>
                <a:cs typeface="Open Sans"/>
                <a:sym typeface="Open Sans"/>
              </a:rPr>
              <a:t>Also shown here are our 4 application areas where we focus our services.   </a:t>
            </a:r>
            <a:endParaRPr sz="1200" dirty="0">
              <a:latin typeface="Open Sans"/>
              <a:ea typeface="Open Sans"/>
              <a:cs typeface="Open Sans"/>
              <a:sym typeface="Open Sans"/>
            </a:endParaRPr>
          </a:p>
          <a:p>
            <a:pPr marL="0" lvl="0" indent="0" algn="l" rtl="0">
              <a:lnSpc>
                <a:spcPct val="100000"/>
              </a:lnSpc>
              <a:spcBef>
                <a:spcPts val="0"/>
              </a:spcBef>
              <a:spcAft>
                <a:spcPts val="0"/>
              </a:spcAft>
              <a:buClr>
                <a:schemeClr val="dk1"/>
              </a:buClr>
              <a:buSzPts val="1100"/>
              <a:buFont typeface="Calibri"/>
              <a:buNone/>
            </a:pPr>
            <a:endParaRPr sz="1200" dirty="0">
              <a:latin typeface="Open Sans"/>
              <a:ea typeface="Open Sans"/>
              <a:cs typeface="Open Sans"/>
              <a:sym typeface="Open Sans"/>
            </a:endParaRPr>
          </a:p>
          <a:p>
            <a:pPr marL="0" lvl="0" indent="0" algn="l" rtl="0">
              <a:lnSpc>
                <a:spcPct val="100000"/>
              </a:lnSpc>
              <a:spcBef>
                <a:spcPts val="0"/>
              </a:spcBef>
              <a:spcAft>
                <a:spcPts val="0"/>
              </a:spcAft>
              <a:buClr>
                <a:schemeClr val="dk1"/>
              </a:buClr>
              <a:buSzPts val="1100"/>
              <a:buFont typeface="Open Sans"/>
              <a:buNone/>
            </a:pPr>
            <a:r>
              <a:rPr lang="en-US" sz="1200" dirty="0">
                <a:latin typeface="Open Sans"/>
                <a:ea typeface="Open Sans"/>
                <a:cs typeface="Open Sans"/>
                <a:sym typeface="Open Sans"/>
              </a:rPr>
              <a:t>The regional and thematic expertise across the globe allows for knowledge sharing among hubs, allowing for replication and scaling of services when the needs arise </a:t>
            </a:r>
            <a:endParaRPr sz="1200" dirty="0">
              <a:latin typeface="Open Sans"/>
              <a:ea typeface="Open Sans"/>
              <a:cs typeface="Open Sans"/>
              <a:sym typeface="Open Sans"/>
            </a:endParaRPr>
          </a:p>
        </p:txBody>
      </p:sp>
      <p:sp>
        <p:nvSpPr>
          <p:cNvPr id="138" name="Google Shape;138;p2:notes"/>
          <p:cNvSpPr txBox="1">
            <a:spLocks noGrp="1"/>
          </p:cNvSpPr>
          <p:nvPr>
            <p:ph type="sldNum" idx="12"/>
          </p:nvPr>
        </p:nvSpPr>
        <p:spPr>
          <a:xfrm>
            <a:off x="3970938" y="8829967"/>
            <a:ext cx="3037800" cy="466500"/>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6" name="Google Shape;17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6" name="Google Shape;186;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4" name="Google Shape;204;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8ecacfd73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0" name="Google Shape;250;g8ecacfd73a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r>
              <a:rPr lang="en-US" dirty="0"/>
              <a:t>Reference: </a:t>
            </a:r>
            <a:r>
              <a:rPr lang="en-US" sz="1100" u="sng" dirty="0">
                <a:solidFill>
                  <a:schemeClr val="hlink"/>
                </a:solidFill>
                <a:latin typeface="Arial"/>
                <a:ea typeface="Arial"/>
                <a:cs typeface="Arial"/>
                <a:sym typeface="Arial"/>
                <a:hlinkClick r:id="rId3"/>
              </a:rPr>
              <a:t>https://servirglobal.net/Global/Articles/Article/2725/reducing-illegal-gold-mining-in-the-tropical-forests-of-ghana-and-peru-a-forthcoming-collaboration-across-the-atlantic</a:t>
            </a:r>
            <a:r>
              <a:rPr lang="en-US" dirty="0"/>
              <a:t> </a:t>
            </a:r>
            <a:endParaRPr dirty="0"/>
          </a:p>
          <a:p>
            <a:pPr marL="0" lvl="0" indent="0" algn="l" rtl="0">
              <a:lnSpc>
                <a:spcPct val="100000"/>
              </a:lnSpc>
              <a:spcBef>
                <a:spcPts val="0"/>
              </a:spcBef>
              <a:spcAft>
                <a:spcPts val="0"/>
              </a:spcAft>
              <a:buClr>
                <a:schemeClr val="dk1"/>
              </a:buClr>
              <a:buSzPts val="1100"/>
              <a:buFont typeface="Calibri"/>
              <a:buNone/>
            </a:pPr>
            <a:r>
              <a:rPr lang="en-US" sz="1100" u="sng" dirty="0">
                <a:solidFill>
                  <a:schemeClr val="hlink"/>
                </a:solidFill>
                <a:latin typeface="Arial"/>
                <a:ea typeface="Arial"/>
                <a:cs typeface="Arial"/>
                <a:sym typeface="Arial"/>
                <a:hlinkClick r:id="rId4"/>
              </a:rPr>
              <a:t>https://www.undispatch.com/how-satellite-data-can-fight-illegal-mining-in-ghana/</a:t>
            </a:r>
            <a:r>
              <a:rPr lang="en-US" dirty="0"/>
              <a:t> </a:t>
            </a:r>
            <a:endParaRPr dirty="0"/>
          </a:p>
          <a:p>
            <a:pPr marL="0" lvl="0" indent="0" algn="l" rtl="0">
              <a:lnSpc>
                <a:spcPct val="100000"/>
              </a:lnSpc>
              <a:spcBef>
                <a:spcPts val="0"/>
              </a:spcBef>
              <a:spcAft>
                <a:spcPts val="0"/>
              </a:spcAft>
              <a:buClr>
                <a:schemeClr val="dk1"/>
              </a:buClr>
              <a:buSzPts val="1100"/>
              <a:buFont typeface="Calibri"/>
              <a:buNone/>
            </a:pPr>
            <a:endParaRPr lang="en-US" dirty="0"/>
          </a:p>
          <a:p>
            <a:pPr marL="0" lvl="0" indent="0" algn="l" rtl="0">
              <a:lnSpc>
                <a:spcPct val="100000"/>
              </a:lnSpc>
              <a:spcBef>
                <a:spcPts val="0"/>
              </a:spcBef>
              <a:spcAft>
                <a:spcPts val="0"/>
              </a:spcAft>
              <a:buClr>
                <a:schemeClr val="dk1"/>
              </a:buClr>
              <a:buSzPts val="1100"/>
              <a:buFont typeface="Calibri"/>
              <a:buNone/>
            </a:pPr>
            <a:r>
              <a:rPr lang="en-US" sz="1200" dirty="0">
                <a:solidFill>
                  <a:srgbClr val="6A7278"/>
                </a:solidFill>
                <a:latin typeface="Georgia"/>
                <a:sym typeface="Open Sans"/>
              </a:rPr>
              <a:t>Illegal mining is a driver of freshwater pollution, deforestation and land degradation - </a:t>
            </a:r>
            <a:endParaRPr dirty="0"/>
          </a:p>
        </p:txBody>
      </p:sp>
    </p:spTree>
    <p:extLst>
      <p:ext uri="{BB962C8B-B14F-4D97-AF65-F5344CB8AC3E}">
        <p14:creationId xmlns:p14="http://schemas.microsoft.com/office/powerpoint/2010/main" val="3608728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869867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solidFill>
                  <a:srgbClr val="262626"/>
                </a:solidFill>
                <a:latin typeface="Open Sans"/>
                <a:ea typeface="Open Sans"/>
                <a:cs typeface="Open Sans"/>
                <a:sym typeface="Open Sans"/>
              </a:rPr>
              <a:t>coupling CYGNSS and SMAP soil moisture data</a:t>
            </a:r>
            <a:endParaRPr lang="en-US" sz="1200" dirty="0">
              <a:solidFill>
                <a:srgbClr val="267FB0"/>
              </a:solidFill>
              <a:latin typeface="Open Sans"/>
              <a:ea typeface="Open Sans"/>
              <a:cs typeface="Open Sans"/>
              <a:sym typeface="Open Sans"/>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solidFill>
                  <a:srgbClr val="267FB0"/>
                </a:solidFill>
                <a:latin typeface="Open Sans"/>
                <a:ea typeface="Open Sans"/>
                <a:cs typeface="Open Sans"/>
                <a:sym typeface="Open Sans"/>
              </a:rPr>
              <a:t>Locusts lay eggs in moist, sandy soils. Controlling locusts before they are airborne is critical.</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solidFill>
                  <a:srgbClr val="267FB0"/>
                </a:solidFill>
                <a:latin typeface="Open Sans"/>
                <a:ea typeface="Open Sans"/>
                <a:cs typeface="Open Sans"/>
                <a:sym typeface="Open Sans"/>
              </a:rPr>
              <a:t>Identifying areas affected by locusts to spot “optimal” conditions and </a:t>
            </a:r>
            <a:r>
              <a:rPr lang="en-US" sz="1200" b="1" dirty="0">
                <a:solidFill>
                  <a:srgbClr val="267FB0"/>
                </a:solidFill>
                <a:latin typeface="Open Sans"/>
                <a:ea typeface="Open Sans"/>
                <a:cs typeface="Open Sans"/>
                <a:sym typeface="Open Sans"/>
              </a:rPr>
              <a:t>help target control measures</a:t>
            </a:r>
            <a:r>
              <a:rPr lang="en-US" sz="1200" dirty="0">
                <a:solidFill>
                  <a:srgbClr val="267FB0"/>
                </a:solidFill>
                <a:latin typeface="Open Sans"/>
                <a:ea typeface="Open Sans"/>
                <a:cs typeface="Open Sans"/>
                <a:sym typeface="Open Sans"/>
              </a:rPr>
              <a:t>.</a:t>
            </a:r>
            <a:endParaRPr lang="en-US" sz="2000" dirty="0">
              <a:solidFill>
                <a:schemeClr val="dk1"/>
              </a:solidFill>
              <a:latin typeface="Calibri"/>
              <a:ea typeface="Calibri"/>
              <a:cs typeface="Calibri"/>
              <a:sym typeface="Calibri"/>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dirty="0">
              <a:solidFill>
                <a:srgbClr val="267FB0"/>
              </a:solidFill>
              <a:latin typeface="Open Sans"/>
              <a:ea typeface="Open Sans"/>
              <a:cs typeface="Open Sans"/>
              <a:sym typeface="Open Sans"/>
            </a:endParaRP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90779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 name="Google Shape;30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jpg"/><Relationship Id="rId2" Type="http://schemas.openxmlformats.org/officeDocument/2006/relationships/image" Target="../media/image6.jpg"/><Relationship Id="rId1" Type="http://schemas.openxmlformats.org/officeDocument/2006/relationships/slideMaster" Target="../slideMasters/slideMaster1.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jp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image" Target="../media/image7.jpg"/><Relationship Id="rId7" Type="http://schemas.openxmlformats.org/officeDocument/2006/relationships/image" Target="../media/image10.jpg"/><Relationship Id="rId2" Type="http://schemas.openxmlformats.org/officeDocument/2006/relationships/image" Target="../media/image6.jp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9.png"/><Relationship Id="rId4" Type="http://schemas.openxmlformats.org/officeDocument/2006/relationships/image" Target="../media/image13.jpg"/><Relationship Id="rId9" Type="http://schemas.openxmlformats.org/officeDocument/2006/relationships/image" Target="../media/image12.jp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7.jpg"/><Relationship Id="rId3" Type="http://schemas.openxmlformats.org/officeDocument/2006/relationships/image" Target="../media/image14.jpg"/><Relationship Id="rId7" Type="http://schemas.openxmlformats.org/officeDocument/2006/relationships/image" Target="../media/image16.jp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15.png"/><Relationship Id="rId4" Type="http://schemas.openxmlformats.org/officeDocument/2006/relationships/image" Target="../media/image4.jpg"/><Relationship Id="rId9" Type="http://schemas.openxmlformats.org/officeDocument/2006/relationships/image" Target="../media/image2.jp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Longer Title 2">
  <p:cSld name="Title Slide Longer Title 2">
    <p:spTree>
      <p:nvGrpSpPr>
        <p:cNvPr id="1" name="Shape 13"/>
        <p:cNvGrpSpPr/>
        <p:nvPr/>
      </p:nvGrpSpPr>
      <p:grpSpPr>
        <a:xfrm>
          <a:off x="0" y="0"/>
          <a:ext cx="0" cy="0"/>
          <a:chOff x="0" y="0"/>
          <a:chExt cx="0" cy="0"/>
        </a:xfrm>
      </p:grpSpPr>
      <p:sp>
        <p:nvSpPr>
          <p:cNvPr id="14" name="Google Shape;14;p14"/>
          <p:cNvSpPr/>
          <p:nvPr/>
        </p:nvSpPr>
        <p:spPr>
          <a:xfrm rot="10800000">
            <a:off x="-1" y="-13817"/>
            <a:ext cx="8536212" cy="3657600"/>
          </a:xfrm>
          <a:prstGeom prst="rect">
            <a:avLst/>
          </a:pr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15" name="Google Shape;15;p14"/>
          <p:cNvSpPr>
            <a:spLocks noGrp="1"/>
          </p:cNvSpPr>
          <p:nvPr>
            <p:ph type="pic" idx="2"/>
          </p:nvPr>
        </p:nvSpPr>
        <p:spPr>
          <a:xfrm>
            <a:off x="0" y="-13818"/>
            <a:ext cx="8542740" cy="3657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6" name="Google Shape;16;p14" descr="A close up of a leather chair&#10;&#10;Description automatically generated"/>
          <p:cNvPicPr preferRelativeResize="0"/>
          <p:nvPr/>
        </p:nvPicPr>
        <p:blipFill rotWithShape="1">
          <a:blip r:embed="rId3">
            <a:alphaModFix/>
          </a:blip>
          <a:srcRect/>
          <a:stretch/>
        </p:blipFill>
        <p:spPr>
          <a:xfrm>
            <a:off x="8536211" y="-13818"/>
            <a:ext cx="3656625" cy="3657600"/>
          </a:xfrm>
          <a:prstGeom prst="rect">
            <a:avLst/>
          </a:prstGeom>
          <a:noFill/>
          <a:ln>
            <a:noFill/>
          </a:ln>
        </p:spPr>
      </p:pic>
      <p:sp>
        <p:nvSpPr>
          <p:cNvPr id="17" name="Google Shape;17;p14"/>
          <p:cNvSpPr>
            <a:spLocks noGrp="1"/>
          </p:cNvSpPr>
          <p:nvPr>
            <p:ph type="pic" idx="3"/>
          </p:nvPr>
        </p:nvSpPr>
        <p:spPr>
          <a:xfrm>
            <a:off x="8539126" y="-13818"/>
            <a:ext cx="3652875" cy="3657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8" name="Google Shape;18;p14" descr="A picture containing man, black, photo, player&#10;&#10;Description automatically generated"/>
          <p:cNvPicPr preferRelativeResize="0"/>
          <p:nvPr/>
        </p:nvPicPr>
        <p:blipFill rotWithShape="1">
          <a:blip r:embed="rId4">
            <a:alphaModFix/>
          </a:blip>
          <a:srcRect t="43161" r="17380"/>
          <a:stretch/>
        </p:blipFill>
        <p:spPr>
          <a:xfrm>
            <a:off x="6319804" y="1874649"/>
            <a:ext cx="6028030" cy="4147127"/>
          </a:xfrm>
          <a:prstGeom prst="rect">
            <a:avLst/>
          </a:prstGeom>
          <a:noFill/>
          <a:ln>
            <a:noFill/>
          </a:ln>
        </p:spPr>
      </p:pic>
      <p:sp>
        <p:nvSpPr>
          <p:cNvPr id="19" name="Google Shape;19;p14"/>
          <p:cNvSpPr txBox="1">
            <a:spLocks noGrp="1"/>
          </p:cNvSpPr>
          <p:nvPr>
            <p:ph type="body" idx="1"/>
          </p:nvPr>
        </p:nvSpPr>
        <p:spPr>
          <a:xfrm>
            <a:off x="621132" y="4471909"/>
            <a:ext cx="9373915" cy="13722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44D60"/>
              </a:buClr>
              <a:buSzPts val="4400"/>
              <a:buNone/>
              <a:defRPr sz="4400" b="1">
                <a:solidFill>
                  <a:srgbClr val="244D60"/>
                </a:solidFill>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p:nvPr/>
        </p:nvSpPr>
        <p:spPr>
          <a:xfrm>
            <a:off x="6401371" y="-13818"/>
            <a:ext cx="2134006" cy="2134577"/>
          </a:xfrm>
          <a:prstGeom prst="rect">
            <a:avLst/>
          </a:prstGeom>
          <a:blipFill rotWithShape="1">
            <a:blip r:embed="rId5">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21" name="Google Shape;21;p14"/>
          <p:cNvSpPr>
            <a:spLocks noGrp="1"/>
          </p:cNvSpPr>
          <p:nvPr>
            <p:ph type="pic" idx="4"/>
          </p:nvPr>
        </p:nvSpPr>
        <p:spPr>
          <a:xfrm>
            <a:off x="6397622" y="-13818"/>
            <a:ext cx="2132060" cy="2132059"/>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22"/>
        <p:cNvGrpSpPr/>
        <p:nvPr/>
      </p:nvGrpSpPr>
      <p:grpSpPr>
        <a:xfrm>
          <a:off x="0" y="0"/>
          <a:ext cx="0" cy="0"/>
          <a:chOff x="0" y="0"/>
          <a:chExt cx="0" cy="0"/>
        </a:xfrm>
      </p:grpSpPr>
      <p:sp>
        <p:nvSpPr>
          <p:cNvPr id="23" name="Google Shape;23;p15"/>
          <p:cNvSpPr txBox="1">
            <a:spLocks noGrp="1"/>
          </p:cNvSpPr>
          <p:nvPr>
            <p:ph type="title"/>
          </p:nvPr>
        </p:nvSpPr>
        <p:spPr>
          <a:xfrm>
            <a:off x="172529" y="76199"/>
            <a:ext cx="9923200" cy="836800"/>
          </a:xfrm>
          <a:prstGeom prst="rect">
            <a:avLst/>
          </a:prstGeom>
          <a:noFill/>
          <a:ln>
            <a:noFill/>
          </a:ln>
        </p:spPr>
        <p:txBody>
          <a:bodyPr spcFirstLastPara="1" wrap="square" lIns="68575" tIns="34275" rIns="68575" bIns="34275" anchor="ctr" anchorCtr="0">
            <a:noAutofit/>
          </a:bodyPr>
          <a:lstStyle>
            <a:lvl1pPr marR="0" lvl="0" algn="l">
              <a:lnSpc>
                <a:spcPct val="80000"/>
              </a:lnSpc>
              <a:spcBef>
                <a:spcPts val="0"/>
              </a:spcBef>
              <a:spcAft>
                <a:spcPts val="0"/>
              </a:spcAft>
              <a:buClr>
                <a:schemeClr val="lt1"/>
              </a:buClr>
              <a:buSzPts val="1400"/>
              <a:buFont typeface="Arial"/>
              <a:buNone/>
              <a:defRPr sz="3600" b="1" i="0" u="none" strike="noStrike" cap="none">
                <a:solidFill>
                  <a:schemeClr val="lt1"/>
                </a:solidFill>
                <a:latin typeface="Open Sans"/>
                <a:ea typeface="Open Sans"/>
                <a:cs typeface="Open Sans"/>
                <a:sym typeface="Open Sans"/>
              </a:defRPr>
            </a:lvl1pPr>
            <a:lvl2pPr marR="0" lvl="1"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9pPr>
          </a:lstStyle>
          <a:p>
            <a:endParaRPr/>
          </a:p>
        </p:txBody>
      </p:sp>
      <p:sp>
        <p:nvSpPr>
          <p:cNvPr id="24" name="Google Shape;24;p15"/>
          <p:cNvSpPr txBox="1">
            <a:spLocks noGrp="1"/>
          </p:cNvSpPr>
          <p:nvPr>
            <p:ph type="body" idx="1"/>
          </p:nvPr>
        </p:nvSpPr>
        <p:spPr>
          <a:xfrm>
            <a:off x="389625" y="1157765"/>
            <a:ext cx="11394000" cy="4932400"/>
          </a:xfrm>
          <a:prstGeom prst="rect">
            <a:avLst/>
          </a:prstGeom>
          <a:noFill/>
          <a:ln>
            <a:noFill/>
          </a:ln>
        </p:spPr>
        <p:txBody>
          <a:bodyPr spcFirstLastPara="1" wrap="square" lIns="68575" tIns="34275" rIns="68575" bIns="34275" anchor="t" anchorCtr="0">
            <a:noAutofit/>
          </a:bodyPr>
          <a:lstStyle>
            <a:lvl1pPr marL="457200" marR="0" lvl="0" indent="-308610" algn="l">
              <a:lnSpc>
                <a:spcPct val="90000"/>
              </a:lnSpc>
              <a:spcBef>
                <a:spcPts val="1067"/>
              </a:spcBef>
              <a:spcAft>
                <a:spcPts val="0"/>
              </a:spcAft>
              <a:buClr>
                <a:srgbClr val="002060"/>
              </a:buClr>
              <a:buSzPts val="1260"/>
              <a:buFont typeface="Arial"/>
              <a:buChar char="•"/>
              <a:defRPr sz="1867" b="0" i="0" u="none" strike="noStrike" cap="none">
                <a:solidFill>
                  <a:srgbClr val="002060"/>
                </a:solidFill>
                <a:latin typeface="Open Sans"/>
                <a:ea typeface="Open Sans"/>
                <a:cs typeface="Open Sans"/>
                <a:sym typeface="Open Sans"/>
              </a:defRPr>
            </a:lvl1pPr>
            <a:lvl2pPr marL="914400" marR="0" lvl="1"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2pPr>
            <a:lvl3pPr marL="1371600" marR="0" lvl="2"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3pPr>
            <a:lvl4pPr marL="1828800" marR="0" lvl="3"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4pPr>
            <a:lvl5pPr marL="2286000" marR="0" lvl="4"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5pPr>
            <a:lvl6pPr marL="2743200" marR="0" lvl="5"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6pPr>
            <a:lvl7pPr marL="3200400" marR="0" lvl="6"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7pPr>
            <a:lvl8pPr marL="3657600" marR="0" lvl="7"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8pPr>
            <a:lvl9pPr marL="4114800" marR="0" lvl="8"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9pPr>
          </a:lstStyle>
          <a:p>
            <a:endParaRPr/>
          </a:p>
        </p:txBody>
      </p:sp>
      <p:sp>
        <p:nvSpPr>
          <p:cNvPr id="25" name="Google Shape;25;p15"/>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rgbClr val="002060"/>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26" name="Google Shape;26;p15"/>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rgbClr val="002060"/>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27" name="Google Shape;27;p15"/>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867" b="0" i="0" u="none" strike="noStrike" cap="none">
                <a:solidFill>
                  <a:srgbClr val="002060"/>
                </a:solidFill>
                <a:latin typeface="Open Sans"/>
                <a:ea typeface="Open Sans"/>
                <a:cs typeface="Open Sans"/>
                <a:sym typeface="Open Sans"/>
              </a:defRPr>
            </a:lvl1pPr>
            <a:lvl2pPr marL="0" marR="0" lvl="1" indent="0" algn="l">
              <a:lnSpc>
                <a:spcPct val="100000"/>
              </a:lnSpc>
              <a:spcBef>
                <a:spcPts val="0"/>
              </a:spcBef>
              <a:spcAft>
                <a:spcPts val="0"/>
              </a:spcAft>
              <a:buClr>
                <a:srgbClr val="000000"/>
              </a:buClr>
              <a:buSzPts val="1400"/>
              <a:buFont typeface="Arial"/>
              <a:buNone/>
              <a:defRPr sz="1867" b="0" i="0" u="none" strike="noStrike" cap="none">
                <a:solidFill>
                  <a:srgbClr val="002060"/>
                </a:solidFill>
                <a:latin typeface="Open Sans"/>
                <a:ea typeface="Open Sans"/>
                <a:cs typeface="Open Sans"/>
                <a:sym typeface="Open Sans"/>
              </a:defRPr>
            </a:lvl2pPr>
            <a:lvl3pPr marL="0" marR="0" lvl="2" indent="0" algn="l">
              <a:lnSpc>
                <a:spcPct val="100000"/>
              </a:lnSpc>
              <a:spcBef>
                <a:spcPts val="0"/>
              </a:spcBef>
              <a:spcAft>
                <a:spcPts val="0"/>
              </a:spcAft>
              <a:buClr>
                <a:srgbClr val="000000"/>
              </a:buClr>
              <a:buSzPts val="1400"/>
              <a:buFont typeface="Arial"/>
              <a:buNone/>
              <a:defRPr sz="1867" b="0" i="0" u="none" strike="noStrike" cap="none">
                <a:solidFill>
                  <a:srgbClr val="002060"/>
                </a:solidFill>
                <a:latin typeface="Open Sans"/>
                <a:ea typeface="Open Sans"/>
                <a:cs typeface="Open Sans"/>
                <a:sym typeface="Open Sans"/>
              </a:defRPr>
            </a:lvl3pPr>
            <a:lvl4pPr marL="0" marR="0" lvl="3" indent="0" algn="l">
              <a:lnSpc>
                <a:spcPct val="100000"/>
              </a:lnSpc>
              <a:spcBef>
                <a:spcPts val="0"/>
              </a:spcBef>
              <a:spcAft>
                <a:spcPts val="0"/>
              </a:spcAft>
              <a:buClr>
                <a:srgbClr val="000000"/>
              </a:buClr>
              <a:buSzPts val="1400"/>
              <a:buFont typeface="Arial"/>
              <a:buNone/>
              <a:defRPr sz="1867" b="0" i="0" u="none" strike="noStrike" cap="none">
                <a:solidFill>
                  <a:srgbClr val="002060"/>
                </a:solidFill>
                <a:latin typeface="Open Sans"/>
                <a:ea typeface="Open Sans"/>
                <a:cs typeface="Open Sans"/>
                <a:sym typeface="Open Sans"/>
              </a:defRPr>
            </a:lvl4pPr>
            <a:lvl5pPr marL="0" marR="0" lvl="4" indent="0" algn="l">
              <a:lnSpc>
                <a:spcPct val="100000"/>
              </a:lnSpc>
              <a:spcBef>
                <a:spcPts val="0"/>
              </a:spcBef>
              <a:spcAft>
                <a:spcPts val="0"/>
              </a:spcAft>
              <a:buClr>
                <a:srgbClr val="000000"/>
              </a:buClr>
              <a:buSzPts val="1400"/>
              <a:buFont typeface="Arial"/>
              <a:buNone/>
              <a:defRPr sz="1867" b="0" i="0" u="none" strike="noStrike" cap="none">
                <a:solidFill>
                  <a:srgbClr val="002060"/>
                </a:solidFill>
                <a:latin typeface="Open Sans"/>
                <a:ea typeface="Open Sans"/>
                <a:cs typeface="Open Sans"/>
                <a:sym typeface="Open Sans"/>
              </a:defRPr>
            </a:lvl5pPr>
            <a:lvl6pPr marL="0" marR="0" lvl="5" indent="0" algn="l">
              <a:lnSpc>
                <a:spcPct val="100000"/>
              </a:lnSpc>
              <a:spcBef>
                <a:spcPts val="0"/>
              </a:spcBef>
              <a:spcAft>
                <a:spcPts val="0"/>
              </a:spcAft>
              <a:buClr>
                <a:srgbClr val="000000"/>
              </a:buClr>
              <a:buSzPts val="1400"/>
              <a:buFont typeface="Arial"/>
              <a:buNone/>
              <a:defRPr sz="1867" b="0" i="0" u="none" strike="noStrike" cap="none">
                <a:solidFill>
                  <a:srgbClr val="002060"/>
                </a:solidFill>
                <a:latin typeface="Open Sans"/>
                <a:ea typeface="Open Sans"/>
                <a:cs typeface="Open Sans"/>
                <a:sym typeface="Open Sans"/>
              </a:defRPr>
            </a:lvl6pPr>
            <a:lvl7pPr marL="0" marR="0" lvl="6" indent="0" algn="l">
              <a:lnSpc>
                <a:spcPct val="100000"/>
              </a:lnSpc>
              <a:spcBef>
                <a:spcPts val="0"/>
              </a:spcBef>
              <a:spcAft>
                <a:spcPts val="0"/>
              </a:spcAft>
              <a:buClr>
                <a:srgbClr val="000000"/>
              </a:buClr>
              <a:buSzPts val="1400"/>
              <a:buFont typeface="Arial"/>
              <a:buNone/>
              <a:defRPr sz="1867" b="0" i="0" u="none" strike="noStrike" cap="none">
                <a:solidFill>
                  <a:srgbClr val="002060"/>
                </a:solidFill>
                <a:latin typeface="Open Sans"/>
                <a:ea typeface="Open Sans"/>
                <a:cs typeface="Open Sans"/>
                <a:sym typeface="Open Sans"/>
              </a:defRPr>
            </a:lvl7pPr>
            <a:lvl8pPr marL="0" marR="0" lvl="7" indent="0" algn="l">
              <a:lnSpc>
                <a:spcPct val="100000"/>
              </a:lnSpc>
              <a:spcBef>
                <a:spcPts val="0"/>
              </a:spcBef>
              <a:spcAft>
                <a:spcPts val="0"/>
              </a:spcAft>
              <a:buClr>
                <a:srgbClr val="000000"/>
              </a:buClr>
              <a:buSzPts val="1400"/>
              <a:buFont typeface="Arial"/>
              <a:buNone/>
              <a:defRPr sz="1867" b="0" i="0" u="none" strike="noStrike" cap="none">
                <a:solidFill>
                  <a:srgbClr val="002060"/>
                </a:solidFill>
                <a:latin typeface="Open Sans"/>
                <a:ea typeface="Open Sans"/>
                <a:cs typeface="Open Sans"/>
                <a:sym typeface="Open Sans"/>
              </a:defRPr>
            </a:lvl8pPr>
            <a:lvl9pPr marL="0" marR="0" lvl="8" indent="0" algn="l">
              <a:lnSpc>
                <a:spcPct val="100000"/>
              </a:lnSpc>
              <a:spcBef>
                <a:spcPts val="0"/>
              </a:spcBef>
              <a:spcAft>
                <a:spcPts val="0"/>
              </a:spcAft>
              <a:buClr>
                <a:srgbClr val="000000"/>
              </a:buClr>
              <a:buSzPts val="1400"/>
              <a:buFont typeface="Arial"/>
              <a:buNone/>
              <a:defRPr sz="1867" b="0" i="0" u="none" strike="noStrike" cap="none">
                <a:solidFill>
                  <a:srgbClr val="002060"/>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306">
          <p15:clr>
            <a:srgbClr val="FBAE40"/>
          </p15:clr>
        </p15:guide>
        <p15:guide id="2" pos="536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8"/>
        <p:cNvGrpSpPr/>
        <p:nvPr/>
      </p:nvGrpSpPr>
      <p:grpSpPr>
        <a:xfrm>
          <a:off x="0" y="0"/>
          <a:ext cx="0" cy="0"/>
          <a:chOff x="0" y="0"/>
          <a:chExt cx="0" cy="0"/>
        </a:xfrm>
      </p:grpSpPr>
      <p:sp>
        <p:nvSpPr>
          <p:cNvPr id="29" name="Google Shape;29;p16"/>
          <p:cNvSpPr txBox="1">
            <a:spLocks noGrp="1"/>
          </p:cNvSpPr>
          <p:nvPr>
            <p:ph type="dt" idx="10"/>
          </p:nvPr>
        </p:nvSpPr>
        <p:spPr>
          <a:xfrm>
            <a:off x="838200" y="6356351"/>
            <a:ext cx="2743200" cy="365125"/>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30" name="Google Shape;30;p16"/>
          <p:cNvSpPr txBox="1">
            <a:spLocks noGrp="1"/>
          </p:cNvSpPr>
          <p:nvPr>
            <p:ph type="ftr" idx="11"/>
          </p:nvPr>
        </p:nvSpPr>
        <p:spPr>
          <a:xfrm>
            <a:off x="4038600" y="6356351"/>
            <a:ext cx="4114800" cy="365125"/>
          </a:xfrm>
          <a:prstGeom prst="rect">
            <a:avLst/>
          </a:prstGeom>
          <a:noFill/>
          <a:ln>
            <a:noFill/>
          </a:ln>
        </p:spPr>
        <p:txBody>
          <a:bodyPr spcFirstLastPara="1" wrap="square" lIns="68575" tIns="34275" rIns="68575" bIns="34275" anchor="t" anchorCtr="0">
            <a:noAutofit/>
          </a:bodyPr>
          <a:lstStyle>
            <a:lvl1pPr marR="0" lvl="0"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Open Sans"/>
                <a:ea typeface="Open Sans"/>
                <a:cs typeface="Open Sans"/>
                <a:sym typeface="Open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Calibri"/>
                <a:ea typeface="Calibri"/>
                <a:cs typeface="Calibri"/>
                <a:sym typeface="Calibri"/>
              </a:defRPr>
            </a:lvl9pPr>
          </a:lstStyle>
          <a:p>
            <a:endParaRPr/>
          </a:p>
        </p:txBody>
      </p:sp>
      <p:sp>
        <p:nvSpPr>
          <p:cNvPr id="31" name="Google Shape;31;p16"/>
          <p:cNvSpPr txBox="1">
            <a:spLocks noGrp="1"/>
          </p:cNvSpPr>
          <p:nvPr>
            <p:ph type="sldNum" idx="12"/>
          </p:nvPr>
        </p:nvSpPr>
        <p:spPr>
          <a:xfrm>
            <a:off x="8610600" y="6356351"/>
            <a:ext cx="2743200" cy="365125"/>
          </a:xfrm>
          <a:prstGeom prst="rect">
            <a:avLst/>
          </a:prstGeom>
          <a:noFill/>
          <a:ln>
            <a:noFill/>
          </a:ln>
        </p:spPr>
        <p:txBody>
          <a:bodyPr spcFirstLastPara="1" wrap="square" lIns="68575" tIns="34275" rIns="68575" bIns="34275" anchor="t" anchorCtr="0">
            <a:noAutofit/>
          </a:bodyPr>
          <a:lstStyle>
            <a:lvl1pPr marL="0" marR="0" lvl="0" indent="0" algn="l">
              <a:lnSpc>
                <a:spcPct val="100000"/>
              </a:lnSpc>
              <a:spcBef>
                <a:spcPts val="0"/>
              </a:spcBef>
              <a:spcAft>
                <a:spcPts val="0"/>
              </a:spcAft>
              <a:buClr>
                <a:srgbClr val="000000"/>
              </a:buClr>
              <a:buSzPts val="1400"/>
              <a:buFont typeface="Arial"/>
              <a:buNone/>
              <a:defRPr sz="1867" b="0" i="0" u="none" strike="noStrike" cap="none">
                <a:solidFill>
                  <a:schemeClr val="dk1"/>
                </a:solidFill>
                <a:latin typeface="Open Sans"/>
                <a:ea typeface="Open Sans"/>
                <a:cs typeface="Open Sans"/>
                <a:sym typeface="Open Sans"/>
              </a:defRPr>
            </a:lvl1pPr>
            <a:lvl2pPr marL="0" marR="0" lvl="1" indent="0" algn="l">
              <a:lnSpc>
                <a:spcPct val="100000"/>
              </a:lnSpc>
              <a:spcBef>
                <a:spcPts val="0"/>
              </a:spcBef>
              <a:spcAft>
                <a:spcPts val="0"/>
              </a:spcAft>
              <a:buClr>
                <a:srgbClr val="000000"/>
              </a:buClr>
              <a:buSzPts val="1400"/>
              <a:buFont typeface="Arial"/>
              <a:buNone/>
              <a:defRPr sz="1867" b="0" i="0" u="none" strike="noStrike" cap="none">
                <a:solidFill>
                  <a:schemeClr val="dk1"/>
                </a:solidFill>
                <a:latin typeface="Open Sans"/>
                <a:ea typeface="Open Sans"/>
                <a:cs typeface="Open Sans"/>
                <a:sym typeface="Open Sans"/>
              </a:defRPr>
            </a:lvl2pPr>
            <a:lvl3pPr marL="0" marR="0" lvl="2" indent="0" algn="l">
              <a:lnSpc>
                <a:spcPct val="100000"/>
              </a:lnSpc>
              <a:spcBef>
                <a:spcPts val="0"/>
              </a:spcBef>
              <a:spcAft>
                <a:spcPts val="0"/>
              </a:spcAft>
              <a:buClr>
                <a:srgbClr val="000000"/>
              </a:buClr>
              <a:buSzPts val="1400"/>
              <a:buFont typeface="Arial"/>
              <a:buNone/>
              <a:defRPr sz="1867" b="0" i="0" u="none" strike="noStrike" cap="none">
                <a:solidFill>
                  <a:schemeClr val="dk1"/>
                </a:solidFill>
                <a:latin typeface="Open Sans"/>
                <a:ea typeface="Open Sans"/>
                <a:cs typeface="Open Sans"/>
                <a:sym typeface="Open Sans"/>
              </a:defRPr>
            </a:lvl3pPr>
            <a:lvl4pPr marL="0" marR="0" lvl="3" indent="0" algn="l">
              <a:lnSpc>
                <a:spcPct val="100000"/>
              </a:lnSpc>
              <a:spcBef>
                <a:spcPts val="0"/>
              </a:spcBef>
              <a:spcAft>
                <a:spcPts val="0"/>
              </a:spcAft>
              <a:buClr>
                <a:srgbClr val="000000"/>
              </a:buClr>
              <a:buSzPts val="1400"/>
              <a:buFont typeface="Arial"/>
              <a:buNone/>
              <a:defRPr sz="1867" b="0" i="0" u="none" strike="noStrike" cap="none">
                <a:solidFill>
                  <a:schemeClr val="dk1"/>
                </a:solidFill>
                <a:latin typeface="Open Sans"/>
                <a:ea typeface="Open Sans"/>
                <a:cs typeface="Open Sans"/>
                <a:sym typeface="Open Sans"/>
              </a:defRPr>
            </a:lvl4pPr>
            <a:lvl5pPr marL="0" marR="0" lvl="4" indent="0" algn="l">
              <a:lnSpc>
                <a:spcPct val="100000"/>
              </a:lnSpc>
              <a:spcBef>
                <a:spcPts val="0"/>
              </a:spcBef>
              <a:spcAft>
                <a:spcPts val="0"/>
              </a:spcAft>
              <a:buClr>
                <a:srgbClr val="000000"/>
              </a:buClr>
              <a:buSzPts val="1400"/>
              <a:buFont typeface="Arial"/>
              <a:buNone/>
              <a:defRPr sz="1867" b="0" i="0" u="none" strike="noStrike" cap="none">
                <a:solidFill>
                  <a:schemeClr val="dk1"/>
                </a:solidFill>
                <a:latin typeface="Open Sans"/>
                <a:ea typeface="Open Sans"/>
                <a:cs typeface="Open Sans"/>
                <a:sym typeface="Open Sans"/>
              </a:defRPr>
            </a:lvl5pPr>
            <a:lvl6pPr marL="0" marR="0" lvl="5" indent="0" algn="l">
              <a:lnSpc>
                <a:spcPct val="100000"/>
              </a:lnSpc>
              <a:spcBef>
                <a:spcPts val="0"/>
              </a:spcBef>
              <a:spcAft>
                <a:spcPts val="0"/>
              </a:spcAft>
              <a:buClr>
                <a:srgbClr val="000000"/>
              </a:buClr>
              <a:buSzPts val="1400"/>
              <a:buFont typeface="Arial"/>
              <a:buNone/>
              <a:defRPr sz="1867" b="0" i="0" u="none" strike="noStrike" cap="none">
                <a:solidFill>
                  <a:schemeClr val="dk1"/>
                </a:solidFill>
                <a:latin typeface="Open Sans"/>
                <a:ea typeface="Open Sans"/>
                <a:cs typeface="Open Sans"/>
                <a:sym typeface="Open Sans"/>
              </a:defRPr>
            </a:lvl6pPr>
            <a:lvl7pPr marL="0" marR="0" lvl="6" indent="0" algn="l">
              <a:lnSpc>
                <a:spcPct val="100000"/>
              </a:lnSpc>
              <a:spcBef>
                <a:spcPts val="0"/>
              </a:spcBef>
              <a:spcAft>
                <a:spcPts val="0"/>
              </a:spcAft>
              <a:buClr>
                <a:srgbClr val="000000"/>
              </a:buClr>
              <a:buSzPts val="1400"/>
              <a:buFont typeface="Arial"/>
              <a:buNone/>
              <a:defRPr sz="1867" b="0" i="0" u="none" strike="noStrike" cap="none">
                <a:solidFill>
                  <a:schemeClr val="dk1"/>
                </a:solidFill>
                <a:latin typeface="Open Sans"/>
                <a:ea typeface="Open Sans"/>
                <a:cs typeface="Open Sans"/>
                <a:sym typeface="Open Sans"/>
              </a:defRPr>
            </a:lvl7pPr>
            <a:lvl8pPr marL="0" marR="0" lvl="7" indent="0" algn="l">
              <a:lnSpc>
                <a:spcPct val="100000"/>
              </a:lnSpc>
              <a:spcBef>
                <a:spcPts val="0"/>
              </a:spcBef>
              <a:spcAft>
                <a:spcPts val="0"/>
              </a:spcAft>
              <a:buClr>
                <a:srgbClr val="000000"/>
              </a:buClr>
              <a:buSzPts val="1400"/>
              <a:buFont typeface="Arial"/>
              <a:buNone/>
              <a:defRPr sz="1867" b="0" i="0" u="none" strike="noStrike" cap="none">
                <a:solidFill>
                  <a:schemeClr val="dk1"/>
                </a:solidFill>
                <a:latin typeface="Open Sans"/>
                <a:ea typeface="Open Sans"/>
                <a:cs typeface="Open Sans"/>
                <a:sym typeface="Open Sans"/>
              </a:defRPr>
            </a:lvl8pPr>
            <a:lvl9pPr marL="0" marR="0" lvl="8" indent="0" algn="l">
              <a:lnSpc>
                <a:spcPct val="100000"/>
              </a:lnSpc>
              <a:spcBef>
                <a:spcPts val="0"/>
              </a:spcBef>
              <a:spcAft>
                <a:spcPts val="0"/>
              </a:spcAft>
              <a:buClr>
                <a:srgbClr val="000000"/>
              </a:buClr>
              <a:buSzPts val="1400"/>
              <a:buFont typeface="Arial"/>
              <a:buNone/>
              <a:defRPr sz="1867" b="0" i="0" u="none" strike="noStrike" cap="none">
                <a:solidFill>
                  <a:schemeClr val="dk1"/>
                </a:solidFill>
                <a:latin typeface="Open Sans"/>
                <a:ea typeface="Open Sans"/>
                <a:cs typeface="Open Sans"/>
                <a:sym typeface="Open Sans"/>
              </a:defRPr>
            </a:lvl9pPr>
          </a:lstStyle>
          <a:p>
            <a:pPr marL="0" lvl="0" indent="0" algn="l" rtl="0">
              <a:spcBef>
                <a:spcPts val="0"/>
              </a:spcBef>
              <a:spcAft>
                <a:spcPts val="0"/>
              </a:spcAft>
              <a:buNone/>
            </a:pPr>
            <a:fld id="{00000000-1234-1234-1234-123412341234}" type="slidenum">
              <a:rPr lang="en-US"/>
              <a:t>‹#›</a:t>
            </a:fld>
            <a:endParaRPr/>
          </a:p>
        </p:txBody>
      </p:sp>
      <p:sp>
        <p:nvSpPr>
          <p:cNvPr id="32" name="Google Shape;32;p16"/>
          <p:cNvSpPr txBox="1">
            <a:spLocks noGrp="1"/>
          </p:cNvSpPr>
          <p:nvPr>
            <p:ph type="title"/>
          </p:nvPr>
        </p:nvSpPr>
        <p:spPr>
          <a:xfrm>
            <a:off x="172529" y="76199"/>
            <a:ext cx="9923011" cy="836613"/>
          </a:xfrm>
          <a:prstGeom prst="rect">
            <a:avLst/>
          </a:prstGeom>
          <a:noFill/>
          <a:ln>
            <a:noFill/>
          </a:ln>
        </p:spPr>
        <p:txBody>
          <a:bodyPr spcFirstLastPara="1" wrap="square" lIns="68575" tIns="34275" rIns="68575" bIns="34275" anchor="ctr" anchorCtr="0">
            <a:noAutofit/>
          </a:bodyPr>
          <a:lstStyle>
            <a:lvl1pPr marR="0" lvl="0" algn="l">
              <a:lnSpc>
                <a:spcPct val="80000"/>
              </a:lnSpc>
              <a:spcBef>
                <a:spcPts val="0"/>
              </a:spcBef>
              <a:spcAft>
                <a:spcPts val="0"/>
              </a:spcAft>
              <a:buClr>
                <a:schemeClr val="lt1"/>
              </a:buClr>
              <a:buSzPts val="1400"/>
              <a:buFont typeface="Arial"/>
              <a:buNone/>
              <a:defRPr sz="3600" b="1" i="0" u="none" strike="noStrike" cap="none">
                <a:solidFill>
                  <a:schemeClr val="lt1"/>
                </a:solidFill>
                <a:latin typeface="Open Sans"/>
                <a:ea typeface="Open Sans"/>
                <a:cs typeface="Open Sans"/>
                <a:sym typeface="Open Sans"/>
              </a:defRPr>
            </a:lvl1pPr>
            <a:lvl2pPr marR="0" lvl="1"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33"/>
        <p:cNvGrpSpPr/>
        <p:nvPr/>
      </p:nvGrpSpPr>
      <p:grpSpPr>
        <a:xfrm>
          <a:off x="0" y="0"/>
          <a:ext cx="0" cy="0"/>
          <a:chOff x="0" y="0"/>
          <a:chExt cx="0" cy="0"/>
        </a:xfrm>
      </p:grpSpPr>
      <p:sp>
        <p:nvSpPr>
          <p:cNvPr id="34" name="Google Shape;34;p17"/>
          <p:cNvSpPr txBox="1">
            <a:spLocks noGrp="1"/>
          </p:cNvSpPr>
          <p:nvPr>
            <p:ph type="title"/>
          </p:nvPr>
        </p:nvSpPr>
        <p:spPr>
          <a:xfrm>
            <a:off x="172529" y="76199"/>
            <a:ext cx="9923011" cy="836613"/>
          </a:xfrm>
          <a:prstGeom prst="rect">
            <a:avLst/>
          </a:prstGeom>
          <a:noFill/>
          <a:ln>
            <a:noFill/>
          </a:ln>
        </p:spPr>
        <p:txBody>
          <a:bodyPr spcFirstLastPara="1" wrap="square" lIns="68575" tIns="34275" rIns="68575" bIns="34275" anchor="ctr" anchorCtr="0">
            <a:noAutofit/>
          </a:bodyPr>
          <a:lstStyle>
            <a:lvl1pPr marR="0" lvl="0" algn="l">
              <a:lnSpc>
                <a:spcPct val="80000"/>
              </a:lnSpc>
              <a:spcBef>
                <a:spcPts val="0"/>
              </a:spcBef>
              <a:spcAft>
                <a:spcPts val="0"/>
              </a:spcAft>
              <a:buClr>
                <a:schemeClr val="lt1"/>
              </a:buClr>
              <a:buSzPts val="1400"/>
              <a:buFont typeface="Arial"/>
              <a:buNone/>
              <a:defRPr sz="3600" b="1" i="0" u="none" strike="noStrike" cap="none">
                <a:solidFill>
                  <a:schemeClr val="lt1"/>
                </a:solidFill>
                <a:latin typeface="Open Sans"/>
                <a:ea typeface="Open Sans"/>
                <a:cs typeface="Open Sans"/>
                <a:sym typeface="Open Sans"/>
              </a:defRPr>
            </a:lvl1pPr>
            <a:lvl2pPr marR="0" lvl="1"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100"/>
              <a:buFont typeface="Arial"/>
              <a:buNone/>
              <a:defRPr sz="1867" b="0" i="0" u="none" strike="noStrike" cap="none">
                <a:solidFill>
                  <a:srgbClr val="000000"/>
                </a:solidFill>
                <a:latin typeface="Arial"/>
                <a:ea typeface="Arial"/>
                <a:cs typeface="Arial"/>
                <a:sym typeface="Arial"/>
              </a:defRPr>
            </a:lvl9pPr>
          </a:lstStyle>
          <a:p>
            <a:endParaRPr/>
          </a:p>
        </p:txBody>
      </p:sp>
      <p:sp>
        <p:nvSpPr>
          <p:cNvPr id="35" name="Google Shape;35;p17"/>
          <p:cNvSpPr txBox="1">
            <a:spLocks noGrp="1"/>
          </p:cNvSpPr>
          <p:nvPr>
            <p:ph type="body" idx="1"/>
          </p:nvPr>
        </p:nvSpPr>
        <p:spPr>
          <a:xfrm>
            <a:off x="389626" y="1157765"/>
            <a:ext cx="11394057" cy="4932483"/>
          </a:xfrm>
          <a:prstGeom prst="rect">
            <a:avLst/>
          </a:prstGeom>
          <a:noFill/>
          <a:ln>
            <a:noFill/>
          </a:ln>
        </p:spPr>
        <p:txBody>
          <a:bodyPr spcFirstLastPara="1" wrap="square" lIns="68575" tIns="34275" rIns="68575" bIns="34275" anchor="t" anchorCtr="0">
            <a:noAutofit/>
          </a:bodyPr>
          <a:lstStyle>
            <a:lvl1pPr marL="457200" marR="0" lvl="0" indent="-308610" algn="l">
              <a:lnSpc>
                <a:spcPct val="90000"/>
              </a:lnSpc>
              <a:spcBef>
                <a:spcPts val="1067"/>
              </a:spcBef>
              <a:spcAft>
                <a:spcPts val="0"/>
              </a:spcAft>
              <a:buClr>
                <a:srgbClr val="002060"/>
              </a:buClr>
              <a:buSzPts val="1260"/>
              <a:buFont typeface="Arial"/>
              <a:buChar char="•"/>
              <a:defRPr sz="1867" b="0" i="0" u="none" strike="noStrike" cap="none">
                <a:solidFill>
                  <a:srgbClr val="002060"/>
                </a:solidFill>
                <a:latin typeface="Open Sans"/>
                <a:ea typeface="Open Sans"/>
                <a:cs typeface="Open Sans"/>
                <a:sym typeface="Open Sans"/>
              </a:defRPr>
            </a:lvl1pPr>
            <a:lvl2pPr marL="914400" marR="0" lvl="1"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2pPr>
            <a:lvl3pPr marL="1371600" marR="0" lvl="2"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3pPr>
            <a:lvl4pPr marL="1828800" marR="0" lvl="3"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4pPr>
            <a:lvl5pPr marL="2286000" marR="0" lvl="4"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5pPr>
            <a:lvl6pPr marL="2743200" marR="0" lvl="5"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6pPr>
            <a:lvl7pPr marL="3200400" marR="0" lvl="6"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7pPr>
            <a:lvl8pPr marL="3657600" marR="0" lvl="7"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8pPr>
            <a:lvl9pPr marL="4114800" marR="0" lvl="8" indent="-317500" algn="l">
              <a:lnSpc>
                <a:spcPct val="90000"/>
              </a:lnSpc>
              <a:spcBef>
                <a:spcPts val="533"/>
              </a:spcBef>
              <a:spcAft>
                <a:spcPts val="0"/>
              </a:spcAft>
              <a:buClr>
                <a:schemeClr val="dk1"/>
              </a:buClr>
              <a:buSzPts val="1400"/>
              <a:buFont typeface="Arial"/>
              <a:buChar char="•"/>
              <a:defRPr sz="1867"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Highlight and Content">
  <p:cSld name="Highlight and Content">
    <p:spTree>
      <p:nvGrpSpPr>
        <p:cNvPr id="1" name="Shape 36"/>
        <p:cNvGrpSpPr/>
        <p:nvPr/>
      </p:nvGrpSpPr>
      <p:grpSpPr>
        <a:xfrm>
          <a:off x="0" y="0"/>
          <a:ext cx="0" cy="0"/>
          <a:chOff x="0" y="0"/>
          <a:chExt cx="0" cy="0"/>
        </a:xfrm>
      </p:grpSpPr>
      <p:sp>
        <p:nvSpPr>
          <p:cNvPr id="37" name="Google Shape;37;p18"/>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38" name="Google Shape;38;p18"/>
          <p:cNvSpPr txBox="1">
            <a:spLocks noGrp="1"/>
          </p:cNvSpPr>
          <p:nvPr>
            <p:ph type="title"/>
          </p:nvPr>
        </p:nvSpPr>
        <p:spPr>
          <a:xfrm>
            <a:off x="838200" y="365125"/>
            <a:ext cx="10515600" cy="57005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6A7278"/>
              </a:buClr>
              <a:buSzPts val="1200"/>
              <a:buFont typeface="Arial"/>
              <a:buNone/>
              <a:defRPr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8"/>
          <p:cNvSpPr txBox="1">
            <a:spLocks noGrp="1"/>
          </p:cNvSpPr>
          <p:nvPr>
            <p:ph type="body" idx="1"/>
          </p:nvPr>
        </p:nvSpPr>
        <p:spPr>
          <a:xfrm>
            <a:off x="824846" y="1147023"/>
            <a:ext cx="4346378" cy="4726651"/>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5595AC"/>
              </a:buClr>
              <a:buSzPts val="2400"/>
              <a:buNone/>
              <a:defRPr/>
            </a:lvl1pPr>
            <a:lvl2pPr marL="914400" lvl="1" indent="-228600" algn="l">
              <a:lnSpc>
                <a:spcPct val="90000"/>
              </a:lnSpc>
              <a:spcBef>
                <a:spcPts val="500"/>
              </a:spcBef>
              <a:spcAft>
                <a:spcPts val="0"/>
              </a:spcAft>
              <a:buClr>
                <a:srgbClr val="6A7278"/>
              </a:buClr>
              <a:buSzPts val="2000"/>
              <a:buNone/>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8"/>
          <p:cNvSpPr txBox="1">
            <a:spLocks noGrp="1"/>
          </p:cNvSpPr>
          <p:nvPr>
            <p:ph type="body" idx="2"/>
          </p:nvPr>
        </p:nvSpPr>
        <p:spPr>
          <a:xfrm>
            <a:off x="5728136" y="1147023"/>
            <a:ext cx="5625663" cy="4726650"/>
          </a:xfrm>
          <a:prstGeom prst="rect">
            <a:avLst/>
          </a:prstGeom>
          <a:noFill/>
          <a:ln>
            <a:noFill/>
          </a:ln>
        </p:spPr>
        <p:txBody>
          <a:bodyPr spcFirstLastPara="1" wrap="square" lIns="91425" tIns="45700" rIns="91425" bIns="45700" anchor="t" anchorCtr="0">
            <a:normAutofit/>
          </a:bodyPr>
          <a:lstStyle>
            <a:lvl1pPr marL="457200" lvl="0" indent="-228600" algn="l">
              <a:lnSpc>
                <a:spcPct val="120000"/>
              </a:lnSpc>
              <a:spcBef>
                <a:spcPts val="1000"/>
              </a:spcBef>
              <a:spcAft>
                <a:spcPts val="0"/>
              </a:spcAft>
              <a:buClr>
                <a:srgbClr val="6A7278"/>
              </a:buClr>
              <a:buSzPts val="1600"/>
              <a:buFont typeface="Arial"/>
              <a:buNone/>
              <a:defRPr sz="1600">
                <a:solidFill>
                  <a:srgbClr val="6A7278"/>
                </a:solidFill>
              </a:defRPr>
            </a:lvl1pPr>
            <a:lvl2pPr marL="914400" lvl="1" indent="-342900" algn="l">
              <a:lnSpc>
                <a:spcPct val="90000"/>
              </a:lnSpc>
              <a:spcBef>
                <a:spcPts val="500"/>
              </a:spcBef>
              <a:spcAft>
                <a:spcPts val="0"/>
              </a:spcAft>
              <a:buClr>
                <a:srgbClr val="6A7278"/>
              </a:buClr>
              <a:buSzPts val="1800"/>
              <a:buChar char="•"/>
              <a:defRPr sz="1800">
                <a:solidFill>
                  <a:srgbClr val="6A7278"/>
                </a:solidFill>
              </a:defRPr>
            </a:lvl2pPr>
            <a:lvl3pPr marL="1371600" lvl="2" indent="-342900" algn="l">
              <a:lnSpc>
                <a:spcPct val="90000"/>
              </a:lnSpc>
              <a:spcBef>
                <a:spcPts val="500"/>
              </a:spcBef>
              <a:spcAft>
                <a:spcPts val="0"/>
              </a:spcAft>
              <a:buClr>
                <a:srgbClr val="6A7278"/>
              </a:buClr>
              <a:buSzPts val="1800"/>
              <a:buChar char="•"/>
              <a:defRPr sz="1800">
                <a:solidFill>
                  <a:srgbClr val="6A7278"/>
                </a:solidFill>
              </a:defRPr>
            </a:lvl3pPr>
            <a:lvl4pPr marL="1828800" lvl="3" indent="-342900" algn="l">
              <a:lnSpc>
                <a:spcPct val="90000"/>
              </a:lnSpc>
              <a:spcBef>
                <a:spcPts val="500"/>
              </a:spcBef>
              <a:spcAft>
                <a:spcPts val="0"/>
              </a:spcAft>
              <a:buClr>
                <a:srgbClr val="6A7278"/>
              </a:buClr>
              <a:buSzPts val="1800"/>
              <a:buChar char="•"/>
              <a:defRPr sz="1800">
                <a:solidFill>
                  <a:srgbClr val="6A7278"/>
                </a:solidFill>
              </a:defRPr>
            </a:lvl4pPr>
            <a:lvl5pPr marL="2286000" lvl="4" indent="-342900" algn="l">
              <a:lnSpc>
                <a:spcPct val="90000"/>
              </a:lnSpc>
              <a:spcBef>
                <a:spcPts val="500"/>
              </a:spcBef>
              <a:spcAft>
                <a:spcPts val="0"/>
              </a:spcAft>
              <a:buClr>
                <a:srgbClr val="6A7278"/>
              </a:buClr>
              <a:buSzPts val="1800"/>
              <a:buChar char="•"/>
              <a:defRPr sz="1800">
                <a:solidFill>
                  <a:srgbClr val="6A7278"/>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hank You">
  <p:cSld name="Thank You">
    <p:spTree>
      <p:nvGrpSpPr>
        <p:cNvPr id="1" name="Shape 41"/>
        <p:cNvGrpSpPr/>
        <p:nvPr/>
      </p:nvGrpSpPr>
      <p:grpSpPr>
        <a:xfrm>
          <a:off x="0" y="0"/>
          <a:ext cx="0" cy="0"/>
          <a:chOff x="0" y="0"/>
          <a:chExt cx="0" cy="0"/>
        </a:xfrm>
      </p:grpSpPr>
      <p:sp>
        <p:nvSpPr>
          <p:cNvPr id="42" name="Google Shape;42;p19"/>
          <p:cNvSpPr>
            <a:spLocks noGrp="1"/>
          </p:cNvSpPr>
          <p:nvPr>
            <p:ph type="pic" idx="2"/>
          </p:nvPr>
        </p:nvSpPr>
        <p:spPr>
          <a:xfrm>
            <a:off x="6276689" y="0"/>
            <a:ext cx="5915311" cy="68580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43" name="Google Shape;43;p19" descr="A picture containing man, black, photo, player&#10;&#10;Description automatically generated"/>
          <p:cNvPicPr preferRelativeResize="0"/>
          <p:nvPr/>
        </p:nvPicPr>
        <p:blipFill rotWithShape="1">
          <a:blip r:embed="rId2">
            <a:alphaModFix/>
          </a:blip>
          <a:srcRect l="10968" t="56993" b="8336"/>
          <a:stretch/>
        </p:blipFill>
        <p:spPr>
          <a:xfrm>
            <a:off x="246194" y="88900"/>
            <a:ext cx="5707216" cy="2222500"/>
          </a:xfrm>
          <a:prstGeom prst="rect">
            <a:avLst/>
          </a:prstGeom>
          <a:noFill/>
          <a:ln>
            <a:noFill/>
          </a:ln>
        </p:spPr>
      </p:pic>
      <p:pic>
        <p:nvPicPr>
          <p:cNvPr id="44" name="Google Shape;44;p19"/>
          <p:cNvPicPr preferRelativeResize="0"/>
          <p:nvPr/>
        </p:nvPicPr>
        <p:blipFill rotWithShape="1">
          <a:blip r:embed="rId3">
            <a:alphaModFix/>
          </a:blip>
          <a:srcRect l="32838"/>
          <a:stretch/>
        </p:blipFill>
        <p:spPr>
          <a:xfrm>
            <a:off x="6276974" y="0"/>
            <a:ext cx="5915025" cy="68580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45"/>
        <p:cNvGrpSpPr/>
        <p:nvPr/>
      </p:nvGrpSpPr>
      <p:grpSpPr>
        <a:xfrm>
          <a:off x="0" y="0"/>
          <a:ext cx="0" cy="0"/>
          <a:chOff x="0" y="0"/>
          <a:chExt cx="0" cy="0"/>
        </a:xfrm>
      </p:grpSpPr>
      <p:sp>
        <p:nvSpPr>
          <p:cNvPr id="46" name="Google Shape;46;p20"/>
          <p:cNvSpPr/>
          <p:nvPr/>
        </p:nvSpPr>
        <p:spPr>
          <a:xfrm rot="10800000">
            <a:off x="6276691" y="136"/>
            <a:ext cx="5915309" cy="6857864"/>
          </a:xfrm>
          <a:prstGeom prst="rect">
            <a:avLst/>
          </a:pr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7" name="Google Shape;47;p20"/>
          <p:cNvSpPr txBox="1">
            <a:spLocks noGrp="1"/>
          </p:cNvSpPr>
          <p:nvPr>
            <p:ph type="body" idx="1"/>
          </p:nvPr>
        </p:nvSpPr>
        <p:spPr>
          <a:xfrm>
            <a:off x="577607" y="4145660"/>
            <a:ext cx="5337703" cy="13722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44D60"/>
              </a:buClr>
              <a:buSzPts val="4400"/>
              <a:buNone/>
              <a:defRPr sz="4400" b="1">
                <a:solidFill>
                  <a:srgbClr val="244D60"/>
                </a:solidFill>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20"/>
          <p:cNvSpPr txBox="1">
            <a:spLocks noGrp="1"/>
          </p:cNvSpPr>
          <p:nvPr>
            <p:ph type="body" idx="2"/>
          </p:nvPr>
        </p:nvSpPr>
        <p:spPr>
          <a:xfrm>
            <a:off x="577607" y="5517944"/>
            <a:ext cx="5337703" cy="7175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595AC"/>
              </a:buClr>
              <a:buSzPts val="2400"/>
              <a:buNone/>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20"/>
          <p:cNvSpPr/>
          <p:nvPr/>
        </p:nvSpPr>
        <p:spPr>
          <a:xfrm>
            <a:off x="6276691" y="3004481"/>
            <a:ext cx="1916848" cy="1916848"/>
          </a:xfrm>
          <a:prstGeom prst="rect">
            <a:avLst/>
          </a:prstGeom>
          <a:blipFill rotWithShape="1">
            <a:blip r:embed="rId3">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0" name="Google Shape;50;p20"/>
          <p:cNvSpPr/>
          <p:nvPr/>
        </p:nvSpPr>
        <p:spPr>
          <a:xfrm>
            <a:off x="3272210" y="0"/>
            <a:ext cx="3004481" cy="3004481"/>
          </a:xfrm>
          <a:prstGeom prst="rect">
            <a:avLst/>
          </a:prstGeom>
          <a:blipFill rotWithShape="1">
            <a:blip r:embed="rId4">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51" name="Google Shape;51;p20"/>
          <p:cNvPicPr preferRelativeResize="0"/>
          <p:nvPr/>
        </p:nvPicPr>
        <p:blipFill rotWithShape="1">
          <a:blip r:embed="rId5">
            <a:alphaModFix/>
          </a:blip>
          <a:srcRect/>
          <a:stretch/>
        </p:blipFill>
        <p:spPr>
          <a:xfrm>
            <a:off x="9666145" y="6012842"/>
            <a:ext cx="2138505" cy="556958"/>
          </a:xfrm>
          <a:prstGeom prst="rect">
            <a:avLst/>
          </a:prstGeom>
          <a:noFill/>
          <a:ln>
            <a:noFill/>
          </a:ln>
        </p:spPr>
      </p:pic>
      <p:pic>
        <p:nvPicPr>
          <p:cNvPr id="52" name="Google Shape;52;p20"/>
          <p:cNvPicPr preferRelativeResize="0"/>
          <p:nvPr/>
        </p:nvPicPr>
        <p:blipFill rotWithShape="1">
          <a:blip r:embed="rId6">
            <a:alphaModFix/>
          </a:blip>
          <a:srcRect/>
          <a:stretch/>
        </p:blipFill>
        <p:spPr>
          <a:xfrm>
            <a:off x="3272210" y="-1"/>
            <a:ext cx="3004481" cy="3004481"/>
          </a:xfrm>
          <a:prstGeom prst="rect">
            <a:avLst/>
          </a:prstGeom>
          <a:noFill/>
          <a:ln>
            <a:noFill/>
          </a:ln>
        </p:spPr>
      </p:pic>
      <p:pic>
        <p:nvPicPr>
          <p:cNvPr id="53" name="Google Shape;53;p20"/>
          <p:cNvPicPr preferRelativeResize="0"/>
          <p:nvPr/>
        </p:nvPicPr>
        <p:blipFill rotWithShape="1">
          <a:blip r:embed="rId7">
            <a:alphaModFix/>
          </a:blip>
          <a:srcRect/>
          <a:stretch/>
        </p:blipFill>
        <p:spPr>
          <a:xfrm rot="10800000">
            <a:off x="6276691" y="12879"/>
            <a:ext cx="5915309" cy="6857864"/>
          </a:xfrm>
          <a:prstGeom prst="rect">
            <a:avLst/>
          </a:prstGeom>
          <a:noFill/>
          <a:ln>
            <a:noFill/>
          </a:ln>
        </p:spPr>
      </p:pic>
      <p:pic>
        <p:nvPicPr>
          <p:cNvPr id="54" name="Google Shape;54;p20"/>
          <p:cNvPicPr preferRelativeResize="0"/>
          <p:nvPr/>
        </p:nvPicPr>
        <p:blipFill rotWithShape="1">
          <a:blip r:embed="rId8">
            <a:alphaModFix/>
          </a:blip>
          <a:srcRect/>
          <a:stretch/>
        </p:blipFill>
        <p:spPr>
          <a:xfrm>
            <a:off x="6276691" y="3004346"/>
            <a:ext cx="1916848" cy="1916848"/>
          </a:xfrm>
          <a:prstGeom prst="rect">
            <a:avLst/>
          </a:prstGeom>
          <a:noFill/>
          <a:ln>
            <a:noFill/>
          </a:ln>
        </p:spPr>
      </p:pic>
      <p:pic>
        <p:nvPicPr>
          <p:cNvPr id="55" name="Google Shape;55;p20"/>
          <p:cNvPicPr preferRelativeResize="0"/>
          <p:nvPr/>
        </p:nvPicPr>
        <p:blipFill rotWithShape="1">
          <a:blip r:embed="rId5">
            <a:alphaModFix/>
          </a:blip>
          <a:srcRect/>
          <a:stretch/>
        </p:blipFill>
        <p:spPr>
          <a:xfrm>
            <a:off x="9535848" y="6028936"/>
            <a:ext cx="2138505" cy="556958"/>
          </a:xfrm>
          <a:prstGeom prst="rect">
            <a:avLst/>
          </a:prstGeom>
          <a:noFill/>
          <a:ln>
            <a:noFill/>
          </a:ln>
        </p:spPr>
      </p:pic>
      <p:sp>
        <p:nvSpPr>
          <p:cNvPr id="56" name="Google Shape;56;p20"/>
          <p:cNvSpPr>
            <a:spLocks noGrp="1"/>
          </p:cNvSpPr>
          <p:nvPr>
            <p:ph type="pic" idx="3"/>
          </p:nvPr>
        </p:nvSpPr>
        <p:spPr>
          <a:xfrm>
            <a:off x="3271838" y="0"/>
            <a:ext cx="3005137" cy="3005138"/>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7" name="Google Shape;57;p20"/>
          <p:cNvSpPr>
            <a:spLocks noGrp="1"/>
          </p:cNvSpPr>
          <p:nvPr>
            <p:ph type="pic" idx="4"/>
          </p:nvPr>
        </p:nvSpPr>
        <p:spPr>
          <a:xfrm>
            <a:off x="6276975" y="0"/>
            <a:ext cx="5915025" cy="68707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p20"/>
          <p:cNvSpPr>
            <a:spLocks noGrp="1"/>
          </p:cNvSpPr>
          <p:nvPr>
            <p:ph type="pic" idx="5"/>
          </p:nvPr>
        </p:nvSpPr>
        <p:spPr>
          <a:xfrm>
            <a:off x="6276975" y="3005138"/>
            <a:ext cx="1916113" cy="1916112"/>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2">
  <p:cSld name="Title Slide 2">
    <p:spTree>
      <p:nvGrpSpPr>
        <p:cNvPr id="1" name="Shape 59"/>
        <p:cNvGrpSpPr/>
        <p:nvPr/>
      </p:nvGrpSpPr>
      <p:grpSpPr>
        <a:xfrm>
          <a:off x="0" y="0"/>
          <a:ext cx="0" cy="0"/>
          <a:chOff x="0" y="0"/>
          <a:chExt cx="0" cy="0"/>
        </a:xfrm>
      </p:grpSpPr>
      <p:sp>
        <p:nvSpPr>
          <p:cNvPr id="60" name="Google Shape;60;p21"/>
          <p:cNvSpPr/>
          <p:nvPr/>
        </p:nvSpPr>
        <p:spPr>
          <a:xfrm rot="10800000">
            <a:off x="6276691" y="136"/>
            <a:ext cx="5915309" cy="6857864"/>
          </a:xfrm>
          <a:prstGeom prst="rect">
            <a:avLst/>
          </a:pr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1" name="Google Shape;61;p21"/>
          <p:cNvSpPr txBox="1">
            <a:spLocks noGrp="1"/>
          </p:cNvSpPr>
          <p:nvPr>
            <p:ph type="body" idx="1"/>
          </p:nvPr>
        </p:nvSpPr>
        <p:spPr>
          <a:xfrm>
            <a:off x="577607" y="4235187"/>
            <a:ext cx="5337703" cy="13722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44D60"/>
              </a:buClr>
              <a:buSzPts val="4400"/>
              <a:buNone/>
              <a:defRPr sz="4400" b="1">
                <a:solidFill>
                  <a:srgbClr val="244D60"/>
                </a:solidFill>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21"/>
          <p:cNvSpPr/>
          <p:nvPr/>
        </p:nvSpPr>
        <p:spPr>
          <a:xfrm>
            <a:off x="6276691" y="3004481"/>
            <a:ext cx="1916848" cy="1916848"/>
          </a:xfrm>
          <a:prstGeom prst="rect">
            <a:avLst/>
          </a:prstGeom>
          <a:blipFill rotWithShape="1">
            <a:blip r:embed="rId3">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63" name="Google Shape;63;p21"/>
          <p:cNvSpPr/>
          <p:nvPr/>
        </p:nvSpPr>
        <p:spPr>
          <a:xfrm>
            <a:off x="3272210" y="0"/>
            <a:ext cx="3004481" cy="3004481"/>
          </a:xfrm>
          <a:prstGeom prst="rect">
            <a:avLst/>
          </a:prstGeom>
          <a:blipFill rotWithShape="1">
            <a:blip r:embed="rId4">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4" name="Google Shape;64;p21"/>
          <p:cNvPicPr preferRelativeResize="0"/>
          <p:nvPr/>
        </p:nvPicPr>
        <p:blipFill rotWithShape="1">
          <a:blip r:embed="rId5">
            <a:alphaModFix/>
          </a:blip>
          <a:srcRect/>
          <a:stretch/>
        </p:blipFill>
        <p:spPr>
          <a:xfrm>
            <a:off x="9666145" y="6012842"/>
            <a:ext cx="2138505" cy="556958"/>
          </a:xfrm>
          <a:prstGeom prst="rect">
            <a:avLst/>
          </a:prstGeom>
          <a:noFill/>
          <a:ln>
            <a:noFill/>
          </a:ln>
        </p:spPr>
      </p:pic>
      <p:pic>
        <p:nvPicPr>
          <p:cNvPr id="65" name="Google Shape;65;p21" descr="A picture containing man, black, photo, player&#10;&#10;Description automatically generated"/>
          <p:cNvPicPr preferRelativeResize="0"/>
          <p:nvPr/>
        </p:nvPicPr>
        <p:blipFill rotWithShape="1">
          <a:blip r:embed="rId6">
            <a:alphaModFix/>
          </a:blip>
          <a:srcRect t="43161" r="9197"/>
          <a:stretch/>
        </p:blipFill>
        <p:spPr>
          <a:xfrm>
            <a:off x="106218" y="-184222"/>
            <a:ext cx="6625078" cy="4147127"/>
          </a:xfrm>
          <a:prstGeom prst="rect">
            <a:avLst/>
          </a:prstGeom>
          <a:noFill/>
          <a:ln>
            <a:noFill/>
          </a:ln>
        </p:spPr>
      </p:pic>
      <p:pic>
        <p:nvPicPr>
          <p:cNvPr id="66" name="Google Shape;66;p21"/>
          <p:cNvPicPr preferRelativeResize="0"/>
          <p:nvPr/>
        </p:nvPicPr>
        <p:blipFill rotWithShape="1">
          <a:blip r:embed="rId7">
            <a:alphaModFix/>
          </a:blip>
          <a:srcRect/>
          <a:stretch/>
        </p:blipFill>
        <p:spPr>
          <a:xfrm>
            <a:off x="3272210" y="-1"/>
            <a:ext cx="3004481" cy="3004481"/>
          </a:xfrm>
          <a:prstGeom prst="rect">
            <a:avLst/>
          </a:prstGeom>
          <a:noFill/>
          <a:ln>
            <a:noFill/>
          </a:ln>
        </p:spPr>
      </p:pic>
      <p:pic>
        <p:nvPicPr>
          <p:cNvPr id="67" name="Google Shape;67;p21"/>
          <p:cNvPicPr preferRelativeResize="0"/>
          <p:nvPr/>
        </p:nvPicPr>
        <p:blipFill rotWithShape="1">
          <a:blip r:embed="rId8">
            <a:alphaModFix/>
          </a:blip>
          <a:srcRect/>
          <a:stretch/>
        </p:blipFill>
        <p:spPr>
          <a:xfrm rot="10800000">
            <a:off x="6276691" y="12879"/>
            <a:ext cx="5915309" cy="6857864"/>
          </a:xfrm>
          <a:prstGeom prst="rect">
            <a:avLst/>
          </a:prstGeom>
          <a:noFill/>
          <a:ln>
            <a:noFill/>
          </a:ln>
        </p:spPr>
      </p:pic>
      <p:pic>
        <p:nvPicPr>
          <p:cNvPr id="68" name="Google Shape;68;p21"/>
          <p:cNvPicPr preferRelativeResize="0"/>
          <p:nvPr/>
        </p:nvPicPr>
        <p:blipFill rotWithShape="1">
          <a:blip r:embed="rId9">
            <a:alphaModFix/>
          </a:blip>
          <a:srcRect/>
          <a:stretch/>
        </p:blipFill>
        <p:spPr>
          <a:xfrm>
            <a:off x="6276691" y="3004346"/>
            <a:ext cx="1916848" cy="1916848"/>
          </a:xfrm>
          <a:prstGeom prst="rect">
            <a:avLst/>
          </a:prstGeom>
          <a:noFill/>
          <a:ln>
            <a:noFill/>
          </a:ln>
        </p:spPr>
      </p:pic>
      <p:pic>
        <p:nvPicPr>
          <p:cNvPr id="69" name="Google Shape;69;p21"/>
          <p:cNvPicPr preferRelativeResize="0"/>
          <p:nvPr/>
        </p:nvPicPr>
        <p:blipFill rotWithShape="1">
          <a:blip r:embed="rId5">
            <a:alphaModFix/>
          </a:blip>
          <a:srcRect/>
          <a:stretch/>
        </p:blipFill>
        <p:spPr>
          <a:xfrm>
            <a:off x="9535848" y="6028936"/>
            <a:ext cx="2138505" cy="556958"/>
          </a:xfrm>
          <a:prstGeom prst="rect">
            <a:avLst/>
          </a:prstGeom>
          <a:noFill/>
          <a:ln>
            <a:noFill/>
          </a:ln>
        </p:spPr>
      </p:pic>
      <p:sp>
        <p:nvSpPr>
          <p:cNvPr id="70" name="Google Shape;70;p21"/>
          <p:cNvSpPr>
            <a:spLocks noGrp="1"/>
          </p:cNvSpPr>
          <p:nvPr>
            <p:ph type="pic" idx="2"/>
          </p:nvPr>
        </p:nvSpPr>
        <p:spPr>
          <a:xfrm>
            <a:off x="3271838" y="0"/>
            <a:ext cx="3005137" cy="3005138"/>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21"/>
          <p:cNvSpPr>
            <a:spLocks noGrp="1"/>
          </p:cNvSpPr>
          <p:nvPr>
            <p:ph type="pic" idx="3"/>
          </p:nvPr>
        </p:nvSpPr>
        <p:spPr>
          <a:xfrm>
            <a:off x="6276975" y="0"/>
            <a:ext cx="5915025" cy="68707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2" name="Google Shape;72;p21"/>
          <p:cNvSpPr>
            <a:spLocks noGrp="1"/>
          </p:cNvSpPr>
          <p:nvPr>
            <p:ph type="pic" idx="4"/>
          </p:nvPr>
        </p:nvSpPr>
        <p:spPr>
          <a:xfrm>
            <a:off x="6276975" y="3005138"/>
            <a:ext cx="1916113" cy="1916112"/>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Longer Title">
  <p:cSld name="Title Slide Longer Title">
    <p:spTree>
      <p:nvGrpSpPr>
        <p:cNvPr id="1" name="Shape 73"/>
        <p:cNvGrpSpPr/>
        <p:nvPr/>
      </p:nvGrpSpPr>
      <p:grpSpPr>
        <a:xfrm>
          <a:off x="0" y="0"/>
          <a:ext cx="0" cy="0"/>
          <a:chOff x="0" y="0"/>
          <a:chExt cx="0" cy="0"/>
        </a:xfrm>
      </p:grpSpPr>
      <p:sp>
        <p:nvSpPr>
          <p:cNvPr id="74" name="Google Shape;74;p22"/>
          <p:cNvSpPr/>
          <p:nvPr/>
        </p:nvSpPr>
        <p:spPr>
          <a:xfrm rot="10800000">
            <a:off x="-1" y="-2"/>
            <a:ext cx="8526484" cy="3666495"/>
          </a:xfrm>
          <a:prstGeom prst="rect">
            <a:avLst/>
          </a:prstGeom>
          <a:blipFill rotWithShape="1">
            <a:blip r:embed="rId2">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5" name="Google Shape;75;p22"/>
          <p:cNvPicPr preferRelativeResize="0"/>
          <p:nvPr/>
        </p:nvPicPr>
        <p:blipFill rotWithShape="1">
          <a:blip r:embed="rId3">
            <a:alphaModFix/>
          </a:blip>
          <a:srcRect/>
          <a:stretch/>
        </p:blipFill>
        <p:spPr>
          <a:xfrm rot="10800000">
            <a:off x="-1" y="-4"/>
            <a:ext cx="8526480" cy="3666495"/>
          </a:xfrm>
          <a:prstGeom prst="rect">
            <a:avLst/>
          </a:prstGeom>
          <a:noFill/>
          <a:ln>
            <a:noFill/>
          </a:ln>
        </p:spPr>
      </p:pic>
      <p:sp>
        <p:nvSpPr>
          <p:cNvPr id="76" name="Google Shape;76;p22"/>
          <p:cNvSpPr txBox="1">
            <a:spLocks noGrp="1"/>
          </p:cNvSpPr>
          <p:nvPr>
            <p:ph type="body" idx="1"/>
          </p:nvPr>
        </p:nvSpPr>
        <p:spPr>
          <a:xfrm>
            <a:off x="577606" y="4229931"/>
            <a:ext cx="9373915" cy="13722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244D60"/>
              </a:buClr>
              <a:buSzPts val="4400"/>
              <a:buNone/>
              <a:defRPr sz="4400" b="1">
                <a:solidFill>
                  <a:srgbClr val="244D60"/>
                </a:solidFill>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body" idx="2"/>
          </p:nvPr>
        </p:nvSpPr>
        <p:spPr>
          <a:xfrm>
            <a:off x="577607" y="5602215"/>
            <a:ext cx="7473863" cy="7175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595AC"/>
              </a:buClr>
              <a:buSzPts val="2400"/>
              <a:buNone/>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2"/>
          <p:cNvSpPr/>
          <p:nvPr/>
        </p:nvSpPr>
        <p:spPr>
          <a:xfrm>
            <a:off x="6392476" y="0"/>
            <a:ext cx="2134006" cy="2134577"/>
          </a:xfrm>
          <a:prstGeom prst="rect">
            <a:avLst/>
          </a:prstGeom>
          <a:blipFill rotWithShape="1">
            <a:blip r:embed="rId4">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79" name="Google Shape;79;p22"/>
          <p:cNvPicPr preferRelativeResize="0"/>
          <p:nvPr/>
        </p:nvPicPr>
        <p:blipFill rotWithShape="1">
          <a:blip r:embed="rId5">
            <a:alphaModFix/>
          </a:blip>
          <a:srcRect/>
          <a:stretch/>
        </p:blipFill>
        <p:spPr>
          <a:xfrm>
            <a:off x="9666142" y="5993792"/>
            <a:ext cx="2138508" cy="556958"/>
          </a:xfrm>
          <a:prstGeom prst="rect">
            <a:avLst/>
          </a:prstGeom>
          <a:noFill/>
          <a:ln>
            <a:noFill/>
          </a:ln>
        </p:spPr>
      </p:pic>
      <p:pic>
        <p:nvPicPr>
          <p:cNvPr id="80" name="Google Shape;80;p22" descr="A picture containing man, black, photo, player&#10;&#10;Description automatically generated"/>
          <p:cNvPicPr preferRelativeResize="0"/>
          <p:nvPr/>
        </p:nvPicPr>
        <p:blipFill rotWithShape="1">
          <a:blip r:embed="rId6">
            <a:alphaModFix/>
          </a:blip>
          <a:srcRect t="43161" r="17380"/>
          <a:stretch/>
        </p:blipFill>
        <p:spPr>
          <a:xfrm>
            <a:off x="6319804" y="1874649"/>
            <a:ext cx="6028030" cy="4147127"/>
          </a:xfrm>
          <a:prstGeom prst="rect">
            <a:avLst/>
          </a:prstGeom>
          <a:noFill/>
          <a:ln>
            <a:noFill/>
          </a:ln>
        </p:spPr>
      </p:pic>
      <p:pic>
        <p:nvPicPr>
          <p:cNvPr id="81" name="Google Shape;81;p22"/>
          <p:cNvPicPr preferRelativeResize="0"/>
          <p:nvPr/>
        </p:nvPicPr>
        <p:blipFill rotWithShape="1">
          <a:blip r:embed="rId7">
            <a:alphaModFix/>
          </a:blip>
          <a:srcRect/>
          <a:stretch/>
        </p:blipFill>
        <p:spPr>
          <a:xfrm>
            <a:off x="6394419" y="-5037"/>
            <a:ext cx="2132060" cy="2132060"/>
          </a:xfrm>
          <a:prstGeom prst="rect">
            <a:avLst/>
          </a:prstGeom>
          <a:noFill/>
          <a:ln>
            <a:noFill/>
          </a:ln>
        </p:spPr>
      </p:pic>
      <p:sp>
        <p:nvSpPr>
          <p:cNvPr id="82" name="Google Shape;82;p22"/>
          <p:cNvSpPr/>
          <p:nvPr/>
        </p:nvSpPr>
        <p:spPr>
          <a:xfrm>
            <a:off x="8526483" y="-3"/>
            <a:ext cx="3665517" cy="3666497"/>
          </a:xfrm>
          <a:prstGeom prst="rect">
            <a:avLst/>
          </a:prstGeom>
          <a:blipFill rotWithShape="1">
            <a:blip r:embed="rId8">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3" name="Google Shape;83;p22" descr="A close up of a leather chair&#10;&#10;Description automatically generated"/>
          <p:cNvPicPr preferRelativeResize="0"/>
          <p:nvPr/>
        </p:nvPicPr>
        <p:blipFill rotWithShape="1">
          <a:blip r:embed="rId9">
            <a:alphaModFix/>
          </a:blip>
          <a:srcRect/>
          <a:stretch/>
        </p:blipFill>
        <p:spPr>
          <a:xfrm>
            <a:off x="8526482" y="-2519"/>
            <a:ext cx="3665518" cy="3666495"/>
          </a:xfrm>
          <a:prstGeom prst="rect">
            <a:avLst/>
          </a:prstGeom>
          <a:noFill/>
          <a:ln>
            <a:noFill/>
          </a:ln>
        </p:spPr>
      </p:pic>
      <p:sp>
        <p:nvSpPr>
          <p:cNvPr id="84" name="Google Shape;84;p22"/>
          <p:cNvSpPr>
            <a:spLocks noGrp="1"/>
          </p:cNvSpPr>
          <p:nvPr>
            <p:ph type="pic" idx="3"/>
          </p:nvPr>
        </p:nvSpPr>
        <p:spPr>
          <a:xfrm>
            <a:off x="8545947" y="-6025"/>
            <a:ext cx="3646053" cy="366649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22"/>
          <p:cNvSpPr>
            <a:spLocks noGrp="1"/>
          </p:cNvSpPr>
          <p:nvPr>
            <p:ph type="pic" idx="4"/>
          </p:nvPr>
        </p:nvSpPr>
        <p:spPr>
          <a:xfrm>
            <a:off x="-21410" y="0"/>
            <a:ext cx="8545942" cy="3671524"/>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6" name="Google Shape;86;p22"/>
          <p:cNvSpPr>
            <a:spLocks noGrp="1"/>
          </p:cNvSpPr>
          <p:nvPr>
            <p:ph type="pic" idx="5"/>
          </p:nvPr>
        </p:nvSpPr>
        <p:spPr>
          <a:xfrm>
            <a:off x="6392472" y="-5036"/>
            <a:ext cx="2132060" cy="2132059"/>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Grey">
  <p:cSld name="Title Slide Grey">
    <p:spTree>
      <p:nvGrpSpPr>
        <p:cNvPr id="1" name="Shape 87"/>
        <p:cNvGrpSpPr/>
        <p:nvPr/>
      </p:nvGrpSpPr>
      <p:grpSpPr>
        <a:xfrm>
          <a:off x="0" y="0"/>
          <a:ext cx="0" cy="0"/>
          <a:chOff x="0" y="0"/>
          <a:chExt cx="0" cy="0"/>
        </a:xfrm>
      </p:grpSpPr>
      <p:sp>
        <p:nvSpPr>
          <p:cNvPr id="88" name="Google Shape;88;p23"/>
          <p:cNvSpPr/>
          <p:nvPr/>
        </p:nvSpPr>
        <p:spPr>
          <a:xfrm>
            <a:off x="0" y="0"/>
            <a:ext cx="9029700" cy="6858000"/>
          </a:xfrm>
          <a:prstGeom prst="rect">
            <a:avLst/>
          </a:prstGeom>
          <a:solidFill>
            <a:srgbClr val="53585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89" name="Google Shape;89;p23" descr="A picture containing man, black, photo, player&#10;&#10;Description automatically generated"/>
          <p:cNvPicPr preferRelativeResize="0"/>
          <p:nvPr/>
        </p:nvPicPr>
        <p:blipFill rotWithShape="1">
          <a:blip r:embed="rId2">
            <a:alphaModFix/>
          </a:blip>
          <a:srcRect t="43161" r="9197"/>
          <a:stretch/>
        </p:blipFill>
        <p:spPr>
          <a:xfrm>
            <a:off x="2413000" y="0"/>
            <a:ext cx="9779000" cy="6121400"/>
          </a:xfrm>
          <a:prstGeom prst="rect">
            <a:avLst/>
          </a:prstGeom>
          <a:noFill/>
          <a:ln>
            <a:noFill/>
          </a:ln>
        </p:spPr>
      </p:pic>
      <p:pic>
        <p:nvPicPr>
          <p:cNvPr id="90" name="Google Shape;90;p23"/>
          <p:cNvPicPr preferRelativeResize="0"/>
          <p:nvPr/>
        </p:nvPicPr>
        <p:blipFill rotWithShape="1">
          <a:blip r:embed="rId3">
            <a:alphaModFix/>
          </a:blip>
          <a:srcRect/>
          <a:stretch/>
        </p:blipFill>
        <p:spPr>
          <a:xfrm>
            <a:off x="9666142" y="5993792"/>
            <a:ext cx="2138508" cy="556958"/>
          </a:xfrm>
          <a:prstGeom prst="rect">
            <a:avLst/>
          </a:prstGeom>
          <a:noFill/>
          <a:ln>
            <a:noFill/>
          </a:ln>
        </p:spPr>
      </p:pic>
      <p:sp>
        <p:nvSpPr>
          <p:cNvPr id="91" name="Google Shape;91;p23"/>
          <p:cNvSpPr txBox="1">
            <a:spLocks noGrp="1"/>
          </p:cNvSpPr>
          <p:nvPr>
            <p:ph type="body" idx="1"/>
          </p:nvPr>
        </p:nvSpPr>
        <p:spPr>
          <a:xfrm>
            <a:off x="577607" y="4145660"/>
            <a:ext cx="5337703" cy="137228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4400"/>
              <a:buNone/>
              <a:defRPr sz="4400" b="1">
                <a:solidFill>
                  <a:schemeClr val="lt1"/>
                </a:solidFill>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2" name="Google Shape;92;p23"/>
          <p:cNvSpPr txBox="1">
            <a:spLocks noGrp="1"/>
          </p:cNvSpPr>
          <p:nvPr>
            <p:ph type="body" idx="2"/>
          </p:nvPr>
        </p:nvSpPr>
        <p:spPr>
          <a:xfrm>
            <a:off x="577607" y="5517944"/>
            <a:ext cx="5337703" cy="71755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5595AC"/>
              </a:buClr>
              <a:buSzPts val="2400"/>
              <a:buNone/>
              <a:defRPr>
                <a:solidFill>
                  <a:srgbClr val="5595AC"/>
                </a:solidFill>
              </a:defRPr>
            </a:lvl1pPr>
            <a:lvl2pPr marL="914400" lvl="1" indent="-342900" algn="l">
              <a:lnSpc>
                <a:spcPct val="90000"/>
              </a:lnSpc>
              <a:spcBef>
                <a:spcPts val="500"/>
              </a:spcBef>
              <a:spcAft>
                <a:spcPts val="0"/>
              </a:spcAft>
              <a:buClr>
                <a:srgbClr val="6A7278"/>
              </a:buClr>
              <a:buSzPts val="1800"/>
              <a:buChar char="•"/>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and Photos">
  <p:cSld name="Content and Photos">
    <p:spTree>
      <p:nvGrpSpPr>
        <p:cNvPr id="1" name="Shape 93"/>
        <p:cNvGrpSpPr/>
        <p:nvPr/>
      </p:nvGrpSpPr>
      <p:grpSpPr>
        <a:xfrm>
          <a:off x="0" y="0"/>
          <a:ext cx="0" cy="0"/>
          <a:chOff x="0" y="0"/>
          <a:chExt cx="0" cy="0"/>
        </a:xfrm>
      </p:grpSpPr>
      <p:sp>
        <p:nvSpPr>
          <p:cNvPr id="94" name="Google Shape;94;p24"/>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95" name="Google Shape;95;p24"/>
          <p:cNvSpPr txBox="1">
            <a:spLocks noGrp="1"/>
          </p:cNvSpPr>
          <p:nvPr>
            <p:ph type="title"/>
          </p:nvPr>
        </p:nvSpPr>
        <p:spPr>
          <a:xfrm>
            <a:off x="838200" y="365125"/>
            <a:ext cx="5741275" cy="57005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6A7278"/>
              </a:buClr>
              <a:buSzPts val="1200"/>
              <a:buFont typeface="Arial"/>
              <a:buNone/>
              <a:defRPr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6" name="Google Shape;96;p24"/>
          <p:cNvSpPr txBox="1">
            <a:spLocks noGrp="1"/>
          </p:cNvSpPr>
          <p:nvPr>
            <p:ph type="body" idx="1"/>
          </p:nvPr>
        </p:nvSpPr>
        <p:spPr>
          <a:xfrm>
            <a:off x="838200" y="1057522"/>
            <a:ext cx="5741275" cy="1733179"/>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1000"/>
              </a:spcBef>
              <a:spcAft>
                <a:spcPts val="0"/>
              </a:spcAft>
              <a:buClr>
                <a:srgbClr val="5595AC"/>
              </a:buClr>
              <a:buSzPts val="2000"/>
              <a:buNone/>
              <a:defRPr sz="2000">
                <a:solidFill>
                  <a:srgbClr val="5595AC"/>
                </a:solidFill>
              </a:defRPr>
            </a:lvl1pPr>
            <a:lvl2pPr marL="914400" lvl="1" indent="-330200" algn="l">
              <a:lnSpc>
                <a:spcPct val="100000"/>
              </a:lnSpc>
              <a:spcBef>
                <a:spcPts val="500"/>
              </a:spcBef>
              <a:spcAft>
                <a:spcPts val="0"/>
              </a:spcAft>
              <a:buClr>
                <a:srgbClr val="6A7278"/>
              </a:buClr>
              <a:buSzPts val="1600"/>
              <a:buChar char="•"/>
              <a:defRPr sz="1600">
                <a:solidFill>
                  <a:srgbClr val="6A7278"/>
                </a:solidFill>
              </a:defRPr>
            </a:lvl2pPr>
            <a:lvl3pPr marL="1371600" lvl="2" indent="-330200" algn="l">
              <a:lnSpc>
                <a:spcPct val="100000"/>
              </a:lnSpc>
              <a:spcBef>
                <a:spcPts val="500"/>
              </a:spcBef>
              <a:spcAft>
                <a:spcPts val="0"/>
              </a:spcAft>
              <a:buClr>
                <a:srgbClr val="6A7278"/>
              </a:buClr>
              <a:buSzPts val="1600"/>
              <a:buChar char="•"/>
              <a:defRPr sz="1600">
                <a:solidFill>
                  <a:srgbClr val="6A7278"/>
                </a:solidFill>
              </a:defRPr>
            </a:lvl3pPr>
            <a:lvl4pPr marL="1828800" lvl="3" indent="-330200" algn="l">
              <a:lnSpc>
                <a:spcPct val="100000"/>
              </a:lnSpc>
              <a:spcBef>
                <a:spcPts val="500"/>
              </a:spcBef>
              <a:spcAft>
                <a:spcPts val="0"/>
              </a:spcAft>
              <a:buClr>
                <a:srgbClr val="6A7278"/>
              </a:buClr>
              <a:buSzPts val="1600"/>
              <a:buChar char="•"/>
              <a:defRPr sz="1600">
                <a:solidFill>
                  <a:srgbClr val="6A7278"/>
                </a:solidFill>
              </a:defRPr>
            </a:lvl4pPr>
            <a:lvl5pPr marL="2286000" lvl="4" indent="-330200" algn="l">
              <a:lnSpc>
                <a:spcPct val="100000"/>
              </a:lnSpc>
              <a:spcBef>
                <a:spcPts val="500"/>
              </a:spcBef>
              <a:spcAft>
                <a:spcPts val="0"/>
              </a:spcAft>
              <a:buClr>
                <a:srgbClr val="6A7278"/>
              </a:buClr>
              <a:buSzPts val="1600"/>
              <a:buChar char="•"/>
              <a:defRPr sz="1600">
                <a:solidFill>
                  <a:srgbClr val="6A7278"/>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7" name="Google Shape;97;p24"/>
          <p:cNvSpPr txBox="1">
            <a:spLocks noGrp="1"/>
          </p:cNvSpPr>
          <p:nvPr>
            <p:ph type="body" idx="2"/>
          </p:nvPr>
        </p:nvSpPr>
        <p:spPr>
          <a:xfrm>
            <a:off x="838200" y="2913042"/>
            <a:ext cx="5741275" cy="3072124"/>
          </a:xfrm>
          <a:prstGeom prst="rect">
            <a:avLst/>
          </a:prstGeom>
          <a:noFill/>
          <a:ln>
            <a:noFill/>
          </a:ln>
        </p:spPr>
        <p:txBody>
          <a:bodyPr spcFirstLastPara="1" wrap="square" lIns="91425" tIns="45700" rIns="91425" bIns="45700" anchor="t" anchorCtr="0">
            <a:normAutofit/>
          </a:bodyPr>
          <a:lstStyle>
            <a:lvl1pPr marL="457200" lvl="0" indent="-330200" algn="l">
              <a:lnSpc>
                <a:spcPct val="100000"/>
              </a:lnSpc>
              <a:spcBef>
                <a:spcPts val="1000"/>
              </a:spcBef>
              <a:spcAft>
                <a:spcPts val="0"/>
              </a:spcAft>
              <a:buClr>
                <a:srgbClr val="6A7278"/>
              </a:buClr>
              <a:buSzPts val="1600"/>
              <a:buChar char="•"/>
              <a:defRPr sz="1600">
                <a:solidFill>
                  <a:srgbClr val="6A7278"/>
                </a:solidFill>
              </a:defRPr>
            </a:lvl1pPr>
            <a:lvl2pPr marL="914400" lvl="1" indent="-330200" algn="l">
              <a:lnSpc>
                <a:spcPct val="100000"/>
              </a:lnSpc>
              <a:spcBef>
                <a:spcPts val="500"/>
              </a:spcBef>
              <a:spcAft>
                <a:spcPts val="0"/>
              </a:spcAft>
              <a:buClr>
                <a:srgbClr val="6A7278"/>
              </a:buClr>
              <a:buSzPts val="1600"/>
              <a:buChar char="•"/>
              <a:defRPr sz="1600">
                <a:solidFill>
                  <a:srgbClr val="6A7278"/>
                </a:solidFill>
              </a:defRPr>
            </a:lvl2pPr>
            <a:lvl3pPr marL="1371600" lvl="2" indent="-330200" algn="l">
              <a:lnSpc>
                <a:spcPct val="100000"/>
              </a:lnSpc>
              <a:spcBef>
                <a:spcPts val="500"/>
              </a:spcBef>
              <a:spcAft>
                <a:spcPts val="0"/>
              </a:spcAft>
              <a:buClr>
                <a:srgbClr val="6A7278"/>
              </a:buClr>
              <a:buSzPts val="1600"/>
              <a:buChar char="•"/>
              <a:defRPr sz="1600">
                <a:solidFill>
                  <a:srgbClr val="6A7278"/>
                </a:solidFill>
              </a:defRPr>
            </a:lvl3pPr>
            <a:lvl4pPr marL="1828800" lvl="3" indent="-330200" algn="l">
              <a:lnSpc>
                <a:spcPct val="100000"/>
              </a:lnSpc>
              <a:spcBef>
                <a:spcPts val="500"/>
              </a:spcBef>
              <a:spcAft>
                <a:spcPts val="0"/>
              </a:spcAft>
              <a:buClr>
                <a:srgbClr val="6A7278"/>
              </a:buClr>
              <a:buSzPts val="1600"/>
              <a:buChar char="•"/>
              <a:defRPr sz="1600">
                <a:solidFill>
                  <a:srgbClr val="6A7278"/>
                </a:solidFill>
              </a:defRPr>
            </a:lvl4pPr>
            <a:lvl5pPr marL="2286000" lvl="4" indent="-330200" algn="l">
              <a:lnSpc>
                <a:spcPct val="100000"/>
              </a:lnSpc>
              <a:spcBef>
                <a:spcPts val="500"/>
              </a:spcBef>
              <a:spcAft>
                <a:spcPts val="0"/>
              </a:spcAft>
              <a:buClr>
                <a:srgbClr val="6A7278"/>
              </a:buClr>
              <a:buSzPts val="1600"/>
              <a:buChar char="•"/>
              <a:defRPr sz="1600">
                <a:solidFill>
                  <a:srgbClr val="6A7278"/>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8" name="Google Shape;98;p24"/>
          <p:cNvSpPr>
            <a:spLocks noGrp="1"/>
          </p:cNvSpPr>
          <p:nvPr>
            <p:ph type="pic" idx="3"/>
          </p:nvPr>
        </p:nvSpPr>
        <p:spPr>
          <a:xfrm>
            <a:off x="7010400" y="1057522"/>
            <a:ext cx="4800600" cy="2371478"/>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9" name="Google Shape;99;p24"/>
          <p:cNvSpPr>
            <a:spLocks noGrp="1"/>
          </p:cNvSpPr>
          <p:nvPr>
            <p:ph type="pic" idx="4"/>
          </p:nvPr>
        </p:nvSpPr>
        <p:spPr>
          <a:xfrm>
            <a:off x="7010400" y="3613688"/>
            <a:ext cx="4800600" cy="2371478"/>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arge Photo">
  <p:cSld name="Large Photo">
    <p:spTree>
      <p:nvGrpSpPr>
        <p:cNvPr id="1" name="Shape 100"/>
        <p:cNvGrpSpPr/>
        <p:nvPr/>
      </p:nvGrpSpPr>
      <p:grpSpPr>
        <a:xfrm>
          <a:off x="0" y="0"/>
          <a:ext cx="0" cy="0"/>
          <a:chOff x="0" y="0"/>
          <a:chExt cx="0" cy="0"/>
        </a:xfrm>
      </p:grpSpPr>
      <p:sp>
        <p:nvSpPr>
          <p:cNvPr id="101" name="Google Shape;101;p25"/>
          <p:cNvSpPr txBox="1">
            <a:spLocks noGrp="1"/>
          </p:cNvSpPr>
          <p:nvPr>
            <p:ph type="title"/>
          </p:nvPr>
        </p:nvSpPr>
        <p:spPr>
          <a:xfrm>
            <a:off x="838200" y="365125"/>
            <a:ext cx="5741275" cy="57005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6A7278"/>
              </a:buClr>
              <a:buSzPts val="1200"/>
              <a:buFont typeface="Arial"/>
              <a:buNone/>
              <a:defRPr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2" name="Google Shape;102;p25"/>
          <p:cNvSpPr>
            <a:spLocks noGrp="1"/>
          </p:cNvSpPr>
          <p:nvPr>
            <p:ph type="pic" idx="2"/>
          </p:nvPr>
        </p:nvSpPr>
        <p:spPr>
          <a:xfrm>
            <a:off x="0" y="1181100"/>
            <a:ext cx="12192000" cy="56769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R="0" lvl="1"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R="0" lvl="2"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R="0" lvl="3"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R="0" lvl="4"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R="0" lvl="5"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25"/>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ontent and Blue">
  <p:cSld name="Content and Blue">
    <p:spTree>
      <p:nvGrpSpPr>
        <p:cNvPr id="1" name="Shape 104"/>
        <p:cNvGrpSpPr/>
        <p:nvPr/>
      </p:nvGrpSpPr>
      <p:grpSpPr>
        <a:xfrm>
          <a:off x="0" y="0"/>
          <a:ext cx="0" cy="0"/>
          <a:chOff x="0" y="0"/>
          <a:chExt cx="0" cy="0"/>
        </a:xfrm>
      </p:grpSpPr>
      <p:sp>
        <p:nvSpPr>
          <p:cNvPr id="105" name="Google Shape;105;p26"/>
          <p:cNvSpPr/>
          <p:nvPr/>
        </p:nvSpPr>
        <p:spPr>
          <a:xfrm>
            <a:off x="7010400" y="0"/>
            <a:ext cx="5181600" cy="6858000"/>
          </a:xfrm>
          <a:prstGeom prst="rect">
            <a:avLst/>
          </a:prstGeom>
          <a:solidFill>
            <a:srgbClr val="5595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 name="Google Shape;106;p26"/>
          <p:cNvSpPr txBox="1">
            <a:spLocks noGrp="1"/>
          </p:cNvSpPr>
          <p:nvPr>
            <p:ph type="title"/>
          </p:nvPr>
        </p:nvSpPr>
        <p:spPr>
          <a:xfrm>
            <a:off x="838200" y="365125"/>
            <a:ext cx="5741275" cy="57005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6A7278"/>
              </a:buClr>
              <a:buSzPts val="1200"/>
              <a:buFont typeface="Arial"/>
              <a:buNone/>
              <a:defRPr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7" name="Google Shape;107;p26"/>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200">
                <a:solidFill>
                  <a:schemeClr val="lt1"/>
                </a:solidFill>
                <a:latin typeface="Arial"/>
                <a:ea typeface="Arial"/>
                <a:cs typeface="Arial"/>
                <a:sym typeface="Arial"/>
              </a:defRPr>
            </a:lvl1pPr>
            <a:lvl2pPr marL="0" lvl="1" indent="0" algn="r">
              <a:spcBef>
                <a:spcPts val="0"/>
              </a:spcBef>
              <a:buNone/>
              <a:defRPr sz="1200">
                <a:solidFill>
                  <a:schemeClr val="lt1"/>
                </a:solidFill>
                <a:latin typeface="Arial"/>
                <a:ea typeface="Arial"/>
                <a:cs typeface="Arial"/>
                <a:sym typeface="Arial"/>
              </a:defRPr>
            </a:lvl2pPr>
            <a:lvl3pPr marL="0" lvl="2" indent="0" algn="r">
              <a:spcBef>
                <a:spcPts val="0"/>
              </a:spcBef>
              <a:buNone/>
              <a:defRPr sz="1200">
                <a:solidFill>
                  <a:schemeClr val="lt1"/>
                </a:solidFill>
                <a:latin typeface="Arial"/>
                <a:ea typeface="Arial"/>
                <a:cs typeface="Arial"/>
                <a:sym typeface="Arial"/>
              </a:defRPr>
            </a:lvl3pPr>
            <a:lvl4pPr marL="0" lvl="3" indent="0" algn="r">
              <a:spcBef>
                <a:spcPts val="0"/>
              </a:spcBef>
              <a:buNone/>
              <a:defRPr sz="1200">
                <a:solidFill>
                  <a:schemeClr val="lt1"/>
                </a:solidFill>
                <a:latin typeface="Arial"/>
                <a:ea typeface="Arial"/>
                <a:cs typeface="Arial"/>
                <a:sym typeface="Arial"/>
              </a:defRPr>
            </a:lvl4pPr>
            <a:lvl5pPr marL="0" lvl="4" indent="0" algn="r">
              <a:spcBef>
                <a:spcPts val="0"/>
              </a:spcBef>
              <a:buNone/>
              <a:defRPr sz="1200">
                <a:solidFill>
                  <a:schemeClr val="lt1"/>
                </a:solidFill>
                <a:latin typeface="Arial"/>
                <a:ea typeface="Arial"/>
                <a:cs typeface="Arial"/>
                <a:sym typeface="Arial"/>
              </a:defRPr>
            </a:lvl5pPr>
            <a:lvl6pPr marL="0" lvl="5" indent="0" algn="r">
              <a:spcBef>
                <a:spcPts val="0"/>
              </a:spcBef>
              <a:buNone/>
              <a:defRPr sz="1200">
                <a:solidFill>
                  <a:schemeClr val="lt1"/>
                </a:solidFill>
                <a:latin typeface="Arial"/>
                <a:ea typeface="Arial"/>
                <a:cs typeface="Arial"/>
                <a:sym typeface="Arial"/>
              </a:defRPr>
            </a:lvl6pPr>
            <a:lvl7pPr marL="0" lvl="6" indent="0" algn="r">
              <a:spcBef>
                <a:spcPts val="0"/>
              </a:spcBef>
              <a:buNone/>
              <a:defRPr sz="1200">
                <a:solidFill>
                  <a:schemeClr val="lt1"/>
                </a:solidFill>
                <a:latin typeface="Arial"/>
                <a:ea typeface="Arial"/>
                <a:cs typeface="Arial"/>
                <a:sym typeface="Arial"/>
              </a:defRPr>
            </a:lvl7pPr>
            <a:lvl8pPr marL="0" lvl="7" indent="0" algn="r">
              <a:spcBef>
                <a:spcPts val="0"/>
              </a:spcBef>
              <a:buNone/>
              <a:defRPr sz="1200">
                <a:solidFill>
                  <a:schemeClr val="lt1"/>
                </a:solidFill>
                <a:latin typeface="Arial"/>
                <a:ea typeface="Arial"/>
                <a:cs typeface="Arial"/>
                <a:sym typeface="Arial"/>
              </a:defRPr>
            </a:lvl8pPr>
            <a:lvl9pPr marL="0" lvl="8" indent="0" algn="r">
              <a:spcBef>
                <a:spcPts val="0"/>
              </a:spcBef>
              <a:buNone/>
              <a:defRPr sz="12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08" name="Google Shape;108;p26"/>
          <p:cNvSpPr txBox="1">
            <a:spLocks noGrp="1"/>
          </p:cNvSpPr>
          <p:nvPr>
            <p:ph type="body" idx="1"/>
          </p:nvPr>
        </p:nvSpPr>
        <p:spPr>
          <a:xfrm>
            <a:off x="838200" y="1057522"/>
            <a:ext cx="5741275" cy="4848426"/>
          </a:xfrm>
          <a:prstGeom prst="rect">
            <a:avLst/>
          </a:prstGeom>
          <a:noFill/>
          <a:ln>
            <a:noFill/>
          </a:ln>
        </p:spPr>
        <p:txBody>
          <a:bodyPr spcFirstLastPara="1" wrap="square" lIns="91425" tIns="45700" rIns="91425" bIns="45700" anchor="t" anchorCtr="0">
            <a:normAutofit/>
          </a:bodyPr>
          <a:lstStyle>
            <a:lvl1pPr marL="457200" lvl="0" indent="-330200" algn="l">
              <a:lnSpc>
                <a:spcPct val="100000"/>
              </a:lnSpc>
              <a:spcBef>
                <a:spcPts val="1000"/>
              </a:spcBef>
              <a:spcAft>
                <a:spcPts val="0"/>
              </a:spcAft>
              <a:buClr>
                <a:srgbClr val="6A7278"/>
              </a:buClr>
              <a:buSzPts val="1600"/>
              <a:buChar char="•"/>
              <a:defRPr sz="1600">
                <a:solidFill>
                  <a:srgbClr val="6A7278"/>
                </a:solidFill>
              </a:defRPr>
            </a:lvl1pPr>
            <a:lvl2pPr marL="914400" lvl="1" indent="-330200" algn="l">
              <a:lnSpc>
                <a:spcPct val="100000"/>
              </a:lnSpc>
              <a:spcBef>
                <a:spcPts val="500"/>
              </a:spcBef>
              <a:spcAft>
                <a:spcPts val="0"/>
              </a:spcAft>
              <a:buClr>
                <a:srgbClr val="6A7278"/>
              </a:buClr>
              <a:buSzPts val="1600"/>
              <a:buChar char="•"/>
              <a:defRPr sz="1600">
                <a:solidFill>
                  <a:srgbClr val="6A7278"/>
                </a:solidFill>
              </a:defRPr>
            </a:lvl2pPr>
            <a:lvl3pPr marL="1371600" lvl="2" indent="-330200" algn="l">
              <a:lnSpc>
                <a:spcPct val="100000"/>
              </a:lnSpc>
              <a:spcBef>
                <a:spcPts val="500"/>
              </a:spcBef>
              <a:spcAft>
                <a:spcPts val="0"/>
              </a:spcAft>
              <a:buClr>
                <a:srgbClr val="6A7278"/>
              </a:buClr>
              <a:buSzPts val="1600"/>
              <a:buChar char="•"/>
              <a:defRPr sz="1600">
                <a:solidFill>
                  <a:srgbClr val="6A7278"/>
                </a:solidFill>
              </a:defRPr>
            </a:lvl3pPr>
            <a:lvl4pPr marL="1828800" lvl="3" indent="-330200" algn="l">
              <a:lnSpc>
                <a:spcPct val="100000"/>
              </a:lnSpc>
              <a:spcBef>
                <a:spcPts val="500"/>
              </a:spcBef>
              <a:spcAft>
                <a:spcPts val="0"/>
              </a:spcAft>
              <a:buClr>
                <a:srgbClr val="6A7278"/>
              </a:buClr>
              <a:buSzPts val="1600"/>
              <a:buChar char="•"/>
              <a:defRPr sz="1600">
                <a:solidFill>
                  <a:srgbClr val="6A7278"/>
                </a:solidFill>
              </a:defRPr>
            </a:lvl4pPr>
            <a:lvl5pPr marL="2286000" lvl="4" indent="-330200" algn="l">
              <a:lnSpc>
                <a:spcPct val="100000"/>
              </a:lnSpc>
              <a:spcBef>
                <a:spcPts val="500"/>
              </a:spcBef>
              <a:spcAft>
                <a:spcPts val="0"/>
              </a:spcAft>
              <a:buClr>
                <a:srgbClr val="6A7278"/>
              </a:buClr>
              <a:buSzPts val="1600"/>
              <a:buChar char="•"/>
              <a:defRPr sz="1600">
                <a:solidFill>
                  <a:srgbClr val="6A7278"/>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ontent and Placeholder">
  <p:cSld name="Content and Placeholder">
    <p:spTree>
      <p:nvGrpSpPr>
        <p:cNvPr id="1" name="Shape 109"/>
        <p:cNvGrpSpPr/>
        <p:nvPr/>
      </p:nvGrpSpPr>
      <p:grpSpPr>
        <a:xfrm>
          <a:off x="0" y="0"/>
          <a:ext cx="0" cy="0"/>
          <a:chOff x="0" y="0"/>
          <a:chExt cx="0" cy="0"/>
        </a:xfrm>
      </p:grpSpPr>
      <p:sp>
        <p:nvSpPr>
          <p:cNvPr id="110" name="Google Shape;110;p27"/>
          <p:cNvSpPr/>
          <p:nvPr/>
        </p:nvSpPr>
        <p:spPr>
          <a:xfrm>
            <a:off x="7010400" y="0"/>
            <a:ext cx="5181600" cy="6858000"/>
          </a:xfrm>
          <a:prstGeom prst="rect">
            <a:avLst/>
          </a:prstGeom>
          <a:solidFill>
            <a:srgbClr val="5595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27"/>
          <p:cNvSpPr txBox="1">
            <a:spLocks noGrp="1"/>
          </p:cNvSpPr>
          <p:nvPr>
            <p:ph type="body" idx="1"/>
          </p:nvPr>
        </p:nvSpPr>
        <p:spPr>
          <a:xfrm>
            <a:off x="7445408" y="935182"/>
            <a:ext cx="4123672" cy="4970766"/>
          </a:xfrm>
          <a:prstGeom prst="rect">
            <a:avLst/>
          </a:prstGeom>
          <a:noFill/>
          <a:ln>
            <a:noFill/>
          </a:ln>
        </p:spPr>
        <p:txBody>
          <a:bodyPr spcFirstLastPara="1" wrap="square" lIns="91425" tIns="45700" rIns="91425" bIns="45700" anchor="t" anchorCtr="0">
            <a:normAutofit/>
          </a:bodyPr>
          <a:lstStyle>
            <a:lvl1pPr marL="457200" lvl="0" indent="-228600" algn="l">
              <a:lnSpc>
                <a:spcPct val="110000"/>
              </a:lnSpc>
              <a:spcBef>
                <a:spcPts val="1000"/>
              </a:spcBef>
              <a:spcAft>
                <a:spcPts val="0"/>
              </a:spcAft>
              <a:buClr>
                <a:schemeClr val="lt1"/>
              </a:buClr>
              <a:buSzPts val="2400"/>
              <a:buNone/>
              <a:defRPr sz="2400">
                <a:solidFill>
                  <a:schemeClr val="lt1"/>
                </a:solidFill>
                <a:latin typeface="Georgia"/>
                <a:ea typeface="Georgia"/>
                <a:cs typeface="Georgia"/>
                <a:sym typeface="Georgia"/>
              </a:defRPr>
            </a:lvl1pPr>
            <a:lvl2pPr marL="914400" lvl="1" indent="-228600" algn="l">
              <a:lnSpc>
                <a:spcPct val="90000"/>
              </a:lnSpc>
              <a:spcBef>
                <a:spcPts val="500"/>
              </a:spcBef>
              <a:spcAft>
                <a:spcPts val="0"/>
              </a:spcAft>
              <a:buClr>
                <a:srgbClr val="6A7278"/>
              </a:buClr>
              <a:buSzPts val="2000"/>
              <a:buNone/>
              <a:defRPr/>
            </a:lvl2pPr>
            <a:lvl3pPr marL="1371600" lvl="2" indent="-342900" algn="l">
              <a:lnSpc>
                <a:spcPct val="90000"/>
              </a:lnSpc>
              <a:spcBef>
                <a:spcPts val="500"/>
              </a:spcBef>
              <a:spcAft>
                <a:spcPts val="0"/>
              </a:spcAft>
              <a:buClr>
                <a:srgbClr val="6A7278"/>
              </a:buClr>
              <a:buSzPts val="1800"/>
              <a:buChar char="•"/>
              <a:defRPr/>
            </a:lvl3pPr>
            <a:lvl4pPr marL="1828800" lvl="3" indent="-342900" algn="l">
              <a:lnSpc>
                <a:spcPct val="90000"/>
              </a:lnSpc>
              <a:spcBef>
                <a:spcPts val="500"/>
              </a:spcBef>
              <a:spcAft>
                <a:spcPts val="0"/>
              </a:spcAft>
              <a:buClr>
                <a:srgbClr val="6A7278"/>
              </a:buClr>
              <a:buSzPts val="1800"/>
              <a:buChar char="•"/>
              <a:defRPr/>
            </a:lvl4pPr>
            <a:lvl5pPr marL="2286000" lvl="4" indent="-342900" algn="l">
              <a:lnSpc>
                <a:spcPct val="90000"/>
              </a:lnSpc>
              <a:spcBef>
                <a:spcPts val="500"/>
              </a:spcBef>
              <a:spcAft>
                <a:spcPts val="0"/>
              </a:spcAft>
              <a:buClr>
                <a:srgbClr val="6A7278"/>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7"/>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t" anchorCtr="0">
            <a:noAutofit/>
          </a:bodyPr>
          <a:lstStyle>
            <a:lvl1pPr marL="0" lvl="0" indent="0" algn="r">
              <a:spcBef>
                <a:spcPts val="0"/>
              </a:spcBef>
              <a:buNone/>
              <a:defRPr sz="1200">
                <a:solidFill>
                  <a:schemeClr val="lt1"/>
                </a:solidFill>
                <a:latin typeface="Arial"/>
                <a:ea typeface="Arial"/>
                <a:cs typeface="Arial"/>
                <a:sym typeface="Arial"/>
              </a:defRPr>
            </a:lvl1pPr>
            <a:lvl2pPr marL="0" lvl="1" indent="0" algn="r">
              <a:spcBef>
                <a:spcPts val="0"/>
              </a:spcBef>
              <a:buNone/>
              <a:defRPr sz="1200">
                <a:solidFill>
                  <a:schemeClr val="lt1"/>
                </a:solidFill>
                <a:latin typeface="Arial"/>
                <a:ea typeface="Arial"/>
                <a:cs typeface="Arial"/>
                <a:sym typeface="Arial"/>
              </a:defRPr>
            </a:lvl2pPr>
            <a:lvl3pPr marL="0" lvl="2" indent="0" algn="r">
              <a:spcBef>
                <a:spcPts val="0"/>
              </a:spcBef>
              <a:buNone/>
              <a:defRPr sz="1200">
                <a:solidFill>
                  <a:schemeClr val="lt1"/>
                </a:solidFill>
                <a:latin typeface="Arial"/>
                <a:ea typeface="Arial"/>
                <a:cs typeface="Arial"/>
                <a:sym typeface="Arial"/>
              </a:defRPr>
            </a:lvl3pPr>
            <a:lvl4pPr marL="0" lvl="3" indent="0" algn="r">
              <a:spcBef>
                <a:spcPts val="0"/>
              </a:spcBef>
              <a:buNone/>
              <a:defRPr sz="1200">
                <a:solidFill>
                  <a:schemeClr val="lt1"/>
                </a:solidFill>
                <a:latin typeface="Arial"/>
                <a:ea typeface="Arial"/>
                <a:cs typeface="Arial"/>
                <a:sym typeface="Arial"/>
              </a:defRPr>
            </a:lvl4pPr>
            <a:lvl5pPr marL="0" lvl="4" indent="0" algn="r">
              <a:spcBef>
                <a:spcPts val="0"/>
              </a:spcBef>
              <a:buNone/>
              <a:defRPr sz="1200">
                <a:solidFill>
                  <a:schemeClr val="lt1"/>
                </a:solidFill>
                <a:latin typeface="Arial"/>
                <a:ea typeface="Arial"/>
                <a:cs typeface="Arial"/>
                <a:sym typeface="Arial"/>
              </a:defRPr>
            </a:lvl5pPr>
            <a:lvl6pPr marL="0" lvl="5" indent="0" algn="r">
              <a:spcBef>
                <a:spcPts val="0"/>
              </a:spcBef>
              <a:buNone/>
              <a:defRPr sz="1200">
                <a:solidFill>
                  <a:schemeClr val="lt1"/>
                </a:solidFill>
                <a:latin typeface="Arial"/>
                <a:ea typeface="Arial"/>
                <a:cs typeface="Arial"/>
                <a:sym typeface="Arial"/>
              </a:defRPr>
            </a:lvl6pPr>
            <a:lvl7pPr marL="0" lvl="6" indent="0" algn="r">
              <a:spcBef>
                <a:spcPts val="0"/>
              </a:spcBef>
              <a:buNone/>
              <a:defRPr sz="1200">
                <a:solidFill>
                  <a:schemeClr val="lt1"/>
                </a:solidFill>
                <a:latin typeface="Arial"/>
                <a:ea typeface="Arial"/>
                <a:cs typeface="Arial"/>
                <a:sym typeface="Arial"/>
              </a:defRPr>
            </a:lvl7pPr>
            <a:lvl8pPr marL="0" lvl="7" indent="0" algn="r">
              <a:spcBef>
                <a:spcPts val="0"/>
              </a:spcBef>
              <a:buNone/>
              <a:defRPr sz="1200">
                <a:solidFill>
                  <a:schemeClr val="lt1"/>
                </a:solidFill>
                <a:latin typeface="Arial"/>
                <a:ea typeface="Arial"/>
                <a:cs typeface="Arial"/>
                <a:sym typeface="Arial"/>
              </a:defRPr>
            </a:lvl8pPr>
            <a:lvl9pPr marL="0" lvl="8" indent="0" algn="r">
              <a:spcBef>
                <a:spcPts val="0"/>
              </a:spcBef>
              <a:buNone/>
              <a:defRPr sz="12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13" name="Google Shape;113;p27"/>
          <p:cNvSpPr txBox="1">
            <a:spLocks noGrp="1"/>
          </p:cNvSpPr>
          <p:nvPr>
            <p:ph type="title"/>
          </p:nvPr>
        </p:nvSpPr>
        <p:spPr>
          <a:xfrm>
            <a:off x="838200" y="365125"/>
            <a:ext cx="5741275" cy="57005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6A7278"/>
              </a:buClr>
              <a:buSzPts val="1200"/>
              <a:buFont typeface="Arial"/>
              <a:buNone/>
              <a:defRPr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4" name="Google Shape;114;p27"/>
          <p:cNvSpPr txBox="1">
            <a:spLocks noGrp="1"/>
          </p:cNvSpPr>
          <p:nvPr>
            <p:ph type="body" idx="2"/>
          </p:nvPr>
        </p:nvSpPr>
        <p:spPr>
          <a:xfrm>
            <a:off x="838200" y="1057522"/>
            <a:ext cx="5741275" cy="4848426"/>
          </a:xfrm>
          <a:prstGeom prst="rect">
            <a:avLst/>
          </a:prstGeom>
          <a:noFill/>
          <a:ln>
            <a:noFill/>
          </a:ln>
        </p:spPr>
        <p:txBody>
          <a:bodyPr spcFirstLastPara="1" wrap="square" lIns="91425" tIns="45700" rIns="91425" bIns="45700" anchor="t" anchorCtr="0">
            <a:normAutofit/>
          </a:bodyPr>
          <a:lstStyle>
            <a:lvl1pPr marL="457200" lvl="0" indent="-330200" algn="l">
              <a:lnSpc>
                <a:spcPct val="100000"/>
              </a:lnSpc>
              <a:spcBef>
                <a:spcPts val="1000"/>
              </a:spcBef>
              <a:spcAft>
                <a:spcPts val="0"/>
              </a:spcAft>
              <a:buClr>
                <a:srgbClr val="6A7278"/>
              </a:buClr>
              <a:buSzPts val="1600"/>
              <a:buChar char="•"/>
              <a:defRPr sz="1600">
                <a:solidFill>
                  <a:srgbClr val="6A7278"/>
                </a:solidFill>
              </a:defRPr>
            </a:lvl1pPr>
            <a:lvl2pPr marL="914400" lvl="1" indent="-330200" algn="l">
              <a:lnSpc>
                <a:spcPct val="100000"/>
              </a:lnSpc>
              <a:spcBef>
                <a:spcPts val="500"/>
              </a:spcBef>
              <a:spcAft>
                <a:spcPts val="0"/>
              </a:spcAft>
              <a:buClr>
                <a:srgbClr val="6A7278"/>
              </a:buClr>
              <a:buSzPts val="1600"/>
              <a:buChar char="•"/>
              <a:defRPr sz="1600">
                <a:solidFill>
                  <a:srgbClr val="6A7278"/>
                </a:solidFill>
              </a:defRPr>
            </a:lvl2pPr>
            <a:lvl3pPr marL="1371600" lvl="2" indent="-330200" algn="l">
              <a:lnSpc>
                <a:spcPct val="100000"/>
              </a:lnSpc>
              <a:spcBef>
                <a:spcPts val="500"/>
              </a:spcBef>
              <a:spcAft>
                <a:spcPts val="0"/>
              </a:spcAft>
              <a:buClr>
                <a:srgbClr val="6A7278"/>
              </a:buClr>
              <a:buSzPts val="1600"/>
              <a:buChar char="•"/>
              <a:defRPr sz="1600">
                <a:solidFill>
                  <a:srgbClr val="6A7278"/>
                </a:solidFill>
              </a:defRPr>
            </a:lvl3pPr>
            <a:lvl4pPr marL="1828800" lvl="3" indent="-330200" algn="l">
              <a:lnSpc>
                <a:spcPct val="100000"/>
              </a:lnSpc>
              <a:spcBef>
                <a:spcPts val="500"/>
              </a:spcBef>
              <a:spcAft>
                <a:spcPts val="0"/>
              </a:spcAft>
              <a:buClr>
                <a:srgbClr val="6A7278"/>
              </a:buClr>
              <a:buSzPts val="1600"/>
              <a:buChar char="•"/>
              <a:defRPr sz="1600">
                <a:solidFill>
                  <a:srgbClr val="6A7278"/>
                </a:solidFill>
              </a:defRPr>
            </a:lvl4pPr>
            <a:lvl5pPr marL="2286000" lvl="4" indent="-330200" algn="l">
              <a:lnSpc>
                <a:spcPct val="100000"/>
              </a:lnSpc>
              <a:spcBef>
                <a:spcPts val="500"/>
              </a:spcBef>
              <a:spcAft>
                <a:spcPts val="0"/>
              </a:spcAft>
              <a:buClr>
                <a:srgbClr val="6A7278"/>
              </a:buClr>
              <a:buSzPts val="1600"/>
              <a:buChar char="•"/>
              <a:defRPr sz="1600">
                <a:solidFill>
                  <a:srgbClr val="6A7278"/>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txBox="1">
            <a:spLocks noGrp="1"/>
          </p:cNvSpPr>
          <p:nvPr>
            <p:ph type="body" idx="1"/>
          </p:nvPr>
        </p:nvSpPr>
        <p:spPr>
          <a:xfrm>
            <a:off x="838200" y="1253331"/>
            <a:ext cx="10515600" cy="4351338"/>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90000"/>
              </a:lnSpc>
              <a:spcBef>
                <a:spcPts val="1000"/>
              </a:spcBef>
              <a:spcAft>
                <a:spcPts val="0"/>
              </a:spcAft>
              <a:buClr>
                <a:srgbClr val="5595AC"/>
              </a:buClr>
              <a:buSzPts val="2400"/>
              <a:buFont typeface="Arial"/>
              <a:buChar char="•"/>
              <a:defRPr sz="2400" b="0" i="0" u="none" strike="noStrike" cap="none">
                <a:solidFill>
                  <a:srgbClr val="5595AC"/>
                </a:solidFill>
                <a:latin typeface="Georgia"/>
                <a:ea typeface="Georgia"/>
                <a:cs typeface="Georgia"/>
                <a:sym typeface="Georgia"/>
              </a:defRPr>
            </a:lvl1pPr>
            <a:lvl2pPr marL="914400" marR="0" lvl="1" indent="-355600" algn="l" rtl="0">
              <a:lnSpc>
                <a:spcPct val="90000"/>
              </a:lnSpc>
              <a:spcBef>
                <a:spcPts val="500"/>
              </a:spcBef>
              <a:spcAft>
                <a:spcPts val="0"/>
              </a:spcAft>
              <a:buClr>
                <a:srgbClr val="6A7278"/>
              </a:buClr>
              <a:buSzPts val="2000"/>
              <a:buFont typeface="Arial"/>
              <a:buChar char="•"/>
              <a:defRPr sz="2000" b="0" i="0" u="none" strike="noStrike" cap="none">
                <a:solidFill>
                  <a:srgbClr val="6A7278"/>
                </a:solidFill>
                <a:latin typeface="Georgia"/>
                <a:ea typeface="Georgia"/>
                <a:cs typeface="Georgia"/>
                <a:sym typeface="Georgia"/>
              </a:defRPr>
            </a:lvl2pPr>
            <a:lvl3pPr marL="1371600" marR="0" lvl="2" indent="-342900" algn="l" rtl="0">
              <a:lnSpc>
                <a:spcPct val="90000"/>
              </a:lnSpc>
              <a:spcBef>
                <a:spcPts val="500"/>
              </a:spcBef>
              <a:spcAft>
                <a:spcPts val="0"/>
              </a:spcAft>
              <a:buClr>
                <a:srgbClr val="6A7278"/>
              </a:buClr>
              <a:buSzPts val="1800"/>
              <a:buFont typeface="Arial"/>
              <a:buChar char="•"/>
              <a:defRPr sz="1800" b="0" i="0" u="none" strike="noStrike" cap="none">
                <a:solidFill>
                  <a:srgbClr val="6A7278"/>
                </a:solidFill>
                <a:latin typeface="Georgia"/>
                <a:ea typeface="Georgia"/>
                <a:cs typeface="Georgia"/>
                <a:sym typeface="Georgia"/>
              </a:defRPr>
            </a:lvl3pPr>
            <a:lvl4pPr marL="1828800" marR="0" lvl="3" indent="-330200"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4pPr>
            <a:lvl5pPr marL="2286000" marR="0" lvl="4" indent="-330200" algn="l" rtl="0">
              <a:lnSpc>
                <a:spcPct val="90000"/>
              </a:lnSpc>
              <a:spcBef>
                <a:spcPts val="500"/>
              </a:spcBef>
              <a:spcAft>
                <a:spcPts val="0"/>
              </a:spcAft>
              <a:buClr>
                <a:srgbClr val="6A7278"/>
              </a:buClr>
              <a:buSzPts val="1600"/>
              <a:buFont typeface="Arial"/>
              <a:buChar char="•"/>
              <a:defRPr sz="1600" b="0" i="0" u="none" strike="noStrike" cap="none">
                <a:solidFill>
                  <a:srgbClr val="6A7278"/>
                </a:solidFill>
                <a:latin typeface="Georgia"/>
                <a:ea typeface="Georgia"/>
                <a:cs typeface="Georgia"/>
                <a:sym typeface="Georgi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 name="Google Shape;11;p13"/>
          <p:cNvSpPr txBox="1">
            <a:spLocks noGrp="1"/>
          </p:cNvSpPr>
          <p:nvPr>
            <p:ph type="sldNum" idx="12"/>
          </p:nvPr>
        </p:nvSpPr>
        <p:spPr>
          <a:xfrm>
            <a:off x="9067800" y="6356350"/>
            <a:ext cx="2743200" cy="365125"/>
          </a:xfrm>
          <a:prstGeom prst="rect">
            <a:avLst/>
          </a:prstGeom>
          <a:noFill/>
          <a:ln>
            <a:noFill/>
          </a:ln>
        </p:spPr>
        <p:txBody>
          <a:bodyPr spcFirstLastPara="1" wrap="square" lIns="91425" tIns="45700" rIns="91425" bIns="45700" anchor="t" anchorCtr="0">
            <a:noAutofit/>
          </a:bodyPr>
          <a:lstStyle>
            <a:lvl1pPr marL="0" marR="0" lvl="0" indent="0" algn="r" rtl="0">
              <a:spcBef>
                <a:spcPts val="0"/>
              </a:spcBef>
              <a:buNone/>
              <a:defRPr sz="1200" b="0" i="0" u="none" strike="noStrike" cap="none">
                <a:solidFill>
                  <a:srgbClr val="6A7278"/>
                </a:solidFill>
                <a:latin typeface="Arial"/>
                <a:ea typeface="Arial"/>
                <a:cs typeface="Arial"/>
                <a:sym typeface="Arial"/>
              </a:defRPr>
            </a:lvl1pPr>
            <a:lvl2pPr marL="0" marR="0" lvl="1" indent="0" algn="r" rtl="0">
              <a:spcBef>
                <a:spcPts val="0"/>
              </a:spcBef>
              <a:buNone/>
              <a:defRPr sz="1200" b="0" i="0" u="none" strike="noStrike" cap="none">
                <a:solidFill>
                  <a:srgbClr val="6A7278"/>
                </a:solidFill>
                <a:latin typeface="Arial"/>
                <a:ea typeface="Arial"/>
                <a:cs typeface="Arial"/>
                <a:sym typeface="Arial"/>
              </a:defRPr>
            </a:lvl2pPr>
            <a:lvl3pPr marL="0" marR="0" lvl="2" indent="0" algn="r" rtl="0">
              <a:spcBef>
                <a:spcPts val="0"/>
              </a:spcBef>
              <a:buNone/>
              <a:defRPr sz="1200" b="0" i="0" u="none" strike="noStrike" cap="none">
                <a:solidFill>
                  <a:srgbClr val="6A7278"/>
                </a:solidFill>
                <a:latin typeface="Arial"/>
                <a:ea typeface="Arial"/>
                <a:cs typeface="Arial"/>
                <a:sym typeface="Arial"/>
              </a:defRPr>
            </a:lvl3pPr>
            <a:lvl4pPr marL="0" marR="0" lvl="3" indent="0" algn="r" rtl="0">
              <a:spcBef>
                <a:spcPts val="0"/>
              </a:spcBef>
              <a:buNone/>
              <a:defRPr sz="1200" b="0" i="0" u="none" strike="noStrike" cap="none">
                <a:solidFill>
                  <a:srgbClr val="6A7278"/>
                </a:solidFill>
                <a:latin typeface="Arial"/>
                <a:ea typeface="Arial"/>
                <a:cs typeface="Arial"/>
                <a:sym typeface="Arial"/>
              </a:defRPr>
            </a:lvl4pPr>
            <a:lvl5pPr marL="0" marR="0" lvl="4" indent="0" algn="r" rtl="0">
              <a:spcBef>
                <a:spcPts val="0"/>
              </a:spcBef>
              <a:buNone/>
              <a:defRPr sz="1200" b="0" i="0" u="none" strike="noStrike" cap="none">
                <a:solidFill>
                  <a:srgbClr val="6A7278"/>
                </a:solidFill>
                <a:latin typeface="Arial"/>
                <a:ea typeface="Arial"/>
                <a:cs typeface="Arial"/>
                <a:sym typeface="Arial"/>
              </a:defRPr>
            </a:lvl5pPr>
            <a:lvl6pPr marL="0" marR="0" lvl="5" indent="0" algn="r" rtl="0">
              <a:spcBef>
                <a:spcPts val="0"/>
              </a:spcBef>
              <a:buNone/>
              <a:defRPr sz="1200" b="0" i="0" u="none" strike="noStrike" cap="none">
                <a:solidFill>
                  <a:srgbClr val="6A7278"/>
                </a:solidFill>
                <a:latin typeface="Arial"/>
                <a:ea typeface="Arial"/>
                <a:cs typeface="Arial"/>
                <a:sym typeface="Arial"/>
              </a:defRPr>
            </a:lvl6pPr>
            <a:lvl7pPr marL="0" marR="0" lvl="6" indent="0" algn="r" rtl="0">
              <a:spcBef>
                <a:spcPts val="0"/>
              </a:spcBef>
              <a:buNone/>
              <a:defRPr sz="1200" b="0" i="0" u="none" strike="noStrike" cap="none">
                <a:solidFill>
                  <a:srgbClr val="6A7278"/>
                </a:solidFill>
                <a:latin typeface="Arial"/>
                <a:ea typeface="Arial"/>
                <a:cs typeface="Arial"/>
                <a:sym typeface="Arial"/>
              </a:defRPr>
            </a:lvl7pPr>
            <a:lvl8pPr marL="0" marR="0" lvl="7" indent="0" algn="r" rtl="0">
              <a:spcBef>
                <a:spcPts val="0"/>
              </a:spcBef>
              <a:buNone/>
              <a:defRPr sz="1200" b="0" i="0" u="none" strike="noStrike" cap="none">
                <a:solidFill>
                  <a:srgbClr val="6A7278"/>
                </a:solidFill>
                <a:latin typeface="Arial"/>
                <a:ea typeface="Arial"/>
                <a:cs typeface="Arial"/>
                <a:sym typeface="Arial"/>
              </a:defRPr>
            </a:lvl8pPr>
            <a:lvl9pPr marL="0" marR="0" lvl="8" indent="0" algn="r" rtl="0">
              <a:spcBef>
                <a:spcPts val="0"/>
              </a:spcBef>
              <a:buNone/>
              <a:defRPr sz="1200" b="0" i="0" u="none" strike="noStrike" cap="none">
                <a:solidFill>
                  <a:srgbClr val="6A727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2" name="Google Shape;12;p13"/>
          <p:cNvSpPr txBox="1">
            <a:spLocks noGrp="1"/>
          </p:cNvSpPr>
          <p:nvPr>
            <p:ph type="title"/>
          </p:nvPr>
        </p:nvSpPr>
        <p:spPr>
          <a:xfrm>
            <a:off x="838200" y="365125"/>
            <a:ext cx="10515600" cy="570057"/>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6A7278"/>
              </a:buClr>
              <a:buSzPts val="1200"/>
              <a:buFont typeface="Arial"/>
              <a:buNone/>
              <a:defRPr sz="1200" b="1" i="0" u="none" strike="noStrike" cap="none">
                <a:solidFill>
                  <a:srgbClr val="6A7278"/>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0.png"/><Relationship Id="rId5" Type="http://schemas.openxmlformats.org/officeDocument/2006/relationships/image" Target="../media/image19.jpg"/><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31.jpg"/></Relationships>
</file>

<file path=ppt/slides/_rels/slide4.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22.png"/><Relationship Id="rId7"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 Id="rId9" Type="http://schemas.openxmlformats.org/officeDocument/2006/relationships/image" Target="../media/image37.png"/></Relationships>
</file>

<file path=ppt/slides/_rels/slide5.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 Id="rId9" Type="http://schemas.openxmlformats.org/officeDocument/2006/relationships/image" Target="../media/image44.png"/></Relationships>
</file>

<file path=ppt/slides/_rels/slide6.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45.png"/><Relationship Id="rId7"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43.png"/><Relationship Id="rId4" Type="http://schemas.openxmlformats.org/officeDocument/2006/relationships/image" Target="../media/image50.jp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2.jpg"/><Relationship Id="rId1" Type="http://schemas.openxmlformats.org/officeDocument/2006/relationships/slideLayout" Target="../slideLayouts/slideLayout14.xml"/><Relationship Id="rId6" Type="http://schemas.openxmlformats.org/officeDocument/2006/relationships/image" Target="../media/image26.png"/><Relationship Id="rId5" Type="http://schemas.openxmlformats.org/officeDocument/2006/relationships/image" Target="../media/image54.png"/><Relationship Id="rId4" Type="http://schemas.openxmlformats.org/officeDocument/2006/relationships/image" Target="../media/image53.png"/></Relationships>
</file>

<file path=ppt/slides/_rels/slide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43.png"/><Relationship Id="rId4" Type="http://schemas.openxmlformats.org/officeDocument/2006/relationships/image" Target="../media/image56.jp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58.png"/><Relationship Id="rId4" Type="http://schemas.openxmlformats.org/officeDocument/2006/relationships/image" Target="../media/image57.png"/></Relationships>
</file>

<file path=ppt/slides/_rels/slide1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4.xml"/><Relationship Id="rId4" Type="http://schemas.openxmlformats.org/officeDocument/2006/relationships/image" Target="../media/image61.png"/></Relationships>
</file>

<file path=ppt/slides/_rels/slide12.xml.rels><?xml version="1.0" encoding="UTF-8" standalone="yes"?>
<Relationships xmlns="http://schemas.openxmlformats.org/package/2006/relationships"><Relationship Id="rId3" Type="http://schemas.openxmlformats.org/officeDocument/2006/relationships/hyperlink" Target="mailto:emily.c.adams@nasa.gov"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62.png"/><Relationship Id="rId5" Type="http://schemas.openxmlformats.org/officeDocument/2006/relationships/image" Target="../media/image15.png"/><Relationship Id="rId4" Type="http://schemas.openxmlformats.org/officeDocument/2006/relationships/hyperlink" Target="mailto:emil.Cherrington@nasa.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1"/>
          <p:cNvSpPr txBox="1">
            <a:spLocks noGrp="1"/>
          </p:cNvSpPr>
          <p:nvPr>
            <p:ph type="body" idx="1"/>
          </p:nvPr>
        </p:nvSpPr>
        <p:spPr>
          <a:xfrm>
            <a:off x="76200" y="3797337"/>
            <a:ext cx="12039599" cy="118457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244D60"/>
              </a:buClr>
              <a:buSzPts val="3600"/>
              <a:buNone/>
            </a:pPr>
            <a:r>
              <a:rPr lang="en-US" sz="3600"/>
              <a:t>SERVIR Africa Overview &amp; Locust Project Highlights </a:t>
            </a:r>
            <a:endParaRPr/>
          </a:p>
        </p:txBody>
      </p:sp>
      <p:pic>
        <p:nvPicPr>
          <p:cNvPr id="127" name="Google Shape;127;p1"/>
          <p:cNvPicPr preferRelativeResize="0">
            <a:picLocks noGrp="1"/>
          </p:cNvPicPr>
          <p:nvPr>
            <p:ph type="pic" idx="2"/>
          </p:nvPr>
        </p:nvPicPr>
        <p:blipFill rotWithShape="1">
          <a:blip r:embed="rId3">
            <a:alphaModFix/>
          </a:blip>
          <a:srcRect t="30121" r="1840" b="30121"/>
          <a:stretch/>
        </p:blipFill>
        <p:spPr>
          <a:xfrm rot="10800000">
            <a:off x="0" y="-24420"/>
            <a:ext cx="8539126" cy="3657600"/>
          </a:xfrm>
          <a:prstGeom prst="rect">
            <a:avLst/>
          </a:prstGeom>
          <a:noFill/>
          <a:ln>
            <a:noFill/>
          </a:ln>
        </p:spPr>
      </p:pic>
      <p:sp>
        <p:nvSpPr>
          <p:cNvPr id="128" name="Google Shape;128;p1"/>
          <p:cNvSpPr txBox="1"/>
          <p:nvPr/>
        </p:nvSpPr>
        <p:spPr>
          <a:xfrm>
            <a:off x="245965" y="4813248"/>
            <a:ext cx="8756893" cy="130846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5595AC"/>
              </a:buClr>
              <a:buSzPts val="2400"/>
              <a:buFont typeface="Arial"/>
              <a:buNone/>
            </a:pPr>
            <a:r>
              <a:rPr lang="en-US" sz="2400" b="0" i="0" u="none" strike="noStrike" cap="none">
                <a:solidFill>
                  <a:srgbClr val="5595AC"/>
                </a:solidFill>
                <a:latin typeface="Georgia"/>
                <a:ea typeface="Georgia"/>
                <a:cs typeface="Georgia"/>
                <a:sym typeface="Georgia"/>
              </a:rPr>
              <a:t>Emily Adams </a:t>
            </a:r>
            <a:endParaRPr/>
          </a:p>
          <a:p>
            <a:pPr marL="0" marR="0" lvl="0" indent="0" algn="l" rtl="0">
              <a:lnSpc>
                <a:spcPct val="90000"/>
              </a:lnSpc>
              <a:spcBef>
                <a:spcPts val="1000"/>
              </a:spcBef>
              <a:spcAft>
                <a:spcPts val="0"/>
              </a:spcAft>
              <a:buClr>
                <a:srgbClr val="5595AC"/>
              </a:buClr>
              <a:buSzPts val="2400"/>
              <a:buFont typeface="Arial"/>
              <a:buNone/>
            </a:pPr>
            <a:r>
              <a:rPr lang="en-US" sz="2400" b="0" i="0" u="none" strike="noStrike" cap="none">
                <a:solidFill>
                  <a:srgbClr val="5595AC"/>
                </a:solidFill>
                <a:latin typeface="Georgia"/>
                <a:ea typeface="Georgia"/>
                <a:cs typeface="Georgia"/>
                <a:sym typeface="Georgia"/>
              </a:rPr>
              <a:t>Eastern and Southern Africa Science Coordination Lead &amp; Gender Point of Contact </a:t>
            </a:r>
            <a:endParaRPr/>
          </a:p>
          <a:p>
            <a:pPr marL="0" marR="0" lvl="0" indent="0" algn="l" rtl="0">
              <a:lnSpc>
                <a:spcPct val="90000"/>
              </a:lnSpc>
              <a:spcBef>
                <a:spcPts val="1000"/>
              </a:spcBef>
              <a:spcAft>
                <a:spcPts val="0"/>
              </a:spcAft>
              <a:buClr>
                <a:srgbClr val="5595AC"/>
              </a:buClr>
              <a:buSzPts val="2400"/>
              <a:buFont typeface="Arial"/>
              <a:buNone/>
            </a:pPr>
            <a:endParaRPr sz="2400" b="0" i="0" u="none" strike="noStrike" cap="none">
              <a:solidFill>
                <a:srgbClr val="5595AC"/>
              </a:solidFill>
              <a:latin typeface="Georgia"/>
              <a:ea typeface="Georgia"/>
              <a:cs typeface="Georgia"/>
              <a:sym typeface="Georgia"/>
            </a:endParaRPr>
          </a:p>
        </p:txBody>
      </p:sp>
      <p:pic>
        <p:nvPicPr>
          <p:cNvPr id="129" name="Google Shape;129;p1"/>
          <p:cNvPicPr preferRelativeResize="0"/>
          <p:nvPr/>
        </p:nvPicPr>
        <p:blipFill rotWithShape="1">
          <a:blip r:embed="rId4">
            <a:alphaModFix/>
          </a:blip>
          <a:srcRect/>
          <a:stretch/>
        </p:blipFill>
        <p:spPr>
          <a:xfrm>
            <a:off x="9666142" y="5993792"/>
            <a:ext cx="2138508" cy="556958"/>
          </a:xfrm>
          <a:prstGeom prst="rect">
            <a:avLst/>
          </a:prstGeom>
          <a:noFill/>
          <a:ln>
            <a:noFill/>
          </a:ln>
        </p:spPr>
      </p:pic>
      <p:pic>
        <p:nvPicPr>
          <p:cNvPr id="130" name="Google Shape;130;p1"/>
          <p:cNvPicPr preferRelativeResize="0">
            <a:picLocks noGrp="1"/>
          </p:cNvPicPr>
          <p:nvPr>
            <p:ph type="pic" idx="3"/>
          </p:nvPr>
        </p:nvPicPr>
        <p:blipFill rotWithShape="1">
          <a:blip r:embed="rId5">
            <a:alphaModFix/>
          </a:blip>
          <a:srcRect l="1584" t="8274" b="4781"/>
          <a:stretch/>
        </p:blipFill>
        <p:spPr>
          <a:xfrm>
            <a:off x="8254875" y="-24420"/>
            <a:ext cx="4026728" cy="3665828"/>
          </a:xfrm>
          <a:prstGeom prst="rect">
            <a:avLst/>
          </a:prstGeom>
          <a:noFill/>
          <a:ln>
            <a:noFill/>
          </a:ln>
        </p:spPr>
      </p:pic>
      <p:pic>
        <p:nvPicPr>
          <p:cNvPr id="131" name="Google Shape;131;p1"/>
          <p:cNvPicPr preferRelativeResize="0">
            <a:picLocks noGrp="1"/>
          </p:cNvPicPr>
          <p:nvPr>
            <p:ph type="pic" idx="4"/>
          </p:nvPr>
        </p:nvPicPr>
        <p:blipFill rotWithShape="1">
          <a:blip r:embed="rId6">
            <a:alphaModFix/>
          </a:blip>
          <a:srcRect l="16584" r="16585"/>
          <a:stretch/>
        </p:blipFill>
        <p:spPr>
          <a:xfrm>
            <a:off x="6433457" y="-13878"/>
            <a:ext cx="2529342" cy="2529341"/>
          </a:xfrm>
          <a:prstGeom prst="rect">
            <a:avLst/>
          </a:prstGeom>
          <a:noFill/>
          <a:ln w="12700" cap="flat" cmpd="sng">
            <a:solidFill>
              <a:schemeClr val="dk1"/>
            </a:solidFill>
            <a:prstDash val="solid"/>
            <a:round/>
            <a:headEnd type="none" w="sm" len="sm"/>
            <a:tailEnd type="none" w="sm" len="sm"/>
          </a:ln>
        </p:spPr>
      </p:pic>
      <p:grpSp>
        <p:nvGrpSpPr>
          <p:cNvPr id="132" name="Google Shape;132;p1"/>
          <p:cNvGrpSpPr/>
          <p:nvPr/>
        </p:nvGrpSpPr>
        <p:grpSpPr>
          <a:xfrm>
            <a:off x="245965" y="6153754"/>
            <a:ext cx="1352261" cy="546226"/>
            <a:chOff x="0" y="0"/>
            <a:chExt cx="1444652" cy="583546"/>
          </a:xfrm>
        </p:grpSpPr>
        <p:sp>
          <p:nvSpPr>
            <p:cNvPr id="133" name="Google Shape;133;p1"/>
            <p:cNvSpPr/>
            <p:nvPr/>
          </p:nvSpPr>
          <p:spPr>
            <a:xfrm>
              <a:off x="0" y="0"/>
              <a:ext cx="1444652" cy="583546"/>
            </a:xfrm>
            <a:prstGeom prst="roundRect">
              <a:avLst>
                <a:gd name="adj" fmla="val 50000"/>
              </a:avLst>
            </a:prstGeom>
            <a:solidFill>
              <a:srgbClr val="FFFFFF"/>
            </a:solidFill>
            <a:ln>
              <a:noFill/>
            </a:ln>
            <a:effectLst>
              <a:outerShdw blurRad="228600" dist="23000" dir="5400000" rotWithShape="0">
                <a:srgbClr val="000000"/>
              </a:outerShdw>
            </a:effectLst>
          </p:spPr>
          <p:txBody>
            <a:bodyPr spcFirstLastPara="1" wrap="square" lIns="34275" tIns="34275" rIns="34275" bIns="34275" anchor="ctr" anchorCtr="0">
              <a:noAutofit/>
            </a:bodyPr>
            <a:lstStyle/>
            <a:p>
              <a:pPr marL="0" marR="0" lvl="0" indent="0" algn="ctr" rtl="0">
                <a:lnSpc>
                  <a:spcPct val="100000"/>
                </a:lnSpc>
                <a:spcBef>
                  <a:spcPts val="0"/>
                </a:spcBef>
                <a:spcAft>
                  <a:spcPts val="0"/>
                </a:spcAft>
                <a:buClr>
                  <a:srgbClr val="FFFFFF"/>
                </a:buClr>
                <a:buSzPts val="1400"/>
                <a:buFont typeface="Calibri"/>
                <a:buNone/>
              </a:pPr>
              <a:endParaRPr sz="1400" b="0" i="0" u="none" strike="noStrike" cap="none">
                <a:solidFill>
                  <a:srgbClr val="000000"/>
                </a:solidFill>
                <a:latin typeface="Calibri"/>
                <a:ea typeface="Calibri"/>
                <a:cs typeface="Calibri"/>
                <a:sym typeface="Calibri"/>
              </a:endParaRPr>
            </a:p>
          </p:txBody>
        </p:sp>
        <p:pic>
          <p:nvPicPr>
            <p:cNvPr id="134" name="Google Shape;134;p1" descr="Google Shape;424;p69"/>
            <p:cNvPicPr preferRelativeResize="0"/>
            <p:nvPr/>
          </p:nvPicPr>
          <p:blipFill rotWithShape="1">
            <a:blip r:embed="rId7">
              <a:alphaModFix/>
            </a:blip>
            <a:srcRect/>
            <a:stretch/>
          </p:blipFill>
          <p:spPr>
            <a:xfrm>
              <a:off x="119111" y="138428"/>
              <a:ext cx="1037779" cy="316611"/>
            </a:xfrm>
            <a:prstGeom prst="rect">
              <a:avLst/>
            </a:prstGeom>
            <a:noFill/>
            <a:ln>
              <a:noFill/>
            </a:ln>
          </p:spPr>
        </p:pic>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140" name="Google Shape;140;p2"/>
          <p:cNvPicPr preferRelativeResize="0"/>
          <p:nvPr/>
        </p:nvPicPr>
        <p:blipFill rotWithShape="1">
          <a:blip r:embed="rId3">
            <a:alphaModFix/>
          </a:blip>
          <a:srcRect l="15289" t="25625" r="19537" b="26088"/>
          <a:stretch/>
        </p:blipFill>
        <p:spPr>
          <a:xfrm>
            <a:off x="0" y="936767"/>
            <a:ext cx="12192000" cy="5845036"/>
          </a:xfrm>
          <a:prstGeom prst="rect">
            <a:avLst/>
          </a:prstGeom>
          <a:noFill/>
          <a:ln>
            <a:noFill/>
          </a:ln>
        </p:spPr>
      </p:pic>
      <p:sp>
        <p:nvSpPr>
          <p:cNvPr id="141" name="Google Shape;141;p2"/>
          <p:cNvSpPr/>
          <p:nvPr/>
        </p:nvSpPr>
        <p:spPr>
          <a:xfrm>
            <a:off x="254000" y="6054055"/>
            <a:ext cx="344800" cy="218400"/>
          </a:xfrm>
          <a:prstGeom prst="rect">
            <a:avLst/>
          </a:prstGeom>
          <a:solidFill>
            <a:srgbClr val="2780B1"/>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142" name="Google Shape;142;p2"/>
          <p:cNvSpPr/>
          <p:nvPr/>
        </p:nvSpPr>
        <p:spPr>
          <a:xfrm>
            <a:off x="254000" y="6338556"/>
            <a:ext cx="344800" cy="218400"/>
          </a:xfrm>
          <a:prstGeom prst="rect">
            <a:avLst/>
          </a:prstGeom>
          <a:solidFill>
            <a:srgbClr val="A9C0DC"/>
          </a:solidFill>
          <a:ln>
            <a:noFill/>
          </a:ln>
        </p:spPr>
        <p:txBody>
          <a:bodyPr spcFirstLastPara="1" wrap="square" lIns="121900" tIns="60925" rIns="121900" bIns="60925" anchor="ctr" anchorCtr="0">
            <a:noAutofit/>
          </a:bodyPr>
          <a:lstStyle/>
          <a:p>
            <a:pPr marL="0" marR="0" lvl="0" indent="0" algn="ctr" rtl="0">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143" name="Google Shape;143;p2"/>
          <p:cNvSpPr txBox="1"/>
          <p:nvPr/>
        </p:nvSpPr>
        <p:spPr>
          <a:xfrm>
            <a:off x="561473" y="5998521"/>
            <a:ext cx="3080000" cy="328400"/>
          </a:xfrm>
          <a:prstGeom prst="rect">
            <a:avLst/>
          </a:prstGeom>
          <a:noFill/>
          <a:ln>
            <a:noFill/>
          </a:ln>
        </p:spPr>
        <p:txBody>
          <a:bodyPr spcFirstLastPara="1" wrap="square" lIns="121900" tIns="60925" rIns="121900" bIns="60925" anchor="t" anchorCtr="0">
            <a:noAutofit/>
          </a:bodyPr>
          <a:lstStyle/>
          <a:p>
            <a:pPr marL="0" marR="0" lvl="0" indent="0" algn="l" rtl="0">
              <a:spcBef>
                <a:spcPts val="0"/>
              </a:spcBef>
              <a:spcAft>
                <a:spcPts val="0"/>
              </a:spcAft>
              <a:buNone/>
            </a:pPr>
            <a:r>
              <a:rPr lang="en-US" sz="1333" b="0" i="0" u="none" strike="noStrike" cap="none">
                <a:solidFill>
                  <a:schemeClr val="dk1"/>
                </a:solidFill>
                <a:latin typeface="Open Sans"/>
                <a:ea typeface="Open Sans"/>
                <a:cs typeface="Open Sans"/>
                <a:sym typeface="Open Sans"/>
              </a:rPr>
              <a:t>Focus Countries</a:t>
            </a:r>
            <a:endParaRPr sz="1867" b="0" i="0" u="none" strike="noStrike" cap="none">
              <a:solidFill>
                <a:schemeClr val="dk1"/>
              </a:solidFill>
              <a:latin typeface="Open Sans"/>
              <a:ea typeface="Open Sans"/>
              <a:cs typeface="Open Sans"/>
              <a:sym typeface="Open Sans"/>
            </a:endParaRPr>
          </a:p>
        </p:txBody>
      </p:sp>
      <p:sp>
        <p:nvSpPr>
          <p:cNvPr id="144" name="Google Shape;144;p2"/>
          <p:cNvSpPr txBox="1"/>
          <p:nvPr/>
        </p:nvSpPr>
        <p:spPr>
          <a:xfrm>
            <a:off x="561473" y="6283529"/>
            <a:ext cx="3080000" cy="328400"/>
          </a:xfrm>
          <a:prstGeom prst="rect">
            <a:avLst/>
          </a:prstGeom>
          <a:noFill/>
          <a:ln>
            <a:noFill/>
          </a:ln>
        </p:spPr>
        <p:txBody>
          <a:bodyPr spcFirstLastPara="1" wrap="square" lIns="121900" tIns="60925" rIns="121900" bIns="60925" anchor="t" anchorCtr="0">
            <a:noAutofit/>
          </a:bodyPr>
          <a:lstStyle/>
          <a:p>
            <a:pPr marL="0" marR="0" lvl="0" indent="0" algn="l" rtl="0">
              <a:spcBef>
                <a:spcPts val="0"/>
              </a:spcBef>
              <a:spcAft>
                <a:spcPts val="0"/>
              </a:spcAft>
              <a:buNone/>
            </a:pPr>
            <a:r>
              <a:rPr lang="en-US" sz="1333" b="0" i="0" u="none" strike="noStrike" cap="none">
                <a:solidFill>
                  <a:schemeClr val="dk1"/>
                </a:solidFill>
                <a:latin typeface="Open Sans"/>
                <a:ea typeface="Open Sans"/>
                <a:cs typeface="Open Sans"/>
                <a:sym typeface="Open Sans"/>
              </a:rPr>
              <a:t>Additional Reach</a:t>
            </a:r>
            <a:endParaRPr sz="1867" b="0" i="0" u="none" strike="noStrike" cap="none">
              <a:solidFill>
                <a:schemeClr val="dk1"/>
              </a:solidFill>
              <a:latin typeface="Open Sans"/>
              <a:ea typeface="Open Sans"/>
              <a:cs typeface="Open Sans"/>
              <a:sym typeface="Open Sans"/>
            </a:endParaRPr>
          </a:p>
        </p:txBody>
      </p:sp>
      <p:sp>
        <p:nvSpPr>
          <p:cNvPr id="145" name="Google Shape;145;p2"/>
          <p:cNvSpPr/>
          <p:nvPr/>
        </p:nvSpPr>
        <p:spPr>
          <a:xfrm>
            <a:off x="684303" y="3429000"/>
            <a:ext cx="1409600" cy="2464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SERVIR Amazonia</a:t>
            </a:r>
            <a:endParaRPr sz="1867" b="0" i="0" u="none" strike="noStrike" cap="none">
              <a:solidFill>
                <a:srgbClr val="000000"/>
              </a:solidFill>
              <a:latin typeface="Arial"/>
              <a:ea typeface="Arial"/>
              <a:cs typeface="Arial"/>
              <a:sym typeface="Arial"/>
            </a:endParaRPr>
          </a:p>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CIAT</a:t>
            </a:r>
            <a:endParaRPr sz="1067" b="0" i="0" u="none" strike="noStrike" cap="none">
              <a:solidFill>
                <a:srgbClr val="262626"/>
              </a:solidFill>
              <a:latin typeface="Open Sans"/>
              <a:ea typeface="Open Sans"/>
              <a:cs typeface="Open Sans"/>
              <a:sym typeface="Open Sans"/>
            </a:endParaRPr>
          </a:p>
        </p:txBody>
      </p:sp>
      <p:sp>
        <p:nvSpPr>
          <p:cNvPr id="146" name="Google Shape;146;p2"/>
          <p:cNvSpPr/>
          <p:nvPr/>
        </p:nvSpPr>
        <p:spPr>
          <a:xfrm>
            <a:off x="409312" y="1390749"/>
            <a:ext cx="1661200" cy="56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SERVIR Science Coordination Office</a:t>
            </a:r>
            <a:endParaRPr sz="1867" b="0" i="0" u="none" strike="noStrike" cap="none">
              <a:solidFill>
                <a:srgbClr val="000000"/>
              </a:solidFill>
              <a:latin typeface="Arial"/>
              <a:ea typeface="Arial"/>
              <a:cs typeface="Arial"/>
              <a:sym typeface="Arial"/>
            </a:endParaRPr>
          </a:p>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NASA MSFC</a:t>
            </a:r>
            <a:endParaRPr sz="1067" b="0" i="0" u="none" strike="noStrike" cap="none">
              <a:solidFill>
                <a:srgbClr val="262626"/>
              </a:solidFill>
              <a:latin typeface="Open Sans"/>
              <a:ea typeface="Open Sans"/>
              <a:cs typeface="Open Sans"/>
              <a:sym typeface="Open Sans"/>
            </a:endParaRPr>
          </a:p>
        </p:txBody>
      </p:sp>
      <p:sp>
        <p:nvSpPr>
          <p:cNvPr id="147" name="Google Shape;147;p2"/>
          <p:cNvSpPr/>
          <p:nvPr/>
        </p:nvSpPr>
        <p:spPr>
          <a:xfrm>
            <a:off x="2435612" y="1845440"/>
            <a:ext cx="1661200" cy="56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USAID Washington</a:t>
            </a:r>
            <a:endParaRPr sz="1867" b="0" i="0" u="none" strike="noStrike" cap="none">
              <a:solidFill>
                <a:srgbClr val="000000"/>
              </a:solidFill>
              <a:latin typeface="Arial"/>
              <a:ea typeface="Arial"/>
              <a:cs typeface="Arial"/>
              <a:sym typeface="Arial"/>
            </a:endParaRPr>
          </a:p>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NASA Headquarters</a:t>
            </a:r>
            <a:endParaRPr sz="1067" b="0" i="0" u="none" strike="noStrike" cap="none">
              <a:solidFill>
                <a:srgbClr val="262626"/>
              </a:solidFill>
              <a:latin typeface="Open Sans"/>
              <a:ea typeface="Open Sans"/>
              <a:cs typeface="Open Sans"/>
              <a:sym typeface="Open Sans"/>
            </a:endParaRPr>
          </a:p>
        </p:txBody>
      </p:sp>
      <p:sp>
        <p:nvSpPr>
          <p:cNvPr id="148" name="Google Shape;148;p2"/>
          <p:cNvSpPr/>
          <p:nvPr/>
        </p:nvSpPr>
        <p:spPr>
          <a:xfrm>
            <a:off x="5182007" y="3855127"/>
            <a:ext cx="1661200" cy="56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SERVIR West Africa</a:t>
            </a:r>
            <a:endParaRPr sz="1867" b="0" i="0" u="none" strike="noStrike" cap="none">
              <a:solidFill>
                <a:srgbClr val="000000"/>
              </a:solidFill>
              <a:latin typeface="Arial"/>
              <a:ea typeface="Arial"/>
              <a:cs typeface="Arial"/>
              <a:sym typeface="Arial"/>
            </a:endParaRPr>
          </a:p>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AGRHYMET</a:t>
            </a:r>
            <a:endParaRPr sz="1067" b="0" i="0" u="none" strike="noStrike" cap="none">
              <a:solidFill>
                <a:srgbClr val="262626"/>
              </a:solidFill>
              <a:latin typeface="Open Sans"/>
              <a:ea typeface="Open Sans"/>
              <a:cs typeface="Open Sans"/>
              <a:sym typeface="Open Sans"/>
            </a:endParaRPr>
          </a:p>
        </p:txBody>
      </p:sp>
      <p:sp>
        <p:nvSpPr>
          <p:cNvPr id="149" name="Google Shape;149;p2"/>
          <p:cNvSpPr/>
          <p:nvPr/>
        </p:nvSpPr>
        <p:spPr>
          <a:xfrm>
            <a:off x="9007420" y="1472791"/>
            <a:ext cx="2116800" cy="56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SERVIR Hindu Kush Himalaya</a:t>
            </a:r>
            <a:endParaRPr sz="1867" b="0" i="0" u="none" strike="noStrike" cap="none">
              <a:solidFill>
                <a:srgbClr val="000000"/>
              </a:solidFill>
              <a:latin typeface="Arial"/>
              <a:ea typeface="Arial"/>
              <a:cs typeface="Arial"/>
              <a:sym typeface="Arial"/>
            </a:endParaRPr>
          </a:p>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ICIMOD</a:t>
            </a:r>
            <a:endParaRPr sz="1067" b="0" i="0" u="none" strike="noStrike" cap="none">
              <a:solidFill>
                <a:srgbClr val="262626"/>
              </a:solidFill>
              <a:latin typeface="Open Sans"/>
              <a:ea typeface="Open Sans"/>
              <a:cs typeface="Open Sans"/>
              <a:sym typeface="Open Sans"/>
            </a:endParaRPr>
          </a:p>
        </p:txBody>
      </p:sp>
      <p:sp>
        <p:nvSpPr>
          <p:cNvPr id="150" name="Google Shape;150;p2"/>
          <p:cNvSpPr/>
          <p:nvPr/>
        </p:nvSpPr>
        <p:spPr>
          <a:xfrm>
            <a:off x="10056531" y="3655587"/>
            <a:ext cx="1661200" cy="56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SERVIR Mekong</a:t>
            </a:r>
            <a:endParaRPr sz="1867" b="0" i="0" u="none" strike="noStrike" cap="none">
              <a:solidFill>
                <a:srgbClr val="000000"/>
              </a:solidFill>
              <a:latin typeface="Arial"/>
              <a:ea typeface="Arial"/>
              <a:cs typeface="Arial"/>
              <a:sym typeface="Arial"/>
            </a:endParaRPr>
          </a:p>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ADPC</a:t>
            </a:r>
            <a:endParaRPr sz="1067" b="0" i="0" u="none" strike="noStrike" cap="none">
              <a:solidFill>
                <a:srgbClr val="262626"/>
              </a:solidFill>
              <a:latin typeface="Open Sans"/>
              <a:ea typeface="Open Sans"/>
              <a:cs typeface="Open Sans"/>
              <a:sym typeface="Open Sans"/>
            </a:endParaRPr>
          </a:p>
        </p:txBody>
      </p:sp>
      <p:sp>
        <p:nvSpPr>
          <p:cNvPr id="151" name="Google Shape;151;p2"/>
          <p:cNvSpPr/>
          <p:nvPr/>
        </p:nvSpPr>
        <p:spPr>
          <a:xfrm>
            <a:off x="8176891" y="3723481"/>
            <a:ext cx="1661200" cy="5680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SERVIR Eastern &amp; Southern Africa</a:t>
            </a:r>
            <a:endParaRPr sz="1867" b="0" i="0" u="none" strike="noStrike" cap="none">
              <a:solidFill>
                <a:srgbClr val="000000"/>
              </a:solidFill>
              <a:latin typeface="Arial"/>
              <a:ea typeface="Arial"/>
              <a:cs typeface="Arial"/>
              <a:sym typeface="Arial"/>
            </a:endParaRPr>
          </a:p>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RCMRD</a:t>
            </a:r>
            <a:endParaRPr sz="1067" b="0" i="0" u="none" strike="noStrike" cap="none">
              <a:solidFill>
                <a:srgbClr val="262626"/>
              </a:solidFill>
              <a:latin typeface="Open Sans"/>
              <a:ea typeface="Open Sans"/>
              <a:cs typeface="Open Sans"/>
              <a:sym typeface="Open Sans"/>
            </a:endParaRPr>
          </a:p>
        </p:txBody>
      </p:sp>
      <p:cxnSp>
        <p:nvCxnSpPr>
          <p:cNvPr id="152" name="Google Shape;152;p2"/>
          <p:cNvCxnSpPr/>
          <p:nvPr/>
        </p:nvCxnSpPr>
        <p:spPr>
          <a:xfrm>
            <a:off x="2133185" y="2129400"/>
            <a:ext cx="424400" cy="0"/>
          </a:xfrm>
          <a:prstGeom prst="straightConnector1">
            <a:avLst/>
          </a:prstGeom>
          <a:noFill/>
          <a:ln w="9525" cap="rnd" cmpd="sng">
            <a:solidFill>
              <a:srgbClr val="262626"/>
            </a:solidFill>
            <a:prstDash val="solid"/>
            <a:round/>
            <a:headEnd type="oval" w="sm" len="sm"/>
            <a:tailEnd type="none" w="sm" len="sm"/>
          </a:ln>
        </p:spPr>
      </p:cxnSp>
      <p:cxnSp>
        <p:nvCxnSpPr>
          <p:cNvPr id="153" name="Google Shape;153;p2"/>
          <p:cNvCxnSpPr/>
          <p:nvPr/>
        </p:nvCxnSpPr>
        <p:spPr>
          <a:xfrm>
            <a:off x="7841360" y="3932100"/>
            <a:ext cx="530000" cy="0"/>
          </a:xfrm>
          <a:prstGeom prst="straightConnector1">
            <a:avLst/>
          </a:prstGeom>
          <a:noFill/>
          <a:ln w="9525" cap="rnd" cmpd="sng">
            <a:solidFill>
              <a:srgbClr val="262626"/>
            </a:solidFill>
            <a:prstDash val="solid"/>
            <a:round/>
            <a:headEnd type="oval" w="sm" len="sm"/>
            <a:tailEnd type="none" w="sm" len="sm"/>
          </a:ln>
        </p:spPr>
      </p:cxnSp>
      <p:cxnSp>
        <p:nvCxnSpPr>
          <p:cNvPr id="154" name="Google Shape;154;p2"/>
          <p:cNvCxnSpPr/>
          <p:nvPr/>
        </p:nvCxnSpPr>
        <p:spPr>
          <a:xfrm rot="10800000">
            <a:off x="1855031" y="3683895"/>
            <a:ext cx="394000" cy="0"/>
          </a:xfrm>
          <a:prstGeom prst="straightConnector1">
            <a:avLst/>
          </a:prstGeom>
          <a:noFill/>
          <a:ln w="9525" cap="rnd" cmpd="sng">
            <a:solidFill>
              <a:srgbClr val="262626"/>
            </a:solidFill>
            <a:prstDash val="solid"/>
            <a:round/>
            <a:headEnd type="oval" w="sm" len="sm"/>
            <a:tailEnd type="none" w="sm" len="sm"/>
          </a:ln>
        </p:spPr>
      </p:cxnSp>
      <p:cxnSp>
        <p:nvCxnSpPr>
          <p:cNvPr id="155" name="Google Shape;155;p2"/>
          <p:cNvCxnSpPr/>
          <p:nvPr/>
        </p:nvCxnSpPr>
        <p:spPr>
          <a:xfrm rot="10800000">
            <a:off x="1223979" y="2243677"/>
            <a:ext cx="528000" cy="0"/>
          </a:xfrm>
          <a:prstGeom prst="straightConnector1">
            <a:avLst/>
          </a:prstGeom>
          <a:noFill/>
          <a:ln w="9525" cap="rnd" cmpd="sng">
            <a:solidFill>
              <a:srgbClr val="262626"/>
            </a:solidFill>
            <a:prstDash val="solid"/>
            <a:round/>
            <a:headEnd type="oval" w="sm" len="sm"/>
            <a:tailEnd type="none" w="sm" len="sm"/>
          </a:ln>
        </p:spPr>
      </p:cxnSp>
      <p:cxnSp>
        <p:nvCxnSpPr>
          <p:cNvPr id="156" name="Google Shape;156;p2"/>
          <p:cNvCxnSpPr/>
          <p:nvPr/>
        </p:nvCxnSpPr>
        <p:spPr>
          <a:xfrm>
            <a:off x="1223876" y="2005485"/>
            <a:ext cx="0" cy="238000"/>
          </a:xfrm>
          <a:prstGeom prst="straightConnector1">
            <a:avLst/>
          </a:prstGeom>
          <a:noFill/>
          <a:ln w="9525" cap="flat" cmpd="sng">
            <a:solidFill>
              <a:srgbClr val="262626"/>
            </a:solidFill>
            <a:prstDash val="solid"/>
            <a:round/>
            <a:headEnd type="none" w="sm" len="sm"/>
            <a:tailEnd type="none" w="sm" len="sm"/>
          </a:ln>
        </p:spPr>
      </p:cxnSp>
      <p:cxnSp>
        <p:nvCxnSpPr>
          <p:cNvPr id="157" name="Google Shape;157;p2"/>
          <p:cNvCxnSpPr/>
          <p:nvPr/>
        </p:nvCxnSpPr>
        <p:spPr>
          <a:xfrm>
            <a:off x="6075131" y="3191837"/>
            <a:ext cx="0" cy="756000"/>
          </a:xfrm>
          <a:prstGeom prst="straightConnector1">
            <a:avLst/>
          </a:prstGeom>
          <a:noFill/>
          <a:ln w="9525" cap="rnd" cmpd="sng">
            <a:solidFill>
              <a:srgbClr val="262626"/>
            </a:solidFill>
            <a:prstDash val="solid"/>
            <a:round/>
            <a:headEnd type="oval" w="sm" len="sm"/>
            <a:tailEnd type="none" w="sm" len="sm"/>
          </a:ln>
        </p:spPr>
      </p:cxnSp>
      <p:cxnSp>
        <p:nvCxnSpPr>
          <p:cNvPr id="158" name="Google Shape;158;p2"/>
          <p:cNvCxnSpPr/>
          <p:nvPr/>
        </p:nvCxnSpPr>
        <p:spPr>
          <a:xfrm rot="10800000">
            <a:off x="10047696" y="2010217"/>
            <a:ext cx="0" cy="482800"/>
          </a:xfrm>
          <a:prstGeom prst="straightConnector1">
            <a:avLst/>
          </a:prstGeom>
          <a:noFill/>
          <a:ln w="9525" cap="rnd" cmpd="sng">
            <a:solidFill>
              <a:srgbClr val="262626"/>
            </a:solidFill>
            <a:prstDash val="solid"/>
            <a:round/>
            <a:headEnd type="oval" w="sm" len="sm"/>
            <a:tailEnd type="none" w="sm" len="sm"/>
          </a:ln>
        </p:spPr>
      </p:cxnSp>
      <p:cxnSp>
        <p:nvCxnSpPr>
          <p:cNvPr id="159" name="Google Shape;159;p2"/>
          <p:cNvCxnSpPr/>
          <p:nvPr/>
        </p:nvCxnSpPr>
        <p:spPr>
          <a:xfrm>
            <a:off x="10887060" y="3184835"/>
            <a:ext cx="0" cy="560400"/>
          </a:xfrm>
          <a:prstGeom prst="straightConnector1">
            <a:avLst/>
          </a:prstGeom>
          <a:noFill/>
          <a:ln w="9525" cap="rnd" cmpd="sng">
            <a:solidFill>
              <a:srgbClr val="262626"/>
            </a:solidFill>
            <a:prstDash val="solid"/>
            <a:round/>
            <a:headEnd type="oval" w="sm" len="sm"/>
            <a:tailEnd type="none" w="sm" len="sm"/>
          </a:ln>
        </p:spPr>
      </p:cxnSp>
      <p:pic>
        <p:nvPicPr>
          <p:cNvPr id="160" name="Google Shape;160;p2" descr="SERVIR_PPT_banner1.psd"/>
          <p:cNvPicPr preferRelativeResize="0"/>
          <p:nvPr/>
        </p:nvPicPr>
        <p:blipFill rotWithShape="1">
          <a:blip r:embed="rId4">
            <a:alphaModFix/>
          </a:blip>
          <a:srcRect/>
          <a:stretch/>
        </p:blipFill>
        <p:spPr>
          <a:xfrm>
            <a:off x="0" y="-6628"/>
            <a:ext cx="12192000" cy="931653"/>
          </a:xfrm>
          <a:prstGeom prst="rect">
            <a:avLst/>
          </a:prstGeom>
          <a:noFill/>
          <a:ln>
            <a:noFill/>
          </a:ln>
          <a:effectLst>
            <a:outerShdw blurRad="266700" rotWithShape="0">
              <a:srgbClr val="000000">
                <a:alpha val="72941"/>
              </a:srgbClr>
            </a:outerShdw>
          </a:effectLst>
        </p:spPr>
      </p:pic>
      <p:sp>
        <p:nvSpPr>
          <p:cNvPr id="161" name="Google Shape;161;p2"/>
          <p:cNvSpPr/>
          <p:nvPr/>
        </p:nvSpPr>
        <p:spPr>
          <a:xfrm>
            <a:off x="0" y="0"/>
            <a:ext cx="12192000" cy="931600"/>
          </a:xfrm>
          <a:prstGeom prst="rect">
            <a:avLst/>
          </a:prstGeom>
          <a:solidFill>
            <a:srgbClr val="000000"/>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67" b="0" i="0" u="none" strike="noStrike" cap="none">
              <a:solidFill>
                <a:srgbClr val="FFFFFF"/>
              </a:solidFill>
              <a:latin typeface="Open Sans"/>
              <a:ea typeface="Open Sans"/>
              <a:cs typeface="Open Sans"/>
              <a:sym typeface="Open Sans"/>
            </a:endParaRPr>
          </a:p>
        </p:txBody>
      </p:sp>
      <p:pic>
        <p:nvPicPr>
          <p:cNvPr id="162" name="Google Shape;162;p2"/>
          <p:cNvPicPr preferRelativeResize="0"/>
          <p:nvPr/>
        </p:nvPicPr>
        <p:blipFill rotWithShape="1">
          <a:blip r:embed="rId5">
            <a:alphaModFix/>
          </a:blip>
          <a:srcRect l="33385" t="50000" b="25732"/>
          <a:stretch/>
        </p:blipFill>
        <p:spPr>
          <a:xfrm flipH="1">
            <a:off x="7678885" y="-2"/>
            <a:ext cx="4513115" cy="931655"/>
          </a:xfrm>
          <a:prstGeom prst="rect">
            <a:avLst/>
          </a:prstGeom>
          <a:noFill/>
          <a:ln>
            <a:noFill/>
          </a:ln>
        </p:spPr>
      </p:pic>
      <p:sp>
        <p:nvSpPr>
          <p:cNvPr id="163" name="Google Shape;163;p2"/>
          <p:cNvSpPr/>
          <p:nvPr/>
        </p:nvSpPr>
        <p:spPr>
          <a:xfrm>
            <a:off x="0" y="-3"/>
            <a:ext cx="12192000" cy="926400"/>
          </a:xfrm>
          <a:prstGeom prst="rect">
            <a:avLst/>
          </a:prstGeom>
          <a:solidFill>
            <a:srgbClr val="267FB0">
              <a:alpha val="23921"/>
            </a:srgbClr>
          </a:solidFill>
          <a:ln>
            <a:noFill/>
          </a:ln>
        </p:spPr>
        <p:txBody>
          <a:bodyPr spcFirstLastPara="1" wrap="square" lIns="121900" tIns="60925" rIns="121900" bIns="60925" anchor="ctr" anchorCtr="0">
            <a:noAutofit/>
          </a:bodyPr>
          <a:lstStyle/>
          <a:p>
            <a:pPr marL="0" marR="0" lvl="0" indent="0" algn="l" rtl="0">
              <a:spcBef>
                <a:spcPts val="0"/>
              </a:spcBef>
              <a:spcAft>
                <a:spcPts val="0"/>
              </a:spcAft>
              <a:buNone/>
            </a:pPr>
            <a:endParaRPr sz="1867" b="0" i="0" u="none" strike="noStrike" cap="none">
              <a:solidFill>
                <a:srgbClr val="FFFFFF"/>
              </a:solidFill>
              <a:latin typeface="Open Sans"/>
              <a:ea typeface="Open Sans"/>
              <a:cs typeface="Open Sans"/>
              <a:sym typeface="Open Sans"/>
            </a:endParaRPr>
          </a:p>
        </p:txBody>
      </p:sp>
      <p:pic>
        <p:nvPicPr>
          <p:cNvPr id="164" name="Google Shape;164;p2"/>
          <p:cNvPicPr preferRelativeResize="0"/>
          <p:nvPr/>
        </p:nvPicPr>
        <p:blipFill rotWithShape="1">
          <a:blip r:embed="rId6">
            <a:alphaModFix/>
          </a:blip>
          <a:srcRect/>
          <a:stretch/>
        </p:blipFill>
        <p:spPr>
          <a:xfrm>
            <a:off x="10959917" y="89601"/>
            <a:ext cx="1122916" cy="752447"/>
          </a:xfrm>
          <a:prstGeom prst="rect">
            <a:avLst/>
          </a:prstGeom>
          <a:noFill/>
          <a:ln>
            <a:noFill/>
          </a:ln>
          <a:effectLst>
            <a:outerShdw blurRad="50800" dist="38100" algn="l" rotWithShape="0">
              <a:srgbClr val="000000">
                <a:alpha val="40000"/>
              </a:srgbClr>
            </a:outerShdw>
          </a:effectLst>
        </p:spPr>
      </p:pic>
      <p:sp>
        <p:nvSpPr>
          <p:cNvPr id="165" name="Google Shape;165;p2"/>
          <p:cNvSpPr txBox="1">
            <a:spLocks noGrp="1"/>
          </p:cNvSpPr>
          <p:nvPr>
            <p:ph type="title"/>
          </p:nvPr>
        </p:nvSpPr>
        <p:spPr>
          <a:xfrm>
            <a:off x="172529" y="76199"/>
            <a:ext cx="10349200" cy="836800"/>
          </a:xfrm>
          <a:prstGeom prst="rect">
            <a:avLst/>
          </a:prstGeom>
          <a:noFill/>
          <a:ln>
            <a:noFill/>
          </a:ln>
        </p:spPr>
        <p:txBody>
          <a:bodyPr spcFirstLastPara="1" wrap="square" lIns="91425" tIns="45700" rIns="91425" bIns="45700" anchor="ctr" anchorCtr="0">
            <a:noAutofit/>
          </a:bodyPr>
          <a:lstStyle/>
          <a:p>
            <a:pPr marL="0" marR="0" lvl="0" indent="0" algn="l" rtl="0">
              <a:lnSpc>
                <a:spcPct val="80000"/>
              </a:lnSpc>
              <a:spcBef>
                <a:spcPts val="0"/>
              </a:spcBef>
              <a:spcAft>
                <a:spcPts val="0"/>
              </a:spcAft>
              <a:buClr>
                <a:schemeClr val="lt1"/>
              </a:buClr>
              <a:buSzPts val="1400"/>
              <a:buFont typeface="Arial"/>
              <a:buNone/>
            </a:pPr>
            <a:r>
              <a:rPr lang="en-US" sz="3200"/>
              <a:t>SERVIR Focuses on Asia, Africa, &amp; the Americas</a:t>
            </a:r>
            <a:endParaRPr/>
          </a:p>
        </p:txBody>
      </p:sp>
      <p:pic>
        <p:nvPicPr>
          <p:cNvPr id="166" name="Google Shape;166;p2"/>
          <p:cNvPicPr preferRelativeResize="0"/>
          <p:nvPr/>
        </p:nvPicPr>
        <p:blipFill rotWithShape="1">
          <a:blip r:embed="rId7">
            <a:alphaModFix/>
          </a:blip>
          <a:srcRect/>
          <a:stretch/>
        </p:blipFill>
        <p:spPr>
          <a:xfrm>
            <a:off x="4372730" y="5674986"/>
            <a:ext cx="424500" cy="424500"/>
          </a:xfrm>
          <a:prstGeom prst="rect">
            <a:avLst/>
          </a:prstGeom>
          <a:noFill/>
          <a:ln>
            <a:noFill/>
          </a:ln>
        </p:spPr>
      </p:pic>
      <p:pic>
        <p:nvPicPr>
          <p:cNvPr id="167" name="Google Shape;167;p2"/>
          <p:cNvPicPr preferRelativeResize="0"/>
          <p:nvPr/>
        </p:nvPicPr>
        <p:blipFill rotWithShape="1">
          <a:blip r:embed="rId8">
            <a:alphaModFix/>
          </a:blip>
          <a:srcRect/>
          <a:stretch/>
        </p:blipFill>
        <p:spPr>
          <a:xfrm>
            <a:off x="4372729" y="6235453"/>
            <a:ext cx="433072" cy="424500"/>
          </a:xfrm>
          <a:prstGeom prst="rect">
            <a:avLst/>
          </a:prstGeom>
          <a:noFill/>
          <a:ln>
            <a:noFill/>
          </a:ln>
        </p:spPr>
      </p:pic>
      <p:pic>
        <p:nvPicPr>
          <p:cNvPr id="168" name="Google Shape;168;p2"/>
          <p:cNvPicPr preferRelativeResize="0"/>
          <p:nvPr/>
        </p:nvPicPr>
        <p:blipFill rotWithShape="1">
          <a:blip r:embed="rId9">
            <a:alphaModFix/>
          </a:blip>
          <a:srcRect/>
          <a:stretch/>
        </p:blipFill>
        <p:spPr>
          <a:xfrm>
            <a:off x="8412162" y="5674986"/>
            <a:ext cx="433100" cy="433071"/>
          </a:xfrm>
          <a:prstGeom prst="rect">
            <a:avLst/>
          </a:prstGeom>
          <a:noFill/>
          <a:ln>
            <a:noFill/>
          </a:ln>
        </p:spPr>
      </p:pic>
      <p:pic>
        <p:nvPicPr>
          <p:cNvPr id="169" name="Google Shape;169;p2"/>
          <p:cNvPicPr preferRelativeResize="0"/>
          <p:nvPr/>
        </p:nvPicPr>
        <p:blipFill rotWithShape="1">
          <a:blip r:embed="rId10">
            <a:alphaModFix/>
          </a:blip>
          <a:srcRect/>
          <a:stretch/>
        </p:blipFill>
        <p:spPr>
          <a:xfrm>
            <a:off x="8412162" y="6235416"/>
            <a:ext cx="424500" cy="424536"/>
          </a:xfrm>
          <a:prstGeom prst="rect">
            <a:avLst/>
          </a:prstGeom>
          <a:noFill/>
          <a:ln>
            <a:noFill/>
          </a:ln>
        </p:spPr>
      </p:pic>
      <p:sp>
        <p:nvSpPr>
          <p:cNvPr id="170" name="Google Shape;170;p2"/>
          <p:cNvSpPr txBox="1"/>
          <p:nvPr/>
        </p:nvSpPr>
        <p:spPr>
          <a:xfrm>
            <a:off x="4796552" y="5753883"/>
            <a:ext cx="3724000" cy="310800"/>
          </a:xfrm>
          <a:prstGeom prst="rect">
            <a:avLst/>
          </a:prstGeom>
          <a:noFill/>
          <a:ln>
            <a:noFill/>
          </a:ln>
        </p:spPr>
        <p:txBody>
          <a:bodyPr spcFirstLastPara="1" wrap="square" lIns="121900" tIns="60925" rIns="121900" bIns="60925" anchor="t" anchorCtr="0">
            <a:noAutofit/>
          </a:bodyPr>
          <a:lstStyle/>
          <a:p>
            <a:pPr marL="0" marR="0" lvl="0" indent="0" algn="l" rtl="0">
              <a:lnSpc>
                <a:spcPct val="90000"/>
              </a:lnSpc>
              <a:spcBef>
                <a:spcPts val="0"/>
              </a:spcBef>
              <a:spcAft>
                <a:spcPts val="0"/>
              </a:spcAft>
              <a:buNone/>
            </a:pPr>
            <a:r>
              <a:rPr lang="en-US" sz="1333" b="1" i="0" u="none" strike="noStrike" cap="none">
                <a:solidFill>
                  <a:srgbClr val="6A7278"/>
                </a:solidFill>
                <a:latin typeface="Arial"/>
                <a:ea typeface="Arial"/>
                <a:cs typeface="Arial"/>
                <a:sym typeface="Arial"/>
              </a:rPr>
              <a:t>Agriculture &amp; Food Security</a:t>
            </a:r>
            <a:endParaRPr sz="1333" b="1" i="0" u="none" strike="noStrike" cap="none">
              <a:solidFill>
                <a:srgbClr val="6A7278"/>
              </a:solidFill>
              <a:latin typeface="Arial"/>
              <a:ea typeface="Arial"/>
              <a:cs typeface="Arial"/>
              <a:sym typeface="Arial"/>
            </a:endParaRPr>
          </a:p>
        </p:txBody>
      </p:sp>
      <p:sp>
        <p:nvSpPr>
          <p:cNvPr id="171" name="Google Shape;171;p2"/>
          <p:cNvSpPr txBox="1"/>
          <p:nvPr/>
        </p:nvSpPr>
        <p:spPr>
          <a:xfrm>
            <a:off x="4805801" y="6292279"/>
            <a:ext cx="3724000" cy="310800"/>
          </a:xfrm>
          <a:prstGeom prst="rect">
            <a:avLst/>
          </a:prstGeom>
          <a:noFill/>
          <a:ln>
            <a:noFill/>
          </a:ln>
        </p:spPr>
        <p:txBody>
          <a:bodyPr spcFirstLastPara="1" wrap="square" lIns="121900" tIns="60925" rIns="121900" bIns="60925" anchor="t" anchorCtr="0">
            <a:noAutofit/>
          </a:bodyPr>
          <a:lstStyle/>
          <a:p>
            <a:pPr marL="0" marR="0" lvl="0" indent="0" algn="l" rtl="0">
              <a:lnSpc>
                <a:spcPct val="90000"/>
              </a:lnSpc>
              <a:spcBef>
                <a:spcPts val="0"/>
              </a:spcBef>
              <a:spcAft>
                <a:spcPts val="0"/>
              </a:spcAft>
              <a:buNone/>
            </a:pPr>
            <a:r>
              <a:rPr lang="en-US" sz="1333" b="1" i="0" u="none" strike="noStrike" cap="none">
                <a:solidFill>
                  <a:srgbClr val="6A7278"/>
                </a:solidFill>
                <a:latin typeface="Arial"/>
                <a:ea typeface="Arial"/>
                <a:cs typeface="Arial"/>
                <a:sym typeface="Arial"/>
              </a:rPr>
              <a:t>Water &amp; Disasters</a:t>
            </a:r>
            <a:endParaRPr sz="1333" b="1" i="0" u="none" strike="noStrike" cap="none">
              <a:solidFill>
                <a:srgbClr val="6A7278"/>
              </a:solidFill>
              <a:latin typeface="Arial"/>
              <a:ea typeface="Arial"/>
              <a:cs typeface="Arial"/>
              <a:sym typeface="Arial"/>
            </a:endParaRPr>
          </a:p>
        </p:txBody>
      </p:sp>
      <p:sp>
        <p:nvSpPr>
          <p:cNvPr id="172" name="Google Shape;172;p2"/>
          <p:cNvSpPr txBox="1"/>
          <p:nvPr/>
        </p:nvSpPr>
        <p:spPr>
          <a:xfrm>
            <a:off x="8913035" y="5758179"/>
            <a:ext cx="3724000" cy="310800"/>
          </a:xfrm>
          <a:prstGeom prst="rect">
            <a:avLst/>
          </a:prstGeom>
          <a:noFill/>
          <a:ln>
            <a:noFill/>
          </a:ln>
        </p:spPr>
        <p:txBody>
          <a:bodyPr spcFirstLastPara="1" wrap="square" lIns="121900" tIns="60925" rIns="121900" bIns="60925" anchor="t" anchorCtr="0">
            <a:noAutofit/>
          </a:bodyPr>
          <a:lstStyle/>
          <a:p>
            <a:pPr marL="0" marR="0" lvl="0" indent="0" algn="l" rtl="0">
              <a:lnSpc>
                <a:spcPct val="90000"/>
              </a:lnSpc>
              <a:spcBef>
                <a:spcPts val="0"/>
              </a:spcBef>
              <a:spcAft>
                <a:spcPts val="0"/>
              </a:spcAft>
              <a:buNone/>
            </a:pPr>
            <a:r>
              <a:rPr lang="en-US" sz="1333" b="1" i="0" u="none" strike="noStrike" cap="none">
                <a:solidFill>
                  <a:srgbClr val="6A7278"/>
                </a:solidFill>
                <a:latin typeface="Arial"/>
                <a:ea typeface="Arial"/>
                <a:cs typeface="Arial"/>
                <a:sym typeface="Arial"/>
              </a:rPr>
              <a:t>Land Use &amp; Ecosystems</a:t>
            </a:r>
            <a:endParaRPr sz="1333" b="1" i="0" u="none" strike="noStrike" cap="none">
              <a:solidFill>
                <a:srgbClr val="6A7278"/>
              </a:solidFill>
              <a:latin typeface="Arial"/>
              <a:ea typeface="Arial"/>
              <a:cs typeface="Arial"/>
              <a:sym typeface="Arial"/>
            </a:endParaRPr>
          </a:p>
        </p:txBody>
      </p:sp>
      <p:sp>
        <p:nvSpPr>
          <p:cNvPr id="173" name="Google Shape;173;p2"/>
          <p:cNvSpPr txBox="1"/>
          <p:nvPr/>
        </p:nvSpPr>
        <p:spPr>
          <a:xfrm>
            <a:off x="8922284" y="6296575"/>
            <a:ext cx="3724000" cy="310800"/>
          </a:xfrm>
          <a:prstGeom prst="rect">
            <a:avLst/>
          </a:prstGeom>
          <a:noFill/>
          <a:ln>
            <a:noFill/>
          </a:ln>
        </p:spPr>
        <p:txBody>
          <a:bodyPr spcFirstLastPara="1" wrap="square" lIns="121900" tIns="60925" rIns="121900" bIns="60925" anchor="t" anchorCtr="0">
            <a:noAutofit/>
          </a:bodyPr>
          <a:lstStyle/>
          <a:p>
            <a:pPr marL="0" marR="0" lvl="0" indent="0" algn="l" rtl="0">
              <a:lnSpc>
                <a:spcPct val="90000"/>
              </a:lnSpc>
              <a:spcBef>
                <a:spcPts val="0"/>
              </a:spcBef>
              <a:spcAft>
                <a:spcPts val="0"/>
              </a:spcAft>
              <a:buNone/>
            </a:pPr>
            <a:r>
              <a:rPr lang="en-US" sz="1333" b="1" i="0" u="none" strike="noStrike" cap="none">
                <a:solidFill>
                  <a:srgbClr val="6A7278"/>
                </a:solidFill>
                <a:latin typeface="Arial"/>
                <a:ea typeface="Arial"/>
                <a:cs typeface="Arial"/>
                <a:sym typeface="Arial"/>
              </a:rPr>
              <a:t>Weather &amp; Climate</a:t>
            </a:r>
            <a:endParaRPr sz="1333" b="1" i="0" u="none" strike="noStrike" cap="none">
              <a:solidFill>
                <a:srgbClr val="6A7278"/>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77"/>
        <p:cNvGrpSpPr/>
        <p:nvPr/>
      </p:nvGrpSpPr>
      <p:grpSpPr>
        <a:xfrm>
          <a:off x="0" y="0"/>
          <a:ext cx="0" cy="0"/>
          <a:chOff x="0" y="0"/>
          <a:chExt cx="0" cy="0"/>
        </a:xfrm>
      </p:grpSpPr>
      <p:pic>
        <p:nvPicPr>
          <p:cNvPr id="178" name="Google Shape;178;p3"/>
          <p:cNvPicPr preferRelativeResize="0"/>
          <p:nvPr/>
        </p:nvPicPr>
        <p:blipFill rotWithShape="1">
          <a:blip r:embed="rId3">
            <a:alphaModFix/>
          </a:blip>
          <a:srcRect/>
          <a:stretch/>
        </p:blipFill>
        <p:spPr>
          <a:xfrm>
            <a:off x="4303279" y="223601"/>
            <a:ext cx="3585441" cy="590123"/>
          </a:xfrm>
          <a:prstGeom prst="rect">
            <a:avLst/>
          </a:prstGeom>
          <a:noFill/>
          <a:ln>
            <a:noFill/>
          </a:ln>
        </p:spPr>
      </p:pic>
      <p:pic>
        <p:nvPicPr>
          <p:cNvPr id="179" name="Google Shape;179;p3"/>
          <p:cNvPicPr preferRelativeResize="0"/>
          <p:nvPr/>
        </p:nvPicPr>
        <p:blipFill rotWithShape="1">
          <a:blip r:embed="rId4">
            <a:alphaModFix/>
          </a:blip>
          <a:srcRect/>
          <a:stretch/>
        </p:blipFill>
        <p:spPr>
          <a:xfrm>
            <a:off x="86013" y="1970558"/>
            <a:ext cx="12105987" cy="2987666"/>
          </a:xfrm>
          <a:prstGeom prst="rect">
            <a:avLst/>
          </a:prstGeom>
          <a:noFill/>
          <a:ln>
            <a:noFill/>
          </a:ln>
        </p:spPr>
      </p:pic>
      <p:sp>
        <p:nvSpPr>
          <p:cNvPr id="180" name="Google Shape;180;p3"/>
          <p:cNvSpPr/>
          <p:nvPr/>
        </p:nvSpPr>
        <p:spPr>
          <a:xfrm rot="10800000">
            <a:off x="1447801" y="4635500"/>
            <a:ext cx="9060006" cy="1346200"/>
          </a:xfrm>
          <a:prstGeom prst="uturnArrow">
            <a:avLst>
              <a:gd name="adj1" fmla="val 25000"/>
              <a:gd name="adj2" fmla="val 25000"/>
              <a:gd name="adj3" fmla="val 25000"/>
              <a:gd name="adj4" fmla="val 43750"/>
              <a:gd name="adj5" fmla="val 75000"/>
            </a:avLst>
          </a:prstGeom>
          <a:solidFill>
            <a:srgbClr val="718E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81" name="Google Shape;181;p3"/>
          <p:cNvSpPr/>
          <p:nvPr/>
        </p:nvSpPr>
        <p:spPr>
          <a:xfrm>
            <a:off x="2222500" y="1970558"/>
            <a:ext cx="1231900" cy="188442"/>
          </a:xfrm>
          <a:prstGeom prst="uturnArrow">
            <a:avLst>
              <a:gd name="adj1" fmla="val 25000"/>
              <a:gd name="adj2" fmla="val 25000"/>
              <a:gd name="adj3" fmla="val 25000"/>
              <a:gd name="adj4" fmla="val 43750"/>
              <a:gd name="adj5" fmla="val 75000"/>
            </a:avLst>
          </a:prstGeom>
          <a:solidFill>
            <a:srgbClr val="718E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82" name="Google Shape;182;p3"/>
          <p:cNvSpPr/>
          <p:nvPr/>
        </p:nvSpPr>
        <p:spPr>
          <a:xfrm>
            <a:off x="1739900" y="1841500"/>
            <a:ext cx="4254500" cy="317500"/>
          </a:xfrm>
          <a:prstGeom prst="uturnArrow">
            <a:avLst>
              <a:gd name="adj1" fmla="val 25000"/>
              <a:gd name="adj2" fmla="val 25000"/>
              <a:gd name="adj3" fmla="val 25000"/>
              <a:gd name="adj4" fmla="val 43750"/>
              <a:gd name="adj5" fmla="val 75000"/>
            </a:avLst>
          </a:prstGeom>
          <a:solidFill>
            <a:srgbClr val="718E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83" name="Google Shape;183;p3"/>
          <p:cNvSpPr/>
          <p:nvPr/>
        </p:nvSpPr>
        <p:spPr>
          <a:xfrm>
            <a:off x="1327150" y="1594277"/>
            <a:ext cx="6991350" cy="590123"/>
          </a:xfrm>
          <a:prstGeom prst="uturnArrow">
            <a:avLst>
              <a:gd name="adj1" fmla="val 25000"/>
              <a:gd name="adj2" fmla="val 25000"/>
              <a:gd name="adj3" fmla="val 25000"/>
              <a:gd name="adj4" fmla="val 43750"/>
              <a:gd name="adj5" fmla="val 75000"/>
            </a:avLst>
          </a:prstGeom>
          <a:solidFill>
            <a:srgbClr val="718E9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4"/>
          <p:cNvSpPr txBox="1">
            <a:spLocks noGrp="1"/>
          </p:cNvSpPr>
          <p:nvPr>
            <p:ph type="title"/>
          </p:nvPr>
        </p:nvSpPr>
        <p:spPr>
          <a:xfrm>
            <a:off x="172529" y="76199"/>
            <a:ext cx="6971221" cy="1028701"/>
          </a:xfrm>
          <a:prstGeom prst="rect">
            <a:avLst/>
          </a:prstGeom>
          <a:noFill/>
          <a:ln>
            <a:noFill/>
          </a:ln>
        </p:spPr>
        <p:txBody>
          <a:bodyPr spcFirstLastPara="1" wrap="square" lIns="91425" tIns="45700" rIns="91425" bIns="45700" anchor="ctr" anchorCtr="0">
            <a:noAutofit/>
          </a:bodyPr>
          <a:lstStyle/>
          <a:p>
            <a:pPr marL="0" lvl="0" indent="0" algn="l" rtl="0">
              <a:lnSpc>
                <a:spcPct val="80000"/>
              </a:lnSpc>
              <a:spcBef>
                <a:spcPts val="0"/>
              </a:spcBef>
              <a:spcAft>
                <a:spcPts val="0"/>
              </a:spcAft>
              <a:buClr>
                <a:schemeClr val="dk1"/>
              </a:buClr>
              <a:buSzPts val="1100"/>
              <a:buNone/>
            </a:pPr>
            <a:r>
              <a:rPr lang="en-US" sz="3200">
                <a:solidFill>
                  <a:srgbClr val="205061"/>
                </a:solidFill>
              </a:rPr>
              <a:t>Services: SERVIR services meet needs in Africa</a:t>
            </a:r>
            <a:endParaRPr sz="3200">
              <a:solidFill>
                <a:srgbClr val="205061"/>
              </a:solidFill>
            </a:endParaRPr>
          </a:p>
        </p:txBody>
      </p:sp>
      <p:pic>
        <p:nvPicPr>
          <p:cNvPr id="189" name="Google Shape;189;p4"/>
          <p:cNvPicPr preferRelativeResize="0"/>
          <p:nvPr/>
        </p:nvPicPr>
        <p:blipFill rotWithShape="1">
          <a:blip r:embed="rId3">
            <a:alphaModFix/>
          </a:blip>
          <a:srcRect l="41221" t="33476" r="38845" b="33543"/>
          <a:stretch/>
        </p:blipFill>
        <p:spPr>
          <a:xfrm>
            <a:off x="5852538" y="16713"/>
            <a:ext cx="6343650" cy="6705602"/>
          </a:xfrm>
          <a:prstGeom prst="rect">
            <a:avLst/>
          </a:prstGeom>
          <a:noFill/>
          <a:ln>
            <a:noFill/>
          </a:ln>
        </p:spPr>
      </p:pic>
      <p:sp>
        <p:nvSpPr>
          <p:cNvPr id="190" name="Google Shape;190;p4"/>
          <p:cNvSpPr/>
          <p:nvPr/>
        </p:nvSpPr>
        <p:spPr>
          <a:xfrm>
            <a:off x="9934634" y="4957295"/>
            <a:ext cx="1592974" cy="27510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Nairobi, Kenya</a:t>
            </a:r>
            <a:endParaRPr sz="2400" b="0" i="0" u="none" strike="noStrike" cap="none">
              <a:solidFill>
                <a:schemeClr val="dk1"/>
              </a:solidFill>
              <a:latin typeface="Calibri"/>
              <a:ea typeface="Calibri"/>
              <a:cs typeface="Calibri"/>
              <a:sym typeface="Calibri"/>
            </a:endParaRPr>
          </a:p>
          <a:p>
            <a:pPr marL="0" marR="0" lvl="0" indent="0" algn="ctr" rtl="0">
              <a:spcBef>
                <a:spcPts val="0"/>
              </a:spcBef>
              <a:spcAft>
                <a:spcPts val="0"/>
              </a:spcAft>
              <a:buNone/>
            </a:pPr>
            <a:endParaRPr sz="1067" b="0" i="0" u="none" strike="noStrike" cap="none">
              <a:solidFill>
                <a:srgbClr val="262626"/>
              </a:solidFill>
              <a:latin typeface="Open Sans"/>
              <a:ea typeface="Open Sans"/>
              <a:cs typeface="Open Sans"/>
              <a:sym typeface="Open Sans"/>
            </a:endParaRPr>
          </a:p>
        </p:txBody>
      </p:sp>
      <p:cxnSp>
        <p:nvCxnSpPr>
          <p:cNvPr id="191" name="Google Shape;191;p4"/>
          <p:cNvCxnSpPr/>
          <p:nvPr/>
        </p:nvCxnSpPr>
        <p:spPr>
          <a:xfrm>
            <a:off x="10699643" y="3400796"/>
            <a:ext cx="0" cy="1457533"/>
          </a:xfrm>
          <a:prstGeom prst="straightConnector1">
            <a:avLst/>
          </a:prstGeom>
          <a:noFill/>
          <a:ln w="9525" cap="rnd" cmpd="sng">
            <a:solidFill>
              <a:srgbClr val="262626"/>
            </a:solidFill>
            <a:prstDash val="solid"/>
            <a:round/>
            <a:headEnd type="oval" w="sm" len="sm"/>
            <a:tailEnd type="none" w="sm" len="sm"/>
          </a:ln>
        </p:spPr>
      </p:cxnSp>
      <p:sp>
        <p:nvSpPr>
          <p:cNvPr id="192" name="Google Shape;192;p4"/>
          <p:cNvSpPr/>
          <p:nvPr/>
        </p:nvSpPr>
        <p:spPr>
          <a:xfrm>
            <a:off x="7224720" y="3139063"/>
            <a:ext cx="1260175" cy="261733"/>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067" b="0" i="0" u="none" strike="noStrike" cap="none">
                <a:solidFill>
                  <a:srgbClr val="262626"/>
                </a:solidFill>
                <a:latin typeface="Open Sans"/>
                <a:ea typeface="Open Sans"/>
                <a:cs typeface="Open Sans"/>
                <a:sym typeface="Open Sans"/>
              </a:rPr>
              <a:t>Niamey, Niger</a:t>
            </a:r>
            <a:endParaRPr sz="2400" b="0" i="0" u="none" strike="noStrike" cap="none">
              <a:solidFill>
                <a:schemeClr val="dk1"/>
              </a:solidFill>
              <a:latin typeface="Calibri"/>
              <a:ea typeface="Calibri"/>
              <a:cs typeface="Calibri"/>
              <a:sym typeface="Calibri"/>
            </a:endParaRPr>
          </a:p>
        </p:txBody>
      </p:sp>
      <p:cxnSp>
        <p:nvCxnSpPr>
          <p:cNvPr id="193" name="Google Shape;193;p4"/>
          <p:cNvCxnSpPr/>
          <p:nvPr/>
        </p:nvCxnSpPr>
        <p:spPr>
          <a:xfrm>
            <a:off x="7903588" y="2228189"/>
            <a:ext cx="0" cy="882545"/>
          </a:xfrm>
          <a:prstGeom prst="straightConnector1">
            <a:avLst/>
          </a:prstGeom>
          <a:noFill/>
          <a:ln w="9525" cap="rnd" cmpd="sng">
            <a:solidFill>
              <a:srgbClr val="262626"/>
            </a:solidFill>
            <a:prstDash val="solid"/>
            <a:round/>
            <a:headEnd type="oval" w="sm" len="sm"/>
            <a:tailEnd type="none" w="sm" len="sm"/>
          </a:ln>
        </p:spPr>
      </p:cxnSp>
      <p:sp>
        <p:nvSpPr>
          <p:cNvPr id="194" name="Google Shape;194;p4"/>
          <p:cNvSpPr txBox="1"/>
          <p:nvPr/>
        </p:nvSpPr>
        <p:spPr>
          <a:xfrm>
            <a:off x="1977381" y="879038"/>
            <a:ext cx="5670700" cy="5937323"/>
          </a:xfrm>
          <a:prstGeom prst="rect">
            <a:avLst/>
          </a:prstGeom>
          <a:noFill/>
          <a:ln>
            <a:noFill/>
          </a:ln>
        </p:spPr>
        <p:txBody>
          <a:bodyPr spcFirstLastPara="1" wrap="square" lIns="91400" tIns="45700" rIns="91400" bIns="45700" anchor="ctr" anchorCtr="0">
            <a:noAutofit/>
          </a:bodyPr>
          <a:lstStyle/>
          <a:p>
            <a:pPr marL="609585" marR="0" lvl="0" indent="-423323" algn="l" rtl="0">
              <a:spcBef>
                <a:spcPts val="667"/>
              </a:spcBef>
              <a:spcAft>
                <a:spcPts val="0"/>
              </a:spcAft>
              <a:buClr>
                <a:srgbClr val="267FB0"/>
              </a:buClr>
              <a:buSzPts val="960"/>
              <a:buFont typeface="Noto Sans Symbols"/>
              <a:buChar char="▪"/>
            </a:pPr>
            <a:r>
              <a:rPr lang="en-US" sz="1600" b="0" i="0" u="none" strike="noStrike" cap="none">
                <a:solidFill>
                  <a:srgbClr val="262626"/>
                </a:solidFill>
                <a:latin typeface="Open Sans"/>
                <a:ea typeface="Open Sans"/>
                <a:cs typeface="Open Sans"/>
                <a:sym typeface="Open Sans"/>
              </a:rPr>
              <a:t>Drought monitoring and assessments</a:t>
            </a:r>
            <a:endParaRPr sz="2400" b="0" i="0" u="none" strike="noStrike" cap="none">
              <a:solidFill>
                <a:schemeClr val="dk1"/>
              </a:solidFill>
              <a:latin typeface="Calibri"/>
              <a:ea typeface="Calibri"/>
              <a:cs typeface="Calibri"/>
              <a:sym typeface="Calibri"/>
            </a:endParaRPr>
          </a:p>
          <a:p>
            <a:pPr marL="609585" marR="0" lvl="0" indent="-423323" algn="l" rtl="0">
              <a:spcBef>
                <a:spcPts val="400"/>
              </a:spcBef>
              <a:spcAft>
                <a:spcPts val="0"/>
              </a:spcAft>
              <a:buClr>
                <a:srgbClr val="267FB0"/>
              </a:buClr>
              <a:buSzPts val="960"/>
              <a:buFont typeface="Noto Sans Symbols"/>
              <a:buChar char="▪"/>
            </a:pPr>
            <a:r>
              <a:rPr lang="en-US" sz="1600" b="0" i="0" u="none" strike="noStrike" cap="none">
                <a:solidFill>
                  <a:srgbClr val="262626"/>
                </a:solidFill>
                <a:latin typeface="Open Sans"/>
                <a:ea typeface="Open Sans"/>
                <a:cs typeface="Open Sans"/>
                <a:sym typeface="Open Sans"/>
              </a:rPr>
              <a:t>Frost monitoring</a:t>
            </a:r>
            <a:endParaRPr sz="2400" b="0" i="0" u="none" strike="noStrike" cap="none">
              <a:solidFill>
                <a:schemeClr val="dk1"/>
              </a:solidFill>
              <a:latin typeface="Calibri"/>
              <a:ea typeface="Calibri"/>
              <a:cs typeface="Calibri"/>
              <a:sym typeface="Calibri"/>
            </a:endParaRPr>
          </a:p>
          <a:p>
            <a:pPr marL="609585" marR="0" lvl="0" indent="-423323" algn="l" rtl="0">
              <a:spcBef>
                <a:spcPts val="400"/>
              </a:spcBef>
              <a:spcAft>
                <a:spcPts val="0"/>
              </a:spcAft>
              <a:buClr>
                <a:srgbClr val="267FB0"/>
              </a:buClr>
              <a:buSzPts val="960"/>
              <a:buFont typeface="Noto Sans Symbols"/>
              <a:buChar char="▪"/>
            </a:pPr>
            <a:r>
              <a:rPr lang="en-US" sz="1600" b="0" i="0" u="none" strike="noStrike" cap="none">
                <a:solidFill>
                  <a:srgbClr val="262626"/>
                </a:solidFill>
                <a:latin typeface="Open Sans"/>
                <a:ea typeface="Open Sans"/>
                <a:cs typeface="Open Sans"/>
                <a:sym typeface="Open Sans"/>
              </a:rPr>
              <a:t>Streamflow and flood forecasting</a:t>
            </a:r>
            <a:endParaRPr sz="2400" b="0" i="0" u="none" strike="noStrike" cap="none">
              <a:solidFill>
                <a:schemeClr val="dk1"/>
              </a:solidFill>
              <a:latin typeface="Calibri"/>
              <a:ea typeface="Calibri"/>
              <a:cs typeface="Calibri"/>
              <a:sym typeface="Calibri"/>
            </a:endParaRPr>
          </a:p>
          <a:p>
            <a:pPr marL="609585" marR="0" lvl="0" indent="-423323" algn="l" rtl="0">
              <a:spcBef>
                <a:spcPts val="400"/>
              </a:spcBef>
              <a:spcAft>
                <a:spcPts val="0"/>
              </a:spcAft>
              <a:buClr>
                <a:srgbClr val="267FB0"/>
              </a:buClr>
              <a:buSzPts val="960"/>
              <a:buFont typeface="Noto Sans Symbols"/>
              <a:buChar char="▪"/>
            </a:pPr>
            <a:r>
              <a:rPr lang="en-US" sz="1600" b="0" i="0" u="none" strike="noStrike" cap="none">
                <a:solidFill>
                  <a:srgbClr val="262626"/>
                </a:solidFill>
                <a:latin typeface="Open Sans"/>
                <a:ea typeface="Open Sans"/>
                <a:cs typeface="Open Sans"/>
                <a:sym typeface="Open Sans"/>
              </a:rPr>
              <a:t>Land cover mapping</a:t>
            </a:r>
            <a:endParaRPr sz="2400" b="0" i="0" u="none" strike="noStrike" cap="none">
              <a:solidFill>
                <a:schemeClr val="dk1"/>
              </a:solidFill>
              <a:latin typeface="Calibri"/>
              <a:ea typeface="Calibri"/>
              <a:cs typeface="Calibri"/>
              <a:sym typeface="Calibri"/>
            </a:endParaRPr>
          </a:p>
          <a:p>
            <a:pPr marL="609585" marR="0" lvl="0" indent="-423323" algn="l" rtl="0">
              <a:spcBef>
                <a:spcPts val="400"/>
              </a:spcBef>
              <a:spcAft>
                <a:spcPts val="0"/>
              </a:spcAft>
              <a:buClr>
                <a:srgbClr val="267FB0"/>
              </a:buClr>
              <a:buSzPts val="960"/>
              <a:buFont typeface="Noto Sans Symbols"/>
              <a:buChar char="▪"/>
            </a:pPr>
            <a:r>
              <a:rPr lang="en-US" sz="1600" b="0" i="0" u="none" strike="noStrike" cap="none">
                <a:solidFill>
                  <a:srgbClr val="262626"/>
                </a:solidFill>
                <a:latin typeface="Open Sans"/>
                <a:ea typeface="Open Sans"/>
                <a:cs typeface="Open Sans"/>
                <a:sym typeface="Open Sans"/>
              </a:rPr>
              <a:t>Climate vulnerability, impacts, and assessment</a:t>
            </a:r>
            <a:endParaRPr sz="2400" b="0" i="0" u="none" strike="noStrike" cap="none">
              <a:solidFill>
                <a:schemeClr val="dk1"/>
              </a:solidFill>
              <a:latin typeface="Calibri"/>
              <a:ea typeface="Calibri"/>
              <a:cs typeface="Calibri"/>
              <a:sym typeface="Calibri"/>
            </a:endParaRPr>
          </a:p>
          <a:p>
            <a:pPr marL="609585" marR="0" lvl="0" indent="-423323" algn="l" rtl="0">
              <a:spcBef>
                <a:spcPts val="400"/>
              </a:spcBef>
              <a:spcAft>
                <a:spcPts val="0"/>
              </a:spcAft>
              <a:buClr>
                <a:srgbClr val="267FB0"/>
              </a:buClr>
              <a:buSzPts val="960"/>
              <a:buFont typeface="Noto Sans Symbols"/>
              <a:buChar char="▪"/>
            </a:pPr>
            <a:r>
              <a:rPr lang="en-US" sz="1600" b="1" i="0" u="none" strike="noStrike" cap="none">
                <a:solidFill>
                  <a:srgbClr val="262626"/>
                </a:solidFill>
                <a:latin typeface="Open Sans"/>
                <a:ea typeface="Open Sans"/>
                <a:cs typeface="Open Sans"/>
                <a:sym typeface="Open Sans"/>
              </a:rPr>
              <a:t>Crop monitoring and area estimation</a:t>
            </a:r>
            <a:endParaRPr/>
          </a:p>
          <a:p>
            <a:pPr marL="609585" marR="0" lvl="0" indent="-362362" algn="l" rtl="0">
              <a:spcBef>
                <a:spcPts val="400"/>
              </a:spcBef>
              <a:spcAft>
                <a:spcPts val="0"/>
              </a:spcAft>
              <a:buClr>
                <a:srgbClr val="267FB0"/>
              </a:buClr>
              <a:buSzPts val="960"/>
              <a:buFont typeface="Noto Sans Symbols"/>
              <a:buNone/>
            </a:pPr>
            <a:endParaRPr sz="1600" b="1" i="0" u="none" strike="noStrike" cap="none">
              <a:solidFill>
                <a:srgbClr val="262626"/>
              </a:solidFill>
              <a:latin typeface="Open Sans"/>
              <a:ea typeface="Open Sans"/>
              <a:cs typeface="Open Sans"/>
              <a:sym typeface="Open Sans"/>
            </a:endParaRPr>
          </a:p>
          <a:p>
            <a:pPr marL="609585" marR="0" lvl="0" indent="-362362" algn="l" rtl="0">
              <a:spcBef>
                <a:spcPts val="400"/>
              </a:spcBef>
              <a:spcAft>
                <a:spcPts val="0"/>
              </a:spcAft>
              <a:buClr>
                <a:srgbClr val="267FB0"/>
              </a:buClr>
              <a:buSzPts val="960"/>
              <a:buFont typeface="Noto Sans Symbols"/>
              <a:buNone/>
            </a:pPr>
            <a:endParaRPr sz="2400" b="1" i="0" u="none" strike="noStrike" cap="none">
              <a:solidFill>
                <a:schemeClr val="dk1"/>
              </a:solidFill>
              <a:latin typeface="Calibri"/>
              <a:ea typeface="Calibri"/>
              <a:cs typeface="Calibri"/>
              <a:sym typeface="Calibri"/>
            </a:endParaRPr>
          </a:p>
          <a:p>
            <a:pPr marL="609585" marR="0" lvl="0" indent="-423323" algn="l" rtl="0">
              <a:spcBef>
                <a:spcPts val="667"/>
              </a:spcBef>
              <a:spcAft>
                <a:spcPts val="0"/>
              </a:spcAft>
              <a:buClr>
                <a:srgbClr val="267FB0"/>
              </a:buClr>
              <a:buSzPts val="960"/>
              <a:buFont typeface="Noto Sans Symbols"/>
              <a:buChar char="▪"/>
            </a:pPr>
            <a:r>
              <a:rPr lang="en-US" sz="1600" b="0" i="0" u="none" strike="noStrike" cap="none">
                <a:solidFill>
                  <a:srgbClr val="262626"/>
                </a:solidFill>
                <a:latin typeface="Open Sans"/>
                <a:ea typeface="Open Sans"/>
                <a:cs typeface="Open Sans"/>
                <a:sym typeface="Open Sans"/>
              </a:rPr>
              <a:t>Surface water body mapping</a:t>
            </a:r>
            <a:endParaRPr sz="2400" b="0" i="0" u="none" strike="noStrike" cap="none">
              <a:solidFill>
                <a:schemeClr val="dk1"/>
              </a:solidFill>
              <a:latin typeface="Calibri"/>
              <a:ea typeface="Calibri"/>
              <a:cs typeface="Calibri"/>
              <a:sym typeface="Calibri"/>
            </a:endParaRPr>
          </a:p>
          <a:p>
            <a:pPr marL="609585" marR="0" lvl="0" indent="-423323" algn="l" rtl="0">
              <a:spcBef>
                <a:spcPts val="400"/>
              </a:spcBef>
              <a:spcAft>
                <a:spcPts val="0"/>
              </a:spcAft>
              <a:buClr>
                <a:srgbClr val="267FB0"/>
              </a:buClr>
              <a:buSzPts val="960"/>
              <a:buFont typeface="Noto Sans Symbols"/>
              <a:buChar char="▪"/>
            </a:pPr>
            <a:r>
              <a:rPr lang="en-US" sz="1600" b="0" i="0" u="none" strike="noStrike" cap="none">
                <a:solidFill>
                  <a:srgbClr val="262626"/>
                </a:solidFill>
                <a:latin typeface="Open Sans"/>
                <a:ea typeface="Open Sans"/>
                <a:cs typeface="Open Sans"/>
                <a:sym typeface="Open Sans"/>
              </a:rPr>
              <a:t>Ground water monitoring and modeling</a:t>
            </a:r>
            <a:endParaRPr sz="2400" b="0" i="0" u="none" strike="noStrike" cap="none">
              <a:solidFill>
                <a:schemeClr val="dk1"/>
              </a:solidFill>
              <a:latin typeface="Calibri"/>
              <a:ea typeface="Calibri"/>
              <a:cs typeface="Calibri"/>
              <a:sym typeface="Calibri"/>
            </a:endParaRPr>
          </a:p>
          <a:p>
            <a:pPr marL="609585" marR="0" lvl="0" indent="-423323" algn="l" rtl="0">
              <a:spcBef>
                <a:spcPts val="400"/>
              </a:spcBef>
              <a:spcAft>
                <a:spcPts val="0"/>
              </a:spcAft>
              <a:buClr>
                <a:srgbClr val="267FB0"/>
              </a:buClr>
              <a:buSzPts val="960"/>
              <a:buFont typeface="Noto Sans Symbols"/>
              <a:buChar char="▪"/>
            </a:pPr>
            <a:r>
              <a:rPr lang="en-US" sz="1600" b="0" i="0" u="none" strike="noStrike" cap="none">
                <a:solidFill>
                  <a:srgbClr val="262626"/>
                </a:solidFill>
                <a:latin typeface="Open Sans"/>
                <a:ea typeface="Open Sans"/>
                <a:cs typeface="Open Sans"/>
                <a:sym typeface="Open Sans"/>
              </a:rPr>
              <a:t>Charcoal production monitoring</a:t>
            </a:r>
            <a:endParaRPr sz="2400" b="0" i="0" u="none" strike="noStrike" cap="none">
              <a:solidFill>
                <a:schemeClr val="dk1"/>
              </a:solidFill>
              <a:latin typeface="Calibri"/>
              <a:ea typeface="Calibri"/>
              <a:cs typeface="Calibri"/>
              <a:sym typeface="Calibri"/>
            </a:endParaRPr>
          </a:p>
          <a:p>
            <a:pPr marL="609585" marR="0" lvl="0" indent="-423323" algn="l" rtl="0">
              <a:spcBef>
                <a:spcPts val="400"/>
              </a:spcBef>
              <a:spcAft>
                <a:spcPts val="0"/>
              </a:spcAft>
              <a:buClr>
                <a:srgbClr val="267FB0"/>
              </a:buClr>
              <a:buSzPts val="960"/>
              <a:buFont typeface="Noto Sans Symbols"/>
              <a:buChar char="▪"/>
            </a:pPr>
            <a:r>
              <a:rPr lang="en-US" sz="1600" b="0" i="0" u="none" strike="noStrike" cap="none">
                <a:solidFill>
                  <a:srgbClr val="262626"/>
                </a:solidFill>
                <a:latin typeface="Open Sans"/>
                <a:ea typeface="Open Sans"/>
                <a:cs typeface="Open Sans"/>
                <a:sym typeface="Open Sans"/>
              </a:rPr>
              <a:t>Locust infestation monitoring</a:t>
            </a:r>
            <a:endParaRPr sz="2400" b="0" i="0" u="none" strike="noStrike" cap="none">
              <a:solidFill>
                <a:schemeClr val="dk1"/>
              </a:solidFill>
              <a:latin typeface="Calibri"/>
              <a:ea typeface="Calibri"/>
              <a:cs typeface="Calibri"/>
              <a:sym typeface="Calibri"/>
            </a:endParaRPr>
          </a:p>
          <a:p>
            <a:pPr marL="609585" marR="0" lvl="0" indent="-423323" algn="l" rtl="0">
              <a:spcBef>
                <a:spcPts val="400"/>
              </a:spcBef>
              <a:spcAft>
                <a:spcPts val="0"/>
              </a:spcAft>
              <a:buClr>
                <a:srgbClr val="267FB0"/>
              </a:buClr>
              <a:buSzPts val="960"/>
              <a:buFont typeface="Noto Sans Symbols"/>
              <a:buChar char="▪"/>
            </a:pPr>
            <a:r>
              <a:rPr lang="en-US" sz="1600" b="1" i="0" u="none" strike="noStrike" cap="none">
                <a:solidFill>
                  <a:srgbClr val="262626"/>
                </a:solidFill>
                <a:latin typeface="Open Sans"/>
                <a:ea typeface="Open Sans"/>
                <a:cs typeface="Open Sans"/>
                <a:sym typeface="Open Sans"/>
              </a:rPr>
              <a:t>Monitoring of artisanal mining (Galamsey) in Ghana</a:t>
            </a:r>
            <a:endParaRPr sz="2400" b="1" i="0" u="none" strike="noStrike" cap="none">
              <a:solidFill>
                <a:schemeClr val="dk1"/>
              </a:solidFill>
              <a:latin typeface="Calibri"/>
              <a:ea typeface="Calibri"/>
              <a:cs typeface="Calibri"/>
              <a:sym typeface="Calibri"/>
            </a:endParaRPr>
          </a:p>
          <a:p>
            <a:pPr marL="609585" marR="0" lvl="0" indent="-423323" algn="l" rtl="0">
              <a:spcBef>
                <a:spcPts val="400"/>
              </a:spcBef>
              <a:spcAft>
                <a:spcPts val="400"/>
              </a:spcAft>
              <a:buClr>
                <a:srgbClr val="267FB0"/>
              </a:buClr>
              <a:buSzPts val="960"/>
              <a:buFont typeface="Noto Sans Symbols"/>
              <a:buChar char="▪"/>
            </a:pPr>
            <a:r>
              <a:rPr lang="en-US" sz="1600" b="0" i="0" u="none" strike="noStrike" cap="none">
                <a:solidFill>
                  <a:srgbClr val="262626"/>
                </a:solidFill>
                <a:latin typeface="Open Sans"/>
                <a:ea typeface="Open Sans"/>
                <a:cs typeface="Open Sans"/>
                <a:sym typeface="Open Sans"/>
              </a:rPr>
              <a:t>Support for commune-level development planning in Burkina Faso</a:t>
            </a:r>
            <a:endParaRPr sz="2400" b="0" i="0" u="none" strike="noStrike" cap="none">
              <a:solidFill>
                <a:schemeClr val="dk1"/>
              </a:solidFill>
              <a:latin typeface="Calibri"/>
              <a:ea typeface="Calibri"/>
              <a:cs typeface="Calibri"/>
              <a:sym typeface="Calibri"/>
            </a:endParaRPr>
          </a:p>
        </p:txBody>
      </p:sp>
      <p:pic>
        <p:nvPicPr>
          <p:cNvPr id="195" name="Google Shape;195;p4"/>
          <p:cNvPicPr preferRelativeResize="0"/>
          <p:nvPr/>
        </p:nvPicPr>
        <p:blipFill rotWithShape="1">
          <a:blip r:embed="rId4">
            <a:alphaModFix/>
          </a:blip>
          <a:srcRect/>
          <a:stretch/>
        </p:blipFill>
        <p:spPr>
          <a:xfrm>
            <a:off x="292099" y="4279900"/>
            <a:ext cx="1834457" cy="1489914"/>
          </a:xfrm>
          <a:prstGeom prst="rect">
            <a:avLst/>
          </a:prstGeom>
          <a:noFill/>
          <a:ln>
            <a:noFill/>
          </a:ln>
        </p:spPr>
      </p:pic>
      <p:pic>
        <p:nvPicPr>
          <p:cNvPr id="196" name="Google Shape;196;p4"/>
          <p:cNvPicPr preferRelativeResize="0"/>
          <p:nvPr/>
        </p:nvPicPr>
        <p:blipFill rotWithShape="1">
          <a:blip r:embed="rId5">
            <a:alphaModFix/>
          </a:blip>
          <a:srcRect/>
          <a:stretch/>
        </p:blipFill>
        <p:spPr>
          <a:xfrm>
            <a:off x="352277" y="1855106"/>
            <a:ext cx="1714101" cy="1392163"/>
          </a:xfrm>
          <a:prstGeom prst="rect">
            <a:avLst/>
          </a:prstGeom>
          <a:noFill/>
          <a:ln>
            <a:noFill/>
          </a:ln>
        </p:spPr>
      </p:pic>
      <p:pic>
        <p:nvPicPr>
          <p:cNvPr id="197" name="Google Shape;197;p4" descr="Picture 21"/>
          <p:cNvPicPr preferRelativeResize="0"/>
          <p:nvPr/>
        </p:nvPicPr>
        <p:blipFill rotWithShape="1">
          <a:blip r:embed="rId6">
            <a:alphaModFix/>
          </a:blip>
          <a:srcRect/>
          <a:stretch/>
        </p:blipFill>
        <p:spPr>
          <a:xfrm>
            <a:off x="10127184" y="5094847"/>
            <a:ext cx="1144917" cy="410743"/>
          </a:xfrm>
          <a:prstGeom prst="rect">
            <a:avLst/>
          </a:prstGeom>
          <a:noFill/>
          <a:ln>
            <a:noFill/>
          </a:ln>
        </p:spPr>
      </p:pic>
      <p:pic>
        <p:nvPicPr>
          <p:cNvPr id="198" name="Google Shape;198;p4"/>
          <p:cNvPicPr preferRelativeResize="0"/>
          <p:nvPr/>
        </p:nvPicPr>
        <p:blipFill rotWithShape="1">
          <a:blip r:embed="rId7">
            <a:alphaModFix/>
          </a:blip>
          <a:srcRect r="43270" b="59494"/>
          <a:stretch/>
        </p:blipFill>
        <p:spPr>
          <a:xfrm>
            <a:off x="7532400" y="3423390"/>
            <a:ext cx="692149" cy="615229"/>
          </a:xfrm>
          <a:prstGeom prst="rect">
            <a:avLst/>
          </a:prstGeom>
          <a:noFill/>
          <a:ln>
            <a:noFill/>
          </a:ln>
        </p:spPr>
      </p:pic>
      <p:sp>
        <p:nvSpPr>
          <p:cNvPr id="199" name="Google Shape;199;p4"/>
          <p:cNvSpPr/>
          <p:nvPr/>
        </p:nvSpPr>
        <p:spPr>
          <a:xfrm>
            <a:off x="172529" y="3997475"/>
            <a:ext cx="7104364" cy="2753169"/>
          </a:xfrm>
          <a:prstGeom prst="rect">
            <a:avLst/>
          </a:prstGeom>
          <a:solidFill>
            <a:srgbClr val="2780B1">
              <a:alpha val="1098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200" name="Google Shape;200;p4"/>
          <p:cNvPicPr preferRelativeResize="0"/>
          <p:nvPr/>
        </p:nvPicPr>
        <p:blipFill rotWithShape="1">
          <a:blip r:embed="rId8">
            <a:alphaModFix/>
          </a:blip>
          <a:srcRect l="2763" t="75909" r="44588" b="5858"/>
          <a:stretch/>
        </p:blipFill>
        <p:spPr>
          <a:xfrm>
            <a:off x="2477053" y="6203771"/>
            <a:ext cx="3375485" cy="589078"/>
          </a:xfrm>
          <a:prstGeom prst="rect">
            <a:avLst/>
          </a:prstGeom>
          <a:noFill/>
          <a:ln>
            <a:noFill/>
          </a:ln>
        </p:spPr>
      </p:pic>
      <p:pic>
        <p:nvPicPr>
          <p:cNvPr id="201" name="Google Shape;201;p4" descr="https://www.cse.sn/images/cse/logo30ans.png"/>
          <p:cNvPicPr preferRelativeResize="0"/>
          <p:nvPr/>
        </p:nvPicPr>
        <p:blipFill rotWithShape="1">
          <a:blip r:embed="rId9">
            <a:alphaModFix/>
          </a:blip>
          <a:srcRect/>
          <a:stretch/>
        </p:blipFill>
        <p:spPr>
          <a:xfrm>
            <a:off x="5937276" y="6343650"/>
            <a:ext cx="882624" cy="37866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5"/>
          <p:cNvSpPr txBox="1"/>
          <p:nvPr/>
        </p:nvSpPr>
        <p:spPr>
          <a:xfrm>
            <a:off x="2155659" y="1348497"/>
            <a:ext cx="3471418" cy="1815827"/>
          </a:xfrm>
          <a:prstGeom prst="rect">
            <a:avLst/>
          </a:prstGeom>
          <a:noFill/>
          <a:ln>
            <a:noFill/>
          </a:ln>
        </p:spPr>
        <p:txBody>
          <a:bodyPr spcFirstLastPara="1" wrap="square" lIns="121900" tIns="60925" rIns="121900" bIns="60925" anchor="t" anchorCtr="0">
            <a:spAutoFit/>
          </a:bodyPr>
          <a:lstStyle/>
          <a:p>
            <a:pPr marL="0" marR="0" lvl="0" indent="0" algn="l" rtl="0">
              <a:spcBef>
                <a:spcPts val="0"/>
              </a:spcBef>
              <a:spcAft>
                <a:spcPts val="0"/>
              </a:spcAft>
              <a:buNone/>
            </a:pPr>
            <a:r>
              <a:rPr lang="en-US" sz="2000" b="1" i="0" u="none" strike="noStrike" cap="none">
                <a:solidFill>
                  <a:srgbClr val="6A7278"/>
                </a:solidFill>
                <a:latin typeface="Georgia"/>
                <a:ea typeface="Georgia"/>
                <a:cs typeface="Georgia"/>
                <a:sym typeface="Georgia"/>
              </a:rPr>
              <a:t>Norm Jones </a:t>
            </a:r>
            <a:br>
              <a:rPr lang="en-US" sz="1800" b="1" i="0" u="none" strike="noStrike" cap="none">
                <a:solidFill>
                  <a:srgbClr val="6A7278"/>
                </a:solidFill>
                <a:latin typeface="Georgia"/>
                <a:ea typeface="Georgia"/>
                <a:cs typeface="Georgia"/>
                <a:sym typeface="Georgia"/>
              </a:rPr>
            </a:br>
            <a:r>
              <a:rPr lang="en-US" sz="1800" b="1" i="0" u="none" strike="noStrike" cap="none">
                <a:solidFill>
                  <a:srgbClr val="5595AC"/>
                </a:solidFill>
                <a:latin typeface="Georgia"/>
                <a:ea typeface="Georgia"/>
                <a:cs typeface="Georgia"/>
                <a:sym typeface="Georgia"/>
              </a:rPr>
              <a:t>Brigham Young University</a:t>
            </a:r>
            <a:endParaRPr sz="1800" b="1">
              <a:solidFill>
                <a:srgbClr val="5595AC"/>
              </a:solidFill>
              <a:latin typeface="Georgia"/>
              <a:ea typeface="Georgia"/>
              <a:cs typeface="Georgia"/>
              <a:sym typeface="Georgia"/>
            </a:endParaRPr>
          </a:p>
          <a:p>
            <a:pPr marL="0" marR="0" lvl="0" indent="0" algn="l" rtl="0">
              <a:spcBef>
                <a:spcPts val="0"/>
              </a:spcBef>
              <a:spcAft>
                <a:spcPts val="0"/>
              </a:spcAft>
              <a:buNone/>
            </a:pPr>
            <a:r>
              <a:rPr lang="en-US" sz="1800" i="1">
                <a:solidFill>
                  <a:schemeClr val="dk1"/>
                </a:solidFill>
                <a:latin typeface="Calibri"/>
                <a:ea typeface="Calibri"/>
                <a:cs typeface="Calibri"/>
                <a:sym typeface="Calibri"/>
              </a:rPr>
              <a:t>Geospatial Information Tools That Use Machine-Learning to Enable Sustainable Groundwater Management in West Africa</a:t>
            </a:r>
            <a:endParaRPr/>
          </a:p>
        </p:txBody>
      </p:sp>
      <p:sp>
        <p:nvSpPr>
          <p:cNvPr id="207" name="Google Shape;207;p5"/>
          <p:cNvSpPr txBox="1"/>
          <p:nvPr/>
        </p:nvSpPr>
        <p:spPr>
          <a:xfrm>
            <a:off x="2155658" y="4323999"/>
            <a:ext cx="3823111" cy="1815827"/>
          </a:xfrm>
          <a:prstGeom prst="rect">
            <a:avLst/>
          </a:prstGeom>
          <a:noFill/>
          <a:ln>
            <a:noFill/>
          </a:ln>
        </p:spPr>
        <p:txBody>
          <a:bodyPr spcFirstLastPara="1" wrap="square" lIns="121900" tIns="60925" rIns="121900" bIns="60925" anchor="ctr" anchorCtr="0">
            <a:spAutoFit/>
          </a:bodyPr>
          <a:lstStyle/>
          <a:p>
            <a:pPr marL="0" marR="0" lvl="0" indent="0" algn="l" rtl="0">
              <a:spcBef>
                <a:spcPts val="0"/>
              </a:spcBef>
              <a:spcAft>
                <a:spcPts val="0"/>
              </a:spcAft>
              <a:buNone/>
            </a:pPr>
            <a:r>
              <a:rPr lang="en-US" sz="2000" b="1">
                <a:solidFill>
                  <a:srgbClr val="6A7278"/>
                </a:solidFill>
                <a:latin typeface="Georgia"/>
                <a:ea typeface="Georgia"/>
                <a:cs typeface="Georgia"/>
                <a:sym typeface="Georgia"/>
              </a:rPr>
              <a:t>Pontus Olofsson</a:t>
            </a:r>
            <a:br>
              <a:rPr lang="en-US" sz="1800" b="1">
                <a:solidFill>
                  <a:srgbClr val="6A7278"/>
                </a:solidFill>
                <a:latin typeface="Georgia"/>
                <a:ea typeface="Georgia"/>
                <a:cs typeface="Georgia"/>
                <a:sym typeface="Georgia"/>
              </a:rPr>
            </a:br>
            <a:r>
              <a:rPr lang="en-US" sz="1800" b="1">
                <a:solidFill>
                  <a:srgbClr val="5595AC"/>
                </a:solidFill>
                <a:latin typeface="Georgia"/>
                <a:ea typeface="Georgia"/>
                <a:cs typeface="Georgia"/>
                <a:sym typeface="Georgia"/>
              </a:rPr>
              <a:t>Boston University</a:t>
            </a:r>
            <a:endParaRPr sz="1800">
              <a:solidFill>
                <a:srgbClr val="5595AC"/>
              </a:solidFill>
              <a:latin typeface="Georgia"/>
              <a:ea typeface="Georgia"/>
              <a:cs typeface="Georgia"/>
              <a:sym typeface="Georgia"/>
            </a:endParaRPr>
          </a:p>
          <a:p>
            <a:pPr marL="0" marR="0" lvl="0" indent="0" algn="l" rtl="0">
              <a:spcBef>
                <a:spcPts val="0"/>
              </a:spcBef>
              <a:spcAft>
                <a:spcPts val="0"/>
              </a:spcAft>
              <a:buNone/>
            </a:pPr>
            <a:r>
              <a:rPr lang="en-US" sz="1800" i="1">
                <a:solidFill>
                  <a:schemeClr val="dk1"/>
                </a:solidFill>
                <a:latin typeface="Calibri"/>
                <a:ea typeface="Calibri"/>
                <a:cs typeface="Calibri"/>
                <a:sym typeface="Calibri"/>
              </a:rPr>
              <a:t>Supporting continuous monitoring and sample-based estimation of land change and forest degradation in West Africa</a:t>
            </a:r>
            <a:endParaRPr/>
          </a:p>
        </p:txBody>
      </p:sp>
      <p:sp>
        <p:nvSpPr>
          <p:cNvPr id="208" name="Google Shape;208;p5"/>
          <p:cNvSpPr txBox="1"/>
          <p:nvPr/>
        </p:nvSpPr>
        <p:spPr>
          <a:xfrm>
            <a:off x="7878981" y="1486996"/>
            <a:ext cx="4100800" cy="1538828"/>
          </a:xfrm>
          <a:prstGeom prst="rect">
            <a:avLst/>
          </a:prstGeom>
          <a:noFill/>
          <a:ln>
            <a:noFill/>
          </a:ln>
        </p:spPr>
        <p:txBody>
          <a:bodyPr spcFirstLastPara="1" wrap="square" lIns="121900" tIns="60925" rIns="121900" bIns="60925" anchor="t" anchorCtr="0">
            <a:spAutoFit/>
          </a:bodyPr>
          <a:lstStyle/>
          <a:p>
            <a:pPr marL="0" marR="0" lvl="0" indent="0" algn="l" rtl="0">
              <a:spcBef>
                <a:spcPts val="0"/>
              </a:spcBef>
              <a:spcAft>
                <a:spcPts val="0"/>
              </a:spcAft>
              <a:buNone/>
            </a:pPr>
            <a:r>
              <a:rPr lang="en-US" sz="2000" b="1">
                <a:solidFill>
                  <a:srgbClr val="6A7278"/>
                </a:solidFill>
                <a:latin typeface="Georgia"/>
                <a:ea typeface="Georgia"/>
                <a:cs typeface="Georgia"/>
                <a:sym typeface="Georgia"/>
              </a:rPr>
              <a:t>Jasmeet Judge</a:t>
            </a:r>
            <a:endParaRPr sz="1800">
              <a:solidFill>
                <a:srgbClr val="6A7278"/>
              </a:solidFill>
              <a:latin typeface="Georgia"/>
              <a:ea typeface="Georgia"/>
              <a:cs typeface="Georgia"/>
              <a:sym typeface="Georgia"/>
            </a:endParaRPr>
          </a:p>
          <a:p>
            <a:pPr marL="0" marR="0" lvl="0" indent="0" algn="l" rtl="0">
              <a:spcBef>
                <a:spcPts val="0"/>
              </a:spcBef>
              <a:spcAft>
                <a:spcPts val="0"/>
              </a:spcAft>
              <a:buNone/>
            </a:pPr>
            <a:r>
              <a:rPr lang="en-US" sz="1800" b="1">
                <a:solidFill>
                  <a:srgbClr val="5595AC"/>
                </a:solidFill>
                <a:latin typeface="Georgia"/>
                <a:ea typeface="Georgia"/>
                <a:cs typeface="Georgia"/>
                <a:sym typeface="Georgia"/>
              </a:rPr>
              <a:t>University of Florida </a:t>
            </a:r>
            <a:endParaRPr sz="1800">
              <a:solidFill>
                <a:srgbClr val="5595AC"/>
              </a:solidFill>
              <a:latin typeface="Georgia"/>
              <a:ea typeface="Georgia"/>
              <a:cs typeface="Georgia"/>
              <a:sym typeface="Georgia"/>
            </a:endParaRPr>
          </a:p>
          <a:p>
            <a:pPr marL="0" marR="0" lvl="0" indent="0" algn="l" rtl="0">
              <a:spcBef>
                <a:spcPts val="0"/>
              </a:spcBef>
              <a:spcAft>
                <a:spcPts val="0"/>
              </a:spcAft>
              <a:buNone/>
            </a:pPr>
            <a:r>
              <a:rPr lang="en-US" sz="1800" i="1">
                <a:solidFill>
                  <a:schemeClr val="dk1"/>
                </a:solidFill>
                <a:latin typeface="Calibri"/>
                <a:ea typeface="Calibri"/>
                <a:cs typeface="Calibri"/>
                <a:sym typeface="Calibri"/>
              </a:rPr>
              <a:t>Linking deforestation, urbanization, and agricultural expansion for land use decisions in Ghana</a:t>
            </a:r>
            <a:endParaRPr/>
          </a:p>
        </p:txBody>
      </p:sp>
      <p:sp>
        <p:nvSpPr>
          <p:cNvPr id="209" name="Google Shape;209;p5"/>
          <p:cNvSpPr txBox="1"/>
          <p:nvPr/>
        </p:nvSpPr>
        <p:spPr>
          <a:xfrm>
            <a:off x="7878982" y="3908500"/>
            <a:ext cx="3689600" cy="2646824"/>
          </a:xfrm>
          <a:prstGeom prst="rect">
            <a:avLst/>
          </a:prstGeom>
          <a:noFill/>
          <a:ln>
            <a:noFill/>
          </a:ln>
        </p:spPr>
        <p:txBody>
          <a:bodyPr spcFirstLastPara="1" wrap="square" lIns="121900" tIns="60925" rIns="121900" bIns="60925" anchor="t" anchorCtr="0">
            <a:spAutoFit/>
          </a:bodyPr>
          <a:lstStyle/>
          <a:p>
            <a:pPr marL="0" marR="0" lvl="0" indent="0" algn="l" rtl="0">
              <a:spcBef>
                <a:spcPts val="0"/>
              </a:spcBef>
              <a:spcAft>
                <a:spcPts val="0"/>
              </a:spcAft>
              <a:buNone/>
            </a:pPr>
            <a:r>
              <a:rPr lang="en-US" sz="2000" b="1">
                <a:solidFill>
                  <a:srgbClr val="6A7278"/>
                </a:solidFill>
                <a:latin typeface="Georgia"/>
                <a:ea typeface="Georgia"/>
                <a:cs typeface="Georgia"/>
                <a:sym typeface="Georgia"/>
              </a:rPr>
              <a:t>Shrad Shukla</a:t>
            </a:r>
            <a:endParaRPr sz="2000" b="1">
              <a:solidFill>
                <a:srgbClr val="6A7278"/>
              </a:solidFill>
              <a:latin typeface="Georgia"/>
              <a:ea typeface="Georgia"/>
              <a:cs typeface="Georgia"/>
              <a:sym typeface="Georgia"/>
            </a:endParaRPr>
          </a:p>
          <a:p>
            <a:pPr marL="0" marR="0" lvl="0" indent="0" algn="l" rtl="0">
              <a:spcBef>
                <a:spcPts val="0"/>
              </a:spcBef>
              <a:spcAft>
                <a:spcPts val="0"/>
              </a:spcAft>
              <a:buNone/>
            </a:pPr>
            <a:r>
              <a:rPr lang="en-US" sz="1800" b="1">
                <a:solidFill>
                  <a:srgbClr val="5595AC"/>
                </a:solidFill>
                <a:latin typeface="Georgia"/>
                <a:ea typeface="Georgia"/>
                <a:cs typeface="Georgia"/>
                <a:sym typeface="Georgia"/>
              </a:rPr>
              <a:t>University of California, Santa Barbara </a:t>
            </a:r>
            <a:endParaRPr sz="1800">
              <a:solidFill>
                <a:srgbClr val="5595AC"/>
              </a:solidFill>
              <a:latin typeface="Georgia"/>
              <a:ea typeface="Georgia"/>
              <a:cs typeface="Georgia"/>
              <a:sym typeface="Georgia"/>
            </a:endParaRPr>
          </a:p>
          <a:p>
            <a:pPr marL="0" marR="0" lvl="0" indent="0" algn="l" rtl="0">
              <a:spcBef>
                <a:spcPts val="0"/>
              </a:spcBef>
              <a:spcAft>
                <a:spcPts val="0"/>
              </a:spcAft>
              <a:buNone/>
            </a:pPr>
            <a:r>
              <a:rPr lang="en-US" sz="1800" i="1">
                <a:solidFill>
                  <a:schemeClr val="dk1"/>
                </a:solidFill>
                <a:latin typeface="Calibri"/>
                <a:ea typeface="Calibri"/>
                <a:cs typeface="Calibri"/>
                <a:sym typeface="Calibri"/>
              </a:rPr>
              <a:t>Integrating satellite observations and sub-seasonal climate forecasts to enhance agricultural and pastoral water-management decision-making using 21st century agro-pastoral water deficit predictions</a:t>
            </a:r>
            <a:endParaRPr/>
          </a:p>
        </p:txBody>
      </p:sp>
      <p:sp>
        <p:nvSpPr>
          <p:cNvPr id="210" name="Google Shape;210;p5"/>
          <p:cNvSpPr/>
          <p:nvPr/>
        </p:nvSpPr>
        <p:spPr>
          <a:xfrm>
            <a:off x="228823" y="222419"/>
            <a:ext cx="1211998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a:solidFill>
                  <a:srgbClr val="205061"/>
                </a:solidFill>
                <a:latin typeface="Open Sans"/>
                <a:ea typeface="Open Sans"/>
                <a:cs typeface="Open Sans"/>
                <a:sym typeface="Open Sans"/>
              </a:rPr>
              <a:t>Bringing Innovative Science to West Africa: The Applied Sciences Team</a:t>
            </a:r>
            <a:endParaRPr sz="1800">
              <a:solidFill>
                <a:schemeClr val="dk1"/>
              </a:solidFill>
              <a:latin typeface="Calibri"/>
              <a:ea typeface="Calibri"/>
              <a:cs typeface="Calibri"/>
              <a:sym typeface="Calibri"/>
            </a:endParaRPr>
          </a:p>
        </p:txBody>
      </p:sp>
      <p:sp>
        <p:nvSpPr>
          <p:cNvPr id="211" name="Google Shape;211;p5"/>
          <p:cNvSpPr/>
          <p:nvPr/>
        </p:nvSpPr>
        <p:spPr>
          <a:xfrm>
            <a:off x="355156" y="1463388"/>
            <a:ext cx="1600553" cy="1586044"/>
          </a:xfrm>
          <a:prstGeom prst="ellipse">
            <a:avLst/>
          </a:prstGeom>
          <a:blipFill rotWithShape="1">
            <a:blip r:embed="rId3">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2" name="Google Shape;212;p5"/>
          <p:cNvSpPr/>
          <p:nvPr/>
        </p:nvSpPr>
        <p:spPr>
          <a:xfrm>
            <a:off x="355156" y="4438890"/>
            <a:ext cx="1600553" cy="1586044"/>
          </a:xfrm>
          <a:prstGeom prst="ellipse">
            <a:avLst/>
          </a:prstGeom>
          <a:blipFill rotWithShape="1">
            <a:blip r:embed="rId4">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3" name="Google Shape;213;p5"/>
          <p:cNvSpPr/>
          <p:nvPr/>
        </p:nvSpPr>
        <p:spPr>
          <a:xfrm>
            <a:off x="6135513" y="1463388"/>
            <a:ext cx="1600553" cy="1586044"/>
          </a:xfrm>
          <a:prstGeom prst="ellipse">
            <a:avLst/>
          </a:prstGeom>
          <a:blipFill rotWithShape="1">
            <a:blip r:embed="rId5">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14" name="Google Shape;214;p5"/>
          <p:cNvSpPr/>
          <p:nvPr/>
        </p:nvSpPr>
        <p:spPr>
          <a:xfrm>
            <a:off x="6135513" y="4438890"/>
            <a:ext cx="1600553" cy="1586044"/>
          </a:xfrm>
          <a:prstGeom prst="ellipse">
            <a:avLst/>
          </a:prstGeom>
          <a:blipFill rotWithShape="1">
            <a:blip r:embed="rId6">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5" name="Google Shape;215;p5"/>
          <p:cNvPicPr preferRelativeResize="0"/>
          <p:nvPr/>
        </p:nvPicPr>
        <p:blipFill rotWithShape="1">
          <a:blip r:embed="rId7">
            <a:alphaModFix/>
          </a:blip>
          <a:srcRect/>
          <a:stretch/>
        </p:blipFill>
        <p:spPr>
          <a:xfrm>
            <a:off x="67798" y="2646043"/>
            <a:ext cx="746804" cy="825579"/>
          </a:xfrm>
          <a:prstGeom prst="rect">
            <a:avLst/>
          </a:prstGeom>
          <a:noFill/>
          <a:ln>
            <a:noFill/>
          </a:ln>
        </p:spPr>
      </p:pic>
      <p:pic>
        <p:nvPicPr>
          <p:cNvPr id="216" name="Google Shape;216;p5"/>
          <p:cNvPicPr preferRelativeResize="0"/>
          <p:nvPr/>
        </p:nvPicPr>
        <p:blipFill rotWithShape="1">
          <a:blip r:embed="rId8">
            <a:alphaModFix/>
          </a:blip>
          <a:srcRect/>
          <a:stretch/>
        </p:blipFill>
        <p:spPr>
          <a:xfrm>
            <a:off x="5809074" y="2641198"/>
            <a:ext cx="710930" cy="737436"/>
          </a:xfrm>
          <a:prstGeom prst="rect">
            <a:avLst/>
          </a:prstGeom>
          <a:noFill/>
          <a:ln>
            <a:noFill/>
          </a:ln>
        </p:spPr>
      </p:pic>
      <p:pic>
        <p:nvPicPr>
          <p:cNvPr id="217" name="Google Shape;217;p5"/>
          <p:cNvPicPr preferRelativeResize="0"/>
          <p:nvPr/>
        </p:nvPicPr>
        <p:blipFill rotWithShape="1">
          <a:blip r:embed="rId8">
            <a:alphaModFix/>
          </a:blip>
          <a:srcRect/>
          <a:stretch/>
        </p:blipFill>
        <p:spPr>
          <a:xfrm>
            <a:off x="67798" y="5568576"/>
            <a:ext cx="710930" cy="737436"/>
          </a:xfrm>
          <a:prstGeom prst="rect">
            <a:avLst/>
          </a:prstGeom>
          <a:noFill/>
          <a:ln>
            <a:noFill/>
          </a:ln>
        </p:spPr>
      </p:pic>
      <p:pic>
        <p:nvPicPr>
          <p:cNvPr id="218" name="Google Shape;218;p5"/>
          <p:cNvPicPr preferRelativeResize="0"/>
          <p:nvPr/>
        </p:nvPicPr>
        <p:blipFill rotWithShape="1">
          <a:blip r:embed="rId9">
            <a:alphaModFix/>
          </a:blip>
          <a:srcRect/>
          <a:stretch/>
        </p:blipFill>
        <p:spPr>
          <a:xfrm>
            <a:off x="5809074" y="5568576"/>
            <a:ext cx="710930" cy="70287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6"/>
          <p:cNvSpPr txBox="1"/>
          <p:nvPr/>
        </p:nvSpPr>
        <p:spPr>
          <a:xfrm>
            <a:off x="2155659" y="1079139"/>
            <a:ext cx="3471418" cy="2749416"/>
          </a:xfrm>
          <a:prstGeom prst="rect">
            <a:avLst/>
          </a:prstGeom>
          <a:noFill/>
          <a:ln>
            <a:noFill/>
          </a:ln>
        </p:spPr>
        <p:txBody>
          <a:bodyPr spcFirstLastPara="1" wrap="square" lIns="121900" tIns="60925" rIns="121900" bIns="60925" anchor="t" anchorCtr="0">
            <a:spAutoFit/>
          </a:bodyPr>
          <a:lstStyle/>
          <a:p>
            <a:pPr marL="0" marR="0" lvl="0" indent="0" algn="l" rtl="0">
              <a:spcBef>
                <a:spcPts val="0"/>
              </a:spcBef>
              <a:spcAft>
                <a:spcPts val="0"/>
              </a:spcAft>
              <a:buNone/>
            </a:pPr>
            <a:r>
              <a:rPr lang="en-US" sz="2000" b="1">
                <a:solidFill>
                  <a:srgbClr val="6A7278"/>
                </a:solidFill>
                <a:latin typeface="Georgia"/>
                <a:ea typeface="Georgia"/>
                <a:cs typeface="Georgia"/>
                <a:sym typeface="Georgia"/>
              </a:rPr>
              <a:t>Evan Thomas</a:t>
            </a:r>
            <a:br>
              <a:rPr lang="en-US" sz="1800" b="1">
                <a:solidFill>
                  <a:srgbClr val="6A7278"/>
                </a:solidFill>
                <a:latin typeface="Georgia"/>
                <a:ea typeface="Georgia"/>
                <a:cs typeface="Georgia"/>
                <a:sym typeface="Georgia"/>
              </a:rPr>
            </a:br>
            <a:r>
              <a:rPr lang="en-US" sz="1800" b="1">
                <a:solidFill>
                  <a:srgbClr val="5595AC"/>
                </a:solidFill>
                <a:latin typeface="Georgia"/>
                <a:ea typeface="Georgia"/>
                <a:cs typeface="Georgia"/>
                <a:sym typeface="Georgia"/>
              </a:rPr>
              <a:t>University of Colorado Boulder</a:t>
            </a:r>
            <a:endParaRPr sz="1800" b="1">
              <a:solidFill>
                <a:srgbClr val="5595AC"/>
              </a:solidFill>
              <a:latin typeface="Georgia"/>
              <a:ea typeface="Georgia"/>
              <a:cs typeface="Georgia"/>
              <a:sym typeface="Georgia"/>
            </a:endParaRPr>
          </a:p>
          <a:p>
            <a:pPr marL="0" marR="0" lvl="0" indent="0" algn="l" rtl="0">
              <a:spcBef>
                <a:spcPts val="800"/>
              </a:spcBef>
              <a:spcAft>
                <a:spcPts val="0"/>
              </a:spcAft>
              <a:buNone/>
            </a:pPr>
            <a:r>
              <a:rPr lang="en-US" sz="1800" i="1">
                <a:solidFill>
                  <a:schemeClr val="dk1"/>
                </a:solidFill>
                <a:latin typeface="Calibri"/>
                <a:ea typeface="Calibri"/>
                <a:cs typeface="Calibri"/>
                <a:sym typeface="Calibri"/>
              </a:rPr>
              <a:t>In-situ data collection with remote sensing for machine learning parameter estimates and improved hydrologic models for flood, drought and agricultural yield forecasting</a:t>
            </a:r>
            <a:endParaRPr sz="1800">
              <a:solidFill>
                <a:srgbClr val="5595AC"/>
              </a:solidFill>
              <a:latin typeface="Georgia"/>
              <a:ea typeface="Georgia"/>
              <a:cs typeface="Georgia"/>
              <a:sym typeface="Georgia"/>
            </a:endParaRPr>
          </a:p>
        </p:txBody>
      </p:sp>
      <p:sp>
        <p:nvSpPr>
          <p:cNvPr id="224" name="Google Shape;224;p6"/>
          <p:cNvSpPr txBox="1"/>
          <p:nvPr/>
        </p:nvSpPr>
        <p:spPr>
          <a:xfrm>
            <a:off x="2182221" y="4414404"/>
            <a:ext cx="3823111" cy="1641420"/>
          </a:xfrm>
          <a:prstGeom prst="rect">
            <a:avLst/>
          </a:prstGeom>
          <a:noFill/>
          <a:ln>
            <a:noFill/>
          </a:ln>
        </p:spPr>
        <p:txBody>
          <a:bodyPr spcFirstLastPara="1" wrap="square" lIns="121900" tIns="60925" rIns="121900" bIns="60925" anchor="ctr" anchorCtr="0">
            <a:spAutoFit/>
          </a:bodyPr>
          <a:lstStyle/>
          <a:p>
            <a:pPr marL="0" marR="0" lvl="0" indent="0" algn="l" rtl="0">
              <a:spcBef>
                <a:spcPts val="0"/>
              </a:spcBef>
              <a:spcAft>
                <a:spcPts val="0"/>
              </a:spcAft>
              <a:buNone/>
            </a:pPr>
            <a:r>
              <a:rPr lang="en-US" sz="2000" b="1">
                <a:solidFill>
                  <a:srgbClr val="6A7278"/>
                </a:solidFill>
                <a:latin typeface="Georgia"/>
                <a:ea typeface="Georgia"/>
                <a:cs typeface="Georgia"/>
                <a:sym typeface="Georgia"/>
              </a:rPr>
              <a:t>Catherine Nakalembe </a:t>
            </a:r>
            <a:br>
              <a:rPr lang="en-US" sz="1800" b="1">
                <a:solidFill>
                  <a:srgbClr val="6A7278"/>
                </a:solidFill>
                <a:latin typeface="Georgia"/>
                <a:ea typeface="Georgia"/>
                <a:cs typeface="Georgia"/>
                <a:sym typeface="Georgia"/>
              </a:rPr>
            </a:br>
            <a:r>
              <a:rPr lang="en-US" sz="1800" b="1">
                <a:solidFill>
                  <a:srgbClr val="5595AC"/>
                </a:solidFill>
                <a:latin typeface="Georgia"/>
                <a:ea typeface="Georgia"/>
                <a:cs typeface="Georgia"/>
                <a:sym typeface="Georgia"/>
              </a:rPr>
              <a:t>University of Maryland / NASA Harvest </a:t>
            </a:r>
            <a:endParaRPr sz="1800">
              <a:solidFill>
                <a:srgbClr val="5595AC"/>
              </a:solidFill>
              <a:latin typeface="Georgia"/>
              <a:ea typeface="Georgia"/>
              <a:cs typeface="Georgia"/>
              <a:sym typeface="Georgia"/>
            </a:endParaRPr>
          </a:p>
          <a:p>
            <a:pPr marL="0" marR="0" lvl="0" indent="0" algn="l" rtl="0">
              <a:spcBef>
                <a:spcPts val="800"/>
              </a:spcBef>
              <a:spcAft>
                <a:spcPts val="0"/>
              </a:spcAft>
              <a:buNone/>
            </a:pPr>
            <a:r>
              <a:rPr lang="en-US" sz="1800" i="1">
                <a:solidFill>
                  <a:schemeClr val="dk1"/>
                </a:solidFill>
                <a:latin typeface="Calibri"/>
                <a:ea typeface="Calibri"/>
                <a:cs typeface="Calibri"/>
                <a:sym typeface="Calibri"/>
              </a:rPr>
              <a:t>Earth Observation for National Agricultural Monitoring</a:t>
            </a:r>
            <a:endParaRPr sz="1800" i="1">
              <a:solidFill>
                <a:schemeClr val="dk1"/>
              </a:solidFill>
              <a:latin typeface="Calibri"/>
              <a:ea typeface="Calibri"/>
              <a:cs typeface="Calibri"/>
              <a:sym typeface="Calibri"/>
            </a:endParaRPr>
          </a:p>
        </p:txBody>
      </p:sp>
      <p:sp>
        <p:nvSpPr>
          <p:cNvPr id="225" name="Google Shape;225;p6"/>
          <p:cNvSpPr txBox="1"/>
          <p:nvPr/>
        </p:nvSpPr>
        <p:spPr>
          <a:xfrm>
            <a:off x="7878981" y="1494638"/>
            <a:ext cx="4100800" cy="1918419"/>
          </a:xfrm>
          <a:prstGeom prst="rect">
            <a:avLst/>
          </a:prstGeom>
          <a:noFill/>
          <a:ln>
            <a:noFill/>
          </a:ln>
        </p:spPr>
        <p:txBody>
          <a:bodyPr spcFirstLastPara="1" wrap="square" lIns="121900" tIns="60925" rIns="121900" bIns="60925" anchor="t" anchorCtr="0">
            <a:spAutoFit/>
          </a:bodyPr>
          <a:lstStyle/>
          <a:p>
            <a:pPr marL="0" marR="0" lvl="0" indent="0" algn="l" rtl="0">
              <a:spcBef>
                <a:spcPts val="0"/>
              </a:spcBef>
              <a:spcAft>
                <a:spcPts val="0"/>
              </a:spcAft>
              <a:buNone/>
            </a:pPr>
            <a:r>
              <a:rPr lang="en-US" sz="2000" b="1">
                <a:solidFill>
                  <a:srgbClr val="6A7278"/>
                </a:solidFill>
                <a:latin typeface="Georgia"/>
                <a:ea typeface="Georgia"/>
                <a:cs typeface="Georgia"/>
                <a:sym typeface="Georgia"/>
              </a:rPr>
              <a:t>Niall Hanan</a:t>
            </a:r>
            <a:endParaRPr sz="1800">
              <a:solidFill>
                <a:srgbClr val="6A7278"/>
              </a:solidFill>
              <a:latin typeface="Georgia"/>
              <a:ea typeface="Georgia"/>
              <a:cs typeface="Georgia"/>
              <a:sym typeface="Georgia"/>
            </a:endParaRPr>
          </a:p>
          <a:p>
            <a:pPr marL="0" marR="0" lvl="0" indent="0" algn="l" rtl="0">
              <a:spcBef>
                <a:spcPts val="0"/>
              </a:spcBef>
              <a:spcAft>
                <a:spcPts val="0"/>
              </a:spcAft>
              <a:buNone/>
            </a:pPr>
            <a:r>
              <a:rPr lang="en-US" sz="1800" b="1">
                <a:solidFill>
                  <a:srgbClr val="5595AC"/>
                </a:solidFill>
                <a:latin typeface="Georgia"/>
                <a:ea typeface="Georgia"/>
                <a:cs typeface="Georgia"/>
                <a:sym typeface="Georgia"/>
              </a:rPr>
              <a:t>University of New Mexico</a:t>
            </a:r>
            <a:endParaRPr sz="1800">
              <a:solidFill>
                <a:srgbClr val="5595AC"/>
              </a:solidFill>
              <a:latin typeface="Georgia"/>
              <a:ea typeface="Georgia"/>
              <a:cs typeface="Georgia"/>
              <a:sym typeface="Georgia"/>
            </a:endParaRPr>
          </a:p>
          <a:p>
            <a:pPr marL="0" marR="0" lvl="0" indent="0" algn="l" rtl="0">
              <a:spcBef>
                <a:spcPts val="800"/>
              </a:spcBef>
              <a:spcAft>
                <a:spcPts val="0"/>
              </a:spcAft>
              <a:buNone/>
            </a:pPr>
            <a:r>
              <a:rPr lang="en-US" sz="1800" i="1">
                <a:solidFill>
                  <a:schemeClr val="dk1"/>
                </a:solidFill>
                <a:latin typeface="Calibri"/>
                <a:ea typeface="Calibri"/>
                <a:cs typeface="Calibri"/>
                <a:sym typeface="Calibri"/>
              </a:rPr>
              <a:t>Range monitoring for decision support, pastoral livelihoods and food security in arid and semi-arid East and Southern Africa</a:t>
            </a:r>
            <a:endParaRPr sz="1800">
              <a:solidFill>
                <a:srgbClr val="5595AC"/>
              </a:solidFill>
              <a:latin typeface="Georgia"/>
              <a:ea typeface="Georgia"/>
              <a:cs typeface="Georgia"/>
              <a:sym typeface="Georgia"/>
            </a:endParaRPr>
          </a:p>
        </p:txBody>
      </p:sp>
      <p:sp>
        <p:nvSpPr>
          <p:cNvPr id="226" name="Google Shape;226;p6"/>
          <p:cNvSpPr txBox="1"/>
          <p:nvPr/>
        </p:nvSpPr>
        <p:spPr>
          <a:xfrm>
            <a:off x="7878982" y="3998906"/>
            <a:ext cx="3689600" cy="2472417"/>
          </a:xfrm>
          <a:prstGeom prst="rect">
            <a:avLst/>
          </a:prstGeom>
          <a:noFill/>
          <a:ln>
            <a:noFill/>
          </a:ln>
        </p:spPr>
        <p:txBody>
          <a:bodyPr spcFirstLastPara="1" wrap="square" lIns="121900" tIns="60925" rIns="121900" bIns="60925" anchor="t" anchorCtr="0">
            <a:spAutoFit/>
          </a:bodyPr>
          <a:lstStyle/>
          <a:p>
            <a:pPr marL="0" marR="0" lvl="0" indent="0" algn="l" rtl="0">
              <a:spcBef>
                <a:spcPts val="0"/>
              </a:spcBef>
              <a:spcAft>
                <a:spcPts val="0"/>
              </a:spcAft>
              <a:buNone/>
            </a:pPr>
            <a:r>
              <a:rPr lang="en-US" sz="2000" b="1">
                <a:solidFill>
                  <a:srgbClr val="6A7278"/>
                </a:solidFill>
                <a:latin typeface="Georgia"/>
                <a:ea typeface="Georgia"/>
                <a:cs typeface="Georgia"/>
                <a:sym typeface="Georgia"/>
              </a:rPr>
              <a:t>Frank Davenport</a:t>
            </a:r>
            <a:endParaRPr sz="2000" b="1">
              <a:solidFill>
                <a:srgbClr val="6A7278"/>
              </a:solidFill>
              <a:latin typeface="Georgia"/>
              <a:ea typeface="Georgia"/>
              <a:cs typeface="Georgia"/>
              <a:sym typeface="Georgia"/>
            </a:endParaRPr>
          </a:p>
          <a:p>
            <a:pPr marL="0" marR="0" lvl="0" indent="0" algn="l" rtl="0">
              <a:spcBef>
                <a:spcPts val="0"/>
              </a:spcBef>
              <a:spcAft>
                <a:spcPts val="0"/>
              </a:spcAft>
              <a:buNone/>
            </a:pPr>
            <a:r>
              <a:rPr lang="en-US" sz="1800" b="1">
                <a:solidFill>
                  <a:srgbClr val="5595AC"/>
                </a:solidFill>
                <a:latin typeface="Georgia"/>
                <a:ea typeface="Georgia"/>
                <a:cs typeface="Georgia"/>
                <a:sym typeface="Georgia"/>
              </a:rPr>
              <a:t>University of California, Santa Barbara </a:t>
            </a:r>
            <a:endParaRPr sz="1800">
              <a:solidFill>
                <a:srgbClr val="5595AC"/>
              </a:solidFill>
              <a:latin typeface="Georgia"/>
              <a:ea typeface="Georgia"/>
              <a:cs typeface="Georgia"/>
              <a:sym typeface="Georgia"/>
            </a:endParaRPr>
          </a:p>
          <a:p>
            <a:pPr marL="0" marR="0" lvl="0" indent="0" algn="l" rtl="0">
              <a:spcBef>
                <a:spcPts val="800"/>
              </a:spcBef>
              <a:spcAft>
                <a:spcPts val="0"/>
              </a:spcAft>
              <a:buNone/>
            </a:pPr>
            <a:r>
              <a:rPr lang="en-US" sz="1800" i="1">
                <a:solidFill>
                  <a:schemeClr val="dk1"/>
                </a:solidFill>
                <a:latin typeface="Calibri"/>
                <a:ea typeface="Calibri"/>
                <a:cs typeface="Calibri"/>
                <a:sym typeface="Calibri"/>
              </a:rPr>
              <a:t>Using Earth Observations and Statistical Models to Enhance Drought, Food Security, and Agricultural Outlooks in Eastern and Southern Africa</a:t>
            </a:r>
            <a:endParaRPr sz="2000">
              <a:solidFill>
                <a:srgbClr val="5595AC"/>
              </a:solidFill>
              <a:latin typeface="Georgia"/>
              <a:ea typeface="Georgia"/>
              <a:cs typeface="Georgia"/>
              <a:sym typeface="Georgia"/>
            </a:endParaRPr>
          </a:p>
        </p:txBody>
      </p:sp>
      <p:sp>
        <p:nvSpPr>
          <p:cNvPr id="227" name="Google Shape;227;p6"/>
          <p:cNvSpPr/>
          <p:nvPr/>
        </p:nvSpPr>
        <p:spPr>
          <a:xfrm>
            <a:off x="11293" y="84056"/>
            <a:ext cx="1218070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b="1" dirty="0">
                <a:solidFill>
                  <a:srgbClr val="205061"/>
                </a:solidFill>
                <a:latin typeface="Open Sans"/>
                <a:ea typeface="Open Sans"/>
                <a:cs typeface="Open Sans"/>
                <a:sym typeface="Open Sans"/>
              </a:rPr>
              <a:t>Bringing Innovative Science to E&amp;SA Africa: The Applied Sciences Team</a:t>
            </a:r>
            <a:endParaRPr sz="1800" dirty="0">
              <a:solidFill>
                <a:schemeClr val="dk1"/>
              </a:solidFill>
              <a:latin typeface="Calibri"/>
              <a:ea typeface="Calibri"/>
              <a:cs typeface="Calibri"/>
              <a:sym typeface="Calibri"/>
            </a:endParaRPr>
          </a:p>
        </p:txBody>
      </p:sp>
      <p:sp>
        <p:nvSpPr>
          <p:cNvPr id="228" name="Google Shape;228;p6"/>
          <p:cNvSpPr/>
          <p:nvPr/>
        </p:nvSpPr>
        <p:spPr>
          <a:xfrm>
            <a:off x="380216" y="1660825"/>
            <a:ext cx="1600553" cy="1586044"/>
          </a:xfrm>
          <a:prstGeom prst="ellipse">
            <a:avLst/>
          </a:prstGeom>
          <a:blipFill rotWithShape="1">
            <a:blip r:embed="rId3">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29" name="Google Shape;229;p6"/>
          <p:cNvSpPr/>
          <p:nvPr/>
        </p:nvSpPr>
        <p:spPr>
          <a:xfrm>
            <a:off x="380216" y="4442092"/>
            <a:ext cx="1600553" cy="1586044"/>
          </a:xfrm>
          <a:prstGeom prst="ellipse">
            <a:avLst/>
          </a:prstGeom>
          <a:blipFill rotWithShape="1">
            <a:blip r:embed="rId4">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0" name="Google Shape;230;p6"/>
          <p:cNvSpPr/>
          <p:nvPr/>
        </p:nvSpPr>
        <p:spPr>
          <a:xfrm>
            <a:off x="6206785" y="1660825"/>
            <a:ext cx="1600553" cy="1586044"/>
          </a:xfrm>
          <a:prstGeom prst="ellipse">
            <a:avLst/>
          </a:prstGeom>
          <a:blipFill rotWithShape="1">
            <a:blip r:embed="rId5">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31" name="Google Shape;231;p6"/>
          <p:cNvSpPr/>
          <p:nvPr/>
        </p:nvSpPr>
        <p:spPr>
          <a:xfrm>
            <a:off x="6206785" y="4442092"/>
            <a:ext cx="1600553" cy="1586044"/>
          </a:xfrm>
          <a:prstGeom prst="ellipse">
            <a:avLst/>
          </a:prstGeom>
          <a:blipFill rotWithShape="1">
            <a:blip r:embed="rId6">
              <a:alphaModFix/>
            </a:blip>
            <a:stretch>
              <a:fillRect/>
            </a:stretch>
          </a:blip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32" name="Google Shape;232;p6"/>
          <p:cNvPicPr preferRelativeResize="0"/>
          <p:nvPr/>
        </p:nvPicPr>
        <p:blipFill rotWithShape="1">
          <a:blip r:embed="rId7">
            <a:alphaModFix/>
          </a:blip>
          <a:srcRect/>
          <a:stretch/>
        </p:blipFill>
        <p:spPr>
          <a:xfrm>
            <a:off x="178763" y="5674986"/>
            <a:ext cx="783169" cy="796337"/>
          </a:xfrm>
          <a:prstGeom prst="rect">
            <a:avLst/>
          </a:prstGeom>
          <a:noFill/>
          <a:ln>
            <a:noFill/>
          </a:ln>
        </p:spPr>
      </p:pic>
      <p:pic>
        <p:nvPicPr>
          <p:cNvPr id="233" name="Google Shape;233;p6"/>
          <p:cNvPicPr preferRelativeResize="0"/>
          <p:nvPr/>
        </p:nvPicPr>
        <p:blipFill rotWithShape="1">
          <a:blip r:embed="rId7">
            <a:alphaModFix/>
          </a:blip>
          <a:srcRect/>
          <a:stretch/>
        </p:blipFill>
        <p:spPr>
          <a:xfrm>
            <a:off x="6005332" y="5657656"/>
            <a:ext cx="783169" cy="796336"/>
          </a:xfrm>
          <a:prstGeom prst="rect">
            <a:avLst/>
          </a:prstGeom>
          <a:noFill/>
          <a:ln>
            <a:noFill/>
          </a:ln>
        </p:spPr>
      </p:pic>
      <p:pic>
        <p:nvPicPr>
          <p:cNvPr id="234" name="Google Shape;234;p6"/>
          <p:cNvPicPr preferRelativeResize="0"/>
          <p:nvPr/>
        </p:nvPicPr>
        <p:blipFill rotWithShape="1">
          <a:blip r:embed="rId7">
            <a:alphaModFix/>
          </a:blip>
          <a:srcRect/>
          <a:stretch/>
        </p:blipFill>
        <p:spPr>
          <a:xfrm>
            <a:off x="6005333" y="2819507"/>
            <a:ext cx="783168" cy="779007"/>
          </a:xfrm>
          <a:prstGeom prst="rect">
            <a:avLst/>
          </a:prstGeom>
          <a:noFill/>
          <a:ln>
            <a:noFill/>
          </a:ln>
        </p:spPr>
      </p:pic>
      <p:pic>
        <p:nvPicPr>
          <p:cNvPr id="235" name="Google Shape;235;p6"/>
          <p:cNvPicPr preferRelativeResize="0"/>
          <p:nvPr/>
        </p:nvPicPr>
        <p:blipFill rotWithShape="1">
          <a:blip r:embed="rId8">
            <a:alphaModFix/>
          </a:blip>
          <a:srcRect/>
          <a:stretch/>
        </p:blipFill>
        <p:spPr>
          <a:xfrm>
            <a:off x="146373" y="2875628"/>
            <a:ext cx="783169" cy="73550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g8ecacfd73a_0_0"/>
          <p:cNvSpPr txBox="1">
            <a:spLocks noGrp="1"/>
          </p:cNvSpPr>
          <p:nvPr>
            <p:ph type="title"/>
          </p:nvPr>
        </p:nvSpPr>
        <p:spPr>
          <a:xfrm>
            <a:off x="172528" y="76199"/>
            <a:ext cx="11886000" cy="8367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100"/>
              <a:buNone/>
            </a:pPr>
            <a:r>
              <a:rPr lang="en-US" sz="2667" dirty="0">
                <a:solidFill>
                  <a:srgbClr val="205061"/>
                </a:solidFill>
              </a:rPr>
              <a:t>Services: Monitoring Illegal Mining (</a:t>
            </a:r>
            <a:r>
              <a:rPr lang="en-US" sz="2667" dirty="0" err="1">
                <a:solidFill>
                  <a:srgbClr val="205061"/>
                </a:solidFill>
              </a:rPr>
              <a:t>Galamsey</a:t>
            </a:r>
            <a:r>
              <a:rPr lang="en-US" sz="2667" dirty="0">
                <a:solidFill>
                  <a:srgbClr val="205061"/>
                </a:solidFill>
              </a:rPr>
              <a:t>) in Ghana </a:t>
            </a:r>
            <a:endParaRPr sz="2667" b="0" dirty="0">
              <a:solidFill>
                <a:srgbClr val="205061"/>
              </a:solidFill>
            </a:endParaRPr>
          </a:p>
        </p:txBody>
      </p:sp>
      <p:pic>
        <p:nvPicPr>
          <p:cNvPr id="253" name="Google Shape;253;g8ecacfd73a_0_0"/>
          <p:cNvPicPr preferRelativeResize="0"/>
          <p:nvPr/>
        </p:nvPicPr>
        <p:blipFill rotWithShape="1">
          <a:blip r:embed="rId3">
            <a:alphaModFix/>
          </a:blip>
          <a:srcRect/>
          <a:stretch/>
        </p:blipFill>
        <p:spPr>
          <a:xfrm>
            <a:off x="5246032" y="1209661"/>
            <a:ext cx="6945969" cy="4627088"/>
          </a:xfrm>
          <a:prstGeom prst="rect">
            <a:avLst/>
          </a:prstGeom>
          <a:noFill/>
          <a:ln>
            <a:noFill/>
          </a:ln>
        </p:spPr>
      </p:pic>
      <p:sp>
        <p:nvSpPr>
          <p:cNvPr id="254" name="Google Shape;254;g8ecacfd73a_0_0"/>
          <p:cNvSpPr txBox="1"/>
          <p:nvPr/>
        </p:nvSpPr>
        <p:spPr>
          <a:xfrm>
            <a:off x="10570482" y="5791011"/>
            <a:ext cx="1642721" cy="317250"/>
          </a:xfrm>
          <a:prstGeom prst="rect">
            <a:avLst/>
          </a:prstGeom>
          <a:noFill/>
          <a:ln>
            <a:noFill/>
          </a:ln>
        </p:spPr>
        <p:txBody>
          <a:bodyPr spcFirstLastPara="1" wrap="square" lIns="121900" tIns="121900" rIns="121900" bIns="121900" anchor="t" anchorCtr="0">
            <a:noAutofit/>
          </a:bodyPr>
          <a:lstStyle/>
          <a:p>
            <a:pPr marL="0" marR="0" lvl="0" indent="0" algn="l" rtl="0">
              <a:lnSpc>
                <a:spcPct val="115000"/>
              </a:lnSpc>
              <a:spcBef>
                <a:spcPts val="0"/>
              </a:spcBef>
              <a:spcAft>
                <a:spcPts val="0"/>
              </a:spcAft>
              <a:buNone/>
            </a:pPr>
            <a:r>
              <a:rPr lang="en-US" sz="900" dirty="0">
                <a:sym typeface="Open Sans"/>
              </a:rPr>
              <a:t>Photo credit: Jordi </a:t>
            </a:r>
            <a:r>
              <a:rPr lang="en-US" sz="900" dirty="0" err="1">
                <a:sym typeface="Open Sans"/>
              </a:rPr>
              <a:t>Perdigo</a:t>
            </a:r>
            <a:r>
              <a:rPr lang="en-US" sz="900" dirty="0">
                <a:sym typeface="Open Sans"/>
              </a:rPr>
              <a:t> </a:t>
            </a:r>
            <a:endParaRPr sz="900" dirty="0">
              <a:sym typeface="Calibri"/>
            </a:endParaRPr>
          </a:p>
          <a:p>
            <a:pPr marL="0" marR="0" lvl="0" indent="0" algn="l" rtl="0">
              <a:lnSpc>
                <a:spcPct val="115000"/>
              </a:lnSpc>
              <a:spcBef>
                <a:spcPts val="0"/>
              </a:spcBef>
              <a:spcAft>
                <a:spcPts val="0"/>
              </a:spcAft>
              <a:buNone/>
            </a:pPr>
            <a:endParaRPr sz="1333" i="1" dirty="0">
              <a:solidFill>
                <a:srgbClr val="267FB0"/>
              </a:solidFill>
              <a:latin typeface="Open Sans"/>
              <a:ea typeface="Open Sans"/>
              <a:cs typeface="Open Sans"/>
              <a:sym typeface="Open Sans"/>
            </a:endParaRPr>
          </a:p>
          <a:p>
            <a:pPr marL="0" marR="0" lvl="0" indent="0" algn="l" rtl="0">
              <a:lnSpc>
                <a:spcPct val="115000"/>
              </a:lnSpc>
              <a:spcBef>
                <a:spcPts val="0"/>
              </a:spcBef>
              <a:spcAft>
                <a:spcPts val="0"/>
              </a:spcAft>
              <a:buNone/>
            </a:pPr>
            <a:endParaRPr sz="1333" i="1" dirty="0">
              <a:solidFill>
                <a:srgbClr val="267FB0"/>
              </a:solidFill>
              <a:latin typeface="Open Sans"/>
              <a:ea typeface="Open Sans"/>
              <a:cs typeface="Open Sans"/>
              <a:sym typeface="Open Sans"/>
            </a:endParaRPr>
          </a:p>
        </p:txBody>
      </p:sp>
      <p:sp>
        <p:nvSpPr>
          <p:cNvPr id="255" name="Google Shape;255;g8ecacfd73a_0_0"/>
          <p:cNvSpPr txBox="1"/>
          <p:nvPr/>
        </p:nvSpPr>
        <p:spPr>
          <a:xfrm>
            <a:off x="334684" y="1568317"/>
            <a:ext cx="4515600" cy="3909772"/>
          </a:xfrm>
          <a:prstGeom prst="rect">
            <a:avLst/>
          </a:prstGeom>
          <a:noFill/>
          <a:ln>
            <a:noFill/>
          </a:ln>
        </p:spPr>
        <p:txBody>
          <a:bodyPr spcFirstLastPara="1" wrap="square" lIns="121900" tIns="121900" rIns="121900" bIns="121900" anchor="ctr" anchorCtr="0">
            <a:noAutofit/>
          </a:bodyPr>
          <a:lstStyle/>
          <a:p>
            <a:pPr marL="592651" marR="0" lvl="0" indent="-457188" algn="l" rtl="0">
              <a:spcBef>
                <a:spcPts val="0"/>
              </a:spcBef>
              <a:spcAft>
                <a:spcPts val="0"/>
              </a:spcAft>
              <a:buClr>
                <a:srgbClr val="267FB0"/>
              </a:buClr>
              <a:buSzPts val="1260"/>
              <a:buFont typeface="Noto Sans Symbols"/>
              <a:buChar char="▪"/>
            </a:pPr>
            <a:r>
              <a:rPr lang="en-US" sz="2000" dirty="0" err="1">
                <a:solidFill>
                  <a:srgbClr val="6A7278"/>
                </a:solidFill>
                <a:latin typeface="Georgia"/>
                <a:sym typeface="Open Sans"/>
              </a:rPr>
              <a:t>Galamsey</a:t>
            </a:r>
            <a:r>
              <a:rPr lang="en-US" sz="2000" dirty="0">
                <a:solidFill>
                  <a:srgbClr val="6A7278"/>
                </a:solidFill>
                <a:latin typeface="Georgia"/>
                <a:sym typeface="Open Sans"/>
              </a:rPr>
              <a:t> driven </a:t>
            </a:r>
            <a:r>
              <a:rPr lang="en-US" sz="2000" b="1" dirty="0">
                <a:solidFill>
                  <a:srgbClr val="6A7278"/>
                </a:solidFill>
                <a:latin typeface="Georgia"/>
                <a:sym typeface="Open Sans"/>
              </a:rPr>
              <a:t>deforestation</a:t>
            </a:r>
            <a:r>
              <a:rPr lang="en-US" sz="2000" dirty="0">
                <a:solidFill>
                  <a:srgbClr val="6A7278"/>
                </a:solidFill>
                <a:latin typeface="Georgia"/>
                <a:sym typeface="Open Sans"/>
              </a:rPr>
              <a:t> </a:t>
            </a:r>
            <a:r>
              <a:rPr lang="en-US" sz="2000" b="1" dirty="0">
                <a:solidFill>
                  <a:srgbClr val="6A7278"/>
                </a:solidFill>
                <a:latin typeface="Georgia"/>
                <a:sym typeface="Open Sans"/>
              </a:rPr>
              <a:t>doubled</a:t>
            </a:r>
            <a:r>
              <a:rPr lang="en-US" sz="2000" dirty="0">
                <a:solidFill>
                  <a:srgbClr val="6A7278"/>
                </a:solidFill>
                <a:latin typeface="Georgia"/>
                <a:sym typeface="Open Sans"/>
              </a:rPr>
              <a:t> between 2015 and 2018 contributing to </a:t>
            </a:r>
            <a:r>
              <a:rPr lang="en-US" sz="2000" b="1" dirty="0">
                <a:solidFill>
                  <a:srgbClr val="6A7278"/>
                </a:solidFill>
                <a:latin typeface="Georgia"/>
                <a:sym typeface="Open Sans"/>
              </a:rPr>
              <a:t>water pollution </a:t>
            </a:r>
            <a:r>
              <a:rPr lang="en-US" sz="2000" dirty="0">
                <a:solidFill>
                  <a:srgbClr val="6A7278"/>
                </a:solidFill>
                <a:latin typeface="Georgia"/>
                <a:sym typeface="Open Sans"/>
              </a:rPr>
              <a:t>and </a:t>
            </a:r>
            <a:r>
              <a:rPr lang="en-US" sz="2000" b="1" dirty="0">
                <a:solidFill>
                  <a:srgbClr val="6A7278"/>
                </a:solidFill>
                <a:latin typeface="Georgia"/>
                <a:sym typeface="Open Sans"/>
              </a:rPr>
              <a:t>land degradation  </a:t>
            </a:r>
            <a:endParaRPr sz="2000" b="1" dirty="0">
              <a:solidFill>
                <a:srgbClr val="6A7278"/>
              </a:solidFill>
              <a:latin typeface="Georgia"/>
              <a:sym typeface="Open Sans"/>
            </a:endParaRPr>
          </a:p>
          <a:p>
            <a:pPr marL="592651" marR="0" lvl="0" indent="-457188" algn="l" rtl="0">
              <a:spcBef>
                <a:spcPts val="1333"/>
              </a:spcBef>
              <a:spcAft>
                <a:spcPts val="0"/>
              </a:spcAft>
              <a:buClr>
                <a:srgbClr val="267FB0"/>
              </a:buClr>
              <a:buSzPts val="1260"/>
              <a:buFont typeface="Noto Sans Symbols"/>
              <a:buChar char="▪"/>
            </a:pPr>
            <a:r>
              <a:rPr lang="en-US" sz="2000" dirty="0">
                <a:solidFill>
                  <a:srgbClr val="6A7278"/>
                </a:solidFill>
                <a:latin typeface="Georgia"/>
                <a:sym typeface="Open Sans"/>
              </a:rPr>
              <a:t>Mapping identified areas of illegal mining activities informs where </a:t>
            </a:r>
            <a:r>
              <a:rPr lang="en-US" sz="2000" b="1" dirty="0">
                <a:solidFill>
                  <a:srgbClr val="6A7278"/>
                </a:solidFill>
                <a:latin typeface="Georgia"/>
                <a:sym typeface="Open Sans"/>
              </a:rPr>
              <a:t>monitoring</a:t>
            </a:r>
            <a:r>
              <a:rPr lang="en-US" sz="2000" dirty="0">
                <a:solidFill>
                  <a:srgbClr val="6A7278"/>
                </a:solidFill>
                <a:latin typeface="Georgia"/>
                <a:sym typeface="Open Sans"/>
              </a:rPr>
              <a:t> and </a:t>
            </a:r>
            <a:r>
              <a:rPr lang="en-US" sz="2000" b="1" dirty="0">
                <a:solidFill>
                  <a:srgbClr val="6A7278"/>
                </a:solidFill>
                <a:latin typeface="Georgia"/>
                <a:sym typeface="Open Sans"/>
              </a:rPr>
              <a:t>restoration interventions</a:t>
            </a:r>
            <a:r>
              <a:rPr lang="en-US" sz="2000" dirty="0">
                <a:solidFill>
                  <a:srgbClr val="6A7278"/>
                </a:solidFill>
                <a:latin typeface="Georgia"/>
                <a:sym typeface="Open Sans"/>
              </a:rPr>
              <a:t> are needed</a:t>
            </a:r>
            <a:endParaRPr sz="2000" dirty="0">
              <a:solidFill>
                <a:srgbClr val="6A7278"/>
              </a:solidFill>
              <a:latin typeface="Georgia"/>
              <a:sym typeface="Open Sans"/>
            </a:endParaRPr>
          </a:p>
          <a:p>
            <a:pPr marL="592651" marR="0" lvl="0" indent="-495733" algn="l" rtl="0">
              <a:spcBef>
                <a:spcPts val="1333"/>
              </a:spcBef>
              <a:spcAft>
                <a:spcPts val="0"/>
              </a:spcAft>
              <a:buClr>
                <a:srgbClr val="262626"/>
              </a:buClr>
              <a:buSzPts val="1867"/>
              <a:buFont typeface="Open Sans"/>
              <a:buChar char="▪"/>
            </a:pPr>
            <a:endParaRPr sz="1867" dirty="0">
              <a:solidFill>
                <a:srgbClr val="262626"/>
              </a:solidFill>
              <a:latin typeface="Open Sans"/>
              <a:ea typeface="Open Sans"/>
              <a:cs typeface="Open Sans"/>
              <a:sym typeface="Open Sans"/>
            </a:endParaRPr>
          </a:p>
        </p:txBody>
      </p:sp>
      <p:pic>
        <p:nvPicPr>
          <p:cNvPr id="256" name="Google Shape;256;g8ecacfd73a_0_0"/>
          <p:cNvPicPr preferRelativeResize="0"/>
          <p:nvPr/>
        </p:nvPicPr>
        <p:blipFill rotWithShape="1">
          <a:blip r:embed="rId4">
            <a:alphaModFix/>
          </a:blip>
          <a:srcRect l="9967" r="9967"/>
          <a:stretch/>
        </p:blipFill>
        <p:spPr>
          <a:xfrm>
            <a:off x="5267234" y="1209659"/>
            <a:ext cx="6945969" cy="4627088"/>
          </a:xfrm>
          <a:prstGeom prst="rect">
            <a:avLst/>
          </a:prstGeom>
          <a:noFill/>
          <a:ln>
            <a:noFill/>
          </a:ln>
        </p:spPr>
      </p:pic>
      <p:pic>
        <p:nvPicPr>
          <p:cNvPr id="257" name="Google Shape;257;g8ecacfd73a_0_0"/>
          <p:cNvPicPr preferRelativeResize="0"/>
          <p:nvPr/>
        </p:nvPicPr>
        <p:blipFill rotWithShape="1">
          <a:blip r:embed="rId5">
            <a:alphaModFix/>
          </a:blip>
          <a:srcRect/>
          <a:stretch/>
        </p:blipFill>
        <p:spPr>
          <a:xfrm>
            <a:off x="11001654" y="146306"/>
            <a:ext cx="780375" cy="780375"/>
          </a:xfrm>
          <a:prstGeom prst="rect">
            <a:avLst/>
          </a:prstGeom>
          <a:noFill/>
          <a:ln>
            <a:noFill/>
          </a:ln>
        </p:spPr>
      </p:pic>
      <p:pic>
        <p:nvPicPr>
          <p:cNvPr id="8" name="Google Shape;247;g8d351dfd7b_0_0">
            <a:extLst>
              <a:ext uri="{FF2B5EF4-FFF2-40B4-BE49-F238E27FC236}">
                <a16:creationId xmlns:a16="http://schemas.microsoft.com/office/drawing/2014/main" id="{EAA99135-1AEC-CE4A-B11E-A5FD8F905C6E}"/>
              </a:ext>
            </a:extLst>
          </p:cNvPr>
          <p:cNvPicPr preferRelativeResize="0"/>
          <p:nvPr/>
        </p:nvPicPr>
        <p:blipFill rotWithShape="1">
          <a:blip r:embed="rId6">
            <a:alphaModFix/>
          </a:blip>
          <a:srcRect/>
          <a:stretch/>
        </p:blipFill>
        <p:spPr>
          <a:xfrm>
            <a:off x="172528" y="6108261"/>
            <a:ext cx="3850262" cy="528112"/>
          </a:xfrm>
          <a:prstGeom prst="rect">
            <a:avLst/>
          </a:prstGeom>
          <a:noFill/>
          <a:ln>
            <a:noFill/>
          </a:ln>
        </p:spPr>
      </p:pic>
    </p:spTree>
    <p:extLst>
      <p:ext uri="{BB962C8B-B14F-4D97-AF65-F5344CB8AC3E}">
        <p14:creationId xmlns:p14="http://schemas.microsoft.com/office/powerpoint/2010/main" val="4883113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F18395-5444-094A-B192-89B45A087B57}"/>
              </a:ext>
            </a:extLst>
          </p:cNvPr>
          <p:cNvSpPr>
            <a:spLocks noGrp="1"/>
          </p:cNvSpPr>
          <p:nvPr>
            <p:ph type="title"/>
          </p:nvPr>
        </p:nvSpPr>
        <p:spPr>
          <a:xfrm>
            <a:off x="247643" y="255887"/>
            <a:ext cx="5741275" cy="673191"/>
          </a:xfrm>
        </p:spPr>
        <p:txBody>
          <a:bodyPr>
            <a:noAutofit/>
          </a:bodyPr>
          <a:lstStyle/>
          <a:p>
            <a:r>
              <a:rPr lang="en-US" sz="2400" dirty="0">
                <a:solidFill>
                  <a:srgbClr val="205061"/>
                </a:solidFill>
                <a:latin typeface="Open Sans"/>
                <a:ea typeface="Open Sans"/>
                <a:cs typeface="Open Sans"/>
              </a:rPr>
              <a:t>The Regional Cropland Assessment and Monitoring Service</a:t>
            </a:r>
          </a:p>
        </p:txBody>
      </p:sp>
      <p:sp>
        <p:nvSpPr>
          <p:cNvPr id="4" name="Text Placeholder 3">
            <a:extLst>
              <a:ext uri="{FF2B5EF4-FFF2-40B4-BE49-F238E27FC236}">
                <a16:creationId xmlns:a16="http://schemas.microsoft.com/office/drawing/2014/main" id="{6D9B09C6-940A-6744-9289-A7B0B12129AC}"/>
              </a:ext>
            </a:extLst>
          </p:cNvPr>
          <p:cNvSpPr>
            <a:spLocks noGrp="1"/>
          </p:cNvSpPr>
          <p:nvPr>
            <p:ph type="body" idx="2"/>
          </p:nvPr>
        </p:nvSpPr>
        <p:spPr>
          <a:xfrm>
            <a:off x="835091" y="1224798"/>
            <a:ext cx="5741275" cy="3171273"/>
          </a:xfrm>
        </p:spPr>
        <p:txBody>
          <a:bodyPr>
            <a:normAutofit/>
          </a:bodyPr>
          <a:lstStyle/>
          <a:p>
            <a:r>
              <a:rPr lang="en-US" sz="1800" dirty="0"/>
              <a:t>AST </a:t>
            </a:r>
            <a:r>
              <a:rPr lang="en-US" sz="1800" dirty="0" err="1"/>
              <a:t>Nakalembe</a:t>
            </a:r>
            <a:r>
              <a:rPr lang="en-US" sz="1800" dirty="0"/>
              <a:t> supported the development of the regional and country </a:t>
            </a:r>
            <a:r>
              <a:rPr lang="en-US" sz="1800" b="1" dirty="0"/>
              <a:t>crop conditions bulletins </a:t>
            </a:r>
          </a:p>
          <a:p>
            <a:r>
              <a:rPr lang="en-US" sz="1800" dirty="0"/>
              <a:t>Associated satellite derived crop masks and sampling framework </a:t>
            </a:r>
            <a:r>
              <a:rPr lang="en-US" sz="1800" b="1" dirty="0"/>
              <a:t>reduced costs by 70% </a:t>
            </a:r>
            <a:r>
              <a:rPr lang="en-US" sz="1800" dirty="0"/>
              <a:t>to the Kenya State Department of Agriculture, allowing for insurance protection to </a:t>
            </a:r>
            <a:r>
              <a:rPr lang="en-US" sz="1800" b="1" dirty="0"/>
              <a:t>expand from 900 to 425,000 farmers</a:t>
            </a:r>
            <a:r>
              <a:rPr lang="en-US" sz="1800" dirty="0"/>
              <a:t>. </a:t>
            </a:r>
          </a:p>
          <a:p>
            <a:r>
              <a:rPr lang="en-US" sz="1800" dirty="0">
                <a:sym typeface="Open Sans"/>
              </a:rPr>
              <a:t>In 2019, more than </a:t>
            </a:r>
            <a:r>
              <a:rPr lang="en-US" sz="1800" b="1" dirty="0">
                <a:sym typeface="Open Sans"/>
              </a:rPr>
              <a:t>12,000 farmers were compensated </a:t>
            </a:r>
            <a:r>
              <a:rPr lang="en-US" sz="1800" dirty="0">
                <a:sym typeface="Open Sans"/>
              </a:rPr>
              <a:t>for crop losses</a:t>
            </a:r>
            <a:endParaRPr lang="en-US" sz="1800" dirty="0"/>
          </a:p>
        </p:txBody>
      </p:sp>
      <p:pic>
        <p:nvPicPr>
          <p:cNvPr id="8" name="Picture 7">
            <a:extLst>
              <a:ext uri="{FF2B5EF4-FFF2-40B4-BE49-F238E27FC236}">
                <a16:creationId xmlns:a16="http://schemas.microsoft.com/office/drawing/2014/main" id="{30D8E3C1-C18E-4543-9C44-197561E1688E}"/>
              </a:ext>
            </a:extLst>
          </p:cNvPr>
          <p:cNvPicPr>
            <a:picLocks noChangeAspect="1"/>
          </p:cNvPicPr>
          <p:nvPr/>
        </p:nvPicPr>
        <p:blipFill>
          <a:blip r:embed="rId2"/>
          <a:stretch>
            <a:fillRect/>
          </a:stretch>
        </p:blipFill>
        <p:spPr>
          <a:xfrm>
            <a:off x="7132921" y="121023"/>
            <a:ext cx="4247564" cy="5378824"/>
          </a:xfrm>
          <a:prstGeom prst="rect">
            <a:avLst/>
          </a:prstGeom>
        </p:spPr>
      </p:pic>
      <p:pic>
        <p:nvPicPr>
          <p:cNvPr id="6" name="Picture 5">
            <a:extLst>
              <a:ext uri="{FF2B5EF4-FFF2-40B4-BE49-F238E27FC236}">
                <a16:creationId xmlns:a16="http://schemas.microsoft.com/office/drawing/2014/main" id="{FE3301ED-4F90-974C-8598-1DC054725238}"/>
              </a:ext>
            </a:extLst>
          </p:cNvPr>
          <p:cNvPicPr>
            <a:picLocks noChangeAspect="1"/>
          </p:cNvPicPr>
          <p:nvPr/>
        </p:nvPicPr>
        <p:blipFill>
          <a:blip r:embed="rId3"/>
          <a:stretch>
            <a:fillRect/>
          </a:stretch>
        </p:blipFill>
        <p:spPr>
          <a:xfrm>
            <a:off x="9776012" y="5243981"/>
            <a:ext cx="2415138" cy="1614019"/>
          </a:xfrm>
          <a:prstGeom prst="rect">
            <a:avLst/>
          </a:prstGeom>
        </p:spPr>
      </p:pic>
      <p:pic>
        <p:nvPicPr>
          <p:cNvPr id="10" name="Picture 9">
            <a:extLst>
              <a:ext uri="{FF2B5EF4-FFF2-40B4-BE49-F238E27FC236}">
                <a16:creationId xmlns:a16="http://schemas.microsoft.com/office/drawing/2014/main" id="{99E5FB87-5D1F-BD44-BAAA-545562AB9499}"/>
              </a:ext>
            </a:extLst>
          </p:cNvPr>
          <p:cNvPicPr>
            <a:picLocks noChangeAspect="1"/>
          </p:cNvPicPr>
          <p:nvPr/>
        </p:nvPicPr>
        <p:blipFill>
          <a:blip r:embed="rId4"/>
          <a:stretch>
            <a:fillRect/>
          </a:stretch>
        </p:blipFill>
        <p:spPr>
          <a:xfrm>
            <a:off x="2810434" y="6269737"/>
            <a:ext cx="3961653" cy="458483"/>
          </a:xfrm>
          <a:prstGeom prst="rect">
            <a:avLst/>
          </a:prstGeom>
        </p:spPr>
      </p:pic>
      <p:pic>
        <p:nvPicPr>
          <p:cNvPr id="12" name="Picture 11">
            <a:extLst>
              <a:ext uri="{FF2B5EF4-FFF2-40B4-BE49-F238E27FC236}">
                <a16:creationId xmlns:a16="http://schemas.microsoft.com/office/drawing/2014/main" id="{3CABDAF8-5F71-7C4B-87BD-E056CC8C3E2F}"/>
              </a:ext>
            </a:extLst>
          </p:cNvPr>
          <p:cNvPicPr>
            <a:picLocks noChangeAspect="1"/>
          </p:cNvPicPr>
          <p:nvPr/>
        </p:nvPicPr>
        <p:blipFill>
          <a:blip r:embed="rId5"/>
          <a:stretch>
            <a:fillRect/>
          </a:stretch>
        </p:blipFill>
        <p:spPr>
          <a:xfrm>
            <a:off x="85226" y="4156262"/>
            <a:ext cx="2476500" cy="2552700"/>
          </a:xfrm>
          <a:prstGeom prst="rect">
            <a:avLst/>
          </a:prstGeom>
        </p:spPr>
      </p:pic>
      <p:pic>
        <p:nvPicPr>
          <p:cNvPr id="13" name="Google Shape;257;p8">
            <a:extLst>
              <a:ext uri="{FF2B5EF4-FFF2-40B4-BE49-F238E27FC236}">
                <a16:creationId xmlns:a16="http://schemas.microsoft.com/office/drawing/2014/main" id="{79796A8A-D648-8C46-BF64-5CC3E9156997}"/>
              </a:ext>
            </a:extLst>
          </p:cNvPr>
          <p:cNvPicPr preferRelativeResize="0"/>
          <p:nvPr/>
        </p:nvPicPr>
        <p:blipFill rotWithShape="1">
          <a:blip r:embed="rId6">
            <a:alphaModFix/>
          </a:blip>
          <a:srcRect/>
          <a:stretch/>
        </p:blipFill>
        <p:spPr>
          <a:xfrm>
            <a:off x="5988918" y="132741"/>
            <a:ext cx="783169" cy="796337"/>
          </a:xfrm>
          <a:prstGeom prst="rect">
            <a:avLst/>
          </a:prstGeom>
          <a:noFill/>
          <a:ln>
            <a:noFill/>
          </a:ln>
        </p:spPr>
      </p:pic>
      <p:sp>
        <p:nvSpPr>
          <p:cNvPr id="14" name="TextBox 13">
            <a:extLst>
              <a:ext uri="{FF2B5EF4-FFF2-40B4-BE49-F238E27FC236}">
                <a16:creationId xmlns:a16="http://schemas.microsoft.com/office/drawing/2014/main" id="{C208FFF6-4ABF-244F-9854-3F64B9CC2661}"/>
              </a:ext>
            </a:extLst>
          </p:cNvPr>
          <p:cNvSpPr txBox="1"/>
          <p:nvPr/>
        </p:nvSpPr>
        <p:spPr>
          <a:xfrm>
            <a:off x="11358817" y="4874649"/>
            <a:ext cx="833184" cy="369332"/>
          </a:xfrm>
          <a:prstGeom prst="rect">
            <a:avLst/>
          </a:prstGeom>
          <a:noFill/>
        </p:spPr>
        <p:txBody>
          <a:bodyPr wrap="square" rtlCol="0">
            <a:spAutoFit/>
          </a:bodyPr>
          <a:lstStyle/>
          <a:p>
            <a:r>
              <a:rPr lang="en-US" sz="900" dirty="0"/>
              <a:t>Photo Credit USAID</a:t>
            </a:r>
          </a:p>
        </p:txBody>
      </p:sp>
      <p:sp>
        <p:nvSpPr>
          <p:cNvPr id="15" name="TextBox 14">
            <a:extLst>
              <a:ext uri="{FF2B5EF4-FFF2-40B4-BE49-F238E27FC236}">
                <a16:creationId xmlns:a16="http://schemas.microsoft.com/office/drawing/2014/main" id="{202E4E6A-71B7-FB44-9F10-26F672C42069}"/>
              </a:ext>
            </a:extLst>
          </p:cNvPr>
          <p:cNvSpPr txBox="1"/>
          <p:nvPr/>
        </p:nvSpPr>
        <p:spPr>
          <a:xfrm>
            <a:off x="0" y="6673316"/>
            <a:ext cx="2218766" cy="230832"/>
          </a:xfrm>
          <a:prstGeom prst="rect">
            <a:avLst/>
          </a:prstGeom>
          <a:noFill/>
        </p:spPr>
        <p:txBody>
          <a:bodyPr wrap="square" rtlCol="0">
            <a:spAutoFit/>
          </a:bodyPr>
          <a:lstStyle/>
          <a:p>
            <a:r>
              <a:rPr lang="en-US" sz="900" dirty="0"/>
              <a:t>Photo Credit Catherine </a:t>
            </a:r>
            <a:r>
              <a:rPr lang="en-US" sz="900" dirty="0" err="1"/>
              <a:t>Nakalembe</a:t>
            </a:r>
            <a:endParaRPr lang="en-US" sz="900" dirty="0"/>
          </a:p>
        </p:txBody>
      </p:sp>
    </p:spTree>
    <p:extLst>
      <p:ext uri="{BB962C8B-B14F-4D97-AF65-F5344CB8AC3E}">
        <p14:creationId xmlns:p14="http://schemas.microsoft.com/office/powerpoint/2010/main" val="1349331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CC92E-E3DE-7045-BA60-AB600139A53F}"/>
              </a:ext>
            </a:extLst>
          </p:cNvPr>
          <p:cNvSpPr>
            <a:spLocks noGrp="1"/>
          </p:cNvSpPr>
          <p:nvPr>
            <p:ph type="title"/>
          </p:nvPr>
        </p:nvSpPr>
        <p:spPr>
          <a:xfrm>
            <a:off x="1211509" y="218344"/>
            <a:ext cx="7056052" cy="570057"/>
          </a:xfrm>
        </p:spPr>
        <p:txBody>
          <a:bodyPr>
            <a:normAutofit/>
          </a:bodyPr>
          <a:lstStyle/>
          <a:p>
            <a:r>
              <a:rPr lang="en-US" sz="2400" dirty="0">
                <a:solidFill>
                  <a:srgbClr val="205061"/>
                </a:solidFill>
                <a:latin typeface="Open Sans"/>
                <a:ea typeface="Open Sans"/>
                <a:cs typeface="Open Sans"/>
              </a:rPr>
              <a:t>Assessing Landscape</a:t>
            </a:r>
            <a:r>
              <a:rPr lang="en-US" dirty="0"/>
              <a:t> </a:t>
            </a:r>
            <a:r>
              <a:rPr lang="en-US" sz="2400" dirty="0">
                <a:solidFill>
                  <a:srgbClr val="205061"/>
                </a:solidFill>
                <a:latin typeface="Open Sans"/>
                <a:ea typeface="Open Sans"/>
                <a:cs typeface="Open Sans"/>
              </a:rPr>
              <a:t>Scale Resilience Change </a:t>
            </a:r>
          </a:p>
        </p:txBody>
      </p:sp>
      <p:sp>
        <p:nvSpPr>
          <p:cNvPr id="3" name="Text Placeholder 2">
            <a:extLst>
              <a:ext uri="{FF2B5EF4-FFF2-40B4-BE49-F238E27FC236}">
                <a16:creationId xmlns:a16="http://schemas.microsoft.com/office/drawing/2014/main" id="{966B74B7-62B4-1943-8954-01D50ECF3236}"/>
              </a:ext>
            </a:extLst>
          </p:cNvPr>
          <p:cNvSpPr>
            <a:spLocks noGrp="1"/>
          </p:cNvSpPr>
          <p:nvPr>
            <p:ph type="body" idx="1"/>
          </p:nvPr>
        </p:nvSpPr>
        <p:spPr>
          <a:xfrm>
            <a:off x="715486" y="829100"/>
            <a:ext cx="8048099" cy="941595"/>
          </a:xfrm>
        </p:spPr>
        <p:txBody>
          <a:bodyPr/>
          <a:lstStyle/>
          <a:p>
            <a:r>
              <a:rPr lang="en-US" dirty="0"/>
              <a:t>SERVIR analysis helps illustrate the benefit of water infrastructure programs implemented by USAID in Tigray, Ethiopia </a:t>
            </a:r>
          </a:p>
        </p:txBody>
      </p:sp>
      <p:sp>
        <p:nvSpPr>
          <p:cNvPr id="4" name="Text Placeholder 3">
            <a:extLst>
              <a:ext uri="{FF2B5EF4-FFF2-40B4-BE49-F238E27FC236}">
                <a16:creationId xmlns:a16="http://schemas.microsoft.com/office/drawing/2014/main" id="{1266BBD9-BDBE-874B-9CCC-1743F9ADB524}"/>
              </a:ext>
            </a:extLst>
          </p:cNvPr>
          <p:cNvSpPr>
            <a:spLocks noGrp="1"/>
          </p:cNvSpPr>
          <p:nvPr>
            <p:ph type="body" idx="2"/>
          </p:nvPr>
        </p:nvSpPr>
        <p:spPr>
          <a:xfrm>
            <a:off x="301035" y="4672442"/>
            <a:ext cx="11574993" cy="2023559"/>
          </a:xfrm>
          <a:solidFill>
            <a:srgbClr val="5595AC">
              <a:alpha val="34000"/>
            </a:srgbClr>
          </a:solidFill>
        </p:spPr>
        <p:txBody>
          <a:bodyPr>
            <a:normAutofit fontScale="85000" lnSpcReduction="10000"/>
          </a:bodyPr>
          <a:lstStyle/>
          <a:p>
            <a:r>
              <a:rPr lang="en-US" sz="2100" dirty="0"/>
              <a:t>Average greenness at project sites is higher than pre-intervention greenness </a:t>
            </a:r>
          </a:p>
          <a:p>
            <a:r>
              <a:rPr lang="en-US" sz="2100" dirty="0"/>
              <a:t>Increased water availability in drought years </a:t>
            </a:r>
          </a:p>
          <a:p>
            <a:r>
              <a:rPr lang="en-US" sz="2100" dirty="0"/>
              <a:t>Faster vegetation recovery at locations where water infrastructure exists </a:t>
            </a:r>
          </a:p>
          <a:p>
            <a:r>
              <a:rPr lang="en-US" sz="2100" dirty="0"/>
              <a:t>Water access improved during cropping seasons and allowed for a second cropping season in some cases</a:t>
            </a:r>
          </a:p>
          <a:p>
            <a:r>
              <a:rPr lang="en-US" sz="2100" dirty="0"/>
              <a:t>Methodology being scaled to support additional work in Ethiopia and efforts in Niger  </a:t>
            </a:r>
          </a:p>
          <a:p>
            <a:endParaRPr lang="en-US" dirty="0"/>
          </a:p>
          <a:p>
            <a:endParaRPr lang="en-US" dirty="0"/>
          </a:p>
        </p:txBody>
      </p:sp>
      <p:pic>
        <p:nvPicPr>
          <p:cNvPr id="15" name="Picture 14">
            <a:extLst>
              <a:ext uri="{FF2B5EF4-FFF2-40B4-BE49-F238E27FC236}">
                <a16:creationId xmlns:a16="http://schemas.microsoft.com/office/drawing/2014/main" id="{4D45E248-9F7A-0041-A754-026DD714BAFD}"/>
              </a:ext>
            </a:extLst>
          </p:cNvPr>
          <p:cNvPicPr>
            <a:picLocks noChangeAspect="1"/>
          </p:cNvPicPr>
          <p:nvPr/>
        </p:nvPicPr>
        <p:blipFill>
          <a:blip r:embed="rId3"/>
          <a:stretch>
            <a:fillRect/>
          </a:stretch>
        </p:blipFill>
        <p:spPr>
          <a:xfrm>
            <a:off x="9269132" y="1065742"/>
            <a:ext cx="2606896" cy="3440393"/>
          </a:xfrm>
          <a:prstGeom prst="rect">
            <a:avLst/>
          </a:prstGeom>
        </p:spPr>
      </p:pic>
      <p:sp>
        <p:nvSpPr>
          <p:cNvPr id="16" name="Google Shape;267;p9">
            <a:extLst>
              <a:ext uri="{FF2B5EF4-FFF2-40B4-BE49-F238E27FC236}">
                <a16:creationId xmlns:a16="http://schemas.microsoft.com/office/drawing/2014/main" id="{9EDBA703-4627-4649-961D-ADDA71C6FCA6}"/>
              </a:ext>
            </a:extLst>
          </p:cNvPr>
          <p:cNvSpPr txBox="1"/>
          <p:nvPr/>
        </p:nvSpPr>
        <p:spPr>
          <a:xfrm>
            <a:off x="7993992" y="1759508"/>
            <a:ext cx="1086800" cy="2149600"/>
          </a:xfrm>
          <a:prstGeom prst="rect">
            <a:avLst/>
          </a:prstGeom>
          <a:noFill/>
          <a:ln>
            <a:noFill/>
          </a:ln>
        </p:spPr>
        <p:txBody>
          <a:bodyPr spcFirstLastPara="1" wrap="square" lIns="121900" tIns="121900" rIns="121900" bIns="121900" anchor="t" anchorCtr="0">
            <a:noAutofit/>
          </a:bodyPr>
          <a:lstStyle/>
          <a:p>
            <a:pPr marL="0" marR="0" lvl="0" indent="0" algn="r" rtl="0">
              <a:lnSpc>
                <a:spcPct val="115000"/>
              </a:lnSpc>
              <a:spcBef>
                <a:spcPts val="0"/>
              </a:spcBef>
              <a:spcAft>
                <a:spcPts val="0"/>
              </a:spcAft>
              <a:buNone/>
            </a:pPr>
            <a:r>
              <a:rPr lang="en-US" sz="1467" dirty="0">
                <a:solidFill>
                  <a:srgbClr val="262626"/>
                </a:solidFill>
                <a:latin typeface="Open Sans"/>
                <a:ea typeface="Open Sans"/>
                <a:cs typeface="Open Sans"/>
                <a:sym typeface="Open Sans"/>
              </a:rPr>
              <a:t>2006</a:t>
            </a:r>
            <a:endParaRPr sz="1467" dirty="0">
              <a:solidFill>
                <a:srgbClr val="262626"/>
              </a:solidFill>
              <a:latin typeface="Open Sans"/>
              <a:ea typeface="Open Sans"/>
              <a:cs typeface="Open Sans"/>
              <a:sym typeface="Open Sans"/>
            </a:endParaRPr>
          </a:p>
          <a:p>
            <a:pPr marL="0" marR="0" lvl="0" indent="0" algn="r" rtl="0">
              <a:lnSpc>
                <a:spcPct val="115000"/>
              </a:lnSpc>
              <a:spcBef>
                <a:spcPts val="0"/>
              </a:spcBef>
              <a:spcAft>
                <a:spcPts val="0"/>
              </a:spcAft>
              <a:buNone/>
            </a:pPr>
            <a:endParaRPr sz="1467" dirty="0">
              <a:solidFill>
                <a:srgbClr val="262626"/>
              </a:solidFill>
              <a:latin typeface="Open Sans"/>
              <a:ea typeface="Open Sans"/>
              <a:cs typeface="Open Sans"/>
              <a:sym typeface="Open Sans"/>
            </a:endParaRPr>
          </a:p>
          <a:p>
            <a:pPr marL="0" marR="0" lvl="0" indent="0" algn="r" rtl="0">
              <a:lnSpc>
                <a:spcPct val="115000"/>
              </a:lnSpc>
              <a:spcBef>
                <a:spcPts val="0"/>
              </a:spcBef>
              <a:spcAft>
                <a:spcPts val="0"/>
              </a:spcAft>
              <a:buNone/>
            </a:pPr>
            <a:endParaRPr sz="1467" dirty="0">
              <a:solidFill>
                <a:srgbClr val="262626"/>
              </a:solidFill>
              <a:latin typeface="Open Sans"/>
              <a:ea typeface="Open Sans"/>
              <a:cs typeface="Open Sans"/>
              <a:sym typeface="Open Sans"/>
            </a:endParaRPr>
          </a:p>
          <a:p>
            <a:pPr marL="0" marR="0" lvl="0" indent="0" algn="r" rtl="0">
              <a:lnSpc>
                <a:spcPct val="115000"/>
              </a:lnSpc>
              <a:spcBef>
                <a:spcPts val="0"/>
              </a:spcBef>
              <a:spcAft>
                <a:spcPts val="0"/>
              </a:spcAft>
              <a:buNone/>
            </a:pPr>
            <a:endParaRPr sz="1467" dirty="0">
              <a:solidFill>
                <a:srgbClr val="262626"/>
              </a:solidFill>
              <a:latin typeface="Open Sans"/>
              <a:ea typeface="Open Sans"/>
              <a:cs typeface="Open Sans"/>
              <a:sym typeface="Open Sans"/>
            </a:endParaRPr>
          </a:p>
          <a:p>
            <a:pPr marL="0" marR="0" lvl="0" indent="0" algn="r" rtl="0">
              <a:lnSpc>
                <a:spcPct val="115000"/>
              </a:lnSpc>
              <a:spcBef>
                <a:spcPts val="0"/>
              </a:spcBef>
              <a:spcAft>
                <a:spcPts val="0"/>
              </a:spcAft>
              <a:buNone/>
            </a:pPr>
            <a:endParaRPr sz="1467" dirty="0">
              <a:solidFill>
                <a:srgbClr val="262626"/>
              </a:solidFill>
              <a:latin typeface="Open Sans"/>
              <a:ea typeface="Open Sans"/>
              <a:cs typeface="Open Sans"/>
              <a:sym typeface="Open Sans"/>
            </a:endParaRPr>
          </a:p>
          <a:p>
            <a:pPr marL="0" marR="0" lvl="0" indent="0" algn="r" rtl="0">
              <a:lnSpc>
                <a:spcPct val="115000"/>
              </a:lnSpc>
              <a:spcBef>
                <a:spcPts val="0"/>
              </a:spcBef>
              <a:spcAft>
                <a:spcPts val="0"/>
              </a:spcAft>
              <a:buNone/>
            </a:pPr>
            <a:r>
              <a:rPr lang="en-US" sz="1467" dirty="0">
                <a:solidFill>
                  <a:srgbClr val="262626"/>
                </a:solidFill>
                <a:latin typeface="Open Sans"/>
                <a:ea typeface="Open Sans"/>
                <a:cs typeface="Open Sans"/>
                <a:sym typeface="Open Sans"/>
              </a:rPr>
              <a:t>2019</a:t>
            </a:r>
            <a:endParaRPr sz="1467" dirty="0">
              <a:solidFill>
                <a:srgbClr val="262626"/>
              </a:solidFill>
              <a:latin typeface="Open Sans"/>
              <a:ea typeface="Open Sans"/>
              <a:cs typeface="Open Sans"/>
              <a:sym typeface="Open Sans"/>
            </a:endParaRPr>
          </a:p>
        </p:txBody>
      </p:sp>
      <p:pic>
        <p:nvPicPr>
          <p:cNvPr id="19" name="Picture 18">
            <a:extLst>
              <a:ext uri="{FF2B5EF4-FFF2-40B4-BE49-F238E27FC236}">
                <a16:creationId xmlns:a16="http://schemas.microsoft.com/office/drawing/2014/main" id="{DE5AD149-260A-FF45-82E0-130CC185DE75}"/>
              </a:ext>
            </a:extLst>
          </p:cNvPr>
          <p:cNvPicPr>
            <a:picLocks noChangeAspect="1"/>
          </p:cNvPicPr>
          <p:nvPr/>
        </p:nvPicPr>
        <p:blipFill>
          <a:blip r:embed="rId4"/>
          <a:stretch>
            <a:fillRect/>
          </a:stretch>
        </p:blipFill>
        <p:spPr>
          <a:xfrm>
            <a:off x="1349900" y="1759508"/>
            <a:ext cx="6779270" cy="2856096"/>
          </a:xfrm>
          <a:prstGeom prst="rect">
            <a:avLst/>
          </a:prstGeom>
        </p:spPr>
      </p:pic>
      <p:pic>
        <p:nvPicPr>
          <p:cNvPr id="20" name="Google Shape;272;p9">
            <a:extLst>
              <a:ext uri="{FF2B5EF4-FFF2-40B4-BE49-F238E27FC236}">
                <a16:creationId xmlns:a16="http://schemas.microsoft.com/office/drawing/2014/main" id="{59AD22D4-91D7-1348-ABEE-162252086D2C}"/>
              </a:ext>
            </a:extLst>
          </p:cNvPr>
          <p:cNvPicPr preferRelativeResize="0"/>
          <p:nvPr/>
        </p:nvPicPr>
        <p:blipFill rotWithShape="1">
          <a:blip r:embed="rId5">
            <a:alphaModFix/>
          </a:blip>
          <a:srcRect/>
          <a:stretch/>
        </p:blipFill>
        <p:spPr>
          <a:xfrm>
            <a:off x="305923" y="161998"/>
            <a:ext cx="710930" cy="737436"/>
          </a:xfrm>
          <a:prstGeom prst="rect">
            <a:avLst/>
          </a:prstGeom>
          <a:noFill/>
          <a:ln>
            <a:noFill/>
          </a:ln>
        </p:spPr>
      </p:pic>
    </p:spTree>
    <p:extLst>
      <p:ext uri="{BB962C8B-B14F-4D97-AF65-F5344CB8AC3E}">
        <p14:creationId xmlns:p14="http://schemas.microsoft.com/office/powerpoint/2010/main" val="169728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68C75-E95E-0248-B131-227545660820}"/>
              </a:ext>
            </a:extLst>
          </p:cNvPr>
          <p:cNvSpPr>
            <a:spLocks noGrp="1"/>
          </p:cNvSpPr>
          <p:nvPr>
            <p:ph type="title"/>
          </p:nvPr>
        </p:nvSpPr>
        <p:spPr>
          <a:xfrm>
            <a:off x="1199375" y="433328"/>
            <a:ext cx="4621212" cy="570057"/>
          </a:xfrm>
        </p:spPr>
        <p:txBody>
          <a:bodyPr>
            <a:normAutofit fontScale="90000"/>
          </a:bodyPr>
          <a:lstStyle/>
          <a:p>
            <a:r>
              <a:rPr lang="en-US" sz="2400" dirty="0">
                <a:solidFill>
                  <a:srgbClr val="205061"/>
                </a:solidFill>
                <a:latin typeface="Open Sans"/>
                <a:ea typeface="Open Sans"/>
                <a:cs typeface="Open Sans"/>
              </a:rPr>
              <a:t>Improving</a:t>
            </a:r>
            <a:r>
              <a:rPr lang="en-US" dirty="0"/>
              <a:t> </a:t>
            </a:r>
            <a:r>
              <a:rPr lang="en-US" sz="2400" dirty="0">
                <a:solidFill>
                  <a:srgbClr val="205061"/>
                </a:solidFill>
                <a:latin typeface="Open Sans"/>
                <a:ea typeface="Open Sans"/>
                <a:cs typeface="Open Sans"/>
              </a:rPr>
              <a:t>Locust Monitoring and Modeling across Africa </a:t>
            </a:r>
          </a:p>
        </p:txBody>
      </p:sp>
      <p:sp>
        <p:nvSpPr>
          <p:cNvPr id="3" name="Text Placeholder 2">
            <a:extLst>
              <a:ext uri="{FF2B5EF4-FFF2-40B4-BE49-F238E27FC236}">
                <a16:creationId xmlns:a16="http://schemas.microsoft.com/office/drawing/2014/main" id="{5245A943-20FE-624E-88EA-9931DEFE9FBF}"/>
              </a:ext>
            </a:extLst>
          </p:cNvPr>
          <p:cNvSpPr>
            <a:spLocks noGrp="1"/>
          </p:cNvSpPr>
          <p:nvPr>
            <p:ph type="body" idx="1"/>
          </p:nvPr>
        </p:nvSpPr>
        <p:spPr>
          <a:xfrm>
            <a:off x="0" y="1716574"/>
            <a:ext cx="6081217" cy="2922540"/>
          </a:xfrm>
        </p:spPr>
        <p:txBody>
          <a:bodyPr>
            <a:normAutofit lnSpcReduction="10000"/>
          </a:bodyPr>
          <a:lstStyle/>
          <a:p>
            <a:pPr marL="239713" indent="-11113"/>
            <a:r>
              <a:rPr lang="en-US" dirty="0"/>
              <a:t>In response to the recent unprecedented upsurge in Desert Locust activity in East Africa, </a:t>
            </a:r>
            <a:r>
              <a:rPr lang="en-US" dirty="0">
                <a:sym typeface="Open Sans"/>
              </a:rPr>
              <a:t>SERVIR, in collaboration with NASA Harvest and Disasters, &amp; FAO to map and model high-resolution </a:t>
            </a:r>
            <a:r>
              <a:rPr lang="en-US" b="1" dirty="0">
                <a:sym typeface="Open Sans"/>
              </a:rPr>
              <a:t>soil moisture</a:t>
            </a:r>
            <a:r>
              <a:rPr lang="en-US" dirty="0">
                <a:sym typeface="Open Sans"/>
              </a:rPr>
              <a:t> to identify areas at high risk for egg laying to </a:t>
            </a:r>
            <a:r>
              <a:rPr lang="en-US" b="1" dirty="0">
                <a:sym typeface="Open Sans"/>
              </a:rPr>
              <a:t>target control measures</a:t>
            </a:r>
            <a:endParaRPr lang="en-US" b="1" dirty="0"/>
          </a:p>
        </p:txBody>
      </p:sp>
      <p:sp>
        <p:nvSpPr>
          <p:cNvPr id="4" name="Text Placeholder 3">
            <a:extLst>
              <a:ext uri="{FF2B5EF4-FFF2-40B4-BE49-F238E27FC236}">
                <a16:creationId xmlns:a16="http://schemas.microsoft.com/office/drawing/2014/main" id="{18CC87D0-94F6-374A-B375-294751F07FD2}"/>
              </a:ext>
            </a:extLst>
          </p:cNvPr>
          <p:cNvSpPr>
            <a:spLocks noGrp="1"/>
          </p:cNvSpPr>
          <p:nvPr>
            <p:ph type="body" idx="2"/>
          </p:nvPr>
        </p:nvSpPr>
        <p:spPr>
          <a:xfrm>
            <a:off x="2502490" y="5145085"/>
            <a:ext cx="3252851" cy="1298646"/>
          </a:xfrm>
        </p:spPr>
        <p:txBody>
          <a:bodyPr>
            <a:normAutofit/>
          </a:bodyPr>
          <a:lstStyle/>
          <a:p>
            <a:r>
              <a:rPr lang="en-US" dirty="0"/>
              <a:t>These methods were supported by work done with SERVIR West Africa</a:t>
            </a:r>
          </a:p>
        </p:txBody>
      </p:sp>
      <p:pic>
        <p:nvPicPr>
          <p:cNvPr id="5" name="Google Shape;257;p8">
            <a:extLst>
              <a:ext uri="{FF2B5EF4-FFF2-40B4-BE49-F238E27FC236}">
                <a16:creationId xmlns:a16="http://schemas.microsoft.com/office/drawing/2014/main" id="{74542D28-1745-EB47-B7A4-240CC1CA973A}"/>
              </a:ext>
            </a:extLst>
          </p:cNvPr>
          <p:cNvPicPr preferRelativeResize="0"/>
          <p:nvPr/>
        </p:nvPicPr>
        <p:blipFill rotWithShape="1">
          <a:blip r:embed="rId3">
            <a:alphaModFix/>
          </a:blip>
          <a:srcRect/>
          <a:stretch/>
        </p:blipFill>
        <p:spPr>
          <a:xfrm>
            <a:off x="189595" y="301128"/>
            <a:ext cx="783169" cy="796337"/>
          </a:xfrm>
          <a:prstGeom prst="rect">
            <a:avLst/>
          </a:prstGeom>
          <a:noFill/>
          <a:ln>
            <a:noFill/>
          </a:ln>
        </p:spPr>
      </p:pic>
      <p:pic>
        <p:nvPicPr>
          <p:cNvPr id="7" name="Google Shape;278;p10">
            <a:extLst>
              <a:ext uri="{FF2B5EF4-FFF2-40B4-BE49-F238E27FC236}">
                <a16:creationId xmlns:a16="http://schemas.microsoft.com/office/drawing/2014/main" id="{109B2C46-6EAD-1540-A7BA-8AFD85DC843A}"/>
              </a:ext>
            </a:extLst>
          </p:cNvPr>
          <p:cNvPicPr preferRelativeResize="0"/>
          <p:nvPr/>
        </p:nvPicPr>
        <p:blipFill rotWithShape="1">
          <a:blip r:embed="rId4">
            <a:alphaModFix/>
          </a:blip>
          <a:srcRect/>
          <a:stretch/>
        </p:blipFill>
        <p:spPr>
          <a:xfrm>
            <a:off x="5921189" y="142687"/>
            <a:ext cx="6187147" cy="6715313"/>
          </a:xfrm>
          <a:prstGeom prst="rect">
            <a:avLst/>
          </a:prstGeom>
          <a:noFill/>
          <a:ln>
            <a:noFill/>
          </a:ln>
        </p:spPr>
      </p:pic>
      <p:pic>
        <p:nvPicPr>
          <p:cNvPr id="8" name="Google Shape;281;p10">
            <a:extLst>
              <a:ext uri="{FF2B5EF4-FFF2-40B4-BE49-F238E27FC236}">
                <a16:creationId xmlns:a16="http://schemas.microsoft.com/office/drawing/2014/main" id="{9F424D0A-6E65-DC48-B48B-D97D10DBCACB}"/>
              </a:ext>
            </a:extLst>
          </p:cNvPr>
          <p:cNvPicPr preferRelativeResize="0"/>
          <p:nvPr/>
        </p:nvPicPr>
        <p:blipFill rotWithShape="1">
          <a:blip r:embed="rId5">
            <a:alphaModFix/>
          </a:blip>
          <a:srcRect/>
          <a:stretch/>
        </p:blipFill>
        <p:spPr>
          <a:xfrm>
            <a:off x="-26894" y="5208170"/>
            <a:ext cx="3509981" cy="1663277"/>
          </a:xfrm>
          <a:prstGeom prst="rect">
            <a:avLst/>
          </a:prstGeom>
          <a:noFill/>
          <a:ln>
            <a:noFill/>
          </a:ln>
        </p:spPr>
      </p:pic>
    </p:spTree>
    <p:extLst>
      <p:ext uri="{BB962C8B-B14F-4D97-AF65-F5344CB8AC3E}">
        <p14:creationId xmlns:p14="http://schemas.microsoft.com/office/powerpoint/2010/main" val="236341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A75E98-1DF2-8E49-9414-6D2CFA0D537C}"/>
              </a:ext>
            </a:extLst>
          </p:cNvPr>
          <p:cNvSpPr>
            <a:spLocks noGrp="1"/>
          </p:cNvSpPr>
          <p:nvPr>
            <p:ph type="title"/>
          </p:nvPr>
        </p:nvSpPr>
        <p:spPr>
          <a:xfrm>
            <a:off x="354725" y="297890"/>
            <a:ext cx="5741275" cy="570057"/>
          </a:xfrm>
        </p:spPr>
        <p:txBody>
          <a:bodyPr/>
          <a:lstStyle/>
          <a:p>
            <a:r>
              <a:rPr lang="en-US" sz="2200" dirty="0">
                <a:solidFill>
                  <a:srgbClr val="205061"/>
                </a:solidFill>
                <a:latin typeface="Open Sans"/>
                <a:ea typeface="Open Sans"/>
                <a:cs typeface="Open Sans"/>
              </a:rPr>
              <a:t>Gender Integration and Action</a:t>
            </a:r>
          </a:p>
        </p:txBody>
      </p:sp>
      <p:sp>
        <p:nvSpPr>
          <p:cNvPr id="4" name="Text Placeholder 3">
            <a:extLst>
              <a:ext uri="{FF2B5EF4-FFF2-40B4-BE49-F238E27FC236}">
                <a16:creationId xmlns:a16="http://schemas.microsoft.com/office/drawing/2014/main" id="{4B79D515-1D4A-8341-8528-2075D12CDAD6}"/>
              </a:ext>
            </a:extLst>
          </p:cNvPr>
          <p:cNvSpPr>
            <a:spLocks noGrp="1"/>
          </p:cNvSpPr>
          <p:nvPr>
            <p:ph type="body" idx="2"/>
          </p:nvPr>
        </p:nvSpPr>
        <p:spPr>
          <a:xfrm>
            <a:off x="354725" y="867946"/>
            <a:ext cx="6436040" cy="5815241"/>
          </a:xfrm>
        </p:spPr>
        <p:txBody>
          <a:bodyPr/>
          <a:lstStyle/>
          <a:p>
            <a:pPr marL="592663" lvl="0" indent="-457200">
              <a:spcBef>
                <a:spcPts val="0"/>
              </a:spcBef>
              <a:buClr>
                <a:srgbClr val="267FB0"/>
              </a:buClr>
              <a:buSzPts val="1920"/>
              <a:buFont typeface="+mj-lt"/>
              <a:buAutoNum type="arabicPeriod"/>
            </a:pPr>
            <a:r>
              <a:rPr lang="en-US" sz="2000" dirty="0">
                <a:solidFill>
                  <a:srgbClr val="262626"/>
                </a:solidFill>
                <a:latin typeface="Open Sans"/>
                <a:ea typeface="Open Sans"/>
                <a:cs typeface="Open Sans"/>
                <a:sym typeface="Open Sans"/>
              </a:rPr>
              <a:t>Building women leaders and gender champions in SERVIR</a:t>
            </a:r>
          </a:p>
          <a:p>
            <a:pPr marL="592663" lvl="0" indent="-457200">
              <a:spcBef>
                <a:spcPts val="1333"/>
              </a:spcBef>
              <a:buClr>
                <a:srgbClr val="267FB0"/>
              </a:buClr>
              <a:buSzPts val="1920"/>
              <a:buFont typeface="+mj-lt"/>
              <a:buAutoNum type="arabicPeriod"/>
            </a:pPr>
            <a:r>
              <a:rPr lang="en-US" sz="2000" dirty="0">
                <a:solidFill>
                  <a:srgbClr val="262626"/>
                </a:solidFill>
                <a:latin typeface="Open Sans"/>
                <a:ea typeface="Open Sans"/>
                <a:cs typeface="Open Sans"/>
                <a:sym typeface="Open Sans"/>
              </a:rPr>
              <a:t>Empowering women and girls to explore STEM fields </a:t>
            </a:r>
          </a:p>
          <a:p>
            <a:pPr marL="592663" lvl="0" indent="-457200">
              <a:spcBef>
                <a:spcPts val="1333"/>
              </a:spcBef>
              <a:buClr>
                <a:srgbClr val="267FB0"/>
              </a:buClr>
              <a:buSzPts val="1920"/>
              <a:buFont typeface="+mj-lt"/>
              <a:buAutoNum type="arabicPeriod"/>
            </a:pPr>
            <a:r>
              <a:rPr lang="en-US" sz="2000" dirty="0">
                <a:solidFill>
                  <a:srgbClr val="262626"/>
                </a:solidFill>
                <a:latin typeface="Open Sans"/>
                <a:ea typeface="Open Sans"/>
                <a:cs typeface="Open Sans"/>
                <a:sym typeface="Open Sans"/>
              </a:rPr>
              <a:t>Integrating gender considerations in service planning</a:t>
            </a:r>
          </a:p>
          <a:p>
            <a:pPr marL="592663" lvl="0" indent="-457200">
              <a:spcBef>
                <a:spcPts val="1333"/>
              </a:spcBef>
              <a:spcAft>
                <a:spcPts val="1333"/>
              </a:spcAft>
              <a:buClr>
                <a:srgbClr val="267FB0"/>
              </a:buClr>
              <a:buSzPts val="1920"/>
              <a:buFont typeface="+mj-lt"/>
              <a:buAutoNum type="arabicPeriod"/>
            </a:pPr>
            <a:r>
              <a:rPr lang="en-US" sz="2000" dirty="0">
                <a:solidFill>
                  <a:srgbClr val="262626"/>
                </a:solidFill>
                <a:latin typeface="Open Sans"/>
                <a:ea typeface="Open Sans"/>
                <a:cs typeface="Open Sans"/>
                <a:sym typeface="Open Sans"/>
              </a:rPr>
              <a:t>Using remote sensing and GIS to address development issues that are inclusive of underrepresented groups</a:t>
            </a:r>
          </a:p>
          <a:p>
            <a:endParaRPr lang="en-US" dirty="0"/>
          </a:p>
        </p:txBody>
      </p:sp>
      <p:pic>
        <p:nvPicPr>
          <p:cNvPr id="8" name="Picture 7">
            <a:extLst>
              <a:ext uri="{FF2B5EF4-FFF2-40B4-BE49-F238E27FC236}">
                <a16:creationId xmlns:a16="http://schemas.microsoft.com/office/drawing/2014/main" id="{9452276F-06A6-394D-999C-BCD0725F5B64}"/>
              </a:ext>
            </a:extLst>
          </p:cNvPr>
          <p:cNvPicPr>
            <a:picLocks noChangeAspect="1"/>
          </p:cNvPicPr>
          <p:nvPr/>
        </p:nvPicPr>
        <p:blipFill>
          <a:blip r:embed="rId2"/>
          <a:stretch>
            <a:fillRect/>
          </a:stretch>
        </p:blipFill>
        <p:spPr>
          <a:xfrm>
            <a:off x="7947212" y="4375976"/>
            <a:ext cx="3602989" cy="2407767"/>
          </a:xfrm>
          <a:prstGeom prst="rect">
            <a:avLst/>
          </a:prstGeom>
        </p:spPr>
      </p:pic>
      <p:pic>
        <p:nvPicPr>
          <p:cNvPr id="10" name="Picture 9">
            <a:extLst>
              <a:ext uri="{FF2B5EF4-FFF2-40B4-BE49-F238E27FC236}">
                <a16:creationId xmlns:a16="http://schemas.microsoft.com/office/drawing/2014/main" id="{90BBDC6C-C4A4-2F49-BF7D-058D99004A2D}"/>
              </a:ext>
            </a:extLst>
          </p:cNvPr>
          <p:cNvPicPr>
            <a:picLocks noChangeAspect="1"/>
          </p:cNvPicPr>
          <p:nvPr/>
        </p:nvPicPr>
        <p:blipFill>
          <a:blip r:embed="rId3"/>
          <a:stretch>
            <a:fillRect/>
          </a:stretch>
        </p:blipFill>
        <p:spPr>
          <a:xfrm>
            <a:off x="7150100" y="174872"/>
            <a:ext cx="4892210" cy="4128187"/>
          </a:xfrm>
          <a:prstGeom prst="rect">
            <a:avLst/>
          </a:prstGeom>
        </p:spPr>
      </p:pic>
      <p:pic>
        <p:nvPicPr>
          <p:cNvPr id="12" name="Picture 11">
            <a:extLst>
              <a:ext uri="{FF2B5EF4-FFF2-40B4-BE49-F238E27FC236}">
                <a16:creationId xmlns:a16="http://schemas.microsoft.com/office/drawing/2014/main" id="{8F912B58-A2CB-8444-8C55-383697062C95}"/>
              </a:ext>
            </a:extLst>
          </p:cNvPr>
          <p:cNvPicPr>
            <a:picLocks noChangeAspect="1"/>
          </p:cNvPicPr>
          <p:nvPr/>
        </p:nvPicPr>
        <p:blipFill>
          <a:blip r:embed="rId4"/>
          <a:stretch>
            <a:fillRect/>
          </a:stretch>
        </p:blipFill>
        <p:spPr>
          <a:xfrm>
            <a:off x="1995158" y="4303059"/>
            <a:ext cx="3155173" cy="2420407"/>
          </a:xfrm>
          <a:prstGeom prst="rect">
            <a:avLst/>
          </a:prstGeom>
        </p:spPr>
      </p:pic>
    </p:spTree>
    <p:extLst>
      <p:ext uri="{BB962C8B-B14F-4D97-AF65-F5344CB8AC3E}">
        <p14:creationId xmlns:p14="http://schemas.microsoft.com/office/powerpoint/2010/main" val="2504981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12"/>
          <p:cNvSpPr>
            <a:spLocks noGrp="1"/>
          </p:cNvSpPr>
          <p:nvPr>
            <p:ph type="pic" idx="2"/>
          </p:nvPr>
        </p:nvSpPr>
        <p:spPr>
          <a:xfrm>
            <a:off x="6276689" y="0"/>
            <a:ext cx="5915311" cy="6858000"/>
          </a:xfrm>
          <a:prstGeom prst="rect">
            <a:avLst/>
          </a:prstGeom>
          <a:noFill/>
          <a:ln>
            <a:noFill/>
          </a:ln>
        </p:spPr>
        <p:txBody>
          <a:bodyPr spcFirstLastPara="1" wrap="square" lIns="91425" tIns="45700" rIns="91425" bIns="45700" anchor="t" anchorCtr="0">
            <a:noAutofit/>
          </a:bodyPr>
          <a:lstStyle/>
          <a:p>
            <a:pPr marL="0" lvl="0" indent="0" algn="l" rtl="0">
              <a:spcBef>
                <a:spcPts val="1000"/>
              </a:spcBef>
              <a:spcAft>
                <a:spcPts val="0"/>
              </a:spcAft>
              <a:buNone/>
            </a:pPr>
            <a:endParaRPr/>
          </a:p>
        </p:txBody>
      </p:sp>
      <p:sp>
        <p:nvSpPr>
          <p:cNvPr id="308" name="Google Shape;308;p12"/>
          <p:cNvSpPr txBox="1"/>
          <p:nvPr/>
        </p:nvSpPr>
        <p:spPr>
          <a:xfrm>
            <a:off x="671248" y="2403120"/>
            <a:ext cx="5337703"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a:solidFill>
                  <a:srgbClr val="244D60"/>
                </a:solidFill>
                <a:latin typeface="Georgia"/>
                <a:ea typeface="Georgia"/>
                <a:cs typeface="Georgia"/>
                <a:sym typeface="Georgia"/>
              </a:rPr>
              <a:t>Thank You.</a:t>
            </a:r>
            <a:endParaRPr/>
          </a:p>
        </p:txBody>
      </p:sp>
      <p:sp>
        <p:nvSpPr>
          <p:cNvPr id="309" name="Google Shape;309;p12"/>
          <p:cNvSpPr txBox="1"/>
          <p:nvPr/>
        </p:nvSpPr>
        <p:spPr>
          <a:xfrm>
            <a:off x="671248" y="3223361"/>
            <a:ext cx="5831152" cy="10156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b="0" dirty="0">
                <a:solidFill>
                  <a:srgbClr val="5595AC"/>
                </a:solidFill>
                <a:latin typeface="Georgia"/>
                <a:ea typeface="Georgia"/>
                <a:cs typeface="Georgia"/>
                <a:sym typeface="Georgia"/>
              </a:rPr>
              <a:t>For further questions, please contact:</a:t>
            </a:r>
            <a:endParaRPr dirty="0"/>
          </a:p>
          <a:p>
            <a:pPr marL="0" marR="0" lvl="0" indent="0" algn="l" rtl="0">
              <a:spcBef>
                <a:spcPts val="0"/>
              </a:spcBef>
              <a:spcAft>
                <a:spcPts val="0"/>
              </a:spcAft>
              <a:buNone/>
            </a:pPr>
            <a:r>
              <a:rPr lang="en-US" sz="2000" dirty="0">
                <a:solidFill>
                  <a:srgbClr val="5595AC"/>
                </a:solidFill>
                <a:latin typeface="Georgia"/>
                <a:ea typeface="Georgia"/>
                <a:cs typeface="Georgia"/>
                <a:sym typeface="Georgia"/>
                <a:hlinkClick r:id="rId3"/>
              </a:rPr>
              <a:t>emily.c.adams@nasa.gov</a:t>
            </a:r>
            <a:r>
              <a:rPr lang="en-US" sz="2000" dirty="0">
                <a:solidFill>
                  <a:srgbClr val="5595AC"/>
                </a:solidFill>
                <a:latin typeface="Georgia"/>
                <a:ea typeface="Georgia"/>
                <a:cs typeface="Georgia"/>
                <a:sym typeface="Georgia"/>
              </a:rPr>
              <a:t> (SERVIR E&amp;S Africa)</a:t>
            </a:r>
          </a:p>
          <a:p>
            <a:pPr marL="0" marR="0" lvl="0" indent="0" algn="l" rtl="0">
              <a:spcBef>
                <a:spcPts val="0"/>
              </a:spcBef>
              <a:spcAft>
                <a:spcPts val="0"/>
              </a:spcAft>
              <a:buNone/>
            </a:pPr>
            <a:r>
              <a:rPr lang="en-US" sz="2000" dirty="0">
                <a:solidFill>
                  <a:srgbClr val="5595AC"/>
                </a:solidFill>
                <a:latin typeface="Georgia"/>
                <a:ea typeface="Georgia"/>
                <a:cs typeface="Georgia"/>
                <a:sym typeface="Georgia"/>
                <a:hlinkClick r:id="rId4"/>
              </a:rPr>
              <a:t>e</a:t>
            </a:r>
            <a:r>
              <a:rPr lang="en-US" sz="2000" b="0" dirty="0">
                <a:solidFill>
                  <a:srgbClr val="5595AC"/>
                </a:solidFill>
                <a:latin typeface="Georgia"/>
                <a:ea typeface="Georgia"/>
                <a:cs typeface="Georgia"/>
                <a:sym typeface="Georgia"/>
                <a:hlinkClick r:id="rId4"/>
              </a:rPr>
              <a:t>mil.cherrington@nasa.gov</a:t>
            </a:r>
            <a:r>
              <a:rPr lang="en-US" sz="2000" b="0" dirty="0">
                <a:solidFill>
                  <a:srgbClr val="5595AC"/>
                </a:solidFill>
                <a:latin typeface="Georgia"/>
                <a:ea typeface="Georgia"/>
                <a:cs typeface="Georgia"/>
                <a:sym typeface="Georgia"/>
              </a:rPr>
              <a:t> (SERVIR W. Africa)</a:t>
            </a:r>
            <a:endParaRPr sz="2000" b="0" dirty="0">
              <a:solidFill>
                <a:srgbClr val="5595AC"/>
              </a:solidFill>
              <a:latin typeface="Georgia"/>
              <a:ea typeface="Georgia"/>
              <a:cs typeface="Georgia"/>
              <a:sym typeface="Georgia"/>
            </a:endParaRPr>
          </a:p>
        </p:txBody>
      </p:sp>
      <p:pic>
        <p:nvPicPr>
          <p:cNvPr id="310" name="Google Shape;310;p12"/>
          <p:cNvPicPr preferRelativeResize="0"/>
          <p:nvPr/>
        </p:nvPicPr>
        <p:blipFill rotWithShape="1">
          <a:blip r:embed="rId5">
            <a:alphaModFix/>
          </a:blip>
          <a:srcRect/>
          <a:stretch/>
        </p:blipFill>
        <p:spPr>
          <a:xfrm>
            <a:off x="671248" y="5728321"/>
            <a:ext cx="2138508" cy="556958"/>
          </a:xfrm>
          <a:prstGeom prst="rect">
            <a:avLst/>
          </a:prstGeom>
          <a:noFill/>
          <a:ln>
            <a:noFill/>
          </a:ln>
        </p:spPr>
      </p:pic>
      <p:pic>
        <p:nvPicPr>
          <p:cNvPr id="311" name="Google Shape;311;p12"/>
          <p:cNvPicPr preferRelativeResize="0"/>
          <p:nvPr/>
        </p:nvPicPr>
        <p:blipFill rotWithShape="1">
          <a:blip r:embed="rId6">
            <a:alphaModFix/>
          </a:blip>
          <a:srcRect/>
          <a:stretch/>
        </p:blipFill>
        <p:spPr>
          <a:xfrm>
            <a:off x="228887" y="222987"/>
            <a:ext cx="5686425" cy="210183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theme/theme1.xml><?xml version="1.0" encoding="utf-8"?>
<a:theme xmlns:a="http://schemas.openxmlformats.org/drawingml/2006/main" name="1_Theme2">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TotalTime>
  <Words>917</Words>
  <Application>Microsoft Macintosh PowerPoint</Application>
  <PresentationFormat>Widescreen</PresentationFormat>
  <Paragraphs>111</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Open Sans</vt:lpstr>
      <vt:lpstr>Calibri</vt:lpstr>
      <vt:lpstr>Noto Sans Symbols</vt:lpstr>
      <vt:lpstr>Arial</vt:lpstr>
      <vt:lpstr>Georgia</vt:lpstr>
      <vt:lpstr>1_Theme2</vt:lpstr>
      <vt:lpstr>PowerPoint Presentation</vt:lpstr>
      <vt:lpstr>SERVIR Focuses on Asia, Africa, &amp; the Americas</vt:lpstr>
      <vt:lpstr>PowerPoint Presentation</vt:lpstr>
      <vt:lpstr>Services: SERVIR services meet needs in Africa</vt:lpstr>
      <vt:lpstr>PowerPoint Presentation</vt:lpstr>
      <vt:lpstr>PowerPoint Presentation</vt:lpstr>
      <vt:lpstr>Services: Monitoring Illegal Mining (Galamsey) in Ghana </vt:lpstr>
      <vt:lpstr>The Regional Cropland Assessment and Monitoring Service</vt:lpstr>
      <vt:lpstr>Assessing Landscape Scale Resilience Change </vt:lpstr>
      <vt:lpstr>Improving Locust Monitoring and Modeling across Africa </vt:lpstr>
      <vt:lpstr>Gender Integration and Action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Dina Rosenblatt</dc:creator>
  <cp:lastModifiedBy>Adams, Emily Caitlin (MSFC-ST11)[UAH]</cp:lastModifiedBy>
  <cp:revision>11</cp:revision>
  <dcterms:created xsi:type="dcterms:W3CDTF">2019-10-30T16:09:36Z</dcterms:created>
  <dcterms:modified xsi:type="dcterms:W3CDTF">2020-07-29T21:21:12Z</dcterms:modified>
</cp:coreProperties>
</file>