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4"/>
  </p:notesMasterIdLst>
  <p:sldIdLst>
    <p:sldId id="256" r:id="rId2"/>
    <p:sldId id="257" r:id="rId3"/>
    <p:sldId id="258" r:id="rId4"/>
    <p:sldId id="271" r:id="rId5"/>
    <p:sldId id="265" r:id="rId6"/>
    <p:sldId id="263" r:id="rId7"/>
    <p:sldId id="264" r:id="rId8"/>
    <p:sldId id="281" r:id="rId9"/>
    <p:sldId id="280" r:id="rId10"/>
    <p:sldId id="268" r:id="rId11"/>
    <p:sldId id="260" r:id="rId12"/>
    <p:sldId id="259" r:id="rId13"/>
    <p:sldId id="282" r:id="rId14"/>
    <p:sldId id="266" r:id="rId15"/>
    <p:sldId id="274" r:id="rId16"/>
    <p:sldId id="277" r:id="rId17"/>
    <p:sldId id="275" r:id="rId18"/>
    <p:sldId id="278" r:id="rId19"/>
    <p:sldId id="261" r:id="rId20"/>
    <p:sldId id="273" r:id="rId21"/>
    <p:sldId id="276" r:id="rId22"/>
    <p:sldId id="269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9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D22FB-3977-4210-AE5A-F66CED2C003A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9B872-A793-42C6-80F5-D9FD1CB4F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58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2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85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62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Plane of test points – pitch and roll points are “arbitrarily” paired. No correlation in how these are distributed. Latin hypercube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0671-A088-42F9-8800-8E06704D74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90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Loss of trust in the calibration process – too many </a:t>
            </a:r>
            <a:r>
              <a:rPr lang="en-US" dirty="0" err="1"/>
              <a:t>cals</a:t>
            </a:r>
            <a:r>
              <a:rPr lang="en-US" dirty="0"/>
              <a:t> coming back OOT</a:t>
            </a:r>
          </a:p>
          <a:p>
            <a:r>
              <a:rPr lang="en-US" dirty="0"/>
              <a:t>Users have started to disregard the calibration results as it may result in redoing months of work</a:t>
            </a:r>
          </a:p>
          <a:p>
            <a:r>
              <a:rPr lang="en-US" dirty="0"/>
              <a:t>To their calibrated eye, it seems to be working fine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10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Only the OOT </a:t>
            </a:r>
            <a:r>
              <a:rPr lang="en-US" dirty="0" err="1"/>
              <a:t>cals</a:t>
            </a:r>
            <a:r>
              <a:rPr lang="en-US" dirty="0"/>
              <a:t> are shown. Within these </a:t>
            </a:r>
            <a:r>
              <a:rPr lang="en-US" dirty="0" err="1"/>
              <a:t>cals</a:t>
            </a:r>
            <a:r>
              <a:rPr lang="en-US" dirty="0"/>
              <a:t>, we see how many of the measures (out of 20) are OOT. </a:t>
            </a:r>
          </a:p>
          <a:p>
            <a:pPr marL="228600" indent="-228600">
              <a:buAutoNum type="arabicPeriod"/>
            </a:pPr>
            <a:r>
              <a:rPr lang="en-US" dirty="0"/>
              <a:t>Highlighted rows are ones with &gt;10 OOT measures – maybe we need to look more closely at them.  If these are the ones that are actually out of </a:t>
            </a:r>
            <a:r>
              <a:rPr lang="en-US" dirty="0" err="1"/>
              <a:t>tol</a:t>
            </a:r>
            <a:r>
              <a:rPr lang="en-US" dirty="0"/>
              <a:t>, then there really aren’t as many.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0671-A088-42F9-8800-8E06704D74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45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81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96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Cubic model fit for F-test to show significance – if significant we can say that there is a structure that we need to remove</a:t>
            </a:r>
          </a:p>
          <a:p>
            <a:pPr marL="228600" indent="-228600">
              <a:buAutoNum type="arabicPeriod"/>
            </a:pPr>
            <a:r>
              <a:rPr lang="en-US" dirty="0"/>
              <a:t>All models tested for AMS12 were significant to within alpha=0.05 (although they were all much lower than that)</a:t>
            </a:r>
          </a:p>
          <a:p>
            <a:pPr marL="228600" indent="-228600">
              <a:buAutoNum type="arabicPeriod"/>
            </a:pPr>
            <a:r>
              <a:rPr lang="en-US" dirty="0"/>
              <a:t>Model residuals is pitch error after we remove this structure – looks random and they are actually all in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0671-A088-42F9-8800-8E06704D74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89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30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7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79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20671-A088-42F9-8800-8E06704D74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03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16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76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0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33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54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77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9B872-A793-42C6-80F5-D9FD1CB4F2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7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6DA2B-3944-4429-8F97-965F89C007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A6B3A-6D47-4435-8B54-E616E1468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43E6C-E661-4588-83A1-A1FFE093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BC69F-FE20-4DD8-827C-7B5935BCECE9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2AFCC-015B-44DC-B6F4-150FF7DF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FE071-256A-40A6-999A-9984B81B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40A1-47C3-4858-9C00-42B1A6107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71CC8-575B-4C3D-AF84-EA8CDACF1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83B36-5156-49DF-8835-9A7C5790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B0E6E-45A4-4084-943E-C4602EAB7FA1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612A6-CF92-4E1D-9336-8E6FDD54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647BF-17B3-47EA-97EF-5875D751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2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7E1F-C647-4C7E-9FF3-E378BFD0F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12BCF-C9CF-4846-910D-0F0793503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EF808-8F40-4B50-9119-D1256015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42B8-9884-429F-ABCD-D0EF141970ED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116DC-17DF-4CF0-B081-764811E4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A0281-2218-4C69-9872-160B7D18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4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535A-F118-49BA-BFD4-632F7384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08C0A-BA9A-40DC-9A14-1F470A0D7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C00851-6ECF-4CD8-AED7-A8CD26D9E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0B125-E242-4121-B7B2-5C2B2FDA4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BD71-B68D-4269-8193-CC825C0B34EB}" type="datetime1">
              <a:rPr lang="en-US" smtClean="0"/>
              <a:t>8/2/2020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F2D5F-EFF5-483A-A508-5722BD686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F45D8-DB7A-47F6-A076-12D422047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7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5E177-264F-44B4-BE71-9BE75A9B0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C98D9-4E2D-43ED-9C39-EE338A436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5D6B7-64CE-4297-8829-26ED6078D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4F9DD-A813-47F1-A3E7-B64FCB38B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8B5CD-008F-4297-9E04-732C13E27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F91688-3FFB-4435-9184-2D4C0AEB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1870-1FC9-46E8-8007-A96F893BCC93}" type="datetime1">
              <a:rPr lang="en-US" smtClean="0"/>
              <a:t>8/2/2020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B34A56-D16B-4839-9797-C0E52544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CDFF-DA95-49D0-BB23-C63534E0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4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7183E-3ECA-4452-9A08-DB0032ECB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A2C81-9F9B-4D87-84CF-6E270325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5FE4-98DE-4CC2-A57E-DCDCC2D4D5EB}" type="datetime1">
              <a:rPr lang="en-US" smtClean="0"/>
              <a:t>8/2/2020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49B15-3E9F-4B51-A205-6A9E21D5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09EF4-0644-4D3F-AE01-6D7CABCD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4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54EAD-CC16-47B6-90D7-A3E1BF7C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74E1-4AC5-43BA-B2E8-807B93360C17}" type="datetime1">
              <a:rPr lang="en-US" smtClean="0"/>
              <a:t>8/2/2020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D93E5-3BFB-457D-A87B-46E1269EE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15A92-3316-463B-8CD7-13216550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2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32A8-99C9-4738-8242-1C79DE886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4EED4-8FF1-4BB1-AFEA-015D363BE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F67DE-5E5D-4E68-A231-D2705B554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06D55-B4EC-41EB-AF12-F66025E4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67144-98AB-4232-A721-26641061FC13}" type="datetime1">
              <a:rPr lang="en-US" smtClean="0"/>
              <a:t>8/2/2020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7BCB9-0B3D-41FB-963D-818D280E9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716E2-2843-4B5E-A768-8D3FD53A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2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29E97-81A8-4C3A-B4E0-65D4EEB3A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CA387B-C217-4413-AC55-9AF087538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BF65B-CD86-48E5-8768-866E7EEEF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424D1-2317-4277-A5D1-0FB6309B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E7722-6839-4E01-B5AD-22730112C6DA}" type="datetime1">
              <a:rPr lang="en-US" smtClean="0"/>
              <a:t>8/2/2020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C26BA-D34F-42F9-A4D9-584280B98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0318C-A0E5-4A9E-B5DB-60BF87EF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6798F-097A-4251-BABC-255CD7E6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17AD7-CEFB-419A-B896-2A09CE375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5CD12-8EAC-41E7-82A7-301A0056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67649-259C-43C6-8C6B-24BBE7C27B6F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98368-955D-4DA3-AA6B-47F75F9E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6551A-F306-485F-AAE6-32D663AC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4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34484C-BB12-45F5-8558-4264882D9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7A7D1-D8C4-4380-9AD2-A8FC2579A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37803-A55D-4DD7-9719-BA4A6549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62666-9865-4752-A169-8ADCE1790B7E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0FB45-542D-4E71-9A60-CDA5DBAF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8ABC2-69FC-432B-886B-EE682CFE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1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2A67F8-3BB9-472A-B65A-687A75EC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9165C-94A0-4F2D-B765-15ECFD591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C3056-50D7-43B4-B613-433F3B4BAC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3FAE5-6DE2-44F7-88FA-7BBDF118F15B}" type="datetime1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36438-B0CF-4649-82DB-78A43CEB6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50AE1-FE4E-42AD-A411-0108A9130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99B03-83EC-4700-9FCE-4E685F0D8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8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9E8F4E-19F9-44FF-8485-FBE2ECBF5D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482" b="1643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B4436F-67AE-4734-A407-0E0402798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6427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 Statistical Analysis of AMS Sensor Calibration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D8B58-A7FF-43C2-A5C4-C595B740E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26115"/>
            <a:ext cx="9144000" cy="111744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Cassandra Chang 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August 5, 2020</a:t>
            </a: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1676D45C-233A-4D8A-A6BE-A12186FFE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724" y="457200"/>
            <a:ext cx="1673780" cy="141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61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164AC-F717-495A-B7EF-F23C159FB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70FA3-56A1-4097-9296-AA54990E1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Introduction to Angle Measuring Sensors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Typical usage, calibration process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What’s the issue?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Out of tolerance problems 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Exploratory analysis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AMS 12 calibrations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Simulations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What happens in the wind tunnel vs calibration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Conclusions, Questions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6AD02-B394-4AD6-8CB3-A8CEA39CB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0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Introduction to Angle Measuring Sensors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086"/>
            <a:ext cx="6522633" cy="25442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3 axis Q-flex sensors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Measure angles for models in wind tunnel experiments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Focus on AMS 12 but generalizes to other AMS packages</a:t>
            </a: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0B5B2-547F-42B7-A6A5-13F78647DD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5" r="15894"/>
          <a:stretch/>
        </p:blipFill>
        <p:spPr>
          <a:xfrm>
            <a:off x="7597676" y="1468349"/>
            <a:ext cx="4313521" cy="4145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C1C47-084B-4322-8174-6B067F5EBE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7" y="3963346"/>
            <a:ext cx="3305537" cy="2644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BCC697-C261-4C90-AF40-8E3BA0FE7B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542" y="3963346"/>
            <a:ext cx="3402291" cy="26444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61B81-BC2F-49F2-8807-74CA39DA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2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Calibration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71922"/>
            <a:ext cx="4669970" cy="285247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Six-month intervals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Angles measured at set testing points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All test points determined by the A.G. Davis table</a:t>
            </a: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038CB8-DB29-496B-8EDA-7E3DAA785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25" y="1227803"/>
            <a:ext cx="6307066" cy="48595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B1977-4A55-45AE-B55C-9650D595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60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computer, sitting, desk&#10;&#10;Description automatically generated">
            <a:extLst>
              <a:ext uri="{FF2B5EF4-FFF2-40B4-BE49-F238E27FC236}">
                <a16:creationId xmlns:a16="http://schemas.microsoft.com/office/drawing/2014/main" id="{686DCEEC-AF69-4E37-A1FC-491D6CFA06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" r="6499" b="6289"/>
          <a:stretch/>
        </p:blipFill>
        <p:spPr>
          <a:xfrm>
            <a:off x="1150765" y="380999"/>
            <a:ext cx="9890470" cy="609600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0AFE46-A862-4266-BF60-202631A2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4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AA15-7220-4C0E-955C-4F5BB5C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So what’s the problem?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B56ED-46DC-47A3-8845-694BEF99F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69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069CC7-1718-4B52-9CC1-608583D2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Out of tolerance calibrations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DF8FD1-79AC-42A9-B85A-A38A990C2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3568" y="1458405"/>
            <a:ext cx="5092432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Pitch Deviations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15 (shown)/26 calibrations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A00DA98-5F29-41CC-A575-0B2C6AC88C9B}"/>
              </a:ext>
            </a:extLst>
          </p:cNvPr>
          <p:cNvSpPr txBox="1">
            <a:spLocks/>
          </p:cNvSpPr>
          <p:nvPr/>
        </p:nvSpPr>
        <p:spPr>
          <a:xfrm>
            <a:off x="6236050" y="1462083"/>
            <a:ext cx="49777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Roll Deviations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3(shown)/26 calibrations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1E110-7CC4-4EC8-8D09-A6D8D686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AF1894-AE37-47F8-825C-317E65E7D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158" y="2468691"/>
            <a:ext cx="3424296" cy="4252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472A10-75A0-4B48-A4D9-A125552B8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549" y="2468692"/>
            <a:ext cx="3424294" cy="11662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4D2541-3A03-481F-B1DD-E81987DAE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156" y="2475618"/>
            <a:ext cx="3418719" cy="42458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7487070-AEEE-4B4B-A64B-881FBD17E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0969" y="2475618"/>
            <a:ext cx="3403957" cy="115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DEB94E-509F-42A2-8293-1F8F7CBD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EB473-05F6-47E8-9BFA-4E5B88A80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0398" y="442541"/>
            <a:ext cx="9291204" cy="59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9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DEB94E-509F-42A2-8293-1F8F7CBD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EB473-05F6-47E8-9BFA-4E5B88A80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0398" y="442541"/>
            <a:ext cx="9291204" cy="59729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941375-0CEB-41D1-B6CE-BCBABB2D1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98" y="442541"/>
            <a:ext cx="9291204" cy="5972917"/>
          </a:xfrm>
          <a:prstGeom prst="rect">
            <a:avLst/>
          </a:prstGeom>
        </p:spPr>
      </p:pic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DBC061A-D04E-469A-AC6B-361BE2851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99" y="442541"/>
            <a:ext cx="9291203" cy="59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3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person&#10;&#10;Description automatically generated">
            <a:extLst>
              <a:ext uri="{FF2B5EF4-FFF2-40B4-BE49-F238E27FC236}">
                <a16:creationId xmlns:a16="http://schemas.microsoft.com/office/drawing/2014/main" id="{E18B30BF-FFAF-45AC-8A99-ADC22F899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7" b="4222"/>
          <a:stretch/>
        </p:blipFill>
        <p:spPr>
          <a:xfrm>
            <a:off x="1367707" y="319087"/>
            <a:ext cx="9456586" cy="6219825"/>
          </a:xfr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F3374E1-AA59-4FAD-A4B1-0C4B2E66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0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52EE5-130C-49B8-A2DF-22C8E81D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38362DEA-D618-42F6-A892-750E9DB660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" t="2930" r="4560" b="3803"/>
          <a:stretch/>
        </p:blipFill>
        <p:spPr>
          <a:xfrm>
            <a:off x="1442357" y="143393"/>
            <a:ext cx="9307286" cy="65780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6099" y="1679801"/>
            <a:ext cx="3429001" cy="85656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Garamond" panose="02020404030301010803" pitchFamily="18" charset="0"/>
              </a:rPr>
              <a:t>area in 0.005 tolerance: 64%</a:t>
            </a:r>
          </a:p>
          <a:p>
            <a:r>
              <a:rPr lang="en-US" dirty="0">
                <a:latin typeface="Garamond" panose="02020404030301010803" pitchFamily="18" charset="0"/>
              </a:rPr>
              <a:t>area in 0.01 tolerance: 85%</a:t>
            </a:r>
          </a:p>
        </p:txBody>
      </p:sp>
    </p:spTree>
    <p:extLst>
      <p:ext uri="{BB962C8B-B14F-4D97-AF65-F5344CB8AC3E}">
        <p14:creationId xmlns:p14="http://schemas.microsoft.com/office/powerpoint/2010/main" val="1051958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Distribution 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731" y="1689100"/>
            <a:ext cx="4136923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Not normal! So what is it?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Top 3 fits (based on fitter and BIC):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Generalized normal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Weibull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Laplace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C7EFDCA-7937-4673-B6CC-EC0A8622CDA6}"/>
              </a:ext>
            </a:extLst>
          </p:cNvPr>
          <p:cNvSpPr txBox="1">
            <a:spLocks/>
          </p:cNvSpPr>
          <p:nvPr/>
        </p:nvSpPr>
        <p:spPr>
          <a:xfrm>
            <a:off x="5896897" y="1825625"/>
            <a:ext cx="41369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3A60D-CD70-4DED-B414-F708C321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A118A62-76FD-438D-B197-9CB4E0B65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51" y="1403554"/>
            <a:ext cx="8059949" cy="5181396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B535E043-49FA-43E9-896F-DE5B7A61E4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" r="3185" b="2667"/>
          <a:stretch/>
        </p:blipFill>
        <p:spPr>
          <a:xfrm>
            <a:off x="679654" y="1340892"/>
            <a:ext cx="6218904" cy="532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7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52EE5-130C-49B8-A2DF-22C8E81D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38C18A86-6330-4950-90B6-A723089D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86" y="393244"/>
            <a:ext cx="9277350" cy="5964011"/>
          </a:xfrm>
          <a:prstGeom prst="rect">
            <a:avLst/>
          </a:prstGeom>
        </p:spPr>
      </p:pic>
      <p:pic>
        <p:nvPicPr>
          <p:cNvPr id="10" name="Picture 9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DD0FAA03-43F0-42D9-AED0-037D7A249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85" y="393244"/>
            <a:ext cx="9277349" cy="5964010"/>
          </a:xfrm>
          <a:prstGeom prst="rect">
            <a:avLst/>
          </a:prstGeom>
        </p:spPr>
      </p:pic>
      <p:pic>
        <p:nvPicPr>
          <p:cNvPr id="12" name="Picture 11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40DCC188-315C-4B9C-81F7-562551A7E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82" y="393243"/>
            <a:ext cx="9277349" cy="5964010"/>
          </a:xfrm>
          <a:prstGeom prst="rect">
            <a:avLst/>
          </a:prstGeom>
        </p:spPr>
      </p:pic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5117F3-4097-43F5-BB3D-499B08159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76" y="393241"/>
            <a:ext cx="9277349" cy="596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3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CA3AFF-F939-43A0-8805-6CF627B94C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7"/>
          <a:stretch/>
        </p:blipFill>
        <p:spPr>
          <a:xfrm>
            <a:off x="6324600" y="2282671"/>
            <a:ext cx="5422248" cy="214781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4DFD07-109B-49B6-8D34-2BCA52B1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Distribution Fitting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4E0EC8-5691-4B5B-947A-AAD7B1048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4715435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Use Weibull because of applications in reliability engineering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Cross validation to verify this interval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Allows us to make probabilistic predictions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B643CF-17B5-46A5-A32B-8D7EED0F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AE2FCD-1B23-431D-8B5D-50389EA01837}"/>
              </a:ext>
            </a:extLst>
          </p:cNvPr>
          <p:cNvSpPr/>
          <p:nvPr/>
        </p:nvSpPr>
        <p:spPr>
          <a:xfrm>
            <a:off x="6433457" y="3548743"/>
            <a:ext cx="5268686" cy="4354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7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Goal: simulate the AMS package readings and behaviors when: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Given set perturbations in pitch, roll, and yaw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Typically used in the wind tunnel to determine angle of attack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33064-44C9-4F1B-9444-E7C3627C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44DD6D-F3B3-4652-A8B0-D58B77D7F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41" y="3863980"/>
            <a:ext cx="11120718" cy="201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61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E73D061A-B485-4960-872B-9ECF1D194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82" y="443119"/>
            <a:ext cx="9058835" cy="58235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7796B-71E3-4160-B6A9-94475C8A56D5}"/>
              </a:ext>
            </a:extLst>
          </p:cNvPr>
          <p:cNvSpPr txBox="1"/>
          <p:nvPr/>
        </p:nvSpPr>
        <p:spPr>
          <a:xfrm>
            <a:off x="2590794" y="828664"/>
            <a:ext cx="6317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Pitch Error = 0, Roll Error = 0, Yaw Error = 0.02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E8CB9D-6EDA-409D-9A5C-8AC5BABC6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82" y="443119"/>
            <a:ext cx="9058835" cy="582353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2D058-9AF8-437E-8BD4-47BCCAA4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E68BE-C5F6-48C4-A277-B6DC1862B166}"/>
              </a:ext>
            </a:extLst>
          </p:cNvPr>
          <p:cNvSpPr txBox="1"/>
          <p:nvPr/>
        </p:nvSpPr>
        <p:spPr>
          <a:xfrm>
            <a:off x="2590794" y="826818"/>
            <a:ext cx="6317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Pitch Error = 0, Roll Error = 0 .02, Yaw Error = 0</a:t>
            </a:r>
          </a:p>
        </p:txBody>
      </p:sp>
    </p:spTree>
    <p:extLst>
      <p:ext uri="{BB962C8B-B14F-4D97-AF65-F5344CB8AC3E}">
        <p14:creationId xmlns:p14="http://schemas.microsoft.com/office/powerpoint/2010/main" val="122446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Goal: simulate the AMS package readings and behaviors when: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Given set perturbations in pitch, roll, and yaw</a:t>
            </a:r>
          </a:p>
          <a:p>
            <a:pPr lvl="1"/>
            <a:r>
              <a:rPr lang="en-US" sz="2800" b="1" dirty="0">
                <a:solidFill>
                  <a:schemeClr val="bg1"/>
                </a:solidFill>
                <a:latin typeface="Garamond" panose="02020404030301010803" pitchFamily="18" charset="0"/>
              </a:rPr>
              <a:t>Typically used in the wind tunnel to determine angle of attack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33064-44C9-4F1B-9444-E7C3627C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17</a:t>
            </a:fld>
            <a:endParaRPr lang="en-US"/>
          </a:p>
        </p:txBody>
      </p:sp>
      <p:pic>
        <p:nvPicPr>
          <p:cNvPr id="10" name="Picture 9" descr="A picture containing aircraft, airplane, plane, large&#10;&#10;Description automatically generated">
            <a:extLst>
              <a:ext uri="{FF2B5EF4-FFF2-40B4-BE49-F238E27FC236}">
                <a16:creationId xmlns:a16="http://schemas.microsoft.com/office/drawing/2014/main" id="{B9094C43-99BB-4C59-9CD3-DDA8297D9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61308" y="3031981"/>
            <a:ext cx="6289964" cy="3144982"/>
          </a:xfrm>
          <a:prstGeom prst="rect">
            <a:avLst/>
          </a:prstGeom>
        </p:spPr>
      </p:pic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E5DE8CD4-30C1-4A9B-8D51-DAB873D7EBE6}"/>
              </a:ext>
            </a:extLst>
          </p:cNvPr>
          <p:cNvCxnSpPr>
            <a:cxnSpLocks/>
          </p:cNvCxnSpPr>
          <p:nvPr/>
        </p:nvCxnSpPr>
        <p:spPr>
          <a:xfrm rot="5400000">
            <a:off x="7269596" y="5625306"/>
            <a:ext cx="797792" cy="484911"/>
          </a:xfrm>
          <a:prstGeom prst="curvedConnector3">
            <a:avLst>
              <a:gd name="adj1" fmla="val 9515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3967AD6B-5823-4406-9A58-A22FB67715ED}"/>
              </a:ext>
            </a:extLst>
          </p:cNvPr>
          <p:cNvCxnSpPr>
            <a:cxnSpLocks/>
          </p:cNvCxnSpPr>
          <p:nvPr/>
        </p:nvCxnSpPr>
        <p:spPr>
          <a:xfrm rot="16200000" flipV="1">
            <a:off x="7305877" y="4135310"/>
            <a:ext cx="752944" cy="484912"/>
          </a:xfrm>
          <a:prstGeom prst="curvedConnector3">
            <a:avLst>
              <a:gd name="adj1" fmla="val 9416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91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72FF85C-8C72-4D9B-B2BB-D785E013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Yaw offset: 0.02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8ED3B9-95A7-4E0B-9DB9-D539A49D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3C6BBB-985E-4D42-95FA-2DC2B258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23" y="1439110"/>
            <a:ext cx="4011077" cy="4917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B9EB27-2AC8-4FBC-89A8-1E244E85A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210" y="1439109"/>
            <a:ext cx="4011077" cy="491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9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Disconnect between calibration process and actual usage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Errors shown in calibration may not affect errors in practice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Considered OOT on the table but still accurate in the wind tunnel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Future directions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Test this in the lab instead of just running simulations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Look more at roll error distributions and characteristics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916AD-0939-440D-AEB4-5723FED8B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8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Recommendations so far: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Increase the tolerance levels to the 95% confidence interval in Weibull distribution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Add onto the current calibration process – check performance when used in practice</a:t>
            </a:r>
          </a:p>
          <a:p>
            <a:pPr lvl="1"/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916AD-0939-440D-AEB4-5723FED8B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4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E10-FEB7-43B2-A2D6-2BD67C0EB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86D42-1821-4561-BA58-1F1AAC4F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Ken Toro and Pete Parker, mentors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Ciaran McCollum, intern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Shawn Britton</a:t>
            </a:r>
          </a:p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NASA Langley Internships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916AD-0939-440D-AEB4-5723FED8B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21</a:t>
            </a:fld>
            <a:endParaRPr lang="en-US"/>
          </a:p>
        </p:txBody>
      </p:sp>
      <p:pic>
        <p:nvPicPr>
          <p:cNvPr id="2050" name="Picture 2" descr="NASA Langley's Virtual Tour | NASA">
            <a:extLst>
              <a:ext uri="{FF2B5EF4-FFF2-40B4-BE49-F238E27FC236}">
                <a16:creationId xmlns:a16="http://schemas.microsoft.com/office/drawing/2014/main" id="{3656C382-BD96-4543-9B8B-E4BE4FD9B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576" y="1341463"/>
            <a:ext cx="5813330" cy="379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6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AA15-7220-4C0E-955C-4F5BB5C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8980B-47CF-4115-ACCA-225FCCC7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9B03-83EC-4700-9FCE-4E685F0D857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094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CE1579D1-7380-418C-98B6-6933A2086B7C}"/>
  <p:tag name="ISPRING_RESOURCE_FOLDER" val="C:\Users\Cassie\Desktop\NASA\NASA final\"/>
  <p:tag name="ISPRING_PRESENTATION_PATH" val="C:\Users\Cassie\Desktop\NASA\NASA final.pptx"/>
  <p:tag name="ISPRING_PROJECT_VERSION" val="9.3"/>
  <p:tag name="ISPRING_PROJECT_FOLDER_UPDATED" val="1"/>
  <p:tag name="ISPRING_PRESENTATION_TITLE" val="NASA final"/>
  <p:tag name="ISPRING_FIRST_PUBLISH" val="1"/>
  <p:tag name="ISPRING_LMS_API_VERSION" val="SCORM 2004 (2nd edition)"/>
  <p:tag name="ISPRING_ULTRA_SCORM_COURSE_ID" val="A3299CA4-572C-4CA8-A5F1-9BC91461345C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CLOUDFOLDERID" val="1"/>
  <p:tag name="ISPRINGONLINEFOLDERID" val="1"/>
  <p:tag name="ISPRING_OUTPUT_FOLDER" val="[[&quot;\u0000\uFFFDx\n{8B115433-E82F-42D9-9B37-F32EAAF4252E}&quot;,&quot;C:\\Users\\Cassie\\Desktop\\NASA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-no-video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SCORM_PASSING_SCORE" val="100.000000"/>
  <p:tag name="ISPRING_CURRENT_PLAYER_ID" val="universal-no-video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7004</TotalTime>
  <Words>628</Words>
  <Application>Microsoft Office PowerPoint</Application>
  <PresentationFormat>Widescreen</PresentationFormat>
  <Paragraphs>121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Garamond</vt:lpstr>
      <vt:lpstr>Office Theme</vt:lpstr>
      <vt:lpstr>A Statistical Analysis of AMS Sensor Calibration Data</vt:lpstr>
      <vt:lpstr>Outline</vt:lpstr>
      <vt:lpstr>Introduction to Angle Measuring Sensors</vt:lpstr>
      <vt:lpstr>Calibration Process</vt:lpstr>
      <vt:lpstr>PowerPoint Presentation</vt:lpstr>
      <vt:lpstr>So what’s the problem?</vt:lpstr>
      <vt:lpstr>Out of tolerance calibrations</vt:lpstr>
      <vt:lpstr>PowerPoint Presentation</vt:lpstr>
      <vt:lpstr>PowerPoint Presentation</vt:lpstr>
      <vt:lpstr>PowerPoint Presentation</vt:lpstr>
      <vt:lpstr>PowerPoint Presentation</vt:lpstr>
      <vt:lpstr>Distribution Fitting</vt:lpstr>
      <vt:lpstr>PowerPoint Presentation</vt:lpstr>
      <vt:lpstr>Distribution Fitting </vt:lpstr>
      <vt:lpstr>Simulations</vt:lpstr>
      <vt:lpstr>PowerPoint Presentation</vt:lpstr>
      <vt:lpstr>Simulations</vt:lpstr>
      <vt:lpstr>Yaw offset: 0.02</vt:lpstr>
      <vt:lpstr>Conclusions</vt:lpstr>
      <vt:lpstr>Conclusions</vt:lpstr>
      <vt:lpstr>Acknowledgements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final</dc:title>
  <dc:creator>Cassie Chang</dc:creator>
  <cp:lastModifiedBy>Cassie Chang</cp:lastModifiedBy>
  <cp:revision>45</cp:revision>
  <dcterms:created xsi:type="dcterms:W3CDTF">2020-07-06T21:43:27Z</dcterms:created>
  <dcterms:modified xsi:type="dcterms:W3CDTF">2020-08-03T14:25:04Z</dcterms:modified>
</cp:coreProperties>
</file>