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81" r:id="rId3"/>
    <p:sldId id="420" r:id="rId4"/>
    <p:sldId id="397" r:id="rId5"/>
    <p:sldId id="421" r:id="rId6"/>
    <p:sldId id="401" r:id="rId7"/>
    <p:sldId id="405" r:id="rId8"/>
    <p:sldId id="414" r:id="rId9"/>
    <p:sldId id="398" r:id="rId10"/>
    <p:sldId id="402" r:id="rId11"/>
    <p:sldId id="418" r:id="rId12"/>
    <p:sldId id="419" r:id="rId13"/>
    <p:sldId id="37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ilson, William G. (MSFC-EM10)[ESSSA]" initials="TWG(" lastIdx="6" clrIdx="0">
    <p:extLst>
      <p:ext uri="{19B8F6BF-5375-455C-9EA6-DF929625EA0E}">
        <p15:presenceInfo xmlns:p15="http://schemas.microsoft.com/office/powerpoint/2012/main" userId="S-1-5-21-330711430-3775241029-4075259233-62901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95" autoAdjust="0"/>
    <p:restoredTop sz="94660"/>
  </p:normalViewPr>
  <p:slideViewPr>
    <p:cSldViewPr snapToGrid="0">
      <p:cViewPr varScale="1">
        <p:scale>
          <a:sx n="95" d="100"/>
          <a:sy n="95" d="100"/>
        </p:scale>
        <p:origin x="108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02D1C9-F42E-440D-9F11-770D1CF571F5}" type="datetimeFigureOut">
              <a:rPr lang="en-US" smtClean="0"/>
              <a:t>8/10/2020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411BE2-93F4-48A4-87EA-E0F9FC05B3E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00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F3D04-10FC-41C7-9279-A9753E03D25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151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F3D04-10FC-41C7-9279-A9753E03D25C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518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F3D04-10FC-41C7-9279-A9753E03D25C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865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F3D04-10FC-41C7-9279-A9753E03D25C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33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F3D04-10FC-41C7-9279-A9753E03D25C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7814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F3D04-10FC-41C7-9279-A9753E03D25C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3973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F3D04-10FC-41C7-9279-A9753E03D25C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0780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F3D04-10FC-41C7-9279-A9753E03D25C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5636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F3D04-10FC-41C7-9279-A9753E03D25C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6903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F3D04-10FC-41C7-9279-A9753E03D25C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9323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3F3D04-10FC-41C7-9279-A9753E03D25C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119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091D1-FA5B-4515-9E9B-8E31533BEB89}" type="datetimeFigureOut">
              <a:rPr lang="en-US" smtClean="0"/>
              <a:t>8/10/2020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2FD4B-0026-4027-A33F-54501AB903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677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091D1-FA5B-4515-9E9B-8E31533BEB89}" type="datetimeFigureOut">
              <a:rPr lang="en-US" smtClean="0"/>
              <a:t>8/10/2020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2FD4B-0026-4027-A33F-54501AB903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479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091D1-FA5B-4515-9E9B-8E31533BEB89}" type="datetimeFigureOut">
              <a:rPr lang="en-US" smtClean="0"/>
              <a:t>8/10/2020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2FD4B-0026-4027-A33F-54501AB903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918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091D1-FA5B-4515-9E9B-8E31533BEB89}" type="datetimeFigureOut">
              <a:rPr lang="en-US" smtClean="0"/>
              <a:t>8/10/2020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2FD4B-0026-4027-A33F-54501AB903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274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091D1-FA5B-4515-9E9B-8E31533BEB89}" type="datetimeFigureOut">
              <a:rPr lang="en-US" smtClean="0"/>
              <a:t>8/10/2020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2FD4B-0026-4027-A33F-54501AB903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117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091D1-FA5B-4515-9E9B-8E31533BEB89}" type="datetimeFigureOut">
              <a:rPr lang="en-US" smtClean="0"/>
              <a:t>8/10/2020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2FD4B-0026-4027-A33F-54501AB903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116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091D1-FA5B-4515-9E9B-8E31533BEB89}" type="datetimeFigureOut">
              <a:rPr lang="en-US" smtClean="0"/>
              <a:t>8/10/2020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2FD4B-0026-4027-A33F-54501AB903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700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091D1-FA5B-4515-9E9B-8E31533BEB89}" type="datetimeFigureOut">
              <a:rPr lang="en-US" smtClean="0"/>
              <a:t>8/10/2020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2FD4B-0026-4027-A33F-54501AB903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899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091D1-FA5B-4515-9E9B-8E31533BEB89}" type="datetimeFigureOut">
              <a:rPr lang="en-US" smtClean="0"/>
              <a:t>8/10/2020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2FD4B-0026-4027-A33F-54501AB903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066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091D1-FA5B-4515-9E9B-8E31533BEB89}" type="datetimeFigureOut">
              <a:rPr lang="en-US" smtClean="0"/>
              <a:t>8/10/2020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2FD4B-0026-4027-A33F-54501AB903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561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091D1-FA5B-4515-9E9B-8E31533BEB89}" type="datetimeFigureOut">
              <a:rPr lang="en-US" smtClean="0"/>
              <a:t>8/10/2020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2FD4B-0026-4027-A33F-54501AB903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236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/>
            </a:gs>
            <a:gs pos="100000">
              <a:srgbClr val="002060">
                <a:lumMod val="72000"/>
                <a:lumOff val="28000"/>
              </a:srgbClr>
            </a:gs>
          </a:gsLst>
          <a:path path="circle">
            <a:fillToRect l="50000" t="50000" r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091D1-FA5B-4515-9E9B-8E31533BEB89}" type="datetimeFigureOut">
              <a:rPr lang="en-US" smtClean="0"/>
              <a:t>8/10/2020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2FD4B-0026-4027-A33F-54501AB903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55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gif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JPG"/><Relationship Id="rId3" Type="http://schemas.openxmlformats.org/officeDocument/2006/relationships/audio" Target="../media/media4.m4a"/><Relationship Id="rId7" Type="http://schemas.openxmlformats.org/officeDocument/2006/relationships/image" Target="../media/image11.jpeg"/><Relationship Id="rId12" Type="http://schemas.openxmlformats.org/officeDocument/2006/relationships/image" Target="../media/image7.png"/><Relationship Id="rId2" Type="http://schemas.microsoft.com/office/2007/relationships/media" Target="../media/media4.m4a"/><Relationship Id="rId1" Type="http://schemas.openxmlformats.org/officeDocument/2006/relationships/tags" Target="../tags/tag1.xml"/><Relationship Id="rId6" Type="http://schemas.openxmlformats.org/officeDocument/2006/relationships/image" Target="../media/image10.jpeg"/><Relationship Id="rId11" Type="http://schemas.openxmlformats.org/officeDocument/2006/relationships/image" Target="../media/image13.jpeg"/><Relationship Id="rId5" Type="http://schemas.openxmlformats.org/officeDocument/2006/relationships/notesSlide" Target="../notesSlides/notesSlide3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2.JPG"/><Relationship Id="rId1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jpe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jpeg"/><Relationship Id="rId12" Type="http://schemas.openxmlformats.org/officeDocument/2006/relationships/image" Target="../media/image4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0.jpeg"/><Relationship Id="rId11" Type="http://schemas.openxmlformats.org/officeDocument/2006/relationships/image" Target="../media/image7.pn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2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6.jpeg"/><Relationship Id="rId12" Type="http://schemas.openxmlformats.org/officeDocument/2006/relationships/image" Target="../media/image31.jpe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5" Type="http://schemas.openxmlformats.org/officeDocument/2006/relationships/image" Target="../media/image7.png"/><Relationship Id="rId10" Type="http://schemas.openxmlformats.org/officeDocument/2006/relationships/image" Target="../media/image29.jpe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28.jpeg"/><Relationship Id="rId1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5.jpeg"/><Relationship Id="rId12" Type="http://schemas.openxmlformats.org/officeDocument/2006/relationships/image" Target="../media/image4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34.png"/><Relationship Id="rId11" Type="http://schemas.openxmlformats.org/officeDocument/2006/relationships/image" Target="../media/image7.png"/><Relationship Id="rId5" Type="http://schemas.openxmlformats.org/officeDocument/2006/relationships/image" Target="../media/image33.png"/><Relationship Id="rId10" Type="http://schemas.openxmlformats.org/officeDocument/2006/relationships/image" Target="../media/image38.jpe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3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40.PNG"/><Relationship Id="rId5" Type="http://schemas.openxmlformats.org/officeDocument/2006/relationships/image" Target="../media/image39.JP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7.png"/><Relationship Id="rId5" Type="http://schemas.openxmlformats.org/officeDocument/2006/relationships/image" Target="../media/image41.jpe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14.m4a"/><Relationship Id="rId7" Type="http://schemas.openxmlformats.org/officeDocument/2006/relationships/image" Target="../media/image45.jpeg"/><Relationship Id="rId2" Type="http://schemas.openxmlformats.org/officeDocument/2006/relationships/video" Target="../media/media13.MOV"/><Relationship Id="rId1" Type="http://schemas.microsoft.com/office/2007/relationships/media" Target="../media/media13.MOV"/><Relationship Id="rId6" Type="http://schemas.openxmlformats.org/officeDocument/2006/relationships/image" Target="../media/image44.png"/><Relationship Id="rId5" Type="http://schemas.openxmlformats.org/officeDocument/2006/relationships/slideLayout" Target="../slideLayouts/slideLayout6.xml"/><Relationship Id="rId4" Type="http://schemas.openxmlformats.org/officeDocument/2006/relationships/audio" Target="../media/media14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3457" y="497376"/>
            <a:ext cx="11228439" cy="77751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Additive Manufacture of C103 for In-Space Propulsion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8991" y="1487156"/>
            <a:ext cx="9594017" cy="2884006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Omar </a:t>
            </a:r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Mireles, Omar Rodriguez</a:t>
            </a:r>
            <a:r>
              <a:rPr lang="en-US" sz="2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Sara Rengifo, Pat Salvail.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NASA Marshall Space Flight Center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9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Youping Gao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Castheon Inc.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9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Noah Philips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ATI Specialty Alloys</a:t>
            </a:r>
          </a:p>
          <a:p>
            <a:endParaRPr lang="en-US" sz="2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JANNAF Additive Manufacturing for Propulsion Applications TIM</a:t>
            </a:r>
          </a:p>
          <a:p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 September 2020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 descr="EM Logo Final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4481" y="4371162"/>
            <a:ext cx="2282196" cy="2286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371162"/>
            <a:ext cx="2269035" cy="2286000"/>
          </a:xfrm>
          <a:prstGeom prst="rect">
            <a:avLst/>
          </a:prstGeom>
        </p:spPr>
      </p:pic>
      <p:pic>
        <p:nvPicPr>
          <p:cNvPr id="1026" name="Picture 2" descr="C:\Users\omireles\Desktop\nasa_meatball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628" y="4371162"/>
            <a:ext cx="2682744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40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80"/>
    </mc:Choice>
    <mc:Fallback xmlns="">
      <p:transition spd="slow" advTm="192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1164" x="114300" y="4410075"/>
          <p14:tracePt t="1174" x="171450" y="4457700"/>
          <p14:tracePt t="1188" x="209550" y="4495800"/>
          <p14:tracePt t="1201" x="228600" y="4557713"/>
          <p14:tracePt t="1215" x="271463" y="4667250"/>
          <p14:tracePt t="1228" x="319088" y="4857750"/>
          <p14:tracePt t="1241" x="342900" y="5033963"/>
          <p14:tracePt t="1255" x="347663" y="5181600"/>
          <p14:tracePt t="1268" x="347663" y="5267325"/>
          <p14:tracePt t="1281" x="342900" y="5348288"/>
          <p14:tracePt t="1295" x="338138" y="5419725"/>
          <p14:tracePt t="1308" x="338138" y="5510213"/>
          <p14:tracePt t="1321" x="338138" y="5691188"/>
          <p14:tracePt t="1335" x="347663" y="5953125"/>
          <p14:tracePt t="1348" x="376238" y="6181725"/>
          <p14:tracePt t="1361" x="400050" y="6357938"/>
          <p14:tracePt t="1375" x="404813" y="6400800"/>
          <p14:tracePt t="1405" x="404813" y="6405563"/>
          <p14:tracePt t="1414" x="404813" y="6410325"/>
          <p14:tracePt t="1418" x="404813" y="6415088"/>
          <p14:tracePt t="1428" x="404813" y="6443663"/>
          <p14:tracePt t="1442" x="409575" y="6500813"/>
          <p14:tracePt t="1455" x="409575" y="6577013"/>
          <p14:tracePt t="1468" x="400050" y="6648450"/>
          <p14:tracePt t="1482" x="381000" y="6705600"/>
          <p14:tracePt t="1981" x="71438" y="6643688"/>
          <p14:tracePt t="1990" x="109538" y="6591300"/>
          <p14:tracePt t="2002" x="128588" y="6557963"/>
          <p14:tracePt t="2015" x="138113" y="6543675"/>
          <p14:tracePt t="2047" x="138113" y="6538913"/>
          <p14:tracePt t="2057" x="142875" y="6529388"/>
          <p14:tracePt t="2069" x="152400" y="6481763"/>
          <p14:tracePt t="2082" x="166688" y="6376988"/>
          <p14:tracePt t="2095" x="176213" y="6291263"/>
          <p14:tracePt t="2109" x="176213" y="6248400"/>
          <p14:tracePt t="2122" x="180975" y="6229350"/>
          <p14:tracePt t="2136" x="185738" y="6215063"/>
          <p14:tracePt t="2149" x="185738" y="6200775"/>
          <p14:tracePt t="2162" x="190500" y="6157913"/>
          <p14:tracePt t="2176" x="204788" y="6072188"/>
          <p14:tracePt t="2189" x="209550" y="6015038"/>
          <p14:tracePt t="2202" x="209550" y="5972175"/>
          <p14:tracePt t="2216" x="214313" y="5962650"/>
          <p14:tracePt t="2229" x="214313" y="5957888"/>
          <p14:tracePt t="2287" x="209550" y="5957888"/>
          <p14:tracePt t="2292" x="204788" y="5957888"/>
          <p14:tracePt t="2298" x="200025" y="5957888"/>
          <p14:tracePt t="2309" x="190500" y="5967413"/>
          <p14:tracePt t="2322" x="180975" y="5967413"/>
          <p14:tracePt t="2351" x="176213" y="5972175"/>
          <p14:tracePt t="2362" x="161925" y="5976938"/>
          <p14:tracePt t="2376" x="142875" y="5986463"/>
          <p14:tracePt t="2376" x="138113" y="5986463"/>
          <p14:tracePt t="2389" x="128588" y="5991225"/>
          <p14:tracePt t="2402" x="119063" y="5995988"/>
          <p14:tracePt t="2416" x="104775" y="6005513"/>
          <p14:tracePt t="2429" x="90488" y="6015038"/>
          <p14:tracePt t="2442" x="85725" y="6015038"/>
          <p14:tracePt t="2472" x="85725" y="6019800"/>
        </p14:tracePtLst>
      </p14:laserTrace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0" y="250871"/>
            <a:ext cx="12192000" cy="46166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Background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31212" y="733162"/>
            <a:ext cx="7514340" cy="574629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Traditional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Manufacture Constraints</a:t>
            </a:r>
            <a:endParaRPr lang="en-US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C103 commercial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stock Ø</a:t>
            </a:r>
            <a:r>
              <a:rPr lang="en-US" sz="1800" baseline="-2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max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102 mm (4 in).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Larger sizes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unable to meet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ASTM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B655.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Significantly limits design options.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buy-to-fly ratio (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20:1 to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50:1).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Objectives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Investigate C103 (Nb10Hf1Ti) AM and post-processing for improved design flexibility, properties, cost, &amp; availability.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Tasks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Calibri"/>
              </a:rPr>
              <a:t>Produce, characterize, and supply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Calibri"/>
              </a:rPr>
              <a:t>C103 powder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Calibri"/>
              </a:rPr>
              <a:t>(ATI).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Calibri"/>
              </a:rPr>
              <a:t>AM Parameter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Calibri"/>
              </a:rPr>
              <a:t>development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Calibri"/>
              </a:rPr>
              <a:t>&amp; design rules (Castheon &amp; MSFC).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Calibri"/>
              </a:rPr>
              <a:t>Metallography (Castheon &amp; MSFC).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Calibri"/>
              </a:rPr>
              <a:t>Vacuum stress relief, wire-EDM, and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Calibri"/>
              </a:rPr>
              <a:t>HIP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Calibri"/>
              </a:rPr>
              <a:t>(MSFC).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Calibri"/>
              </a:rPr>
              <a:t>Tensile tests: RT (MSFC) and high temp (PSU &amp; Westmoreland).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8733189" y="3436594"/>
            <a:ext cx="2372159" cy="1573861"/>
            <a:chOff x="4997905" y="886451"/>
            <a:chExt cx="2372159" cy="1573861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97905" y="886451"/>
              <a:ext cx="2372159" cy="1371600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4997905" y="2214091"/>
              <a:ext cx="237215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Apollo CSM RSC using C103.</a:t>
              </a:r>
              <a:endParaRPr lang="en-US" sz="1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873841" y="1058506"/>
            <a:ext cx="2090857" cy="1591320"/>
            <a:chOff x="9404193" y="932256"/>
            <a:chExt cx="2090857" cy="159132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404193" y="932256"/>
              <a:ext cx="2090857" cy="1371600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9404193" y="2277355"/>
              <a:ext cx="20908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C103 bar stock.</a:t>
              </a:r>
              <a:endParaRPr lang="en-US" sz="1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48160"/>
            <a:ext cx="990306" cy="824176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46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247"/>
    </mc:Choice>
    <mc:Fallback xmlns="">
      <p:transition spd="slow" advTm="1322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61432" x="90488" y="6024563"/>
          <p14:tracePt t="61438" x="133350" y="6229350"/>
          <p14:tracePt t="61444" x="190500" y="6500813"/>
          <p14:tracePt t="61454" x="314325" y="6853238"/>
          <p14:tracePt t="61521" x="3581400" y="6853238"/>
          <p14:tracePt t="61541" x="4657725" y="6853238"/>
          <p14:tracePt t="61548" x="4848225" y="6848475"/>
          <p14:tracePt t="61562" x="5191125" y="6772275"/>
          <p14:tracePt t="61574" x="5353050" y="6719888"/>
          <p14:tracePt t="61587" x="5410200" y="6696075"/>
          <p14:tracePt t="61601" x="5414963" y="6696075"/>
          <p14:tracePt t="61672" x="5424488" y="6696075"/>
          <p14:tracePt t="61676" x="5438775" y="6691313"/>
          <p14:tracePt t="61681" x="5472113" y="6677025"/>
          <p14:tracePt t="61694" x="5548313" y="6643688"/>
          <p14:tracePt t="61708" x="5591175" y="6591300"/>
          <p14:tracePt t="61721" x="5681663" y="6534150"/>
          <p14:tracePt t="61734" x="5881688" y="6362700"/>
          <p14:tracePt t="61747" x="6124575" y="6119813"/>
          <p14:tracePt t="61761" x="6434138" y="5767388"/>
          <p14:tracePt t="61774" x="6591300" y="5491163"/>
          <p14:tracePt t="61787" x="6700838" y="5219700"/>
          <p14:tracePt t="61801" x="6800850" y="5019675"/>
          <p14:tracePt t="61815" x="6910388" y="4891088"/>
          <p14:tracePt t="61828" x="7000875" y="4810125"/>
          <p14:tracePt t="61842" x="7081838" y="4743450"/>
          <p14:tracePt t="61854" x="7129463" y="4681538"/>
          <p14:tracePt t="61868" x="7143750" y="4633913"/>
          <p14:tracePt t="61881" x="7143750" y="4600575"/>
          <p14:tracePt t="61894" x="7138988" y="4591050"/>
          <p14:tracePt t="61908" x="7138988" y="4586288"/>
          <p14:tracePt t="61939" x="7134225" y="4581525"/>
          <p14:tracePt t="61945" x="7134225" y="4576763"/>
          <p14:tracePt t="61950" x="7129463" y="4567238"/>
          <p14:tracePt t="61961" x="7119938" y="4552950"/>
          <p14:tracePt t="61974" x="7105650" y="4524375"/>
          <p14:tracePt t="61988" x="7091363" y="4476750"/>
          <p14:tracePt t="62001" x="7086600" y="4448175"/>
          <p14:tracePt t="62015" x="7062788" y="4410075"/>
          <p14:tracePt t="62028" x="7000875" y="4186238"/>
          <p14:tracePt t="62041" x="6924675" y="3814763"/>
          <p14:tracePt t="62054" x="6800850" y="3500438"/>
          <p14:tracePt t="62068" x="6681788" y="3324225"/>
          <p14:tracePt t="62081" x="6562725" y="3209925"/>
          <p14:tracePt t="62096" x="6357938" y="3119438"/>
          <p14:tracePt t="62108" x="6138863" y="3081338"/>
          <p14:tracePt t="62121" x="5919788" y="3076575"/>
          <p14:tracePt t="62135" x="5710238" y="3171825"/>
          <p14:tracePt t="62161" x="5486400" y="3557588"/>
          <p14:tracePt t="62175" x="5467350" y="3805238"/>
          <p14:tracePt t="62188" x="5548313" y="4024313"/>
          <p14:tracePt t="62201" x="5776913" y="4195763"/>
          <p14:tracePt t="62215" x="6062663" y="4295775"/>
          <p14:tracePt t="62228" x="6448425" y="4371975"/>
          <p14:tracePt t="62241" x="6858000" y="4400550"/>
          <p14:tracePt t="62255" x="7191375" y="4381500"/>
          <p14:tracePt t="62268" x="7772400" y="4243388"/>
          <p14:tracePt t="62281" x="8377238" y="4052888"/>
          <p14:tracePt t="62295" x="9163050" y="3762375"/>
          <p14:tracePt t="62312" x="9801225" y="3486150"/>
          <p14:tracePt t="62323" x="9953625" y="3395663"/>
          <p14:tracePt t="62335" x="10025063" y="3319463"/>
          <p14:tracePt t="62348" x="10044113" y="3271838"/>
          <p14:tracePt t="62362" x="10053638" y="3228975"/>
          <p14:tracePt t="62375" x="10058400" y="3190875"/>
          <p14:tracePt t="62389" x="10067925" y="3148013"/>
          <p14:tracePt t="62401" x="10072688" y="3119438"/>
          <p14:tracePt t="62415" x="10067925" y="3090863"/>
          <p14:tracePt t="62428" x="10048875" y="3062288"/>
          <p14:tracePt t="62441" x="10039350" y="3033713"/>
          <p14:tracePt t="62455" x="10039350" y="3024188"/>
          <p14:tracePt t="62471" x="10044113" y="3005138"/>
          <p14:tracePt t="62482" x="10044113" y="2995613"/>
          <p14:tracePt t="62528" x="10044113" y="3000375"/>
          <p14:tracePt t="62534" x="10029825" y="3005138"/>
          <p14:tracePt t="62538" x="10015538" y="3014663"/>
          <p14:tracePt t="62548" x="9986963" y="3043238"/>
          <p14:tracePt t="62562" x="9953625" y="3138488"/>
          <p14:tracePt t="62575" x="9872663" y="3352800"/>
          <p14:tracePt t="62588" x="9705975" y="3633788"/>
          <p14:tracePt t="62602" x="9539288" y="3838575"/>
          <p14:tracePt t="62604" x="9534525" y="3848100"/>
          <p14:tracePt t="62615" x="9501188" y="3886200"/>
          <p14:tracePt t="62628" x="9501188" y="3890963"/>
          <p14:tracePt t="62641" x="9510713" y="3900488"/>
          <p14:tracePt t="62655" x="9534525" y="3905250"/>
          <p14:tracePt t="62668" x="9548813" y="3910013"/>
          <p14:tracePt t="62682" x="9548813" y="3914775"/>
          <p14:tracePt t="62729" x="9553575" y="3914775"/>
          <p14:tracePt t="62734" x="9558338" y="3910013"/>
          <p14:tracePt t="62782" x="9558338" y="3914775"/>
          <p14:tracePt t="62786" x="9558338" y="3919538"/>
          <p14:tracePt t="62791" x="9558338" y="3938588"/>
          <p14:tracePt t="62802" x="9558338" y="3981450"/>
          <p14:tracePt t="62815" x="9553575" y="4024313"/>
          <p14:tracePt t="62828" x="9553575" y="4057650"/>
          <p14:tracePt t="62844" x="9539288" y="4095750"/>
          <p14:tracePt t="62855" x="9520238" y="4133850"/>
          <p14:tracePt t="62869" x="9510713" y="4167188"/>
          <p14:tracePt t="62882" x="9510713" y="4181475"/>
          <p14:tracePt t="62896" x="9515475" y="4191000"/>
          <p14:tracePt t="62982" x="9520238" y="4191000"/>
          <p14:tracePt t="62987" x="9520238" y="4186238"/>
          <p14:tracePt t="62992" x="9520238" y="4181475"/>
          <p14:tracePt t="63002" x="9520238" y="4167188"/>
          <p14:tracePt t="63016" x="9520238" y="4152900"/>
          <p14:tracePt t="63030" x="9520238" y="4148138"/>
          <p14:tracePt t="63081" x="9515475" y="4148138"/>
          <p14:tracePt t="63085" x="9510713" y="4148138"/>
          <p14:tracePt t="63095" x="9505950" y="4143375"/>
          <p14:tracePt t="63141" x="9501188" y="4143375"/>
          <p14:tracePt t="63147" x="9496425" y="4143375"/>
          <p14:tracePt t="63152" x="9486900" y="4152900"/>
          <p14:tracePt t="63162" x="9467850" y="4167188"/>
          <p14:tracePt t="63175" x="9434513" y="4205288"/>
          <p14:tracePt t="63190" x="9405938" y="4243388"/>
          <p14:tracePt t="63202" x="9386888" y="4262438"/>
          <p14:tracePt t="63217" x="9377363" y="4281488"/>
          <p14:tracePt t="63229" x="9377363" y="4291013"/>
          <p14:tracePt t="63242" x="9377363" y="4305300"/>
          <p14:tracePt t="63256" x="9386888" y="4329113"/>
          <p14:tracePt t="63269" x="9401175" y="4348163"/>
          <p14:tracePt t="63282" x="9429750" y="4367213"/>
          <p14:tracePt t="63296" x="9477375" y="4371975"/>
          <p14:tracePt t="63309" x="9525000" y="4371975"/>
          <p14:tracePt t="63322" x="9582150" y="4343400"/>
          <p14:tracePt t="63336" x="9634538" y="4300538"/>
          <p14:tracePt t="63349" x="9672638" y="4267200"/>
          <p14:tracePt t="63362" x="9696450" y="4238625"/>
          <p14:tracePt t="63377" x="9705975" y="4214813"/>
          <p14:tracePt t="63390" x="9710738" y="4191000"/>
          <p14:tracePt t="63402" x="9710738" y="4167188"/>
          <p14:tracePt t="63416" x="9705975" y="4152900"/>
          <p14:tracePt t="63429" x="9701213" y="4143375"/>
          <p14:tracePt t="63443" x="9691688" y="4133850"/>
          <p14:tracePt t="63456" x="9682163" y="4119563"/>
          <p14:tracePt t="63469" x="9672638" y="4119563"/>
          <p14:tracePt t="63483" x="9667875" y="4114800"/>
          <p14:tracePt t="63496" x="9658350" y="4110038"/>
          <p14:tracePt t="63510" x="9644063" y="4105275"/>
          <p14:tracePt t="63523" x="9615488" y="4105275"/>
          <p14:tracePt t="63536" x="9586913" y="4105275"/>
          <p14:tracePt t="63550" x="9548813" y="4114800"/>
          <p14:tracePt t="63564" x="9486900" y="4133850"/>
          <p14:tracePt t="63576" x="9458325" y="4148138"/>
          <p14:tracePt t="63589" x="9448800" y="4162425"/>
          <p14:tracePt t="63603" x="9439275" y="4181475"/>
          <p14:tracePt t="63604" x="9439275" y="4186238"/>
          <p14:tracePt t="63616" x="9439275" y="4205288"/>
          <p14:tracePt t="63630" x="9444038" y="4229100"/>
          <p14:tracePt t="63643" x="9453563" y="4248150"/>
          <p14:tracePt t="63656" x="9472613" y="4257675"/>
          <p14:tracePt t="63669" x="9501188" y="4262438"/>
          <p14:tracePt t="63683" x="9548813" y="4248150"/>
          <p14:tracePt t="63696" x="9605963" y="4210050"/>
          <p14:tracePt t="63709" x="9663113" y="4171950"/>
          <p14:tracePt t="63723" x="9715500" y="4124325"/>
          <p14:tracePt t="63736" x="9729788" y="4086225"/>
          <p14:tracePt t="63750" x="9734550" y="4052888"/>
          <p14:tracePt t="63764" x="9725025" y="4024313"/>
          <p14:tracePt t="63782" x="9672638" y="3976688"/>
          <p14:tracePt t="63790" x="9653588" y="3971925"/>
          <p14:tracePt t="63803" x="9605963" y="3957638"/>
          <p14:tracePt t="63817" x="9563100" y="3962400"/>
          <p14:tracePt t="63830" x="9486900" y="4005263"/>
          <p14:tracePt t="63843" x="9367838" y="4071938"/>
          <p14:tracePt t="63856" x="9258300" y="4148138"/>
          <p14:tracePt t="63869" x="9144000" y="4248150"/>
          <p14:tracePt t="63883" x="9096375" y="4319588"/>
          <p14:tracePt t="63896" x="9091613" y="4362450"/>
          <p14:tracePt t="63910" x="9091613" y="4376738"/>
          <p14:tracePt t="63923" x="9105900" y="4381500"/>
          <p14:tracePt t="63937" x="9153525" y="4381500"/>
          <p14:tracePt t="63950" x="9244013" y="4352925"/>
          <p14:tracePt t="63963" x="9348788" y="4295775"/>
          <p14:tracePt t="63976" x="9458325" y="4219575"/>
          <p14:tracePt t="63990" x="9529763" y="4138613"/>
          <p14:tracePt t="64003" x="9567863" y="4071938"/>
          <p14:tracePt t="64016" x="9577388" y="4024313"/>
          <p14:tracePt t="64031" x="9577388" y="4005263"/>
          <p14:tracePt t="64043" x="9563100" y="3995738"/>
          <p14:tracePt t="64056" x="9525000" y="3990975"/>
          <p14:tracePt t="64070" x="9467850" y="4005263"/>
          <p14:tracePt t="64083" x="9401175" y="4043363"/>
          <p14:tracePt t="64097" x="9329738" y="4110038"/>
          <p14:tracePt t="64098" x="9320213" y="4119563"/>
          <p14:tracePt t="64110" x="9291638" y="4176713"/>
          <p14:tracePt t="64125" x="9286875" y="4233863"/>
          <p14:tracePt t="64137" x="9315450" y="4267200"/>
          <p14:tracePt t="64150" x="9377363" y="4286250"/>
          <p14:tracePt t="64163" x="9458325" y="4295775"/>
          <p14:tracePt t="64176" x="9515475" y="4276725"/>
          <p14:tracePt t="64192" x="9577388" y="4233863"/>
          <p14:tracePt t="64203" x="9601200" y="4205288"/>
          <p14:tracePt t="64218" x="9610725" y="4176713"/>
          <p14:tracePt t="64230" x="9610725" y="4171950"/>
          <p14:tracePt t="64256" x="9605963" y="4181475"/>
          <p14:tracePt t="64270" x="9577388" y="4252913"/>
          <p14:tracePt t="64283" x="9501188" y="4419600"/>
          <p14:tracePt t="64297" x="9386888" y="4624388"/>
          <p14:tracePt t="64311" x="9320213" y="4757738"/>
          <p14:tracePt t="64323" x="9305925" y="4848225"/>
          <p14:tracePt t="64337" x="9305925" y="4919663"/>
          <p14:tracePt t="64350" x="9329738" y="4986338"/>
          <p14:tracePt t="64364" x="9386888" y="5076825"/>
          <p14:tracePt t="64378" x="9429750" y="5167313"/>
          <p14:tracePt t="64390" x="9439275" y="5281613"/>
          <p14:tracePt t="64404" x="9415463" y="5457825"/>
          <p14:tracePt t="64417" x="9377363" y="5605463"/>
          <p14:tracePt t="64431" x="9367838" y="5715000"/>
          <p14:tracePt t="64444" x="9372600" y="5815013"/>
          <p14:tracePt t="64457" x="9386888" y="5900738"/>
          <p14:tracePt t="64471" x="9396413" y="5967413"/>
          <p14:tracePt t="64483" x="9405938" y="6010275"/>
          <p14:tracePt t="64497" x="9420225" y="6076950"/>
          <p14:tracePt t="64510" x="9420225" y="6138863"/>
          <p14:tracePt t="64523" x="9405938" y="6186488"/>
          <p14:tracePt t="64537" x="9396413" y="6200775"/>
          <p14:tracePt t="64625" x="9396413" y="6196013"/>
          <p14:tracePt t="64630" x="9396413" y="6191250"/>
          <p14:tracePt t="64638" x="9396413" y="6186488"/>
          <p14:tracePt t="64648" x="9396413" y="6181725"/>
          <p14:tracePt t="64657" x="9396413" y="6176963"/>
          <p14:tracePt t="64672" x="9396413" y="6167438"/>
          <p14:tracePt t="64684" x="9391650" y="6162675"/>
          <p14:tracePt t="64697" x="9391650" y="6157913"/>
          <p14:tracePt t="64721" x="9391650" y="6153150"/>
          <p14:tracePt t="66039" x="9396413" y="6153150"/>
          <p14:tracePt t="66044" x="9410700" y="6157913"/>
          <p14:tracePt t="66058" x="9534525" y="6215063"/>
          <p14:tracePt t="66072" x="9810750" y="6338888"/>
          <p14:tracePt t="66085" x="10201275" y="6457950"/>
          <p14:tracePt t="66099" x="10844213" y="6534150"/>
          <p14:tracePt t="66100" x="10939463" y="6538913"/>
          <p14:tracePt t="66112" x="11530013" y="6543675"/>
          <p14:tracePt t="66125" x="12115800" y="6515100"/>
        </p14:tracePtLst>
      </p14:laserTrace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0" y="250871"/>
            <a:ext cx="12192000" cy="46166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Feedstock Development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31212" y="852034"/>
            <a:ext cx="7514340" cy="545242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MSFC provided powder requirement specification</a:t>
            </a:r>
            <a:endParaRPr lang="en-US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ATI developed the atomization process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Powder provided to Castheon and MSFC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L-PBF grade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C103 powder is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reactive.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Shipped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metal powder hazard class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4.2.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Powder Characterization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Calibri"/>
              </a:rPr>
              <a:t>Particle Size Distribution (PSD):                                                                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D10 = 12.6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µm, D50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33.8 µm,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D90 =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49.1 µm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Calibri"/>
              </a:rPr>
              <a:t>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Calibri"/>
              </a:rPr>
              <a:t>Morphology: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median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circularity of 0.98 (highly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spherical).</a:t>
            </a:r>
            <a:endParaRPr lang="en-US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Calibri"/>
              </a:rPr>
              <a:t>Density: &gt; 99.9 %TD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Calibri"/>
              </a:rPr>
              <a:t>Chemistry: m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 ASTM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B625 except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oxygen (600 ppm max - passivation).</a:t>
            </a:r>
            <a:endParaRPr lang="en-US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Calibri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7882128" y="3688606"/>
            <a:ext cx="3663695" cy="2983851"/>
            <a:chOff x="7845552" y="3688606"/>
            <a:chExt cx="3663695" cy="2983851"/>
          </a:xfrm>
        </p:grpSpPr>
        <p:sp>
          <p:nvSpPr>
            <p:cNvPr id="11" name="TextBox 10"/>
            <p:cNvSpPr txBox="1"/>
            <p:nvPr/>
          </p:nvSpPr>
          <p:spPr>
            <a:xfrm>
              <a:off x="7845553" y="6426236"/>
              <a:ext cx="36636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SEM micrograph of L-PBF AM C103 gas atomized powder.</a:t>
              </a:r>
              <a:endParaRPr 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845552" y="3688606"/>
              <a:ext cx="3663695" cy="2743200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7615999" y="966926"/>
            <a:ext cx="4122801" cy="2582182"/>
            <a:chOff x="7615999" y="966926"/>
            <a:chExt cx="4122801" cy="258218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6"/>
            <a:srcRect t="13607"/>
            <a:stretch/>
          </p:blipFill>
          <p:spPr>
            <a:xfrm>
              <a:off x="7615999" y="966926"/>
              <a:ext cx="4122800" cy="2369938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7616000" y="3302887"/>
              <a:ext cx="41228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L-PBF AM C103 Powder Requirements</a:t>
              </a:r>
              <a:endParaRPr 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48160"/>
            <a:ext cx="990306" cy="824176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192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721"/>
    </mc:Choice>
    <mc:Fallback xmlns="">
      <p:transition spd="slow" advTm="367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0" y="164907"/>
            <a:ext cx="12192000" cy="46166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L-PBF Parameter Development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208125" y="733162"/>
            <a:ext cx="6913057" cy="574629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Parameters Development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Energy density predictions &amp; experimental iterations.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GE Concept Laser M2: </a:t>
            </a:r>
            <a:r>
              <a:rPr lang="en-US" sz="1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Ø</a:t>
            </a:r>
            <a:r>
              <a:rPr lang="en-US" sz="1800" i="1" baseline="-2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=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 µm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(Castheon)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EOS M100: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en-US" sz="1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Ø</a:t>
            </a:r>
            <a:r>
              <a:rPr lang="en-US" sz="1800" i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=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4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µm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(MSFC)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SzPct val="100000"/>
              <a:buNone/>
            </a:pPr>
            <a:r>
              <a:rPr lang="en-US" sz="1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800" i="1" baseline="-2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Volumetric Energy Density (</a:t>
            </a:r>
            <a:r>
              <a:rPr lang="en-US" sz="1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J/mm</a:t>
            </a:r>
            <a:r>
              <a:rPr lang="en-US" sz="1800" i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SzPct val="100000"/>
              <a:buNone/>
            </a:pPr>
            <a:r>
              <a:rPr lang="en-US" sz="1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Laser Power (</a:t>
            </a:r>
            <a:r>
              <a:rPr lang="en-US" sz="1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SzPct val="100000"/>
              <a:buNone/>
            </a:pPr>
            <a:r>
              <a:rPr lang="en-US" sz="1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Laser Speed (</a:t>
            </a:r>
            <a:r>
              <a:rPr lang="en-US" sz="1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mm/s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SzPct val="100000"/>
              <a:buNone/>
            </a:pPr>
            <a:r>
              <a:rPr lang="en-US" sz="1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Hatch spacing (</a:t>
            </a:r>
            <a:r>
              <a:rPr lang="en-US" sz="1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mm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SzPct val="100000"/>
              <a:buNone/>
            </a:pPr>
            <a:r>
              <a:rPr lang="en-US" sz="1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Layer thickness (</a:t>
            </a:r>
            <a:r>
              <a:rPr lang="en-US" sz="1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mm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endParaRPr 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Powder Performance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SzPct val="100000"/>
              <a:buFont typeface="Corbel" panose="020B050302020402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Uniform distribution and good flow.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SzPct val="100000"/>
              <a:buFont typeface="Corbel" panose="020B050302020402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Must be kept dry and under argon.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orbel" panose="020B0503020204020204" pitchFamily="34" charset="0"/>
              <a:buChar char="–"/>
            </a:pP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Print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ehavior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SzPct val="100000"/>
              <a:buFont typeface="Corbel" panose="020B0503020204020204" pitchFamily="34" charset="0"/>
              <a:buChar char="–"/>
            </a:pP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Max unsupported overhang surface: 40-45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°.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SzPct val="100000"/>
              <a:buFont typeface="Corbel" panose="020B0503020204020204" pitchFamily="34" charset="0"/>
              <a:buChar char="–"/>
            </a:pP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Thermal distortion: low to moderate (i.e. IN625).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SzPct val="100000"/>
              <a:buFont typeface="Corbel" panose="020B0503020204020204" pitchFamily="34" charset="0"/>
              <a:buChar char="–"/>
            </a:pP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orbel" panose="020B0503020204020204" pitchFamily="34" charset="0"/>
              <a:buChar char="–"/>
            </a:pPr>
            <a:endParaRPr lang="en-US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7877944" y="3813083"/>
            <a:ext cx="3762368" cy="2947472"/>
            <a:chOff x="6744088" y="3627295"/>
            <a:chExt cx="3762368" cy="2947472"/>
          </a:xfrm>
        </p:grpSpPr>
        <p:sp>
          <p:nvSpPr>
            <p:cNvPr id="15" name="TextBox 14"/>
            <p:cNvSpPr txBox="1"/>
            <p:nvPr/>
          </p:nvSpPr>
          <p:spPr>
            <a:xfrm>
              <a:off x="6744088" y="6328546"/>
              <a:ext cx="37623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C103 printed by Castheon on a Concept Laser M2.</a:t>
              </a:r>
              <a:endParaRPr 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endParaRP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6"/>
            <a:srcRect l="2526" t="4102" r="31404" b="5897"/>
            <a:stretch/>
          </p:blipFill>
          <p:spPr>
            <a:xfrm>
              <a:off x="8492637" y="3627295"/>
              <a:ext cx="2013819" cy="27432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7"/>
            <a:srcRect r="37893"/>
            <a:stretch/>
          </p:blipFill>
          <p:spPr>
            <a:xfrm>
              <a:off x="6744088" y="3627295"/>
              <a:ext cx="1703720" cy="274320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922254" y="2069886"/>
                <a:ext cx="1161600" cy="6110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US" i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bg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𝑣𝐷𝑡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2254" y="2069886"/>
                <a:ext cx="1161600" cy="61100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/>
          <p:cNvGrpSpPr/>
          <p:nvPr/>
        </p:nvGrpSpPr>
        <p:grpSpPr>
          <a:xfrm>
            <a:off x="4797983" y="1717955"/>
            <a:ext cx="1958184" cy="1723531"/>
            <a:chOff x="-796321" y="5030768"/>
            <a:chExt cx="1958184" cy="1723531"/>
          </a:xfrm>
        </p:grpSpPr>
        <p:grpSp>
          <p:nvGrpSpPr>
            <p:cNvPr id="27" name="Group 26"/>
            <p:cNvGrpSpPr/>
            <p:nvPr/>
          </p:nvGrpSpPr>
          <p:grpSpPr>
            <a:xfrm>
              <a:off x="-643416" y="5030768"/>
              <a:ext cx="1629750" cy="1520590"/>
              <a:chOff x="2354752" y="1944697"/>
              <a:chExt cx="1629750" cy="1520590"/>
            </a:xfrm>
          </p:grpSpPr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89920" y="2002247"/>
                <a:ext cx="1484554" cy="1463040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Rectangle 29"/>
                  <p:cNvSpPr/>
                  <p:nvPr/>
                </p:nvSpPr>
                <p:spPr>
                  <a:xfrm>
                    <a:off x="2354752" y="2917326"/>
                    <a:ext cx="1567013" cy="258084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00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∅</m:t>
                              </m:r>
                            </m:e>
                            <m:sub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𝑚𝑝</m:t>
                              </m:r>
                            </m:sub>
                          </m:sSub>
                          <m:r>
                            <a:rPr lang="en-US" sz="1000" i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1.8 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𝑡𝑜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 2.5 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∅</m:t>
                              </m:r>
                            </m:e>
                            <m:sub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sz="1000" dirty="0"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</mc:Choice>
            <mc:Fallback xmlns="">
              <p:sp>
                <p:nvSpPr>
                  <p:cNvPr id="30" name="Rectangle 2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54752" y="2917326"/>
                    <a:ext cx="1567013" cy="258084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1" name="TextBox 30"/>
              <p:cNvSpPr txBox="1"/>
              <p:nvPr/>
            </p:nvSpPr>
            <p:spPr>
              <a:xfrm>
                <a:off x="3429605" y="1944697"/>
                <a:ext cx="55489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(XY)</a:t>
                </a:r>
                <a:endParaRPr lang="en-US" sz="1200" b="1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-796321" y="6508078"/>
              <a:ext cx="19581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L-PBF laser focus and melt pool.</a:t>
              </a:r>
              <a:endParaRPr lang="en-US" sz="1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>
            <a:grpSpLocks noChangeAspect="1"/>
          </p:cNvGrpSpPr>
          <p:nvPr/>
        </p:nvGrpSpPr>
        <p:grpSpPr>
          <a:xfrm>
            <a:off x="4482523" y="3407643"/>
            <a:ext cx="2597066" cy="1739454"/>
            <a:chOff x="13916236" y="-632573"/>
            <a:chExt cx="2242921" cy="1548789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3977656" y="-578664"/>
              <a:ext cx="2053181" cy="130267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13977653" y="696984"/>
              <a:ext cx="2181504" cy="219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L-PBF hatch spacing.</a:t>
              </a:r>
              <a:endParaRPr lang="en-US" sz="1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3916236" y="-632573"/>
              <a:ext cx="5548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(XZ)</a:t>
              </a:r>
              <a:endParaRPr lang="en-US" sz="12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48160"/>
            <a:ext cx="990306" cy="824176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7121182" y="698286"/>
            <a:ext cx="4602298" cy="2982925"/>
            <a:chOff x="6627406" y="746495"/>
            <a:chExt cx="4602298" cy="2982925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27406" y="746495"/>
              <a:ext cx="4602298" cy="274320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6627406" y="3483199"/>
              <a:ext cx="460229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Thermal diffusivity and L-PBF energy density map.</a:t>
              </a:r>
              <a:endParaRPr lang="en-US" sz="1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endParaRPr>
            </a:p>
          </p:txBody>
        </p:sp>
      </p:grp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66913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3639"/>
    </mc:Choice>
    <mc:Fallback xmlns="">
      <p:transition spd="slow" advTm="1236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3424" x="12111038" y="5486400"/>
          <p14:tracePt t="33426" x="12053888" y="5481638"/>
          <p14:tracePt t="33440" x="11639550" y="5429250"/>
          <p14:tracePt t="33454" x="11229975" y="5405438"/>
          <p14:tracePt t="33466" x="10929938" y="5386388"/>
          <p14:tracePt t="33480" x="10458450" y="5372100"/>
          <p14:tracePt t="33493" x="9986963" y="5329238"/>
          <p14:tracePt t="33506" x="9572625" y="5224463"/>
          <p14:tracePt t="33520" x="9182100" y="5105400"/>
          <p14:tracePt t="33534" x="8786813" y="4995863"/>
          <p14:tracePt t="33547" x="8443913" y="4919663"/>
          <p14:tracePt t="33560" x="8177213" y="4857750"/>
          <p14:tracePt t="33573" x="7896225" y="4805363"/>
          <p14:tracePt t="33591" x="7600950" y="4752975"/>
          <p14:tracePt t="33600" x="7477125" y="4724400"/>
          <p14:tracePt t="33613" x="7353300" y="4700588"/>
          <p14:tracePt t="33627" x="7224713" y="4681538"/>
          <p14:tracePt t="33628" x="7200900" y="4681538"/>
          <p14:tracePt t="33640" x="7058025" y="4667250"/>
          <p14:tracePt t="33653" x="6858000" y="4657725"/>
          <p14:tracePt t="33667" x="6648450" y="4657725"/>
          <p14:tracePt t="33680" x="6453188" y="4672013"/>
          <p14:tracePt t="33693" x="6343650" y="4676775"/>
          <p14:tracePt t="33707" x="6291263" y="4676775"/>
          <p14:tracePt t="33720" x="6286500" y="4676775"/>
          <p14:tracePt t="33734" x="6276975" y="4672013"/>
          <p14:tracePt t="33746" x="6248400" y="4648200"/>
          <p14:tracePt t="33760" x="6162675" y="4600575"/>
          <p14:tracePt t="33773" x="6086475" y="4567238"/>
          <p14:tracePt t="33787" x="6010275" y="4548188"/>
          <p14:tracePt t="33800" x="5943600" y="4519613"/>
          <p14:tracePt t="33813" x="5853113" y="4467225"/>
          <p14:tracePt t="33827" x="5776913" y="4410075"/>
          <p14:tracePt t="33840" x="5681663" y="4343400"/>
          <p14:tracePt t="33853" x="5548313" y="4276725"/>
          <p14:tracePt t="33867" x="5367338" y="4214813"/>
          <p14:tracePt t="33881" x="5224463" y="4176713"/>
          <p14:tracePt t="33893" x="5148263" y="4167188"/>
          <p14:tracePt t="33907" x="5081588" y="4152900"/>
          <p14:tracePt t="33921" x="5010150" y="4138613"/>
          <p14:tracePt t="33933" x="4943475" y="4129088"/>
          <p14:tracePt t="33947" x="4905375" y="4129088"/>
          <p14:tracePt t="33960" x="4886325" y="4129088"/>
          <p14:tracePt t="33974" x="4881563" y="4129088"/>
          <p14:tracePt t="33987" x="4872038" y="4138613"/>
          <p14:tracePt t="34119" x="4872038" y="4143375"/>
          <p14:tracePt t="34136" x="4872038" y="4148138"/>
          <p14:tracePt t="34149" x="4876800" y="4148138"/>
          <p14:tracePt t="34168" x="4876800" y="4152900"/>
          <p14:tracePt t="34296" x="4876800" y="4157663"/>
          <p14:tracePt t="34301" x="4876800" y="4162425"/>
          <p14:tracePt t="34307" x="4876800" y="4167188"/>
          <p14:tracePt t="34320" x="4876800" y="4195763"/>
          <p14:tracePt t="34334" x="4876800" y="4214813"/>
          <p14:tracePt t="34350" x="4876800" y="4243388"/>
          <p14:tracePt t="34361" x="4876800" y="4257675"/>
          <p14:tracePt t="34376" x="4881563" y="4291013"/>
          <p14:tracePt t="34387" x="4881563" y="4324350"/>
          <p14:tracePt t="34401" x="4881563" y="4381500"/>
          <p14:tracePt t="34414" x="4881563" y="4448175"/>
          <p14:tracePt t="34428" x="4881563" y="4486275"/>
          <p14:tracePt t="34441" x="4891088" y="4514850"/>
          <p14:tracePt t="34454" x="4895850" y="4543425"/>
          <p14:tracePt t="34468" x="4910138" y="4576763"/>
          <p14:tracePt t="34481" x="4924425" y="4610100"/>
          <p14:tracePt t="34494" x="4943475" y="4657725"/>
          <p14:tracePt t="34507" x="4967288" y="4691063"/>
          <p14:tracePt t="34521" x="5000625" y="4729163"/>
          <p14:tracePt t="34534" x="5043488" y="4757738"/>
          <p14:tracePt t="34549" x="5095875" y="4791075"/>
          <p14:tracePt t="34562" x="5153025" y="4810125"/>
          <p14:tracePt t="34574" x="5191125" y="4814888"/>
          <p14:tracePt t="34588" x="5224463" y="4819650"/>
          <p14:tracePt t="34601" x="5248275" y="4819650"/>
          <p14:tracePt t="34614" x="5276850" y="4814888"/>
          <p14:tracePt t="34628" x="5305425" y="4800600"/>
          <p14:tracePt t="34630" x="5310188" y="4795838"/>
          <p14:tracePt t="34641" x="5338763" y="4781550"/>
          <p14:tracePt t="34655" x="5376863" y="4743450"/>
          <p14:tracePt t="34667" x="5405438" y="4676775"/>
          <p14:tracePt t="34682" x="5414963" y="4610100"/>
          <p14:tracePt t="34694" x="5438775" y="4562475"/>
          <p14:tracePt t="34708" x="5486400" y="4514850"/>
          <p14:tracePt t="34721" x="5567363" y="4448175"/>
          <p14:tracePt t="34735" x="5629275" y="4381500"/>
          <p14:tracePt t="34749" x="5653088" y="4319588"/>
          <p14:tracePt t="34761" x="5667375" y="4248150"/>
          <p14:tracePt t="34774" x="5676900" y="4191000"/>
          <p14:tracePt t="34788" x="5676900" y="4176713"/>
          <p14:tracePt t="34801" x="5676900" y="4162425"/>
          <p14:tracePt t="34814" x="5681663" y="4157663"/>
          <p14:tracePt t="34828" x="5681663" y="4152900"/>
          <p14:tracePt t="34841" x="5686425" y="4143375"/>
          <p14:tracePt t="34854" x="5691188" y="4138613"/>
          <p14:tracePt t="34933" x="5691188" y="4143375"/>
          <p14:tracePt t="34937" x="5686425" y="4148138"/>
          <p14:tracePt t="34948" x="5686425" y="4167188"/>
          <p14:tracePt t="34962" x="5681663" y="4195763"/>
          <p14:tracePt t="34975" x="5672138" y="4248150"/>
          <p14:tracePt t="34988" x="5638800" y="4319588"/>
          <p14:tracePt t="35002" x="5610225" y="4391025"/>
          <p14:tracePt t="35015" x="5591175" y="4443413"/>
          <p14:tracePt t="35028" x="5591175" y="4491038"/>
          <p14:tracePt t="35041" x="5595938" y="4519613"/>
          <p14:tracePt t="35054" x="5614988" y="4543425"/>
          <p14:tracePt t="35068" x="5634038" y="4557713"/>
          <p14:tracePt t="35081" x="5648325" y="4567238"/>
          <p14:tracePt t="35095" x="5657850" y="4576763"/>
          <p14:tracePt t="35108" x="5667375" y="4576763"/>
          <p14:tracePt t="35122" x="5700713" y="4586288"/>
          <p14:tracePt t="35135" x="5738813" y="4586288"/>
          <p14:tracePt t="35136" x="5743575" y="4586288"/>
          <p14:tracePt t="35148" x="5791200" y="4586288"/>
          <p14:tracePt t="35162" x="5857875" y="4576763"/>
          <p14:tracePt t="35175" x="5924550" y="4562475"/>
          <p14:tracePt t="35188" x="5962650" y="4557713"/>
          <p14:tracePt t="35202" x="5995988" y="4552950"/>
          <p14:tracePt t="35215" x="6034088" y="4543425"/>
          <p14:tracePt t="35228" x="6086475" y="4529138"/>
          <p14:tracePt t="35241" x="6143625" y="4500563"/>
          <p14:tracePt t="35255" x="6229350" y="4424363"/>
          <p14:tracePt t="35268" x="6319838" y="4324350"/>
          <p14:tracePt t="35283" x="6396038" y="4200525"/>
          <p14:tracePt t="35295" x="6467475" y="4105275"/>
          <p14:tracePt t="35308" x="6519863" y="4052888"/>
          <p14:tracePt t="35321" x="6529388" y="4043363"/>
          <p14:tracePt t="35335" x="6529388" y="4038600"/>
          <p14:tracePt t="35365" x="6529388" y="4043363"/>
          <p14:tracePt t="35375" x="6529388" y="4057650"/>
          <p14:tracePt t="35389" x="6538913" y="4090988"/>
          <p14:tracePt t="35402" x="6543675" y="4124325"/>
          <p14:tracePt t="35415" x="6543675" y="4181475"/>
          <p14:tracePt t="35429" x="6529388" y="4243388"/>
          <p14:tracePt t="35442" x="6519863" y="4295775"/>
          <p14:tracePt t="35455" x="6515100" y="4338638"/>
          <p14:tracePt t="35470" x="6515100" y="4357688"/>
          <p14:tracePt t="35482" x="6515100" y="4362450"/>
          <p14:tracePt t="35495" x="6515100" y="4367213"/>
          <p14:tracePt t="35509" x="6515100" y="4371975"/>
          <p14:tracePt t="35522" x="6543675" y="4367213"/>
          <p14:tracePt t="35536" x="6586538" y="4329113"/>
          <p14:tracePt t="35548" x="6605588" y="4286250"/>
          <p14:tracePt t="35562" x="6610350" y="4262438"/>
          <p14:tracePt t="35575" x="6610350" y="4252913"/>
          <p14:tracePt t="35588" x="6600825" y="4243388"/>
          <p14:tracePt t="35603" x="6581775" y="4229100"/>
          <p14:tracePt t="35615" x="6572250" y="4229100"/>
          <p14:tracePt t="35629" x="6543675" y="4224338"/>
          <p14:tracePt t="35630" x="6534150" y="4224338"/>
          <p14:tracePt t="35642" x="6448425" y="4219575"/>
          <p14:tracePt t="35655" x="6286500" y="4210050"/>
          <p14:tracePt t="35668" x="6105525" y="4205288"/>
          <p14:tracePt t="35682" x="5872163" y="4200525"/>
          <p14:tracePt t="35695" x="5786438" y="4200525"/>
          <p14:tracePt t="35709" x="5776913" y="4200525"/>
          <p14:tracePt t="35787" x="5772150" y="4200525"/>
          <p14:tracePt t="35805" x="5767388" y="4200525"/>
          <p14:tracePt t="35809" x="5762625" y="4200525"/>
          <p14:tracePt t="35815" x="5757863" y="4200525"/>
          <p14:tracePt t="35829" x="5724525" y="4195763"/>
          <p14:tracePt t="35843" x="5657850" y="4186238"/>
          <p14:tracePt t="35855" x="5581650" y="4181475"/>
          <p14:tracePt t="35870" x="5486400" y="4171950"/>
          <p14:tracePt t="35882" x="5453063" y="4167188"/>
          <p14:tracePt t="35919" x="5453063" y="4162425"/>
          <p14:tracePt t="35938" x="5457825" y="4162425"/>
          <p14:tracePt t="35940" x="5457825" y="4157663"/>
          <p14:tracePt t="35949" x="5462588" y="4157663"/>
          <p14:tracePt t="35962" x="5495925" y="4152900"/>
          <p14:tracePt t="35976" x="5548313" y="4152900"/>
          <p14:tracePt t="35989" x="5624513" y="4148138"/>
          <p14:tracePt t="36002" x="5681663" y="4143375"/>
          <p14:tracePt t="36016" x="5753100" y="4129088"/>
          <p14:tracePt t="36030" x="5834063" y="4114800"/>
          <p14:tracePt t="36043" x="5919788" y="4110038"/>
          <p14:tracePt t="36057" x="5967413" y="4105275"/>
          <p14:tracePt t="36069" x="5986463" y="4100513"/>
          <p14:tracePt t="36083" x="5986463" y="4095750"/>
          <p14:tracePt t="36147" x="5991225" y="4095750"/>
          <p14:tracePt t="36278" x="5986463" y="4095750"/>
          <p14:tracePt t="36281" x="5976938" y="4095750"/>
          <p14:tracePt t="36298" x="5934075" y="4095750"/>
          <p14:tracePt t="36309" x="5876925" y="4100513"/>
          <p14:tracePt t="36322" x="5810250" y="4105275"/>
          <p14:tracePt t="36336" x="5767388" y="4114800"/>
          <p14:tracePt t="36349" x="5738813" y="4124325"/>
          <p14:tracePt t="36449" x="5743575" y="4124325"/>
          <p14:tracePt t="36452" x="5748338" y="4124325"/>
          <p14:tracePt t="36456" x="5762625" y="4124325"/>
          <p14:tracePt t="36471" x="5810250" y="4119563"/>
          <p14:tracePt t="36484" x="5881688" y="4110038"/>
          <p14:tracePt t="36496" x="5957888" y="4105275"/>
          <p14:tracePt t="36509" x="6053138" y="4095750"/>
          <p14:tracePt t="36523" x="6143625" y="4090988"/>
          <p14:tracePt t="36536" x="6210300" y="4086225"/>
          <p14:tracePt t="36550" x="6234113" y="4081463"/>
          <p14:tracePt t="36577" x="6234113" y="4076700"/>
          <p14:tracePt t="36647" x="6224588" y="4076700"/>
          <p14:tracePt t="36649" x="6219825" y="4076700"/>
          <p14:tracePt t="36656" x="6210300" y="4076700"/>
          <p14:tracePt t="36671" x="6153150" y="4076700"/>
          <p14:tracePt t="36683" x="6072188" y="4076700"/>
          <p14:tracePt t="36696" x="5962650" y="4076700"/>
          <p14:tracePt t="36709" x="5810250" y="4076700"/>
          <p14:tracePt t="36723" x="5710238" y="4071938"/>
          <p14:tracePt t="36736" x="5657850" y="4067175"/>
          <p14:tracePt t="36750" x="5638800" y="4067175"/>
          <p14:tracePt t="36865" x="5643563" y="4067175"/>
          <p14:tracePt t="36869" x="5648325" y="4067175"/>
          <p14:tracePt t="36876" x="5653088" y="4067175"/>
          <p14:tracePt t="36883" x="5667375" y="4076700"/>
          <p14:tracePt t="36896" x="5686425" y="4081463"/>
          <p14:tracePt t="36910" x="5715000" y="4081463"/>
          <p14:tracePt t="36924" x="5810250" y="4090988"/>
          <p14:tracePt t="36936" x="5948363" y="4114800"/>
          <p14:tracePt t="36950" x="6134100" y="4152900"/>
          <p14:tracePt t="36964" x="6286500" y="4200525"/>
          <p14:tracePt t="36976" x="6376988" y="4248150"/>
          <p14:tracePt t="36991" x="6424613" y="4310063"/>
          <p14:tracePt t="37003" x="6462713" y="4367213"/>
          <p14:tracePt t="37016" x="6510338" y="4448175"/>
          <p14:tracePt t="37031" x="6557963" y="4519613"/>
          <p14:tracePt t="37043" x="6629400" y="4586288"/>
          <p14:tracePt t="37058" x="6710363" y="4662488"/>
          <p14:tracePt t="37070" x="6762750" y="4695825"/>
          <p14:tracePt t="37083" x="6791325" y="4710113"/>
          <p14:tracePt t="37097" x="6819900" y="4733925"/>
          <p14:tracePt t="37111" x="6853238" y="4757738"/>
          <p14:tracePt t="37128" x="6867525" y="4776788"/>
          <p14:tracePt t="37137" x="6867525" y="4781550"/>
          <p14:tracePt t="37150" x="6867525" y="4791075"/>
          <p14:tracePt t="37163" x="6867525" y="4819650"/>
          <p14:tracePt t="37178" x="6867525" y="4876800"/>
          <p14:tracePt t="37190" x="6867525" y="4972050"/>
          <p14:tracePt t="37204" x="6886575" y="5095875"/>
          <p14:tracePt t="37218" x="6900863" y="5153025"/>
          <p14:tracePt t="37230" x="6905625" y="5162550"/>
          <p14:tracePt t="37288" x="6905625" y="5167313"/>
          <p14:tracePt t="37296" x="6905625" y="5176838"/>
          <p14:tracePt t="37310" x="6905625" y="5186363"/>
          <p14:tracePt t="37324" x="6905625" y="5205413"/>
          <p14:tracePt t="37337" x="6905625" y="5214938"/>
          <p14:tracePt t="37441" x="6910388" y="5214938"/>
          <p14:tracePt t="54130" x="6915150" y="5214938"/>
          <p14:tracePt t="54134" x="6919913" y="5214938"/>
          <p14:tracePt t="54140" x="6929438" y="5214938"/>
          <p14:tracePt t="54153" x="6962775" y="5214938"/>
          <p14:tracePt t="54167" x="6967538" y="5210175"/>
          <p14:tracePt t="54260" x="6972300" y="5210175"/>
          <p14:tracePt t="54266" x="6977063" y="5210175"/>
          <p14:tracePt t="54274" x="6996113" y="5214938"/>
          <p14:tracePt t="54287" x="7034213" y="5224463"/>
          <p14:tracePt t="54300" x="7110413" y="5243513"/>
          <p14:tracePt t="54314" x="7177088" y="5257800"/>
          <p14:tracePt t="54328" x="7262813" y="5262563"/>
          <p14:tracePt t="54342" x="7381875" y="5224463"/>
          <p14:tracePt t="54354" x="7500938" y="5176838"/>
          <p14:tracePt t="54367" x="7629525" y="5138738"/>
          <p14:tracePt t="54381" x="7805738" y="5095875"/>
          <p14:tracePt t="54395" x="7991475" y="5076825"/>
          <p14:tracePt t="54409" x="8101013" y="5067300"/>
          <p14:tracePt t="54421" x="8153400" y="5057775"/>
          <p14:tracePt t="54434" x="8196263" y="5019675"/>
          <p14:tracePt t="54447" x="8243888" y="4962525"/>
          <p14:tracePt t="54461" x="8334375" y="4891088"/>
          <p14:tracePt t="54476" x="8534400" y="4781550"/>
          <p14:tracePt t="54487" x="8710613" y="4729163"/>
          <p14:tracePt t="54502" x="8872538" y="4657725"/>
          <p14:tracePt t="54514" x="8967788" y="4591050"/>
          <p14:tracePt t="54527" x="9020175" y="4510088"/>
          <p14:tracePt t="54541" x="9053513" y="4386263"/>
          <p14:tracePt t="54555" x="9082088" y="4276725"/>
          <p14:tracePt t="54567" x="9091613" y="4167188"/>
          <p14:tracePt t="54581" x="9082088" y="4086225"/>
          <p14:tracePt t="54594" x="9067800" y="4005263"/>
          <p14:tracePt t="54608" x="9039225" y="3890963"/>
          <p14:tracePt t="54621" x="8963025" y="3719513"/>
          <p14:tracePt t="54634" x="8886825" y="3567113"/>
          <p14:tracePt t="54648" x="8858250" y="3476625"/>
          <p14:tracePt t="54661" x="8853488" y="3395663"/>
          <p14:tracePt t="54675" x="8839200" y="3319463"/>
          <p14:tracePt t="54688" x="8796338" y="3224213"/>
          <p14:tracePt t="54702" x="8724900" y="3105150"/>
          <p14:tracePt t="54714" x="8653463" y="3024188"/>
          <p14:tracePt t="54728" x="8586788" y="2962275"/>
          <p14:tracePt t="54741" x="8505825" y="2890838"/>
          <p14:tracePt t="54754" x="8443913" y="2824163"/>
          <p14:tracePt t="54768" x="8401050" y="2771775"/>
          <p14:tracePt t="54781" x="8362950" y="2705100"/>
          <p14:tracePt t="54794" x="8343900" y="2676525"/>
          <p14:tracePt t="54807" x="8320088" y="2652713"/>
          <p14:tracePt t="54822" x="8305800" y="2624138"/>
          <p14:tracePt t="54834" x="8267700" y="2576513"/>
          <p14:tracePt t="54849" x="8205788" y="2519363"/>
          <p14:tracePt t="54861" x="8143875" y="2466975"/>
          <p14:tracePt t="54876" x="8081963" y="2428875"/>
          <p14:tracePt t="54888" x="8043863" y="2400300"/>
          <p14:tracePt t="54901" x="8005763" y="2371725"/>
          <p14:tracePt t="54914" x="7977188" y="2362200"/>
          <p14:tracePt t="54928" x="7929563" y="2347913"/>
          <p14:tracePt t="54941" x="7872413" y="2338388"/>
          <p14:tracePt t="54954" x="7796213" y="2338388"/>
          <p14:tracePt t="54969" x="7724775" y="2338388"/>
          <p14:tracePt t="54981" x="7677150" y="2352675"/>
          <p14:tracePt t="54994" x="7629525" y="2386013"/>
          <p14:tracePt t="55008" x="7572375" y="2447925"/>
          <p14:tracePt t="55022" x="7519988" y="2533650"/>
          <p14:tracePt t="55036" x="7481888" y="2624138"/>
          <p14:tracePt t="55048" x="7453313" y="2705100"/>
          <p14:tracePt t="55062" x="7439025" y="2795588"/>
          <p14:tracePt t="55074" x="7434263" y="2900363"/>
          <p14:tracePt t="55088" x="7443788" y="2981325"/>
          <p14:tracePt t="55101" x="7458075" y="3038475"/>
          <p14:tracePt t="55115" x="7477125" y="3090863"/>
          <p14:tracePt t="55128" x="7500938" y="3124200"/>
          <p14:tracePt t="55129" x="7505700" y="3128963"/>
          <p14:tracePt t="55141" x="7529513" y="3143250"/>
          <p14:tracePt t="55157" x="7586663" y="3157538"/>
          <p14:tracePt t="55168" x="7639050" y="3171825"/>
          <p14:tracePt t="55181" x="7696200" y="3190875"/>
          <p14:tracePt t="55195" x="7734300" y="3195638"/>
          <p14:tracePt t="55208" x="7762875" y="3195638"/>
          <p14:tracePt t="55223" x="7800975" y="3171825"/>
          <p14:tracePt t="55235" x="7848600" y="3124200"/>
          <p14:tracePt t="55249" x="7915275" y="3067050"/>
          <p14:tracePt t="55262" x="7996238" y="3000375"/>
          <p14:tracePt t="55275" x="8067675" y="2938463"/>
          <p14:tracePt t="55288" x="8110538" y="2886075"/>
          <p14:tracePt t="55302" x="8139113" y="2828925"/>
          <p14:tracePt t="55315" x="8153400" y="2771775"/>
          <p14:tracePt t="55328" x="8167688" y="2714625"/>
          <p14:tracePt t="55341" x="8177213" y="2662238"/>
          <p14:tracePt t="55359" x="8186738" y="2605088"/>
          <p14:tracePt t="55368" x="8186738" y="2581275"/>
          <p14:tracePt t="55381" x="8186738" y="2547938"/>
          <p14:tracePt t="55395" x="8186738" y="2514600"/>
          <p14:tracePt t="55409" x="8172450" y="2481263"/>
          <p14:tracePt t="55423" x="8167688" y="2462213"/>
          <p14:tracePt t="55435" x="8162925" y="2452688"/>
          <p14:tracePt t="55503" x="8158163" y="2452688"/>
          <p14:tracePt t="55513" x="8153400" y="2452688"/>
          <p14:tracePt t="55517" x="8148638" y="2452688"/>
          <p14:tracePt t="55528" x="8129588" y="2447925"/>
          <p14:tracePt t="55542" x="8086725" y="2443163"/>
          <p14:tracePt t="55555" x="8058150" y="2443163"/>
          <p14:tracePt t="55568" x="8024813" y="2443163"/>
          <p14:tracePt t="55582" x="7977188" y="2462213"/>
          <p14:tracePt t="55597" x="7881938" y="2505075"/>
          <p14:tracePt t="55608" x="7805738" y="2543175"/>
          <p14:tracePt t="55622" x="7691438" y="2600325"/>
          <p14:tracePt t="55635" x="7615238" y="2633663"/>
          <p14:tracePt t="55637" x="7605713" y="2638425"/>
          <p14:tracePt t="55649" x="7567613" y="2657475"/>
          <p14:tracePt t="55662" x="7543800" y="2676525"/>
          <p14:tracePt t="55675" x="7524750" y="2695575"/>
          <p14:tracePt t="55688" x="7515225" y="2743200"/>
          <p14:tracePt t="55702" x="7505700" y="2786063"/>
          <p14:tracePt t="55715" x="7500938" y="2824163"/>
          <p14:tracePt t="55729" x="7491413" y="2867025"/>
          <p14:tracePt t="55742" x="7486650" y="2909888"/>
          <p14:tracePt t="55755" x="7481888" y="2957513"/>
          <p14:tracePt t="55769" x="7472363" y="3014663"/>
          <p14:tracePt t="55782" x="7472363" y="3062288"/>
          <p14:tracePt t="55796" x="7481888" y="3095625"/>
          <p14:tracePt t="55809" x="7505700" y="3119438"/>
          <p14:tracePt t="55822" x="7543800" y="3148013"/>
          <p14:tracePt t="55835" x="7572375" y="3162300"/>
          <p14:tracePt t="55848" x="7600950" y="3162300"/>
          <p14:tracePt t="55866" x="7624763" y="3162300"/>
          <p14:tracePt t="55875" x="7658100" y="3162300"/>
          <p14:tracePt t="55889" x="7686675" y="3152775"/>
          <p14:tracePt t="55902" x="7715250" y="3138488"/>
          <p14:tracePt t="55915" x="7748588" y="3114675"/>
          <p14:tracePt t="55929" x="7786688" y="3086100"/>
          <p14:tracePt t="55943" x="7829550" y="3052763"/>
          <p14:tracePt t="55955" x="7848600" y="3028950"/>
          <p14:tracePt t="55969" x="7877175" y="2995613"/>
          <p14:tracePt t="55982" x="7900988" y="2957513"/>
          <p14:tracePt t="55995" x="7924800" y="2914650"/>
          <p14:tracePt t="56009" x="7948613" y="2876550"/>
          <p14:tracePt t="56022" x="7962900" y="2847975"/>
          <p14:tracePt t="56036" x="7972425" y="2805113"/>
          <p14:tracePt t="56037" x="7972425" y="2795588"/>
          <p14:tracePt t="56049" x="7981950" y="2752725"/>
          <p14:tracePt t="56062" x="8005763" y="2695575"/>
          <p14:tracePt t="56075" x="8029575" y="2624138"/>
          <p14:tracePt t="56089" x="8043863" y="2562225"/>
          <p14:tracePt t="56102" x="8048625" y="2524125"/>
          <p14:tracePt t="56115" x="8048625" y="2505075"/>
          <p14:tracePt t="56129" x="8048625" y="2490788"/>
          <p14:tracePt t="56142" x="8048625" y="2486025"/>
          <p14:tracePt t="56157" x="8043863" y="2476500"/>
          <p14:tracePt t="56169" x="8034338" y="2466975"/>
          <p14:tracePt t="56182" x="8015288" y="2452688"/>
          <p14:tracePt t="56196" x="8005763" y="2433638"/>
          <p14:tracePt t="56209" x="7996238" y="2428875"/>
          <p14:tracePt t="56224" x="7981950" y="2419350"/>
          <p14:tracePt t="56236" x="7977188" y="2414588"/>
          <p14:tracePt t="56250" x="7962900" y="2409825"/>
          <p14:tracePt t="56262" x="7953375" y="2409825"/>
          <p14:tracePt t="56277" x="7910513" y="2409825"/>
          <p14:tracePt t="56289" x="7867650" y="2409825"/>
          <p14:tracePt t="56302" x="7810500" y="2419350"/>
          <p14:tracePt t="56316" x="7777163" y="2428875"/>
          <p14:tracePt t="56329" x="7758113" y="2438400"/>
          <p14:tracePt t="56343" x="7739063" y="2466975"/>
          <p14:tracePt t="56356" x="7700963" y="2509838"/>
          <p14:tracePt t="56371" x="7643813" y="2566988"/>
          <p14:tracePt t="56382" x="7586663" y="2638425"/>
          <p14:tracePt t="56396" x="7529513" y="2728913"/>
          <p14:tracePt t="56409" x="7510463" y="2795588"/>
          <p14:tracePt t="56425" x="7505700" y="2852738"/>
          <p14:tracePt t="56436" x="7505700" y="2890838"/>
          <p14:tracePt t="56449" x="7510463" y="2933700"/>
          <p14:tracePt t="56463" x="7519988" y="2952750"/>
          <p14:tracePt t="56476" x="7534275" y="2971800"/>
          <p14:tracePt t="56489" x="7548563" y="2981325"/>
          <p14:tracePt t="56503" x="7572375" y="2995613"/>
          <p14:tracePt t="56516" x="7615238" y="3014663"/>
          <p14:tracePt t="56530" x="7686675" y="3028950"/>
          <p14:tracePt t="56543" x="7762875" y="3028950"/>
          <p14:tracePt t="56556" x="7829550" y="3033713"/>
          <p14:tracePt t="56570" x="7915275" y="3024188"/>
          <p14:tracePt t="56583" x="7991475" y="3009900"/>
          <p14:tracePt t="56599" x="8048625" y="2990850"/>
          <p14:tracePt t="56609" x="8072438" y="2976563"/>
          <p14:tracePt t="56624" x="8101013" y="2971800"/>
          <p14:tracePt t="56626" x="8105775" y="2967038"/>
          <p14:tracePt t="56636" x="8115300" y="2957513"/>
          <p14:tracePt t="56649" x="8129588" y="2947988"/>
          <p14:tracePt t="56663" x="8139113" y="2933700"/>
          <p14:tracePt t="56676" x="8148638" y="2905125"/>
          <p14:tracePt t="56690" x="8153400" y="2862263"/>
          <p14:tracePt t="56703" x="8158163" y="2771775"/>
          <p14:tracePt t="56716" x="8162925" y="2657475"/>
          <p14:tracePt t="56729" x="8158163" y="2590800"/>
          <p14:tracePt t="56743" x="8148638" y="2557463"/>
          <p14:tracePt t="56756" x="8129588" y="2528888"/>
          <p14:tracePt t="56769" x="8105775" y="2505075"/>
          <p14:tracePt t="56783" x="8091488" y="2490788"/>
          <p14:tracePt t="56796" x="8081963" y="2486025"/>
          <p14:tracePt t="56811" x="8077200" y="2486025"/>
          <p14:tracePt t="56823" x="8062913" y="2486025"/>
          <p14:tracePt t="56836" x="8020050" y="2519363"/>
          <p14:tracePt t="56850" x="7953375" y="2566988"/>
          <p14:tracePt t="56863" x="7896225" y="2628900"/>
          <p14:tracePt t="56876" x="7800975" y="2724150"/>
          <p14:tracePt t="56890" x="7710488" y="2824163"/>
          <p14:tracePt t="56903" x="7672388" y="2886075"/>
          <p14:tracePt t="56916" x="7648575" y="2938463"/>
          <p14:tracePt t="56931" x="7643813" y="2981325"/>
          <p14:tracePt t="56943" x="7643813" y="3009900"/>
          <p14:tracePt t="56956" x="7648575" y="3033713"/>
          <p14:tracePt t="56970" x="7658100" y="3038475"/>
          <p14:tracePt t="57518" x="7662863" y="3038475"/>
          <p14:tracePt t="57548" x="7667625" y="3038475"/>
          <p14:tracePt t="57553" x="7677150" y="3038475"/>
          <p14:tracePt t="57557" x="7681913" y="3038475"/>
          <p14:tracePt t="57571" x="7758113" y="3038475"/>
          <p14:tracePt t="57584" x="7853363" y="3038475"/>
          <p14:tracePt t="57597" x="7996238" y="3028950"/>
          <p14:tracePt t="57611" x="8101013" y="3028950"/>
          <p14:tracePt t="57624" x="8220075" y="3033713"/>
          <p14:tracePt t="57626" x="8234363" y="3033713"/>
          <p14:tracePt t="57637" x="8343900" y="3043238"/>
          <p14:tracePt t="57651" x="8496300" y="3057525"/>
          <p14:tracePt t="57664" x="8620125" y="3076575"/>
          <p14:tracePt t="57677" x="8786813" y="3081338"/>
          <p14:tracePt t="57690" x="8986838" y="3067050"/>
          <p14:tracePt t="57704" x="9239250" y="3019425"/>
          <p14:tracePt t="57718" x="9496425" y="2952750"/>
          <p14:tracePt t="57731" x="9672638" y="2890838"/>
          <p14:tracePt t="57744" x="9834563" y="2809875"/>
          <p14:tracePt t="57757" x="9958388" y="2724150"/>
          <p14:tracePt t="57770" x="10053638" y="2638425"/>
          <p14:tracePt t="57785" x="10186988" y="2486025"/>
          <p14:tracePt t="57798" x="10296525" y="2309813"/>
          <p14:tracePt t="57813" x="10448925" y="2019300"/>
          <p14:tracePt t="57824" x="10529888" y="1866900"/>
          <p14:tracePt t="57837" x="10620375" y="1695450"/>
          <p14:tracePt t="57850" x="10672763" y="1595438"/>
          <p14:tracePt t="57864" x="10701338" y="1524000"/>
          <p14:tracePt t="57877" x="10706100" y="1476375"/>
          <p14:tracePt t="57891" x="10715625" y="1433513"/>
          <p14:tracePt t="57905" x="10725150" y="1390650"/>
          <p14:tracePt t="57917" x="10729913" y="1362075"/>
          <p14:tracePt t="57932" x="10729913" y="1352550"/>
          <p14:tracePt t="57944" x="10729913" y="1347788"/>
          <p14:tracePt t="57957" x="10729913" y="1343025"/>
          <p14:tracePt t="57973" x="10729913" y="1338263"/>
          <p14:tracePt t="57984" x="10734675" y="1328738"/>
          <p14:tracePt t="57999" x="10753725" y="1300163"/>
          <p14:tracePt t="58011" x="10782300" y="1257300"/>
          <p14:tracePt t="58024" x="10815638" y="1209675"/>
          <p14:tracePt t="58037" x="10882313" y="1143000"/>
          <p14:tracePt t="58051" x="10982325" y="1081088"/>
          <p14:tracePt t="58064" x="11125200" y="1023938"/>
          <p14:tracePt t="58078" x="11334750" y="966788"/>
          <p14:tracePt t="58091" x="11491913" y="938213"/>
          <p14:tracePt t="58104" x="11568113" y="909638"/>
          <p14:tracePt t="58118" x="11601450" y="890588"/>
          <p14:tracePt t="58131" x="11606213" y="885825"/>
          <p14:tracePt t="58144" x="11606213" y="881063"/>
          <p14:tracePt t="58158" x="11606213" y="876300"/>
          <p14:tracePt t="58252" x="11606213" y="871538"/>
          <p14:tracePt t="58258" x="11606213" y="866775"/>
          <p14:tracePt t="58264" x="11610975" y="857250"/>
          <p14:tracePt t="58278" x="11634788" y="828675"/>
          <p14:tracePt t="58291" x="11639550" y="804863"/>
          <p14:tracePt t="58305" x="11639550" y="795338"/>
          <p14:tracePt t="58318" x="11639550" y="785813"/>
          <p14:tracePt t="58348" x="11634788" y="785813"/>
          <p14:tracePt t="58359" x="11625263" y="790575"/>
          <p14:tracePt t="58371" x="11601450" y="795338"/>
          <p14:tracePt t="58385" x="11558588" y="819150"/>
          <p14:tracePt t="58398" x="11496675" y="847725"/>
          <p14:tracePt t="58411" x="11420475" y="885825"/>
          <p14:tracePt t="58424" x="11344275" y="928688"/>
          <p14:tracePt t="58438" x="11291888" y="962025"/>
          <p14:tracePt t="58452" x="11263313" y="995363"/>
          <p14:tracePt t="58465" x="11253788" y="1019175"/>
          <p14:tracePt t="58478" x="11244263" y="1042988"/>
          <p14:tracePt t="58491" x="11234738" y="1076325"/>
          <p14:tracePt t="58505" x="11215688" y="1123950"/>
          <p14:tracePt t="58518" x="11196638" y="1200150"/>
          <p14:tracePt t="58531" x="11177588" y="1262063"/>
          <p14:tracePt t="58545" x="11168063" y="1309688"/>
          <p14:tracePt t="58558" x="11158538" y="1357313"/>
          <p14:tracePt t="58571" x="11153775" y="1409700"/>
          <p14:tracePt t="58586" x="11153775" y="1485900"/>
          <p14:tracePt t="58598" x="11153775" y="1538288"/>
          <p14:tracePt t="58611" x="11172825" y="1585913"/>
          <p14:tracePt t="58625" x="11191875" y="1600200"/>
          <p14:tracePt t="58638" x="11210925" y="1604963"/>
          <p14:tracePt t="58651" x="11253788" y="1604963"/>
          <p14:tracePt t="58665" x="11315700" y="1604963"/>
          <p14:tracePt t="58678" x="11382375" y="1571625"/>
          <p14:tracePt t="58691" x="11449050" y="1533525"/>
          <p14:tracePt t="58705" x="11515725" y="1490663"/>
          <p14:tracePt t="58718" x="11572875" y="1443038"/>
          <p14:tracePt t="58732" x="11630025" y="1390650"/>
          <p14:tracePt t="58745" x="11663363" y="1343025"/>
          <p14:tracePt t="58758" x="11682413" y="1309688"/>
          <p14:tracePt t="58772" x="11691938" y="1290638"/>
          <p14:tracePt t="58786" x="11696700" y="1271588"/>
          <p14:tracePt t="58798" x="11701463" y="1262063"/>
          <p14:tracePt t="58813" x="11701463" y="1238250"/>
          <p14:tracePt t="58825" x="11701463" y="1219200"/>
          <p14:tracePt t="58838" x="11701463" y="1176338"/>
          <p14:tracePt t="58851" x="11687175" y="1128713"/>
          <p14:tracePt t="58865" x="11668125" y="1052513"/>
          <p14:tracePt t="58878" x="11653838" y="1000125"/>
          <p14:tracePt t="58892" x="11634788" y="957263"/>
          <p14:tracePt t="58906" x="11606213" y="923925"/>
          <p14:tracePt t="58918" x="11577638" y="895350"/>
          <p14:tracePt t="58932" x="11539538" y="871538"/>
          <p14:tracePt t="58945" x="11501438" y="857250"/>
          <p14:tracePt t="58958" x="11468100" y="852488"/>
          <p14:tracePt t="58973" x="11420475" y="852488"/>
          <p14:tracePt t="58985" x="11368088" y="862013"/>
          <p14:tracePt t="58999" x="11277600" y="895350"/>
          <p14:tracePt t="59012" x="11210925" y="938213"/>
          <p14:tracePt t="59025" x="11129963" y="985838"/>
          <p14:tracePt t="59038" x="11015663" y="1052513"/>
          <p14:tracePt t="59052" x="10939463" y="1123950"/>
          <p14:tracePt t="59065" x="10901363" y="1171575"/>
          <p14:tracePt t="59079" x="10882313" y="1219200"/>
          <p14:tracePt t="59093" x="10882313" y="1257300"/>
          <p14:tracePt t="59105" x="10882313" y="1295400"/>
          <p14:tracePt t="59118" x="10891838" y="1338263"/>
          <p14:tracePt t="59132" x="10901363" y="1376363"/>
          <p14:tracePt t="59134" x="10901363" y="1381125"/>
          <p14:tracePt t="59145" x="10910888" y="1404938"/>
          <p14:tracePt t="59159" x="10939463" y="1447800"/>
          <p14:tracePt t="59173" x="10987088" y="1509713"/>
          <p14:tracePt t="59187" x="11053763" y="1557338"/>
          <p14:tracePt t="59199" x="11125200" y="1585913"/>
          <p14:tracePt t="59212" x="11229975" y="1595438"/>
          <p14:tracePt t="59225" x="11334750" y="1590675"/>
          <p14:tracePt t="59239" x="11468100" y="1538288"/>
          <p14:tracePt t="59252" x="11544300" y="1500188"/>
          <p14:tracePt t="59265" x="11615738" y="1447800"/>
          <p14:tracePt t="59279" x="11663363" y="1400175"/>
          <p14:tracePt t="59292" x="11696700" y="1352550"/>
          <p14:tracePt t="59305" x="11715750" y="1295400"/>
          <p14:tracePt t="59319" x="11725275" y="1223963"/>
          <p14:tracePt t="59332" x="11725275" y="1143000"/>
          <p14:tracePt t="59346" x="11730038" y="1066800"/>
          <p14:tracePt t="59359" x="11734800" y="1004888"/>
          <p14:tracePt t="59373" x="11734800" y="966788"/>
          <p14:tracePt t="59385" x="11734800" y="942975"/>
          <p14:tracePt t="59399" x="11725275" y="923925"/>
          <p14:tracePt t="59413" x="11715750" y="904875"/>
          <p14:tracePt t="59426" x="11701463" y="890588"/>
          <p14:tracePt t="59439" x="11687175" y="876300"/>
          <p14:tracePt t="59452" x="11668125" y="866775"/>
          <p14:tracePt t="59465" x="11644313" y="862013"/>
          <p14:tracePt t="59479" x="11610975" y="857250"/>
          <p14:tracePt t="59492" x="11572875" y="852488"/>
          <p14:tracePt t="59505" x="11515725" y="857250"/>
          <p14:tracePt t="59519" x="11444288" y="885825"/>
          <p14:tracePt t="59533" x="11368088" y="933450"/>
          <p14:tracePt t="59547" x="11277600" y="1014413"/>
          <p14:tracePt t="59559" x="11163300" y="1119188"/>
          <p14:tracePt t="59572" x="11082338" y="1195388"/>
          <p14:tracePt t="59586" x="11034713" y="1262063"/>
          <p14:tracePt t="59599" x="11020425" y="1309688"/>
          <p14:tracePt t="59612" x="11010900" y="1352550"/>
          <p14:tracePt t="59626" x="11006138" y="1414463"/>
          <p14:tracePt t="59639" x="11006138" y="1452563"/>
          <p14:tracePt t="59652" x="11010900" y="1495425"/>
          <p14:tracePt t="59666" x="11025188" y="1533525"/>
          <p14:tracePt t="59679" x="11044238" y="1562100"/>
          <p14:tracePt t="59693" x="11063288" y="1581150"/>
          <p14:tracePt t="59706" x="11082338" y="1585913"/>
          <p14:tracePt t="59720" x="11106150" y="1585913"/>
          <p14:tracePt t="59733" x="11177588" y="1571625"/>
          <p14:tracePt t="59746" x="11258550" y="1547813"/>
          <p14:tracePt t="59759" x="11358563" y="1514475"/>
          <p14:tracePt t="59772" x="11439525" y="1481138"/>
          <p14:tracePt t="59786" x="11482388" y="1452563"/>
          <p14:tracePt t="59799" x="11506200" y="1423988"/>
          <p14:tracePt t="59813" x="11534775" y="1376363"/>
          <p14:tracePt t="59827" x="11553825" y="1333500"/>
          <p14:tracePt t="59839" x="11577638" y="1290638"/>
          <p14:tracePt t="59853" x="11596688" y="1252538"/>
          <p14:tracePt t="59866" x="11601450" y="1228725"/>
          <p14:tracePt t="59880" x="11601450" y="1209675"/>
          <p14:tracePt t="59893" x="11601450" y="1190625"/>
          <p14:tracePt t="59907" x="11601450" y="1152525"/>
          <p14:tracePt t="59921" x="11596688" y="1104900"/>
          <p14:tracePt t="59932" x="11596688" y="1066800"/>
          <p14:tracePt t="59946" x="11596688" y="1042988"/>
          <p14:tracePt t="59959" x="11582400" y="1019175"/>
          <p14:tracePt t="59975" x="11568113" y="990600"/>
          <p14:tracePt t="59986" x="11558588" y="981075"/>
          <p14:tracePt t="59999" x="11553825" y="971550"/>
          <p14:tracePt t="60013" x="11544300" y="966788"/>
          <p14:tracePt t="60026" x="11525250" y="962025"/>
          <p14:tracePt t="60039" x="11477625" y="962025"/>
          <p14:tracePt t="60053" x="11415713" y="962025"/>
          <p14:tracePt t="60066" x="11387138" y="962025"/>
          <p14:tracePt t="60079" x="11353800" y="995363"/>
          <p14:tracePt t="60094" x="11310938" y="1076325"/>
          <p14:tracePt t="60106" x="11253788" y="1176338"/>
          <p14:tracePt t="60120" x="11163300" y="1309688"/>
          <p14:tracePt t="60133" x="11063288" y="1462088"/>
          <p14:tracePt t="60134" x="11049000" y="1481138"/>
          <p14:tracePt t="60146" x="10991850" y="1581150"/>
          <p14:tracePt t="60160" x="10934700" y="1714500"/>
          <p14:tracePt t="60161" x="10929938" y="1728788"/>
          <p14:tracePt t="60173" x="10925175" y="1814513"/>
          <p14:tracePt t="60186" x="10934700" y="1871663"/>
          <p14:tracePt t="60200" x="10948988" y="1924050"/>
          <p14:tracePt t="60213" x="10958513" y="1947863"/>
          <p14:tracePt t="60227" x="10958513" y="1957388"/>
          <p14:tracePt t="60240" x="10958513" y="1966913"/>
          <p14:tracePt t="60253" x="10958513" y="1976438"/>
          <p14:tracePt t="60266" x="10963275" y="2000250"/>
          <p14:tracePt t="60280" x="10972800" y="2024063"/>
          <p14:tracePt t="60293" x="10996613" y="2090738"/>
          <p14:tracePt t="60306" x="11010900" y="2138363"/>
          <p14:tracePt t="60320" x="11020425" y="2171700"/>
          <p14:tracePt t="60333" x="11020425" y="2195513"/>
          <p14:tracePt t="60347" x="11034713" y="2243138"/>
          <p14:tracePt t="60360" x="11053763" y="2305050"/>
          <p14:tracePt t="60375" x="11115675" y="2438400"/>
          <p14:tracePt t="60386" x="11196638" y="2557463"/>
          <p14:tracePt t="60400" x="11310938" y="2671763"/>
          <p14:tracePt t="60413" x="11430000" y="2738438"/>
          <p14:tracePt t="60427" x="11482388" y="2762250"/>
          <p14:tracePt t="60459" x="11487150" y="2762250"/>
          <p14:tracePt t="60468" x="11487150" y="2771775"/>
          <p14:tracePt t="60480" x="11491913" y="2781300"/>
          <p14:tracePt t="60493" x="11501438" y="2786063"/>
          <p14:tracePt t="60506" x="11510963" y="2795588"/>
          <p14:tracePt t="60520" x="11520488" y="2800350"/>
          <p14:tracePt t="60534" x="11520488" y="2809875"/>
          <p14:tracePt t="60547" x="11525250" y="2828925"/>
          <p14:tracePt t="60560" x="11530013" y="2857500"/>
          <p14:tracePt t="60573" x="11530013" y="2886075"/>
          <p14:tracePt t="60587" x="11539538" y="2895600"/>
          <p14:tracePt t="60602" x="11544300" y="2909888"/>
          <p14:tracePt t="60613" x="11549063" y="2924175"/>
          <p14:tracePt t="60627" x="11549063" y="2928938"/>
          <p14:tracePt t="60652" x="11553825" y="2933700"/>
          <p14:tracePt t="60657" x="11553825" y="2938463"/>
          <p14:tracePt t="60667" x="11553825" y="2947988"/>
          <p14:tracePt t="60680" x="11558588" y="2962275"/>
          <p14:tracePt t="60694" x="11558588" y="2976563"/>
          <p14:tracePt t="60707" x="11558588" y="2981325"/>
          <p14:tracePt t="60784" x="11558588" y="2986088"/>
          <p14:tracePt t="60792" x="11558588" y="2990850"/>
          <p14:tracePt t="60794" x="11558588" y="2995613"/>
          <p14:tracePt t="60805" x="11558588" y="3000375"/>
          <p14:tracePt t="60813" x="11558588" y="3005138"/>
          <p14:tracePt t="60827" x="11558588" y="3014663"/>
          <p14:tracePt t="60840" x="11558588" y="3019425"/>
          <p14:tracePt t="61361" x="11558588" y="3014663"/>
          <p14:tracePt t="61363" x="11553825" y="3014663"/>
          <p14:tracePt t="61374" x="11549063" y="3014663"/>
          <p14:tracePt t="61387" x="11530013" y="3009900"/>
          <p14:tracePt t="61401" x="11520488" y="3009900"/>
          <p14:tracePt t="61453" x="11515725" y="3009900"/>
          <p14:tracePt t="61456" x="11510963" y="3005138"/>
          <p14:tracePt t="61469" x="11458575" y="2995613"/>
          <p14:tracePt t="61481" x="11382375" y="2976563"/>
          <p14:tracePt t="61494" x="11310938" y="2952750"/>
          <p14:tracePt t="61508" x="11287125" y="2943225"/>
          <p14:tracePt t="61521" x="11287125" y="2933700"/>
          <p14:tracePt t="61535" x="11287125" y="2914650"/>
          <p14:tracePt t="61548" x="11268075" y="2867025"/>
          <p14:tracePt t="61562" x="11234738" y="2795588"/>
          <p14:tracePt t="61574" x="11206163" y="2752725"/>
          <p14:tracePt t="61588" x="11191875" y="2724150"/>
          <p14:tracePt t="61601" x="11191875" y="2709863"/>
          <p14:tracePt t="61614" x="11191875" y="2671763"/>
          <p14:tracePt t="61628" x="11191875" y="2628900"/>
          <p14:tracePt t="61641" x="11187113" y="2581275"/>
          <p14:tracePt t="61655" x="11172825" y="2552700"/>
          <p14:tracePt t="61668" x="11158538" y="2538413"/>
          <p14:tracePt t="61681" x="11144250" y="2528888"/>
          <p14:tracePt t="61694" x="11129963" y="2528888"/>
          <p14:tracePt t="61708" x="11039475" y="2547938"/>
          <p14:tracePt t="61723" x="10848975" y="2605088"/>
          <p14:tracePt t="61735" x="10615613" y="2643188"/>
          <p14:tracePt t="61749" x="10272713" y="2681288"/>
          <p14:tracePt t="61761" x="10020300" y="2705100"/>
          <p14:tracePt t="61774" x="9777413" y="2738438"/>
          <p14:tracePt t="61789" x="9615488" y="2771775"/>
          <p14:tracePt t="61801" x="9501188" y="2795588"/>
          <p14:tracePt t="61815" x="9391650" y="2833688"/>
          <p14:tracePt t="61828" x="9291638" y="2857500"/>
          <p14:tracePt t="61842" x="9220200" y="2871788"/>
          <p14:tracePt t="61855" x="9144000" y="2886075"/>
          <p14:tracePt t="61868" x="9086850" y="2890838"/>
          <p14:tracePt t="61881" x="9063038" y="2890838"/>
          <p14:tracePt t="61895" x="9029700" y="2890838"/>
          <p14:tracePt t="61909" x="8967788" y="2890838"/>
          <p14:tracePt t="61922" x="8867775" y="2876550"/>
          <p14:tracePt t="61935" x="8796338" y="2876550"/>
          <p14:tracePt t="61948" x="8734425" y="2876550"/>
          <p14:tracePt t="61962" x="8682038" y="2881313"/>
          <p14:tracePt t="61977" x="8605838" y="2886075"/>
          <p14:tracePt t="61988" x="8577263" y="2895600"/>
          <p14:tracePt t="62001" x="8558213" y="2895600"/>
          <p14:tracePt t="62030" x="8562975" y="2895600"/>
          <p14:tracePt t="62041" x="8572500" y="2895600"/>
          <p14:tracePt t="62055" x="8601075" y="2881313"/>
          <p14:tracePt t="62068" x="8624888" y="2862263"/>
          <p14:tracePt t="62082" x="8686800" y="2809875"/>
          <p14:tracePt t="62095" x="8801100" y="2733675"/>
          <p14:tracePt t="62109" x="8967788" y="2638425"/>
          <p14:tracePt t="62122" x="9134475" y="2557463"/>
          <p14:tracePt t="62135" x="9310688" y="2462213"/>
          <p14:tracePt t="62136" x="9324975" y="2457450"/>
          <p14:tracePt t="62148" x="9410700" y="2419350"/>
          <p14:tracePt t="62162" x="9463088" y="2400300"/>
          <p14:tracePt t="62175" x="9467850" y="2395538"/>
          <p14:tracePt t="62211" x="9467850" y="2400300"/>
          <p14:tracePt t="62218" x="9467850" y="2405063"/>
          <p14:tracePt t="62228" x="9453563" y="2428875"/>
          <p14:tracePt t="62242" x="9429750" y="2457450"/>
          <p14:tracePt t="62255" x="9377363" y="2509838"/>
          <p14:tracePt t="62268" x="9324975" y="2538413"/>
          <p14:tracePt t="62282" x="9239250" y="2586038"/>
          <p14:tracePt t="62296" x="9144000" y="2628900"/>
          <p14:tracePt t="62308" x="9048750" y="2676525"/>
          <p14:tracePt t="62322" x="8929688" y="2738438"/>
          <p14:tracePt t="62335" x="8815388" y="2781300"/>
          <p14:tracePt t="62349" x="8653463" y="2833688"/>
          <p14:tracePt t="62362" x="8496300" y="2905125"/>
          <p14:tracePt t="62375" x="8410575" y="2943225"/>
          <p14:tracePt t="62389" x="8367713" y="2986088"/>
          <p14:tracePt t="62402" x="8362950" y="2990850"/>
          <p14:tracePt t="62441" x="8367713" y="2990850"/>
          <p14:tracePt t="62443" x="8372475" y="2990850"/>
          <p14:tracePt t="62455" x="8410575" y="2981325"/>
          <p14:tracePt t="62470" x="8477250" y="2952750"/>
          <p14:tracePt t="62482" x="8501063" y="2933700"/>
          <p14:tracePt t="62495" x="8510588" y="2919413"/>
          <p14:tracePt t="62509" x="8515350" y="2919413"/>
          <p14:tracePt t="62522" x="8515350" y="2914650"/>
          <p14:tracePt t="62537" x="8505825" y="2914650"/>
          <p14:tracePt t="62549" x="8462963" y="2933700"/>
          <p14:tracePt t="62562" x="8367713" y="2986088"/>
          <p14:tracePt t="62575" x="8305800" y="3019425"/>
          <p14:tracePt t="62589" x="8301038" y="3024188"/>
          <p14:tracePt t="62617" x="8310563" y="3024188"/>
          <p14:tracePt t="62629" x="8358188" y="3019425"/>
          <p14:tracePt t="62642" x="8486775" y="2986088"/>
          <p14:tracePt t="62655" x="8615363" y="2952750"/>
          <p14:tracePt t="62669" x="8724900" y="2919413"/>
          <p14:tracePt t="62682" x="8758238" y="2905125"/>
          <p14:tracePt t="62695" x="8763000" y="2905125"/>
          <p14:tracePt t="62734" x="8767763" y="2909888"/>
          <p14:tracePt t="62737" x="8772525" y="2914650"/>
          <p14:tracePt t="62750" x="8796338" y="2933700"/>
          <p14:tracePt t="62763" x="8867775" y="2962275"/>
          <p14:tracePt t="62776" x="8967788" y="2986088"/>
          <p14:tracePt t="62789" x="9177338" y="3000375"/>
          <p14:tracePt t="62802" x="9386888" y="3005138"/>
          <p14:tracePt t="62815" x="9663113" y="3000375"/>
          <p14:tracePt t="62829" x="9858375" y="2976563"/>
          <p14:tracePt t="62843" x="10082213" y="2943225"/>
          <p14:tracePt t="62856" x="10363200" y="2919413"/>
          <p14:tracePt t="62869" x="10572750" y="2900363"/>
          <p14:tracePt t="62882" x="10758488" y="2886075"/>
          <p14:tracePt t="62895" x="10901363" y="2852738"/>
          <p14:tracePt t="62910" x="10929938" y="2843213"/>
          <p14:tracePt t="62937" x="10929938" y="2838450"/>
          <p14:tracePt t="62949" x="10920413" y="2838450"/>
          <p14:tracePt t="62962" x="10891838" y="2828925"/>
          <p14:tracePt t="62976" x="10887075" y="2824163"/>
          <p14:tracePt t="63982" x="10882313" y="2824163"/>
          <p14:tracePt t="63985" x="10882313" y="2819400"/>
          <p14:tracePt t="63990" x="10877550" y="2819400"/>
          <p14:tracePt t="64003" x="10848975" y="2805113"/>
          <p14:tracePt t="64017" x="10782300" y="2795588"/>
          <p14:tracePt t="64030" x="10629900" y="2776538"/>
          <p14:tracePt t="64043" x="10325100" y="2733675"/>
          <p14:tracePt t="64057" x="9910763" y="2667000"/>
          <p14:tracePt t="64070" x="9525000" y="2571750"/>
          <p14:tracePt t="64084" x="9110663" y="2490788"/>
          <p14:tracePt t="64098" x="8729663" y="2419350"/>
          <p14:tracePt t="64110" x="8520113" y="2381250"/>
          <p14:tracePt t="64125" x="8386763" y="2362200"/>
          <p14:tracePt t="64126" x="8377238" y="2362200"/>
          <p14:tracePt t="64137" x="8348663" y="2357438"/>
          <p14:tracePt t="64164" x="8343900" y="2357438"/>
          <p14:tracePt t="64177" x="8324850" y="2376488"/>
          <p14:tracePt t="64190" x="8301038" y="2405063"/>
          <p14:tracePt t="64204" x="8291513" y="2428875"/>
          <p14:tracePt t="64217" x="8277225" y="2471738"/>
          <p14:tracePt t="64231" x="8253413" y="2524125"/>
          <p14:tracePt t="64244" x="8215313" y="2590800"/>
          <p14:tracePt t="64258" x="8153400" y="2690813"/>
          <p14:tracePt t="64270" x="8120063" y="2767013"/>
          <p14:tracePt t="64286" x="8110538" y="2824163"/>
          <p14:tracePt t="64297" x="8115300" y="2838450"/>
          <p14:tracePt t="64324" x="8139113" y="2838450"/>
          <p14:tracePt t="64337" x="8215313" y="2800350"/>
          <p14:tracePt t="64350" x="8301038" y="2724150"/>
          <p14:tracePt t="64364" x="8396288" y="2600325"/>
          <p14:tracePt t="64377" x="8453438" y="2471738"/>
          <p14:tracePt t="64391" x="8467725" y="2381250"/>
          <p14:tracePt t="64405" x="8448675" y="2314575"/>
          <p14:tracePt t="64417" x="8405813" y="2262188"/>
          <p14:tracePt t="64431" x="8291513" y="2200275"/>
          <p14:tracePt t="64444" x="8101013" y="2176463"/>
          <p14:tracePt t="64457" x="7910513" y="2195513"/>
          <p14:tracePt t="64473" x="7658100" y="2300288"/>
          <p14:tracePt t="64484" x="7539038" y="2381250"/>
          <p14:tracePt t="64497" x="7405688" y="2500313"/>
          <p14:tracePt t="64511" x="7348538" y="2619375"/>
          <p14:tracePt t="64524" x="7353300" y="2733675"/>
          <p14:tracePt t="64537" x="7443788" y="2843213"/>
          <p14:tracePt t="64551" x="7577138" y="2905125"/>
          <p14:tracePt t="64564" x="7772400" y="2933700"/>
          <p14:tracePt t="64577" x="7972425" y="2933700"/>
          <p14:tracePt t="64591" x="8129588" y="2900363"/>
          <p14:tracePt t="64604" x="8220075" y="2857500"/>
          <p14:tracePt t="64618" x="8262938" y="2800350"/>
          <p14:tracePt t="64631" x="8262938" y="2709863"/>
          <p14:tracePt t="64644" x="8243888" y="2652713"/>
          <p14:tracePt t="64658" x="8229600" y="2643188"/>
          <p14:tracePt t="64672" x="8220075" y="2643188"/>
          <p14:tracePt t="64684" x="8201025" y="2667000"/>
          <p14:tracePt t="64697" x="8177213" y="2733675"/>
          <p14:tracePt t="64711" x="8162925" y="2805113"/>
          <p14:tracePt t="64724" x="8191500" y="2833688"/>
          <p14:tracePt t="64737" x="8296275" y="2857500"/>
          <p14:tracePt t="64751" x="8553450" y="2857500"/>
          <p14:tracePt t="64764" x="8920163" y="2809875"/>
          <p14:tracePt t="64777" x="9324975" y="2738438"/>
          <p14:tracePt t="64791" x="9710738" y="2686050"/>
          <p14:tracePt t="64804" x="10010775" y="2662238"/>
          <p14:tracePt t="64818" x="10306050" y="2638425"/>
          <p14:tracePt t="64831" x="10591800" y="2652713"/>
          <p14:tracePt t="64844" x="10906125" y="2728913"/>
          <p14:tracePt t="64859" x="11206163" y="2843213"/>
          <p14:tracePt t="64871" x="11387138" y="2947988"/>
          <p14:tracePt t="64884" x="11496675" y="3033713"/>
          <p14:tracePt t="64898" x="11525250" y="3071813"/>
          <p14:tracePt t="64911" x="11525250" y="3086100"/>
          <p14:tracePt t="65285" x="11525250" y="3090863"/>
          <p14:tracePt t="65293" x="11525250" y="3095625"/>
          <p14:tracePt t="73585" x="11525250" y="3100388"/>
          <p14:tracePt t="73587" x="11525250" y="3105150"/>
          <p14:tracePt t="73600" x="11510963" y="3133725"/>
          <p14:tracePt t="73613" x="11458575" y="3190875"/>
          <p14:tracePt t="73628" x="11391900" y="3267075"/>
          <p14:tracePt t="73629" x="11372850" y="3281363"/>
          <p14:tracePt t="73640" x="11287125" y="3381375"/>
          <p14:tracePt t="73653" x="11110913" y="3533775"/>
          <p14:tracePt t="73667" x="10829925" y="3767138"/>
          <p14:tracePt t="73680" x="10577513" y="3933825"/>
          <p14:tracePt t="73693" x="10272713" y="4105275"/>
          <p14:tracePt t="73706" x="10001250" y="4229100"/>
          <p14:tracePt t="73721" x="9739313" y="4310063"/>
          <p14:tracePt t="73733" x="9520238" y="4376738"/>
          <p14:tracePt t="73747" x="9263063" y="4452938"/>
          <p14:tracePt t="73760" x="8991600" y="4543425"/>
          <p14:tracePt t="73773" x="8743950" y="4610100"/>
          <p14:tracePt t="73786" x="8372475" y="4719638"/>
          <p14:tracePt t="73800" x="8001000" y="4795838"/>
          <p14:tracePt t="73813" x="7705725" y="4862513"/>
          <p14:tracePt t="73827" x="7472363" y="4895850"/>
          <p14:tracePt t="73840" x="7334250" y="4910138"/>
          <p14:tracePt t="73853" x="7253288" y="4919663"/>
          <p14:tracePt t="73866" x="7205663" y="4924425"/>
          <p14:tracePt t="73880" x="7177088" y="4929188"/>
          <p14:tracePt t="73893" x="7167563" y="4933950"/>
          <p14:tracePt t="74203" x="7167563" y="4938713"/>
          <p14:tracePt t="74205" x="7167563" y="4943475"/>
          <p14:tracePt t="74213" x="7177088" y="4976813"/>
          <p14:tracePt t="74227" x="7200900" y="5081588"/>
          <p14:tracePt t="74240" x="7215188" y="5181600"/>
          <p14:tracePt t="74253" x="7219950" y="5229225"/>
          <p14:tracePt t="74267" x="7219950" y="5253038"/>
          <p14:tracePt t="74282" x="7224713" y="5272088"/>
          <p14:tracePt t="74294" x="7229475" y="5281613"/>
          <p14:tracePt t="74307" x="7229475" y="5295900"/>
          <p14:tracePt t="74320" x="7229475" y="5305425"/>
          <p14:tracePt t="74334" x="7229475" y="5310188"/>
          <p14:tracePt t="74347" x="7229475" y="5314950"/>
          <p14:tracePt t="74360" x="7229475" y="5329238"/>
          <p14:tracePt t="74375" x="7229475" y="5348288"/>
          <p14:tracePt t="74388" x="7229475" y="5376863"/>
          <p14:tracePt t="74400" x="7229475" y="5405438"/>
          <p14:tracePt t="74414" x="7229475" y="5448300"/>
          <p14:tracePt t="74427" x="7229475" y="5457825"/>
          <p14:tracePt t="74469" x="7229475" y="5462588"/>
          <p14:tracePt t="74470" x="7229475" y="5467350"/>
          <p14:tracePt t="74481" x="7229475" y="5472113"/>
          <p14:tracePt t="74494" x="7219950" y="5491163"/>
          <p14:tracePt t="74507" x="7215188" y="5510213"/>
          <p14:tracePt t="74521" x="7210425" y="5524500"/>
          <p14:tracePt t="74534" x="7210425" y="5534025"/>
          <p14:tracePt t="74590" x="7210425" y="5538788"/>
          <p14:tracePt t="74596" x="7205663" y="5538788"/>
          <p14:tracePt t="74601" x="7205663" y="5543550"/>
          <p14:tracePt t="74614" x="7196138" y="5562600"/>
          <p14:tracePt t="74627" x="7191375" y="5595938"/>
          <p14:tracePt t="74641" x="7186613" y="5614988"/>
          <p14:tracePt t="74654" x="7181850" y="5653088"/>
          <p14:tracePt t="74667" x="7172325" y="5705475"/>
          <p14:tracePt t="74681" x="7148513" y="5786438"/>
          <p14:tracePt t="74694" x="7119938" y="5857875"/>
          <p14:tracePt t="74707" x="7105650" y="5891213"/>
          <p14:tracePt t="74722" x="7100888" y="5900738"/>
          <p14:tracePt t="74747" x="7096125" y="5905500"/>
          <p14:tracePt t="74774" x="7096125" y="5910263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0" y="164907"/>
            <a:ext cx="12192000" cy="46166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Heat Treatment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208125" y="733162"/>
            <a:ext cx="7740445" cy="574629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Stress Relief (SR)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SzPct val="100000"/>
              <a:buFont typeface="Corbel" panose="020B050302020402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1100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°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SzPct val="100000"/>
              <a:buFont typeface="Corbel" panose="020B050302020402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Vacuum of 10</a:t>
            </a:r>
            <a:r>
              <a:rPr lang="en-US" sz="1800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-4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torr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SzPct val="100000"/>
              <a:buFont typeface="Corbel" panose="020B050302020402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hr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SzPct val="100000"/>
              <a:buFont typeface="Corbel" panose="020B050302020402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 wrap and clean furnaces required.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endParaRPr 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Hot Isostatic Press (HIP) </a:t>
            </a:r>
            <a:r>
              <a:rPr lang="en-US" sz="2400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[1]</a:t>
            </a:r>
            <a:endParaRPr lang="en-US" sz="2400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SzPct val="100000"/>
              <a:buFont typeface="Corbel" panose="020B0503020204020204" pitchFamily="34" charset="0"/>
              <a:buChar char="–"/>
            </a:pP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1593 °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SzPct val="100000"/>
              <a:buFont typeface="Corbel" panose="020B050302020402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103.4 MPa argon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SzPct val="100000"/>
              <a:buFont typeface="Corbel" panose="020B050302020402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hrs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orbel" panose="020B0503020204020204" pitchFamily="34" charset="0"/>
              <a:buChar char="–"/>
            </a:pP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 wrap and clean furnaces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required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orbel" panose="020B0503020204020204" pitchFamily="34" charset="0"/>
              <a:buChar char="–"/>
            </a:pP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Chemistry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SzPct val="100000"/>
              <a:buFont typeface="Corbel" panose="020B050302020402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LECO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orbel" panose="020B0503020204020204" pitchFamily="34" charset="0"/>
              <a:buChar char="–"/>
            </a:pPr>
            <a:endParaRPr lang="en-US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1160" y="961762"/>
            <a:ext cx="1752600" cy="22860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061160" y="3248827"/>
            <a:ext cx="1752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Build plate Ta wrap (post-SR).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68451" y="3250016"/>
            <a:ext cx="18383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Specimens &amp; Ta wrap (pre-SR).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6"/>
          <a:srcRect l="5107" t="33527" r="6131"/>
          <a:stretch/>
        </p:blipFill>
        <p:spPr>
          <a:xfrm>
            <a:off x="6968450" y="961762"/>
            <a:ext cx="1838320" cy="22860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9509206" y="5953275"/>
            <a:ext cx="15367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Specimens post-SR &amp; HIP.</a:t>
            </a: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7"/>
          <a:srcRect l="27572"/>
          <a:stretch/>
        </p:blipFill>
        <p:spPr>
          <a:xfrm>
            <a:off x="9509205" y="3683796"/>
            <a:ext cx="1471740" cy="22860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08389" y="3683796"/>
            <a:ext cx="2758442" cy="228600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6508389" y="5953275"/>
            <a:ext cx="27584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Post-HIP Ta wrap brittle from C &amp; O.</a:t>
            </a: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5726615"/>
              </p:ext>
            </p:extLst>
          </p:nvPr>
        </p:nvGraphicFramePr>
        <p:xfrm>
          <a:off x="2407754" y="4363926"/>
          <a:ext cx="2540000" cy="7696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0400">
                  <a:extLst>
                    <a:ext uri="{9D8B030D-6E8A-4147-A177-3AD203B41FA5}">
                      <a16:colId xmlns:a16="http://schemas.microsoft.com/office/drawing/2014/main" val="177599042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4703085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688097055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2723617968"/>
                    </a:ext>
                  </a:extLst>
                </a:gridCol>
              </a:tblGrid>
              <a:tr h="10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 smtClean="0">
                          <a:effectLst/>
                          <a:latin typeface="+mn-lt"/>
                        </a:rPr>
                        <a:t>Condition</a:t>
                      </a:r>
                      <a:endParaRPr lang="en-US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+mn-lt"/>
                        </a:rPr>
                        <a:t>O (ppm)</a:t>
                      </a:r>
                      <a:endParaRPr lang="en-US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effectLst/>
                          <a:latin typeface="+mn-lt"/>
                        </a:rPr>
                        <a:t>N </a:t>
                      </a:r>
                      <a:r>
                        <a:rPr lang="en-US" sz="1200" b="1" u="none" strike="noStrike" dirty="0">
                          <a:effectLst/>
                          <a:latin typeface="+mn-lt"/>
                        </a:rPr>
                        <a:t>(ppm)</a:t>
                      </a:r>
                      <a:endParaRPr lang="en-US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effectLst/>
                          <a:latin typeface="+mn-lt"/>
                        </a:rPr>
                        <a:t>H </a:t>
                      </a:r>
                      <a:r>
                        <a:rPr lang="en-US" sz="1200" b="1" u="none" strike="noStrike" dirty="0">
                          <a:effectLst/>
                          <a:latin typeface="+mn-lt"/>
                        </a:rPr>
                        <a:t>(ppm)</a:t>
                      </a:r>
                      <a:endParaRPr lang="en-US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799554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Powder</a:t>
                      </a:r>
                      <a:endParaRPr lang="en-U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effectLst/>
                          <a:latin typeface="+mn-lt"/>
                        </a:rPr>
                        <a:t>441</a:t>
                      </a:r>
                      <a:endParaRPr lang="en-U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effectLst/>
                          <a:latin typeface="+mn-lt"/>
                        </a:rPr>
                        <a:t>26</a:t>
                      </a:r>
                      <a:endParaRPr lang="en-U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effectLst/>
                          <a:latin typeface="+mn-lt"/>
                        </a:rPr>
                        <a:t>4</a:t>
                      </a:r>
                      <a:endParaRPr lang="en-U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703606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As-built</a:t>
                      </a:r>
                      <a:endParaRPr lang="en-U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effectLst/>
                          <a:latin typeface="+mn-lt"/>
                        </a:rPr>
                        <a:t>TBD</a:t>
                      </a:r>
                      <a:endParaRPr lang="en-U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effectLst/>
                          <a:latin typeface="+mn-lt"/>
                        </a:rPr>
                        <a:t>TBD</a:t>
                      </a:r>
                      <a:endParaRPr lang="en-U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effectLst/>
                          <a:latin typeface="+mn-lt"/>
                        </a:rPr>
                        <a:t>TBD</a:t>
                      </a:r>
                      <a:endParaRPr lang="en-U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91491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SR+HIP</a:t>
                      </a:r>
                      <a:endParaRPr lang="en-U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effectLst/>
                          <a:latin typeface="+mn-lt"/>
                        </a:rPr>
                        <a:t>1070</a:t>
                      </a:r>
                      <a:endParaRPr lang="en-U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effectLst/>
                          <a:latin typeface="+mn-lt"/>
                        </a:rPr>
                        <a:t>150</a:t>
                      </a:r>
                      <a:endParaRPr lang="en-U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effectLst/>
                          <a:latin typeface="+mn-lt"/>
                        </a:rPr>
                        <a:t>5</a:t>
                      </a:r>
                      <a:endParaRPr lang="en-U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1543902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97581" y="6322628"/>
            <a:ext cx="7761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[1] Wadsworth, J., Roberts C.A., and Rennhack, E.H., “Creep Behaviour of Hot Isostatically Pressed Niobium Alloy Powder Compacts,” Journal of Materials Science, Vol. 17, 1982, pg. 2539-2546.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48160"/>
            <a:ext cx="990306" cy="824176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084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431"/>
    </mc:Choice>
    <mc:Fallback xmlns="">
      <p:transition spd="slow" advTm="1114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9741" x="7129463" y="5905500"/>
          <p14:tracePt t="39757" x="7472363" y="5824538"/>
          <p14:tracePt t="39770" x="7667625" y="5762625"/>
          <p14:tracePt t="39783" x="7910513" y="5648325"/>
          <p14:tracePt t="39797" x="8096250" y="5557838"/>
          <p14:tracePt t="39809" x="8229600" y="5486400"/>
          <p14:tracePt t="39822" x="8267700" y="5453063"/>
          <p14:tracePt t="39836" x="8277225" y="5438775"/>
          <p14:tracePt t="39849" x="8296275" y="5410200"/>
          <p14:tracePt t="39863" x="8320088" y="5376863"/>
          <p14:tracePt t="39876" x="8334375" y="5348288"/>
          <p14:tracePt t="39890" x="8339138" y="5324475"/>
          <p14:tracePt t="39902" x="8339138" y="5314950"/>
          <p14:tracePt t="40209" x="8343900" y="5314950"/>
          <p14:tracePt t="40235" x="8343900" y="5310188"/>
          <p14:tracePt t="40361" x="8348663" y="5310188"/>
          <p14:tracePt t="40367" x="8372475" y="5295900"/>
          <p14:tracePt t="40373" x="8410575" y="5276850"/>
          <p14:tracePt t="40383" x="8486775" y="5238750"/>
          <p14:tracePt t="40396" x="8639175" y="5157788"/>
          <p14:tracePt t="40410" x="8748713" y="5072063"/>
          <p14:tracePt t="40423" x="8815388" y="5005388"/>
          <p14:tracePt t="40438" x="8905875" y="4891088"/>
          <p14:tracePt t="40450" x="8986838" y="4772025"/>
          <p14:tracePt t="40463" x="9086850" y="4624388"/>
          <p14:tracePt t="40476" x="9158288" y="4467225"/>
          <p14:tracePt t="40490" x="9196388" y="4324350"/>
          <p14:tracePt t="40503" x="9196388" y="4262438"/>
          <p14:tracePt t="40518" x="9186863" y="4229100"/>
          <p14:tracePt t="40530" x="9186863" y="4200525"/>
          <p14:tracePt t="40543" x="9229725" y="4076700"/>
          <p14:tracePt t="40557" x="9324975" y="3886200"/>
          <p14:tracePt t="40570" x="9482138" y="3605213"/>
          <p14:tracePt t="40591" x="9591675" y="3352800"/>
          <p14:tracePt t="40602" x="9596438" y="3248025"/>
          <p14:tracePt t="40613" x="9596438" y="3157538"/>
          <p14:tracePt t="40623" x="9577388" y="3057525"/>
          <p14:tracePt t="40637" x="9563100" y="2971800"/>
          <p14:tracePt t="40650" x="9558338" y="2847975"/>
          <p14:tracePt t="40664" x="9548813" y="2714625"/>
          <p14:tracePt t="40677" x="9539288" y="2576513"/>
          <p14:tracePt t="40690" x="9515475" y="2471738"/>
          <p14:tracePt t="40705" x="9467850" y="2357438"/>
          <p14:tracePt t="40716" x="9405938" y="2295525"/>
          <p14:tracePt t="40730" x="9305925" y="2247900"/>
          <p14:tracePt t="40743" x="9210675" y="2214563"/>
          <p14:tracePt t="40757" x="9134475" y="2190750"/>
          <p14:tracePt t="40771" x="9086850" y="2171700"/>
          <p14:tracePt t="40784" x="9024938" y="2119313"/>
          <p14:tracePt t="40797" x="8948738" y="2024063"/>
          <p14:tracePt t="40810" x="8863013" y="1900238"/>
          <p14:tracePt t="40823" x="8810625" y="1819275"/>
          <p14:tracePt t="40837" x="8758238" y="1757363"/>
          <p14:tracePt t="40850" x="8720138" y="1724025"/>
          <p14:tracePt t="40863" x="8648700" y="1690688"/>
          <p14:tracePt t="40877" x="8539163" y="1643063"/>
          <p14:tracePt t="40891" x="8353425" y="1533525"/>
          <p14:tracePt t="40904" x="8210550" y="1457325"/>
          <p14:tracePt t="40917" x="8058150" y="1404938"/>
          <p14:tracePt t="40930" x="7924800" y="1390650"/>
          <p14:tracePt t="40943" x="7805738" y="1390650"/>
          <p14:tracePt t="40958" x="7653338" y="1400175"/>
          <p14:tracePt t="40970" x="7491413" y="1400175"/>
          <p14:tracePt t="40984" x="7267575" y="1362075"/>
          <p14:tracePt t="40986" x="7200900" y="1343025"/>
          <p14:tracePt t="40997" x="7062788" y="1295400"/>
          <p14:tracePt t="41010" x="6934200" y="1262063"/>
          <p14:tracePt t="41023" x="6853238" y="1247775"/>
          <p14:tracePt t="41037" x="6824663" y="1243013"/>
          <p14:tracePt t="41050" x="6805613" y="1243013"/>
          <p14:tracePt t="41064" x="6772275" y="1243013"/>
          <p14:tracePt t="41078" x="6738938" y="1243013"/>
          <p14:tracePt t="41090" x="6719888" y="1238250"/>
          <p14:tracePt t="41104" x="6691313" y="1233488"/>
          <p14:tracePt t="41117" x="6672263" y="1228725"/>
          <p14:tracePt t="41229" x="6677025" y="1228725"/>
          <p14:tracePt t="41234" x="6681788" y="1228725"/>
          <p14:tracePt t="41239" x="6686550" y="1228725"/>
          <p14:tracePt t="41250" x="6715125" y="1233488"/>
          <p14:tracePt t="41265" x="6762750" y="1233488"/>
          <p14:tracePt t="41278" x="6829425" y="1238250"/>
          <p14:tracePt t="41291" x="6900863" y="1243013"/>
          <p14:tracePt t="41304" x="6981825" y="1252538"/>
          <p14:tracePt t="41317" x="7034213" y="1252538"/>
          <p14:tracePt t="41332" x="7077075" y="1257300"/>
          <p14:tracePt t="41344" x="7096125" y="1257300"/>
          <p14:tracePt t="41357" x="7105650" y="1257300"/>
          <p14:tracePt t="41371" x="7124700" y="1257300"/>
          <p14:tracePt t="41384" x="7158038" y="1257300"/>
          <p14:tracePt t="41398" x="7224713" y="1252538"/>
          <p14:tracePt t="41411" x="7305675" y="1252538"/>
          <p14:tracePt t="41424" x="7367588" y="1252538"/>
          <p14:tracePt t="41438" x="7400925" y="1252538"/>
          <p14:tracePt t="41451" x="7429500" y="1247775"/>
          <p14:tracePt t="41464" x="7458075" y="1243013"/>
          <p14:tracePt t="41477" x="7505700" y="1233488"/>
          <p14:tracePt t="41492" x="7586663" y="1214438"/>
          <p14:tracePt t="41493" x="7605713" y="1209675"/>
          <p14:tracePt t="41504" x="7677150" y="1204913"/>
          <p14:tracePt t="41519" x="7810500" y="1200150"/>
          <p14:tracePt t="41531" x="7924800" y="1204913"/>
          <p14:tracePt t="41545" x="8077200" y="1214438"/>
          <p14:tracePt t="41557" x="8191500" y="1228725"/>
          <p14:tracePt t="41571" x="8310563" y="1233488"/>
          <p14:tracePt t="41584" x="8396288" y="1238250"/>
          <p14:tracePt t="41598" x="8458200" y="1238250"/>
          <p14:tracePt t="41611" x="8501063" y="1233488"/>
          <p14:tracePt t="41624" x="8505825" y="1223963"/>
          <p14:tracePt t="41698" x="8505825" y="1228725"/>
          <p14:tracePt t="41705" x="8510588" y="1228725"/>
          <p14:tracePt t="41710" x="8510588" y="1233488"/>
          <p14:tracePt t="41722" x="8515350" y="1233488"/>
          <p14:tracePt t="41731" x="8515350" y="1238250"/>
          <p14:tracePt t="41759" x="8515350" y="1243013"/>
          <p14:tracePt t="41764" x="8515350" y="1247775"/>
          <p14:tracePt t="41771" x="8505825" y="1266825"/>
          <p14:tracePt t="41784" x="8462963" y="1319213"/>
          <p14:tracePt t="41798" x="8396288" y="1381125"/>
          <p14:tracePt t="41813" x="8305800" y="1443038"/>
          <p14:tracePt t="41825" x="8201025" y="1490663"/>
          <p14:tracePt t="41838" x="8096250" y="1543050"/>
          <p14:tracePt t="41851" x="7943850" y="1619250"/>
          <p14:tracePt t="41864" x="7796213" y="1700213"/>
          <p14:tracePt t="41878" x="7672388" y="1771650"/>
          <p14:tracePt t="41891" x="7605713" y="1819275"/>
          <p14:tracePt t="41905" x="7562850" y="1833563"/>
          <p14:tracePt t="41918" x="7543800" y="1847850"/>
          <p14:tracePt t="41931" x="7519988" y="1852613"/>
          <p14:tracePt t="41945" x="7481888" y="1862138"/>
          <p14:tracePt t="41958" x="7467600" y="1876425"/>
          <p14:tracePt t="41971" x="7453313" y="1905000"/>
          <p14:tracePt t="41985" x="7439025" y="1952625"/>
          <p14:tracePt t="41987" x="7434263" y="1957388"/>
          <p14:tracePt t="41998" x="7419975" y="1990725"/>
          <p14:tracePt t="42011" x="7405688" y="2024063"/>
          <p14:tracePt t="42025" x="7381875" y="2076450"/>
          <p14:tracePt t="42038" x="7372350" y="2119313"/>
          <p14:tracePt t="42051" x="7367588" y="2190750"/>
          <p14:tracePt t="42065" x="7396163" y="2247900"/>
          <p14:tracePt t="42079" x="7443788" y="2295525"/>
          <p14:tracePt t="42091" x="7496175" y="2328863"/>
          <p14:tracePt t="42105" x="7572375" y="2381250"/>
          <p14:tracePt t="42118" x="7653338" y="2409825"/>
          <p14:tracePt t="42131" x="7758113" y="2433638"/>
          <p14:tracePt t="42145" x="7915275" y="2443163"/>
          <p14:tracePt t="42159" x="8072438" y="2414588"/>
          <p14:tracePt t="42173" x="8272463" y="2333625"/>
          <p14:tracePt t="42185" x="8401050" y="2247900"/>
          <p14:tracePt t="42198" x="8472488" y="2162175"/>
          <p14:tracePt t="42212" x="8515350" y="2047875"/>
          <p14:tracePt t="42225" x="8534400" y="1933575"/>
          <p14:tracePt t="42238" x="8534400" y="1852613"/>
          <p14:tracePt t="42252" x="8520113" y="1800225"/>
          <p14:tracePt t="42266" x="8482013" y="1762125"/>
          <p14:tracePt t="42279" x="8410575" y="1738313"/>
          <p14:tracePt t="42293" x="8243888" y="1728788"/>
          <p14:tracePt t="42305" x="8091488" y="1738313"/>
          <p14:tracePt t="42318" x="7891463" y="1781175"/>
          <p14:tracePt t="42332" x="7686675" y="1852613"/>
          <p14:tracePt t="42346" x="7529513" y="1924050"/>
          <p14:tracePt t="42360" x="7448550" y="2005013"/>
          <p14:tracePt t="42372" x="7400925" y="2085975"/>
          <p14:tracePt t="42385" x="7353300" y="2224088"/>
          <p14:tracePt t="42398" x="7319963" y="2362200"/>
          <p14:tracePt t="42414" x="7296150" y="2586038"/>
          <p14:tracePt t="42425" x="7324725" y="2757488"/>
          <p14:tracePt t="42439" x="7400925" y="2852738"/>
          <p14:tracePt t="42452" x="7477125" y="2871788"/>
          <p14:tracePt t="42465" x="7534275" y="2862263"/>
          <p14:tracePt t="42479" x="7596188" y="2814638"/>
          <p14:tracePt t="42492" x="7681913" y="2733675"/>
          <p14:tracePt t="42493" x="7691438" y="2714625"/>
          <p14:tracePt t="42505" x="7777163" y="2624138"/>
          <p14:tracePt t="42518" x="7891463" y="2505075"/>
          <p14:tracePt t="42532" x="8010525" y="2376488"/>
          <p14:tracePt t="42545" x="8096250" y="2228850"/>
          <p14:tracePt t="42558" x="8139113" y="2095500"/>
          <p14:tracePt t="42572" x="8153400" y="1943100"/>
          <p14:tracePt t="42585" x="8153400" y="1838325"/>
          <p14:tracePt t="42598" x="8143875" y="1766888"/>
          <p14:tracePt t="42612" x="8124825" y="1747838"/>
          <p14:tracePt t="42625" x="8072438" y="1728788"/>
          <p14:tracePt t="42638" x="7962900" y="1719263"/>
          <p14:tracePt t="42652" x="7786688" y="1781175"/>
          <p14:tracePt t="42665" x="7600950" y="1895475"/>
          <p14:tracePt t="42680" x="7462838" y="2043113"/>
          <p14:tracePt t="42692" x="7415213" y="2176463"/>
          <p14:tracePt t="42707" x="7405688" y="2328863"/>
          <p14:tracePt t="42719" x="7448550" y="2447925"/>
          <p14:tracePt t="42732" x="7529513" y="2566988"/>
          <p14:tracePt t="42745" x="7615238" y="2624138"/>
          <p14:tracePt t="42759" x="7710488" y="2638425"/>
          <p14:tracePt t="42772" x="7781925" y="2624138"/>
          <p14:tracePt t="42785" x="7877175" y="2552700"/>
          <p14:tracePt t="42799" x="7967663" y="2428875"/>
          <p14:tracePt t="42813" x="8020050" y="2295525"/>
          <p14:tracePt t="42825" x="8043863" y="2152650"/>
          <p14:tracePt t="42839" x="8043863" y="2043113"/>
          <p14:tracePt t="42852" x="8015288" y="1952625"/>
          <p14:tracePt t="42865" x="7962900" y="1890713"/>
          <p14:tracePt t="42879" x="7867650" y="1862138"/>
          <p14:tracePt t="42893" x="7724775" y="1862138"/>
          <p14:tracePt t="42893" x="7700963" y="1866900"/>
          <p14:tracePt t="42906" x="7515225" y="1943100"/>
          <p14:tracePt t="42919" x="7272338" y="2076450"/>
          <p14:tracePt t="42932" x="7000875" y="2224088"/>
          <p14:tracePt t="42945" x="6858000" y="2286000"/>
          <p14:tracePt t="42959" x="6800850" y="2319338"/>
          <p14:tracePt t="42972" x="6800850" y="2328863"/>
          <p14:tracePt t="42987" x="6800850" y="2333625"/>
          <p14:tracePt t="43001" x="6810375" y="2347913"/>
          <p14:tracePt t="43012" x="6815138" y="2357438"/>
          <p14:tracePt t="44506" x="6819900" y="2357438"/>
          <p14:tracePt t="44515" x="6824663" y="2357438"/>
          <p14:tracePt t="44521" x="6838950" y="2362200"/>
          <p14:tracePt t="44535" x="6900863" y="2386013"/>
          <p14:tracePt t="44547" x="6972300" y="2433638"/>
          <p14:tracePt t="44560" x="7077075" y="2528888"/>
          <p14:tracePt t="44574" x="7219950" y="2638425"/>
          <p14:tracePt t="44587" x="7358063" y="2738438"/>
          <p14:tracePt t="44601" x="7553325" y="2852738"/>
          <p14:tracePt t="44614" x="7786688" y="2952750"/>
          <p14:tracePt t="44628" x="7996238" y="3019425"/>
          <p14:tracePt t="44642" x="8339138" y="3100388"/>
          <p14:tracePt t="44654" x="8577263" y="3138488"/>
          <p14:tracePt t="44667" x="8820150" y="3181350"/>
          <p14:tracePt t="44681" x="9039225" y="3214688"/>
          <p14:tracePt t="44694" x="9229725" y="3257550"/>
          <p14:tracePt t="44707" x="9415463" y="3286125"/>
          <p14:tracePt t="44721" x="9591675" y="3276600"/>
          <p14:tracePt t="44736" x="9839325" y="3181350"/>
          <p14:tracePt t="44747" x="10025063" y="3081338"/>
          <p14:tracePt t="44761" x="10191750" y="2967038"/>
          <p14:tracePt t="44774" x="10310813" y="2862263"/>
          <p14:tracePt t="44787" x="10420350" y="2767013"/>
          <p14:tracePt t="44801" x="10501313" y="2662238"/>
          <p14:tracePt t="44814" x="10563225" y="2562225"/>
          <p14:tracePt t="44828" x="10596563" y="2490788"/>
          <p14:tracePt t="44841" x="10620375" y="2433638"/>
          <p14:tracePt t="44854" x="10663238" y="2343150"/>
          <p14:tracePt t="44868" x="10710863" y="2228850"/>
          <p14:tracePt t="44881" x="10758488" y="2100263"/>
          <p14:tracePt t="44895" x="10810875" y="1981200"/>
          <p14:tracePt t="44909" x="10872788" y="1866900"/>
          <p14:tracePt t="44922" x="10920413" y="1785938"/>
          <p14:tracePt t="44934" x="10948988" y="1714500"/>
          <p14:tracePt t="44947" x="10958513" y="1628775"/>
          <p14:tracePt t="44961" x="10958513" y="1538288"/>
          <p14:tracePt t="44974" x="10939463" y="1423988"/>
          <p14:tracePt t="44988" x="10920413" y="1362075"/>
          <p14:tracePt t="44989" x="10915650" y="1352550"/>
          <p14:tracePt t="45001" x="10896600" y="1295400"/>
          <p14:tracePt t="45015" x="10872788" y="1233488"/>
          <p14:tracePt t="45028" x="10829925" y="1176338"/>
          <p14:tracePt t="45041" x="10777538" y="1104900"/>
          <p14:tracePt t="45054" x="10701338" y="1033463"/>
          <p14:tracePt t="45068" x="10577513" y="900113"/>
          <p14:tracePt t="45081" x="10482263" y="819150"/>
          <p14:tracePt t="45094" x="10396538" y="752475"/>
          <p14:tracePt t="45108" x="10348913" y="728663"/>
          <p14:tracePt t="45121" x="10291763" y="714375"/>
          <p14:tracePt t="45134" x="10206038" y="704850"/>
          <p14:tracePt t="45148" x="10115550" y="704850"/>
          <p14:tracePt t="45161" x="10039350" y="709613"/>
          <p14:tracePt t="45174" x="9967913" y="738188"/>
          <p14:tracePt t="45188" x="9872663" y="790575"/>
          <p14:tracePt t="45201" x="9786938" y="847725"/>
          <p14:tracePt t="45214" x="9677400" y="952500"/>
          <p14:tracePt t="45228" x="9572625" y="1076325"/>
          <p14:tracePt t="45241" x="9467850" y="1204913"/>
          <p14:tracePt t="45254" x="9320213" y="1376363"/>
          <p14:tracePt t="45268" x="9172575" y="1576388"/>
          <p14:tracePt t="45282" x="9077325" y="1752600"/>
          <p14:tracePt t="45294" x="9053513" y="1866900"/>
          <p14:tracePt t="45308" x="9053513" y="1952625"/>
          <p14:tracePt t="45321" x="9077325" y="2019300"/>
          <p14:tracePt t="45335" x="9120188" y="2109788"/>
          <p14:tracePt t="45348" x="9186863" y="2228850"/>
          <p14:tracePt t="45361" x="9301163" y="2381250"/>
          <p14:tracePt t="45375" x="9439275" y="2519363"/>
          <p14:tracePt t="45388" x="9620250" y="2633663"/>
          <p14:tracePt t="45401" x="9791700" y="2690813"/>
          <p14:tracePt t="45415" x="10001250" y="2719388"/>
          <p14:tracePt t="45428" x="10167938" y="2719388"/>
          <p14:tracePt t="45441" x="10282238" y="2705100"/>
          <p14:tracePt t="45456" x="10415588" y="2667000"/>
          <p14:tracePt t="45469" x="10515600" y="2647950"/>
          <p14:tracePt t="45482" x="10620375" y="2638425"/>
          <p14:tracePt t="45495" x="10691813" y="2619375"/>
          <p14:tracePt t="45496" x="10701338" y="2614613"/>
          <p14:tracePt t="45508" x="10748963" y="2581275"/>
          <p14:tracePt t="45522" x="10772775" y="2538413"/>
          <p14:tracePt t="45535" x="10796588" y="2443163"/>
          <p14:tracePt t="45548" x="10815638" y="2324100"/>
          <p14:tracePt t="45562" x="10825163" y="2176463"/>
          <p14:tracePt t="45575" x="10825163" y="2057400"/>
          <p14:tracePt t="45588" x="10787063" y="1900238"/>
          <p14:tracePt t="45601" x="10715625" y="1762125"/>
          <p14:tracePt t="45615" x="10625138" y="1666875"/>
          <p14:tracePt t="45628" x="10539413" y="1619250"/>
          <p14:tracePt t="45643" x="10458450" y="1600200"/>
          <p14:tracePt t="45655" x="10391775" y="1595438"/>
          <p14:tracePt t="45668" x="10315575" y="1614488"/>
          <p14:tracePt t="45681" x="10225088" y="1662113"/>
          <p14:tracePt t="45695" x="10134600" y="1704975"/>
          <p14:tracePt t="45710" x="9996488" y="1785938"/>
          <p14:tracePt t="45722" x="9886950" y="1852613"/>
          <p14:tracePt t="45736" x="9753600" y="1981200"/>
          <p14:tracePt t="45751" x="9663113" y="2124075"/>
          <p14:tracePt t="45762" x="9610725" y="2247900"/>
          <p14:tracePt t="45775" x="9567863" y="2428875"/>
          <p14:tracePt t="45789" x="9558338" y="2600325"/>
          <p14:tracePt t="45802" x="9591675" y="2733675"/>
          <p14:tracePt t="45815" x="9663113" y="2814638"/>
          <p14:tracePt t="45829" x="9786938" y="2862263"/>
          <p14:tracePt t="45843" x="9882188" y="2871788"/>
          <p14:tracePt t="45855" x="9986963" y="2876550"/>
          <p14:tracePt t="45868" x="10129838" y="2843213"/>
          <p14:tracePt t="45882" x="10329863" y="2724150"/>
          <p14:tracePt t="45895" x="10558463" y="2543175"/>
          <p14:tracePt t="45910" x="10715625" y="2305050"/>
          <p14:tracePt t="45923" x="10782300" y="2133600"/>
          <p14:tracePt t="45937" x="10806113" y="1995488"/>
          <p14:tracePt t="45949" x="10806113" y="1957388"/>
          <p14:tracePt t="45962" x="10801350" y="1943100"/>
          <p14:tracePt t="45989" x="10791825" y="1947863"/>
          <p14:tracePt t="45990" x="10787063" y="1947863"/>
          <p14:tracePt t="46002" x="10772775" y="1985963"/>
          <p14:tracePt t="46016" x="10758488" y="2066925"/>
          <p14:tracePt t="46029" x="10772775" y="2157413"/>
          <p14:tracePt t="46042" x="10834688" y="2257425"/>
          <p14:tracePt t="46055" x="10910888" y="2376488"/>
          <p14:tracePt t="46069" x="11006138" y="2486025"/>
          <p14:tracePt t="46082" x="11110913" y="2576513"/>
          <p14:tracePt t="46095" x="11229975" y="2647950"/>
          <p14:tracePt t="46110" x="11310938" y="2686050"/>
          <p14:tracePt t="46122" x="11329988" y="2690813"/>
          <p14:tracePt t="55336" x="11325225" y="2690813"/>
          <p14:tracePt t="55341" x="11301413" y="2686050"/>
          <p14:tracePt t="55348" x="11268075" y="2671763"/>
          <p14:tracePt t="55359" x="11163300" y="2643188"/>
          <p14:tracePt t="55371" x="11063288" y="2609850"/>
          <p14:tracePt t="55385" x="11001375" y="2590800"/>
          <p14:tracePt t="55398" x="10982325" y="2586038"/>
          <p14:tracePt t="55436" x="10977563" y="2586038"/>
          <p14:tracePt t="55444" x="10972800" y="2586038"/>
          <p14:tracePt t="55451" x="10953750" y="2586038"/>
          <p14:tracePt t="55465" x="10853738" y="2605088"/>
          <p14:tracePt t="55479" x="10706100" y="2624138"/>
          <p14:tracePt t="55492" x="10601325" y="2638425"/>
          <p14:tracePt t="55494" x="10587038" y="2638425"/>
          <p14:tracePt t="55505" x="10525125" y="2657475"/>
          <p14:tracePt t="55519" x="10482263" y="2671763"/>
          <p14:tracePt t="55532" x="10448925" y="2695575"/>
          <p14:tracePt t="55545" x="10415588" y="2724150"/>
          <p14:tracePt t="55558" x="10344150" y="2747963"/>
          <p14:tracePt t="55571" x="10248900" y="2776538"/>
          <p14:tracePt t="55585" x="10144125" y="2790825"/>
          <p14:tracePt t="55598" x="10039350" y="2814638"/>
          <p14:tracePt t="55612" x="9925050" y="2847975"/>
          <p14:tracePt t="55625" x="9739313" y="2919413"/>
          <p14:tracePt t="55638" x="9577388" y="2976563"/>
          <p14:tracePt t="55651" x="9372600" y="3019425"/>
          <p14:tracePt t="55665" x="9234488" y="3033713"/>
          <p14:tracePt t="55678" x="9158288" y="3033713"/>
          <p14:tracePt t="55692" x="9139238" y="3028950"/>
          <p14:tracePt t="55706" x="9139238" y="3024188"/>
          <p14:tracePt t="55721" x="9134475" y="3009900"/>
          <p14:tracePt t="55732" x="9115425" y="2981325"/>
          <p14:tracePt t="55745" x="9077325" y="2947988"/>
          <p14:tracePt t="55758" x="8986838" y="2890838"/>
          <p14:tracePt t="55772" x="8867775" y="2867025"/>
          <p14:tracePt t="55785" x="8729663" y="2867025"/>
          <p14:tracePt t="55798" x="8582025" y="2862263"/>
          <p14:tracePt t="55812" x="8434388" y="2843213"/>
          <p14:tracePt t="55825" x="8277225" y="2819400"/>
          <p14:tracePt t="55838" x="8043863" y="2800350"/>
          <p14:tracePt t="55852" x="7739063" y="2805113"/>
          <p14:tracePt t="55865" x="7400925" y="2828925"/>
          <p14:tracePt t="55879" x="7138988" y="2852738"/>
          <p14:tracePt t="55892" x="6867525" y="2881313"/>
          <p14:tracePt t="55906" x="6700838" y="2890838"/>
          <p14:tracePt t="55918" x="6534150" y="2895600"/>
          <p14:tracePt t="55932" x="6396038" y="2881313"/>
          <p14:tracePt t="55945" x="6300788" y="2881313"/>
          <p14:tracePt t="55961" x="6167438" y="2900363"/>
          <p14:tracePt t="55973" x="6110288" y="2919413"/>
          <p14:tracePt t="55985" x="6072188" y="2938463"/>
          <p14:tracePt t="56054" x="6067425" y="2938463"/>
          <p14:tracePt t="56059" x="6062663" y="2928938"/>
          <p14:tracePt t="56065" x="6053138" y="2914650"/>
          <p14:tracePt t="56079" x="6015038" y="2890838"/>
          <p14:tracePt t="56093" x="5948363" y="2857500"/>
          <p14:tracePt t="56105" x="5881688" y="2838450"/>
          <p14:tracePt t="56119" x="5829300" y="2824163"/>
          <p14:tracePt t="56132" x="5795963" y="2805113"/>
          <p14:tracePt t="56145" x="5753100" y="2771775"/>
          <p14:tracePt t="56159" x="5705475" y="2728913"/>
          <p14:tracePt t="56172" x="5648325" y="2695575"/>
          <p14:tracePt t="56185" x="5576888" y="2671763"/>
          <p14:tracePt t="56200" x="5443538" y="2647950"/>
          <p14:tracePt t="56212" x="5338763" y="2633663"/>
          <p14:tracePt t="56225" x="5272088" y="2600325"/>
          <p14:tracePt t="56239" x="5233988" y="2557463"/>
          <p14:tracePt t="56253" x="5191125" y="2509838"/>
          <p14:tracePt t="56266" x="5143500" y="2471738"/>
          <p14:tracePt t="56279" x="5076825" y="2438400"/>
          <p14:tracePt t="56292" x="5014913" y="2424113"/>
          <p14:tracePt t="56305" x="4924425" y="2409825"/>
          <p14:tracePt t="56319" x="4872038" y="2390775"/>
          <p14:tracePt t="56333" x="4833938" y="2371725"/>
          <p14:tracePt t="56346" x="4819650" y="2357438"/>
          <p14:tracePt t="56359" x="4795838" y="2333625"/>
          <p14:tracePt t="56372" x="4757738" y="2309813"/>
          <p14:tracePt t="56386" x="4595813" y="2281238"/>
          <p14:tracePt t="56399" x="4386263" y="2276475"/>
          <p14:tracePt t="56413" x="4138613" y="2300288"/>
          <p14:tracePt t="56426" x="4014788" y="2309813"/>
          <p14:tracePt t="56439" x="4005263" y="2314575"/>
          <p14:tracePt t="56466" x="4010025" y="2314575"/>
          <p14:tracePt t="56479" x="4048125" y="2314575"/>
          <p14:tracePt t="56492" x="4143375" y="2333625"/>
          <p14:tracePt t="56494" x="4162425" y="2338388"/>
          <p14:tracePt t="56506" x="4314825" y="2386013"/>
          <p14:tracePt t="56520" x="4567238" y="2481263"/>
          <p14:tracePt t="56532" x="4857750" y="2586038"/>
          <p14:tracePt t="56548" x="5243513" y="2686050"/>
          <p14:tracePt t="56559" x="5467350" y="2728913"/>
          <p14:tracePt t="56572" x="5591175" y="2757488"/>
          <p14:tracePt t="56586" x="5619750" y="2776538"/>
          <p14:tracePt t="56599" x="5619750" y="2781300"/>
          <p14:tracePt t="56612" x="5619750" y="2800350"/>
          <p14:tracePt t="56626" x="5614988" y="2857500"/>
          <p14:tracePt t="56640" x="5610225" y="2947988"/>
          <p14:tracePt t="56653" x="5610225" y="3062288"/>
          <p14:tracePt t="56666" x="5595938" y="3200400"/>
          <p14:tracePt t="56679" x="5572125" y="3328988"/>
          <p14:tracePt t="56693" x="5543550" y="3486150"/>
          <p14:tracePt t="56707" x="5524500" y="3657600"/>
          <p14:tracePt t="56719" x="5519738" y="3848100"/>
          <p14:tracePt t="56733" x="5519738" y="3971925"/>
          <p14:tracePt t="56746" x="5519738" y="4071938"/>
          <p14:tracePt t="56759" x="5524500" y="4095750"/>
          <p14:tracePt t="56773" x="5529263" y="4095750"/>
          <p14:tracePt t="56813" x="5524500" y="4090988"/>
          <p14:tracePt t="56826" x="5510213" y="4081463"/>
          <p14:tracePt t="56839" x="5443538" y="4062413"/>
          <p14:tracePt t="56853" x="5338763" y="4048125"/>
          <p14:tracePt t="56866" x="5176838" y="4048125"/>
          <p14:tracePt t="56879" x="5038725" y="4057650"/>
          <p14:tracePt t="56894" x="4981575" y="4057650"/>
          <p14:tracePt t="56946" x="4986338" y="4057650"/>
          <p14:tracePt t="56977" x="4991100" y="4057650"/>
          <p14:tracePt t="56982" x="4995863" y="4057650"/>
          <p14:tracePt t="56987" x="5005388" y="4057650"/>
          <p14:tracePt t="56999" x="5038725" y="4033838"/>
          <p14:tracePt t="57013" x="5091113" y="3990975"/>
          <p14:tracePt t="57026" x="5157788" y="3919538"/>
          <p14:tracePt t="57039" x="5243513" y="3819525"/>
          <p14:tracePt t="57053" x="5372100" y="3667125"/>
          <p14:tracePt t="57066" x="5481638" y="3533775"/>
          <p14:tracePt t="57081" x="5557838" y="3405188"/>
          <p14:tracePt t="57095" x="5572125" y="3314700"/>
          <p14:tracePt t="57106" x="5567363" y="3262313"/>
          <p14:tracePt t="57120" x="5557838" y="3186113"/>
          <p14:tracePt t="57133" x="5543550" y="3133725"/>
          <p14:tracePt t="57146" x="5534025" y="3109913"/>
          <p14:tracePt t="57162" x="5524500" y="3090863"/>
          <p14:tracePt t="57173" x="5519738" y="3081338"/>
          <p14:tracePt t="57188" x="5519738" y="3076575"/>
          <p14:tracePt t="57200" x="5519738" y="3071813"/>
          <p14:tracePt t="57213" x="5519738" y="3057525"/>
          <p14:tracePt t="57226" x="5519738" y="3052763"/>
          <p14:tracePt t="57240" x="5519738" y="3038475"/>
          <p14:tracePt t="57253" x="5519738" y="3028950"/>
          <p14:tracePt t="57268" x="5519738" y="3014663"/>
          <p14:tracePt t="57280" x="5519738" y="3005138"/>
          <p14:tracePt t="57293" x="5524500" y="2981325"/>
          <p14:tracePt t="57306" x="5529263" y="2952750"/>
          <p14:tracePt t="57320" x="5534025" y="2933700"/>
          <p14:tracePt t="57334" x="5534025" y="2928938"/>
          <p14:tracePt t="57347" x="5538788" y="2928938"/>
          <p14:tracePt t="57458" x="5543550" y="2928938"/>
          <p14:tracePt t="80267" x="5543550" y="2933700"/>
          <p14:tracePt t="80271" x="5543550" y="2947988"/>
          <p14:tracePt t="80276" x="5543550" y="2967038"/>
          <p14:tracePt t="80290" x="5534025" y="3038475"/>
          <p14:tracePt t="80303" x="5524500" y="3128963"/>
          <p14:tracePt t="80316" x="5519738" y="3224213"/>
          <p14:tracePt t="80330" x="5514975" y="3314700"/>
          <p14:tracePt t="80343" x="5514975" y="3400425"/>
          <p14:tracePt t="80356" x="5534025" y="3548063"/>
          <p14:tracePt t="80369" x="5548313" y="3729038"/>
          <p14:tracePt t="80383" x="5548313" y="3895725"/>
          <p14:tracePt t="80396" x="5543550" y="4014788"/>
          <p14:tracePt t="80410" x="5529263" y="4119563"/>
          <p14:tracePt t="80423" x="5529263" y="4176713"/>
          <p14:tracePt t="80436" x="5529263" y="4191000"/>
          <p14:tracePt t="80469" x="5529263" y="4200525"/>
          <p14:tracePt t="80476" x="5529263" y="4210050"/>
          <p14:tracePt t="80490" x="5529263" y="4267200"/>
          <p14:tracePt t="80491" x="5529263" y="4281488"/>
          <p14:tracePt t="80503" x="5524500" y="4357688"/>
          <p14:tracePt t="80518" x="5519738" y="4452938"/>
          <p14:tracePt t="80530" x="5519738" y="4500563"/>
          <p14:tracePt t="80544" x="5524500" y="4519613"/>
          <p14:tracePt t="80557" x="5529263" y="4529138"/>
          <p14:tracePt t="80570" x="5529263" y="4548188"/>
          <p14:tracePt t="80584" x="5543550" y="4591050"/>
          <p14:tracePt t="80596" x="5548313" y="4633913"/>
          <p14:tracePt t="80611" x="5548313" y="4652963"/>
          <p14:tracePt t="80623" x="5553075" y="4652963"/>
          <p14:tracePt t="80768" x="5553075" y="4648200"/>
          <p14:tracePt t="80773" x="5548313" y="4633913"/>
          <p14:tracePt t="80783" x="5548313" y="4600575"/>
          <p14:tracePt t="80797" x="5538788" y="4500563"/>
          <p14:tracePt t="80810" x="5529263" y="4424363"/>
          <p14:tracePt t="80823" x="5514975" y="4381500"/>
          <p14:tracePt t="80836" x="5491163" y="4329113"/>
          <p14:tracePt t="80850" x="5467350" y="4291013"/>
          <p14:tracePt t="80863" x="5467350" y="4286250"/>
          <p14:tracePt t="80911" x="5457825" y="4291013"/>
          <p14:tracePt t="80917" x="5448300" y="4291013"/>
          <p14:tracePt t="80930" x="5424488" y="4300538"/>
          <p14:tracePt t="80943" x="5410200" y="4305300"/>
          <p14:tracePt t="80958" x="5405438" y="4310063"/>
          <p14:tracePt t="81012" x="5405438" y="4314825"/>
          <p14:tracePt t="81021" x="5400675" y="4319588"/>
          <p14:tracePt t="81034" x="5400675" y="4324350"/>
          <p14:tracePt t="81038" x="5395913" y="4329113"/>
          <p14:tracePt t="81051" x="5386388" y="4343400"/>
          <p14:tracePt t="81064" x="5376863" y="4386263"/>
          <p14:tracePt t="81077" x="5367338" y="4424363"/>
          <p14:tracePt t="81090" x="5362575" y="4443413"/>
          <p14:tracePt t="81103" x="5357813" y="4452938"/>
          <p14:tracePt t="81117" x="5357813" y="4457700"/>
          <p14:tracePt t="81131" x="5353050" y="4476750"/>
          <p14:tracePt t="81145" x="5353050" y="4529138"/>
          <p14:tracePt t="81157" x="5353050" y="4581525"/>
          <p14:tracePt t="81172" x="5357813" y="4652963"/>
          <p14:tracePt t="81184" x="5357813" y="4714875"/>
          <p14:tracePt t="81197" x="5357813" y="4781550"/>
          <p14:tracePt t="81210" x="5338763" y="4867275"/>
          <p14:tracePt t="81224" x="5329238" y="4924425"/>
          <p14:tracePt t="81237" x="5324475" y="4948238"/>
          <p14:tracePt t="81250" x="5324475" y="4962525"/>
          <p14:tracePt t="81264" x="5324475" y="4967288"/>
          <p14:tracePt t="81277" x="5324475" y="4972050"/>
          <p14:tracePt t="81290" x="5324475" y="4986338"/>
          <p14:tracePt t="81304" x="5319713" y="5019675"/>
          <p14:tracePt t="81317" x="5314950" y="5062538"/>
          <p14:tracePt t="81331" x="5300663" y="5114925"/>
          <p14:tracePt t="81344" x="5295900" y="5148263"/>
          <p14:tracePt t="81357" x="5291138" y="5167313"/>
          <p14:tracePt t="81371" x="5291138" y="5172075"/>
          <p14:tracePt t="81446" x="5291138" y="5167313"/>
          <p14:tracePt t="81451" x="5291138" y="5162550"/>
          <p14:tracePt t="81464" x="5291138" y="5114925"/>
          <p14:tracePt t="81477" x="5300663" y="5048250"/>
          <p14:tracePt t="81490" x="5305425" y="4962525"/>
          <p14:tracePt t="81504" x="5310188" y="4876800"/>
          <p14:tracePt t="81518" x="5314950" y="4748213"/>
          <p14:tracePt t="81532" x="5314950" y="4648200"/>
          <p14:tracePt t="81544" x="5305425" y="4595813"/>
          <p14:tracePt t="81557" x="5295900" y="4552950"/>
          <p14:tracePt t="81571" x="5281613" y="4491038"/>
          <p14:tracePt t="81584" x="5276850" y="4457700"/>
          <p14:tracePt t="81597" x="5272088" y="4438650"/>
          <p14:tracePt t="81691" x="5267325" y="4443413"/>
          <p14:tracePt t="81695" x="5267325" y="4452938"/>
          <p14:tracePt t="81706" x="5262563" y="4491038"/>
          <p14:tracePt t="81719" x="5238750" y="4572000"/>
          <p14:tracePt t="81732" x="5214938" y="4662488"/>
          <p14:tracePt t="81746" x="5195888" y="4757738"/>
          <p14:tracePt t="81757" x="5186363" y="4848225"/>
          <p14:tracePt t="81772" x="5181600" y="4981575"/>
          <p14:tracePt t="81784" x="5176838" y="5062538"/>
          <p14:tracePt t="81798" x="5176838" y="5105400"/>
          <p14:tracePt t="81811" x="5176838" y="5110163"/>
          <p14:tracePt t="102819" x="5181600" y="5110163"/>
          <p14:tracePt t="102824" x="5210175" y="5110163"/>
          <p14:tracePt t="102832" x="5257800" y="5110163"/>
          <p14:tracePt t="102845" x="5453063" y="5114925"/>
          <p14:tracePt t="102860" x="5800725" y="5167313"/>
          <p14:tracePt t="102872" x="6124575" y="5253038"/>
          <p14:tracePt t="102885" x="6477000" y="5343525"/>
          <p14:tracePt t="102899" x="6858000" y="5438775"/>
          <p14:tracePt t="102912" x="7186613" y="5491163"/>
          <p14:tracePt t="102925" x="7419975" y="5500688"/>
          <p14:tracePt t="102939" x="7610475" y="5481638"/>
          <p14:tracePt t="102953" x="7800975" y="5429250"/>
          <p14:tracePt t="102966" x="8024813" y="5338763"/>
          <p14:tracePt t="102979" x="8229600" y="5262563"/>
          <p14:tracePt t="102992" x="8434388" y="5181600"/>
          <p14:tracePt t="102994" x="8458200" y="5172075"/>
          <p14:tracePt t="103005" x="8591550" y="5105400"/>
          <p14:tracePt t="103019" x="8701088" y="5033963"/>
          <p14:tracePt t="103033" x="8767763" y="4976813"/>
          <p14:tracePt t="103047" x="8824913" y="4905375"/>
          <p14:tracePt t="103059" x="8867775" y="4843463"/>
          <p14:tracePt t="103072" x="8901113" y="4786313"/>
          <p14:tracePt t="103085" x="8910638" y="4738688"/>
          <p14:tracePt t="103099" x="8915400" y="4695825"/>
          <p14:tracePt t="103112" x="8920163" y="4657725"/>
          <p14:tracePt t="103125" x="8934450" y="4610100"/>
          <p14:tracePt t="103139" x="8943975" y="4567238"/>
          <p14:tracePt t="103153" x="8948738" y="4543425"/>
          <p14:tracePt t="103165" x="8948738" y="4533900"/>
          <p14:tracePt t="103179" x="8943975" y="4514850"/>
          <p14:tracePt t="103192" x="8924925" y="4495800"/>
          <p14:tracePt t="103206" x="8891588" y="4476750"/>
          <p14:tracePt t="103219" x="8858250" y="4467225"/>
          <p14:tracePt t="103232" x="8801100" y="4443413"/>
          <p14:tracePt t="103246" x="8715375" y="4433888"/>
          <p14:tracePt t="103259" x="8596313" y="4424363"/>
          <p14:tracePt t="103272" x="8462963" y="4414838"/>
          <p14:tracePt t="103299" x="8215313" y="4410075"/>
          <p14:tracePt t="103313" x="8134350" y="4424363"/>
          <p14:tracePt t="103326" x="8067675" y="4443413"/>
          <p14:tracePt t="103339" x="8001000" y="4476750"/>
          <p14:tracePt t="103352" x="7953375" y="4524375"/>
          <p14:tracePt t="103366" x="7920038" y="4600575"/>
          <p14:tracePt t="103379" x="7905750" y="4691063"/>
          <p14:tracePt t="103392" x="7896225" y="4810125"/>
          <p14:tracePt t="103407" x="7900988" y="4924425"/>
          <p14:tracePt t="103419" x="7920038" y="4967288"/>
          <p14:tracePt t="103433" x="7948613" y="5000625"/>
          <p14:tracePt t="103447" x="7991475" y="5033963"/>
          <p14:tracePt t="103459" x="8043863" y="5057775"/>
          <p14:tracePt t="103472" x="8124825" y="5067300"/>
          <p14:tracePt t="103486" x="8239125" y="5062538"/>
          <p14:tracePt t="103501" x="8377238" y="5019675"/>
          <p14:tracePt t="103512" x="8477250" y="4976813"/>
          <p14:tracePt t="103526" x="8572500" y="4914900"/>
          <p14:tracePt t="103539" x="8624888" y="4867275"/>
          <p14:tracePt t="103552" x="8677275" y="4791075"/>
          <p14:tracePt t="103566" x="8710613" y="4710113"/>
          <p14:tracePt t="103580" x="8734425" y="4624388"/>
          <p14:tracePt t="103593" x="8734425" y="4519613"/>
          <p14:tracePt t="103606" x="8715375" y="4433888"/>
          <p14:tracePt t="103619" x="8677275" y="4362450"/>
          <p14:tracePt t="103633" x="8639175" y="4310063"/>
          <p14:tracePt t="103646" x="8596313" y="4291013"/>
          <p14:tracePt t="103659" x="8510588" y="4276725"/>
          <p14:tracePt t="103673" x="8396288" y="4276725"/>
          <p14:tracePt t="103687" x="8229600" y="4329113"/>
          <p14:tracePt t="103700" x="8058150" y="4391025"/>
          <p14:tracePt t="103713" x="7877175" y="4486275"/>
          <p14:tracePt t="103726" x="7734300" y="4581525"/>
          <p14:tracePt t="103739" x="7658100" y="4681538"/>
          <p14:tracePt t="103753" x="7620000" y="4786313"/>
          <p14:tracePt t="103767" x="7610475" y="4895850"/>
          <p14:tracePt t="103781" x="7629525" y="5014913"/>
          <p14:tracePt t="103793" x="7672388" y="5095875"/>
          <p14:tracePt t="103806" x="7748588" y="5143500"/>
          <p14:tracePt t="103820" x="7862888" y="5162550"/>
          <p14:tracePt t="103833" x="8039100" y="5157788"/>
          <p14:tracePt t="103846" x="8234363" y="5114925"/>
          <p14:tracePt t="103860" x="8439150" y="5033963"/>
          <p14:tracePt t="103873" x="8582025" y="4938713"/>
          <p14:tracePt t="103886" x="8658225" y="4819650"/>
          <p14:tracePt t="103901" x="8682038" y="4686300"/>
          <p14:tracePt t="103913" x="8686800" y="4576763"/>
          <p14:tracePt t="103926" x="8639175" y="4476750"/>
          <p14:tracePt t="103945" x="8496300" y="4352925"/>
          <p14:tracePt t="103953" x="8396288" y="4305300"/>
          <p14:tracePt t="103966" x="8205788" y="4271963"/>
          <p14:tracePt t="103980" x="7929563" y="4276725"/>
          <p14:tracePt t="103993" x="7591425" y="4352925"/>
          <p14:tracePt t="104006" x="7262813" y="4495800"/>
          <p14:tracePt t="104021" x="6996113" y="4662488"/>
          <p14:tracePt t="104033" x="6886575" y="4776788"/>
          <p14:tracePt t="104048" x="6872288" y="4876800"/>
          <p14:tracePt t="104060" x="6891338" y="4943475"/>
          <p14:tracePt t="104073" x="6953250" y="5010150"/>
          <p14:tracePt t="104086" x="7058025" y="5053013"/>
          <p14:tracePt t="104100" x="7191375" y="5076825"/>
          <p14:tracePt t="104113" x="7377113" y="5081588"/>
          <p14:tracePt t="104126" x="7548563" y="5067300"/>
          <p14:tracePt t="104141" x="7696200" y="5010150"/>
          <p14:tracePt t="104153" x="7796213" y="4943475"/>
          <p14:tracePt t="104167" x="7877175" y="4867275"/>
          <p14:tracePt t="104180" x="7900988" y="4805363"/>
          <p14:tracePt t="104193" x="7900988" y="4743450"/>
          <p14:tracePt t="104207" x="7858125" y="4691063"/>
          <p14:tracePt t="104220" x="7820025" y="4662488"/>
          <p14:tracePt t="104234" x="7777163" y="4652963"/>
          <p14:tracePt t="104247" x="7710488" y="4662488"/>
          <p14:tracePt t="104260" x="7596188" y="4719638"/>
          <p14:tracePt t="104273" x="7434263" y="4838700"/>
          <p14:tracePt t="104287" x="7334250" y="4953000"/>
          <p14:tracePt t="104300" x="7272338" y="5067300"/>
          <p14:tracePt t="104313" x="7267575" y="5138738"/>
          <p14:tracePt t="104327" x="7291388" y="5181600"/>
          <p14:tracePt t="104340" x="7339013" y="5224463"/>
          <p14:tracePt t="104353" x="7405688" y="5243513"/>
          <p14:tracePt t="104367" x="7524750" y="5253038"/>
          <p14:tracePt t="104380" x="7700963" y="5224463"/>
          <p14:tracePt t="104393" x="7915275" y="5162550"/>
          <p14:tracePt t="104408" x="8120063" y="5076825"/>
          <p14:tracePt t="104420" x="8272463" y="4976813"/>
          <p14:tracePt t="104433" x="8334375" y="4914900"/>
          <p14:tracePt t="104447" x="8353425" y="4881563"/>
          <p14:tracePt t="104461" x="8353425" y="4876800"/>
          <p14:tracePt t="104473" x="8353425" y="4867275"/>
          <p14:tracePt t="104487" x="8329613" y="4852988"/>
          <p14:tracePt t="104500" x="8310563" y="4852988"/>
          <p14:tracePt t="104513" x="8291513" y="4881563"/>
          <p14:tracePt t="104527" x="8253413" y="4938713"/>
          <p14:tracePt t="104540" x="8215313" y="5019675"/>
          <p14:tracePt t="104554" x="8191500" y="5086350"/>
          <p14:tracePt t="104567" x="8181975" y="5148263"/>
          <p14:tracePt t="104581" x="8181975" y="5186363"/>
          <p14:tracePt t="104594" x="8215313" y="5229225"/>
          <p14:tracePt t="104607" x="8272463" y="5248275"/>
          <p14:tracePt t="104620" x="8348663" y="5248275"/>
          <p14:tracePt t="104635" x="8405813" y="5219700"/>
          <p14:tracePt t="104647" x="8439150" y="5191125"/>
          <p14:tracePt t="104661" x="8453438" y="5162550"/>
          <p14:tracePt t="104674" x="8458200" y="5148263"/>
          <p14:tracePt t="104687" x="8458200" y="5138738"/>
          <p14:tracePt t="104700" x="8458200" y="5129213"/>
          <p14:tracePt t="104714" x="8458200" y="5124450"/>
          <p14:tracePt t="105364" x="8462963" y="5119688"/>
          <p14:tracePt t="105369" x="8477250" y="5119688"/>
          <p14:tracePt t="105381" x="8543925" y="5100638"/>
          <p14:tracePt t="105395" x="8715375" y="5067300"/>
          <p14:tracePt t="105409" x="8948738" y="5043488"/>
          <p14:tracePt t="105421" x="9134475" y="5038725"/>
          <p14:tracePt t="105434" x="9301163" y="5053013"/>
          <p14:tracePt t="105448" x="9420225" y="5067300"/>
          <p14:tracePt t="105461" x="9505950" y="5072063"/>
          <p14:tracePt t="105475" x="9648825" y="5062538"/>
          <p14:tracePt t="105488" x="9891713" y="5024438"/>
          <p14:tracePt t="105501" x="10101263" y="4995863"/>
          <p14:tracePt t="105515" x="10339388" y="4953000"/>
          <p14:tracePt t="105528" x="10525125" y="4886325"/>
          <p14:tracePt t="105541" x="10634663" y="4833938"/>
          <p14:tracePt t="105555" x="10725150" y="4781550"/>
          <p14:tracePt t="105568" x="10801350" y="4733925"/>
          <p14:tracePt t="105582" x="10834688" y="4710113"/>
          <p14:tracePt t="105595" x="10848975" y="4705350"/>
          <p14:tracePt t="105608" x="10848975" y="4700588"/>
          <p14:tracePt t="108712" x="10853738" y="4700588"/>
          <p14:tracePt t="108717" x="10863263" y="4700588"/>
          <p14:tracePt t="108731" x="10929938" y="4695825"/>
          <p14:tracePt t="108744" x="11039475" y="4686300"/>
          <p14:tracePt t="108758" x="11158538" y="4691063"/>
          <p14:tracePt t="108771" x="11229975" y="4710113"/>
          <p14:tracePt t="108785" x="11258550" y="4710113"/>
          <p14:tracePt t="108818" x="11263313" y="4710113"/>
          <p14:tracePt t="108824" x="11272838" y="4714875"/>
          <p14:tracePt t="108838" x="11301413" y="4729163"/>
          <p14:tracePt t="108851" x="11344275" y="4757738"/>
          <p14:tracePt t="108865" x="11401425" y="4791075"/>
          <p14:tracePt t="108878" x="11468100" y="4824413"/>
          <p14:tracePt t="108892" x="11563350" y="4876800"/>
          <p14:tracePt t="108906" x="11710988" y="4943475"/>
          <p14:tracePt t="108918" x="11839575" y="5029200"/>
          <p14:tracePt t="108931" x="11944350" y="5091113"/>
          <p14:tracePt t="108945" x="11958638" y="5114925"/>
          <p14:tracePt t="109395" x="11958638" y="5119688"/>
          <p14:tracePt t="109401" x="11958638" y="5124450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4556"/>
          <a:stretch/>
        </p:blipFill>
        <p:spPr>
          <a:xfrm>
            <a:off x="9226296" y="1634142"/>
            <a:ext cx="2925378" cy="2286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0" y="152207"/>
            <a:ext cx="12192000" cy="46166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Microstructure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69722" y="3926182"/>
            <a:ext cx="30275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Optical micrograph: as-built, etch (500x, XY).</a:t>
            </a: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173694" y="3932685"/>
            <a:ext cx="29870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Optical: SR+HIP, etch (500x, XY).  Partially converted.</a:t>
            </a: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338" y="3932685"/>
            <a:ext cx="304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Optical micrograph: as-built (500x, XZ), </a:t>
            </a:r>
            <a:r>
              <a:rPr 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99.986 %RD</a:t>
            </a: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00726" y="3923541"/>
            <a:ext cx="304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Optical micrograph: SR+HIP (500x, XZ), </a:t>
            </a:r>
            <a:r>
              <a:rPr 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99.993 %</a:t>
            </a:r>
            <a: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RD</a:t>
            </a:r>
            <a: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.</a:t>
            </a: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38" y="1634142"/>
            <a:ext cx="3048000" cy="2286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0726" y="1634142"/>
            <a:ext cx="3048000" cy="2286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66114" y="1634142"/>
            <a:ext cx="3031160" cy="2286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0726" y="4262142"/>
            <a:ext cx="3048000" cy="2286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75711" y="4262142"/>
            <a:ext cx="3048000" cy="2286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100726" y="6527517"/>
            <a:ext cx="61229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Polarized optical micrograph of wrought C103 (L) as-received, (R) heat treated.  Courtesy Castheon.</a:t>
            </a: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208125" y="650866"/>
            <a:ext cx="7740445" cy="94019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Density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SzPct val="100000"/>
              <a:buFont typeface="Corbel" panose="020B050302020402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As-built: 99.986 %RD.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orbel" panose="020B050302020402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SR+HIP: 99.993 %RD.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48160"/>
            <a:ext cx="990306" cy="824176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35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136"/>
    </mc:Choice>
    <mc:Fallback xmlns="">
      <p:transition spd="slow" advTm="751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1321" x="11953875" y="5119688"/>
          <p14:tracePt t="11325" x="11944350" y="5110163"/>
          <p14:tracePt t="11330" x="11915775" y="5095875"/>
          <p14:tracePt t="11341" x="11858625" y="5072063"/>
          <p14:tracePt t="11354" x="11796713" y="5053013"/>
          <p14:tracePt t="11367" x="11777663" y="5053013"/>
          <p14:tracePt t="11435" x="11777663" y="5048250"/>
          <p14:tracePt t="11441" x="11777663" y="5043488"/>
          <p14:tracePt t="11448" x="11787188" y="5033963"/>
          <p14:tracePt t="11461" x="11796713" y="4976813"/>
          <p14:tracePt t="11474" x="11796713" y="4910138"/>
          <p14:tracePt t="11488" x="11672888" y="4748213"/>
          <p14:tracePt t="11501" x="11301413" y="4448175"/>
          <p14:tracePt t="11514" x="10563225" y="4043363"/>
          <p14:tracePt t="11528" x="9848850" y="3781425"/>
          <p14:tracePt t="11542" x="9253538" y="3609975"/>
          <p14:tracePt t="11554" x="8767763" y="3567113"/>
          <p14:tracePt t="11567" x="8386763" y="3571875"/>
          <p14:tracePt t="11581" x="7934325" y="3671888"/>
          <p14:tracePt t="11594" x="7510463" y="3805238"/>
          <p14:tracePt t="11608" x="7158038" y="3943350"/>
          <p14:tracePt t="11621" x="6881813" y="4048125"/>
          <p14:tracePt t="11634" x="6700838" y="4105275"/>
          <p14:tracePt t="11648" x="6505575" y="4157663"/>
          <p14:tracePt t="11663" x="6315075" y="4252913"/>
          <p14:tracePt t="11674" x="6248400" y="4310063"/>
          <p14:tracePt t="11688" x="6224588" y="4338638"/>
          <p14:tracePt t="11701" x="6210300" y="4348163"/>
          <p14:tracePt t="11714" x="6181725" y="4362450"/>
          <p14:tracePt t="11728" x="6143625" y="4386263"/>
          <p14:tracePt t="11743" x="6100763" y="4419600"/>
          <p14:tracePt t="11754" x="6057900" y="4438650"/>
          <p14:tracePt t="11768" x="5986463" y="4452938"/>
          <p14:tracePt t="11781" x="5895975" y="4419600"/>
          <p14:tracePt t="11794" x="5805488" y="4348163"/>
          <p14:tracePt t="11808" x="5729288" y="4286250"/>
          <p14:tracePt t="11821" x="5619750" y="4238625"/>
          <p14:tracePt t="11835" x="5491163" y="4214813"/>
          <p14:tracePt t="11848" x="5276850" y="4171950"/>
          <p14:tracePt t="11861" x="5024438" y="4076700"/>
          <p14:tracePt t="11875" x="4838700" y="3971925"/>
          <p14:tracePt t="11888" x="4676775" y="3843338"/>
          <p14:tracePt t="11903" x="4552950" y="3738563"/>
          <p14:tracePt t="11914" x="4476750" y="3695700"/>
          <p14:tracePt t="11929" x="4381500" y="3657600"/>
          <p14:tracePt t="11942" x="4233863" y="3614738"/>
          <p14:tracePt t="11955" x="4052888" y="3548063"/>
          <p14:tracePt t="11968" x="3833813" y="3448050"/>
          <p14:tracePt t="11982" x="3643313" y="3314700"/>
          <p14:tracePt t="11995" x="3471863" y="3190875"/>
          <p14:tracePt t="12008" x="3348038" y="3090863"/>
          <p14:tracePt t="12022" x="3228975" y="3014663"/>
          <p14:tracePt t="12035" x="3081338" y="2952750"/>
          <p14:tracePt t="12048" x="2905125" y="2905125"/>
          <p14:tracePt t="12062" x="2771775" y="2886075"/>
          <p14:tracePt t="12063" x="2757488" y="2886075"/>
          <p14:tracePt t="12075" x="2671763" y="2876550"/>
          <p14:tracePt t="12088" x="2624138" y="2871788"/>
          <p14:tracePt t="12148" x="2619375" y="2871788"/>
          <p14:tracePt t="12152" x="2614613" y="2871788"/>
          <p14:tracePt t="12157" x="2605088" y="2876550"/>
          <p14:tracePt t="12168" x="2576513" y="2881313"/>
          <p14:tracePt t="12181" x="2543175" y="2886075"/>
          <p14:tracePt t="12195" x="2528888" y="2886075"/>
          <p14:tracePt t="12209" x="2524125" y="2886075"/>
          <p14:tracePt t="12222" x="2486025" y="2881313"/>
          <p14:tracePt t="12235" x="2371725" y="2876550"/>
          <p14:tracePt t="12248" x="2219325" y="2881313"/>
          <p14:tracePt t="12262" x="2062163" y="2905125"/>
          <p14:tracePt t="12275" x="1966913" y="2924175"/>
          <p14:tracePt t="12288" x="1881188" y="2943225"/>
          <p14:tracePt t="12302" x="1819275" y="2957513"/>
          <p14:tracePt t="12316" x="1771650" y="2971800"/>
          <p14:tracePt t="12328" x="1738313" y="2981325"/>
          <p14:tracePt t="12342" x="1724025" y="2981325"/>
          <p14:tracePt t="12374" x="1724025" y="2976563"/>
          <p14:tracePt t="12382" x="1724025" y="2943225"/>
          <p14:tracePt t="12396" x="1714500" y="2881313"/>
          <p14:tracePt t="12409" x="1690688" y="2833688"/>
          <p14:tracePt t="12422" x="1647825" y="2790825"/>
          <p14:tracePt t="12435" x="1585913" y="2743200"/>
          <p14:tracePt t="12448" x="1533525" y="2686050"/>
          <p14:tracePt t="12463" x="1481138" y="2643188"/>
          <p14:tracePt t="12475" x="1428750" y="2600325"/>
          <p14:tracePt t="12489" x="1352550" y="2543175"/>
          <p14:tracePt t="12502" x="1281113" y="2486025"/>
          <p14:tracePt t="12516" x="1214438" y="2438400"/>
          <p14:tracePt t="12530" x="1143000" y="2400300"/>
          <p14:tracePt t="12542" x="1085850" y="2366963"/>
          <p14:tracePt t="12555" x="1042988" y="2343150"/>
          <p14:tracePt t="12557" x="1033463" y="2343150"/>
          <p14:tracePt t="12569" x="1000125" y="2324100"/>
          <p14:tracePt t="12582" x="966788" y="2314575"/>
          <p14:tracePt t="12595" x="952500" y="2314575"/>
          <p14:tracePt t="12609" x="947738" y="2314575"/>
          <p14:tracePt t="12663" x="947738" y="2319338"/>
          <p14:tracePt t="12667" x="947738" y="2324100"/>
          <p14:tracePt t="12675" x="952500" y="2333625"/>
          <p14:tracePt t="12689" x="966788" y="2347913"/>
          <p14:tracePt t="12775" x="971550" y="2352675"/>
          <p14:tracePt t="12780" x="976313" y="2357438"/>
          <p14:tracePt t="12785" x="985838" y="2371725"/>
          <p14:tracePt t="12796" x="1014413" y="2424113"/>
          <p14:tracePt t="12810" x="1071563" y="2533650"/>
          <p14:tracePt t="12822" x="1143000" y="2676525"/>
          <p14:tracePt t="12836" x="1219200" y="2900363"/>
          <p14:tracePt t="12850" x="1247775" y="3148013"/>
          <p14:tracePt t="12862" x="1243013" y="3338513"/>
          <p14:tracePt t="12876" x="1200150" y="3529013"/>
          <p14:tracePt t="12889" x="1181100" y="3633788"/>
          <p14:tracePt t="12902" x="1176338" y="3671888"/>
          <p14:tracePt t="12916" x="1176338" y="3681413"/>
          <p14:tracePt t="12929" x="1171575" y="3709988"/>
          <p14:tracePt t="12942" x="1162050" y="3767138"/>
          <p14:tracePt t="12956" x="1119188" y="3890963"/>
          <p14:tracePt t="12969" x="1071563" y="4000500"/>
          <p14:tracePt t="12983" x="1062038" y="4029075"/>
          <p14:tracePt t="12996" x="1057275" y="4029075"/>
          <p14:tracePt t="13024" x="1057275" y="4024313"/>
          <p14:tracePt t="13036" x="1062038" y="4024313"/>
          <p14:tracePt t="13079" x="1062038" y="4029075"/>
          <p14:tracePt t="13129" x="1062038" y="4024313"/>
          <p14:tracePt t="13135" x="1062038" y="4019550"/>
          <p14:tracePt t="13143" x="1062038" y="4014788"/>
          <p14:tracePt t="16424" x="1062038" y="4010025"/>
          <p14:tracePt t="16430" x="1085850" y="3976688"/>
          <p14:tracePt t="16439" x="1119188" y="3924300"/>
          <p14:tracePt t="16452" x="1181100" y="3829050"/>
          <p14:tracePt t="16466" x="1209675" y="3757613"/>
          <p14:tracePt t="16479" x="1219200" y="3709988"/>
          <p14:tracePt t="16493" x="1219200" y="3614738"/>
          <p14:tracePt t="16507" x="1219200" y="3467100"/>
          <p14:tracePt t="16520" x="1233488" y="3271838"/>
          <p14:tracePt t="16533" x="1252538" y="3105150"/>
          <p14:tracePt t="16546" x="1257300" y="2971800"/>
          <p14:tracePt t="16559" x="1252538" y="2905125"/>
          <p14:tracePt t="16561" x="1247775" y="2890838"/>
          <p14:tracePt t="16572" x="1238250" y="2824163"/>
          <p14:tracePt t="16586" x="1223963" y="2757488"/>
          <p14:tracePt t="16599" x="1209675" y="2671763"/>
          <p14:tracePt t="16613" x="1200150" y="2581275"/>
          <p14:tracePt t="16626" x="1185863" y="2495550"/>
          <p14:tracePt t="16640" x="1166813" y="2424113"/>
          <p14:tracePt t="16654" x="1123950" y="2324100"/>
          <p14:tracePt t="16666" x="1090613" y="2243138"/>
          <p14:tracePt t="16680" x="1066800" y="2147888"/>
          <p14:tracePt t="16693" x="1062038" y="2066925"/>
          <p14:tracePt t="16706" x="1057275" y="1995488"/>
          <p14:tracePt t="16719" x="1047750" y="1928813"/>
          <p14:tracePt t="16733" x="1033463" y="1885950"/>
          <p14:tracePt t="16746" x="1014413" y="1847850"/>
          <p14:tracePt t="16759" x="995363" y="1828800"/>
          <p14:tracePt t="16773" x="985838" y="1814513"/>
          <p14:tracePt t="16786" x="971550" y="1809750"/>
          <p14:tracePt t="16800" x="962025" y="1800225"/>
          <p14:tracePt t="16813" x="957263" y="1800225"/>
          <p14:tracePt t="16840" x="952500" y="1795463"/>
          <p14:tracePt t="16853" x="914400" y="1757363"/>
          <p14:tracePt t="16866" x="866775" y="1724025"/>
          <p14:tracePt t="16880" x="828675" y="1685925"/>
          <p14:tracePt t="16893" x="790575" y="1643063"/>
          <p14:tracePt t="16906" x="766763" y="1614488"/>
          <p14:tracePt t="16920" x="747713" y="1590675"/>
          <p14:tracePt t="16963" x="742950" y="1590675"/>
          <p14:tracePt t="16968" x="738188" y="1595438"/>
          <p14:tracePt t="16975" x="728663" y="1609725"/>
          <p14:tracePt t="16986" x="719138" y="1628775"/>
          <p14:tracePt t="17000" x="709613" y="1647825"/>
          <p14:tracePt t="17027" x="709613" y="1666875"/>
          <p14:tracePt t="17040" x="719138" y="1714500"/>
          <p14:tracePt t="17053" x="723900" y="1747838"/>
          <p14:tracePt t="17054" x="728663" y="1752600"/>
          <p14:tracePt t="17066" x="733425" y="1781175"/>
          <p14:tracePt t="17080" x="747713" y="1819275"/>
          <p14:tracePt t="17093" x="757238" y="1843088"/>
          <p14:tracePt t="17107" x="757238" y="1862138"/>
          <p14:tracePt t="17120" x="762000" y="1885950"/>
          <p14:tracePt t="17133" x="771525" y="1900238"/>
          <p14:tracePt t="17148" x="785813" y="1924050"/>
          <p14:tracePt t="17160" x="790575" y="1933575"/>
          <p14:tracePt t="17173" x="800100" y="1947863"/>
          <p14:tracePt t="17186" x="809625" y="1966913"/>
          <p14:tracePt t="17200" x="823913" y="1985963"/>
          <p14:tracePt t="17215" x="838200" y="2024063"/>
          <p14:tracePt t="17227" x="857250" y="2057400"/>
          <p14:tracePt t="17242" x="885825" y="2105025"/>
          <p14:tracePt t="17253" x="900113" y="2119313"/>
          <p14:tracePt t="17267" x="914400" y="2128838"/>
          <p14:tracePt t="17280" x="919163" y="2138363"/>
          <p14:tracePt t="17294" x="928688" y="2152650"/>
          <p14:tracePt t="17307" x="942975" y="2171700"/>
          <p14:tracePt t="17320" x="952500" y="2190750"/>
          <p14:tracePt t="17335" x="966788" y="2214563"/>
          <p14:tracePt t="17347" x="976313" y="2224088"/>
          <p14:tracePt t="17360" x="985838" y="2233613"/>
          <p14:tracePt t="17373" x="990600" y="2238375"/>
          <p14:tracePt t="17387" x="1004888" y="2238375"/>
          <p14:tracePt t="17401" x="1023938" y="2243138"/>
          <p14:tracePt t="17414" x="1042988" y="2243138"/>
          <p14:tracePt t="17429" x="1071563" y="2247900"/>
          <p14:tracePt t="17440" x="1081088" y="2252663"/>
          <p14:tracePt t="17453" x="1100138" y="2257425"/>
          <p14:tracePt t="17468" x="1119188" y="2262188"/>
          <p14:tracePt t="17480" x="1128713" y="2262188"/>
          <p14:tracePt t="17493" x="1147763" y="2243138"/>
          <p14:tracePt t="17507" x="1181100" y="2209800"/>
          <p14:tracePt t="17520" x="1214438" y="2157413"/>
          <p14:tracePt t="17534" x="1238250" y="2138363"/>
          <p14:tracePt t="17547" x="1252538" y="2124075"/>
          <p14:tracePt t="17560" x="1262063" y="2114550"/>
          <p14:tracePt t="17574" x="1271588" y="2100263"/>
          <p14:tracePt t="17588" x="1285875" y="2085975"/>
          <p14:tracePt t="17601" x="1300163" y="2066925"/>
          <p14:tracePt t="17614" x="1314450" y="2043113"/>
          <p14:tracePt t="17627" x="1319213" y="2014538"/>
          <p14:tracePt t="17641" x="1323975" y="1990725"/>
          <p14:tracePt t="17655" x="1333500" y="1966913"/>
          <p14:tracePt t="17667" x="1333500" y="1952625"/>
          <p14:tracePt t="17680" x="1338263" y="1938338"/>
          <p14:tracePt t="17694" x="1343025" y="1924050"/>
          <p14:tracePt t="17707" x="1347788" y="1905000"/>
          <p14:tracePt t="17721" x="1352550" y="1885950"/>
          <p14:tracePt t="17735" x="1357313" y="1857375"/>
          <p14:tracePt t="17747" x="1357313" y="1833563"/>
          <p14:tracePt t="17761" x="1362075" y="1800225"/>
          <p14:tracePt t="17774" x="1362075" y="1762125"/>
          <p14:tracePt t="17787" x="1362075" y="1728788"/>
          <p14:tracePt t="17801" x="1362075" y="1700213"/>
          <p14:tracePt t="17814" x="1362075" y="1685925"/>
          <p14:tracePt t="17827" x="1362075" y="1671638"/>
          <p14:tracePt t="17841" x="1357313" y="1666875"/>
          <p14:tracePt t="17890" x="1352550" y="1666875"/>
          <p14:tracePt t="17898" x="1347788" y="1676400"/>
          <p14:tracePt t="17907" x="1343025" y="1685925"/>
          <p14:tracePt t="17921" x="1338263" y="1695450"/>
          <p14:tracePt t="17934" x="1328738" y="1709738"/>
          <p14:tracePt t="17947" x="1323975" y="1724025"/>
          <p14:tracePt t="17962" x="1314450" y="1747838"/>
          <p14:tracePt t="17975" x="1300163" y="1800225"/>
          <p14:tracePt t="17987" x="1295400" y="1843088"/>
          <p14:tracePt t="18001" x="1295400" y="1871663"/>
          <p14:tracePt t="18014" x="1295400" y="1885950"/>
          <p14:tracePt t="18028" x="1295400" y="1905000"/>
          <p14:tracePt t="18041" x="1295400" y="1924050"/>
          <p14:tracePt t="18054" x="1295400" y="1952625"/>
          <p14:tracePt t="18056" x="1295400" y="1957388"/>
          <p14:tracePt t="18067" x="1295400" y="1995488"/>
          <p14:tracePt t="18081" x="1309688" y="2028825"/>
          <p14:tracePt t="18094" x="1319213" y="2057400"/>
          <p14:tracePt t="18108" x="1328738" y="2071688"/>
          <p14:tracePt t="18121" x="1333500" y="2081213"/>
          <p14:tracePt t="18134" x="1338263" y="2090738"/>
          <p14:tracePt t="18149" x="1352550" y="2105025"/>
          <p14:tracePt t="18161" x="1362075" y="2114550"/>
          <p14:tracePt t="18174" x="1371600" y="2128838"/>
          <p14:tracePt t="18189" x="1390650" y="2138363"/>
          <p14:tracePt t="18201" x="1395413" y="2143125"/>
          <p14:tracePt t="18214" x="1414463" y="2143125"/>
          <p14:tracePt t="18228" x="1438275" y="2147888"/>
          <p14:tracePt t="18241" x="1471613" y="2152650"/>
          <p14:tracePt t="18255" x="1519238" y="2176463"/>
          <p14:tracePt t="18268" x="1590675" y="2205038"/>
          <p14:tracePt t="18281" x="1647825" y="2228850"/>
          <p14:tracePt t="18294" x="1681163" y="2233613"/>
          <p14:tracePt t="18308" x="1685925" y="2233613"/>
          <p14:tracePt t="18322" x="1690688" y="2219325"/>
          <p14:tracePt t="18336" x="1704975" y="2195513"/>
          <p14:tracePt t="18348" x="1714500" y="2181225"/>
          <p14:tracePt t="18361" x="1719263" y="2166938"/>
          <p14:tracePt t="18375" x="1724025" y="2152650"/>
          <p14:tracePt t="18388" x="1728788" y="2143125"/>
          <p14:tracePt t="18401" x="1733550" y="2128838"/>
          <p14:tracePt t="18414" x="1738313" y="2114550"/>
          <p14:tracePt t="18429" x="1743075" y="2090738"/>
          <p14:tracePt t="18441" x="1752600" y="2066925"/>
          <p14:tracePt t="18454" x="1762125" y="2038350"/>
          <p14:tracePt t="18468" x="1776413" y="2009775"/>
          <p14:tracePt t="18481" x="1785938" y="1976438"/>
          <p14:tracePt t="18494" x="1809750" y="1919288"/>
          <p14:tracePt t="18508" x="1833563" y="1852613"/>
          <p14:tracePt t="18523" x="1857375" y="1790700"/>
          <p14:tracePt t="18535" x="1871663" y="1747838"/>
          <p14:tracePt t="18548" x="1876425" y="1695450"/>
          <p14:tracePt t="18561" x="1876425" y="1657350"/>
          <p14:tracePt t="18575" x="1876425" y="1652588"/>
          <p14:tracePt t="18608" x="1876425" y="1657350"/>
          <p14:tracePt t="18613" x="1876425" y="1666875"/>
          <p14:tracePt t="18619" x="1871663" y="1671638"/>
          <p14:tracePt t="18628" x="1862138" y="1690688"/>
          <p14:tracePt t="18641" x="1847850" y="1719263"/>
          <p14:tracePt t="18655" x="1828800" y="1757363"/>
          <p14:tracePt t="18668" x="1800225" y="1804988"/>
          <p14:tracePt t="18682" x="1752600" y="1876425"/>
          <p14:tracePt t="18695" x="1690688" y="1952625"/>
          <p14:tracePt t="18709" x="1624013" y="2033588"/>
          <p14:tracePt t="18721" x="1576388" y="2090738"/>
          <p14:tracePt t="18735" x="1533525" y="2157413"/>
          <p14:tracePt t="18748" x="1495425" y="2224088"/>
          <p14:tracePt t="18762" x="1438275" y="2309813"/>
          <p14:tracePt t="18776" x="1362075" y="2414588"/>
          <p14:tracePt t="18788" x="1285875" y="2476500"/>
          <p14:tracePt t="18801" x="1219200" y="2519363"/>
          <p14:tracePt t="18815" x="1200150" y="2528888"/>
          <p14:tracePt t="18878" x="1200150" y="2533650"/>
          <p14:tracePt t="18884" x="1200150" y="2538413"/>
          <p14:tracePt t="18895" x="1200150" y="2552700"/>
          <p14:tracePt t="18908" x="1219200" y="2566988"/>
          <p14:tracePt t="18922" x="1233488" y="2581275"/>
          <p14:tracePt t="18935" x="1262063" y="2605088"/>
          <p14:tracePt t="18948" x="1290638" y="2624138"/>
          <p14:tracePt t="18963" x="1319213" y="2633663"/>
          <p14:tracePt t="18975" x="1333500" y="2633663"/>
          <p14:tracePt t="18989" x="1352550" y="2633663"/>
          <p14:tracePt t="19002" x="1376363" y="2638425"/>
          <p14:tracePt t="19015" x="1414463" y="2647950"/>
          <p14:tracePt t="19029" x="1476375" y="2662238"/>
          <p14:tracePt t="19042" x="1528763" y="2667000"/>
          <p14:tracePt t="19055" x="1562100" y="2671763"/>
          <p14:tracePt t="19057" x="1566863" y="2671763"/>
          <p14:tracePt t="19070" x="1604963" y="2676525"/>
          <p14:tracePt t="19082" x="1657350" y="2681288"/>
          <p14:tracePt t="19095" x="1714500" y="2686050"/>
          <p14:tracePt t="19109" x="1776413" y="2686050"/>
          <p14:tracePt t="19122" x="1838325" y="2686050"/>
          <p14:tracePt t="19135" x="1900238" y="2686050"/>
          <p14:tracePt t="19149" x="1947863" y="2676525"/>
          <p14:tracePt t="19163" x="1995488" y="2662238"/>
          <p14:tracePt t="19175" x="2043113" y="2633663"/>
          <p14:tracePt t="19189" x="2076450" y="2576513"/>
          <p14:tracePt t="19202" x="2114550" y="2486025"/>
          <p14:tracePt t="19215" x="2152650" y="2347913"/>
          <p14:tracePt t="19228" x="2195513" y="2266950"/>
          <p14:tracePt t="19243" x="2228850" y="2243138"/>
          <p14:tracePt t="19257" x="2252663" y="2224088"/>
          <p14:tracePt t="19269" x="2276475" y="2209800"/>
          <p14:tracePt t="19282" x="2309813" y="2205038"/>
          <p14:tracePt t="19295" x="2333625" y="2200275"/>
          <p14:tracePt t="19309" x="2338388" y="2200275"/>
          <p14:tracePt t="19357" x="2333625" y="2200275"/>
          <p14:tracePt t="19362" x="2328863" y="2200275"/>
          <p14:tracePt t="19375" x="2309813" y="2205038"/>
          <p14:tracePt t="19389" x="2295525" y="2209800"/>
          <p14:tracePt t="19402" x="2286000" y="2209800"/>
          <p14:tracePt t="19415" x="2266950" y="2205038"/>
          <p14:tracePt t="19429" x="2185988" y="2147888"/>
          <p14:tracePt t="19442" x="2095500" y="2105025"/>
          <p14:tracePt t="19455" x="1981200" y="2066925"/>
          <p14:tracePt t="19469" x="1881188" y="2052638"/>
          <p14:tracePt t="19482" x="1795463" y="2047875"/>
          <p14:tracePt t="19495" x="1709738" y="2047875"/>
          <p14:tracePt t="19509" x="1638300" y="2038350"/>
          <p14:tracePt t="19522" x="1585913" y="2033588"/>
          <p14:tracePt t="19536" x="1552575" y="2028825"/>
          <p14:tracePt t="19550" x="1528763" y="2028825"/>
          <p14:tracePt t="19562" x="1495425" y="2028825"/>
          <p14:tracePt t="19564" x="1485900" y="2033588"/>
          <p14:tracePt t="19576" x="1423988" y="2043113"/>
          <p14:tracePt t="19590" x="1323975" y="2062163"/>
          <p14:tracePt t="19602" x="1262063" y="2090738"/>
          <p14:tracePt t="19616" x="1214438" y="2124075"/>
          <p14:tracePt t="19629" x="1171575" y="2171700"/>
          <p14:tracePt t="19643" x="1119188" y="2247900"/>
          <p14:tracePt t="19656" x="1071563" y="2324100"/>
          <p14:tracePt t="19669" x="1042988" y="2390775"/>
          <p14:tracePt t="19682" x="1033463" y="2428875"/>
          <p14:tracePt t="19696" x="1033463" y="2443163"/>
          <p14:tracePt t="19710" x="1038225" y="2457450"/>
          <p14:tracePt t="19722" x="1057275" y="2481263"/>
          <p14:tracePt t="19736" x="1114425" y="2524125"/>
          <p14:tracePt t="19749" x="1162050" y="2557463"/>
          <p14:tracePt t="19762" x="1195388" y="2571750"/>
          <p14:tracePt t="19776" x="1214438" y="2586038"/>
          <p14:tracePt t="19790" x="1238250" y="2590800"/>
          <p14:tracePt t="19803" x="1295400" y="2609850"/>
          <p14:tracePt t="19816" x="1376363" y="2638425"/>
          <p14:tracePt t="19829" x="1471613" y="2667000"/>
          <p14:tracePt t="19842" x="1524000" y="2690813"/>
          <p14:tracePt t="19856" x="1552575" y="2695575"/>
          <p14:tracePt t="19869" x="1552575" y="2700338"/>
          <p14:tracePt t="20487" x="1552575" y="2705100"/>
          <p14:tracePt t="20492" x="1552575" y="2709863"/>
          <p14:tracePt t="20497" x="1552575" y="2724150"/>
          <p14:tracePt t="20510" x="1543050" y="2819400"/>
          <p14:tracePt t="20524" x="1543050" y="2952750"/>
          <p14:tracePt t="20537" x="1552575" y="3105150"/>
          <p14:tracePt t="20550" x="1566863" y="3214688"/>
          <p14:tracePt t="20563" x="1585913" y="3286125"/>
          <p14:tracePt t="20565" x="1590675" y="3295650"/>
          <p14:tracePt t="20576" x="1624013" y="3386138"/>
          <p14:tracePt t="20590" x="1662113" y="3448050"/>
          <p14:tracePt t="20603" x="1704975" y="3500438"/>
          <p14:tracePt t="20617" x="1747838" y="3519488"/>
          <p14:tracePt t="20630" x="1776413" y="3524250"/>
          <p14:tracePt t="20643" x="1800225" y="3529013"/>
          <p14:tracePt t="20657" x="1828800" y="3529013"/>
          <p14:tracePt t="20670" x="1843088" y="3533775"/>
          <p14:tracePt t="20683" x="1876425" y="3538538"/>
          <p14:tracePt t="20697" x="1928813" y="3538538"/>
          <p14:tracePt t="20711" x="1976438" y="3538538"/>
          <p14:tracePt t="20723" x="2014538" y="3538538"/>
          <p14:tracePt t="20737" x="2066925" y="3533775"/>
          <p14:tracePt t="20750" x="2090738" y="3533775"/>
          <p14:tracePt t="20763" x="2095500" y="3533775"/>
          <p14:tracePt t="20852" x="2100263" y="3533775"/>
          <p14:tracePt t="20858" x="2109788" y="3533775"/>
          <p14:tracePt t="20862" x="2119313" y="3533775"/>
          <p14:tracePt t="20870" x="2124075" y="3538538"/>
          <p14:tracePt t="20884" x="2143125" y="3543300"/>
          <p14:tracePt t="20897" x="2147888" y="3548063"/>
          <p14:tracePt t="20911" x="2147888" y="3552825"/>
          <p14:tracePt t="20924" x="2147888" y="3557588"/>
          <p14:tracePt t="20937" x="2152650" y="3562350"/>
          <p14:tracePt t="20951" x="2152650" y="3581400"/>
          <p14:tracePt t="20965" x="2157413" y="3600450"/>
          <p14:tracePt t="20977" x="2162175" y="3609975"/>
          <p14:tracePt t="20991" x="2166938" y="3619500"/>
          <p14:tracePt t="21004" x="2171700" y="3619500"/>
          <p14:tracePt t="21031" x="2171700" y="3624263"/>
          <p14:tracePt t="21044" x="2176463" y="3624263"/>
          <p14:tracePt t="21062" x="2181225" y="3624263"/>
          <p14:tracePt t="21072" x="2181225" y="3629025"/>
          <p14:tracePt t="21088" x="2185988" y="3629025"/>
          <p14:tracePt t="21098" x="2190750" y="3629025"/>
          <p14:tracePt t="21111" x="2205038" y="3633788"/>
          <p14:tracePt t="21124" x="2214563" y="3638550"/>
          <p14:tracePt t="21137" x="2224088" y="3638550"/>
          <p14:tracePt t="21152" x="2233613" y="3638550"/>
          <p14:tracePt t="21178" x="2238375" y="3638550"/>
          <p14:tracePt t="21191" x="2243138" y="3638550"/>
          <p14:tracePt t="21261" x="2247900" y="3638550"/>
          <p14:tracePt t="21267" x="2257425" y="3638550"/>
          <p14:tracePt t="21273" x="2262188" y="3638550"/>
          <p14:tracePt t="21284" x="2281238" y="3638550"/>
          <p14:tracePt t="21297" x="2300288" y="3629025"/>
          <p14:tracePt t="21311" x="2319338" y="3624263"/>
          <p14:tracePt t="21324" x="2324100" y="3624263"/>
          <p14:tracePt t="21338" x="2338388" y="3624263"/>
          <p14:tracePt t="21351" x="2366963" y="3624263"/>
          <p14:tracePt t="21364" x="2400300" y="3624263"/>
          <p14:tracePt t="21377" x="2443163" y="3624263"/>
          <p14:tracePt t="21391" x="2486025" y="3624263"/>
          <p14:tracePt t="21404" x="2505075" y="3624263"/>
          <p14:tracePt t="21417" x="2524125" y="3624263"/>
          <p14:tracePt t="21432" x="2528888" y="3624263"/>
          <p14:tracePt t="21444" x="2538413" y="3619500"/>
          <p14:tracePt t="21458" x="2557463" y="3609975"/>
          <p14:tracePt t="21471" x="2571750" y="3605213"/>
          <p14:tracePt t="21484" x="2581275" y="3600450"/>
          <p14:tracePt t="21498" x="2586038" y="3595688"/>
          <p14:tracePt t="21511" x="2609850" y="3576638"/>
          <p14:tracePt t="21524" x="2628900" y="3557588"/>
          <p14:tracePt t="21538" x="2652713" y="3543300"/>
          <p14:tracePt t="21551" x="2667000" y="3533775"/>
          <p14:tracePt t="21564" x="2686050" y="3519488"/>
          <p14:tracePt t="21578" x="2700338" y="3500438"/>
          <p14:tracePt t="21591" x="2719388" y="3481388"/>
          <p14:tracePt t="21604" x="2733675" y="3457575"/>
          <p14:tracePt t="21617" x="2747963" y="3438525"/>
          <p14:tracePt t="21634" x="2762250" y="3414713"/>
          <p14:tracePt t="21645" x="2771775" y="3395663"/>
          <p14:tracePt t="21658" x="2786063" y="3371850"/>
          <p14:tracePt t="21671" x="2795588" y="3352800"/>
          <p14:tracePt t="21684" x="2805113" y="3328988"/>
          <p14:tracePt t="21698" x="2819400" y="3305175"/>
          <p14:tracePt t="21711" x="2833688" y="3276600"/>
          <p14:tracePt t="21725" x="2852738" y="3243263"/>
          <p14:tracePt t="21738" x="2862263" y="3214688"/>
          <p14:tracePt t="21751" x="2871788" y="3195638"/>
          <p14:tracePt t="21765" x="2871788" y="3181350"/>
          <p14:tracePt t="21778" x="2871788" y="3171825"/>
          <p14:tracePt t="21846" x="2871788" y="3176588"/>
          <p14:tracePt t="21851" x="2867025" y="3181350"/>
          <p14:tracePt t="21858" x="2862263" y="3190875"/>
          <p14:tracePt t="21872" x="2857500" y="3219450"/>
          <p14:tracePt t="21884" x="2857500" y="3238500"/>
          <p14:tracePt t="21899" x="2857500" y="3262313"/>
          <p14:tracePt t="21912" x="2857500" y="3276600"/>
          <p14:tracePt t="21925" x="2862263" y="3286125"/>
          <p14:tracePt t="21938" x="2871788" y="3290888"/>
          <p14:tracePt t="21952" x="2876550" y="3295650"/>
          <p14:tracePt t="21978" x="2881313" y="3295650"/>
          <p14:tracePt t="21992" x="2890838" y="3295650"/>
          <p14:tracePt t="22005" x="2900363" y="3281363"/>
          <p14:tracePt t="22018" x="2905125" y="3271838"/>
          <p14:tracePt t="22032" x="2909888" y="3248025"/>
          <p14:tracePt t="22033" x="2914650" y="3243263"/>
          <p14:tracePt t="22045" x="2914650" y="3228975"/>
          <p14:tracePt t="22094" x="2909888" y="3228975"/>
          <p14:tracePt t="22101" x="2905125" y="3233738"/>
          <p14:tracePt t="22111" x="2895600" y="3248025"/>
          <p14:tracePt t="22125" x="2867025" y="3286125"/>
          <p14:tracePt t="22138" x="2852738" y="3314700"/>
          <p14:tracePt t="22151" x="2833688" y="3343275"/>
          <p14:tracePt t="22166" x="2828925" y="3371850"/>
          <p14:tracePt t="22180" x="2828925" y="3376613"/>
          <p14:tracePt t="22213" x="2833688" y="3376613"/>
          <p14:tracePt t="22220" x="2838450" y="3376613"/>
          <p14:tracePt t="22233" x="2852738" y="3376613"/>
          <p14:tracePt t="22245" x="2871788" y="3371850"/>
          <p14:tracePt t="22259" x="2876550" y="3367088"/>
          <p14:tracePt t="22290" x="2876550" y="3362325"/>
          <p14:tracePt t="22298" x="2871788" y="3362325"/>
          <p14:tracePt t="22312" x="2843213" y="3357563"/>
          <p14:tracePt t="22325" x="2814638" y="3357563"/>
          <p14:tracePt t="22339" x="2771775" y="3371850"/>
          <p14:tracePt t="22354" x="2733675" y="3395663"/>
          <p14:tracePt t="22365" x="2690813" y="3414713"/>
          <p14:tracePt t="22378" x="2652713" y="3448050"/>
          <p14:tracePt t="22392" x="2628900" y="3481388"/>
          <p14:tracePt t="22406" x="2609850" y="3514725"/>
          <p14:tracePt t="22419" x="2605088" y="3524250"/>
          <p14:tracePt t="22445" x="2605088" y="3529013"/>
          <p14:tracePt t="22494" x="2605088" y="3533775"/>
          <p14:tracePt t="22499" x="2605088" y="3538538"/>
          <p14:tracePt t="22512" x="2609850" y="3562350"/>
          <p14:tracePt t="22526" x="2614613" y="3586163"/>
          <p14:tracePt t="22539" x="2619375" y="3605213"/>
          <p14:tracePt t="22553" x="2624138" y="3619500"/>
          <p14:tracePt t="22554" x="2628900" y="3629025"/>
          <p14:tracePt t="22565" x="2628900" y="3633788"/>
          <p14:tracePt t="22578" x="2638425" y="3648075"/>
          <p14:tracePt t="22592" x="2638425" y="3657600"/>
          <p14:tracePt t="22606" x="2638425" y="3676650"/>
          <p14:tracePt t="22619" x="2638425" y="3686175"/>
          <p14:tracePt t="22633" x="2638425" y="3705225"/>
          <p14:tracePt t="22646" x="2638425" y="3714750"/>
          <p14:tracePt t="22659" x="2638425" y="3724275"/>
          <p14:tracePt t="22672" x="2638425" y="3729038"/>
          <p14:tracePt t="24301" x="2643188" y="3729038"/>
          <p14:tracePt t="24309" x="2647950" y="3729038"/>
          <p14:tracePt t="24314" x="2657475" y="3729038"/>
          <p14:tracePt t="24327" x="2667000" y="3724275"/>
          <p14:tracePt t="24340" x="2681288" y="3719513"/>
          <p14:tracePt t="24354" x="2695575" y="3714750"/>
          <p14:tracePt t="24368" x="2733675" y="3705225"/>
          <p14:tracePt t="24382" x="2814638" y="3681413"/>
          <p14:tracePt t="24394" x="2938463" y="3633788"/>
          <p14:tracePt t="24407" x="3090863" y="3576638"/>
          <p14:tracePt t="24420" x="3328988" y="3462338"/>
          <p14:tracePt t="24434" x="3457575" y="3386138"/>
          <p14:tracePt t="24447" x="3562350" y="3295650"/>
          <p14:tracePt t="24461" x="3648075" y="3209925"/>
          <p14:tracePt t="24474" x="3738563" y="3119438"/>
          <p14:tracePt t="24487" x="3814763" y="3057525"/>
          <p14:tracePt t="24501" x="3895725" y="3000375"/>
          <p14:tracePt t="24514" x="3967163" y="2943225"/>
          <p14:tracePt t="24528" x="4043363" y="2895600"/>
          <p14:tracePt t="24541" x="4133850" y="2852738"/>
          <p14:tracePt t="24556" x="4281488" y="2809875"/>
          <p14:tracePt t="24567" x="4381500" y="2790825"/>
          <p14:tracePt t="24581" x="4533900" y="2786063"/>
          <p14:tracePt t="24594" x="4662488" y="2800350"/>
          <p14:tracePt t="24607" x="4795838" y="2838450"/>
          <p14:tracePt t="24622" x="5081588" y="2914650"/>
          <p14:tracePt t="24634" x="5381625" y="2995613"/>
          <p14:tracePt t="24648" x="5614988" y="3057525"/>
          <p14:tracePt t="24661" x="5705475" y="3090863"/>
          <p14:tracePt t="24674" x="5729288" y="3105150"/>
          <p14:tracePt t="24687" x="5734050" y="3119438"/>
          <p14:tracePt t="24701" x="5734050" y="3143250"/>
          <p14:tracePt t="24715" x="5729288" y="3205163"/>
          <p14:tracePt t="24727" x="5724525" y="3252788"/>
          <p14:tracePt t="24742" x="5719763" y="3267075"/>
          <p14:tracePt t="24754" x="5715000" y="3271838"/>
          <p14:tracePt t="24768" x="5705475" y="3281363"/>
          <p14:tracePt t="24781" x="5686425" y="3286125"/>
          <p14:tracePt t="24794" x="5657850" y="3290888"/>
          <p14:tracePt t="24807" x="5624513" y="3295650"/>
          <p14:tracePt t="24822" x="5581650" y="3300413"/>
          <p14:tracePt t="24835" x="5529263" y="3309938"/>
          <p14:tracePt t="24847" x="5467350" y="3328988"/>
          <p14:tracePt t="24861" x="5448300" y="3328988"/>
          <p14:tracePt t="24874" x="5448300" y="3333750"/>
          <p14:tracePt t="24901" x="5453063" y="3333750"/>
          <p14:tracePt t="24914" x="5495925" y="3348038"/>
          <p14:tracePt t="24929" x="5586413" y="3352800"/>
          <p14:tracePt t="24941" x="5676900" y="3343275"/>
          <p14:tracePt t="24955" x="5791200" y="3314700"/>
          <p14:tracePt t="24969" x="5919788" y="3252788"/>
          <p14:tracePt t="24981" x="6019800" y="3195638"/>
          <p14:tracePt t="24994" x="6129338" y="3128963"/>
          <p14:tracePt t="25008" x="6181725" y="3086100"/>
          <p14:tracePt t="25022" x="6186488" y="3081338"/>
          <p14:tracePt t="25035" x="6186488" y="3071813"/>
          <p14:tracePt t="25048" x="6172200" y="3071813"/>
          <p14:tracePt t="25061" x="6143625" y="3071813"/>
          <p14:tracePt t="25074" x="6081713" y="3100388"/>
          <p14:tracePt t="25089" x="5986463" y="3157538"/>
          <p14:tracePt t="25102" x="5843588" y="3224213"/>
          <p14:tracePt t="25115" x="5614988" y="3328988"/>
          <p14:tracePt t="25129" x="5372100" y="3433763"/>
          <p14:tracePt t="25141" x="5214938" y="3481388"/>
          <p14:tracePt t="25155" x="5129213" y="3500438"/>
          <p14:tracePt t="25168" x="5119688" y="3500438"/>
          <p14:tracePt t="25182" x="5114925" y="3500438"/>
          <p14:tracePt t="26399" x="5119688" y="3500438"/>
          <p14:tracePt t="26409" x="5124450" y="3500438"/>
          <p14:tracePt t="26414" x="5129213" y="3500438"/>
          <p14:tracePt t="26422" x="5138738" y="3500438"/>
          <p14:tracePt t="26436" x="5162550" y="3495675"/>
          <p14:tracePt t="26449" x="5191125" y="3481388"/>
          <p14:tracePt t="26464" x="5219700" y="3476625"/>
          <p14:tracePt t="26476" x="5238750" y="3471863"/>
          <p14:tracePt t="26491" x="5243513" y="3467100"/>
          <p14:tracePt t="26503" x="5248275" y="3467100"/>
          <p14:tracePt t="26516" x="5253038" y="3467100"/>
          <p14:tracePt t="26665" x="5257800" y="3467100"/>
          <p14:tracePt t="26670" x="5267325" y="3462338"/>
          <p14:tracePt t="26676" x="5286375" y="3457575"/>
          <p14:tracePt t="26690" x="5348288" y="3457575"/>
          <p14:tracePt t="26703" x="5419725" y="3448050"/>
          <p14:tracePt t="26716" x="5514975" y="3433763"/>
          <p14:tracePt t="26730" x="5700713" y="3419475"/>
          <p14:tracePt t="26743" x="5905500" y="3409950"/>
          <p14:tracePt t="26757" x="6215063" y="3409950"/>
          <p14:tracePt t="26769" x="6548438" y="3409950"/>
          <p14:tracePt t="26783" x="6858000" y="3395663"/>
          <p14:tracePt t="26796" x="7100888" y="3405188"/>
          <p14:tracePt t="26809" x="7372350" y="3419475"/>
          <p14:tracePt t="26823" x="7634288" y="3433763"/>
          <p14:tracePt t="26837" x="7872413" y="3438525"/>
          <p14:tracePt t="26851" x="8091488" y="3443288"/>
          <p14:tracePt t="26863" x="8267700" y="3452813"/>
          <p14:tracePt t="26876" x="8410575" y="3452813"/>
          <p14:tracePt t="26890" x="8520113" y="3452813"/>
          <p14:tracePt t="26904" x="8553450" y="3448050"/>
          <p14:tracePt t="27065" x="8548688" y="3448050"/>
          <p14:tracePt t="27070" x="8539163" y="3448050"/>
          <p14:tracePt t="27076" x="8534400" y="3448050"/>
          <p14:tracePt t="27090" x="8501063" y="3448050"/>
          <p14:tracePt t="27103" x="8453438" y="3448050"/>
          <p14:tracePt t="27116" x="8391525" y="3443288"/>
          <p14:tracePt t="27130" x="8296275" y="3443288"/>
          <p14:tracePt t="27143" x="8153400" y="3433763"/>
          <p14:tracePt t="27156" x="7991475" y="3433763"/>
          <p14:tracePt t="27170" x="7834313" y="3433763"/>
          <p14:tracePt t="27183" x="7643813" y="3448050"/>
          <p14:tracePt t="27197" x="7481888" y="3457575"/>
          <p14:tracePt t="27210" x="7377113" y="3457575"/>
          <p14:tracePt t="27223" x="7353300" y="3452813"/>
          <p14:tracePt t="27322" x="7358063" y="3452813"/>
          <p14:tracePt t="27340" x="7362825" y="3452813"/>
          <p14:tracePt t="27345" x="7367588" y="3452813"/>
          <p14:tracePt t="27357" x="7396163" y="3457575"/>
          <p14:tracePt t="27371" x="7429500" y="3467100"/>
          <p14:tracePt t="27384" x="7481888" y="3490913"/>
          <p14:tracePt t="27397" x="7539038" y="3505200"/>
          <p14:tracePt t="27410" x="7620000" y="3509963"/>
          <p14:tracePt t="27423" x="7753350" y="3519488"/>
          <p14:tracePt t="27438" x="7948613" y="3529013"/>
          <p14:tracePt t="27450" x="8110538" y="3538538"/>
          <p14:tracePt t="27464" x="8324850" y="3552825"/>
          <p14:tracePt t="27477" x="8577263" y="3571875"/>
          <p14:tracePt t="27491" x="8796338" y="3586163"/>
          <p14:tracePt t="27504" x="8958263" y="3590925"/>
          <p14:tracePt t="27517" x="9091613" y="3590925"/>
          <p14:tracePt t="27531" x="9191625" y="3595688"/>
          <p14:tracePt t="27543" x="9301163" y="3595688"/>
          <p14:tracePt t="27557" x="9405938" y="3595688"/>
          <p14:tracePt t="27570" x="9486900" y="3595688"/>
          <p14:tracePt t="27584" x="9567863" y="3595688"/>
          <p14:tracePt t="27597" x="9629775" y="3595688"/>
          <p14:tracePt t="27610" x="9658350" y="3600450"/>
          <p14:tracePt t="27624" x="9677400" y="3600450"/>
          <p14:tracePt t="27719" x="9677400" y="3605213"/>
          <p14:tracePt t="27764" x="9677400" y="3609975"/>
          <p14:tracePt t="27769" x="9672638" y="3609975"/>
          <p14:tracePt t="27775" x="9667875" y="3614738"/>
          <p14:tracePt t="27784" x="9648825" y="3629025"/>
          <p14:tracePt t="27797" x="9620250" y="3648075"/>
          <p14:tracePt t="27810" x="9563100" y="3681413"/>
          <p14:tracePt t="27825" x="9477375" y="3719513"/>
          <p14:tracePt t="27837" x="9401175" y="3738563"/>
          <p14:tracePt t="27853" x="9263063" y="3767138"/>
          <p14:tracePt t="27864" x="9158288" y="3776663"/>
          <p14:tracePt t="27877" x="9043988" y="3776663"/>
          <p14:tracePt t="27891" x="8915400" y="3786188"/>
          <p14:tracePt t="27904" x="8791575" y="3795713"/>
          <p14:tracePt t="27917" x="8701088" y="3805238"/>
          <p14:tracePt t="27931" x="8648700" y="3819525"/>
          <p14:tracePt t="27945" x="8615363" y="3819525"/>
          <p14:tracePt t="27957" x="8591550" y="3819525"/>
          <p14:tracePt t="27971" x="8539163" y="3819525"/>
          <p14:tracePt t="27984" x="8501063" y="3819525"/>
          <p14:tracePt t="27997" x="8467725" y="3819525"/>
          <p14:tracePt t="28011" x="8448675" y="3819525"/>
          <p14:tracePt t="28024" x="8443913" y="3819525"/>
          <p14:tracePt t="28055" x="8439150" y="3819525"/>
          <p14:tracePt t="28064" x="8429625" y="3819525"/>
          <p14:tracePt t="28077" x="8410575" y="3824288"/>
          <p14:tracePt t="28091" x="8396288" y="3829050"/>
          <p14:tracePt t="28191" x="8401050" y="3829050"/>
          <p14:tracePt t="28196" x="8405813" y="3829050"/>
          <p14:tracePt t="28201" x="8410575" y="3829050"/>
          <p14:tracePt t="28212" x="8434388" y="3824288"/>
          <p14:tracePt t="28226" x="8477250" y="3819525"/>
          <p14:tracePt t="28238" x="8529638" y="3819525"/>
          <p14:tracePt t="28251" x="8615363" y="3824288"/>
          <p14:tracePt t="28265" x="8720138" y="3829050"/>
          <p14:tracePt t="28278" x="8863013" y="3843338"/>
          <p14:tracePt t="28291" x="9005888" y="3852863"/>
          <p14:tracePt t="28305" x="9101138" y="3857625"/>
          <p14:tracePt t="28318" x="9163050" y="3862388"/>
          <p14:tracePt t="28331" x="9191625" y="3867150"/>
          <p14:tracePt t="28344" x="9224963" y="3867150"/>
          <p14:tracePt t="28358" x="9263063" y="3876675"/>
          <p14:tracePt t="28371" x="9324975" y="3876675"/>
          <p14:tracePt t="28384" x="9382125" y="3876675"/>
          <p14:tracePt t="28398" x="9453563" y="3871913"/>
          <p14:tracePt t="28412" x="9539288" y="3871913"/>
          <p14:tracePt t="28424" x="9586913" y="3871913"/>
          <p14:tracePt t="28438" x="9653588" y="3871913"/>
          <p14:tracePt t="28451" x="9715500" y="3876675"/>
          <p14:tracePt t="28465" x="9810750" y="3900488"/>
          <p14:tracePt t="28478" x="9906000" y="3914775"/>
          <p14:tracePt t="28491" x="9972675" y="3924300"/>
          <p14:tracePt t="28504" x="10044113" y="3924300"/>
          <p14:tracePt t="28518" x="10101263" y="3929063"/>
          <p14:tracePt t="28531" x="10148888" y="3929063"/>
          <p14:tracePt t="28545" x="10206038" y="3924300"/>
          <p14:tracePt t="28558" x="10239375" y="3919538"/>
          <p14:tracePt t="28571" x="10248900" y="3919538"/>
          <p14:tracePt t="28585" x="10253663" y="3919538"/>
          <p14:tracePt t="28736" x="10258425" y="3919538"/>
          <p14:tracePt t="28742" x="10267950" y="3924300"/>
          <p14:tracePt t="28747" x="10277475" y="3929063"/>
          <p14:tracePt t="28758" x="10296525" y="3933825"/>
          <p14:tracePt t="28774" x="10320338" y="3948113"/>
          <p14:tracePt t="28785" x="10329863" y="3948113"/>
          <p14:tracePt t="28821" x="10329863" y="3952875"/>
          <p14:tracePt t="28838" x="10334625" y="3957638"/>
          <p14:tracePt t="28844" x="10339388" y="3962400"/>
          <p14:tracePt t="28852" x="10344150" y="3981450"/>
          <p14:tracePt t="28866" x="10358438" y="4038600"/>
          <p14:tracePt t="28878" x="10363200" y="4081463"/>
          <p14:tracePt t="28891" x="10367963" y="4110038"/>
          <p14:tracePt t="28905" x="10367963" y="4119563"/>
          <p14:tracePt t="28918" x="10367963" y="4124325"/>
          <p14:tracePt t="28931" x="10367963" y="4129088"/>
          <p14:tracePt t="28945" x="10367963" y="4133850"/>
          <p14:tracePt t="28959" x="10367963" y="4138613"/>
          <p14:tracePt t="28972" x="10367963" y="4152900"/>
          <p14:tracePt t="28986" x="10358438" y="4186238"/>
          <p14:tracePt t="28998" x="10348913" y="4219575"/>
          <p14:tracePt t="29012" x="10339388" y="4238625"/>
          <p14:tracePt t="29793" x="10334625" y="4233863"/>
          <p14:tracePt t="29799" x="10334625" y="4224338"/>
          <p14:tracePt t="29813" x="10310813" y="4200525"/>
          <p14:tracePt t="29826" x="10267950" y="4181475"/>
          <p14:tracePt t="29840" x="10196513" y="4171950"/>
          <p14:tracePt t="29853" x="10110788" y="4167188"/>
          <p14:tracePt t="29866" x="9929813" y="4157663"/>
          <p14:tracePt t="29879" x="9715500" y="4129088"/>
          <p14:tracePt t="29893" x="9467850" y="4057650"/>
          <p14:tracePt t="29906" x="9201150" y="3952875"/>
          <p14:tracePt t="29919" x="9034463" y="3876675"/>
          <p14:tracePt t="29932" x="8853488" y="3800475"/>
          <p14:tracePt t="29946" x="8682038" y="3729038"/>
          <p14:tracePt t="29960" x="8405813" y="3657600"/>
          <p14:tracePt t="29973" x="8234363" y="3614738"/>
          <p14:tracePt t="29986" x="8096250" y="3586163"/>
          <p14:tracePt t="29999" x="8058150" y="3576638"/>
          <p14:tracePt t="30143" x="8058150" y="3571875"/>
          <p14:tracePt t="30149" x="8058150" y="3567113"/>
          <p14:tracePt t="30160" x="8058150" y="3548063"/>
          <p14:tracePt t="30173" x="8072438" y="3471863"/>
          <p14:tracePt t="30186" x="8091488" y="3405188"/>
          <p14:tracePt t="30200" x="8110538" y="3338513"/>
          <p14:tracePt t="30214" x="8129588" y="3267075"/>
          <p14:tracePt t="30226" x="8129588" y="3205163"/>
          <p14:tracePt t="30240" x="8129588" y="3171825"/>
          <p14:tracePt t="30253" x="8129588" y="3167063"/>
          <p14:tracePt t="30301" x="8129588" y="3171825"/>
          <p14:tracePt t="30306" x="8129588" y="3181350"/>
          <p14:tracePt t="30320" x="8162925" y="3262313"/>
          <p14:tracePt t="30333" x="8205788" y="3328988"/>
          <p14:tracePt t="30346" x="8267700" y="3376613"/>
          <p14:tracePt t="30360" x="8396288" y="3433763"/>
          <p14:tracePt t="30373" x="8577263" y="3448050"/>
          <p14:tracePt t="30386" x="8843963" y="3457575"/>
          <p14:tracePt t="30400" x="9144000" y="3457575"/>
          <p14:tracePt t="30413" x="9453563" y="3457575"/>
          <p14:tracePt t="30426" x="9729788" y="3452813"/>
          <p14:tracePt t="30440" x="9996488" y="3438525"/>
          <p14:tracePt t="30453" x="10186988" y="3429000"/>
          <p14:tracePt t="30466" x="10344150" y="3429000"/>
          <p14:tracePt t="30482" x="10487025" y="3419475"/>
          <p14:tracePt t="30493" x="10601325" y="3405188"/>
          <p14:tracePt t="30506" x="10701338" y="3376613"/>
          <p14:tracePt t="30520" x="10753725" y="3357563"/>
          <p14:tracePt t="30533" x="10772775" y="3352800"/>
          <p14:tracePt t="30577" x="10768013" y="3352800"/>
          <p14:tracePt t="30585" x="10763250" y="3357563"/>
          <p14:tracePt t="30601" x="10744200" y="3371850"/>
          <p14:tracePt t="30613" x="10725150" y="3381375"/>
          <p14:tracePt t="30626" x="10672763" y="3405188"/>
          <p14:tracePt t="30640" x="10587038" y="3424238"/>
          <p14:tracePt t="30654" x="10439400" y="3467100"/>
          <p14:tracePt t="30667" x="10239375" y="3524250"/>
          <p14:tracePt t="30680" x="9882188" y="3619500"/>
          <p14:tracePt t="30695" x="9548813" y="3705225"/>
          <p14:tracePt t="30707" x="9296400" y="3748088"/>
          <p14:tracePt t="30720" x="9086850" y="3762375"/>
          <p14:tracePt t="30733" x="8924925" y="3771900"/>
          <p14:tracePt t="30747" x="8796338" y="3776663"/>
          <p14:tracePt t="30760" x="8710613" y="3781425"/>
          <p14:tracePt t="30774" x="8672513" y="3786188"/>
          <p14:tracePt t="30801" x="8667750" y="3786188"/>
          <p14:tracePt t="30821" x="8662988" y="3790950"/>
          <p14:tracePt t="30827" x="8658225" y="3790950"/>
          <p14:tracePt t="30840" x="8634413" y="3800475"/>
          <p14:tracePt t="30854" x="8610600" y="3819525"/>
          <p14:tracePt t="30867" x="8591550" y="3833813"/>
          <p14:tracePt t="30880" x="8591550" y="3848100"/>
          <p14:tracePt t="30895" x="8591550" y="3871913"/>
          <p14:tracePt t="30907" x="8591550" y="3890963"/>
          <p14:tracePt t="30920" x="8586788" y="3910013"/>
          <p14:tracePt t="30934" x="8582025" y="3929063"/>
          <p14:tracePt t="30947" x="8582025" y="3938588"/>
          <p14:tracePt t="30961" x="8582025" y="3962400"/>
          <p14:tracePt t="30974" x="8586788" y="3986213"/>
          <p14:tracePt t="30987" x="8601075" y="4024313"/>
          <p14:tracePt t="31000" x="8624888" y="4076700"/>
          <p14:tracePt t="31014" x="8643938" y="4110038"/>
          <p14:tracePt t="31027" x="8667750" y="4138613"/>
          <p14:tracePt t="31040" x="8682038" y="4167188"/>
          <p14:tracePt t="31054" x="8705850" y="4191000"/>
          <p14:tracePt t="31056" x="8710613" y="4191000"/>
          <p14:tracePt t="31067" x="8724900" y="4205288"/>
          <p14:tracePt t="31080" x="8758238" y="4219575"/>
          <p14:tracePt t="31094" x="8824913" y="4243388"/>
          <p14:tracePt t="31108" x="8920163" y="4257675"/>
          <p14:tracePt t="31120" x="9024938" y="4271963"/>
          <p14:tracePt t="31134" x="9091613" y="4281488"/>
          <p14:tracePt t="31147" x="9134475" y="4286250"/>
          <p14:tracePt t="31160" x="9158288" y="4291013"/>
          <p14:tracePt t="31174" x="9177338" y="4300538"/>
          <p14:tracePt t="31187" x="9234488" y="4329113"/>
          <p14:tracePt t="31201" x="9320213" y="4371975"/>
          <p14:tracePt t="31214" x="9439275" y="4424363"/>
          <p14:tracePt t="31227" x="9539288" y="4457700"/>
          <p14:tracePt t="31243" x="9620250" y="4476750"/>
          <p14:tracePt t="31255" x="9658350" y="4481513"/>
          <p14:tracePt t="31267" x="9682163" y="4486275"/>
          <p14:tracePt t="31281" x="9701213" y="4486275"/>
          <p14:tracePt t="32467" x="9705975" y="4481513"/>
          <p14:tracePt t="32477" x="9705975" y="4476750"/>
          <p14:tracePt t="48943" x="9705975" y="4471988"/>
          <p14:tracePt t="48952" x="9705975" y="4467225"/>
          <p14:tracePt t="48957" x="9696450" y="4467225"/>
          <p14:tracePt t="48965" x="9682163" y="4462463"/>
          <p14:tracePt t="48980" x="9629775" y="4452938"/>
          <p14:tracePt t="48992" x="9553575" y="4433888"/>
          <p14:tracePt t="49005" x="9396413" y="4429125"/>
          <p14:tracePt t="49018" x="9172575" y="4438650"/>
          <p14:tracePt t="49032" x="8824913" y="4486275"/>
          <p14:tracePt t="49045" x="8410575" y="4576763"/>
          <p14:tracePt t="49058" x="8001000" y="4672013"/>
          <p14:tracePt t="49059" x="7934325" y="4681538"/>
          <p14:tracePt t="49071" x="7639050" y="4748213"/>
          <p14:tracePt t="49086" x="7281863" y="4848225"/>
          <p14:tracePt t="49098" x="7091363" y="4910138"/>
          <p14:tracePt t="49112" x="6853238" y="4995863"/>
          <p14:tracePt t="49125" x="6610350" y="5095875"/>
          <p14:tracePt t="49139" x="6400800" y="5205413"/>
          <p14:tracePt t="49152" x="6191250" y="5310188"/>
          <p14:tracePt t="49165" x="5957888" y="5414963"/>
          <p14:tracePt t="49178" x="5776913" y="5486400"/>
          <p14:tracePt t="49192" x="5591175" y="5538788"/>
          <p14:tracePt t="49205" x="5457825" y="5572125"/>
          <p14:tracePt t="49233" x="5262563" y="5629275"/>
          <p14:tracePt t="49245" x="5195888" y="5672138"/>
          <p14:tracePt t="49259" x="5105400" y="5719763"/>
          <p14:tracePt t="49273" x="4976813" y="5776913"/>
          <p14:tracePt t="49274" x="4953000" y="5786438"/>
          <p14:tracePt t="49285" x="4824413" y="5824538"/>
          <p14:tracePt t="49299" x="4705350" y="5867400"/>
          <p14:tracePt t="49312" x="4600575" y="5905500"/>
          <p14:tracePt t="49325" x="4524375" y="5938838"/>
          <p14:tracePt t="49339" x="4452938" y="5972175"/>
          <p14:tracePt t="49353" x="4386263" y="6000750"/>
          <p14:tracePt t="49365" x="4319588" y="6019800"/>
          <p14:tracePt t="49379" x="4252913" y="6048375"/>
          <p14:tracePt t="49392" x="4181475" y="6076950"/>
          <p14:tracePt t="49405" x="4138613" y="6105525"/>
          <p14:tracePt t="49419" x="4114800" y="6115050"/>
          <p14:tracePt t="49432" x="4114800" y="6119813"/>
          <p14:tracePt t="49445" x="4110038" y="6124575"/>
          <p14:tracePt t="49460" x="4100513" y="6134100"/>
          <p14:tracePt t="49472" x="4100513" y="6138863"/>
          <p14:tracePt t="49485" x="4100513" y="6143625"/>
          <p14:tracePt t="49513" x="4095750" y="6143625"/>
          <p14:tracePt t="49554" x="4090988" y="6143625"/>
          <p14:tracePt t="49567" x="4090988" y="6148388"/>
          <p14:tracePt t="49891" x="4086225" y="6148388"/>
          <p14:tracePt t="49895" x="4086225" y="6153150"/>
          <p14:tracePt t="49902" x="4081463" y="6153150"/>
          <p14:tracePt t="49912" x="4076700" y="6157913"/>
          <p14:tracePt t="49979" x="4071938" y="6157913"/>
          <p14:tracePt t="49983" x="4071938" y="6162675"/>
          <p14:tracePt t="49993" x="4057650" y="6167438"/>
          <p14:tracePt t="50007" x="4024313" y="6181725"/>
          <p14:tracePt t="50020" x="4000500" y="6191250"/>
          <p14:tracePt t="50034" x="3986213" y="6200775"/>
          <p14:tracePt t="50046" x="3976688" y="6205538"/>
          <p14:tracePt t="50100" x="3976688" y="6210300"/>
          <p14:tracePt t="51018" x="3981450" y="6210300"/>
          <p14:tracePt t="51023" x="3986213" y="6210300"/>
          <p14:tracePt t="51033" x="4014788" y="6210300"/>
          <p14:tracePt t="51047" x="4043363" y="6219825"/>
          <p14:tracePt t="51061" x="4090988" y="6219825"/>
          <p14:tracePt t="51062" x="4105275" y="6219825"/>
          <p14:tracePt t="51074" x="4162425" y="6219825"/>
          <p14:tracePt t="51088" x="4286250" y="6210300"/>
          <p14:tracePt t="51089" x="4314825" y="6205538"/>
          <p14:tracePt t="51101" x="4457700" y="6196013"/>
          <p14:tracePt t="51114" x="4733925" y="6181725"/>
          <p14:tracePt t="51127" x="4943475" y="6167438"/>
          <p14:tracePt t="51141" x="5091113" y="6129338"/>
          <p14:tracePt t="51154" x="5195888" y="6076950"/>
          <p14:tracePt t="51167" x="5233988" y="6010275"/>
          <p14:tracePt t="51180" x="5262563" y="5919788"/>
          <p14:tracePt t="51194" x="5276850" y="5805488"/>
          <p14:tracePt t="51207" x="5286375" y="5681663"/>
          <p14:tracePt t="51220" x="5286375" y="5586413"/>
          <p14:tracePt t="51234" x="5286375" y="5495925"/>
          <p14:tracePt t="51247" x="5286375" y="5410200"/>
          <p14:tracePt t="51261" x="5276850" y="5343525"/>
          <p14:tracePt t="51275" x="5257800" y="5286375"/>
          <p14:tracePt t="51287" x="5238750" y="5243513"/>
          <p14:tracePt t="51301" x="5229225" y="5219700"/>
          <p14:tracePt t="51314" x="5224463" y="5200650"/>
          <p14:tracePt t="51327" x="5210175" y="5195888"/>
          <p14:tracePt t="51341" x="5181600" y="5176838"/>
          <p14:tracePt t="51354" x="5143500" y="5157788"/>
          <p14:tracePt t="51367" x="5095875" y="5143500"/>
          <p14:tracePt t="51381" x="5057775" y="5143500"/>
          <p14:tracePt t="51394" x="4995863" y="5138738"/>
          <p14:tracePt t="51407" x="4948238" y="5153025"/>
          <p14:tracePt t="51421" x="4876800" y="5181600"/>
          <p14:tracePt t="51434" x="4791075" y="5210175"/>
          <p14:tracePt t="51447" x="4648200" y="5281613"/>
          <p14:tracePt t="51462" x="4538663" y="5386388"/>
          <p14:tracePt t="51474" x="4457700" y="5510213"/>
          <p14:tracePt t="51487" x="4367213" y="5695950"/>
          <p14:tracePt t="51501" x="4333875" y="5857875"/>
          <p14:tracePt t="51514" x="4329113" y="6072188"/>
          <p14:tracePt t="51529" x="4367213" y="6181725"/>
          <p14:tracePt t="51541" x="4405313" y="6248400"/>
          <p14:tracePt t="51555" x="4476750" y="6296025"/>
          <p14:tracePt t="51557" x="4505325" y="6300788"/>
          <p14:tracePt t="51568" x="4591050" y="6334125"/>
          <p14:tracePt t="51581" x="4762500" y="6372225"/>
          <p14:tracePt t="51594" x="4910138" y="6376988"/>
          <p14:tracePt t="51608" x="5038725" y="6376988"/>
          <p14:tracePt t="51621" x="5153025" y="6357938"/>
          <p14:tracePt t="51635" x="5200650" y="6348413"/>
          <p14:tracePt t="51648" x="5214938" y="6343650"/>
          <p14:tracePt t="51729" x="5210175" y="6343650"/>
          <p14:tracePt t="51739" x="5205413" y="6343650"/>
          <p14:tracePt t="51745" x="5195888" y="6348413"/>
          <p14:tracePt t="51754" x="5191125" y="6353175"/>
          <p14:tracePt t="51768" x="5176838" y="6357938"/>
          <p14:tracePt t="51781" x="5176838" y="6362700"/>
          <p14:tracePt t="52868" x="5181600" y="6362700"/>
          <p14:tracePt t="52872" x="5186363" y="6367463"/>
          <p14:tracePt t="52877" x="5200650" y="6367463"/>
          <p14:tracePt t="52889" x="5253038" y="6381750"/>
          <p14:tracePt t="52904" x="5353050" y="6396038"/>
          <p14:tracePt t="52915" x="5472113" y="6396038"/>
          <p14:tracePt t="52930" x="5643563" y="6391275"/>
          <p14:tracePt t="52942" x="5829300" y="6376988"/>
          <p14:tracePt t="52955" x="6100763" y="6343650"/>
          <p14:tracePt t="52969" x="6424613" y="6310313"/>
          <p14:tracePt t="52982" x="6743700" y="6267450"/>
          <p14:tracePt t="52996" x="7048500" y="6224588"/>
          <p14:tracePt t="53009" x="7334250" y="6176963"/>
          <p14:tracePt t="53022" x="7558088" y="6124575"/>
          <p14:tracePt t="53035" x="7829550" y="6048375"/>
          <p14:tracePt t="53049" x="8086725" y="5957888"/>
          <p14:tracePt t="53062" x="8296275" y="5876925"/>
          <p14:tracePt t="53076" x="8410575" y="5815013"/>
          <p14:tracePt t="53089" x="8501063" y="5753100"/>
          <p14:tracePt t="53102" x="8529638" y="5705475"/>
          <p14:tracePt t="53116" x="8543925" y="5676900"/>
          <p14:tracePt t="53129" x="8558213" y="5648325"/>
          <p14:tracePt t="53142" x="8577263" y="5591175"/>
          <p14:tracePt t="53156" x="8586788" y="5534025"/>
          <p14:tracePt t="53169" x="8586788" y="5486400"/>
          <p14:tracePt t="53182" x="8586788" y="5453063"/>
          <p14:tracePt t="53196" x="8586788" y="5434013"/>
          <p14:tracePt t="53210" x="8591550" y="5410200"/>
          <p14:tracePt t="53222" x="8601075" y="5376863"/>
          <p14:tracePt t="53236" x="8605838" y="5343525"/>
          <p14:tracePt t="53249" x="8615363" y="5300663"/>
          <p14:tracePt t="53262" x="8615363" y="5248275"/>
          <p14:tracePt t="53277" x="8615363" y="5181600"/>
          <p14:tracePt t="53289" x="8620125" y="5119688"/>
          <p14:tracePt t="53303" x="8629650" y="5048250"/>
          <p14:tracePt t="53316" x="8639175" y="5000625"/>
          <p14:tracePt t="53329" x="8639175" y="4957763"/>
          <p14:tracePt t="53343" x="8639175" y="4924425"/>
          <p14:tracePt t="53356" x="8634413" y="4895850"/>
          <p14:tracePt t="53369" x="8624888" y="4867275"/>
          <p14:tracePt t="53383" x="8615363" y="4852988"/>
          <p14:tracePt t="53397" x="8605838" y="4848225"/>
          <p14:tracePt t="53410" x="8596313" y="4848225"/>
          <p14:tracePt t="53423" x="8577263" y="4843463"/>
          <p14:tracePt t="53436" x="8553450" y="4843463"/>
          <p14:tracePt t="53449" x="8520113" y="4838700"/>
          <p14:tracePt t="53464" x="8453438" y="4833938"/>
          <p14:tracePt t="53477" x="8401050" y="4829175"/>
          <p14:tracePt t="53491" x="8348663" y="4819650"/>
          <p14:tracePt t="53503" x="8286750" y="4814888"/>
          <p14:tracePt t="53517" x="8186738" y="4805363"/>
          <p14:tracePt t="53530" x="8067675" y="4781550"/>
          <p14:tracePt t="53544" x="7958138" y="4748213"/>
          <p14:tracePt t="53556" x="7881938" y="4719638"/>
          <p14:tracePt t="53558" x="7862888" y="4710113"/>
          <p14:tracePt t="53569" x="7805738" y="4681538"/>
          <p14:tracePt t="53583" x="7729538" y="4648200"/>
          <p14:tracePt t="53596" x="7667625" y="4624388"/>
          <p14:tracePt t="53610" x="7615238" y="4605338"/>
          <p14:tracePt t="53623" x="7572375" y="4595813"/>
          <p14:tracePt t="53636" x="7534275" y="4595813"/>
          <p14:tracePt t="53649" x="7477125" y="4595813"/>
          <p14:tracePt t="53665" x="7396163" y="4614863"/>
          <p14:tracePt t="53676" x="7343775" y="4629150"/>
          <p14:tracePt t="53690" x="7281863" y="4662488"/>
          <p14:tracePt t="53703" x="7219950" y="4695825"/>
          <p14:tracePt t="53717" x="7148513" y="4733925"/>
          <p14:tracePt t="53731" x="7067550" y="4795838"/>
          <p14:tracePt t="53743" x="7015163" y="4867275"/>
          <p14:tracePt t="53757" x="6981825" y="4943475"/>
          <p14:tracePt t="53770" x="6919913" y="5067300"/>
          <p14:tracePt t="53784" x="6867525" y="5200650"/>
          <p14:tracePt t="53797" x="6829425" y="5310188"/>
          <p14:tracePt t="53811" x="6815138" y="5400675"/>
          <p14:tracePt t="53823" x="6815138" y="5472113"/>
          <p14:tracePt t="53837" x="6815138" y="5553075"/>
          <p14:tracePt t="53850" x="6819900" y="5643563"/>
          <p14:tracePt t="53864" x="6834188" y="5734050"/>
          <p14:tracePt t="53876" x="6853238" y="5800725"/>
          <p14:tracePt t="53890" x="6881813" y="5872163"/>
          <p14:tracePt t="53903" x="6919913" y="5924550"/>
          <p14:tracePt t="53916" x="6977063" y="5967413"/>
          <p14:tracePt t="53930" x="7048500" y="5995988"/>
          <p14:tracePt t="53945" x="7124700" y="6019800"/>
          <p14:tracePt t="53957" x="7191375" y="6034088"/>
          <p14:tracePt t="53970" x="7277100" y="6062663"/>
          <p14:tracePt t="53983" x="7358063" y="6081713"/>
          <p14:tracePt t="53997" x="7458075" y="6110288"/>
          <p14:tracePt t="54010" x="7591425" y="6119813"/>
          <p14:tracePt t="54023" x="7696200" y="6129338"/>
          <p14:tracePt t="54036" x="7805738" y="6124575"/>
          <p14:tracePt t="54050" x="7886700" y="6110288"/>
          <p14:tracePt t="54063" x="7967663" y="6086475"/>
          <p14:tracePt t="54065" x="7981950" y="6086475"/>
          <p14:tracePt t="54077" x="8048625" y="6067425"/>
          <p14:tracePt t="54090" x="8124825" y="6038850"/>
          <p14:tracePt t="54104" x="8210550" y="5991225"/>
          <p14:tracePt t="54117" x="8286750" y="5943600"/>
          <p14:tracePt t="54131" x="8339138" y="5876925"/>
          <p14:tracePt t="54144" x="8372475" y="5800725"/>
          <p14:tracePt t="54157" x="8405813" y="5686425"/>
          <p14:tracePt t="54170" x="8429625" y="5576888"/>
          <p14:tracePt t="54183" x="8453438" y="5491163"/>
          <p14:tracePt t="54197" x="8477250" y="5391150"/>
          <p14:tracePt t="54211" x="8496300" y="5319713"/>
          <p14:tracePt t="54224" x="8501063" y="5248275"/>
          <p14:tracePt t="54237" x="8501063" y="5200650"/>
          <p14:tracePt t="54250" x="8496300" y="5153025"/>
          <p14:tracePt t="54264" x="8482013" y="5110163"/>
          <p14:tracePt t="54277" x="8467725" y="5062538"/>
          <p14:tracePt t="54290" x="8453438" y="5043488"/>
          <p14:tracePt t="54304" x="8448675" y="5029200"/>
          <p14:tracePt t="54317" x="8443913" y="5010150"/>
          <p14:tracePt t="54331" x="8434388" y="5000625"/>
          <p14:tracePt t="54344" x="8415338" y="4991100"/>
          <p14:tracePt t="54357" x="8382000" y="4972050"/>
          <p14:tracePt t="54370" x="8320088" y="4953000"/>
          <p14:tracePt t="54384" x="8243888" y="4933950"/>
          <p14:tracePt t="54398" x="8181975" y="4919663"/>
          <p14:tracePt t="54410" x="8148638" y="4905375"/>
          <p14:tracePt t="54424" x="8124825" y="4900613"/>
          <p14:tracePt t="54437" x="8110538" y="4891088"/>
          <p14:tracePt t="54451" x="8101013" y="4891088"/>
          <p14:tracePt t="54465" x="8072438" y="4881563"/>
          <p14:tracePt t="54477" x="8034338" y="4876800"/>
          <p14:tracePt t="54493" x="7962900" y="4876800"/>
          <p14:tracePt t="54504" x="7900988" y="4876800"/>
          <p14:tracePt t="54517" x="7829550" y="4876800"/>
          <p14:tracePt t="54531" x="7767638" y="4876800"/>
          <p14:tracePt t="54544" x="7691438" y="4876800"/>
          <p14:tracePt t="54557" x="7610475" y="4881563"/>
          <p14:tracePt t="54559" x="7596188" y="4881563"/>
          <p14:tracePt t="54570" x="7534275" y="4900613"/>
          <p14:tracePt t="54585" x="7458075" y="4929188"/>
          <p14:tracePt t="54597" x="7396163" y="4981575"/>
          <p14:tracePt t="54610" x="7305675" y="5062538"/>
          <p14:tracePt t="54624" x="7229475" y="5167313"/>
          <p14:tracePt t="54637" x="7181850" y="5253038"/>
          <p14:tracePt t="54651" x="7148513" y="5348288"/>
          <p14:tracePt t="54651" x="7143750" y="5372100"/>
          <p14:tracePt t="54664" x="7115175" y="5500688"/>
          <p14:tracePt t="54677" x="7091363" y="5638800"/>
          <p14:tracePt t="54691" x="7081838" y="5781675"/>
          <p14:tracePt t="54704" x="7086600" y="5967413"/>
          <p14:tracePt t="54717" x="7110413" y="6115050"/>
          <p14:tracePt t="54731" x="7134225" y="6243638"/>
          <p14:tracePt t="54744" x="7167563" y="6343650"/>
          <p14:tracePt t="54758" x="7200900" y="6415088"/>
          <p14:tracePt t="54771" x="7243763" y="6472238"/>
          <p14:tracePt t="54784" x="7310438" y="6519863"/>
          <p14:tracePt t="54798" x="7367588" y="6548438"/>
          <p14:tracePt t="54811" x="7434263" y="6572250"/>
          <p14:tracePt t="54824" x="7486650" y="6581775"/>
          <p14:tracePt t="54837" x="7553325" y="6581775"/>
          <p14:tracePt t="54852" x="7615238" y="6581775"/>
          <p14:tracePt t="54864" x="7672388" y="6581775"/>
          <p14:tracePt t="54877" x="7734300" y="6567488"/>
          <p14:tracePt t="54891" x="7791450" y="6553200"/>
          <p14:tracePt t="54904" x="7867650" y="6538913"/>
          <p14:tracePt t="54918" x="7958138" y="6510338"/>
          <p14:tracePt t="54931" x="8124825" y="6467475"/>
          <p14:tracePt t="54944" x="8334375" y="6391275"/>
          <p14:tracePt t="54958" x="8515350" y="6291263"/>
          <p14:tracePt t="54971" x="8653463" y="6181725"/>
          <p14:tracePt t="54984" x="8777288" y="6062663"/>
          <p14:tracePt t="54998" x="8939213" y="5881688"/>
          <p14:tracePt t="55011" x="9082088" y="5719763"/>
          <p14:tracePt t="55025" x="9196388" y="5586413"/>
          <p14:tracePt t="55038" x="9258300" y="5457825"/>
          <p14:tracePt t="55051" x="9301163" y="5276850"/>
          <p14:tracePt t="55064" x="9301163" y="5153025"/>
          <p14:tracePt t="55066" x="9301163" y="5138738"/>
          <p14:tracePt t="55078" x="9282113" y="5024438"/>
          <p14:tracePt t="55091" x="9258300" y="4943475"/>
          <p14:tracePt t="55104" x="9210675" y="4852988"/>
          <p14:tracePt t="55118" x="9177338" y="4814888"/>
          <p14:tracePt t="55131" x="9124950" y="4786313"/>
          <p14:tracePt t="55145" x="9053513" y="4757738"/>
          <p14:tracePt t="55158" x="8963025" y="4733925"/>
          <p14:tracePt t="55171" x="8877300" y="4729163"/>
          <p14:tracePt t="55185" x="8772525" y="4729163"/>
          <p14:tracePt t="55198" x="8643938" y="4743450"/>
          <p14:tracePt t="55213" x="8491538" y="4772025"/>
          <p14:tracePt t="55226" x="8396288" y="4800600"/>
          <p14:tracePt t="55238" x="8305800" y="4829175"/>
          <p14:tracePt t="55251" x="8239125" y="4876800"/>
          <p14:tracePt t="55264" x="8177213" y="4938713"/>
          <p14:tracePt t="55278" x="8129588" y="5024438"/>
          <p14:tracePt t="55291" x="8086725" y="5129213"/>
          <p14:tracePt t="55304" x="8048625" y="5233988"/>
          <p14:tracePt t="55320" x="7991475" y="5405438"/>
          <p14:tracePt t="55331" x="7967663" y="5495925"/>
          <p14:tracePt t="55344" x="7953375" y="5557838"/>
          <p14:tracePt t="55359" x="7953375" y="5586413"/>
          <p14:tracePt t="55371" x="7953375" y="5605463"/>
          <p14:tracePt t="55384" x="7953375" y="5634038"/>
          <p14:tracePt t="55398" x="7958138" y="5676900"/>
          <p14:tracePt t="55412" x="7958138" y="5724525"/>
          <p14:tracePt t="55425" x="7962900" y="5776913"/>
          <p14:tracePt t="55438" x="7962900" y="5834063"/>
          <p14:tracePt t="55451" x="7962900" y="5857875"/>
          <p14:tracePt t="55465" x="7962900" y="5862638"/>
          <p14:tracePt t="55840" x="7967663" y="5862638"/>
          <p14:tracePt t="55845" x="7967663" y="5857875"/>
          <p14:tracePt t="55852" x="7972425" y="5853113"/>
          <p14:tracePt t="55867" x="7977188" y="5834063"/>
          <p14:tracePt t="55966" x="7977188" y="5838825"/>
          <p14:tracePt t="55971" x="7977188" y="5843588"/>
          <p14:tracePt t="55977" x="7972425" y="5853113"/>
          <p14:tracePt t="55985" x="7967663" y="5857875"/>
          <p14:tracePt t="55999" x="7967663" y="5862638"/>
          <p14:tracePt t="65444" x="7967663" y="5853113"/>
          <p14:tracePt t="65449" x="7972425" y="5834063"/>
          <p14:tracePt t="65462" x="8039100" y="5686425"/>
          <p14:tracePt t="65477" x="8110538" y="5414963"/>
          <p14:tracePt t="65488" x="8139113" y="5133975"/>
          <p14:tracePt t="65501" x="8129588" y="4814888"/>
          <p14:tracePt t="65515" x="8086725" y="4567238"/>
          <p14:tracePt t="65529" x="8053388" y="4267200"/>
          <p14:tracePt t="65541" x="8067675" y="4019550"/>
          <p14:tracePt t="65555" x="8134350" y="3738563"/>
          <p14:tracePt t="65568" x="8210550" y="3548063"/>
          <p14:tracePt t="65581" x="8310563" y="3390900"/>
          <p14:tracePt t="65596" x="8443913" y="3233738"/>
          <p14:tracePt t="65608" x="8567738" y="3143250"/>
          <p14:tracePt t="65621" x="8739188" y="3033713"/>
          <p14:tracePt t="65635" x="8867775" y="2967038"/>
          <p14:tracePt t="65650" x="9015413" y="2900363"/>
          <p14:tracePt t="65664" x="9158288" y="2852738"/>
          <p14:tracePt t="65675" x="9296400" y="2824163"/>
          <p14:tracePt t="65688" x="9434513" y="2819400"/>
          <p14:tracePt t="65702" x="9553575" y="2809875"/>
          <p14:tracePt t="65715" x="9615488" y="2805113"/>
          <p14:tracePt t="65728" x="9658350" y="2795588"/>
          <p14:tracePt t="65742" x="9663113" y="2790825"/>
          <p14:tracePt t="65769" x="9667875" y="2781300"/>
          <p14:tracePt t="65782" x="9672638" y="2776538"/>
          <p14:tracePt t="65844" x="9677400" y="2776538"/>
          <p14:tracePt t="65867" x="9677400" y="2781300"/>
          <p14:tracePt t="65871" x="9677400" y="2786063"/>
          <p14:tracePt t="65877" x="9682163" y="2790825"/>
          <p14:tracePt t="65888" x="9686925" y="2795588"/>
          <p14:tracePt t="65902" x="9691688" y="2805113"/>
          <p14:tracePt t="65916" x="9696450" y="2814638"/>
          <p14:tracePt t="66280" x="9696450" y="2819400"/>
          <p14:tracePt t="66286" x="9691688" y="2828925"/>
          <p14:tracePt t="66291" x="9686925" y="2847975"/>
          <p14:tracePt t="66304" x="9667875" y="2881313"/>
          <p14:tracePt t="66316" x="9644063" y="2933700"/>
          <p14:tracePt t="66329" x="9620250" y="2986088"/>
          <p14:tracePt t="66342" x="9605963" y="3043238"/>
          <p14:tracePt t="66356" x="9577388" y="3100388"/>
          <p14:tracePt t="66369" x="9529763" y="3162300"/>
          <p14:tracePt t="66383" x="9458325" y="3233738"/>
          <p14:tracePt t="66396" x="9353550" y="3281363"/>
          <p14:tracePt t="66397" x="9344025" y="3286125"/>
          <p14:tracePt t="66409" x="9253538" y="3314700"/>
          <p14:tracePt t="66423" x="9144000" y="3338513"/>
          <p14:tracePt t="66436" x="9034463" y="3362325"/>
          <p14:tracePt t="66449" x="8867775" y="3386138"/>
          <p14:tracePt t="66463" x="8677275" y="3405188"/>
          <p14:tracePt t="66476" x="8472488" y="3409950"/>
          <p14:tracePt t="66489" x="8301038" y="3409950"/>
          <p14:tracePt t="66502" x="8105775" y="3400425"/>
          <p14:tracePt t="66516" x="7886700" y="3362325"/>
          <p14:tracePt t="66529" x="7767638" y="3352800"/>
          <p14:tracePt t="66542" x="7624763" y="3338513"/>
          <p14:tracePt t="66556" x="7481888" y="3328988"/>
          <p14:tracePt t="66569" x="7315200" y="3324225"/>
          <p14:tracePt t="66583" x="7100888" y="3324225"/>
          <p14:tracePt t="66596" x="6858000" y="3324225"/>
          <p14:tracePt t="66609" x="6638925" y="3333750"/>
          <p14:tracePt t="66622" x="6348413" y="3362325"/>
          <p14:tracePt t="66636" x="6115050" y="3400425"/>
          <p14:tracePt t="66649" x="5995988" y="3424238"/>
          <p14:tracePt t="66663" x="5924550" y="3443288"/>
          <p14:tracePt t="66676" x="5905500" y="3443288"/>
          <p14:tracePt t="66689" x="5900738" y="3443288"/>
          <p14:tracePt t="66703" x="5895975" y="3452813"/>
          <p14:tracePt t="66716" x="5895975" y="3457575"/>
          <p14:tracePt t="66774" x="5886450" y="3457575"/>
          <p14:tracePt t="66782" x="5881688" y="3457575"/>
          <p14:tracePt t="66787" x="5876925" y="3457575"/>
          <p14:tracePt t="66796" x="5862638" y="3467100"/>
          <p14:tracePt t="66809" x="5848350" y="3471863"/>
          <p14:tracePt t="66823" x="5838825" y="3481388"/>
          <p14:tracePt t="66851" x="5824538" y="3490913"/>
          <p14:tracePt t="66863" x="5805488" y="3500438"/>
          <p14:tracePt t="66877" x="5762625" y="3514725"/>
          <p14:tracePt t="66890" x="5700713" y="3538538"/>
          <p14:tracePt t="66904" x="5595938" y="3567113"/>
          <p14:tracePt t="66916" x="5472113" y="3605213"/>
          <p14:tracePt t="66929" x="5343525" y="3643313"/>
          <p14:tracePt t="66943" x="5253038" y="3657600"/>
          <p14:tracePt t="66957" x="5167313" y="3667125"/>
          <p14:tracePt t="66971" x="5067300" y="3667125"/>
          <p14:tracePt t="66983" x="4967288" y="3667125"/>
          <p14:tracePt t="66996" x="4833938" y="3676650"/>
          <p14:tracePt t="67009" x="4667250" y="3676650"/>
          <p14:tracePt t="67025" x="4452938" y="3686175"/>
          <p14:tracePt t="67037" x="4205288" y="3686175"/>
          <p14:tracePt t="67050" x="3962400" y="3686175"/>
          <p14:tracePt t="67063" x="3800475" y="3690938"/>
          <p14:tracePt t="67064" x="3781425" y="3690938"/>
          <p14:tracePt t="67076" x="3690938" y="3690938"/>
          <p14:tracePt t="67090" x="3581400" y="3690938"/>
          <p14:tracePt t="67103" x="3443288" y="3690938"/>
          <p14:tracePt t="67116" x="3267075" y="3700463"/>
          <p14:tracePt t="67130" x="3048000" y="3724275"/>
          <p14:tracePt t="67143" x="2833688" y="3738563"/>
          <p14:tracePt t="67156" x="2657475" y="3752850"/>
          <p14:tracePt t="67170" x="2433638" y="3767138"/>
          <p14:tracePt t="67183" x="2314575" y="3776663"/>
          <p14:tracePt t="67196" x="2233613" y="3781425"/>
          <p14:tracePt t="67211" x="2214563" y="3781425"/>
          <p14:tracePt t="67281" x="2219325" y="3781425"/>
          <p14:tracePt t="67286" x="2228850" y="3781425"/>
          <p14:tracePt t="67291" x="2243138" y="3781425"/>
          <p14:tracePt t="67304" x="2343150" y="3771900"/>
          <p14:tracePt t="67316" x="2495550" y="3757613"/>
          <p14:tracePt t="67330" x="2719388" y="3729038"/>
          <p14:tracePt t="67343" x="2947988" y="3714750"/>
          <p14:tracePt t="67356" x="3152775" y="3709988"/>
          <p14:tracePt t="67370" x="3433763" y="3709988"/>
          <p14:tracePt t="67383" x="3752850" y="3709988"/>
          <p14:tracePt t="67397" x="4095750" y="3714750"/>
          <p14:tracePt t="67410" x="4410075" y="3709988"/>
          <p14:tracePt t="67423" x="4738688" y="3690938"/>
          <p14:tracePt t="67437" x="5019675" y="3686175"/>
          <p14:tracePt t="67450" x="5253038" y="3681413"/>
          <p14:tracePt t="67463" x="5424488" y="3681413"/>
          <p14:tracePt t="67477" x="5600700" y="3686175"/>
          <p14:tracePt t="67491" x="5786438" y="3690938"/>
          <p14:tracePt t="67504" x="5929313" y="3690938"/>
          <p14:tracePt t="67517" x="6110288" y="3690938"/>
          <p14:tracePt t="67530" x="6229350" y="3690938"/>
          <p14:tracePt t="67543" x="6329363" y="3686175"/>
          <p14:tracePt t="67557" x="6415088" y="3676650"/>
          <p14:tracePt t="67558" x="6424613" y="3676650"/>
          <p14:tracePt t="67570" x="6477000" y="3667125"/>
          <p14:tracePt t="67583" x="6538913" y="3657600"/>
          <p14:tracePt t="67597" x="6591300" y="3648075"/>
          <p14:tracePt t="67610" x="6648450" y="3638550"/>
          <p14:tracePt t="67624" x="6738938" y="3638550"/>
          <p14:tracePt t="67637" x="6862763" y="3629025"/>
          <p14:tracePt t="67650" x="7000875" y="3629025"/>
          <p14:tracePt t="67663" x="7191375" y="3633788"/>
          <p14:tracePt t="67678" x="7443788" y="3638550"/>
          <p14:tracePt t="67690" x="7658100" y="3638550"/>
          <p14:tracePt t="67704" x="7943850" y="3648075"/>
          <p14:tracePt t="67717" x="8172450" y="3667125"/>
          <p14:tracePt t="67731" x="8491538" y="3690938"/>
          <p14:tracePt t="67743" x="8805863" y="3709988"/>
          <p14:tracePt t="67758" x="9205913" y="3709988"/>
          <p14:tracePt t="67770" x="9463088" y="3709988"/>
          <p14:tracePt t="67783" x="9672638" y="3714750"/>
          <p14:tracePt t="67797" x="9777413" y="3714750"/>
          <p14:tracePt t="67810" x="9839325" y="3709988"/>
          <p14:tracePt t="67824" x="9848850" y="3709988"/>
          <p14:tracePt t="67919" x="9853613" y="3709988"/>
          <p14:tracePt t="67924" x="9858375" y="3714750"/>
          <p14:tracePt t="67931" x="9872663" y="3719513"/>
          <p14:tracePt t="67944" x="9915525" y="3738563"/>
          <p14:tracePt t="67957" x="9996488" y="3771900"/>
          <p14:tracePt t="67971" x="10129838" y="3824288"/>
          <p14:tracePt t="67984" x="10277475" y="3881438"/>
          <p14:tracePt t="67997" x="10453688" y="3914775"/>
          <p14:tracePt t="68010" x="10582275" y="3929063"/>
          <p14:tracePt t="68025" x="10691813" y="3933825"/>
          <p14:tracePt t="68037" x="10734675" y="3938588"/>
          <p14:tracePt t="68050" x="10777538" y="3952875"/>
          <p14:tracePt t="68065" x="10839450" y="3995738"/>
          <p14:tracePt t="68077" x="10901363" y="4057650"/>
          <p14:tracePt t="68090" x="10982325" y="4143375"/>
          <p14:tracePt t="68104" x="11058525" y="4238625"/>
          <p14:tracePt t="68117" x="11106150" y="4310063"/>
          <p14:tracePt t="68131" x="11129963" y="4362450"/>
          <p14:tracePt t="68144" x="11149013" y="4410075"/>
          <p14:tracePt t="68158" x="11177588" y="4486275"/>
          <p14:tracePt t="68171" x="11215688" y="4681538"/>
          <p14:tracePt t="68184" x="11234738" y="4953000"/>
          <p14:tracePt t="68197" x="11234738" y="5186363"/>
          <p14:tracePt t="68212" x="11225213" y="5400675"/>
          <p14:tracePt t="68225" x="11225213" y="5443538"/>
          <p14:tracePt t="68269" x="11225213" y="5448300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48160"/>
            <a:ext cx="990306" cy="824176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0" y="152207"/>
            <a:ext cx="12192000" cy="46166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Microstructure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79552" y="896859"/>
            <a:ext cx="3070925" cy="2683580"/>
            <a:chOff x="679552" y="768843"/>
            <a:chExt cx="3070925" cy="2683580"/>
          </a:xfrm>
        </p:grpSpPr>
        <p:sp>
          <p:nvSpPr>
            <p:cNvPr id="28" name="TextBox 27"/>
            <p:cNvSpPr txBox="1"/>
            <p:nvPr/>
          </p:nvSpPr>
          <p:spPr>
            <a:xfrm>
              <a:off x="679552" y="3206202"/>
              <a:ext cx="30709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SEM micrograph: as-built (XZ, 500x).</a:t>
              </a:r>
              <a:endParaRPr 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endParaRPr>
            </a:p>
          </p:txBody>
        </p:sp>
        <p:pic>
          <p:nvPicPr>
            <p:cNvPr id="11" name="Picture 42" descr="Picture 42 description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255"/>
            <a:stretch/>
          </p:blipFill>
          <p:spPr bwMode="auto">
            <a:xfrm>
              <a:off x="679553" y="768843"/>
              <a:ext cx="3070924" cy="2468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7057264" y="896859"/>
            <a:ext cx="4511310" cy="2672509"/>
            <a:chOff x="8759485" y="1122232"/>
            <a:chExt cx="3423624" cy="2028160"/>
          </a:xfrm>
        </p:grpSpPr>
        <p:pic>
          <p:nvPicPr>
            <p:cNvPr id="18" name="Picture 27" descr="Picture 27 description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63" r="26131" b="7399"/>
            <a:stretch/>
          </p:blipFill>
          <p:spPr bwMode="auto">
            <a:xfrm>
              <a:off x="8789439" y="1122232"/>
              <a:ext cx="3393670" cy="1873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8759485" y="2963536"/>
              <a:ext cx="3400743" cy="1868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EDS spectra constituents Nb, Hf, &amp; Ti peaks.  Trace quantities of Mg.</a:t>
              </a:r>
              <a:endParaRPr 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777083" y="896859"/>
            <a:ext cx="3280182" cy="2665022"/>
            <a:chOff x="3777083" y="768843"/>
            <a:chExt cx="3280182" cy="2665022"/>
          </a:xfrm>
        </p:grpSpPr>
        <p:sp>
          <p:nvSpPr>
            <p:cNvPr id="29" name="TextBox 28"/>
            <p:cNvSpPr txBox="1"/>
            <p:nvPr/>
          </p:nvSpPr>
          <p:spPr>
            <a:xfrm>
              <a:off x="3777083" y="3187644"/>
              <a:ext cx="328018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SEM micrograph: SR+HIP (XZ, 500x).</a:t>
              </a:r>
              <a:endParaRPr 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endParaRPr>
            </a:p>
          </p:txBody>
        </p:sp>
        <p:pic>
          <p:nvPicPr>
            <p:cNvPr id="24" name="Picture 23"/>
            <p:cNvPicPr preferRelativeResize="0"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7084" y="768843"/>
              <a:ext cx="3280181" cy="2468880"/>
            </a:xfrm>
            <a:prstGeom prst="rect">
              <a:avLst/>
            </a:prstGeom>
            <a:noFill/>
          </p:spPr>
        </p:pic>
      </p:grpSp>
      <p:grpSp>
        <p:nvGrpSpPr>
          <p:cNvPr id="8" name="Group 7"/>
          <p:cNvGrpSpPr/>
          <p:nvPr/>
        </p:nvGrpSpPr>
        <p:grpSpPr>
          <a:xfrm>
            <a:off x="32600" y="3748451"/>
            <a:ext cx="6142786" cy="2670017"/>
            <a:chOff x="32600" y="3748451"/>
            <a:chExt cx="6142786" cy="2670017"/>
          </a:xfrm>
        </p:grpSpPr>
        <p:sp>
          <p:nvSpPr>
            <p:cNvPr id="12" name="TextBox 11"/>
            <p:cNvSpPr txBox="1"/>
            <p:nvPr/>
          </p:nvSpPr>
          <p:spPr>
            <a:xfrm>
              <a:off x="32600" y="6172247"/>
              <a:ext cx="61427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EBSD Inverse Pole Figure (IPF+IQ) showing grain orientation and size of as-built (left) and SR+HIP (right).</a:t>
              </a:r>
              <a:endParaRPr 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endParaRPr>
            </a:p>
          </p:txBody>
        </p:sp>
        <p:pic>
          <p:nvPicPr>
            <p:cNvPr id="15" name="Picture 38" descr="Picture 38 description"/>
            <p:cNvPicPr preferRelativeResize="0"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893"/>
            <a:stretch/>
          </p:blipFill>
          <p:spPr bwMode="auto">
            <a:xfrm>
              <a:off x="57761" y="3748451"/>
              <a:ext cx="3059790" cy="2468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40" descr="Picture 40 description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4939" y="3748842"/>
              <a:ext cx="766436" cy="731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38" descr="Picture 38 description"/>
            <p:cNvPicPr>
              <a:picLocks noChangeAspect="1"/>
            </p:cNvPicPr>
            <p:nvPr/>
          </p:nvPicPr>
          <p:blipFill rotWithShape="1">
            <a:blip r:embed="rId11"/>
            <a:srcRect b="4452"/>
            <a:stretch/>
          </p:blipFill>
          <p:spPr>
            <a:xfrm>
              <a:off x="3130035" y="3748451"/>
              <a:ext cx="3045351" cy="2468880"/>
            </a:xfrm>
            <a:prstGeom prst="rect">
              <a:avLst/>
            </a:prstGeom>
            <a:noFill/>
          </p:spPr>
        </p:pic>
      </p:grpSp>
      <p:grpSp>
        <p:nvGrpSpPr>
          <p:cNvPr id="4" name="Group 3"/>
          <p:cNvGrpSpPr/>
          <p:nvPr/>
        </p:nvGrpSpPr>
        <p:grpSpPr>
          <a:xfrm>
            <a:off x="6205090" y="3748451"/>
            <a:ext cx="5919756" cy="2701150"/>
            <a:chOff x="6186802" y="3748451"/>
            <a:chExt cx="5919756" cy="2701150"/>
          </a:xfrm>
        </p:grpSpPr>
        <p:pic>
          <p:nvPicPr>
            <p:cNvPr id="22" name="Picture 20" descr="Picture 20 description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48" b="5113"/>
            <a:stretch/>
          </p:blipFill>
          <p:spPr bwMode="auto">
            <a:xfrm>
              <a:off x="6186803" y="3748452"/>
              <a:ext cx="2810893" cy="2468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6186802" y="6203380"/>
              <a:ext cx="591975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Phase Image: As-built (left) showing 99% BCC (blue), 1% FCC (red).  SR+HIP (right) showing nearly 100% BCC.</a:t>
              </a:r>
              <a:endParaRPr 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endParaRPr>
            </a:p>
          </p:txBody>
        </p:sp>
        <p:pic>
          <p:nvPicPr>
            <p:cNvPr id="21" name="Picture 20" descr="Picture 20 description"/>
            <p:cNvPicPr>
              <a:picLocks noChangeAspect="1"/>
            </p:cNvPicPr>
            <p:nvPr/>
          </p:nvPicPr>
          <p:blipFill rotWithShape="1">
            <a:blip r:embed="rId13"/>
            <a:srcRect b="5793"/>
            <a:stretch/>
          </p:blipFill>
          <p:spPr>
            <a:xfrm>
              <a:off x="9017875" y="3748451"/>
              <a:ext cx="3088683" cy="2468880"/>
            </a:xfrm>
            <a:prstGeom prst="rect">
              <a:avLst/>
            </a:prstGeom>
            <a:noFill/>
          </p:spPr>
        </p:pic>
      </p:grp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46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169"/>
    </mc:Choice>
    <mc:Fallback xmlns="">
      <p:transition spd="slow" advTm="621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961" x="11229975" y="5448300"/>
          <p14:tracePt t="1967" x="11253788" y="5448300"/>
          <p14:tracePt t="1977" x="11310938" y="5448300"/>
          <p14:tracePt t="1990" x="11415713" y="5457825"/>
          <p14:tracePt t="2004" x="11482388" y="5472113"/>
          <p14:tracePt t="2018" x="11491913" y="5472113"/>
          <p14:tracePt t="2055" x="11491913" y="5467350"/>
          <p14:tracePt t="2060" x="11501438" y="5448300"/>
          <p14:tracePt t="2071" x="11525250" y="5400675"/>
          <p14:tracePt t="2084" x="11572875" y="5233988"/>
          <p14:tracePt t="2097" x="11601450" y="5133975"/>
          <p14:tracePt t="2110" x="11606213" y="5072063"/>
          <p14:tracePt t="2124" x="11610975" y="4967288"/>
          <p14:tracePt t="2138" x="11630025" y="4805363"/>
          <p14:tracePt t="2151" x="11639550" y="4638675"/>
          <p14:tracePt t="2164" x="11639550" y="4467225"/>
          <p14:tracePt t="2177" x="11639550" y="4333875"/>
          <p14:tracePt t="2190" x="11658600" y="4157663"/>
          <p14:tracePt t="2205" x="11687175" y="3971925"/>
          <p14:tracePt t="2218" x="11706225" y="3800475"/>
          <p14:tracePt t="2230" x="11720513" y="3719513"/>
          <p14:tracePt t="2244" x="11734800" y="3671888"/>
          <p14:tracePt t="2257" x="11749088" y="3629025"/>
          <p14:tracePt t="2270" x="11768138" y="3557588"/>
          <p14:tracePt t="2284" x="11787188" y="3476625"/>
          <p14:tracePt t="2297" x="11801475" y="3424238"/>
          <p14:tracePt t="2311" x="11811000" y="3376613"/>
          <p14:tracePt t="2325" x="11844338" y="3309938"/>
          <p14:tracePt t="2337" x="11872913" y="3257550"/>
          <p14:tracePt t="2352" x="11906250" y="3219450"/>
          <p14:tracePt t="2364" x="11915775" y="3205163"/>
          <p14:tracePt t="2440" x="11920538" y="3205163"/>
          <p14:tracePt t="2444" x="11925300" y="3205163"/>
          <p14:tracePt t="2458" x="11977688" y="3209925"/>
          <p14:tracePt t="2471" x="12030075" y="3219450"/>
          <p14:tracePt t="2484" x="12049125" y="3228975"/>
          <p14:tracePt t="2498" x="12077700" y="3243263"/>
          <p14:tracePt t="2512" x="12106275" y="3262313"/>
          <p14:tracePt t="2513" x="12111038" y="3267075"/>
          <p14:tracePt t="2524" x="12125325" y="3290888"/>
          <p14:tracePt t="2537" x="12130088" y="3309938"/>
          <p14:tracePt t="2551" x="12130088" y="3328988"/>
          <p14:tracePt t="2590" x="12125325" y="3328988"/>
          <p14:tracePt t="3504" x="12120563" y="3328988"/>
          <p14:tracePt t="3508" x="12111038" y="3328988"/>
          <p14:tracePt t="3515" x="12091988" y="3319463"/>
          <p14:tracePt t="3526" x="12030075" y="3295650"/>
          <p14:tracePt t="3538" x="11991975" y="3267075"/>
          <p14:tracePt t="3552" x="11977688" y="3243263"/>
          <p14:tracePt t="3565" x="11972925" y="3238500"/>
          <p14:tracePt t="3597" x="11972925" y="3233738"/>
          <p14:tracePt t="3606" x="11968163" y="3224213"/>
          <p14:tracePt t="3618" x="11953875" y="3205163"/>
          <p14:tracePt t="3632" x="11920538" y="3176588"/>
          <p14:tracePt t="3645" x="11901488" y="3167063"/>
          <p14:tracePt t="3659" x="11882438" y="3162300"/>
          <p14:tracePt t="3672" x="11882438" y="3157538"/>
          <p14:tracePt t="3942" x="11877675" y="3157538"/>
          <p14:tracePt t="3947" x="11868150" y="3157538"/>
          <p14:tracePt t="3952" x="11834813" y="3157538"/>
          <p14:tracePt t="3967" x="11630025" y="3128963"/>
          <p14:tracePt t="3980" x="11268075" y="3095625"/>
          <p14:tracePt t="3992" x="10844213" y="3024188"/>
          <p14:tracePt t="4007" x="10387013" y="2924175"/>
          <p14:tracePt t="4019" x="9953625" y="2819400"/>
          <p14:tracePt t="4034" x="9305925" y="2671763"/>
          <p14:tracePt t="4046" x="8758238" y="2605088"/>
          <p14:tracePt t="4060" x="8167688" y="2566988"/>
          <p14:tracePt t="4073" x="7596188" y="2566988"/>
          <p14:tracePt t="4086" x="6848475" y="2590800"/>
          <p14:tracePt t="4099" x="6157913" y="2600325"/>
          <p14:tracePt t="4112" x="5629275" y="2586038"/>
          <p14:tracePt t="4127" x="5067300" y="2557463"/>
          <p14:tracePt t="4140" x="4633913" y="2490788"/>
          <p14:tracePt t="4153" x="4329113" y="2400300"/>
          <p14:tracePt t="4166" x="4038600" y="2309813"/>
          <p14:tracePt t="4179" x="3829050" y="2243138"/>
          <p14:tracePt t="4192" x="3705225" y="2205038"/>
          <p14:tracePt t="4206" x="3590925" y="2176463"/>
          <p14:tracePt t="4206" x="3576638" y="2171700"/>
          <p14:tracePt t="4219" x="3476625" y="2157413"/>
          <p14:tracePt t="4232" x="3386138" y="2143125"/>
          <p14:tracePt t="4247" x="3333750" y="2143125"/>
          <p14:tracePt t="4259" x="3295650" y="2143125"/>
          <p14:tracePt t="4273" x="3252788" y="2143125"/>
          <p14:tracePt t="4286" x="3181350" y="2143125"/>
          <p14:tracePt t="4299" x="3090863" y="2119313"/>
          <p14:tracePt t="4312" x="3000375" y="2095500"/>
          <p14:tracePt t="4326" x="2924175" y="2076450"/>
          <p14:tracePt t="4341" x="2857500" y="2066925"/>
          <p14:tracePt t="4352" x="2795588" y="2057400"/>
          <p14:tracePt t="4366" x="2724150" y="2047875"/>
          <p14:tracePt t="4380" x="2662238" y="2033588"/>
          <p14:tracePt t="4394" x="2547938" y="1995488"/>
          <p14:tracePt t="4406" x="2452688" y="1966913"/>
          <p14:tracePt t="4419" x="2333625" y="1933575"/>
          <p14:tracePt t="4421" x="2319338" y="1933575"/>
          <p14:tracePt t="4433" x="2238375" y="1909763"/>
          <p14:tracePt t="4446" x="2147888" y="1890713"/>
          <p14:tracePt t="4459" x="2047875" y="1862138"/>
          <p14:tracePt t="4474" x="1976438" y="1843088"/>
          <p14:tracePt t="4486" x="1924050" y="1824038"/>
          <p14:tracePt t="4499" x="1909763" y="1814513"/>
          <p14:tracePt t="4514" x="1909763" y="1809750"/>
          <p14:tracePt t="4527" x="1909763" y="1795463"/>
          <p14:tracePt t="4540" x="1909763" y="1781175"/>
          <p14:tracePt t="4553" x="1909763" y="1776413"/>
          <p14:tracePt t="4596" x="1909763" y="1771650"/>
          <p14:tracePt t="4601" x="1909763" y="1766888"/>
          <p14:tracePt t="4606" x="1909763" y="1762125"/>
          <p14:tracePt t="4620" x="1914525" y="1738313"/>
          <p14:tracePt t="4633" x="1924050" y="1714500"/>
          <p14:tracePt t="4646" x="1933575" y="1700213"/>
          <p14:tracePt t="4660" x="1933575" y="1685925"/>
          <p14:tracePt t="4859" x="1938338" y="1685925"/>
          <p14:tracePt t="4863" x="1943100" y="1685925"/>
          <p14:tracePt t="4873" x="1976438" y="1681163"/>
          <p14:tracePt t="4887" x="2143125" y="1624013"/>
          <p14:tracePt t="4900" x="2243138" y="1528763"/>
          <p14:tracePt t="4913" x="2309813" y="1395413"/>
          <p14:tracePt t="4927" x="2319338" y="1266825"/>
          <p14:tracePt t="4928" x="2319338" y="1252538"/>
          <p14:tracePt t="4940" x="2286000" y="1195388"/>
          <p14:tracePt t="4959" x="2266950" y="1176338"/>
          <p14:tracePt t="5004" x="2266950" y="1171575"/>
          <p14:tracePt t="5018" x="2266950" y="1166813"/>
          <p14:tracePt t="5027" x="2266950" y="1162050"/>
          <p14:tracePt t="5036" x="2266950" y="1157288"/>
          <p14:tracePt t="6652" x="2262188" y="1152525"/>
          <p14:tracePt t="6656" x="2257425" y="1152525"/>
          <p14:tracePt t="6662" x="2252663" y="1152525"/>
          <p14:tracePt t="6675" x="2243138" y="1152525"/>
          <p14:tracePt t="7119" x="2243138" y="1147763"/>
          <p14:tracePt t="7127" x="2243138" y="1143000"/>
          <p14:tracePt t="7148" x="2243138" y="1138238"/>
          <p14:tracePt t="7153" x="2243138" y="1133475"/>
          <p14:tracePt t="7158" x="2247900" y="1128713"/>
          <p14:tracePt t="7169" x="2247900" y="1114425"/>
          <p14:tracePt t="7182" x="2252663" y="1100138"/>
          <p14:tracePt t="7196" x="2252663" y="1095375"/>
          <p14:tracePt t="7209" x="2252663" y="1085850"/>
          <p14:tracePt t="7223" x="2252663" y="1076325"/>
          <p14:tracePt t="7236" x="2243138" y="1066800"/>
          <p14:tracePt t="7249" x="2238375" y="1052513"/>
          <p14:tracePt t="7262" x="2233613" y="1042988"/>
          <p14:tracePt t="7276" x="2224088" y="1033463"/>
          <p14:tracePt t="7289" x="2209800" y="1019175"/>
          <p14:tracePt t="7303" x="2171700" y="1004888"/>
          <p14:tracePt t="7316" x="2138363" y="1000125"/>
          <p14:tracePt t="7329" x="2109788" y="995363"/>
          <p14:tracePt t="7342" x="2105025" y="995363"/>
          <p14:tracePt t="7370" x="2095500" y="995363"/>
          <p14:tracePt t="7382" x="2066925" y="995363"/>
          <p14:tracePt t="7396" x="2019300" y="990600"/>
          <p14:tracePt t="7409" x="1962150" y="966788"/>
          <p14:tracePt t="7422" x="1914525" y="952500"/>
          <p14:tracePt t="7423" x="1909763" y="947738"/>
          <p14:tracePt t="7436" x="1876425" y="933450"/>
          <p14:tracePt t="7450" x="1862138" y="923925"/>
          <p14:tracePt t="7463" x="1857375" y="923925"/>
          <p14:tracePt t="7544" x="1852613" y="923925"/>
          <p14:tracePt t="7549" x="1847850" y="923925"/>
          <p14:tracePt t="7556" x="1843088" y="923925"/>
          <p14:tracePt t="7570" x="1833563" y="923925"/>
          <p14:tracePt t="7607" x="1833563" y="919163"/>
          <p14:tracePt t="7726" x="1828800" y="919163"/>
          <p14:tracePt t="8050" x="1824038" y="919163"/>
          <p14:tracePt t="8054" x="1819275" y="923925"/>
          <p14:tracePt t="8063" x="1809750" y="933450"/>
          <p14:tracePt t="8077" x="1800225" y="938213"/>
          <p14:tracePt t="8091" x="1795463" y="947738"/>
          <p14:tracePt t="8105" x="1790700" y="952500"/>
          <p14:tracePt t="8117" x="1785938" y="957263"/>
          <p14:tracePt t="8130" x="1781175" y="966788"/>
          <p14:tracePt t="8158" x="1781175" y="971550"/>
          <p14:tracePt t="8170" x="1776413" y="981075"/>
          <p14:tracePt t="8183" x="1771650" y="985838"/>
          <p14:tracePt t="8197" x="1771650" y="995363"/>
          <p14:tracePt t="8211" x="1771650" y="1004888"/>
          <p14:tracePt t="8224" x="1766888" y="1019175"/>
          <p14:tracePt t="8237" x="1766888" y="1023938"/>
          <p14:tracePt t="8250" x="1766888" y="1042988"/>
          <p14:tracePt t="8264" x="1766888" y="1062038"/>
          <p14:tracePt t="8276" x="1766888" y="1076325"/>
          <p14:tracePt t="8290" x="1766888" y="1090613"/>
          <p14:tracePt t="8303" x="1766888" y="1100138"/>
          <p14:tracePt t="8317" x="1766888" y="1114425"/>
          <p14:tracePt t="8330" x="1766888" y="1128713"/>
          <p14:tracePt t="8344" x="1766888" y="1143000"/>
          <p14:tracePt t="8357" x="1766888" y="1152525"/>
          <p14:tracePt t="8372" x="1762125" y="1176338"/>
          <p14:tracePt t="8384" x="1757363" y="1204913"/>
          <p14:tracePt t="8397" x="1752600" y="1228725"/>
          <p14:tracePt t="8410" x="1752600" y="1247775"/>
          <p14:tracePt t="8423" x="1747838" y="1262063"/>
          <p14:tracePt t="8437" x="1747838" y="1266825"/>
          <p14:tracePt t="8454" x="1747838" y="1271588"/>
          <p14:tracePt t="8466" x="1743075" y="1271588"/>
          <p14:tracePt t="8477" x="1743075" y="1281113"/>
          <p14:tracePt t="8490" x="1738313" y="1304925"/>
          <p14:tracePt t="8503" x="1728788" y="1338263"/>
          <p14:tracePt t="8517" x="1714500" y="1366838"/>
          <p14:tracePt t="8530" x="1709738" y="1385888"/>
          <p14:tracePt t="8544" x="1700213" y="1409700"/>
          <p14:tracePt t="8558" x="1695450" y="1419225"/>
          <p14:tracePt t="8570" x="1695450" y="1423988"/>
          <p14:tracePt t="8584" x="1695450" y="1433513"/>
          <p14:tracePt t="8597" x="1695450" y="1443038"/>
          <p14:tracePt t="8610" x="1690688" y="1462088"/>
          <p14:tracePt t="8625" x="1685925" y="1495425"/>
          <p14:tracePt t="8637" x="1681163" y="1519238"/>
          <p14:tracePt t="8650" x="1681163" y="1543050"/>
          <p14:tracePt t="8664" x="1681163" y="1552575"/>
          <p14:tracePt t="8690" x="1685925" y="1562100"/>
          <p14:tracePt t="8704" x="1685925" y="1566863"/>
          <p14:tracePt t="8717" x="1690688" y="1571625"/>
          <p14:tracePt t="8730" x="1695450" y="1581150"/>
          <p14:tracePt t="8744" x="1704975" y="1581150"/>
          <p14:tracePt t="8757" x="1709738" y="1585913"/>
          <p14:tracePt t="8770" x="1714500" y="1590675"/>
          <p14:tracePt t="8784" x="1724025" y="1595438"/>
          <p14:tracePt t="8797" x="1733550" y="1609725"/>
          <p14:tracePt t="8810" x="1738313" y="1624013"/>
          <p14:tracePt t="8825" x="1738313" y="1652588"/>
          <p14:tracePt t="8837" x="1747838" y="1681163"/>
          <p14:tracePt t="8851" x="1752600" y="1714500"/>
          <p14:tracePt t="8864" x="1766888" y="1747838"/>
          <p14:tracePt t="8878" x="1781175" y="1771650"/>
          <p14:tracePt t="8891" x="1790700" y="1781175"/>
          <p14:tracePt t="8904" x="1804988" y="1790700"/>
          <p14:tracePt t="8919" x="1814513" y="1800225"/>
          <p14:tracePt t="8931" x="1819275" y="1804988"/>
          <p14:tracePt t="8944" x="1819275" y="1814513"/>
          <p14:tracePt t="8957" x="1824038" y="1833563"/>
          <p14:tracePt t="8972" x="1828800" y="1857375"/>
          <p14:tracePt t="8984" x="1828800" y="1876425"/>
          <p14:tracePt t="8998" x="1828800" y="1895475"/>
          <p14:tracePt t="9012" x="1828800" y="1919288"/>
          <p14:tracePt t="9024" x="1828800" y="1933575"/>
          <p14:tracePt t="9038" x="1828800" y="1952625"/>
          <p14:tracePt t="9051" x="1838325" y="1971675"/>
          <p14:tracePt t="9064" x="1843088" y="1985963"/>
          <p14:tracePt t="9077" x="1847850" y="1990725"/>
          <p14:tracePt t="9091" x="1852613" y="1995488"/>
          <p14:tracePt t="9104" x="1852613" y="2005013"/>
          <p14:tracePt t="9117" x="1852613" y="2024063"/>
          <p14:tracePt t="9132" x="1852613" y="2052638"/>
          <p14:tracePt t="9144" x="1852613" y="2071688"/>
          <p14:tracePt t="9157" x="1852613" y="2090738"/>
          <p14:tracePt t="9171" x="1852613" y="2109788"/>
          <p14:tracePt t="9184" x="1852613" y="2119313"/>
          <p14:tracePt t="9198" x="1852613" y="2128838"/>
          <p14:tracePt t="9211" x="1852613" y="2133600"/>
          <p14:tracePt t="9224" x="1852613" y="2147888"/>
          <p14:tracePt t="9237" x="1857375" y="2166938"/>
          <p14:tracePt t="9252" x="1866900" y="2190750"/>
          <p14:tracePt t="9265" x="1881188" y="2209800"/>
          <p14:tracePt t="9278" x="1895475" y="2228850"/>
          <p14:tracePt t="9291" x="1905000" y="2243138"/>
          <p14:tracePt t="9304" x="1909763" y="2247900"/>
          <p14:tracePt t="9318" x="1914525" y="2252663"/>
          <p14:tracePt t="9331" x="1919288" y="2266950"/>
          <p14:tracePt t="9344" x="1928813" y="2290763"/>
          <p14:tracePt t="9357" x="1938338" y="2314575"/>
          <p14:tracePt t="9371" x="1952625" y="2338388"/>
          <p14:tracePt t="9384" x="1957388" y="2352675"/>
          <p14:tracePt t="9398" x="1957388" y="2366963"/>
          <p14:tracePt t="9411" x="1957388" y="2390775"/>
          <p14:tracePt t="9424" x="1957388" y="2424113"/>
          <p14:tracePt t="9438" x="1957388" y="2452688"/>
          <p14:tracePt t="9452" x="1966913" y="2490788"/>
          <p14:tracePt t="9465" x="1966913" y="2519363"/>
          <p14:tracePt t="9478" x="1971675" y="2547938"/>
          <p14:tracePt t="9491" x="1971675" y="2576513"/>
          <p14:tracePt t="9504" x="1976438" y="2609850"/>
          <p14:tracePt t="9518" x="1976438" y="2643188"/>
          <p14:tracePt t="9531" x="1981200" y="2671763"/>
          <p14:tracePt t="9544" x="1990725" y="2700338"/>
          <p14:tracePt t="9558" x="2005013" y="2743200"/>
          <p14:tracePt t="9572" x="2028825" y="2781300"/>
          <p14:tracePt t="9585" x="2043113" y="2805113"/>
          <p14:tracePt t="9598" x="2047875" y="2819400"/>
          <p14:tracePt t="9611" x="2057400" y="2843213"/>
          <p14:tracePt t="9625" x="2062163" y="2867025"/>
          <p14:tracePt t="9639" x="2076450" y="2914650"/>
          <p14:tracePt t="9640" x="2076450" y="2919413"/>
          <p14:tracePt t="9651" x="2095500" y="2971800"/>
          <p14:tracePt t="9665" x="2128838" y="3043238"/>
          <p14:tracePt t="9678" x="2185988" y="3138488"/>
          <p14:tracePt t="9691" x="2228850" y="3200400"/>
          <p14:tracePt t="9705" x="2247900" y="3219450"/>
          <p14:tracePt t="9718" x="2262188" y="3233738"/>
          <p14:tracePt t="9731" x="2271713" y="3238500"/>
          <p14:tracePt t="9747" x="2300288" y="3252788"/>
          <p14:tracePt t="9758" x="2338388" y="3271838"/>
          <p14:tracePt t="9771" x="2419350" y="3290888"/>
          <p14:tracePt t="9785" x="2466975" y="3295650"/>
          <p14:tracePt t="9798" x="2486025" y="3300413"/>
          <p14:tracePt t="9811" x="2490788" y="3300413"/>
          <p14:tracePt t="9826" x="2500313" y="3305175"/>
          <p14:tracePt t="9839" x="2505075" y="3305175"/>
          <p14:tracePt t="9893" x="2505075" y="3309938"/>
          <p14:tracePt t="9899" x="2514600" y="3309938"/>
          <p14:tracePt t="9905" x="2519363" y="3309938"/>
          <p14:tracePt t="9919" x="2533650" y="3309938"/>
          <p14:tracePt t="9984" x="2528888" y="3309938"/>
          <p14:tracePt t="9990" x="2519363" y="3300413"/>
          <p14:tracePt t="9998" x="2486025" y="3290888"/>
          <p14:tracePt t="10013" x="2395538" y="3267075"/>
          <p14:tracePt t="10025" x="2324100" y="3248025"/>
          <p14:tracePt t="10039" x="2247900" y="3228975"/>
          <p14:tracePt t="10051" x="2205038" y="3205163"/>
          <p14:tracePt t="10065" x="2152650" y="3167063"/>
          <p14:tracePt t="10078" x="2090738" y="3109913"/>
          <p14:tracePt t="10092" x="2043113" y="3057525"/>
          <p14:tracePt t="10105" x="2024063" y="3019425"/>
          <p14:tracePt t="10118" x="2014538" y="2976563"/>
          <p14:tracePt t="10132" x="2005013" y="2924175"/>
          <p14:tracePt t="10145" x="1976438" y="2847975"/>
          <p14:tracePt t="10158" x="1957388" y="2771775"/>
          <p14:tracePt t="10172" x="1938338" y="2709863"/>
          <p14:tracePt t="10185" x="1938338" y="2686050"/>
          <p14:tracePt t="10198" x="1938338" y="2671763"/>
          <p14:tracePt t="10212" x="1943100" y="2657475"/>
          <p14:tracePt t="10225" x="1947863" y="2638425"/>
          <p14:tracePt t="10239" x="1952625" y="2609850"/>
          <p14:tracePt t="10252" x="1957388" y="2600325"/>
          <p14:tracePt t="10265" x="1957388" y="2586038"/>
          <p14:tracePt t="10278" x="1957388" y="2581275"/>
          <p14:tracePt t="10294" x="1962150" y="2576513"/>
          <p14:tracePt t="10305" x="1966913" y="2566988"/>
          <p14:tracePt t="10319" x="1971675" y="2557463"/>
          <p14:tracePt t="10332" x="1976438" y="2543175"/>
          <p14:tracePt t="10345" x="1981200" y="2533650"/>
          <p14:tracePt t="10373" x="1990725" y="2533650"/>
          <p14:tracePt t="10387" x="2047875" y="2552700"/>
          <p14:tracePt t="10399" x="2143125" y="2581275"/>
          <p14:tracePt t="10412" x="2252663" y="2609850"/>
          <p14:tracePt t="10425" x="2333625" y="2633663"/>
          <p14:tracePt t="10439" x="2371725" y="2647950"/>
          <p14:tracePt t="10453" x="2419350" y="2681288"/>
          <p14:tracePt t="10465" x="2452688" y="2719388"/>
          <p14:tracePt t="10479" x="2509838" y="2771775"/>
          <p14:tracePt t="10492" x="2562225" y="2809875"/>
          <p14:tracePt t="10505" x="2609850" y="2847975"/>
          <p14:tracePt t="10520" x="2643188" y="2876550"/>
          <p14:tracePt t="10532" x="2657475" y="2895600"/>
          <p14:tracePt t="10545" x="2662238" y="2938463"/>
          <p14:tracePt t="10559" x="2662238" y="2986088"/>
          <p14:tracePt t="10573" x="2681288" y="3048000"/>
          <p14:tracePt t="10585" x="2714625" y="3100388"/>
          <p14:tracePt t="10599" x="2757488" y="3133725"/>
          <p14:tracePt t="10612" x="2786063" y="3143250"/>
          <p14:tracePt t="10626" x="2800350" y="3143250"/>
          <p14:tracePt t="10693" x="2800350" y="3138488"/>
          <p14:tracePt t="10699" x="2800350" y="3133725"/>
          <p14:tracePt t="10709" x="2800350" y="3128963"/>
          <p14:tracePt t="10728" x="2800350" y="3124200"/>
          <p14:tracePt t="10779" x="2800350" y="3119438"/>
          <p14:tracePt t="10784" x="2805113" y="3109913"/>
          <p14:tracePt t="10789" x="2805113" y="3100388"/>
          <p14:tracePt t="10799" x="2805113" y="3067050"/>
          <p14:tracePt t="10812" x="2795588" y="2995613"/>
          <p14:tracePt t="10828" x="2728913" y="2843213"/>
          <p14:tracePt t="10840" x="2595563" y="2600325"/>
          <p14:tracePt t="10853" x="2471738" y="2366963"/>
          <p14:tracePt t="10866" x="2338388" y="2152650"/>
          <p14:tracePt t="10880" x="2262188" y="2038350"/>
          <p14:tracePt t="10893" x="2185988" y="1952625"/>
          <p14:tracePt t="10906" x="2100263" y="1838325"/>
          <p14:tracePt t="10919" x="2038350" y="1728788"/>
          <p14:tracePt t="10921" x="2028825" y="1714500"/>
          <p14:tracePt t="10932" x="1995488" y="1624013"/>
          <p14:tracePt t="10946" x="1971675" y="1543050"/>
          <p14:tracePt t="10959" x="1947863" y="1485900"/>
          <p14:tracePt t="10974" x="1919288" y="1419225"/>
          <p14:tracePt t="10986" x="1900238" y="1376363"/>
          <p14:tracePt t="10999" x="1885950" y="1328738"/>
          <p14:tracePt t="11014" x="1881188" y="1271588"/>
          <p14:tracePt t="11026" x="1881188" y="1204913"/>
          <p14:tracePt t="11040" x="1885950" y="1143000"/>
          <p14:tracePt t="11053" x="1885950" y="1081088"/>
          <p14:tracePt t="11066" x="1890713" y="1028700"/>
          <p14:tracePt t="11079" x="1895475" y="981075"/>
          <p14:tracePt t="11093" x="1914525" y="890588"/>
          <p14:tracePt t="11106" x="1990725" y="719138"/>
          <p14:tracePt t="11121" x="2066925" y="600075"/>
          <p14:tracePt t="11133" x="2095500" y="571500"/>
          <p14:tracePt t="11146" x="2100263" y="557213"/>
          <p14:tracePt t="11160" x="2100263" y="552450"/>
          <p14:tracePt t="11173" x="2105025" y="552450"/>
          <p14:tracePt t="11200" x="2109788" y="552450"/>
          <p14:tracePt t="11214" x="2119313" y="552450"/>
          <p14:tracePt t="11226" x="2119313" y="547688"/>
          <p14:tracePt t="11300" x="2124075" y="547688"/>
          <p14:tracePt t="16769" x="2128838" y="547688"/>
          <p14:tracePt t="16774" x="2143125" y="547688"/>
          <p14:tracePt t="16779" x="2157413" y="547688"/>
          <p14:tracePt t="16794" x="2238375" y="561975"/>
          <p14:tracePt t="16805" x="2295525" y="576263"/>
          <p14:tracePt t="16818" x="2347913" y="595313"/>
          <p14:tracePt t="16832" x="2362200" y="600075"/>
          <p14:tracePt t="16845" x="2381250" y="604838"/>
          <p14:tracePt t="16858" x="2452688" y="609600"/>
          <p14:tracePt t="16872" x="2628900" y="638175"/>
          <p14:tracePt t="16887" x="2828925" y="661988"/>
          <p14:tracePt t="16898" x="2933700" y="676275"/>
          <p14:tracePt t="16913" x="3014663" y="676275"/>
          <p14:tracePt t="16925" x="3076575" y="685800"/>
          <p14:tracePt t="16939" x="3133725" y="690563"/>
          <p14:tracePt t="16952" x="3195638" y="695325"/>
          <p14:tracePt t="16965" x="3243263" y="700088"/>
          <p14:tracePt t="16981" x="3267075" y="700088"/>
          <p14:tracePt t="16993" x="3290888" y="700088"/>
          <p14:tracePt t="17005" x="3324225" y="704850"/>
          <p14:tracePt t="17018" x="3362325" y="709613"/>
          <p14:tracePt t="17032" x="3400425" y="709613"/>
          <p14:tracePt t="17045" x="3414713" y="714375"/>
          <p14:tracePt t="17270" x="3419475" y="714375"/>
          <p14:tracePt t="17277" x="3424238" y="714375"/>
          <p14:tracePt t="17285" x="3433763" y="709613"/>
          <p14:tracePt t="17299" x="3443288" y="700088"/>
          <p14:tracePt t="17312" x="3452813" y="685800"/>
          <p14:tracePt t="17327" x="3457575" y="681038"/>
          <p14:tracePt t="17340" x="3462338" y="676275"/>
          <p14:tracePt t="17402" x="3462338" y="671513"/>
          <p14:tracePt t="17406" x="3471863" y="666750"/>
          <p14:tracePt t="17419" x="3486150" y="657225"/>
          <p14:tracePt t="17421" x="3490913" y="652463"/>
          <p14:tracePt t="17433" x="3495675" y="638175"/>
          <p14:tracePt t="17446" x="3500438" y="633413"/>
          <p14:tracePt t="17459" x="3505200" y="628650"/>
          <p14:tracePt t="17699" x="3505200" y="623888"/>
          <p14:tracePt t="17704" x="3509963" y="619125"/>
          <p14:tracePt t="17714" x="3514725" y="604838"/>
          <p14:tracePt t="17726" x="3524250" y="590550"/>
          <p14:tracePt t="17740" x="3533775" y="585788"/>
          <p14:tracePt t="17782" x="3533775" y="590550"/>
          <p14:tracePt t="17787" x="3533775" y="600075"/>
          <p14:tracePt t="17793" x="3533775" y="604838"/>
          <p14:tracePt t="17806" x="3557588" y="657225"/>
          <p14:tracePt t="17820" x="3609975" y="709613"/>
          <p14:tracePt t="17834" x="3667125" y="742950"/>
          <p14:tracePt t="17846" x="3709988" y="766763"/>
          <p14:tracePt t="17859" x="3733800" y="776288"/>
          <p14:tracePt t="17873" x="3752850" y="781050"/>
          <p14:tracePt t="17886" x="3786188" y="800100"/>
          <p14:tracePt t="17899" x="3829050" y="814388"/>
          <p14:tracePt t="17914" x="3905250" y="833438"/>
          <p14:tracePt t="17926" x="3962400" y="838200"/>
          <p14:tracePt t="17928" x="3971925" y="838200"/>
          <p14:tracePt t="17939" x="4024313" y="842963"/>
          <p14:tracePt t="17953" x="4071938" y="847725"/>
          <p14:tracePt t="17966" x="4110038" y="857250"/>
          <p14:tracePt t="17979" x="4152900" y="876300"/>
          <p14:tracePt t="17993" x="4214813" y="914400"/>
          <p14:tracePt t="18006" x="4252913" y="938213"/>
          <p14:tracePt t="18020" x="4267200" y="947738"/>
          <p14:tracePt t="18247" x="4267200" y="952500"/>
          <p14:tracePt t="18258" x="4267200" y="957263"/>
          <p14:tracePt t="18275" x="4267200" y="962025"/>
          <p14:tracePt t="18289" x="4267200" y="966788"/>
          <p14:tracePt t="18297" x="4267200" y="971550"/>
          <p14:tracePt t="18303" x="4262438" y="976313"/>
          <p14:tracePt t="18313" x="4262438" y="990600"/>
          <p14:tracePt t="18328" x="4252913" y="1014413"/>
          <p14:tracePt t="18340" x="4238625" y="1038225"/>
          <p14:tracePt t="18356" x="4224338" y="1071563"/>
          <p14:tracePt t="18367" x="4219575" y="1090613"/>
          <p14:tracePt t="18380" x="4210050" y="1133475"/>
          <p14:tracePt t="18393" x="4200525" y="1171575"/>
          <p14:tracePt t="18406" x="4200525" y="1214438"/>
          <p14:tracePt t="18420" x="4195763" y="1252538"/>
          <p14:tracePt t="18433" x="4195763" y="1295400"/>
          <p14:tracePt t="18447" x="4195763" y="1319213"/>
          <p14:tracePt t="18460" x="4210050" y="1362075"/>
          <p14:tracePt t="18473" x="4229100" y="1409700"/>
          <p14:tracePt t="18487" x="4248150" y="1452563"/>
          <p14:tracePt t="18500" x="4271963" y="1481138"/>
          <p14:tracePt t="18513" x="4286250" y="1509713"/>
          <p14:tracePt t="18527" x="4295775" y="1524000"/>
          <p14:tracePt t="18540" x="4305300" y="1538288"/>
          <p14:tracePt t="18554" x="4314825" y="1552575"/>
          <p14:tracePt t="18567" x="4329113" y="1562100"/>
          <p14:tracePt t="18580" x="4338638" y="1571625"/>
          <p14:tracePt t="18594" x="4367213" y="1595438"/>
          <p14:tracePt t="18607" x="4405313" y="1628775"/>
          <p14:tracePt t="18620" x="4452938" y="1666875"/>
          <p14:tracePt t="18634" x="4481513" y="1700213"/>
          <p14:tracePt t="18647" x="4514850" y="1724025"/>
          <p14:tracePt t="18660" x="4529138" y="1733550"/>
          <p14:tracePt t="18674" x="4543425" y="1738313"/>
          <p14:tracePt t="18687" x="4557713" y="1752600"/>
          <p14:tracePt t="18701" x="4576763" y="1757363"/>
          <p14:tracePt t="18715" x="4595813" y="1766888"/>
          <p14:tracePt t="18727" x="4610100" y="1776413"/>
          <p14:tracePt t="18740" x="4624388" y="1785938"/>
          <p14:tracePt t="18754" x="4643438" y="1785938"/>
          <p14:tracePt t="18767" x="4662488" y="1804988"/>
          <p14:tracePt t="18781" x="4691063" y="1809750"/>
          <p14:tracePt t="18796" x="4733925" y="1814513"/>
          <p14:tracePt t="18807" x="4776788" y="1814513"/>
          <p14:tracePt t="18820" x="4819650" y="1766888"/>
          <p14:tracePt t="18834" x="4881563" y="1666875"/>
          <p14:tracePt t="18847" x="4924425" y="1576388"/>
          <p14:tracePt t="18861" x="4948238" y="1500188"/>
          <p14:tracePt t="18874" x="4953000" y="1466850"/>
          <p14:tracePt t="18888" x="4953000" y="1438275"/>
          <p14:tracePt t="18900" x="4953000" y="1419225"/>
          <p14:tracePt t="18914" x="4957763" y="1400175"/>
          <p14:tracePt t="18927" x="4957763" y="1395413"/>
          <p14:tracePt t="18942" x="4957763" y="1390650"/>
          <p14:tracePt t="18978" x="4957763" y="1395413"/>
          <p14:tracePt t="18984" x="4953000" y="1404938"/>
          <p14:tracePt t="18994" x="4938713" y="1438275"/>
          <p14:tracePt t="19008" x="4910138" y="1500188"/>
          <p14:tracePt t="19021" x="4867275" y="1600200"/>
          <p14:tracePt t="19021" x="4862513" y="1619250"/>
          <p14:tracePt t="19035" x="4819650" y="1719263"/>
          <p14:tracePt t="19047" x="4800600" y="1785938"/>
          <p14:tracePt t="19060" x="4786313" y="1847850"/>
          <p14:tracePt t="19074" x="4786313" y="1909763"/>
          <p14:tracePt t="19089" x="4786313" y="1971675"/>
          <p14:tracePt t="19102" x="4795838" y="2014538"/>
          <p14:tracePt t="19114" x="4800600" y="2043113"/>
          <p14:tracePt t="19128" x="4805363" y="2071688"/>
          <p14:tracePt t="19141" x="4810125" y="2095500"/>
          <p14:tracePt t="19154" x="4814888" y="2119313"/>
          <p14:tracePt t="19168" x="4824413" y="2128838"/>
          <p14:tracePt t="19181" x="4824413" y="2133600"/>
          <p14:tracePt t="19241" x="4829175" y="2133600"/>
          <p14:tracePt t="19254" x="4833938" y="2138363"/>
          <p14:tracePt t="19263" x="4843463" y="2138363"/>
          <p14:tracePt t="19269" x="4848225" y="2138363"/>
          <p14:tracePt t="19276" x="4852988" y="2143125"/>
          <p14:tracePt t="19288" x="4867275" y="2143125"/>
          <p14:tracePt t="19301" x="4886325" y="2138363"/>
          <p14:tracePt t="19314" x="4914900" y="2124075"/>
          <p14:tracePt t="19328" x="4967288" y="2105025"/>
          <p14:tracePt t="19341" x="5024438" y="2100263"/>
          <p14:tracePt t="19354" x="5081588" y="2081213"/>
          <p14:tracePt t="19368" x="5133975" y="2076450"/>
          <p14:tracePt t="19381" x="5191125" y="2057400"/>
          <p14:tracePt t="19395" x="5243513" y="2043113"/>
          <p14:tracePt t="19408" x="5295900" y="2033588"/>
          <p14:tracePt t="19422" x="5338763" y="2019300"/>
          <p14:tracePt t="19434" x="5391150" y="2014538"/>
          <p14:tracePt t="19449" x="5519738" y="2009775"/>
          <p14:tracePt t="19461" x="5643563" y="2000250"/>
          <p14:tracePt t="19474" x="5776913" y="2000250"/>
          <p14:tracePt t="19488" x="5867400" y="2005013"/>
          <p14:tracePt t="19501" x="5972175" y="2005013"/>
          <p14:tracePt t="19515" x="6015038" y="1995488"/>
          <p14:tracePt t="19528" x="6034088" y="1990725"/>
          <p14:tracePt t="19543" x="6072188" y="1962150"/>
          <p14:tracePt t="19554" x="6138863" y="1914525"/>
          <p14:tracePt t="19568" x="6210300" y="1866900"/>
          <p14:tracePt t="19581" x="6262688" y="1828800"/>
          <p14:tracePt t="19594" x="6305550" y="1795463"/>
          <p14:tracePt t="19608" x="6338888" y="1766888"/>
          <p14:tracePt t="19622" x="6367463" y="1733550"/>
          <p14:tracePt t="19635" x="6391275" y="1690688"/>
          <p14:tracePt t="19648" x="6419850" y="1643063"/>
          <p14:tracePt t="19661" x="6477000" y="1585913"/>
          <p14:tracePt t="19674" x="6534150" y="1533525"/>
          <p14:tracePt t="19688" x="6562725" y="1500188"/>
          <p14:tracePt t="19703" x="6577013" y="1481138"/>
          <p14:tracePt t="19715" x="6581775" y="1462088"/>
          <p14:tracePt t="19728" x="6586538" y="1419225"/>
          <p14:tracePt t="19741" x="6596063" y="1371600"/>
          <p14:tracePt t="19755" x="6610350" y="1304925"/>
          <p14:tracePt t="19768" x="6638925" y="1209675"/>
          <p14:tracePt t="19781" x="6657975" y="1143000"/>
          <p14:tracePt t="19795" x="6677025" y="1081088"/>
          <p14:tracePt t="19808" x="6686550" y="1057275"/>
          <p14:tracePt t="19821" x="6686550" y="1052513"/>
          <p14:tracePt t="19848" x="6686550" y="1042988"/>
          <p14:tracePt t="19861" x="6691313" y="1038225"/>
          <p14:tracePt t="19875" x="6696075" y="1023938"/>
          <p14:tracePt t="19889" x="6700838" y="1019175"/>
          <p14:tracePt t="19901" x="6705600" y="1014413"/>
          <p14:tracePt t="19915" x="6710363" y="1000125"/>
          <p14:tracePt t="19928" x="6719888" y="985838"/>
          <p14:tracePt t="19930" x="6724650" y="981075"/>
          <p14:tracePt t="19941" x="6738938" y="957263"/>
          <p14:tracePt t="19955" x="6777038" y="923925"/>
          <p14:tracePt t="19968" x="6796088" y="904875"/>
          <p14:tracePt t="19982" x="6805613" y="900113"/>
          <p14:tracePt t="20028" x="6810375" y="900113"/>
          <p14:tracePt t="20033" x="6815138" y="900113"/>
          <p14:tracePt t="20039" x="6829425" y="900113"/>
          <p14:tracePt t="20048" x="6853238" y="900113"/>
          <p14:tracePt t="20061" x="6891338" y="900113"/>
          <p14:tracePt t="20076" x="6915150" y="900113"/>
          <p14:tracePt t="20089" x="6962775" y="909638"/>
          <p14:tracePt t="20102" x="7029450" y="914400"/>
          <p14:tracePt t="20115" x="7158038" y="914400"/>
          <p14:tracePt t="20128" x="7315200" y="895350"/>
          <p14:tracePt t="20142" x="7548563" y="857250"/>
          <p14:tracePt t="20155" x="7748588" y="819150"/>
          <p14:tracePt t="20168" x="7929563" y="795338"/>
          <p14:tracePt t="20182" x="8177213" y="781050"/>
          <p14:tracePt t="20195" x="8462963" y="781050"/>
          <p14:tracePt t="20208" x="8743950" y="800100"/>
          <p14:tracePt t="20222" x="8972550" y="823913"/>
          <p14:tracePt t="20235" x="9182100" y="847725"/>
          <p14:tracePt t="20248" x="9305925" y="857250"/>
          <p14:tracePt t="20262" x="9358313" y="857250"/>
          <p14:tracePt t="20276" x="9363075" y="857250"/>
          <p14:tracePt t="20671" x="9367838" y="857250"/>
          <p14:tracePt t="20676" x="9377363" y="857250"/>
          <p14:tracePt t="20689" x="9415463" y="838200"/>
          <p14:tracePt t="20703" x="9448800" y="819150"/>
          <p14:tracePt t="20716" x="9477375" y="800100"/>
          <p14:tracePt t="20730" x="9515475" y="785813"/>
          <p14:tracePt t="20743" x="9548813" y="776288"/>
          <p14:tracePt t="20756" x="9591675" y="771525"/>
          <p14:tracePt t="20769" x="9648825" y="766763"/>
          <p14:tracePt t="20782" x="9701213" y="766763"/>
          <p14:tracePt t="20796" x="9758363" y="766763"/>
          <p14:tracePt t="20809" x="9782175" y="762000"/>
          <p14:tracePt t="20823" x="9786938" y="762000"/>
          <p14:tracePt t="20849" x="9801225" y="762000"/>
          <p14:tracePt t="20862" x="9829800" y="766763"/>
          <p14:tracePt t="20876" x="9896475" y="785813"/>
          <p14:tracePt t="20889" x="9958388" y="804863"/>
          <p14:tracePt t="20903" x="10020300" y="819150"/>
          <p14:tracePt t="20916" x="10067925" y="828675"/>
          <p14:tracePt t="20919" x="10077450" y="828675"/>
          <p14:tracePt t="20929" x="10115550" y="833438"/>
          <p14:tracePt t="20943" x="10206038" y="842963"/>
          <p14:tracePt t="20956" x="10291763" y="852488"/>
          <p14:tracePt t="20969" x="10401300" y="862013"/>
          <p14:tracePt t="20983" x="10496550" y="866775"/>
          <p14:tracePt t="20996" x="10544175" y="866775"/>
          <p14:tracePt t="21138" x="10548938" y="866775"/>
          <p14:tracePt t="21150" x="10548938" y="871538"/>
          <p14:tracePt t="21362" x="10558463" y="871538"/>
          <p14:tracePt t="21367" x="10563225" y="871538"/>
          <p14:tracePt t="21372" x="10577513" y="866775"/>
          <p14:tracePt t="21383" x="10625138" y="857250"/>
          <p14:tracePt t="21396" x="10658475" y="842963"/>
          <p14:tracePt t="21410" x="10668000" y="828675"/>
          <p14:tracePt t="21423" x="10658475" y="823913"/>
          <p14:tracePt t="21425" x="10658475" y="819150"/>
          <p14:tracePt t="21436" x="10591800" y="776288"/>
          <p14:tracePt t="21450" x="10382250" y="690563"/>
          <p14:tracePt t="21464" x="10086975" y="619125"/>
          <p14:tracePt t="21477" x="9820275" y="585788"/>
          <p14:tracePt t="21490" x="9567863" y="595313"/>
          <p14:tracePt t="21503" x="9382125" y="685800"/>
          <p14:tracePt t="21518" x="9229725" y="804863"/>
          <p14:tracePt t="21530" x="9096375" y="919163"/>
          <p14:tracePt t="21544" x="8967788" y="1052513"/>
          <p14:tracePt t="21557" x="8910638" y="1181100"/>
          <p14:tracePt t="21570" x="8891588" y="1357313"/>
          <p14:tracePt t="21583" x="8934450" y="1600200"/>
          <p14:tracePt t="21597" x="9048750" y="1971675"/>
          <p14:tracePt t="21610" x="9196388" y="2338388"/>
          <p14:tracePt t="21623" x="9324975" y="2571750"/>
          <p14:tracePt t="21638" x="9420225" y="2671763"/>
          <p14:tracePt t="21651" x="9491663" y="2719388"/>
          <p14:tracePt t="21663" x="9544050" y="2747963"/>
          <p14:tracePt t="21677" x="9596438" y="2767013"/>
          <p14:tracePt t="21690" x="9677400" y="2771775"/>
          <p14:tracePt t="21703" x="9858375" y="2743200"/>
          <p14:tracePt t="21717" x="10082213" y="2671763"/>
          <p14:tracePt t="21730" x="10334625" y="2557463"/>
          <p14:tracePt t="21743" x="10529888" y="2428875"/>
          <p14:tracePt t="21756" x="10739438" y="2262188"/>
          <p14:tracePt t="21770" x="10877550" y="2143125"/>
          <p14:tracePt t="21783" x="10929938" y="2081213"/>
          <p14:tracePt t="21797" x="10934700" y="2047875"/>
          <p14:tracePt t="21810" x="10934700" y="2024063"/>
          <p14:tracePt t="21824" x="10896600" y="1985963"/>
          <p14:tracePt t="21837" x="10820400" y="1952625"/>
          <p14:tracePt t="21850" x="10677525" y="1928813"/>
          <p14:tracePt t="21863" x="10453688" y="1895475"/>
          <p14:tracePt t="21877" x="10215563" y="1885950"/>
          <p14:tracePt t="21890" x="10048875" y="1905000"/>
          <p14:tracePt t="21904" x="9891713" y="1928813"/>
          <p14:tracePt t="21918" x="9701213" y="1995488"/>
          <p14:tracePt t="21920" x="9677400" y="2005013"/>
          <p14:tracePt t="21930" x="9601200" y="2062163"/>
          <p14:tracePt t="21943" x="9529763" y="2171700"/>
          <p14:tracePt t="21957" x="9515475" y="2324100"/>
          <p14:tracePt t="21970" x="9544050" y="2547938"/>
          <p14:tracePt t="21983" x="9686925" y="2762250"/>
          <p14:tracePt t="21997" x="9872663" y="2881313"/>
          <p14:tracePt t="22010" x="10120313" y="2914650"/>
          <p14:tracePt t="22024" x="10406063" y="2838450"/>
          <p14:tracePt t="22037" x="10691813" y="2681288"/>
          <p14:tracePt t="22051" x="10944225" y="2447925"/>
          <p14:tracePt t="22064" x="11120438" y="2200275"/>
          <p14:tracePt t="22077" x="11272838" y="1952625"/>
          <p14:tracePt t="22091" x="11310938" y="1804988"/>
          <p14:tracePt t="22106" x="11282363" y="1719263"/>
          <p14:tracePt t="22117" x="11234738" y="1681163"/>
          <p14:tracePt t="22130" x="11115675" y="1638300"/>
          <p14:tracePt t="22144" x="10939463" y="1624013"/>
          <p14:tracePt t="22157" x="10725150" y="1652588"/>
          <p14:tracePt t="22170" x="10534650" y="1728788"/>
          <p14:tracePt t="22185" x="10334625" y="1900238"/>
          <p14:tracePt t="22197" x="10244138" y="2062163"/>
          <p14:tracePt t="22210" x="10206038" y="2262188"/>
          <p14:tracePt t="22224" x="10253663" y="2457450"/>
          <p14:tracePt t="22237" x="10458450" y="2667000"/>
          <p14:tracePt t="22251" x="10772775" y="2828925"/>
          <p14:tracePt t="22265" x="11282363" y="2914650"/>
          <p14:tracePt t="22277" x="11620500" y="2881313"/>
          <p14:tracePt t="22290" x="11911013" y="2781300"/>
          <p14:tracePt t="22304" x="12068175" y="2690813"/>
          <p14:tracePt t="22317" x="12153900" y="2633663"/>
          <p14:tracePt t="22331" x="12163425" y="2624138"/>
          <p14:tracePt t="22369" x="12163425" y="2628900"/>
          <p14:tracePt t="22374" x="12163425" y="2633663"/>
          <p14:tracePt t="22384" x="12163425" y="2652713"/>
          <p14:tracePt t="22398" x="12163425" y="2686050"/>
          <p14:tracePt t="22410" x="12168188" y="2705100"/>
          <p14:tracePt t="22424" x="12177713" y="2733675"/>
          <p14:tracePt t="22425" x="12177713" y="2743200"/>
          <p14:tracePt t="22934" x="12187238" y="2952750"/>
          <p14:tracePt t="22938" x="12163425" y="2952750"/>
          <p14:tracePt t="22945" x="12115800" y="2952750"/>
          <p14:tracePt t="22958" x="12006263" y="2952750"/>
          <p14:tracePt t="22972" x="11891963" y="2967038"/>
          <p14:tracePt t="22985" x="11815763" y="2971800"/>
          <p14:tracePt t="22998" x="11763375" y="2981325"/>
          <p14:tracePt t="23011" x="11734800" y="2986088"/>
          <p14:tracePt t="23026" x="11725275" y="2990850"/>
          <p14:tracePt t="23038" x="11706225" y="3000375"/>
          <p14:tracePt t="23051" x="11696700" y="3014663"/>
          <p14:tracePt t="23276" x="11706225" y="3009900"/>
          <p14:tracePt t="23281" x="11710988" y="3005138"/>
          <p14:tracePt t="23292" x="11753850" y="2981325"/>
          <p14:tracePt t="23305" x="11796713" y="2943225"/>
          <p14:tracePt t="23318" x="11801475" y="2938463"/>
          <p14:tracePt t="23357" x="11801475" y="2933700"/>
          <p14:tracePt t="23371" x="11806238" y="2928938"/>
          <p14:tracePt t="23376" x="11811000" y="2924175"/>
          <p14:tracePt t="23386" x="11825288" y="2900363"/>
          <p14:tracePt t="23398" x="11839575" y="2871788"/>
          <p14:tracePt t="23411" x="11844338" y="2847975"/>
          <p14:tracePt t="23425" x="11858625" y="2833688"/>
          <p14:tracePt t="23426" x="11858625" y="2828925"/>
          <p14:tracePt t="23439" x="11896725" y="2795588"/>
          <p14:tracePt t="23453" x="11920538" y="2767013"/>
          <p14:tracePt t="23465" x="11925300" y="2757488"/>
          <p14:tracePt t="23479" x="11925300" y="2752725"/>
          <p14:tracePt t="23549" x="11920538" y="2752725"/>
          <p14:tracePt t="23555" x="11915775" y="2752725"/>
          <p14:tracePt t="23561" x="11911013" y="2752725"/>
          <p14:tracePt t="29377" x="11911013" y="2757488"/>
          <p14:tracePt t="29381" x="11901488" y="2771775"/>
          <p14:tracePt t="29391" x="11863388" y="2819400"/>
          <p14:tracePt t="29404" x="11801475" y="2914650"/>
          <p14:tracePt t="29418" x="11672888" y="3105150"/>
          <p14:tracePt t="29419" x="11658600" y="3128963"/>
          <p14:tracePt t="29431" x="11534775" y="3309938"/>
          <p14:tracePt t="29444" x="11382375" y="3490913"/>
          <p14:tracePt t="29458" x="11149013" y="3729038"/>
          <p14:tracePt t="29471" x="10844213" y="3986213"/>
          <p14:tracePt t="29484" x="10558463" y="4200525"/>
          <p14:tracePt t="29498" x="10229850" y="4429125"/>
          <p14:tracePt t="29511" x="9901238" y="4614863"/>
          <p14:tracePt t="29513" x="9844088" y="4643438"/>
          <p14:tracePt t="29524" x="9510713" y="4805363"/>
          <p14:tracePt t="29538" x="9105900" y="5005388"/>
          <p14:tracePt t="29551" x="8720138" y="5195888"/>
          <p14:tracePt t="29565" x="8405813" y="5343525"/>
          <p14:tracePt t="29579" x="8039100" y="5467350"/>
          <p14:tracePt t="29591" x="7677150" y="5519738"/>
          <p14:tracePt t="29606" x="7339013" y="5543550"/>
          <p14:tracePt t="29618" x="7034213" y="5581650"/>
          <p14:tracePt t="29631" x="6796088" y="5648325"/>
          <p14:tracePt t="29644" x="6534150" y="5719763"/>
          <p14:tracePt t="29658" x="6243638" y="5791200"/>
          <p14:tracePt t="29671" x="5991225" y="5815013"/>
          <p14:tracePt t="29684" x="5705475" y="5829300"/>
          <p14:tracePt t="29699" x="5453063" y="5829300"/>
          <p14:tracePt t="29711" x="5348288" y="5853113"/>
          <p14:tracePt t="29725" x="5291138" y="5876925"/>
          <p14:tracePt t="29738" x="5262563" y="5891213"/>
          <p14:tracePt t="29751" x="5248275" y="5905500"/>
          <p14:tracePt t="29765" x="5238750" y="5915025"/>
          <p14:tracePt t="29778" x="5229225" y="5915025"/>
          <p14:tracePt t="29793" x="5200650" y="5919788"/>
          <p14:tracePt t="29805" x="5172075" y="5919788"/>
          <p14:tracePt t="29818" x="5143500" y="5924550"/>
          <p14:tracePt t="29832" x="5110163" y="5929313"/>
          <p14:tracePt t="29845" x="5029200" y="5938838"/>
          <p14:tracePt t="29858" x="4967288" y="5953125"/>
          <p14:tracePt t="29872" x="4914900" y="5972175"/>
          <p14:tracePt t="29886" x="4833938" y="6029325"/>
          <p14:tracePt t="29898" x="4762500" y="6129338"/>
          <p14:tracePt t="29911" x="4676775" y="6276975"/>
          <p14:tracePt t="29925" x="4610100" y="6443663"/>
          <p14:tracePt t="29927" x="4605338" y="6462713"/>
          <p14:tracePt t="29938" x="4572000" y="6553200"/>
          <p14:tracePt t="29952" x="4552950" y="6600825"/>
          <p14:tracePt t="29965" x="4548188" y="6610350"/>
          <p14:tracePt t="29978" x="4538663" y="6629400"/>
          <p14:tracePt t="29992" x="4529138" y="6672263"/>
          <p14:tracePt t="30005" x="4519613" y="6734175"/>
          <p14:tracePt t="30018" x="4519613" y="6781800"/>
          <p14:tracePt t="30032" x="4519613" y="6815138"/>
          <p14:tracePt t="30045" x="4514850" y="6834188"/>
          <p14:tracePt t="30058" x="4505325" y="6843713"/>
          <p14:tracePt t="30071" x="4500563" y="6853238"/>
          <p14:tracePt t="30085" x="4486275" y="6853238"/>
          <p14:tracePt t="30098" x="4476750" y="6853238"/>
          <p14:tracePt t="30111" x="4467225" y="6853238"/>
          <p14:tracePt t="30304" x="4467225" y="6848475"/>
          <p14:tracePt t="30309" x="4481513" y="6829425"/>
          <p14:tracePt t="30314" x="4495800" y="6810375"/>
          <p14:tracePt t="30326" x="4552950" y="6724650"/>
          <p14:tracePt t="30339" x="4581525" y="6681788"/>
          <p14:tracePt t="30352" x="4586288" y="6677025"/>
          <p14:tracePt t="30365" x="4591050" y="6677025"/>
          <p14:tracePt t="30448" x="4586288" y="6677025"/>
          <p14:tracePt t="30453" x="4586288" y="6681788"/>
          <p14:tracePt t="49679" x="4581525" y="6672263"/>
          <p14:tracePt t="49684" x="4572000" y="6653213"/>
          <p14:tracePt t="49691" x="4557713" y="6624638"/>
          <p14:tracePt t="49704" x="4500563" y="6515100"/>
          <p14:tracePt t="49718" x="4443413" y="6386513"/>
          <p14:tracePt t="49731" x="4424363" y="6315075"/>
          <p14:tracePt t="49745" x="4424363" y="6300788"/>
          <p14:tracePt t="58507" x="4424363" y="6291263"/>
          <p14:tracePt t="58515" x="4414838" y="6257925"/>
          <p14:tracePt t="58527" x="4400550" y="6167438"/>
          <p14:tracePt t="58540" x="4376738" y="6091238"/>
          <p14:tracePt t="58553" x="4371975" y="6053138"/>
          <p14:tracePt t="58567" x="4371975" y="6034088"/>
          <p14:tracePt t="58580" x="4371975" y="6019800"/>
          <p14:tracePt t="58859" x="4376738" y="6019800"/>
          <p14:tracePt t="58865" x="4381500" y="6019800"/>
          <p14:tracePt t="58873" x="4405313" y="6024563"/>
          <p14:tracePt t="58889" x="4438650" y="6048375"/>
          <p14:tracePt t="58902" x="4448175" y="6072188"/>
          <p14:tracePt t="58914" x="4448175" y="6110288"/>
          <p14:tracePt t="58927" x="4467225" y="6153150"/>
          <p14:tracePt t="58929" x="4467225" y="6157913"/>
          <p14:tracePt t="58940" x="4500563" y="6186488"/>
          <p14:tracePt t="58954" x="4557713" y="6224588"/>
          <p14:tracePt t="58967" x="4624388" y="6253163"/>
          <p14:tracePt t="58980" x="4691063" y="6267450"/>
          <p14:tracePt t="58994" x="4752975" y="6281738"/>
          <p14:tracePt t="59008" x="4786313" y="6286500"/>
          <p14:tracePt t="59020" x="4791075" y="6286500"/>
          <p14:tracePt t="59047" x="4805363" y="6286500"/>
          <p14:tracePt t="59060" x="4857750" y="6286500"/>
          <p14:tracePt t="59075" x="4948238" y="6276975"/>
          <p14:tracePt t="59087" x="5029200" y="6276975"/>
          <p14:tracePt t="59101" x="5100638" y="6276975"/>
          <p14:tracePt t="59114" x="5148263" y="6281738"/>
          <p14:tracePt t="59127" x="5162550" y="6281738"/>
          <p14:tracePt t="59141" x="5181600" y="6281738"/>
          <p14:tracePt t="59154" x="5210175" y="6281738"/>
          <p14:tracePt t="59167" x="5257800" y="6281738"/>
          <p14:tracePt t="59180" x="5334000" y="6281738"/>
          <p14:tracePt t="59195" x="5395913" y="6296025"/>
          <p14:tracePt t="59207" x="5424488" y="6310313"/>
          <p14:tracePt t="59222" x="5457825" y="6329363"/>
          <p14:tracePt t="59234" x="5505450" y="6362700"/>
          <p14:tracePt t="59247" x="5576888" y="6391275"/>
          <p14:tracePt t="59261" x="5657850" y="6434138"/>
          <p14:tracePt t="59274" x="5700713" y="6457950"/>
          <p14:tracePt t="59288" x="5715000" y="6462713"/>
          <p14:tracePt t="59314" x="5715000" y="6467475"/>
          <p14:tracePt t="59328" x="5724525" y="6481763"/>
          <p14:tracePt t="59341" x="5743575" y="6496050"/>
          <p14:tracePt t="59355" x="5795963" y="6524625"/>
          <p14:tracePt t="59367" x="5862638" y="6562725"/>
          <p14:tracePt t="59381" x="5924550" y="6581775"/>
          <p14:tracePt t="59394" x="5967413" y="6591300"/>
          <p14:tracePt t="59407" x="6019800" y="6596063"/>
          <p14:tracePt t="59421" x="6100763" y="6605588"/>
          <p14:tracePt t="59422" x="6115050" y="6605588"/>
          <p14:tracePt t="59434" x="6172200" y="6610350"/>
          <p14:tracePt t="59448" x="6200775" y="6610350"/>
          <p14:tracePt t="59489" x="6205538" y="6610350"/>
          <p14:tracePt t="59494" x="6210300" y="6615113"/>
          <p14:tracePt t="59501" x="6229350" y="6619875"/>
          <p14:tracePt t="59515" x="6276975" y="6638925"/>
          <p14:tracePt t="59527" x="6338888" y="6662738"/>
          <p14:tracePt t="59542" x="6362700" y="6662738"/>
          <p14:tracePt t="59554" x="6362700" y="6667500"/>
          <p14:tracePt t="59568" x="6367463" y="6667500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0" y="152207"/>
            <a:ext cx="12192000" cy="46166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Microstructure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235878" y="831270"/>
            <a:ext cx="5778374" cy="2053728"/>
            <a:chOff x="7038227" y="3647622"/>
            <a:chExt cx="5778374" cy="205372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8227" y="3652739"/>
              <a:ext cx="2863968" cy="1828800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29627" y="3647622"/>
              <a:ext cx="2886974" cy="1828800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7038227" y="5455129"/>
              <a:ext cx="57783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Grain size distribution of as-built (left) and SR+HIP (right)</a:t>
              </a:r>
              <a:endParaRPr 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90540" y="3151620"/>
            <a:ext cx="5568300" cy="2989421"/>
            <a:chOff x="244236" y="2721852"/>
            <a:chExt cx="5568300" cy="2989421"/>
          </a:xfrm>
        </p:grpSpPr>
        <p:grpSp>
          <p:nvGrpSpPr>
            <p:cNvPr id="6" name="Group 5"/>
            <p:cNvGrpSpPr/>
            <p:nvPr/>
          </p:nvGrpSpPr>
          <p:grpSpPr>
            <a:xfrm>
              <a:off x="244236" y="2726380"/>
              <a:ext cx="5568300" cy="2984893"/>
              <a:chOff x="244236" y="2726380"/>
              <a:chExt cx="5568300" cy="2984893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244236" y="5465052"/>
                <a:ext cx="55683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TEM </a:t>
                </a:r>
                <a:r>
                  <a:rPr lang="en-US" sz="10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micrograph showing as-built </a:t>
                </a:r>
                <a:r>
                  <a:rPr lang="en-US" sz="10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(left</a:t>
                </a:r>
                <a:r>
                  <a:rPr lang="en-US" sz="10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) and SR+HIP </a:t>
                </a:r>
                <a:r>
                  <a:rPr lang="en-US" sz="10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(right</a:t>
                </a:r>
                <a:r>
                  <a:rPr lang="en-US" sz="10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) HfO</a:t>
                </a:r>
                <a:r>
                  <a:rPr lang="en-US" sz="1000" baseline="-250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</a:t>
                </a:r>
                <a:r>
                  <a:rPr lang="en-US" sz="10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precipitate distribution.</a:t>
                </a:r>
                <a:endParaRPr 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endParaRPr>
              </a:p>
            </p:txBody>
          </p:sp>
          <p:pic>
            <p:nvPicPr>
              <p:cNvPr id="21" name="Picture 20"/>
              <p:cNvPicPr/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4236" y="2726380"/>
                <a:ext cx="2743200" cy="2743200"/>
              </a:xfrm>
              <a:prstGeom prst="rect">
                <a:avLst/>
              </a:prstGeom>
              <a:noFill/>
            </p:spPr>
          </p:pic>
        </p:grpSp>
        <p:pic>
          <p:nvPicPr>
            <p:cNvPr id="24" name="Picture 23"/>
            <p:cNvPicPr/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9336" y="2721852"/>
              <a:ext cx="2743200" cy="2743200"/>
            </a:xfrm>
            <a:prstGeom prst="rect">
              <a:avLst/>
            </a:prstGeom>
            <a:noFill/>
          </p:spPr>
        </p:pic>
      </p:grpSp>
      <p:grpSp>
        <p:nvGrpSpPr>
          <p:cNvPr id="7" name="Group 6"/>
          <p:cNvGrpSpPr/>
          <p:nvPr/>
        </p:nvGrpSpPr>
        <p:grpSpPr>
          <a:xfrm>
            <a:off x="6242304" y="3151620"/>
            <a:ext cx="5568696" cy="3143310"/>
            <a:chOff x="6096000" y="2721852"/>
            <a:chExt cx="5568696" cy="3143310"/>
          </a:xfrm>
        </p:grpSpPr>
        <p:pic>
          <p:nvPicPr>
            <p:cNvPr id="25" name="Picture 24"/>
            <p:cNvPicPr/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0" y="2721852"/>
              <a:ext cx="2743200" cy="2743200"/>
            </a:xfrm>
            <a:prstGeom prst="rect">
              <a:avLst/>
            </a:prstGeom>
            <a:noFill/>
          </p:spPr>
        </p:pic>
        <p:pic>
          <p:nvPicPr>
            <p:cNvPr id="26" name="Picture 25"/>
            <p:cNvPicPr/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1496" y="2721852"/>
              <a:ext cx="2743200" cy="2743200"/>
            </a:xfrm>
            <a:prstGeom prst="rect">
              <a:avLst/>
            </a:prstGeom>
            <a:noFill/>
          </p:spPr>
        </p:pic>
        <p:sp>
          <p:nvSpPr>
            <p:cNvPr id="27" name="TextBox 26"/>
            <p:cNvSpPr txBox="1"/>
            <p:nvPr/>
          </p:nvSpPr>
          <p:spPr>
            <a:xfrm>
              <a:off x="6096000" y="5465052"/>
              <a:ext cx="55686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TEM </a:t>
              </a:r>
              <a:r>
                <a:rPr 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micrograph </a:t>
              </a:r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as-built (left</a:t>
              </a:r>
              <a:r>
                <a:rPr 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) </a:t>
              </a:r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showing precipitates </a:t>
              </a:r>
              <a:r>
                <a:rPr 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and </a:t>
              </a:r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pores.  SR+HIP (right</a:t>
              </a:r>
              <a:r>
                <a:rPr 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) </a:t>
              </a:r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show </a:t>
              </a:r>
              <a:r>
                <a:rPr 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far less intra-granular precipitates, </a:t>
              </a:r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larger pores, </a:t>
              </a:r>
              <a:r>
                <a:rPr 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and precipitates concentrated along grain boundaries. </a:t>
              </a:r>
              <a:endParaRPr 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endParaRPr>
            </a:p>
          </p:txBody>
        </p: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48160"/>
            <a:ext cx="990306" cy="824176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178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952"/>
    </mc:Choice>
    <mc:Fallback xmlns="">
      <p:transition spd="slow" advTm="609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4612" x="6367463" y="6672263"/>
          <p14:tracePt t="4617" x="6381750" y="6672263"/>
          <p14:tracePt t="4623" x="6424613" y="6677025"/>
          <p14:tracePt t="4632" x="6515100" y="6686550"/>
          <p14:tracePt t="4646" x="6686550" y="6619875"/>
          <p14:tracePt t="4659" x="6777038" y="6500813"/>
          <p14:tracePt t="4673" x="6810375" y="6276975"/>
          <p14:tracePt t="4686" x="6772275" y="5934075"/>
          <p14:tracePt t="4699" x="6681788" y="5534025"/>
          <p14:tracePt t="4712" x="6581775" y="5176838"/>
          <p14:tracePt t="4726" x="6438900" y="4691063"/>
          <p14:tracePt t="4739" x="6319838" y="4271963"/>
          <p14:tracePt t="4752" x="6162675" y="3748088"/>
          <p14:tracePt t="4766" x="6034088" y="3376613"/>
          <p14:tracePt t="4781" x="5819775" y="2995613"/>
          <p14:tracePt t="4793" x="5614988" y="2752725"/>
          <p14:tracePt t="4806" x="5372100" y="2514600"/>
          <p14:tracePt t="4819" x="5129213" y="2309813"/>
          <p14:tracePt t="4833" x="4924425" y="2176463"/>
          <p14:tracePt t="4847" x="4681538" y="2057400"/>
          <p14:tracePt t="4859" x="4562475" y="2005013"/>
          <p14:tracePt t="4874" x="4495800" y="1995488"/>
          <p14:tracePt t="4886" x="4481513" y="1995488"/>
          <p14:tracePt t="4930" x="4476750" y="1995488"/>
          <p14:tracePt t="4940" x="4467225" y="1995488"/>
          <p14:tracePt t="4944" x="4457700" y="1990725"/>
          <p14:tracePt t="4953" x="4433888" y="1981200"/>
          <p14:tracePt t="4966" x="4381500" y="1952625"/>
          <p14:tracePt t="4979" x="4352925" y="1933575"/>
          <p14:tracePt t="4993" x="4319588" y="1895475"/>
          <p14:tracePt t="5006" x="4262438" y="1824038"/>
          <p14:tracePt t="5019" x="4157663" y="1738313"/>
          <p14:tracePt t="5035" x="4024313" y="1652588"/>
          <p14:tracePt t="5046" x="3924300" y="1600200"/>
          <p14:tracePt t="5060" x="3852863" y="1552575"/>
          <p14:tracePt t="5073" x="3814763" y="1509713"/>
          <p14:tracePt t="5086" x="3776663" y="1438275"/>
          <p14:tracePt t="5100" x="3714750" y="1347788"/>
          <p14:tracePt t="5113" x="3605213" y="1200150"/>
          <p14:tracePt t="5127" x="3538538" y="1138238"/>
          <p14:tracePt t="5140" x="3476625" y="1085850"/>
          <p14:tracePt t="5154" x="3443288" y="1066800"/>
          <p14:tracePt t="5166" x="3419475" y="1062038"/>
          <p14:tracePt t="5180" x="3400425" y="1057275"/>
          <p14:tracePt t="5193" x="3376613" y="1057275"/>
          <p14:tracePt t="5207" x="3352800" y="1052513"/>
          <p14:tracePt t="5222" x="3333750" y="1057275"/>
          <p14:tracePt t="5233" x="3324225" y="1085850"/>
          <p14:tracePt t="5247" x="3314700" y="1128713"/>
          <p14:tracePt t="5260" x="3314700" y="1204913"/>
          <p14:tracePt t="5261" x="3314700" y="1214438"/>
          <p14:tracePt t="5273" x="3314700" y="1262063"/>
          <p14:tracePt t="5286" x="3338513" y="1285875"/>
          <p14:tracePt t="5301" x="3348038" y="1290638"/>
          <p14:tracePt t="5313" x="3352800" y="1290638"/>
          <p14:tracePt t="5327" x="3390900" y="1266825"/>
          <p14:tracePt t="5340" x="3462338" y="1185863"/>
          <p14:tracePt t="5354" x="3519488" y="1095375"/>
          <p14:tracePt t="5367" x="3576638" y="1004888"/>
          <p14:tracePt t="5380" x="3614738" y="923925"/>
          <p14:tracePt t="5393" x="3643313" y="847725"/>
          <p14:tracePt t="5407" x="3648075" y="776288"/>
          <p14:tracePt t="5421" x="3643313" y="719138"/>
          <p14:tracePt t="5433" x="3619500" y="681038"/>
          <p14:tracePt t="5446" x="3586163" y="661988"/>
          <p14:tracePt t="5460" x="3519488" y="661988"/>
          <p14:tracePt t="5474" x="3405188" y="704850"/>
          <p14:tracePt t="5487" x="3281363" y="781050"/>
          <p14:tracePt t="5501" x="3176588" y="871538"/>
          <p14:tracePt t="5513" x="3162300" y="919163"/>
          <p14:tracePt t="5527" x="3162300" y="962025"/>
          <p14:tracePt t="5540" x="3171825" y="1014413"/>
          <p14:tracePt t="5554" x="3195638" y="1042988"/>
          <p14:tracePt t="5567" x="3224213" y="1062038"/>
          <p14:tracePt t="5580" x="3243263" y="1066800"/>
          <p14:tracePt t="5594" x="3267075" y="1062038"/>
          <p14:tracePt t="5607" x="3286125" y="1014413"/>
          <p14:tracePt t="5620" x="3290888" y="962025"/>
          <p14:tracePt t="5633" x="3286125" y="895350"/>
          <p14:tracePt t="5647" x="3262313" y="857250"/>
          <p14:tracePt t="5660" x="3257550" y="857250"/>
          <p14:tracePt t="5674" x="3233738" y="862013"/>
          <p14:tracePt t="5687" x="3157538" y="909638"/>
          <p14:tracePt t="5701" x="2976563" y="1028700"/>
          <p14:tracePt t="5714" x="2743200" y="1185863"/>
          <p14:tracePt t="5727" x="2605088" y="1285875"/>
          <p14:tracePt t="5740" x="2576513" y="1323975"/>
          <p14:tracePt t="5753" x="2576513" y="1333500"/>
          <p14:tracePt t="5797" x="2571750" y="1338263"/>
          <p14:tracePt t="5807" x="2571750" y="1343025"/>
          <p14:tracePt t="5820" x="2571750" y="1347788"/>
          <p14:tracePt t="5834" x="2571750" y="1352550"/>
          <p14:tracePt t="5857" x="2571750" y="1357313"/>
          <p14:tracePt t="9192" x="2571750" y="1352550"/>
          <p14:tracePt t="9197" x="2581275" y="1343025"/>
          <p14:tracePt t="9211" x="2619375" y="1333500"/>
          <p14:tracePt t="9225" x="2657475" y="1328738"/>
          <p14:tracePt t="9237" x="2695575" y="1314450"/>
          <p14:tracePt t="9250" x="2771775" y="1281113"/>
          <p14:tracePt t="9251" x="2781300" y="1271588"/>
          <p14:tracePt t="9264" x="2947988" y="1219200"/>
          <p14:tracePt t="9278" x="3176588" y="1157288"/>
          <p14:tracePt t="9291" x="3390900" y="1109663"/>
          <p14:tracePt t="9304" x="3648075" y="1057275"/>
          <p14:tracePt t="9317" x="3905250" y="981075"/>
          <p14:tracePt t="9330" x="4086225" y="909638"/>
          <p14:tracePt t="9346" x="4371975" y="795338"/>
          <p14:tracePt t="9358" x="4648200" y="709613"/>
          <p14:tracePt t="9370" x="5029200" y="652463"/>
          <p14:tracePt t="9384" x="5448300" y="628650"/>
          <p14:tracePt t="9397" x="5824538" y="623888"/>
          <p14:tracePt t="9411" x="6081713" y="623888"/>
          <p14:tracePt t="9424" x="6310313" y="647700"/>
          <p14:tracePt t="9438" x="6462713" y="681038"/>
          <p14:tracePt t="9452" x="6586538" y="709613"/>
          <p14:tracePt t="9464" x="6686550" y="719138"/>
          <p14:tracePt t="9478" x="6915150" y="719138"/>
          <p14:tracePt t="9491" x="7110413" y="700088"/>
          <p14:tracePt t="9504" x="7315200" y="685800"/>
          <p14:tracePt t="9517" x="7410450" y="685800"/>
          <p14:tracePt t="9532" x="7434263" y="685800"/>
          <p14:tracePt t="9545" x="7434263" y="700088"/>
          <p14:tracePt t="9557" x="7434263" y="747713"/>
          <p14:tracePt t="9571" x="7419975" y="890588"/>
          <p14:tracePt t="9584" x="7400925" y="1076325"/>
          <p14:tracePt t="9598" x="7419975" y="1290638"/>
          <p14:tracePt t="9611" x="7462838" y="1404938"/>
          <p14:tracePt t="9624" x="7524750" y="1481138"/>
          <p14:tracePt t="9639" x="7543800" y="1528763"/>
          <p14:tracePt t="9651" x="7548563" y="1543050"/>
          <p14:tracePt t="9664" x="7543800" y="1557338"/>
          <p14:tracePt t="9680" x="7539038" y="1566863"/>
          <p14:tracePt t="9704" x="7539038" y="1571625"/>
          <p14:tracePt t="9719" x="7539038" y="1581150"/>
          <p14:tracePt t="9731" x="7539038" y="1585913"/>
          <p14:tracePt t="9793" x="7539038" y="1581150"/>
          <p14:tracePt t="9799" x="7539038" y="1576388"/>
          <p14:tracePt t="9812" x="7548563" y="1552575"/>
          <p14:tracePt t="9848" x="7548563" y="1547813"/>
          <p14:tracePt t="9855" x="7548563" y="1543050"/>
          <p14:tracePt t="9864" x="7548563" y="1533525"/>
          <p14:tracePt t="9891" x="7548563" y="1528763"/>
          <p14:tracePt t="9906" x="7562850" y="1504950"/>
          <p14:tracePt t="9918" x="7577138" y="1485900"/>
          <p14:tracePt t="9931" x="7596188" y="1466850"/>
          <p14:tracePt t="9945" x="7629525" y="1419225"/>
          <p14:tracePt t="9958" x="7696200" y="1338263"/>
          <p14:tracePt t="9971" x="7781925" y="1238250"/>
          <p14:tracePt t="9984" x="7862888" y="1157288"/>
          <p14:tracePt t="9999" x="7958138" y="1090613"/>
          <p14:tracePt t="10011" x="8067675" y="1028700"/>
          <p14:tracePt t="10025" x="8267700" y="933450"/>
          <p14:tracePt t="10038" x="8501063" y="814388"/>
          <p14:tracePt t="10051" x="8691563" y="723900"/>
          <p14:tracePt t="10065" x="8853488" y="657225"/>
          <p14:tracePt t="10078" x="9010650" y="628650"/>
          <p14:tracePt t="10092" x="9239250" y="623888"/>
          <p14:tracePt t="10105" x="9539288" y="671513"/>
          <p14:tracePt t="10118" x="9796463" y="742950"/>
          <p14:tracePt t="10131" x="9948863" y="795338"/>
          <p14:tracePt t="10145" x="10091738" y="838200"/>
          <p14:tracePt t="10158" x="10239375" y="890588"/>
          <p14:tracePt t="10172" x="10358438" y="947738"/>
          <p14:tracePt t="10187" x="10472738" y="1023938"/>
          <p14:tracePt t="10198" x="10510838" y="1081088"/>
          <p14:tracePt t="10212" x="10544175" y="1181100"/>
          <p14:tracePt t="10225" x="10606088" y="1347788"/>
          <p14:tracePt t="10238" x="10691813" y="1547813"/>
          <p14:tracePt t="10251" x="10768013" y="1704975"/>
          <p14:tracePt t="10265" x="10810875" y="1776413"/>
          <p14:tracePt t="10278" x="10825163" y="1809750"/>
          <p14:tracePt t="10315" x="10825163" y="1814513"/>
          <p14:tracePt t="10319" x="10825163" y="1819275"/>
          <p14:tracePt t="10332" x="10834688" y="1852613"/>
          <p14:tracePt t="10345" x="10853738" y="1924050"/>
          <p14:tracePt t="10358" x="10863263" y="1995488"/>
          <p14:tracePt t="10371" x="10868025" y="2033588"/>
          <p14:tracePt t="10385" x="10868025" y="2038350"/>
          <p14:tracePt t="29220" x="10868025" y="2062163"/>
          <p14:tracePt t="29225" x="10863263" y="2090738"/>
          <p14:tracePt t="29230" x="10839450" y="2166938"/>
          <p14:tracePt t="29244" x="10758488" y="2400300"/>
          <p14:tracePt t="29257" x="10615613" y="2786063"/>
          <p14:tracePt t="29258" x="10591800" y="2843213"/>
          <p14:tracePt t="29270" x="10448925" y="3214688"/>
          <p14:tracePt t="29284" x="10229850" y="3752850"/>
          <p14:tracePt t="29297" x="9996488" y="4324350"/>
          <p14:tracePt t="29310" x="9715500" y="5114925"/>
          <p14:tracePt t="29324" x="9529763" y="5724525"/>
          <p14:tracePt t="29337" x="9410700" y="6086475"/>
          <p14:tracePt t="29350" x="9244013" y="6372225"/>
          <p14:tracePt t="29364" x="9010650" y="6615113"/>
          <p14:tracePt t="29377" x="8772525" y="6800850"/>
          <p14:tracePt t="29390" x="8458200" y="6853238"/>
          <p14:tracePt t="29404" x="8139113" y="6853238"/>
          <p14:tracePt t="29417" x="7824788" y="6853238"/>
          <p14:tracePt t="29431" x="7534275" y="6853238"/>
          <p14:tracePt t="29445" x="7239000" y="6853238"/>
          <p14:tracePt t="29457" x="6986588" y="6853238"/>
          <p14:tracePt t="29470" x="6643688" y="6853238"/>
          <p14:tracePt t="29484" x="6319838" y="6834188"/>
          <p14:tracePt t="29500" x="5948363" y="6762750"/>
          <p14:tracePt t="29511" x="5686425" y="6719888"/>
          <p14:tracePt t="29524" x="5281613" y="6686550"/>
          <p14:tracePt t="29537" x="4872038" y="6710363"/>
          <p14:tracePt t="29551" x="4567238" y="6772275"/>
          <p14:tracePt t="29564" x="4319588" y="6834188"/>
          <p14:tracePt t="29577" x="4129088" y="6853238"/>
          <p14:tracePt t="29591" x="3843338" y="6853238"/>
          <p14:tracePt t="29604" x="3629025" y="6853238"/>
          <p14:tracePt t="29617" x="3386138" y="6853238"/>
          <p14:tracePt t="29631" x="3176588" y="6843713"/>
          <p14:tracePt t="29644" x="3062288" y="6843713"/>
          <p14:tracePt t="29658" x="3019425" y="6843713"/>
          <p14:tracePt t="29696" x="3019425" y="6848475"/>
          <p14:tracePt t="29700" x="3014663" y="6853238"/>
          <p14:tracePt t="29711" x="2995613" y="6853238"/>
          <p14:tracePt t="29724" x="2971800" y="6853238"/>
          <p14:tracePt t="29738" x="2952750" y="6853238"/>
          <p14:tracePt t="29812" x="2947988" y="6853238"/>
          <p14:tracePt t="30074" x="2943225" y="6853238"/>
          <p14:tracePt t="30079" x="2938463" y="6853238"/>
          <p14:tracePt t="30085" x="2933700" y="6853238"/>
          <p14:tracePt t="30099" x="2924175" y="6853238"/>
          <p14:tracePt t="30112" x="2919413" y="6853238"/>
          <p14:tracePt t="30124" x="2909888" y="6853238"/>
          <p14:tracePt t="30138" x="2900363" y="6853238"/>
          <p14:tracePt t="30152" x="2890838" y="6853238"/>
          <p14:tracePt t="30205" x="2886075" y="6853238"/>
          <p14:tracePt t="30209" x="2881313" y="6853238"/>
          <p14:tracePt t="30219" x="2852738" y="6853238"/>
          <p14:tracePt t="30233" x="2743200" y="6834188"/>
          <p14:tracePt t="30245" x="2662238" y="6791325"/>
          <p14:tracePt t="30258" x="2614613" y="6748463"/>
          <p14:tracePt t="30260" x="2609850" y="6743700"/>
          <p14:tracePt t="30271" x="2595563" y="6724650"/>
          <p14:tracePt t="30286" x="2571750" y="6696075"/>
          <p14:tracePt t="30298" x="2557463" y="6677025"/>
          <p14:tracePt t="30312" x="2552700" y="6657975"/>
          <p14:tracePt t="30325" x="2543175" y="6643688"/>
          <p14:tracePt t="30338" x="2533650" y="6629400"/>
          <p14:tracePt t="30351" x="2519363" y="6624638"/>
          <p14:tracePt t="30365" x="2519363" y="6619875"/>
          <p14:tracePt t="30378" x="2514600" y="6610350"/>
          <p14:tracePt t="30391" x="2509838" y="6586538"/>
          <p14:tracePt t="30405" x="2500313" y="6557963"/>
          <p14:tracePt t="30418" x="2495550" y="6538913"/>
          <p14:tracePt t="30432" x="2481263" y="6529388"/>
          <p14:tracePt t="30445" x="2476500" y="6529388"/>
          <p14:tracePt t="31088" x="2476500" y="6524625"/>
          <p14:tracePt t="31093" x="2466975" y="6524625"/>
          <p14:tracePt t="31099" x="2462213" y="6515100"/>
          <p14:tracePt t="31112" x="2447925" y="6496050"/>
          <p14:tracePt t="31125" x="2433638" y="6462713"/>
          <p14:tracePt t="31139" x="2405063" y="6410325"/>
          <p14:tracePt t="31153" x="2352675" y="6338888"/>
          <p14:tracePt t="31165" x="2290763" y="6257925"/>
          <p14:tracePt t="31179" x="2209800" y="6157913"/>
          <p14:tracePt t="31192" x="2133600" y="6072188"/>
          <p14:tracePt t="31206" x="2019300" y="5953125"/>
          <p14:tracePt t="31220" x="1947863" y="5853113"/>
          <p14:tracePt t="31232" x="1900238" y="5776913"/>
          <p14:tracePt t="31246" x="1852613" y="5729288"/>
          <p14:tracePt t="31259" x="1800225" y="5691188"/>
          <p14:tracePt t="31260" x="1795463" y="5681663"/>
          <p14:tracePt t="31272" x="1747838" y="5653088"/>
          <p14:tracePt t="31287" x="1714500" y="5614988"/>
          <p14:tracePt t="31299" x="1695450" y="5586413"/>
          <p14:tracePt t="31312" x="1681163" y="5548313"/>
          <p14:tracePt t="31326" x="1671638" y="5495925"/>
          <p14:tracePt t="31339" x="1647825" y="5434013"/>
          <p14:tracePt t="31352" x="1624013" y="5386388"/>
          <p14:tracePt t="31366" x="1585913" y="5324475"/>
          <p14:tracePt t="31379" x="1557338" y="5262563"/>
          <p14:tracePt t="31392" x="1524000" y="5181600"/>
          <p14:tracePt t="31407" x="1500188" y="5076825"/>
          <p14:tracePt t="31420" x="1462088" y="4981575"/>
          <p14:tracePt t="31433" x="1428750" y="4891088"/>
          <p14:tracePt t="31446" x="1400175" y="4810125"/>
          <p14:tracePt t="31459" x="1381125" y="4733925"/>
          <p14:tracePt t="31473" x="1371600" y="4662488"/>
          <p14:tracePt t="31486" x="1371600" y="4576763"/>
          <p14:tracePt t="31499" x="1352550" y="4500563"/>
          <p14:tracePt t="31514" x="1314450" y="4391025"/>
          <p14:tracePt t="31526" x="1266825" y="4281488"/>
          <p14:tracePt t="31539" x="1219200" y="4186238"/>
          <p14:tracePt t="31553" x="1195388" y="4119563"/>
          <p14:tracePt t="31566" x="1185863" y="4062413"/>
          <p14:tracePt t="31579" x="1185863" y="4014788"/>
          <p14:tracePt t="31593" x="1185863" y="3957638"/>
          <p14:tracePt t="31606" x="1181100" y="3910013"/>
          <p14:tracePt t="31620" x="1171575" y="3862388"/>
          <p14:tracePt t="31633" x="1171575" y="3833813"/>
          <p14:tracePt t="31646" x="1171575" y="3814763"/>
          <p14:tracePt t="31660" x="1176338" y="3795713"/>
          <p14:tracePt t="31673" x="1176338" y="3790950"/>
          <p14:tracePt t="31705" x="1176338" y="3795713"/>
          <p14:tracePt t="31713" x="1171575" y="3814763"/>
          <p14:tracePt t="31726" x="1143000" y="3914775"/>
          <p14:tracePt t="31740" x="1109663" y="4052888"/>
          <p14:tracePt t="31753" x="1052513" y="4229100"/>
          <p14:tracePt t="31755" x="1038225" y="4267200"/>
          <p14:tracePt t="31766" x="971550" y="4448175"/>
          <p14:tracePt t="31780" x="909638" y="4676775"/>
          <p14:tracePt t="31793" x="857250" y="4886325"/>
          <p14:tracePt t="31806" x="842963" y="5024438"/>
          <p14:tracePt t="31820" x="842963" y="5114925"/>
          <p14:tracePt t="31833" x="852488" y="5176838"/>
          <p14:tracePt t="31847" x="862013" y="5229225"/>
          <p14:tracePt t="31860" x="881063" y="5276850"/>
          <p14:tracePt t="31874" x="909638" y="5362575"/>
          <p14:tracePt t="31886" x="938213" y="5429250"/>
          <p14:tracePt t="31900" x="971550" y="5472113"/>
          <p14:tracePt t="31913" x="990600" y="5486400"/>
          <p14:tracePt t="31926" x="1004888" y="5491163"/>
          <p14:tracePt t="31939" x="1019175" y="5491163"/>
          <p14:tracePt t="31954" x="1038225" y="5491163"/>
          <p14:tracePt t="31967" x="1057275" y="5491163"/>
          <p14:tracePt t="31980" x="1066800" y="5491163"/>
          <p14:tracePt t="31994" x="1081088" y="5486400"/>
          <p14:tracePt t="32007" x="1095375" y="5486400"/>
          <p14:tracePt t="32020" x="1119188" y="5486400"/>
          <p14:tracePt t="32034" x="1162050" y="5486400"/>
          <p14:tracePt t="32047" x="1214438" y="5495925"/>
          <p14:tracePt t="32061" x="1266825" y="5495925"/>
          <p14:tracePt t="32073" x="1285875" y="5495925"/>
          <p14:tracePt t="32087" x="1300163" y="5495925"/>
          <p14:tracePt t="32100" x="1314450" y="5491163"/>
          <p14:tracePt t="32113" x="1328738" y="5476875"/>
          <p14:tracePt t="32127" x="1347788" y="5467350"/>
          <p14:tracePt t="32140" x="1395413" y="5434013"/>
          <p14:tracePt t="32154" x="1438275" y="5395913"/>
          <p14:tracePt t="32167" x="1457325" y="5353050"/>
          <p14:tracePt t="32180" x="1462088" y="5314950"/>
          <p14:tracePt t="32193" x="1466850" y="5253038"/>
          <p14:tracePt t="32207" x="1481138" y="5172075"/>
          <p14:tracePt t="32222" x="1500188" y="5053013"/>
          <p14:tracePt t="32233" x="1547813" y="4900613"/>
          <p14:tracePt t="32249" x="1600200" y="4714875"/>
          <p14:tracePt t="32250" x="1609725" y="4686300"/>
          <p14:tracePt t="32260" x="1638300" y="4595813"/>
          <p14:tracePt t="32273" x="1657350" y="4543425"/>
          <p14:tracePt t="32287" x="1671638" y="4519613"/>
          <p14:tracePt t="32301" x="1690688" y="4491038"/>
          <p14:tracePt t="32314" x="1728788" y="4457700"/>
          <p14:tracePt t="32327" x="1771650" y="4429125"/>
          <p14:tracePt t="32340" x="1814513" y="4400550"/>
          <p14:tracePt t="32354" x="1862138" y="4357688"/>
          <p14:tracePt t="32367" x="1928813" y="4314825"/>
          <p14:tracePt t="32380" x="2005013" y="4286250"/>
          <p14:tracePt t="32393" x="2052638" y="4271963"/>
          <p14:tracePt t="32408" x="2090738" y="4262438"/>
          <p14:tracePt t="32422" x="2124075" y="4243388"/>
          <p14:tracePt t="32434" x="2147888" y="4233863"/>
          <p14:tracePt t="32447" x="2157413" y="4229100"/>
          <p14:tracePt t="32501" x="2152650" y="4238625"/>
          <p14:tracePt t="32506" x="2147888" y="4252913"/>
          <p14:tracePt t="32513" x="2133600" y="4286250"/>
          <p14:tracePt t="32527" x="2071688" y="4419600"/>
          <p14:tracePt t="32540" x="1976438" y="4614863"/>
          <p14:tracePt t="32554" x="1881188" y="4810125"/>
          <p14:tracePt t="32567" x="1828800" y="4962525"/>
          <p14:tracePt t="32581" x="1804988" y="5067300"/>
          <p14:tracePt t="32595" x="1804988" y="5091113"/>
          <p14:tracePt t="32607" x="1819275" y="5100638"/>
          <p14:tracePt t="32621" x="1843088" y="5100638"/>
          <p14:tracePt t="32634" x="1890713" y="5100638"/>
          <p14:tracePt t="32647" x="1957388" y="5072063"/>
          <p14:tracePt t="32661" x="2024063" y="5038725"/>
          <p14:tracePt t="32674" x="2095500" y="5000625"/>
          <p14:tracePt t="32687" x="2166938" y="4953000"/>
          <p14:tracePt t="32701" x="2228850" y="4900613"/>
          <p14:tracePt t="32714" x="2266950" y="4857750"/>
          <p14:tracePt t="32727" x="2290763" y="4810125"/>
          <p14:tracePt t="32741" x="2319338" y="4757738"/>
          <p14:tracePt t="32754" x="2347913" y="4695825"/>
          <p14:tracePt t="32755" x="2352675" y="4681538"/>
          <p14:tracePt t="32767" x="2381250" y="4624388"/>
          <p14:tracePt t="32782" x="2409825" y="4562475"/>
          <p14:tracePt t="32796" x="2424113" y="4510088"/>
          <p14:tracePt t="32807" x="2433638" y="4476750"/>
          <p14:tracePt t="32820" x="2443163" y="4429125"/>
          <p14:tracePt t="32834" x="2447925" y="4367213"/>
          <p14:tracePt t="32847" x="2447925" y="4295775"/>
          <p14:tracePt t="32861" x="2438400" y="4262438"/>
          <p14:tracePt t="32875" x="2438400" y="4257675"/>
          <p14:tracePt t="32888" x="2433638" y="4252913"/>
          <p14:tracePt t="32956" x="2428875" y="4252913"/>
          <p14:tracePt t="32961" x="2424113" y="4252913"/>
          <p14:tracePt t="32968" x="2405063" y="4252913"/>
          <p14:tracePt t="32981" x="2366963" y="4257675"/>
          <p14:tracePt t="32994" x="2295525" y="4276725"/>
          <p14:tracePt t="33007" x="2219325" y="4319588"/>
          <p14:tracePt t="33021" x="2162175" y="4348163"/>
          <p14:tracePt t="33034" x="2124075" y="4362450"/>
          <p14:tracePt t="33047" x="2081213" y="4376738"/>
          <p14:tracePt t="33061" x="2028825" y="4400550"/>
          <p14:tracePt t="33074" x="1981200" y="4424363"/>
          <p14:tracePt t="33088" x="1928813" y="4457700"/>
          <p14:tracePt t="33101" x="1871663" y="4510088"/>
          <p14:tracePt t="33115" x="1762125" y="4619625"/>
          <p14:tracePt t="33128" x="1690688" y="4695825"/>
          <p14:tracePt t="33141" x="1647825" y="4776788"/>
          <p14:tracePt t="33155" x="1638300" y="4829175"/>
          <p14:tracePt t="33168" x="1633538" y="4891088"/>
          <p14:tracePt t="33181" x="1643063" y="4943475"/>
          <p14:tracePt t="33195" x="1647825" y="4967288"/>
          <p14:tracePt t="33208" x="1647825" y="4972050"/>
          <p14:tracePt t="33221" x="1652588" y="4972050"/>
          <p14:tracePt t="33235" x="1662113" y="4972050"/>
          <p14:tracePt t="33250" x="1700213" y="4976813"/>
          <p14:tracePt t="33251" x="1704975" y="4976813"/>
          <p14:tracePt t="33261" x="1738313" y="4972050"/>
          <p14:tracePt t="33274" x="1800225" y="4924425"/>
          <p14:tracePt t="33288" x="1838325" y="4843463"/>
          <p14:tracePt t="33301" x="1871663" y="4714875"/>
          <p14:tracePt t="33314" x="1881188" y="4619625"/>
          <p14:tracePt t="33328" x="1881188" y="4519613"/>
          <p14:tracePt t="33342" x="1852613" y="4457700"/>
          <p14:tracePt t="33354" x="1800225" y="4381500"/>
          <p14:tracePt t="33368" x="1700213" y="4271963"/>
          <p14:tracePt t="33381" x="1609725" y="4191000"/>
          <p14:tracePt t="33395" x="1557338" y="4162425"/>
          <p14:tracePt t="33408" x="1547813" y="4157663"/>
          <p14:tracePt t="33438" x="1562100" y="4157663"/>
          <p14:tracePt t="33448" x="1595438" y="4162425"/>
          <p14:tracePt t="33461" x="1628775" y="4162425"/>
          <p14:tracePt t="33474" x="1657350" y="4148138"/>
          <p14:tracePt t="33488" x="1671638" y="4138613"/>
          <p14:tracePt t="33501" x="1685925" y="4119563"/>
          <p14:tracePt t="33516" x="1704975" y="4095750"/>
          <p14:tracePt t="33528" x="1728788" y="4071938"/>
          <p14:tracePt t="33541" x="1747838" y="4048125"/>
          <p14:tracePt t="33555" x="1766888" y="4019550"/>
          <p14:tracePt t="33568" x="1776413" y="4000500"/>
          <p14:tracePt t="33581" x="1776413" y="3990975"/>
          <p14:tracePt t="33595" x="1762125" y="3990975"/>
          <p14:tracePt t="33608" x="1714500" y="4033838"/>
          <p14:tracePt t="33621" x="1666875" y="4090988"/>
          <p14:tracePt t="33635" x="1595438" y="4224338"/>
          <p14:tracePt t="33648" x="1533525" y="4448175"/>
          <p14:tracePt t="33661" x="1495425" y="4681538"/>
          <p14:tracePt t="33676" x="1485900" y="4914900"/>
          <p14:tracePt t="33688" x="1519238" y="5048250"/>
          <p14:tracePt t="33702" x="1633538" y="5133975"/>
          <p14:tracePt t="33715" x="1781175" y="5181600"/>
          <p14:tracePt t="33728" x="1876425" y="5186363"/>
          <p14:tracePt t="33741" x="1981200" y="5186363"/>
          <p14:tracePt t="33755" x="2090738" y="5167313"/>
          <p14:tracePt t="33768" x="2195513" y="5129213"/>
          <p14:tracePt t="33782" x="2290763" y="5072063"/>
          <p14:tracePt t="33783" x="2305050" y="5057775"/>
          <p14:tracePt t="33796" x="2362200" y="5000625"/>
          <p14:tracePt t="33809" x="2409825" y="4933950"/>
          <p14:tracePt t="33821" x="2457450" y="4876800"/>
          <p14:tracePt t="33835" x="2495550" y="4838700"/>
          <p14:tracePt t="33850" x="2571750" y="4786313"/>
          <p14:tracePt t="33861" x="2638425" y="4729163"/>
          <p14:tracePt t="33875" x="2690813" y="4676775"/>
          <p14:tracePt t="33888" x="2705100" y="4648200"/>
          <p14:tracePt t="33902" x="2709863" y="4643438"/>
          <p14:tracePt t="33915" x="2709863" y="4638675"/>
          <p14:tracePt t="33928" x="2709863" y="4633913"/>
          <p14:tracePt t="33942" x="2709863" y="4629150"/>
          <p14:tracePt t="33974" x="2714625" y="4629150"/>
          <p14:tracePt t="33979" x="2724150" y="4624388"/>
          <p14:tracePt t="33985" x="2733675" y="4614863"/>
          <p14:tracePt t="33995" x="2762250" y="4600575"/>
          <p14:tracePt t="34008" x="2795588" y="4581525"/>
          <p14:tracePt t="34023" x="2805113" y="4562475"/>
          <p14:tracePt t="34035" x="2809875" y="4552950"/>
          <p14:tracePt t="34050" x="2809875" y="4548188"/>
          <p14:tracePt t="34062" x="2809875" y="4543425"/>
          <p14:tracePt t="34092" x="2809875" y="4548188"/>
          <p14:tracePt t="34172" x="2814638" y="4548188"/>
          <p14:tracePt t="34177" x="2824163" y="4552950"/>
          <p14:tracePt t="34183" x="2843213" y="4557713"/>
          <p14:tracePt t="34195" x="2952750" y="4567238"/>
          <p14:tracePt t="34209" x="3152775" y="4619625"/>
          <p14:tracePt t="34222" x="3362325" y="4691063"/>
          <p14:tracePt t="34235" x="3490913" y="4752975"/>
          <p14:tracePt t="34249" x="3586163" y="4838700"/>
          <p14:tracePt t="34251" x="3600450" y="4848225"/>
          <p14:tracePt t="34262" x="3667125" y="4910138"/>
          <p14:tracePt t="34276" x="3729038" y="4967288"/>
          <p14:tracePt t="34289" x="3776663" y="5005388"/>
          <p14:tracePt t="34290" x="3790950" y="5010150"/>
          <p14:tracePt t="34302" x="3819525" y="5024438"/>
          <p14:tracePt t="34315" x="3833813" y="5029200"/>
          <p14:tracePt t="34329" x="3838575" y="5033963"/>
          <p14:tracePt t="34356" x="3838575" y="5038725"/>
          <p14:tracePt t="34375" x="3843338" y="5038725"/>
          <p14:tracePt t="34384" x="3848100" y="5038725"/>
          <p14:tracePt t="34395" x="3867150" y="5019675"/>
          <p14:tracePt t="34410" x="3919538" y="4938713"/>
          <p14:tracePt t="34422" x="3990975" y="4824413"/>
          <p14:tracePt t="34435" x="4086225" y="4714875"/>
          <p14:tracePt t="34449" x="4219575" y="4605338"/>
          <p14:tracePt t="34462" x="4343400" y="4510088"/>
          <p14:tracePt t="34476" x="4524375" y="4400550"/>
          <p14:tracePt t="34489" x="4686300" y="4300538"/>
          <p14:tracePt t="34502" x="4843463" y="4210050"/>
          <p14:tracePt t="34516" x="5067300" y="4133850"/>
          <p14:tracePt t="34530" x="5324475" y="4095750"/>
          <p14:tracePt t="34543" x="5543550" y="4095750"/>
          <p14:tracePt t="34557" x="5662613" y="4129088"/>
          <p14:tracePt t="34569" x="5710238" y="4171950"/>
          <p14:tracePt t="34582" x="5786438" y="4252913"/>
          <p14:tracePt t="34596" x="5943600" y="4391025"/>
          <p14:tracePt t="34609" x="6172200" y="4524375"/>
          <p14:tracePt t="34623" x="6348413" y="4624388"/>
          <p14:tracePt t="34636" x="6457950" y="4676775"/>
          <p14:tracePt t="34649" x="6529388" y="4686300"/>
          <p14:tracePt t="34662" x="6572250" y="4686300"/>
          <p14:tracePt t="34676" x="6624638" y="4691063"/>
          <p14:tracePt t="34689" x="6700838" y="4705350"/>
          <p14:tracePt t="34704" x="6877050" y="4752975"/>
          <p14:tracePt t="34716" x="7081838" y="4805363"/>
          <p14:tracePt t="34730" x="7319963" y="4852988"/>
          <p14:tracePt t="34742" x="7562850" y="4862513"/>
          <p14:tracePt t="34756" x="7834313" y="4843463"/>
          <p14:tracePt t="34769" x="8077200" y="4786313"/>
          <p14:tracePt t="34783" x="8301038" y="4700588"/>
          <p14:tracePt t="34798" x="8477250" y="4557713"/>
          <p14:tracePt t="34809" x="8553450" y="4448175"/>
          <p14:tracePt t="34823" x="8596313" y="4329113"/>
          <p14:tracePt t="34836" x="8620125" y="4233863"/>
          <p14:tracePt t="34849" x="8615363" y="4162425"/>
          <p14:tracePt t="34862" x="8591550" y="4095750"/>
          <p14:tracePt t="34877" x="8572500" y="4048125"/>
          <p14:tracePt t="34889" x="8562975" y="4019550"/>
          <p14:tracePt t="34903" x="8548688" y="3990975"/>
          <p14:tracePt t="34916" x="8534400" y="3981450"/>
          <p14:tracePt t="34929" x="8515350" y="3981450"/>
          <p14:tracePt t="34944" x="8439150" y="4019550"/>
          <p14:tracePt t="34956" x="8358188" y="4114800"/>
          <p14:tracePt t="34970" x="8243888" y="4271963"/>
          <p14:tracePt t="34970" x="8220075" y="4305300"/>
          <p14:tracePt t="34983" x="8129588" y="4448175"/>
          <p14:tracePt t="34996" x="8029575" y="4600575"/>
          <p14:tracePt t="35009" x="7962900" y="4738688"/>
          <p14:tracePt t="35023" x="7948613" y="4814888"/>
          <p14:tracePt t="35036" x="7953375" y="4891088"/>
          <p14:tracePt t="35049" x="7991475" y="5019675"/>
          <p14:tracePt t="35063" x="8048625" y="5176838"/>
          <p14:tracePt t="35076" x="8115300" y="5353050"/>
          <p14:tracePt t="35090" x="8177213" y="5491163"/>
          <p14:tracePt t="35103" x="8234363" y="5591175"/>
          <p14:tracePt t="35116" x="8272463" y="5614988"/>
          <p14:tracePt t="35129" x="8277225" y="5619750"/>
          <p14:tracePt t="35160" x="8277225" y="5614988"/>
          <p14:tracePt t="35170" x="8277225" y="5595938"/>
          <p14:tracePt t="35183" x="8262938" y="5557838"/>
          <p14:tracePt t="35196" x="8234363" y="5529263"/>
          <p14:tracePt t="35210" x="8186738" y="5486400"/>
          <p14:tracePt t="35223" x="8105775" y="5429250"/>
          <p14:tracePt t="35236" x="7977188" y="5338763"/>
          <p14:tracePt t="35250" x="7820025" y="5186363"/>
          <p14:tracePt t="35251" x="7796213" y="5153025"/>
          <p14:tracePt t="35263" x="7691438" y="5000625"/>
          <p14:tracePt t="35277" x="7615238" y="4852988"/>
          <p14:tracePt t="35290" x="7572375" y="4762500"/>
          <p14:tracePt t="35303" x="7567613" y="4743450"/>
          <p14:tracePt t="35317" x="7562850" y="4724400"/>
          <p14:tracePt t="35330" x="7558088" y="4686300"/>
          <p14:tracePt t="35343" x="7548563" y="4629150"/>
          <p14:tracePt t="35358" x="7534275" y="4533900"/>
          <p14:tracePt t="35370" x="7515225" y="4467225"/>
          <p14:tracePt t="35383" x="7481888" y="4424363"/>
          <p14:tracePt t="35396" x="7443788" y="4405313"/>
          <p14:tracePt t="35410" x="7405688" y="4410075"/>
          <p14:tracePt t="35423" x="7367588" y="4452938"/>
          <p14:tracePt t="35437" x="7258050" y="4624388"/>
          <p14:tracePt t="35450" x="7134225" y="4838700"/>
          <p14:tracePt t="35463" x="7034213" y="5057775"/>
          <p14:tracePt t="35477" x="6991350" y="5191125"/>
          <p14:tracePt t="35490" x="6996113" y="5310188"/>
          <p14:tracePt t="35503" x="7043738" y="5410200"/>
          <p14:tracePt t="35517" x="7153275" y="5505450"/>
          <p14:tracePt t="35531" x="7286625" y="5572125"/>
          <p14:tracePt t="35543" x="7377113" y="5586413"/>
          <p14:tracePt t="35556" x="7462838" y="5591175"/>
          <p14:tracePt t="35570" x="7543800" y="5586413"/>
          <p14:tracePt t="35583" x="7600950" y="5572125"/>
          <p14:tracePt t="35598" x="7672388" y="5538788"/>
          <p14:tracePt t="35610" x="7748588" y="5481638"/>
          <p14:tracePt t="35624" x="7858125" y="5353050"/>
          <p14:tracePt t="35637" x="7962900" y="5167313"/>
          <p14:tracePt t="35650" x="8043863" y="4905375"/>
          <p14:tracePt t="35664" x="8096250" y="4591050"/>
          <p14:tracePt t="35677" x="8110538" y="4433888"/>
          <p14:tracePt t="35690" x="8134350" y="4271963"/>
          <p14:tracePt t="35703" x="8153400" y="4148138"/>
          <p14:tracePt t="35717" x="8158163" y="4062413"/>
          <p14:tracePt t="35731" x="8143875" y="4019550"/>
          <p14:tracePt t="35749" x="8115300" y="3995738"/>
          <p14:tracePt t="35757" x="8105775" y="3995738"/>
          <p14:tracePt t="35770" x="8101013" y="4000500"/>
          <p14:tracePt t="35783" x="8096250" y="4038600"/>
          <p14:tracePt t="35797" x="8091488" y="4124325"/>
          <p14:tracePt t="35811" x="8091488" y="4210050"/>
          <p14:tracePt t="35823" x="8110538" y="4314825"/>
          <p14:tracePt t="35837" x="8143875" y="4414838"/>
          <p14:tracePt t="35851" x="8172450" y="4491038"/>
          <p14:tracePt t="35864" x="8172450" y="4533900"/>
          <p14:tracePt t="35877" x="8162925" y="4600575"/>
          <p14:tracePt t="35890" x="8129588" y="4710113"/>
          <p14:tracePt t="35905" x="8062913" y="4924425"/>
          <p14:tracePt t="35917" x="8020050" y="5129213"/>
          <p14:tracePt t="35930" x="7981950" y="5362575"/>
          <p14:tracePt t="35944" x="7977188" y="5443538"/>
          <p14:tracePt t="35957" x="7977188" y="5448300"/>
          <p14:tracePt t="35988" x="7981950" y="5448300"/>
          <p14:tracePt t="36029" x="7986713" y="5448300"/>
          <p14:tracePt t="36033" x="7986713" y="5457825"/>
          <p14:tracePt t="36039" x="7986713" y="5472113"/>
          <p14:tracePt t="36050" x="7991475" y="5505450"/>
          <p14:tracePt t="36064" x="8001000" y="5538788"/>
          <p14:tracePt t="36077" x="8005763" y="5543550"/>
          <p14:tracePt t="36090" x="8015288" y="5543550"/>
          <p14:tracePt t="36104" x="8024813" y="5543550"/>
          <p14:tracePt t="36130" x="8029575" y="5543550"/>
          <p14:tracePt t="36144" x="8043863" y="5548313"/>
          <p14:tracePt t="36157" x="8081963" y="5576888"/>
          <p14:tracePt t="36171" x="8158163" y="5629275"/>
          <p14:tracePt t="36184" x="8229600" y="5653088"/>
          <p14:tracePt t="36197" x="8324850" y="5672138"/>
          <p14:tracePt t="36211" x="8372475" y="5686425"/>
          <p14:tracePt t="36224" x="8405813" y="5691188"/>
          <p14:tracePt t="36237" x="8415338" y="5695950"/>
          <p14:tracePt t="36251" x="8420100" y="5695950"/>
          <p14:tracePt t="36264" x="8420100" y="5700713"/>
          <p14:tracePt t="36278" x="8420100" y="5705475"/>
          <p14:tracePt t="36291" x="8415338" y="5719763"/>
          <p14:tracePt t="36304" x="8410575" y="5729288"/>
          <p14:tracePt t="36317" x="8405813" y="5743575"/>
          <p14:tracePt t="36332" x="8405813" y="5772150"/>
          <p14:tracePt t="36344" x="8405813" y="5791200"/>
          <p14:tracePt t="36358" x="8396288" y="5815013"/>
          <p14:tracePt t="36371" x="8377238" y="5853113"/>
          <p14:tracePt t="36384" x="8343900" y="5900738"/>
          <p14:tracePt t="36398" x="8310563" y="5957888"/>
          <p14:tracePt t="36411" x="8277225" y="6010275"/>
          <p14:tracePt t="36424" x="8258175" y="6034088"/>
          <p14:tracePt t="36438" x="8248650" y="6043613"/>
          <p14:tracePt t="36464" x="8239125" y="6057900"/>
          <p14:tracePt t="36478" x="8201025" y="6110288"/>
          <p14:tracePt t="36491" x="8143875" y="6176963"/>
          <p14:tracePt t="36504" x="8091488" y="6238875"/>
          <p14:tracePt t="36518" x="8053388" y="6281738"/>
          <p14:tracePt t="36532" x="8039100" y="6305550"/>
          <p14:tracePt t="36545" x="8034338" y="6310313"/>
          <p14:tracePt t="36571" x="8020050" y="6319838"/>
          <p14:tracePt t="36584" x="7986713" y="6353175"/>
          <p14:tracePt t="36598" x="7953375" y="6376988"/>
          <p14:tracePt t="36611" x="7915275" y="6405563"/>
          <p14:tracePt t="36625" x="7891463" y="6429375"/>
          <p14:tracePt t="36638" x="7877175" y="6443663"/>
          <p14:tracePt t="36651" x="7872413" y="6453188"/>
          <p14:tracePt t="36664" x="7867650" y="6457950"/>
          <p14:tracePt t="36679" x="7867650" y="6462713"/>
          <p14:tracePt t="36691" x="7858125" y="6467475"/>
          <p14:tracePt t="36704" x="7858125" y="6472238"/>
          <p14:tracePt t="44879" x="7853363" y="6477000"/>
          <p14:tracePt t="44884" x="7848600" y="6477000"/>
          <p14:tracePt t="44889" x="7824788" y="6491288"/>
          <p14:tracePt t="44899" x="7772400" y="6510338"/>
          <p14:tracePt t="44913" x="7643813" y="6553200"/>
          <p14:tracePt t="44926" x="7477125" y="6629400"/>
          <p14:tracePt t="44939" x="7296150" y="6729413"/>
          <p14:tracePt t="44953" x="7148513" y="6838950"/>
          <p14:tracePt t="44967" x="7043738" y="6853238"/>
          <p14:tracePt t="44979" x="6943725" y="6853238"/>
          <p14:tracePt t="44993" x="6829425" y="6853238"/>
          <p14:tracePt t="45006" x="6748463" y="6853238"/>
          <p14:tracePt t="45019" x="6657975" y="6853238"/>
          <p14:tracePt t="45033" x="6562725" y="6853238"/>
          <p14:tracePt t="45046" x="6462713" y="6853238"/>
          <p14:tracePt t="45060" x="6376988" y="6853238"/>
          <p14:tracePt t="45073" x="6319838" y="6853238"/>
          <p14:tracePt t="45086" x="6257925" y="6853238"/>
          <p14:tracePt t="45099" x="6153150" y="6853238"/>
          <p14:tracePt t="45113" x="5991225" y="6853238"/>
          <p14:tracePt t="45127" x="5881688" y="6853238"/>
          <p14:tracePt t="45140" x="5824538" y="6853238"/>
          <p14:tracePt t="45153" x="5819775" y="6853238"/>
          <p14:tracePt t="45171" x="5810250" y="6853238"/>
          <p14:tracePt t="45179" x="5800725" y="6853238"/>
          <p14:tracePt t="45193" x="5729288" y="6853238"/>
          <p14:tracePt t="45206" x="5643563" y="6853238"/>
          <p14:tracePt t="45220" x="5567363" y="6843713"/>
          <p14:tracePt t="45233" x="5514975" y="6829425"/>
          <p14:tracePt t="45246" x="5476875" y="6810375"/>
          <p14:tracePt t="45260" x="5429250" y="6796088"/>
          <p14:tracePt t="45273" x="5376863" y="6767513"/>
          <p14:tracePt t="45287" x="5319713" y="6748463"/>
          <p14:tracePt t="45300" x="5243513" y="6729413"/>
          <p14:tracePt t="45313" x="5148263" y="6705600"/>
          <p14:tracePt t="45326" x="5038725" y="6667500"/>
          <p14:tracePt t="45340" x="4962525" y="6648450"/>
          <p14:tracePt t="45353" x="4872038" y="6624638"/>
          <p14:tracePt t="45366" x="4810125" y="6605588"/>
          <p14:tracePt t="45380" x="4743450" y="6591300"/>
          <p14:tracePt t="45393" x="4691063" y="6577013"/>
          <p14:tracePt t="45408" x="4624388" y="6562725"/>
          <p14:tracePt t="45421" x="4529138" y="6538913"/>
          <p14:tracePt t="45433" x="4433888" y="6505575"/>
          <p14:tracePt t="45446" x="4357688" y="6486525"/>
          <p14:tracePt t="45460" x="4333875" y="6477000"/>
          <p14:tracePt t="45487" x="4329113" y="6477000"/>
          <p14:tracePt t="45500" x="4305300" y="6467475"/>
          <p14:tracePt t="45514" x="4219575" y="6424613"/>
          <p14:tracePt t="45527" x="4119563" y="6334125"/>
          <p14:tracePt t="45540" x="4005263" y="6167438"/>
          <p14:tracePt t="45553" x="3938588" y="6015038"/>
          <p14:tracePt t="45566" x="3852863" y="5786438"/>
          <p14:tracePt t="45580" x="3743325" y="5543550"/>
          <p14:tracePt t="45594" x="3605213" y="5262563"/>
          <p14:tracePt t="45606" x="3476625" y="5038725"/>
          <p14:tracePt t="45620" x="3352800" y="4848225"/>
          <p14:tracePt t="45633" x="3305175" y="4748213"/>
          <p14:tracePt t="45647" x="3281363" y="4695825"/>
          <p14:tracePt t="45660" x="3267075" y="4643438"/>
          <p14:tracePt t="45673" x="3243263" y="4581525"/>
          <p14:tracePt t="45687" x="3205163" y="4491038"/>
          <p14:tracePt t="45701" x="3148013" y="4348163"/>
          <p14:tracePt t="45713" x="3086100" y="4233863"/>
          <p14:tracePt t="45727" x="3019425" y="4157663"/>
          <p14:tracePt t="45740" x="2924175" y="4071938"/>
          <p14:tracePt t="45754" x="2805113" y="3971925"/>
          <p14:tracePt t="45755" x="2790825" y="3962400"/>
          <p14:tracePt t="45767" x="2690813" y="3905250"/>
          <p14:tracePt t="45780" x="2605088" y="3867150"/>
          <p14:tracePt t="45794" x="2519363" y="3857625"/>
          <p14:tracePt t="45807" x="2428875" y="3862388"/>
          <p14:tracePt t="45820" x="2324100" y="3905250"/>
          <p14:tracePt t="45834" x="2219325" y="3967163"/>
          <p14:tracePt t="45847" x="2143125" y="4014788"/>
          <p14:tracePt t="45860" x="2095500" y="4052888"/>
          <p14:tracePt t="45873" x="2052638" y="4090988"/>
          <p14:tracePt t="45887" x="2005013" y="4148138"/>
          <p14:tracePt t="45900" x="1947863" y="4219575"/>
          <p14:tracePt t="45914" x="1866900" y="4295775"/>
          <p14:tracePt t="45914" x="1847850" y="4314825"/>
          <p14:tracePt t="45927" x="1776413" y="4386263"/>
          <p14:tracePt t="45940" x="1724025" y="4462463"/>
          <p14:tracePt t="45954" x="1690688" y="4548188"/>
          <p14:tracePt t="45968" x="1662113" y="4633913"/>
          <p14:tracePt t="45980" x="1643063" y="4710113"/>
          <p14:tracePt t="45994" x="1633538" y="4805363"/>
          <p14:tracePt t="46007" x="1628775" y="4867275"/>
          <p14:tracePt t="46020" x="1624013" y="4943475"/>
          <p14:tracePt t="46034" x="1614488" y="5053013"/>
          <p14:tracePt t="46049" x="1614488" y="5186363"/>
          <p14:tracePt t="46060" x="1614488" y="5329238"/>
          <p14:tracePt t="46074" x="1638300" y="5510213"/>
          <p14:tracePt t="46087" x="1695450" y="5643563"/>
          <p14:tracePt t="46100" x="1752600" y="5724525"/>
          <p14:tracePt t="46114" x="1795463" y="5762625"/>
          <p14:tracePt t="46127" x="1819275" y="5776913"/>
          <p14:tracePt t="46141" x="1862138" y="5791200"/>
          <p14:tracePt t="46154" x="1938338" y="5795963"/>
          <p14:tracePt t="46167" x="2028825" y="5791200"/>
          <p14:tracePt t="46180" x="2147888" y="5776913"/>
          <p14:tracePt t="46194" x="2233613" y="5762625"/>
          <p14:tracePt t="46207" x="2266950" y="5757863"/>
          <p14:tracePt t="46221" x="2271713" y="5757863"/>
          <p14:tracePt t="46262" x="2271713" y="5767388"/>
          <p14:tracePt t="46267" x="2271713" y="5776913"/>
          <p14:tracePt t="46274" x="2286000" y="5819775"/>
          <p14:tracePt t="46287" x="2352675" y="5981700"/>
          <p14:tracePt t="46301" x="2476500" y="6210300"/>
          <p14:tracePt t="46314" x="2643188" y="6472238"/>
          <p14:tracePt t="46327" x="2790825" y="6681788"/>
          <p14:tracePt t="46342" x="2962275" y="6853238"/>
          <p14:tracePt t="46354" x="3148013" y="6853238"/>
          <p14:tracePt t="46367" x="3343275" y="6853238"/>
          <p14:tracePt t="46381" x="3486150" y="6853238"/>
          <p14:tracePt t="46394" x="3586163" y="6853238"/>
          <p14:tracePt t="46408" x="3643313" y="6853238"/>
          <p14:tracePt t="46421" x="3657600" y="6853238"/>
          <p14:tracePt t="46434" x="3662363" y="6853238"/>
          <p14:tracePt t="46448" x="3671888" y="6853238"/>
          <p14:tracePt t="46461" x="3695700" y="6853238"/>
          <p14:tracePt t="46476" x="3724275" y="6834188"/>
          <p14:tracePt t="46487" x="3752850" y="6824663"/>
          <p14:tracePt t="46501" x="3776663" y="6815138"/>
          <p14:tracePt t="46514" x="3795713" y="6810375"/>
          <p14:tracePt t="46528" x="3814763" y="6805613"/>
          <p14:tracePt t="46541" x="3829050" y="6805613"/>
          <p14:tracePt t="46555" x="3833813" y="6805613"/>
          <p14:tracePt t="46568" x="3833813" y="6800850"/>
          <p14:tracePt t="46598" x="3838575" y="6800850"/>
          <p14:tracePt t="46608" x="3852863" y="6800850"/>
          <p14:tracePt t="46621" x="3881438" y="6805613"/>
          <p14:tracePt t="46634" x="3910013" y="6815138"/>
          <p14:tracePt t="46648" x="3929063" y="6815138"/>
          <p14:tracePt t="46661" x="3948113" y="6815138"/>
          <p14:tracePt t="46674" x="3976688" y="6815138"/>
          <p14:tracePt t="46688" x="4019550" y="6819900"/>
          <p14:tracePt t="46702" x="4062413" y="6819900"/>
          <p14:tracePt t="46715" x="4129088" y="6819900"/>
          <p14:tracePt t="46728" x="4238625" y="6810375"/>
          <p14:tracePt t="46741" x="4357688" y="6800850"/>
          <p14:tracePt t="46755" x="4505325" y="6791325"/>
          <p14:tracePt t="46757" x="4524375" y="6791325"/>
          <p14:tracePt t="46768" x="4605338" y="6791325"/>
          <p14:tracePt t="46781" x="4638675" y="6800850"/>
          <p14:tracePt t="46796" x="4638675" y="6805613"/>
          <p14:tracePt t="46808" x="4638675" y="6810375"/>
          <p14:tracePt t="46821" x="4633913" y="6815138"/>
          <p14:tracePt t="46983" x="4633913" y="6819900"/>
          <p14:tracePt t="56620" x="4638675" y="6819900"/>
          <p14:tracePt t="56625" x="4657725" y="6819900"/>
          <p14:tracePt t="56631" x="4681538" y="6819900"/>
          <p14:tracePt t="56644" x="4743450" y="6829425"/>
          <p14:tracePt t="56658" x="4814888" y="6838950"/>
          <p14:tracePt t="56673" x="4891088" y="6853238"/>
          <p14:tracePt t="56687" x="4910138" y="6853238"/>
          <p14:tracePt t="56799" x="4914900" y="6853238"/>
          <p14:tracePt t="56804" x="4919663" y="6853238"/>
          <p14:tracePt t="56818" x="4995863" y="6853238"/>
          <p14:tracePt t="56832" x="5110163" y="6853238"/>
          <p14:tracePt t="56847" x="5181600" y="6853238"/>
          <p14:tracePt t="56858" x="5210175" y="6853238"/>
          <p14:tracePt t="56871" x="5214938" y="6853238"/>
          <p14:tracePt t="56884" x="5224463" y="6853238"/>
          <p14:tracePt t="56898" x="5257800" y="6853238"/>
          <p14:tracePt t="56911" x="5300663" y="6853238"/>
          <p14:tracePt t="56925" x="5357813" y="6853238"/>
          <p14:tracePt t="56938" x="5381625" y="6853238"/>
          <p14:tracePt t="56952" x="5395913" y="6853238"/>
          <p14:tracePt t="56966" x="5419725" y="6853238"/>
          <p14:tracePt t="56979" x="5472113" y="6853238"/>
          <p14:tracePt t="56991" x="5529263" y="6853238"/>
          <p14:tracePt t="57005" x="5600700" y="6853238"/>
          <p14:tracePt t="57018" x="5667375" y="6853238"/>
          <p14:tracePt t="57032" x="5719763" y="6853238"/>
          <p14:tracePt t="57047" x="5805488" y="6848475"/>
          <p14:tracePt t="57058" x="5915025" y="6834188"/>
          <p14:tracePt t="57071" x="6062663" y="6777038"/>
          <p14:tracePt t="57087" x="6172200" y="6715125"/>
          <p14:tracePt t="57099" x="6205538" y="6667500"/>
          <p14:tracePt t="57111" x="6224588" y="6643688"/>
          <p14:tracePt t="57125" x="6243638" y="6605588"/>
          <p14:tracePt t="57138" x="6267450" y="6557963"/>
          <p14:tracePt t="57151" x="6305550" y="6481763"/>
          <p14:tracePt t="57165" x="6334125" y="6434138"/>
          <p14:tracePt t="57178" x="6343650" y="6415088"/>
          <p14:tracePt t="57192" x="6343650" y="6410325"/>
          <p14:tracePt t="57508" x="6348413" y="6410325"/>
          <p14:tracePt t="57513" x="6357938" y="6415088"/>
          <p14:tracePt t="57526" x="6410325" y="6448425"/>
          <p14:tracePt t="57538" x="6510338" y="6500813"/>
          <p14:tracePt t="57552" x="6591300" y="6538913"/>
          <p14:tracePt t="57565" x="6667500" y="6562725"/>
          <p14:tracePt t="57578" x="6734175" y="6577013"/>
          <p14:tracePt t="57593" x="6791325" y="6591300"/>
          <p14:tracePt t="57605" x="6824663" y="6605588"/>
          <p14:tracePt t="57619" x="6853238" y="6619875"/>
          <p14:tracePt t="57632" x="6886575" y="6643688"/>
          <p14:tracePt t="57646" x="6924675" y="6662738"/>
          <p14:tracePt t="57659" x="6981825" y="6691313"/>
          <p14:tracePt t="57672" x="7024688" y="6705600"/>
          <p14:tracePt t="57685" x="7058025" y="6705600"/>
          <p14:tracePt t="57699" x="7077075" y="6705600"/>
          <p14:tracePt t="57712" x="7091363" y="6705600"/>
          <p14:tracePt t="57725" x="7110413" y="6705600"/>
          <p14:tracePt t="57739" x="7167563" y="6705600"/>
          <p14:tracePt t="57752" x="7296150" y="6719888"/>
          <p14:tracePt t="57765" x="7419975" y="6738938"/>
          <p14:tracePt t="57780" x="7596188" y="6753225"/>
          <p14:tracePt t="57792" x="7705725" y="6762750"/>
          <p14:tracePt t="57805" x="7781925" y="6767513"/>
          <p14:tracePt t="57819" x="7843838" y="6767513"/>
          <p14:tracePt t="57832" x="7891463" y="6767513"/>
          <p14:tracePt t="57847" x="8005763" y="6767513"/>
          <p14:tracePt t="57860" x="8134350" y="6786563"/>
          <p14:tracePt t="57873" x="8305800" y="6810375"/>
          <p14:tracePt t="57885" x="8434388" y="6834188"/>
          <p14:tracePt t="57899" x="8543925" y="6834188"/>
          <p14:tracePt t="57912" x="8624888" y="6834188"/>
          <p14:tracePt t="57925" x="8720138" y="6810375"/>
          <p14:tracePt t="57939" x="8839200" y="6753225"/>
          <p14:tracePt t="57952" x="9024938" y="6672263"/>
          <p14:tracePt t="57966" x="9239250" y="6605588"/>
          <p14:tracePt t="57979" x="9424988" y="6562725"/>
          <p14:tracePt t="57992" x="9544050" y="6524625"/>
          <p14:tracePt t="58006" x="9601200" y="6505575"/>
          <p14:tracePt t="58019" x="9644063" y="6477000"/>
          <p14:tracePt t="58033" x="9710738" y="6443663"/>
          <p14:tracePt t="58046" x="9777413" y="6391275"/>
          <p14:tracePt t="58059" x="9906000" y="6291263"/>
          <p14:tracePt t="58072" x="10053638" y="6196013"/>
          <p14:tracePt t="58086" x="10215563" y="6086475"/>
          <p14:tracePt t="58099" x="10344150" y="5957888"/>
          <p14:tracePt t="58112" x="10439400" y="5805488"/>
          <p14:tracePt t="58127" x="10525125" y="5605463"/>
          <p14:tracePt t="58139" x="10591800" y="5405438"/>
          <p14:tracePt t="58153" x="10682288" y="5172075"/>
          <p14:tracePt t="58153" x="10696575" y="5138738"/>
          <p14:tracePt t="58166" x="10753725" y="5005388"/>
          <p14:tracePt t="58179" x="10782300" y="4919663"/>
          <p14:tracePt t="58192" x="10791825" y="4857750"/>
          <p14:tracePt t="58206" x="10796588" y="4805363"/>
          <p14:tracePt t="58221" x="10791825" y="4738688"/>
          <p14:tracePt t="58232" x="10777538" y="4681538"/>
          <p14:tracePt t="58246" x="10768013" y="4629150"/>
          <p14:tracePt t="58259" x="10763250" y="4600575"/>
          <p14:tracePt t="58273" x="10758488" y="4595813"/>
          <p14:tracePt t="58408" x="10758488" y="4600575"/>
          <p14:tracePt t="58423" x="10753725" y="4600575"/>
          <p14:tracePt t="58428" x="10753725" y="4605338"/>
          <p14:tracePt t="58433" x="10753725" y="4614863"/>
          <p14:tracePt t="58446" x="10739438" y="4643438"/>
          <p14:tracePt t="58460" x="10715625" y="4719638"/>
          <p14:tracePt t="58475" x="10672763" y="4838700"/>
          <p14:tracePt t="58486" x="10639425" y="4929188"/>
          <p14:tracePt t="58501" x="10591800" y="5029200"/>
          <p14:tracePt t="58513" x="10529888" y="5143500"/>
          <p14:tracePt t="58526" x="10458450" y="5305425"/>
          <p14:tracePt t="58540" x="10377488" y="5534025"/>
          <p14:tracePt t="58553" x="10291763" y="5786438"/>
          <p14:tracePt t="58566" x="10220325" y="5953125"/>
          <p14:tracePt t="58579" x="10182225" y="6000750"/>
          <p14:tracePt t="58595" x="10163175" y="6000750"/>
          <p14:tracePt t="58607" x="10125075" y="5995988"/>
          <p14:tracePt t="58619" x="10067925" y="5991225"/>
          <p14:tracePt t="58633" x="10010775" y="5995988"/>
          <p14:tracePt t="58646" x="9958388" y="6019800"/>
          <p14:tracePt t="58660" x="9891713" y="6062663"/>
          <p14:tracePt t="58673" x="9791700" y="6119813"/>
          <p14:tracePt t="58686" x="9715500" y="6176963"/>
          <p14:tracePt t="58699" x="9686925" y="6205538"/>
          <p14:tracePt t="58713" x="9682163" y="6210300"/>
          <p14:tracePt t="58757" x="9686925" y="6210300"/>
          <p14:tracePt t="58767" x="9691688" y="6210300"/>
          <p14:tracePt t="58773" x="9696450" y="6215063"/>
          <p14:tracePt t="58781" x="9715500" y="6224588"/>
          <p14:tracePt t="58793" x="9763125" y="6243638"/>
          <p14:tracePt t="58806" x="9815513" y="6257925"/>
          <p14:tracePt t="58820" x="9882188" y="6272213"/>
          <p14:tracePt t="58833" x="9958388" y="6286500"/>
          <p14:tracePt t="58848" x="10025063" y="6291263"/>
          <p14:tracePt t="58860" x="10072688" y="6291263"/>
          <p14:tracePt t="58875" x="10101263" y="6291263"/>
          <p14:tracePt t="58886" x="10129838" y="6291263"/>
          <p14:tracePt t="58900" x="10177463" y="6291263"/>
          <p14:tracePt t="58914" x="10215563" y="6286500"/>
          <p14:tracePt t="58928" x="10234613" y="6272213"/>
          <p14:tracePt t="58940" x="10244138" y="6262688"/>
          <p14:tracePt t="58953" x="10258425" y="6253163"/>
          <p14:tracePt t="58968" x="10287000" y="6243638"/>
          <p14:tracePt t="58980" x="10334625" y="6224588"/>
          <p14:tracePt t="58993" x="10387013" y="6205538"/>
          <p14:tracePt t="59007" x="10444163" y="6191250"/>
          <p14:tracePt t="59020" x="10491788" y="6181725"/>
          <p14:tracePt t="59035" x="10529888" y="6172200"/>
          <p14:tracePt t="59048" x="10553700" y="6167438"/>
          <p14:tracePt t="59062" x="10587038" y="6157913"/>
          <p14:tracePt t="59073" x="10625138" y="6148388"/>
          <p14:tracePt t="59087" x="10677525" y="6143625"/>
          <p14:tracePt t="59100" x="10710863" y="6138863"/>
          <p14:tracePt t="59113" x="10753725" y="6129338"/>
          <p14:tracePt t="59127" x="10777538" y="6124575"/>
          <p14:tracePt t="59140" x="10810875" y="6119813"/>
          <p14:tracePt t="59153" x="10863263" y="6115050"/>
          <p14:tracePt t="59167" x="10958513" y="6119813"/>
          <p14:tracePt t="59180" x="11187113" y="6148388"/>
          <p14:tracePt t="59193" x="11349038" y="6162675"/>
          <p14:tracePt t="59207" x="11477625" y="6167438"/>
          <p14:tracePt t="59220" x="11539538" y="6162675"/>
          <p14:tracePt t="59234" x="11558588" y="6153150"/>
          <p14:tracePt t="59248" x="11563350" y="6148388"/>
          <p14:tracePt t="59330" x="11568113" y="6148388"/>
          <p14:tracePt t="59336" x="11572875" y="6148388"/>
          <p14:tracePt t="59344" x="11606213" y="6124575"/>
          <p14:tracePt t="59354" x="11658600" y="6100763"/>
          <p14:tracePt t="59367" x="11739563" y="6076950"/>
          <p14:tracePt t="59380" x="11801475" y="6072188"/>
          <p14:tracePt t="59394" x="11868150" y="6067425"/>
          <p14:tracePt t="59407" x="11920538" y="6067425"/>
          <p14:tracePt t="59421" x="11991975" y="6067425"/>
          <p14:tracePt t="59434" x="12034838" y="6067425"/>
          <p14:tracePt t="59492" x="12039600" y="6067425"/>
          <p14:tracePt t="59498" x="12049125" y="6067425"/>
          <p14:tracePt t="59503" x="12063413" y="6076950"/>
          <p14:tracePt t="59514" x="12115800" y="6100763"/>
          <p14:tracePt t="59527" x="12163425" y="6119813"/>
          <p14:tracePt t="59541" x="12187238" y="6129338"/>
          <p14:tracePt t="59684" x="12187238" y="6138863"/>
          <p14:tracePt t="59689" x="12187238" y="6143625"/>
          <p14:tracePt t="59702" x="12177713" y="6153150"/>
          <p14:tracePt t="59714" x="12163425" y="6162675"/>
          <p14:tracePt t="59728" x="12144375" y="6167438"/>
          <p14:tracePt t="59741" x="12130088" y="6172200"/>
          <p14:tracePt t="59754" x="12125325" y="6176963"/>
          <p14:tracePt t="59783" x="12120563" y="6176963"/>
          <p14:tracePt t="59788" x="12115800" y="6181725"/>
          <p14:tracePt t="59794" x="12106275" y="6181725"/>
          <p14:tracePt t="59807" x="12091988" y="6186488"/>
          <p14:tracePt t="59821" x="12087225" y="6186488"/>
          <p14:tracePt t="59857" x="12082463" y="6186488"/>
          <p14:tracePt t="59862" x="12072938" y="6186488"/>
          <p14:tracePt t="59874" x="12053888" y="6191250"/>
          <p14:tracePt t="59887" x="12015788" y="6191250"/>
          <p14:tracePt t="59901" x="11987213" y="6191250"/>
          <p14:tracePt t="59914" x="11963400" y="6196013"/>
          <p14:tracePt t="59928" x="11949113" y="6200775"/>
          <p14:tracePt t="59941" x="11939588" y="6205538"/>
          <p14:tracePt t="59955" x="11911013" y="6219825"/>
          <p14:tracePt t="59969" x="11858625" y="6248400"/>
          <p14:tracePt t="59981" x="11820525" y="6272213"/>
          <p14:tracePt t="59995" x="11811000" y="6276975"/>
        </p14:tracePtLst>
      </p14:laserTrace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0" y="250871"/>
            <a:ext cx="12192000" cy="46166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Mechanical Properties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09883" y="4337509"/>
            <a:ext cx="4810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C103 ambient and elevated temperature mechanical property comparison. </a:t>
            </a:r>
            <a:r>
              <a:rPr 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Possible that fine distributed oxides from the L-PBF acts as a strengthener and stabilizer</a:t>
            </a:r>
            <a: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39864" y="3996493"/>
            <a:ext cx="27025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Test Matrix.</a:t>
            </a:r>
            <a:endParaRPr lang="en-US" sz="1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26516" y="914965"/>
            <a:ext cx="6340785" cy="3700645"/>
            <a:chOff x="426516" y="2981509"/>
            <a:chExt cx="6340785" cy="3700645"/>
          </a:xfrm>
        </p:grpSpPr>
        <p:sp>
          <p:nvSpPr>
            <p:cNvPr id="8" name="TextBox 7"/>
            <p:cNvSpPr txBox="1"/>
            <p:nvPr/>
          </p:nvSpPr>
          <p:spPr>
            <a:xfrm>
              <a:off x="426516" y="6428238"/>
              <a:ext cx="634078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AM C103 stress-strain curves vs. material condition.  Specimens printed in the vertical (Z) direction.</a:t>
              </a:r>
              <a:endParaRPr lang="en-US" sz="105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516" y="2981509"/>
              <a:ext cx="6340785" cy="3474720"/>
            </a:xfrm>
            <a:prstGeom prst="rect">
              <a:avLst/>
            </a:prstGeom>
          </p:spPr>
        </p:pic>
      </p:grp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043896"/>
              </p:ext>
            </p:extLst>
          </p:nvPr>
        </p:nvGraphicFramePr>
        <p:xfrm>
          <a:off x="9024611" y="5102286"/>
          <a:ext cx="1219200" cy="9944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6528">
                  <a:extLst>
                    <a:ext uri="{9D8B030D-6E8A-4147-A177-3AD203B41FA5}">
                      <a16:colId xmlns:a16="http://schemas.microsoft.com/office/drawing/2014/main" val="2774647448"/>
                    </a:ext>
                  </a:extLst>
                </a:gridCol>
                <a:gridCol w="672672">
                  <a:extLst>
                    <a:ext uri="{9D8B030D-6E8A-4147-A177-3AD203B41FA5}">
                      <a16:colId xmlns:a16="http://schemas.microsoft.com/office/drawing/2014/main" val="2076971901"/>
                    </a:ext>
                  </a:extLst>
                </a:gridCol>
              </a:tblGrid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Angle (°)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effectLst/>
                        </a:rPr>
                        <a:t>Sa      </a:t>
                      </a:r>
                      <a:r>
                        <a:rPr lang="en-US" sz="1200" b="1" u="none" strike="noStrike" dirty="0">
                          <a:effectLst/>
                        </a:rPr>
                        <a:t>(µm)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55687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12.9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81001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45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8.1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158816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90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10.5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0727457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9024611" y="6096696"/>
            <a:ext cx="12192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 C103 as-built surface roughness</a:t>
            </a:r>
            <a:endParaRPr lang="en-US" sz="105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782" y="914965"/>
            <a:ext cx="4780533" cy="3474720"/>
          </a:xfrm>
          <a:prstGeom prst="rect">
            <a:avLst/>
          </a:prstGeom>
        </p:spPr>
      </p:pic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5474683"/>
              </p:ext>
            </p:extLst>
          </p:nvPr>
        </p:nvGraphicFramePr>
        <p:xfrm>
          <a:off x="6329669" y="5336601"/>
          <a:ext cx="1360428" cy="7600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7423">
                  <a:extLst>
                    <a:ext uri="{9D8B030D-6E8A-4147-A177-3AD203B41FA5}">
                      <a16:colId xmlns:a16="http://schemas.microsoft.com/office/drawing/2014/main" val="1775990427"/>
                    </a:ext>
                  </a:extLst>
                </a:gridCol>
                <a:gridCol w="653005">
                  <a:extLst>
                    <a:ext uri="{9D8B030D-6E8A-4147-A177-3AD203B41FA5}">
                      <a16:colId xmlns:a16="http://schemas.microsoft.com/office/drawing/2014/main" val="2047030851"/>
                    </a:ext>
                  </a:extLst>
                </a:gridCol>
              </a:tblGrid>
              <a:tr h="20294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effectLst/>
                          <a:latin typeface="+mn-lt"/>
                        </a:rPr>
                        <a:t>Condition</a:t>
                      </a:r>
                      <a:endParaRPr lang="en-US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effectLst/>
                          <a:latin typeface="+mn-lt"/>
                        </a:rPr>
                        <a:t>Hardness (HRB)</a:t>
                      </a:r>
                      <a:endParaRPr lang="en-US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799554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As-built</a:t>
                      </a:r>
                      <a:endParaRPr lang="en-U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effectLst/>
                          <a:latin typeface="+mn-lt"/>
                        </a:rPr>
                        <a:t>93</a:t>
                      </a:r>
                      <a:endParaRPr lang="en-U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91491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SR+HIP</a:t>
                      </a:r>
                      <a:endParaRPr lang="en-U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effectLst/>
                          <a:latin typeface="+mn-lt"/>
                        </a:rPr>
                        <a:t>83</a:t>
                      </a:r>
                      <a:endParaRPr lang="en-US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1543902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329669" y="6095869"/>
            <a:ext cx="136042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 C103 hardness.</a:t>
            </a:r>
            <a:endParaRPr lang="en-US" sz="105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35607" y="6122176"/>
            <a:ext cx="408889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 C103 Room Temperature Tensile Properties in the Z direction.</a:t>
            </a:r>
            <a:endParaRPr lang="en-US" sz="105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5955867"/>
              </p:ext>
            </p:extLst>
          </p:nvPr>
        </p:nvGraphicFramePr>
        <p:xfrm>
          <a:off x="1435607" y="5329696"/>
          <a:ext cx="4088893" cy="792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27378">
                  <a:extLst>
                    <a:ext uri="{9D8B030D-6E8A-4147-A177-3AD203B41FA5}">
                      <a16:colId xmlns:a16="http://schemas.microsoft.com/office/drawing/2014/main" val="4012151288"/>
                    </a:ext>
                  </a:extLst>
                </a:gridCol>
                <a:gridCol w="1067889">
                  <a:extLst>
                    <a:ext uri="{9D8B030D-6E8A-4147-A177-3AD203B41FA5}">
                      <a16:colId xmlns:a16="http://schemas.microsoft.com/office/drawing/2014/main" val="3120532659"/>
                    </a:ext>
                  </a:extLst>
                </a:gridCol>
                <a:gridCol w="1166248">
                  <a:extLst>
                    <a:ext uri="{9D8B030D-6E8A-4147-A177-3AD203B41FA5}">
                      <a16:colId xmlns:a16="http://schemas.microsoft.com/office/drawing/2014/main" val="1202310148"/>
                    </a:ext>
                  </a:extLst>
                </a:gridCol>
                <a:gridCol w="927378">
                  <a:extLst>
                    <a:ext uri="{9D8B030D-6E8A-4147-A177-3AD203B41FA5}">
                      <a16:colId xmlns:a16="http://schemas.microsoft.com/office/drawing/2014/main" val="2697448434"/>
                    </a:ext>
                  </a:extLst>
                </a:gridCol>
              </a:tblGrid>
              <a:tr h="1701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Condition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YS</a:t>
                      </a:r>
                      <a:r>
                        <a:rPr lang="en-US" sz="1200" baseline="-25000" dirty="0" err="1">
                          <a:solidFill>
                            <a:schemeClr val="tx1"/>
                          </a:solidFill>
                          <a:effectLst/>
                        </a:rPr>
                        <a:t>avg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(MPa)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UTS</a:t>
                      </a:r>
                      <a:r>
                        <a:rPr lang="en-US" sz="1200" baseline="-25000" dirty="0" err="1">
                          <a:solidFill>
                            <a:schemeClr val="tx1"/>
                          </a:solidFill>
                          <a:effectLst/>
                        </a:rPr>
                        <a:t>avg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(MPa)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</a:rPr>
                        <a:t>ε</a:t>
                      </a:r>
                      <a:r>
                        <a:rPr lang="en-US" sz="1200" baseline="-25000" dirty="0" err="1">
                          <a:solidFill>
                            <a:schemeClr val="tx1"/>
                          </a:solidFill>
                          <a:effectLst/>
                        </a:rPr>
                        <a:t>avg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(%)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9092043"/>
                  </a:ext>
                </a:extLst>
              </a:tr>
              <a:tr h="1600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As-Built (Z)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</a:rPr>
                        <a:t>560.43 ± 1.47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</a:rPr>
                        <a:t>410.94 ± 0.12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</a:rPr>
                        <a:t>16.67 ± 0.2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8063324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SR (Z)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</a:rPr>
                        <a:t>410.5 ± 0.28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</a:rPr>
                        <a:t>334.9 ± 1.02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</a:rPr>
                        <a:t>20.79 ± 0.4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931961"/>
                  </a:ext>
                </a:extLst>
              </a:tr>
              <a:tr h="15430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SR+HIP (Z)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</a:rPr>
                        <a:t>452.46 ± 60.35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</a:rPr>
                        <a:t>326.03 ± 106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</a:rPr>
                        <a:t>18.88 ± 4.83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509304"/>
                  </a:ext>
                </a:extLst>
              </a:tr>
            </a:tbl>
          </a:graphicData>
        </a:graphic>
      </p:graphicFrame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48160"/>
            <a:ext cx="990306" cy="824176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682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2855"/>
    </mc:Choice>
    <mc:Fallback xmlns="">
      <p:transition spd="slow" advTm="1628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6062" x="11820525" y="6276975"/>
          <p14:tracePt t="6069" x="11825288" y="6276975"/>
          <p14:tracePt t="6077" x="11839575" y="6267450"/>
          <p14:tracePt t="6089" x="11868150" y="6238875"/>
          <p14:tracePt t="6103" x="11887200" y="6186488"/>
          <p14:tracePt t="6116" x="11887200" y="6162675"/>
          <p14:tracePt t="6129" x="11887200" y="6157913"/>
          <p14:tracePt t="6143" x="11882438" y="6143625"/>
          <p14:tracePt t="6156" x="11811000" y="6091238"/>
          <p14:tracePt t="6169" x="11658600" y="6005513"/>
          <p14:tracePt t="6183" x="11396663" y="5895975"/>
          <p14:tracePt t="6196" x="11125200" y="5819775"/>
          <p14:tracePt t="6209" x="10925175" y="5776913"/>
          <p14:tracePt t="6223" x="10825163" y="5762625"/>
          <p14:tracePt t="6236" x="10753725" y="5757863"/>
          <p14:tracePt t="6251" x="10620375" y="5719763"/>
          <p14:tracePt t="6263" x="10444163" y="5676900"/>
          <p14:tracePt t="6276" x="10110788" y="5581650"/>
          <p14:tracePt t="6289" x="9648825" y="5457825"/>
          <p14:tracePt t="6303" x="8791575" y="5248275"/>
          <p14:tracePt t="6316" x="8034338" y="5091113"/>
          <p14:tracePt t="6330" x="7124700" y="4943475"/>
          <p14:tracePt t="6343" x="6215063" y="4767263"/>
          <p14:tracePt t="6356" x="5305425" y="4495800"/>
          <p14:tracePt t="6370" x="4729163" y="4252913"/>
          <p14:tracePt t="6385" x="4367213" y="4081463"/>
          <p14:tracePt t="6396" x="4305300" y="4043363"/>
          <p14:tracePt t="6410" x="4295775" y="4043363"/>
          <p14:tracePt t="6899" x="4291013" y="4043363"/>
          <p14:tracePt t="6904" x="4281488" y="4038600"/>
          <p14:tracePt t="6917" x="4191000" y="4010025"/>
          <p14:tracePt t="6930" x="3924300" y="3924300"/>
          <p14:tracePt t="6944" x="3571875" y="3829050"/>
          <p14:tracePt t="6957" x="3000375" y="3748088"/>
          <p14:tracePt t="6970" x="2624138" y="3729038"/>
          <p14:tracePt t="6984" x="2257425" y="3709988"/>
          <p14:tracePt t="6997" x="2000250" y="3686175"/>
          <p14:tracePt t="7011" x="1781175" y="3609975"/>
          <p14:tracePt t="7024" x="1614488" y="3505200"/>
          <p14:tracePt t="7037" x="1428750" y="3333750"/>
          <p14:tracePt t="7050" x="1290638" y="3143250"/>
          <p14:tracePt t="7064" x="1171575" y="2900363"/>
          <p14:tracePt t="7078" x="1090613" y="2690813"/>
          <p14:tracePt t="7091" x="1028700" y="2538413"/>
          <p14:tracePt t="7104" x="933450" y="2357438"/>
          <p14:tracePt t="7117" x="828675" y="2181225"/>
          <p14:tracePt t="7131" x="709613" y="2033588"/>
          <p14:tracePt t="7144" x="576263" y="1890713"/>
          <p14:tracePt t="7157" x="447675" y="1781175"/>
          <p14:tracePt t="7172" x="338138" y="1662113"/>
          <p14:tracePt t="7184" x="304800" y="1619250"/>
          <p14:tracePt t="7197" x="300038" y="1590675"/>
          <p14:tracePt t="7210" x="295275" y="1576388"/>
          <p14:tracePt t="7226" x="290513" y="1538288"/>
          <p14:tracePt t="7237" x="285750" y="1514475"/>
          <p14:tracePt t="7251" x="261938" y="1471613"/>
          <p14:tracePt t="7266" x="233363" y="1428750"/>
          <p14:tracePt t="7277" x="219075" y="1404938"/>
          <p14:tracePt t="7290" x="219075" y="1395413"/>
          <p14:tracePt t="7304" x="223838" y="1376363"/>
          <p14:tracePt t="7317" x="233363" y="1357313"/>
          <p14:tracePt t="7331" x="238125" y="1352550"/>
          <p14:tracePt t="7345" x="242888" y="1347788"/>
          <p14:tracePt t="7359" x="247650" y="1338263"/>
          <p14:tracePt t="7371" x="257175" y="1323975"/>
          <p14:tracePt t="7384" x="290513" y="1295400"/>
          <p14:tracePt t="7398" x="323850" y="1257300"/>
          <p14:tracePt t="7411" x="338138" y="1238250"/>
          <p14:tracePt t="7424" x="342900" y="1223963"/>
          <p14:tracePt t="7437" x="342900" y="1219200"/>
          <p14:tracePt t="7589" x="342900" y="1223963"/>
          <p14:tracePt t="7595" x="342900" y="1228725"/>
          <p14:tracePt t="7600" x="338138" y="1243013"/>
          <p14:tracePt t="7611" x="328613" y="1314450"/>
          <p14:tracePt t="7625" x="328613" y="1604963"/>
          <p14:tracePt t="7637" x="357188" y="1952625"/>
          <p14:tracePt t="7651" x="390525" y="2371725"/>
          <p14:tracePt t="7665" x="409575" y="2776538"/>
          <p14:tracePt t="7678" x="428625" y="3062288"/>
          <p14:tracePt t="7691" x="452438" y="3333750"/>
          <p14:tracePt t="7706" x="466725" y="3500438"/>
          <p14:tracePt t="7718" x="471488" y="3590925"/>
          <p14:tracePt t="7731" x="471488" y="3638550"/>
          <p14:tracePt t="7744" x="466725" y="3667125"/>
          <p14:tracePt t="7758" x="466725" y="3671888"/>
          <p14:tracePt t="8060" x="461963" y="3681413"/>
          <p14:tracePt t="8066" x="457200" y="3690938"/>
          <p14:tracePt t="8080" x="438150" y="3719513"/>
          <p14:tracePt t="8091" x="428625" y="3738563"/>
          <p14:tracePt t="8105" x="423863" y="3743325"/>
          <p14:tracePt t="8135" x="419100" y="3743325"/>
          <p14:tracePt t="8144" x="414338" y="3743325"/>
          <p14:tracePt t="8158" x="381000" y="3757613"/>
          <p14:tracePt t="8172" x="314325" y="3771900"/>
          <p14:tracePt t="8185" x="261938" y="3776663"/>
          <p14:tracePt t="8235" x="257175" y="3776663"/>
          <p14:tracePt t="8240" x="257175" y="3786188"/>
          <p14:tracePt t="8252" x="233363" y="3800475"/>
          <p14:tracePt t="8266" x="195263" y="3819525"/>
          <p14:tracePt t="8278" x="157163" y="3829050"/>
          <p14:tracePt t="8292" x="142875" y="3829050"/>
          <p14:tracePt t="8318" x="123825" y="3829050"/>
          <p14:tracePt t="8333" x="76200" y="3829050"/>
          <p14:tracePt t="8345" x="28575" y="3824288"/>
          <p14:tracePt t="45064" x="4763" y="3833813"/>
          <p14:tracePt t="45071" x="338138" y="4162425"/>
          <p14:tracePt t="45080" x="704850" y="4457700"/>
          <p14:tracePt t="45109" x="1919288" y="4900613"/>
          <p14:tracePt t="45121" x="2471738" y="4876800"/>
          <p14:tracePt t="45129" x="2928938" y="4814888"/>
          <p14:tracePt t="45143" x="3905250" y="4681538"/>
          <p14:tracePt t="45155" x="5048250" y="4486275"/>
          <p14:tracePt t="45168" x="6029325" y="4271963"/>
          <p14:tracePt t="45183" x="7043738" y="4010025"/>
          <p14:tracePt t="45218" x="8782050" y="3381375"/>
          <p14:tracePt t="45234" x="9139238" y="3105150"/>
          <p14:tracePt t="45246" x="9310688" y="2881313"/>
          <p14:tracePt t="45255" x="9386888" y="2743200"/>
          <p14:tracePt t="45261" x="9410700" y="2647950"/>
          <p14:tracePt t="45275" x="9415463" y="2566988"/>
          <p14:tracePt t="45288" x="9405938" y="2557463"/>
          <p14:tracePt t="45314" x="9353550" y="2552700"/>
          <p14:tracePt t="45315" x="9348788" y="2552700"/>
          <p14:tracePt t="45329" x="9315450" y="2552700"/>
          <p14:tracePt t="45342" x="9296400" y="2552700"/>
          <p14:tracePt t="45355" x="9291638" y="2552700"/>
          <p14:tracePt t="45417" x="9291638" y="2557463"/>
          <p14:tracePt t="45423" x="9291638" y="2566988"/>
          <p14:tracePt t="45437" x="9291638" y="2595563"/>
          <p14:tracePt t="45448" x="9301163" y="2633663"/>
          <p14:tracePt t="45462" x="9310688" y="2681288"/>
          <p14:tracePt t="45475" x="9363075" y="2819400"/>
          <p14:tracePt t="45488" x="9472613" y="3038475"/>
          <p14:tracePt t="45502" x="9705975" y="3376613"/>
          <p14:tracePt t="45516" x="10025063" y="3776663"/>
          <p14:tracePt t="45529" x="10296525" y="4090988"/>
          <p14:tracePt t="45543" x="10477500" y="4305300"/>
          <p14:tracePt t="45555" x="10577513" y="4414838"/>
          <p14:tracePt t="45569" x="10687050" y="4519613"/>
          <p14:tracePt t="45582" x="10806113" y="4643438"/>
          <p14:tracePt t="45596" x="10910888" y="4786313"/>
          <p14:tracePt t="45609" x="10972800" y="4900613"/>
          <p14:tracePt t="45622" x="11010900" y="4957763"/>
          <p14:tracePt t="45649" x="11049000" y="5000625"/>
          <p14:tracePt t="45663" x="11087100" y="5057775"/>
          <p14:tracePt t="45675" x="11158538" y="5162550"/>
          <p14:tracePt t="45690" x="11310938" y="5386388"/>
          <p14:tracePt t="45703" x="11439525" y="5591175"/>
          <p14:tracePt t="45715" x="11563350" y="5791200"/>
          <p14:tracePt t="45729" x="11615738" y="5876925"/>
          <p14:tracePt t="45743" x="11615738" y="5881688"/>
          <p14:tracePt t="49245" x="11610975" y="5881688"/>
          <p14:tracePt t="49250" x="11587163" y="5881688"/>
          <p14:tracePt t="49256" x="11558588" y="5876925"/>
          <p14:tracePt t="49266" x="11434763" y="5862638"/>
          <p14:tracePt t="49280" x="11258550" y="5824538"/>
          <p14:tracePt t="49292" x="11110913" y="5800725"/>
          <p14:tracePt t="49306" x="10929938" y="5767388"/>
          <p14:tracePt t="49319" x="10677525" y="5700713"/>
          <p14:tracePt t="49332" x="10282238" y="5586413"/>
          <p14:tracePt t="49346" x="9872663" y="5491163"/>
          <p14:tracePt t="49359" x="9434513" y="5353050"/>
          <p14:tracePt t="49373" x="9158288" y="5257800"/>
          <p14:tracePt t="49386" x="9020175" y="5205413"/>
          <p14:tracePt t="49399" x="8953500" y="5186363"/>
          <p14:tracePt t="49413" x="8896350" y="5162550"/>
          <p14:tracePt t="49426" x="8834438" y="5129213"/>
          <p14:tracePt t="49439" x="8805863" y="5110163"/>
          <p14:tracePt t="49454" x="8791575" y="5095875"/>
          <p14:tracePt t="49466" x="8786813" y="5095875"/>
          <p14:tracePt t="49479" x="8786813" y="5091113"/>
          <p14:tracePt t="49512" x="8782050" y="5091113"/>
          <p14:tracePt t="49520" x="8777288" y="5091113"/>
          <p14:tracePt t="49533" x="8739188" y="5086350"/>
          <p14:tracePt t="49548" x="8696325" y="5081588"/>
          <p14:tracePt t="49559" x="8672513" y="5076825"/>
          <p14:tracePt t="49573" x="8648700" y="5067300"/>
          <p14:tracePt t="49586" x="8596313" y="5053013"/>
          <p14:tracePt t="49599" x="8501063" y="5024438"/>
          <p14:tracePt t="49613" x="8367713" y="4981575"/>
          <p14:tracePt t="49626" x="8172450" y="4919663"/>
          <p14:tracePt t="49640" x="7924800" y="4800600"/>
          <p14:tracePt t="49653" x="7729538" y="4691063"/>
          <p14:tracePt t="49666" x="7562850" y="4576763"/>
          <p14:tracePt t="49679" x="7439025" y="4410075"/>
          <p14:tracePt t="49693" x="7400925" y="4271963"/>
          <p14:tracePt t="49706" x="7405688" y="4181475"/>
          <p14:tracePt t="49720" x="7429500" y="4124325"/>
          <p14:tracePt t="49734" x="7434263" y="4081463"/>
          <p14:tracePt t="49746" x="7434263" y="4057650"/>
          <p14:tracePt t="49759" x="7439025" y="4038600"/>
          <p14:tracePt t="49773" x="7439025" y="4033838"/>
          <p14:tracePt t="49786" x="7439025" y="4029075"/>
          <p14:tracePt t="49799" x="7415213" y="4029075"/>
          <p14:tracePt t="49813" x="7391400" y="4019550"/>
          <p14:tracePt t="49826" x="7386638" y="4019550"/>
          <p14:tracePt t="49839" x="7381875" y="4024313"/>
          <p14:tracePt t="50010" x="7381875" y="4029075"/>
          <p14:tracePt t="50018" x="7381875" y="4033838"/>
          <p14:tracePt t="50026" x="7381875" y="4043363"/>
          <p14:tracePt t="50040" x="7381875" y="4076700"/>
          <p14:tracePt t="50053" x="7381875" y="4100513"/>
          <p14:tracePt t="50066" x="7381875" y="4124325"/>
          <p14:tracePt t="50080" x="7377113" y="4138613"/>
          <p14:tracePt t="50093" x="7372350" y="4157663"/>
          <p14:tracePt t="50107" x="7372350" y="4162425"/>
          <p14:tracePt t="50120" x="7372350" y="4167188"/>
          <p14:tracePt t="50225" x="7372350" y="4162425"/>
          <p14:tracePt t="50265" x="7367588" y="4162425"/>
          <p14:tracePt t="50284" x="7367588" y="4157663"/>
          <p14:tracePt t="50293" x="7367588" y="4152900"/>
          <p14:tracePt t="50303" x="7367588" y="4148138"/>
          <p14:tracePt t="50309" x="7367588" y="4143375"/>
          <p14:tracePt t="50320" x="7362825" y="4129088"/>
          <p14:tracePt t="50334" x="7362825" y="4100513"/>
          <p14:tracePt t="50348" x="7353300" y="4062413"/>
          <p14:tracePt t="50360" x="7348538" y="4043363"/>
          <p14:tracePt t="50374" x="7348538" y="4029075"/>
          <p14:tracePt t="50387" x="7343775" y="4024313"/>
          <p14:tracePt t="50400" x="7343775" y="4014788"/>
          <p14:tracePt t="50415" x="7339013" y="4000500"/>
          <p14:tracePt t="50427" x="7329488" y="3986213"/>
          <p14:tracePt t="50440" x="7324725" y="3971925"/>
          <p14:tracePt t="50454" x="7319963" y="3957638"/>
          <p14:tracePt t="50468" x="7319963" y="3943350"/>
          <p14:tracePt t="50480" x="7319963" y="3919538"/>
          <p14:tracePt t="50494" x="7305675" y="3876675"/>
          <p14:tracePt t="50507" x="7262813" y="3824288"/>
          <p14:tracePt t="50521" x="7219950" y="3781425"/>
          <p14:tracePt t="50534" x="7177088" y="3724275"/>
          <p14:tracePt t="50548" x="7177088" y="3700463"/>
          <p14:tracePt t="50560" x="7177088" y="3676650"/>
          <p14:tracePt t="50574" x="7177088" y="3629025"/>
          <p14:tracePt t="50587" x="7177088" y="3586163"/>
          <p14:tracePt t="50600" x="7167563" y="3538538"/>
          <p14:tracePt t="50614" x="7167563" y="3505200"/>
          <p14:tracePt t="50627" x="7167563" y="3476625"/>
          <p14:tracePt t="50640" x="7167563" y="3438525"/>
          <p14:tracePt t="50654" x="7167563" y="3390900"/>
          <p14:tracePt t="50667" x="7167563" y="3352800"/>
          <p14:tracePt t="50680" x="7167563" y="3305175"/>
          <p14:tracePt t="50694" x="7172325" y="3262313"/>
          <p14:tracePt t="50708" x="7177088" y="3214688"/>
          <p14:tracePt t="50720" x="7186613" y="3186113"/>
          <p14:tracePt t="50734" x="7186613" y="3171825"/>
          <p14:tracePt t="50747" x="7186613" y="3152775"/>
          <p14:tracePt t="50760" x="7181850" y="3133725"/>
          <p14:tracePt t="50774" x="7177088" y="3109913"/>
          <p14:tracePt t="50787" x="7177088" y="3086100"/>
          <p14:tracePt t="50801" x="7177088" y="3043238"/>
          <p14:tracePt t="50803" x="7177088" y="3038475"/>
          <p14:tracePt t="50814" x="7177088" y="3014663"/>
          <p14:tracePt t="50828" x="7177088" y="3005138"/>
          <p14:tracePt t="50841" x="7177088" y="2995613"/>
          <p14:tracePt t="50898" x="7177088" y="2990850"/>
          <p14:tracePt t="50903" x="7177088" y="2986088"/>
          <p14:tracePt t="50910" x="7177088" y="2981325"/>
          <p14:tracePt t="50921" x="7177088" y="2976563"/>
          <p14:tracePt t="50935" x="7177088" y="2971800"/>
          <p14:tracePt t="50947" x="7177088" y="2967038"/>
          <p14:tracePt t="50961" x="7177088" y="2957513"/>
          <p14:tracePt t="50975" x="7181850" y="2947988"/>
          <p14:tracePt t="50987" x="7181850" y="2933700"/>
          <p14:tracePt t="51001" x="7181850" y="2919413"/>
          <p14:tracePt t="51016" x="7181850" y="2909888"/>
          <p14:tracePt t="51028" x="7181850" y="2900363"/>
          <p14:tracePt t="51041" x="7181850" y="2890838"/>
          <p14:tracePt t="51054" x="7181850" y="2886075"/>
          <p14:tracePt t="51068" x="7181850" y="2881313"/>
          <p14:tracePt t="51395" x="7181850" y="2876550"/>
          <p14:tracePt t="51401" x="7181850" y="2862263"/>
          <p14:tracePt t="51415" x="7181850" y="2819400"/>
          <p14:tracePt t="51428" x="7181850" y="2771775"/>
          <p14:tracePt t="51441" x="7181850" y="2733675"/>
          <p14:tracePt t="51456" x="7181850" y="2667000"/>
          <p14:tracePt t="51470" x="7181850" y="2595563"/>
          <p14:tracePt t="51481" x="7181850" y="2538413"/>
          <p14:tracePt t="51494" x="7181850" y="2481263"/>
          <p14:tracePt t="51508" x="7181850" y="2438400"/>
          <p14:tracePt t="51523" x="7167563" y="2376488"/>
          <p14:tracePt t="51535" x="7153275" y="2328863"/>
          <p14:tracePt t="51548" x="7143750" y="2257425"/>
          <p14:tracePt t="51561" x="7138988" y="2195513"/>
          <p14:tracePt t="51574" x="7134225" y="2114550"/>
          <p14:tracePt t="51588" x="7129463" y="2057400"/>
          <p14:tracePt t="51602" x="7129463" y="1995488"/>
          <p14:tracePt t="51615" x="7124700" y="1943100"/>
          <p14:tracePt t="51628" x="7119938" y="1905000"/>
          <p14:tracePt t="51642" x="7115175" y="1881188"/>
          <p14:tracePt t="51656" x="7105650" y="1866900"/>
          <p14:tracePt t="51668" x="7105650" y="1852613"/>
          <p14:tracePt t="51682" x="7105650" y="1838325"/>
          <p14:tracePt t="51695" x="7105650" y="1828800"/>
          <p14:tracePt t="51754" x="7105650" y="1838325"/>
          <p14:tracePt t="51759" x="7100888" y="1857375"/>
          <p14:tracePt t="51765" x="7096125" y="1881188"/>
          <p14:tracePt t="51775" x="7086600" y="1976438"/>
          <p14:tracePt t="51788" x="7067550" y="2133600"/>
          <p14:tracePt t="51802" x="7058025" y="2252663"/>
          <p14:tracePt t="51803" x="7058025" y="2266950"/>
          <p14:tracePt t="51815" x="7058025" y="2362200"/>
          <p14:tracePt t="51829" x="7058025" y="2471738"/>
          <p14:tracePt t="51841" x="7072313" y="2614613"/>
          <p14:tracePt t="51855" x="7091363" y="2776538"/>
          <p14:tracePt t="51868" x="7105650" y="2943225"/>
          <p14:tracePt t="51882" x="7105650" y="3143250"/>
          <p14:tracePt t="51896" x="7096125" y="3381375"/>
          <p14:tracePt t="51909" x="7077075" y="3619500"/>
          <p14:tracePt t="51922" x="7077075" y="3786188"/>
          <p14:tracePt t="51935" x="7091363" y="3871913"/>
          <p14:tracePt t="51949" x="7096125" y="3886200"/>
          <p14:tracePt t="52011" x="7100888" y="3886200"/>
          <p14:tracePt t="52021" x="7105650" y="3876675"/>
          <p14:tracePt t="52029" x="7115175" y="3862388"/>
          <p14:tracePt t="52042" x="7138988" y="3838575"/>
          <p14:tracePt t="52055" x="7143750" y="3833813"/>
          <p14:tracePt t="52146" x="7153275" y="3833813"/>
          <p14:tracePt t="52151" x="7167563" y="3833813"/>
          <p14:tracePt t="52162" x="7239000" y="3838575"/>
          <p14:tracePt t="52176" x="7519988" y="3871913"/>
          <p14:tracePt t="52189" x="8058150" y="3914775"/>
          <p14:tracePt t="52202" x="9101138" y="3976688"/>
          <p14:tracePt t="52215" x="10234613" y="3981450"/>
          <p14:tracePt t="52229" x="11149013" y="3919538"/>
          <p14:tracePt t="52242" x="11625263" y="3871913"/>
          <p14:tracePt t="52256" x="11930063" y="3862388"/>
          <p14:tracePt t="52269" x="12063413" y="3857625"/>
          <p14:tracePt t="52269" x="12077700" y="3857625"/>
          <p14:tracePt t="52282" x="12111038" y="3857625"/>
          <p14:tracePt t="52297" x="12130088" y="3852863"/>
          <p14:tracePt t="52309" x="12139613" y="3852863"/>
          <p14:tracePt t="52323" x="12144375" y="3848100"/>
          <p14:tracePt t="52349" x="12158663" y="3829050"/>
          <p14:tracePt t="52362" x="12177713" y="3805238"/>
          <p14:tracePt t="52502" x="12182475" y="3519488"/>
          <p14:tracePt t="52507" x="12168188" y="3476625"/>
          <p14:tracePt t="52511" x="12125325" y="3405188"/>
          <p14:tracePt t="52523" x="12077700" y="3328988"/>
          <p14:tracePt t="52537" x="12044363" y="3238500"/>
          <p14:tracePt t="52549" x="12025313" y="3162300"/>
          <p14:tracePt t="52563" x="11982450" y="3014663"/>
          <p14:tracePt t="52576" x="11915775" y="2814638"/>
          <p14:tracePt t="52589" x="11858625" y="2557463"/>
          <p14:tracePt t="52602" x="11825288" y="2319338"/>
          <p14:tracePt t="52616" x="11796713" y="2009775"/>
          <p14:tracePt t="52629" x="11782425" y="1714500"/>
          <p14:tracePt t="52643" x="11758613" y="1462088"/>
          <p14:tracePt t="52657" x="11730038" y="1252538"/>
          <p14:tracePt t="52669" x="11710988" y="1128713"/>
          <p14:tracePt t="52682" x="11691938" y="1023938"/>
          <p14:tracePt t="52696" x="11677650" y="938213"/>
          <p14:tracePt t="52709" x="11668125" y="885825"/>
          <p14:tracePt t="52722" x="11668125" y="842963"/>
          <p14:tracePt t="52736" x="11672888" y="823913"/>
          <p14:tracePt t="52749" x="11672888" y="819150"/>
          <p14:tracePt t="52809" x="11672888" y="828675"/>
          <p14:tracePt t="52814" x="11672888" y="838200"/>
          <p14:tracePt t="52820" x="11668125" y="866775"/>
          <p14:tracePt t="52830" x="11658600" y="957263"/>
          <p14:tracePt t="52843" x="11649075" y="1162050"/>
          <p14:tracePt t="52857" x="11653838" y="1433513"/>
          <p14:tracePt t="52869" x="11677650" y="1700213"/>
          <p14:tracePt t="52883" x="11701463" y="2066925"/>
          <p14:tracePt t="52896" x="11701463" y="2381250"/>
          <p14:tracePt t="52910" x="11701463" y="2771775"/>
          <p14:tracePt t="52923" x="11696700" y="3133725"/>
          <p14:tracePt t="52936" x="11687175" y="3395663"/>
          <p14:tracePt t="52950" x="11672888" y="3505200"/>
          <p14:tracePt t="52963" x="11668125" y="3595688"/>
          <p14:tracePt t="52976" x="11658600" y="3700463"/>
          <p14:tracePt t="52989" x="11663363" y="3767138"/>
          <p14:tracePt t="53003" x="11668125" y="3790950"/>
          <p14:tracePt t="53017" x="11672888" y="3790950"/>
          <p14:tracePt t="53043" x="11672888" y="3781425"/>
          <p14:tracePt t="53056" x="11696700" y="3662363"/>
          <p14:tracePt t="53070" x="11730038" y="3395663"/>
          <p14:tracePt t="53083" x="11744325" y="3095625"/>
          <p14:tracePt t="53096" x="11763375" y="2843213"/>
          <p14:tracePt t="53110" x="11782425" y="2647950"/>
          <p14:tracePt t="53124" x="11820525" y="2362200"/>
          <p14:tracePt t="53136" x="11844338" y="2190750"/>
          <p14:tracePt t="53149" x="11853863" y="2062163"/>
          <p14:tracePt t="53163" x="11849100" y="1990725"/>
          <p14:tracePt t="53177" x="11844338" y="1971675"/>
          <p14:tracePt t="53214" x="11844338" y="1976438"/>
          <p14:tracePt t="53220" x="11834813" y="2000250"/>
          <p14:tracePt t="53229" x="11801475" y="2095500"/>
          <p14:tracePt t="53243" x="11734800" y="2324100"/>
          <p14:tracePt t="53257" x="11682413" y="2557463"/>
          <p14:tracePt t="53270" x="11644313" y="2828925"/>
          <p14:tracePt t="53283" x="11639550" y="3095625"/>
          <p14:tracePt t="53298" x="11658600" y="3352800"/>
          <p14:tracePt t="53299" x="11663363" y="3386138"/>
          <p14:tracePt t="53311" x="11672888" y="3605213"/>
          <p14:tracePt t="53323" x="11677650" y="3800475"/>
          <p14:tracePt t="53336" x="11677650" y="3981450"/>
          <p14:tracePt t="53350" x="11687175" y="4081463"/>
          <p14:tracePt t="53363" x="11691938" y="4100513"/>
          <p14:tracePt t="53521" x="11691938" y="4105275"/>
          <p14:tracePt t="53527" x="11691938" y="4119563"/>
          <p14:tracePt t="53537" x="11682413" y="4138613"/>
          <p14:tracePt t="53550" x="11663363" y="4191000"/>
          <p14:tracePt t="53564" x="11653838" y="4243388"/>
          <p14:tracePt t="53578" x="11634788" y="4295775"/>
          <p14:tracePt t="53590" x="11610975" y="4333875"/>
          <p14:tracePt t="53603" x="11563350" y="4386263"/>
          <p14:tracePt t="53617" x="11487150" y="4438650"/>
          <p14:tracePt t="53630" x="11415713" y="4481513"/>
          <p14:tracePt t="53645" x="11306175" y="4548188"/>
          <p14:tracePt t="53657" x="11201400" y="4624388"/>
          <p14:tracePt t="53671" x="11044238" y="4743450"/>
          <p14:tracePt t="53683" x="10887075" y="4867275"/>
          <p14:tracePt t="53698" x="10629900" y="5048250"/>
          <p14:tracePt t="53710" x="10363200" y="5219700"/>
          <p14:tracePt t="53724" x="10044113" y="5386388"/>
          <p14:tracePt t="53737" x="9782175" y="5467350"/>
          <p14:tracePt t="53751" x="9586913" y="5486400"/>
          <p14:tracePt t="53763" x="9429750" y="5486400"/>
          <p14:tracePt t="53777" x="9229725" y="5467350"/>
          <p14:tracePt t="53790" x="9020175" y="5429250"/>
          <p14:tracePt t="53803" x="8796338" y="5381625"/>
          <p14:tracePt t="53817" x="8620125" y="5338763"/>
          <p14:tracePt t="53831" x="8467725" y="5329238"/>
          <p14:tracePt t="53845" x="8310563" y="5329238"/>
          <p14:tracePt t="53857" x="8177213" y="5329238"/>
          <p14:tracePt t="53870" x="8067675" y="5324475"/>
          <p14:tracePt t="53884" x="7996238" y="5310188"/>
          <p14:tracePt t="53898" x="7948613" y="5286375"/>
          <p14:tracePt t="53910" x="7905750" y="5257800"/>
          <p14:tracePt t="53924" x="7848600" y="5224463"/>
          <p14:tracePt t="53937" x="7820025" y="5195888"/>
          <p14:tracePt t="53951" x="7810500" y="5191125"/>
          <p14:tracePt t="53964" x="7800975" y="5181600"/>
          <p14:tracePt t="53977" x="7786688" y="5157788"/>
          <p14:tracePt t="53990" x="7753350" y="5129213"/>
          <p14:tracePt t="54004" x="7710488" y="5110163"/>
          <p14:tracePt t="54018" x="7667625" y="5086350"/>
          <p14:tracePt t="54032" x="7648575" y="5076825"/>
          <p14:tracePt t="54069" x="7648575" y="5072063"/>
          <p14:tracePt t="54078" x="7648575" y="5067300"/>
          <p14:tracePt t="54084" x="7648575" y="5062538"/>
          <p14:tracePt t="54098" x="7648575" y="5038725"/>
          <p14:tracePt t="54111" x="7629525" y="5024438"/>
          <p14:tracePt t="54124" x="7610475" y="4995863"/>
          <p14:tracePt t="54137" x="7600950" y="4957763"/>
          <p14:tracePt t="54150" x="7600950" y="4919663"/>
          <p14:tracePt t="54164" x="7610475" y="4881563"/>
          <p14:tracePt t="54178" x="7610475" y="4843463"/>
          <p14:tracePt t="54191" x="7610475" y="4800600"/>
          <p14:tracePt t="54204" x="7610475" y="4767263"/>
          <p14:tracePt t="54218" x="7610475" y="4748213"/>
          <p14:tracePt t="54232" x="7610475" y="4738688"/>
          <p14:tracePt t="54244" x="7610475" y="4719638"/>
          <p14:tracePt t="54258" x="7610475" y="4710113"/>
          <p14:tracePt t="54271" x="7615238" y="4695825"/>
          <p14:tracePt t="54284" x="7615238" y="4686300"/>
          <p14:tracePt t="54297" x="7615238" y="4681538"/>
          <p14:tracePt t="54311" x="7620000" y="4676775"/>
          <p14:tracePt t="54347" x="7624763" y="4676775"/>
          <p14:tracePt t="54354" x="7629525" y="4676775"/>
          <p14:tracePt t="54364" x="7643813" y="4672013"/>
          <p14:tracePt t="54377" x="7691438" y="4652963"/>
          <p14:tracePt t="54392" x="7748588" y="4633913"/>
          <p14:tracePt t="54405" x="7815263" y="4605338"/>
          <p14:tracePt t="54417" x="7872413" y="4576763"/>
          <p14:tracePt t="54431" x="7962900" y="4538663"/>
          <p14:tracePt t="54444" x="8067675" y="4505325"/>
          <p14:tracePt t="54458" x="8177213" y="4481513"/>
          <p14:tracePt t="54471" x="8248650" y="4467225"/>
          <p14:tracePt t="54484" x="8272463" y="4457700"/>
          <p14:tracePt t="54498" x="8281988" y="4452938"/>
          <p14:tracePt t="54511" x="8281988" y="4448175"/>
          <p14:tracePt t="54538" x="8286750" y="4448175"/>
          <p14:tracePt t="54552" x="8305800" y="4448175"/>
          <p14:tracePt t="54565" x="8362950" y="4443413"/>
          <p14:tracePt t="54578" x="8415338" y="4448175"/>
          <p14:tracePt t="54591" x="8443913" y="4452938"/>
          <p14:tracePt t="54604" x="8448675" y="4452938"/>
          <p14:tracePt t="54652" x="8453438" y="4452938"/>
          <p14:tracePt t="54659" x="8462963" y="4452938"/>
          <p14:tracePt t="54671" x="8501063" y="4462463"/>
          <p14:tracePt t="54684" x="8524875" y="4471988"/>
          <p14:tracePt t="54711" x="8524875" y="4476750"/>
          <p14:tracePt t="54725" x="8515350" y="4491038"/>
          <p14:tracePt t="54738" x="8515350" y="4495800"/>
          <p14:tracePt t="54856" x="8510588" y="4495800"/>
          <p14:tracePt t="54864" x="8505825" y="4495800"/>
          <p14:tracePt t="54872" x="8496300" y="4476750"/>
          <p14:tracePt t="54885" x="8443913" y="4433888"/>
          <p14:tracePt t="54898" x="8362950" y="4371975"/>
          <p14:tracePt t="54911" x="8281988" y="4319588"/>
          <p14:tracePt t="54925" x="8205788" y="4276725"/>
          <p14:tracePt t="54938" x="8143875" y="4243388"/>
          <p14:tracePt t="54952" x="8101013" y="4219575"/>
          <p14:tracePt t="54965" x="8091488" y="4214813"/>
          <p14:tracePt t="54991" x="8086725" y="4214813"/>
          <p14:tracePt t="55005" x="8072438" y="4214813"/>
          <p14:tracePt t="55019" x="8058150" y="4214813"/>
          <p14:tracePt t="55031" x="8043863" y="4214813"/>
          <p14:tracePt t="55046" x="8005763" y="4219575"/>
          <p14:tracePt t="55058" x="7962900" y="4233863"/>
          <p14:tracePt t="55071" x="7905750" y="4238625"/>
          <p14:tracePt t="55086" x="7881938" y="4238625"/>
          <p14:tracePt t="55098" x="7872413" y="4238625"/>
          <p14:tracePt t="55112" x="7867650" y="4238625"/>
          <p14:tracePt t="55168" x="7862888" y="4238625"/>
          <p14:tracePt t="55174" x="7858125" y="4238625"/>
          <p14:tracePt t="55179" x="7853363" y="4238625"/>
          <p14:tracePt t="55191" x="7820025" y="4243388"/>
          <p14:tracePt t="55205" x="7800975" y="4243388"/>
          <p14:tracePt t="55219" x="7796213" y="4243388"/>
          <p14:tracePt t="55232" x="7791450" y="4243388"/>
          <p14:tracePt t="55252" x="7786688" y="4243388"/>
          <p14:tracePt t="55260" x="7786688" y="4238625"/>
          <p14:tracePt t="55272" x="7786688" y="4233863"/>
          <p14:tracePt t="55285" x="7777163" y="4229100"/>
          <p14:tracePt t="55298" x="7772400" y="4214813"/>
          <p14:tracePt t="55299" x="7767638" y="4210050"/>
          <p14:tracePt t="55312" x="7762875" y="4200525"/>
          <p14:tracePt t="55325" x="7753350" y="4186238"/>
          <p14:tracePt t="55339" x="7743825" y="4167188"/>
          <p14:tracePt t="55352" x="7739063" y="4148138"/>
          <p14:tracePt t="55365" x="7734300" y="4143375"/>
          <p14:tracePt t="55379" x="7734300" y="4138613"/>
          <p14:tracePt t="55626" x="7734300" y="4143375"/>
          <p14:tracePt t="55631" x="7734300" y="4152900"/>
          <p14:tracePt t="55636" x="7734300" y="4176713"/>
          <p14:tracePt t="55647" x="7734300" y="4219575"/>
          <p14:tracePt t="55659" x="7739063" y="4286250"/>
          <p14:tracePt t="55674" x="7743825" y="4338638"/>
          <p14:tracePt t="55685" x="7753350" y="4357688"/>
          <p14:tracePt t="55699" x="7758113" y="4362450"/>
          <p14:tracePt t="55725" x="7762875" y="4367213"/>
          <p14:tracePt t="55739" x="7777163" y="4367213"/>
          <p14:tracePt t="55752" x="7800975" y="4357688"/>
          <p14:tracePt t="55767" x="7853363" y="4319588"/>
          <p14:tracePt t="55779" x="7900988" y="4286250"/>
          <p14:tracePt t="55792" x="7967663" y="4243388"/>
          <p14:tracePt t="55805" x="8053388" y="4191000"/>
          <p14:tracePt t="55819" x="8167688" y="4119563"/>
          <p14:tracePt t="55832" x="8262938" y="4067175"/>
          <p14:tracePt t="55846" x="8310563" y="4043363"/>
          <p14:tracePt t="55860" x="8315325" y="4038600"/>
          <p14:tracePt t="55910" x="8320088" y="4038600"/>
          <p14:tracePt t="55915" x="8329613" y="4038600"/>
          <p14:tracePt t="55926" x="8339138" y="4052888"/>
          <p14:tracePt t="55939" x="8372475" y="4095750"/>
          <p14:tracePt t="55953" x="8396288" y="4157663"/>
          <p14:tracePt t="55966" x="8415338" y="4214813"/>
          <p14:tracePt t="55979" x="8443913" y="4276725"/>
          <p14:tracePt t="55992" x="8482013" y="4319588"/>
          <p14:tracePt t="56006" x="8505825" y="4329113"/>
          <p14:tracePt t="56020" x="8534400" y="4329113"/>
          <p14:tracePt t="56032" x="8577263" y="4300538"/>
          <p14:tracePt t="56047" x="8677275" y="4214813"/>
          <p14:tracePt t="56059" x="8848725" y="4119563"/>
          <p14:tracePt t="56073" x="9053513" y="4043363"/>
          <p14:tracePt t="56086" x="9201150" y="4005263"/>
          <p14:tracePt t="56099" x="9291638" y="3990975"/>
          <p14:tracePt t="56112" x="9324975" y="3986213"/>
          <p14:tracePt t="56144" x="9324975" y="3990975"/>
          <p14:tracePt t="56152" x="9324975" y="4010025"/>
          <p14:tracePt t="56166" x="9324975" y="4048125"/>
          <p14:tracePt t="56179" x="9315450" y="4086225"/>
          <p14:tracePt t="56193" x="9277350" y="4133850"/>
          <p14:tracePt t="56207" x="9220200" y="4181475"/>
          <p14:tracePt t="56221" x="9120188" y="4248150"/>
          <p14:tracePt t="56232" x="9024938" y="4300538"/>
          <p14:tracePt t="56246" x="8920163" y="4338638"/>
          <p14:tracePt t="56260" x="8839200" y="4362450"/>
          <p14:tracePt t="56273" x="8758238" y="4367213"/>
          <p14:tracePt t="56286" x="8658225" y="4376738"/>
          <p14:tracePt t="56299" x="8529638" y="4376738"/>
          <p14:tracePt t="56301" x="8510588" y="4376738"/>
          <p14:tracePt t="56313" x="8362950" y="4376738"/>
          <p14:tracePt t="56326" x="8210550" y="4367213"/>
          <p14:tracePt t="56340" x="8081963" y="4357688"/>
          <p14:tracePt t="56353" x="8010525" y="4348163"/>
          <p14:tracePt t="56366" x="7943850" y="4338638"/>
          <p14:tracePt t="56379" x="7924800" y="4333875"/>
          <p14:tracePt t="56476" x="7920038" y="4333875"/>
          <p14:tracePt t="56485" x="7910513" y="4333875"/>
          <p14:tracePt t="56491" x="7896225" y="4333875"/>
          <p14:tracePt t="56500" x="7886700" y="4333875"/>
          <p14:tracePt t="56513" x="7862888" y="4333875"/>
          <p14:tracePt t="56527" x="7843838" y="4333875"/>
          <p14:tracePt t="56539" x="7805738" y="4329113"/>
          <p14:tracePt t="56553" x="7767638" y="4329113"/>
          <p14:tracePt t="56566" x="7724775" y="4329113"/>
          <p14:tracePt t="56580" x="7662863" y="4329113"/>
          <p14:tracePt t="56593" x="7620000" y="4333875"/>
          <p14:tracePt t="56606" x="7610475" y="4333875"/>
          <p14:tracePt t="56782" x="7610475" y="4329113"/>
          <p14:tracePt t="56788" x="7610475" y="4324350"/>
          <p14:tracePt t="56798" x="7610475" y="4319588"/>
          <p14:tracePt t="57210" x="7610475" y="4324350"/>
          <p14:tracePt t="57227" x="7610475" y="4329113"/>
          <p14:tracePt t="57585" x="7610475" y="4333875"/>
          <p14:tracePt t="57599" x="7615238" y="4333875"/>
          <p14:tracePt t="57775" x="7620000" y="4333875"/>
          <p14:tracePt t="57781" x="7624763" y="4343400"/>
          <p14:tracePt t="57795" x="7648575" y="4362450"/>
          <p14:tracePt t="57808" x="7658100" y="4371975"/>
          <p14:tracePt t="57809" x="7658100" y="4376738"/>
          <p14:tracePt t="57821" x="7662863" y="4376738"/>
          <p14:tracePt t="57882" x="7667625" y="4376738"/>
          <p14:tracePt t="57888" x="7667625" y="4371975"/>
          <p14:tracePt t="57901" x="7672388" y="4371975"/>
          <p14:tracePt t="58011" x="7677150" y="4371975"/>
          <p14:tracePt t="59518" x="7691438" y="4371975"/>
          <p14:tracePt t="59524" x="7705725" y="4371975"/>
          <p14:tracePt t="59533" x="7734300" y="4367213"/>
          <p14:tracePt t="59542" x="7777163" y="4367213"/>
          <p14:tracePt t="59556" x="7839075" y="4357688"/>
          <p14:tracePt t="59569" x="7881938" y="4357688"/>
          <p14:tracePt t="59583" x="7924800" y="4357688"/>
          <p14:tracePt t="59596" x="7943850" y="4357688"/>
          <p14:tracePt t="59609" x="7958138" y="4357688"/>
          <p14:tracePt t="59623" x="7967663" y="4357688"/>
          <p14:tracePt t="59636" x="7991475" y="4357688"/>
          <p14:tracePt t="59649" x="8024813" y="4357688"/>
          <p14:tracePt t="59663" x="8077200" y="4357688"/>
          <p14:tracePt t="59676" x="8120063" y="4357688"/>
          <p14:tracePt t="59690" x="8139113" y="4357688"/>
          <p14:tracePt t="59703" x="8143875" y="4357688"/>
          <p14:tracePt t="59716" x="8158163" y="4357688"/>
          <p14:tracePt t="59730" x="8191500" y="4352925"/>
          <p14:tracePt t="59743" x="8243888" y="4348163"/>
          <p14:tracePt t="59756" x="8296275" y="4348163"/>
          <p14:tracePt t="59771" x="8343900" y="4343400"/>
          <p14:tracePt t="59783" x="8386763" y="4343400"/>
          <p14:tracePt t="59797" x="8424863" y="4338638"/>
          <p14:tracePt t="59798" x="8429625" y="4333875"/>
          <p14:tracePt t="59809" x="8458200" y="4329113"/>
          <p14:tracePt t="59824" x="8477250" y="4324350"/>
          <p14:tracePt t="59836" x="8491538" y="4324350"/>
          <p14:tracePt t="59850" x="8505825" y="4324350"/>
          <p14:tracePt t="59863" x="8515350" y="4324350"/>
          <p14:tracePt t="59876" x="8524875" y="4324350"/>
          <p14:tracePt t="59890" x="8534400" y="4324350"/>
          <p14:tracePt t="59903" x="8534400" y="4329113"/>
          <p14:tracePt t="60271" x="8534400" y="4324350"/>
          <p14:tracePt t="60281" x="8534400" y="4319588"/>
          <p14:tracePt t="60290" x="8534400" y="4314825"/>
          <p14:tracePt t="60304" x="8524875" y="4300538"/>
          <p14:tracePt t="60317" x="8515350" y="4286250"/>
          <p14:tracePt t="60330" x="8510588" y="4281488"/>
          <p14:tracePt t="60344" x="8505825" y="4281488"/>
          <p14:tracePt t="60357" x="8501063" y="4281488"/>
          <p14:tracePt t="60370" x="8491538" y="4276725"/>
          <p14:tracePt t="60383" x="8467725" y="4271963"/>
          <p14:tracePt t="60397" x="8443913" y="4262438"/>
          <p14:tracePt t="60410" x="8429625" y="4257675"/>
          <p14:tracePt t="60424" x="8420100" y="4252913"/>
          <p14:tracePt t="60437" x="8410575" y="4252913"/>
          <p14:tracePt t="60450" x="8401050" y="4248150"/>
          <p14:tracePt t="60463" x="8386763" y="4248150"/>
          <p14:tracePt t="60477" x="8353425" y="4257675"/>
          <p14:tracePt t="60490" x="8315325" y="4276725"/>
          <p14:tracePt t="60503" x="8258175" y="4310063"/>
          <p14:tracePt t="60517" x="8215313" y="4338638"/>
          <p14:tracePt t="60530" x="8210550" y="4343400"/>
          <p14:tracePt t="60544" x="8205788" y="4352925"/>
          <p14:tracePt t="60557" x="8210550" y="4367213"/>
          <p14:tracePt t="60570" x="8229600" y="4391025"/>
          <p14:tracePt t="60584" x="8267700" y="4419600"/>
          <p14:tracePt t="60598" x="8296275" y="4438650"/>
          <p14:tracePt t="60610" x="8324850" y="4452938"/>
          <p14:tracePt t="60625" x="8372475" y="4471988"/>
          <p14:tracePt t="60637" x="8420100" y="4481513"/>
          <p14:tracePt t="60651" x="8496300" y="4471988"/>
          <p14:tracePt t="60664" x="8572500" y="4448175"/>
          <p14:tracePt t="60678" x="8615363" y="4419600"/>
          <p14:tracePt t="60690" x="8634413" y="4395788"/>
          <p14:tracePt t="60704" x="8643938" y="4386263"/>
          <p14:tracePt t="60718" x="8643938" y="4371975"/>
          <p14:tracePt t="60730" x="8643938" y="4362450"/>
          <p14:tracePt t="60744" x="8643938" y="4348163"/>
          <p14:tracePt t="60757" x="8634413" y="4343400"/>
          <p14:tracePt t="60771" x="8624888" y="4343400"/>
          <p14:tracePt t="60784" x="8596313" y="4343400"/>
          <p14:tracePt t="60798" x="8562975" y="4348163"/>
          <p14:tracePt t="60811" x="8543925" y="4357688"/>
          <p14:tracePt t="60824" x="8510588" y="4386263"/>
          <p14:tracePt t="60837" x="8486775" y="4405313"/>
          <p14:tracePt t="60851" x="8462963" y="4419600"/>
          <p14:tracePt t="60864" x="8458200" y="4424363"/>
          <p14:tracePt t="60935" x="8462963" y="4424363"/>
          <p14:tracePt t="60942" x="8467725" y="4419600"/>
          <p14:tracePt t="60949" x="8467725" y="4414838"/>
          <p14:tracePt t="60958" x="8472488" y="4414838"/>
          <p14:tracePt t="61051" x="8477250" y="4414838"/>
          <p14:tracePt t="61057" x="8482013" y="4414838"/>
          <p14:tracePt t="61064" x="8491538" y="4410075"/>
          <p14:tracePt t="61079" x="8529638" y="4400550"/>
          <p14:tracePt t="61091" x="8605838" y="4395788"/>
          <p14:tracePt t="61104" x="8734425" y="4381500"/>
          <p14:tracePt t="61117" x="8896350" y="4367213"/>
          <p14:tracePt t="61131" x="9063038" y="4343400"/>
          <p14:tracePt t="61144" x="9177338" y="4333875"/>
          <p14:tracePt t="61157" x="9244013" y="4324350"/>
          <p14:tracePt t="61171" x="9253538" y="4324350"/>
          <p14:tracePt t="61332" x="9253538" y="4319588"/>
          <p14:tracePt t="61343" x="9253538" y="4314825"/>
          <p14:tracePt t="61374" x="9253538" y="4310063"/>
          <p14:tracePt t="61394" x="9258300" y="4310063"/>
          <p14:tracePt t="61401" x="9258300" y="4305300"/>
          <p14:tracePt t="61475" x="9253538" y="4305300"/>
          <p14:tracePt t="61481" x="9248775" y="4305300"/>
          <p14:tracePt t="61491" x="9234488" y="4300538"/>
          <p14:tracePt t="61504" x="9210675" y="4291013"/>
          <p14:tracePt t="61519" x="9191625" y="4286250"/>
          <p14:tracePt t="61531" x="9153525" y="4281488"/>
          <p14:tracePt t="61545" x="9110663" y="4281488"/>
          <p14:tracePt t="61558" x="9043988" y="4281488"/>
          <p14:tracePt t="61571" x="8986838" y="4281488"/>
          <p14:tracePt t="61585" x="8920163" y="4291013"/>
          <p14:tracePt t="61598" x="8867775" y="4310063"/>
          <p14:tracePt t="61611" x="8834438" y="4338638"/>
          <p14:tracePt t="61625" x="8824913" y="4362450"/>
          <p14:tracePt t="61638" x="8824913" y="4381500"/>
          <p14:tracePt t="61652" x="8829675" y="4405313"/>
          <p14:tracePt t="61665" x="8839200" y="4414838"/>
          <p14:tracePt t="61678" x="8848725" y="4424363"/>
          <p14:tracePt t="61692" x="8867775" y="4433888"/>
          <p14:tracePt t="61705" x="8915400" y="4433888"/>
          <p14:tracePt t="61718" x="8996363" y="4429125"/>
          <p14:tracePt t="61731" x="9063038" y="4400550"/>
          <p14:tracePt t="61745" x="9110663" y="4371975"/>
          <p14:tracePt t="61758" x="9144000" y="4343400"/>
          <p14:tracePt t="61772" x="9158288" y="4319588"/>
          <p14:tracePt t="61785" x="9163050" y="4310063"/>
          <p14:tracePt t="61819" x="9163050" y="4305300"/>
          <p14:tracePt t="61841" x="9158288" y="4305300"/>
          <p14:tracePt t="61848" x="9148763" y="4305300"/>
          <p14:tracePt t="61853" x="9134475" y="4305300"/>
          <p14:tracePt t="61865" x="9091613" y="4324350"/>
          <p14:tracePt t="61878" x="9053513" y="4352925"/>
          <p14:tracePt t="61892" x="9005888" y="4400550"/>
          <p14:tracePt t="61905" x="8967788" y="4448175"/>
          <p14:tracePt t="61918" x="8953500" y="4481513"/>
          <p14:tracePt t="61932" x="8948738" y="4500563"/>
          <p14:tracePt t="61945" x="8948738" y="4505325"/>
          <p14:tracePt t="61972" x="8953500" y="4505325"/>
          <p14:tracePt t="61980" x="8963025" y="4505325"/>
          <p14:tracePt t="61986" x="8972550" y="4500563"/>
          <p14:tracePt t="61999" x="9001125" y="4486275"/>
          <p14:tracePt t="62013" x="9029700" y="4462463"/>
          <p14:tracePt t="62025" x="9048750" y="4438650"/>
          <p14:tracePt t="62039" x="9072563" y="4405313"/>
          <p14:tracePt t="62052" x="9077325" y="4381500"/>
          <p14:tracePt t="62065" x="9082088" y="4362450"/>
          <p14:tracePt t="62106" x="9082088" y="4367213"/>
          <p14:tracePt t="62114" x="9072563" y="4381500"/>
          <p14:tracePt t="62119" x="9063038" y="4391025"/>
          <p14:tracePt t="62132" x="9043988" y="4414838"/>
          <p14:tracePt t="62147" x="9015413" y="4448175"/>
          <p14:tracePt t="62158" x="9001125" y="4467225"/>
          <p14:tracePt t="62214" x="9001125" y="4462463"/>
          <p14:tracePt t="62665" x="9001125" y="4467225"/>
          <p14:tracePt t="62672" x="8996363" y="4471988"/>
          <p14:tracePt t="62679" x="8991600" y="4481513"/>
          <p14:tracePt t="62692" x="8977313" y="4495800"/>
          <p14:tracePt t="62706" x="8963025" y="4514850"/>
          <p14:tracePt t="62720" x="8948738" y="4548188"/>
          <p14:tracePt t="62733" x="8924925" y="4576763"/>
          <p14:tracePt t="62746" x="8910638" y="4605338"/>
          <p14:tracePt t="62759" x="8905875" y="4619625"/>
          <p14:tracePt t="62773" x="8905875" y="4624388"/>
          <p14:tracePt t="62799" x="8901113" y="4624388"/>
          <p14:tracePt t="62813" x="8891588" y="4638675"/>
          <p14:tracePt t="62827" x="8886825" y="4648200"/>
          <p14:tracePt t="62840" x="8882063" y="4648200"/>
          <p14:tracePt t="62853" x="8882063" y="4652963"/>
          <p14:tracePt t="62866" x="8877300" y="4657725"/>
          <p14:tracePt t="62879" x="8872538" y="4662488"/>
          <p14:tracePt t="62894" x="8863013" y="4672013"/>
          <p14:tracePt t="62906" x="8858250" y="4681538"/>
          <p14:tracePt t="62919" x="8853488" y="4686300"/>
          <p14:tracePt t="62933" x="8848725" y="4691063"/>
          <p14:tracePt t="62946" x="8843963" y="4700588"/>
          <p14:tracePt t="62960" x="8834438" y="4710113"/>
          <p14:tracePt t="62973" x="8829675" y="4724400"/>
          <p14:tracePt t="62986" x="8824913" y="4733925"/>
          <p14:tracePt t="63000" x="8815388" y="4748213"/>
          <p14:tracePt t="63013" x="8805863" y="4757738"/>
          <p14:tracePt t="63027" x="8796338" y="4772025"/>
          <p14:tracePt t="63040" x="8786813" y="4786313"/>
          <p14:tracePt t="63054" x="8777288" y="4795838"/>
          <p14:tracePt t="63066" x="8777288" y="4800600"/>
          <p14:tracePt t="75886" x="8791575" y="4800600"/>
          <p14:tracePt t="75892" x="8805863" y="4800600"/>
          <p14:tracePt t="75906" x="8829675" y="4800600"/>
          <p14:tracePt t="75919" x="8834438" y="4800600"/>
          <p14:tracePt t="75965" x="8839200" y="4800600"/>
          <p14:tracePt t="75971" x="8848725" y="4800600"/>
          <p14:tracePt t="75977" x="8872538" y="4791075"/>
          <p14:tracePt t="75985" x="8920163" y="4786313"/>
          <p14:tracePt t="75999" x="9010650" y="4767263"/>
          <p14:tracePt t="76012" x="9096375" y="4748213"/>
          <p14:tracePt t="76026" x="9153525" y="4738688"/>
          <p14:tracePt t="76039" x="9186863" y="4738688"/>
          <p14:tracePt t="76052" x="9272588" y="4738688"/>
          <p14:tracePt t="76066" x="9372600" y="4738688"/>
          <p14:tracePt t="76080" x="9515475" y="4743450"/>
          <p14:tracePt t="76092" x="9672638" y="4762500"/>
          <p14:tracePt t="76106" x="9805988" y="4767263"/>
          <p14:tracePt t="76119" x="9896475" y="4776788"/>
          <p14:tracePt t="76132" x="9977438" y="4781550"/>
          <p14:tracePt t="76147" x="10063163" y="4791075"/>
          <p14:tracePt t="76159" x="10163175" y="4805363"/>
          <p14:tracePt t="76173" x="10329863" y="4833938"/>
          <p14:tracePt t="76187" x="10544175" y="4876800"/>
          <p14:tracePt t="76199" x="10734675" y="4924425"/>
          <p14:tracePt t="76213" x="10906125" y="4962525"/>
          <p14:tracePt t="76226" x="10996613" y="4981575"/>
          <p14:tracePt t="76239" x="11010900" y="4986338"/>
          <p14:tracePt t="76280" x="11020425" y="4991100"/>
          <p14:tracePt t="76292" x="11029950" y="4991100"/>
          <p14:tracePt t="76306" x="11049000" y="5000625"/>
          <p14:tracePt t="76319" x="11058525" y="5000625"/>
          <p14:tracePt t="76347" x="11058525" y="5005388"/>
          <p14:tracePt t="99321" x="11058525" y="5019675"/>
          <p14:tracePt t="99327" x="11049000" y="5033963"/>
          <p14:tracePt t="99331" x="11034713" y="5067300"/>
          <p14:tracePt t="99343" x="10996613" y="5153025"/>
          <p14:tracePt t="99356" x="10925175" y="5276850"/>
          <p14:tracePt t="99369" x="10839450" y="5429250"/>
          <p14:tracePt t="99383" x="10748963" y="5591175"/>
          <p14:tracePt t="99396" x="10663238" y="5738813"/>
          <p14:tracePt t="99409" x="10577513" y="5862638"/>
          <p14:tracePt t="99422" x="10444163" y="6019800"/>
          <p14:tracePt t="99436" x="10282238" y="6176963"/>
          <p14:tracePt t="99449" x="10158413" y="6296025"/>
          <p14:tracePt t="99462" x="10077450" y="6348413"/>
          <p14:tracePt t="99476" x="9982200" y="6400800"/>
          <p14:tracePt t="99489" x="9834563" y="6462713"/>
          <p14:tracePt t="99502" x="9596438" y="6557963"/>
          <p14:tracePt t="99516" x="9286875" y="6705600"/>
          <p14:tracePt t="99529" x="8948738" y="6853238"/>
          <p14:tracePt t="99542" x="8677275" y="6853238"/>
          <p14:tracePt t="99556" x="8372475" y="6853238"/>
          <p14:tracePt t="99569" x="8053388" y="6853238"/>
          <p14:tracePt t="99583" x="7758113" y="6853238"/>
          <p14:tracePt t="99597" x="7524750" y="6853238"/>
          <p14:tracePt t="99609" x="7358063" y="6853238"/>
          <p14:tracePt t="99622" x="7162800" y="6853238"/>
          <p14:tracePt t="99636" x="6943725" y="6853238"/>
          <p14:tracePt t="99649" x="6753225" y="6853238"/>
          <p14:tracePt t="99662" x="6586538" y="6829425"/>
          <p14:tracePt t="99676" x="6429375" y="6777038"/>
          <p14:tracePt t="99689" x="6324600" y="6743700"/>
          <p14:tracePt t="99703" x="6248400" y="6724650"/>
          <p14:tracePt t="99716" x="6196013" y="6719888"/>
          <p14:tracePt t="99729" x="6157913" y="6715125"/>
          <p14:tracePt t="99743" x="6138863" y="6715125"/>
          <p14:tracePt t="99756" x="6134100" y="6715125"/>
          <p14:tracePt t="99825" x="6129338" y="6715125"/>
          <p14:tracePt t="99831" x="6129338" y="6719888"/>
          <p14:tracePt t="100034" x="6129338" y="6715125"/>
          <p14:tracePt t="100039" x="6134100" y="6715125"/>
          <p14:tracePt t="100049" x="6148388" y="6705600"/>
          <p14:tracePt t="100063" x="6167438" y="6691313"/>
          <p14:tracePt t="101121" x="6167438" y="6696075"/>
          <p14:tracePt t="101131" x="6167438" y="6700838"/>
          <p14:tracePt t="101145" x="6167438" y="6705600"/>
          <p14:tracePt t="102113" x="6167438" y="6700838"/>
          <p14:tracePt t="102119" x="6172200" y="6696075"/>
          <p14:tracePt t="102132" x="6191250" y="6672263"/>
          <p14:tracePt t="102146" x="6219825" y="6634163"/>
          <p14:tracePt t="102158" x="6234113" y="6615113"/>
          <p14:tracePt t="102433" x="6229350" y="6615113"/>
          <p14:tracePt t="102441" x="6224588" y="6615113"/>
          <p14:tracePt t="102452" x="6210300" y="6610350"/>
          <p14:tracePt t="102465" x="6191250" y="6610350"/>
          <p14:tracePt t="102479" x="6172200" y="6619875"/>
          <p14:tracePt t="102492" x="6148388" y="6634163"/>
          <p14:tracePt t="102505" x="6119813" y="6653213"/>
          <p14:tracePt t="102519" x="6091238" y="6672263"/>
          <p14:tracePt t="102532" x="6067425" y="6686550"/>
          <p14:tracePt t="102546" x="6038850" y="6700838"/>
          <p14:tracePt t="102559" x="6019800" y="6705600"/>
          <p14:tracePt t="102572" x="6005513" y="6705600"/>
          <p14:tracePt t="102586" x="6000750" y="6705600"/>
          <p14:tracePt t="102714" x="5995988" y="6705600"/>
          <p14:tracePt t="102723" x="5991225" y="6691313"/>
          <p14:tracePt t="102734" x="5981700" y="6681788"/>
          <p14:tracePt t="102746" x="5976938" y="6672263"/>
          <p14:tracePt t="102759" x="5976938" y="6667500"/>
          <p14:tracePt t="102909" x="5972175" y="6667500"/>
          <p14:tracePt t="102914" x="5957888" y="6662738"/>
          <p14:tracePt t="102919" x="5943600" y="6657975"/>
          <p14:tracePt t="102932" x="5905500" y="6638925"/>
          <p14:tracePt t="102946" x="5886450" y="6634163"/>
          <p14:tracePt t="103024" x="5886450" y="6629400"/>
          <p14:tracePt t="103034" x="5886450" y="6624638"/>
          <p14:tracePt t="103040" x="5886450" y="6619875"/>
          <p14:tracePt t="103052" x="5886450" y="6610350"/>
          <p14:tracePt t="103533" x="5886450" y="6600825"/>
          <p14:tracePt t="103538" x="5891213" y="6591300"/>
          <p14:tracePt t="103549" x="5915025" y="6524625"/>
          <p14:tracePt t="103560" x="5943600" y="6415088"/>
          <p14:tracePt t="103574" x="5972175" y="6272213"/>
          <p14:tracePt t="103586" x="5986463" y="6091238"/>
          <p14:tracePt t="103600" x="6000750" y="5934075"/>
          <p14:tracePt t="103613" x="6010275" y="5834063"/>
          <p14:tracePt t="103626" x="6029325" y="5724525"/>
          <p14:tracePt t="103643" x="6043613" y="5534025"/>
          <p14:tracePt t="103653" x="6024563" y="5395913"/>
          <p14:tracePt t="103666" x="5981700" y="5267325"/>
          <p14:tracePt t="103680" x="5910263" y="5162550"/>
          <p14:tracePt t="103693" x="5834063" y="5081588"/>
          <p14:tracePt t="103708" x="5762625" y="5029200"/>
          <p14:tracePt t="103720" x="5710238" y="4995863"/>
          <p14:tracePt t="103734" x="5672138" y="4976813"/>
          <p14:tracePt t="103747" x="5638800" y="4957763"/>
          <p14:tracePt t="103760" x="5581650" y="4938713"/>
          <p14:tracePt t="103773" x="5505450" y="4905375"/>
          <p14:tracePt t="103787" x="5391150" y="4862513"/>
          <p14:tracePt t="103800" x="5257800" y="4824413"/>
          <p14:tracePt t="103802" x="5243513" y="4819650"/>
          <p14:tracePt t="103813" x="5138738" y="4805363"/>
          <p14:tracePt t="103828" x="5029200" y="4795838"/>
          <p14:tracePt t="103840" x="4914900" y="4791075"/>
          <p14:tracePt t="103854" x="4772025" y="4791075"/>
          <p14:tracePt t="103867" x="4591050" y="4791075"/>
          <p14:tracePt t="103880" x="4443413" y="4805363"/>
          <p14:tracePt t="103894" x="4214813" y="4824413"/>
          <p14:tracePt t="103907" x="3952875" y="4867275"/>
          <p14:tracePt t="103922" x="3671888" y="4910138"/>
          <p14:tracePt t="103935" x="3414713" y="4953000"/>
          <p14:tracePt t="103947" x="3224213" y="4976813"/>
          <p14:tracePt t="103960" x="3048000" y="5010150"/>
          <p14:tracePt t="103974" x="2909888" y="5038725"/>
          <p14:tracePt t="103987" x="2767013" y="5072063"/>
          <p14:tracePt t="104000" x="2681288" y="5095875"/>
          <p14:tracePt t="104027" x="2500313" y="5157788"/>
          <p14:tracePt t="104040" x="2405063" y="5176838"/>
          <p14:tracePt t="104055" x="2324100" y="5186363"/>
          <p14:tracePt t="104067" x="2276475" y="5191125"/>
          <p14:tracePt t="104080" x="2224088" y="5200650"/>
          <p14:tracePt t="104094" x="2181225" y="5224463"/>
          <p14:tracePt t="104107" x="2133600" y="5253038"/>
          <p14:tracePt t="104121" x="2071688" y="5291138"/>
          <p14:tracePt t="104134" x="1990725" y="5324475"/>
          <p14:tracePt t="104147" x="1900238" y="5362575"/>
          <p14:tracePt t="104160" x="1828800" y="5386388"/>
          <p14:tracePt t="104174" x="1757363" y="5405438"/>
          <p14:tracePt t="104187" x="1695450" y="5429250"/>
          <p14:tracePt t="104200" x="1657350" y="5453063"/>
          <p14:tracePt t="104214" x="1638300" y="5467350"/>
          <p14:tracePt t="104227" x="1619250" y="5491163"/>
          <p14:tracePt t="104240" x="1566863" y="5538788"/>
          <p14:tracePt t="104254" x="1485900" y="5600700"/>
          <p14:tracePt t="104268" x="1428750" y="5634038"/>
          <p14:tracePt t="104281" x="1385888" y="5662613"/>
          <p14:tracePt t="104294" x="1381125" y="5667375"/>
          <p14:tracePt t="104307" x="1381125" y="5672138"/>
          <p14:tracePt t="104321" x="1381125" y="5686425"/>
          <p14:tracePt t="104334" x="1376363" y="5705475"/>
          <p14:tracePt t="104348" x="1376363" y="5734050"/>
          <p14:tracePt t="104361" x="1376363" y="5767388"/>
          <p14:tracePt t="104375" x="1376363" y="5805488"/>
          <p14:tracePt t="104387" x="1376363" y="5838825"/>
          <p14:tracePt t="104401" x="1390650" y="5881688"/>
          <p14:tracePt t="104414" x="1428750" y="5929313"/>
          <p14:tracePt t="104427" x="1466850" y="5967413"/>
          <p14:tracePt t="104441" x="1504950" y="6019800"/>
          <p14:tracePt t="104454" x="1533525" y="6062663"/>
          <p14:tracePt t="104467" x="1571625" y="6096000"/>
          <p14:tracePt t="104481" x="1628775" y="6143625"/>
          <p14:tracePt t="104494" x="1700213" y="6191250"/>
          <p14:tracePt t="104507" x="1800225" y="6229350"/>
          <p14:tracePt t="104521" x="1900238" y="6267450"/>
          <p14:tracePt t="104534" x="1981200" y="6291263"/>
          <p14:tracePt t="104548" x="2047875" y="6305550"/>
          <p14:tracePt t="104561" x="2114550" y="6319838"/>
          <p14:tracePt t="104574" x="2205038" y="6334125"/>
          <p14:tracePt t="104587" x="2338388" y="6353175"/>
          <p14:tracePt t="104601" x="2471738" y="6367463"/>
          <p14:tracePt t="104614" x="2600325" y="6386513"/>
          <p14:tracePt t="104628" x="2705100" y="6405563"/>
          <p14:tracePt t="104641" x="2876550" y="6438900"/>
          <p14:tracePt t="104654" x="3024188" y="6467475"/>
          <p14:tracePt t="104667" x="3190875" y="6481763"/>
          <p14:tracePt t="104681" x="3348038" y="6477000"/>
          <p14:tracePt t="104694" x="3495675" y="6462713"/>
          <p14:tracePt t="104707" x="3667125" y="6448425"/>
          <p14:tracePt t="104721" x="3805238" y="6443663"/>
          <p14:tracePt t="104734" x="3890963" y="6443663"/>
          <p14:tracePt t="104747" x="3981450" y="6443663"/>
          <p14:tracePt t="104761" x="4043363" y="6434138"/>
          <p14:tracePt t="104775" x="4095750" y="6419850"/>
          <p14:tracePt t="104787" x="4157663" y="6400800"/>
          <p14:tracePt t="104801" x="4229100" y="6391275"/>
          <p14:tracePt t="104802" x="4243388" y="6391275"/>
          <p14:tracePt t="104814" x="4319588" y="6386513"/>
          <p14:tracePt t="104829" x="4395788" y="6386513"/>
          <p14:tracePt t="104841" x="4448175" y="6386513"/>
          <p14:tracePt t="104854" x="4519613" y="6386513"/>
          <p14:tracePt t="104868" x="4633913" y="6362700"/>
          <p14:tracePt t="104881" x="4800600" y="6310313"/>
          <p14:tracePt t="104896" x="4995863" y="6272213"/>
          <p14:tracePt t="104908" x="5176838" y="6253163"/>
          <p14:tracePt t="104921" x="5414963" y="6253163"/>
          <p14:tracePt t="104934" x="5648325" y="6272213"/>
          <p14:tracePt t="104948" x="5815013" y="6286500"/>
          <p14:tracePt t="104961" x="5872163" y="6296025"/>
          <p14:tracePt t="104975" x="5891213" y="6296025"/>
          <p14:tracePt t="104988" x="5900738" y="6296025"/>
          <p14:tracePt t="105001" x="5915025" y="6291263"/>
          <p14:tracePt t="105015" x="5938838" y="6281738"/>
          <p14:tracePt t="105028" x="5962650" y="6276975"/>
          <p14:tracePt t="105041" x="5972175" y="6272213"/>
          <p14:tracePt t="105055" x="5976938" y="6267450"/>
          <p14:tracePt t="105068" x="5981700" y="6248400"/>
          <p14:tracePt t="105081" x="6000750" y="6196013"/>
          <p14:tracePt t="105097" x="6029325" y="6129338"/>
          <p14:tracePt t="105109" x="6062663" y="6043613"/>
          <p14:tracePt t="105121" x="6096000" y="5981700"/>
          <p14:tracePt t="105135" x="6157913" y="5876925"/>
          <p14:tracePt t="105148" x="6191250" y="5791200"/>
          <p14:tracePt t="105161" x="6215063" y="5724525"/>
          <p14:tracePt t="105175" x="6224588" y="5676900"/>
          <p14:tracePt t="105188" x="6224588" y="5624513"/>
          <p14:tracePt t="105203" x="6191250" y="5548313"/>
          <p14:tracePt t="105216" x="6124575" y="5467350"/>
          <p14:tracePt t="105228" x="6053138" y="5419725"/>
          <p14:tracePt t="105242" x="5986463" y="5381625"/>
          <p14:tracePt t="105255" x="5938838" y="5348288"/>
          <p14:tracePt t="105269" x="5895975" y="5324475"/>
          <p14:tracePt t="105282" x="5857875" y="5295900"/>
          <p14:tracePt t="105295" x="5819775" y="5243513"/>
          <p14:tracePt t="105308" x="5776913" y="5186363"/>
          <p14:tracePt t="105310" x="5772150" y="5181600"/>
          <p14:tracePt t="105321" x="5719763" y="5133975"/>
          <p14:tracePt t="105335" x="5653088" y="5076825"/>
          <p14:tracePt t="105348" x="5610225" y="5048250"/>
          <p14:tracePt t="105362" x="5600700" y="5029200"/>
          <p14:tracePt t="105375" x="5595938" y="5010150"/>
          <p14:tracePt t="105389" x="5595938" y="4986338"/>
          <p14:tracePt t="105402" x="5591175" y="4976813"/>
          <p14:tracePt t="105415" x="5586413" y="4972050"/>
          <p14:tracePt t="105429" x="5576888" y="4972050"/>
          <p14:tracePt t="105442" x="5538788" y="4972050"/>
          <p14:tracePt t="105456" x="5462588" y="4995863"/>
          <p14:tracePt t="105470" x="5329238" y="5033963"/>
          <p14:tracePt t="105482" x="5195888" y="5067300"/>
          <p14:tracePt t="105495" x="5033963" y="5081588"/>
          <p14:tracePt t="105508" x="4857750" y="5091113"/>
          <p14:tracePt t="105522" x="4686300" y="5100638"/>
          <p14:tracePt t="105535" x="4605338" y="5114925"/>
          <p14:tracePt t="105549" x="4600575" y="5119688"/>
          <p14:tracePt t="105603" x="4605338" y="5119688"/>
          <p14:tracePt t="105610" x="4610100" y="5119688"/>
          <p14:tracePt t="105615" x="4614863" y="5119688"/>
          <p14:tracePt t="105629" x="4662488" y="5105400"/>
          <p14:tracePt t="105642" x="4743450" y="5091113"/>
          <p14:tracePt t="105656" x="4819650" y="5086350"/>
          <p14:tracePt t="105668" x="4886325" y="5081588"/>
          <p14:tracePt t="105682" x="4972050" y="5086350"/>
          <p14:tracePt t="105695" x="5067300" y="5086350"/>
          <p14:tracePt t="105709" x="5191125" y="5095875"/>
          <p14:tracePt t="105722" x="5314950" y="5105400"/>
          <p14:tracePt t="105735" x="5429250" y="5114925"/>
          <p14:tracePt t="105750" x="5491163" y="5124450"/>
          <p14:tracePt t="105762" x="5510213" y="5129213"/>
          <p14:tracePt t="105831" x="5510213" y="5133975"/>
          <p14:tracePt t="105836" x="5514975" y="5138738"/>
          <p14:tracePt t="105842" x="5529263" y="5148263"/>
          <p14:tracePt t="105855" x="5557838" y="5191125"/>
          <p14:tracePt t="105870" x="5576888" y="5238750"/>
          <p14:tracePt t="105882" x="5595938" y="5310188"/>
          <p14:tracePt t="105895" x="5624513" y="5410200"/>
          <p14:tracePt t="105909" x="5681663" y="5576888"/>
          <p14:tracePt t="105923" x="5776913" y="5748338"/>
          <p14:tracePt t="105935" x="5876925" y="5886450"/>
          <p14:tracePt t="105950" x="5919788" y="5934075"/>
          <p14:tracePt t="105962" x="5929313" y="5943600"/>
          <p14:tracePt t="105976" x="5929313" y="5967413"/>
          <p14:tracePt t="105989" x="5929313" y="6010275"/>
          <p14:tracePt t="106002" x="5919788" y="6067425"/>
          <p14:tracePt t="106016" x="5895975" y="6157913"/>
          <p14:tracePt t="106017" x="5891213" y="6167438"/>
          <p14:tracePt t="106030" x="5881688" y="6238875"/>
          <p14:tracePt t="106042" x="5867400" y="6291263"/>
          <p14:tracePt t="106056" x="5867400" y="6319838"/>
          <p14:tracePt t="106069" x="5862638" y="6338888"/>
          <p14:tracePt t="106083" x="5857875" y="6343650"/>
          <p14:tracePt t="106096" x="5857875" y="6348413"/>
          <p14:tracePt t="106109" x="5857875" y="6357938"/>
          <p14:tracePt t="106122" x="5848350" y="6372225"/>
          <p14:tracePt t="106136" x="5838825" y="6396038"/>
          <p14:tracePt t="106149" x="5829300" y="6419850"/>
          <p14:tracePt t="106163" x="5824538" y="6424613"/>
          <p14:tracePt t="106229" x="5824538" y="6429375"/>
          <p14:tracePt t="106235" x="5824538" y="6438900"/>
          <p14:tracePt t="106242" x="5819775" y="6453188"/>
          <p14:tracePt t="106256" x="5815013" y="6486525"/>
          <p14:tracePt t="106271" x="5810250" y="6524625"/>
          <p14:tracePt t="106283" x="5810250" y="6543675"/>
          <p14:tracePt t="106297" x="5810250" y="6562725"/>
          <p14:tracePt t="106309" x="5810250" y="6567488"/>
          <p14:tracePt t="106322" x="5819775" y="6591300"/>
          <p14:tracePt t="106336" x="5838825" y="6629400"/>
          <p14:tracePt t="106350" x="5853113" y="6662738"/>
          <p14:tracePt t="106363" x="5857875" y="6677025"/>
          <p14:tracePt t="106376" x="5862638" y="6677025"/>
          <p14:tracePt t="107105" x="5867400" y="6677025"/>
          <p14:tracePt t="107111" x="5872163" y="6677025"/>
          <p14:tracePt t="107125" x="5886450" y="6681788"/>
          <p14:tracePt t="107137" x="5895975" y="6681788"/>
          <p14:tracePt t="107166" x="5895975" y="6686550"/>
          <p14:tracePt t="107177" x="5895975" y="6691313"/>
          <p14:tracePt t="107190" x="5886450" y="6696075"/>
          <p14:tracePt t="107234" x="5886450" y="6700838"/>
          <p14:tracePt t="107239" x="5881688" y="6700838"/>
          <p14:tracePt t="107244" x="5881688" y="6705600"/>
          <p14:tracePt t="107257" x="5848350" y="6719888"/>
          <p14:tracePt t="107271" x="5781675" y="6743700"/>
          <p14:tracePt t="107283" x="5710238" y="6757988"/>
          <p14:tracePt t="107297" x="5595938" y="6777038"/>
          <p14:tracePt t="107298" x="5557838" y="6781800"/>
          <p14:tracePt t="107312" x="5267325" y="6834188"/>
          <p14:tracePt t="107324" x="5005388" y="6853238"/>
          <p14:tracePt t="107337" x="4610100" y="6853238"/>
          <p14:tracePt t="107350" x="4248150" y="6853238"/>
          <p14:tracePt t="107364" x="3790950" y="6834188"/>
          <p14:tracePt t="107378" x="3419475" y="6762750"/>
          <p14:tracePt t="107391" x="3119438" y="6686550"/>
          <p14:tracePt t="107403" x="2867025" y="6624638"/>
          <p14:tracePt t="107417" x="2757488" y="6596063"/>
          <p14:tracePt t="107430" x="2728913" y="6581775"/>
          <p14:tracePt t="107444" x="2709863" y="6562725"/>
          <p14:tracePt t="107457" x="2690813" y="6538913"/>
          <p14:tracePt t="107470" x="2681288" y="6505575"/>
          <p14:tracePt t="107485" x="2671763" y="6424613"/>
          <p14:tracePt t="107497" x="2647950" y="6329363"/>
          <p14:tracePt t="107510" x="2624138" y="6248400"/>
          <p14:tracePt t="107524" x="2609850" y="6162675"/>
          <p14:tracePt t="107537" x="2619375" y="6091238"/>
          <p14:tracePt t="107550" x="2633663" y="6024563"/>
          <p14:tracePt t="107564" x="2643188" y="5972175"/>
          <p14:tracePt t="107578" x="2643188" y="5938838"/>
          <p14:tracePt t="107591" x="2643188" y="5910263"/>
          <p14:tracePt t="107604" x="2643188" y="5900738"/>
          <p14:tracePt t="107617" x="2643188" y="5881688"/>
          <p14:tracePt t="107630" x="2643188" y="5867400"/>
          <p14:tracePt t="107646" x="2633663" y="5853113"/>
          <p14:tracePt t="107657" x="2619375" y="5843588"/>
          <p14:tracePt t="107671" x="2590800" y="5819775"/>
          <p14:tracePt t="107684" x="2533650" y="5786438"/>
          <p14:tracePt t="107697" x="2466975" y="5753100"/>
          <p14:tracePt t="107711" x="2419350" y="5719763"/>
          <p14:tracePt t="107724" x="2381250" y="5686425"/>
          <p14:tracePt t="107737" x="2357438" y="5672138"/>
          <p14:tracePt t="107751" x="2338388" y="5662613"/>
          <p14:tracePt t="107765" x="2328863" y="5657850"/>
          <p14:tracePt t="107777" x="2324100" y="5657850"/>
          <p14:tracePt t="107791" x="2309813" y="5686425"/>
          <p14:tracePt t="107804" x="2281238" y="5748338"/>
          <p14:tracePt t="107806" x="2276475" y="5762625"/>
          <p14:tracePt t="107817" x="2238375" y="5867400"/>
          <p14:tracePt t="107831" x="2205038" y="5995988"/>
          <p14:tracePt t="107844" x="2195513" y="6076950"/>
          <p14:tracePt t="107857" x="2195513" y="6115050"/>
          <p14:tracePt t="107871" x="2195513" y="6119813"/>
          <p14:tracePt t="107907" x="2195513" y="6110288"/>
          <p14:tracePt t="107912" x="2200275" y="6096000"/>
          <p14:tracePt t="107924" x="2214563" y="6048375"/>
          <p14:tracePt t="107937" x="2228850" y="5948363"/>
          <p14:tracePt t="107952" x="2238375" y="5900738"/>
          <p14:tracePt t="107964" x="2238375" y="5891213"/>
          <p14:tracePt t="107991" x="2238375" y="5900738"/>
          <p14:tracePt t="108004" x="2238375" y="5938838"/>
          <p14:tracePt t="108018" x="2257425" y="5995988"/>
          <p14:tracePt t="108031" x="2305050" y="6100763"/>
          <p14:tracePt t="108044" x="2347913" y="6181725"/>
          <p14:tracePt t="108057" x="2409825" y="6262688"/>
          <p14:tracePt t="108071" x="2495550" y="6334125"/>
          <p14:tracePt t="108084" x="2657475" y="6415088"/>
          <p14:tracePt t="108098" x="2981325" y="6519863"/>
          <p14:tracePt t="108111" x="3405188" y="6596063"/>
          <p14:tracePt t="108126" x="3895725" y="6643688"/>
          <p14:tracePt t="108138" x="4229100" y="6667500"/>
          <p14:tracePt t="108151" x="4624388" y="6715125"/>
          <p14:tracePt t="108164" x="4953000" y="6753225"/>
          <p14:tracePt t="108178" x="5343525" y="6796088"/>
          <p14:tracePt t="108191" x="5762625" y="6838950"/>
          <p14:tracePt t="108205" x="6153150" y="6853238"/>
          <p14:tracePt t="108220" x="6486525" y="6853238"/>
          <p14:tracePt t="108231" x="6672263" y="6853238"/>
          <p14:tracePt t="108244" x="6757988" y="6853238"/>
          <p14:tracePt t="108258" x="6791325" y="6853238"/>
          <p14:tracePt t="108271" x="6810375" y="6853238"/>
          <p14:tracePt t="108285" x="6815138" y="6853238"/>
          <p14:tracePt t="108298" x="6819900" y="6853238"/>
          <p14:tracePt t="108333" x="6829425" y="6853238"/>
          <p14:tracePt t="108340" x="6834188" y="6853238"/>
          <p14:tracePt t="108345" x="6838950" y="6853238"/>
          <p14:tracePt t="108351" x="6848475" y="6853238"/>
          <p14:tracePt t="108365" x="6872288" y="6853238"/>
          <p14:tracePt t="108378" x="6905625" y="6853238"/>
          <p14:tracePt t="108394" x="6958013" y="6853238"/>
          <p14:tracePt t="108405" x="7048500" y="6853238"/>
          <p14:tracePt t="108418" x="7196138" y="6853238"/>
          <p14:tracePt t="108431" x="7286625" y="6853238"/>
          <p14:tracePt t="108445" x="7324725" y="6853238"/>
          <p14:tracePt t="108458" x="7334250" y="6853238"/>
          <p14:tracePt t="108485" x="7372350" y="6853238"/>
          <p14:tracePt t="108500" x="7458075" y="6853238"/>
          <p14:tracePt t="108512" x="7539038" y="6853238"/>
          <p14:tracePt t="108525" x="7624763" y="6853238"/>
          <p14:tracePt t="108538" x="7705725" y="6834188"/>
          <p14:tracePt t="108551" x="7743825" y="6819900"/>
          <p14:tracePt t="108565" x="7753350" y="6810375"/>
          <p14:tracePt t="108592" x="7762875" y="6800850"/>
          <p14:tracePt t="108605" x="7815263" y="6762750"/>
          <p14:tracePt t="108618" x="7967663" y="6681788"/>
          <p14:tracePt t="108632" x="8091488" y="6629400"/>
          <p14:tracePt t="108645" x="8181975" y="6591300"/>
          <p14:tracePt t="108658" x="8224838" y="6572250"/>
          <p14:tracePt t="108673" x="8248650" y="6562725"/>
          <p14:tracePt t="108685" x="8258175" y="6562725"/>
          <p14:tracePt t="108760" x="8262938" y="6557963"/>
          <p14:tracePt t="108765" x="8267700" y="6553200"/>
          <p14:tracePt t="108778" x="8281988" y="6548438"/>
          <p14:tracePt t="108792" x="8286750" y="6534150"/>
          <p14:tracePt t="108805" x="8291513" y="6529388"/>
          <p14:tracePt t="108818" x="8291513" y="6519863"/>
          <p14:tracePt t="108832" x="8296275" y="6515100"/>
          <p14:tracePt t="108845" x="8301038" y="6515100"/>
          <p14:tracePt t="108860" x="8320088" y="6500813"/>
          <p14:tracePt t="108872" x="8334375" y="6486525"/>
          <p14:tracePt t="108885" x="8348663" y="6477000"/>
          <p14:tracePt t="108899" x="8362950" y="6462713"/>
          <p14:tracePt t="108912" x="8382000" y="6438900"/>
          <p14:tracePt t="108925" x="8396288" y="6429375"/>
          <p14:tracePt t="108939" x="8410575" y="6415088"/>
          <p14:tracePt t="108953" x="8434388" y="6396038"/>
          <p14:tracePt t="108965" x="8472488" y="6376988"/>
          <p14:tracePt t="108979" x="8510588" y="6343650"/>
          <p14:tracePt t="108992" x="8539163" y="6319838"/>
          <p14:tracePt t="109005" x="8558213" y="6305550"/>
          <p14:tracePt t="109020" x="8567738" y="6296025"/>
          <p14:tracePt t="120335" x="8572500" y="6291263"/>
          <p14:tracePt t="120340" x="8577263" y="6291263"/>
          <p14:tracePt t="120350" x="8591550" y="6286500"/>
          <p14:tracePt t="120363" x="8596313" y="6286500"/>
          <p14:tracePt t="120502" x="8596313" y="6281738"/>
          <p14:tracePt t="120507" x="8596313" y="6272213"/>
          <p14:tracePt t="120512" x="8596313" y="6257925"/>
          <p14:tracePt t="120524" x="8601075" y="6205538"/>
          <p14:tracePt t="120537" x="8615363" y="6096000"/>
          <p14:tracePt t="120550" x="8615363" y="5948363"/>
          <p14:tracePt t="120564" x="8620125" y="5810250"/>
          <p14:tracePt t="120578" x="8620125" y="5629275"/>
          <p14:tracePt t="120590" x="8634413" y="5457825"/>
          <p14:tracePt t="120603" x="8658225" y="5253038"/>
          <p14:tracePt t="120618" x="8672513" y="5081588"/>
          <p14:tracePt t="120630" x="8672513" y="4962525"/>
          <p14:tracePt t="120644" x="8672513" y="4891088"/>
          <p14:tracePt t="120657" x="8667750" y="4833938"/>
          <p14:tracePt t="120672" x="8667750" y="4795838"/>
          <p14:tracePt t="120684" x="8667750" y="4786313"/>
          <p14:tracePt t="120697" x="8667750" y="4781550"/>
          <p14:tracePt t="120710" x="8667750" y="4776788"/>
          <p14:tracePt t="120737" x="8658225" y="4772025"/>
          <p14:tracePt t="120791" x="8662988" y="4772025"/>
          <p14:tracePt t="120799" x="8667750" y="4772025"/>
          <p14:tracePt t="120805" x="8677275" y="4772025"/>
          <p14:tracePt t="120817" x="8705850" y="4781550"/>
          <p14:tracePt t="120831" x="8748713" y="4795838"/>
          <p14:tracePt t="120844" x="8858250" y="4810125"/>
          <p14:tracePt t="120857" x="9053513" y="4800600"/>
          <p14:tracePt t="120870" x="9277350" y="4767263"/>
          <p14:tracePt t="120884" x="9467850" y="4748213"/>
          <p14:tracePt t="120897" x="9667875" y="4748213"/>
          <p14:tracePt t="120910" x="9906000" y="4762500"/>
          <p14:tracePt t="120924" x="10153650" y="4795838"/>
          <p14:tracePt t="120937" x="10339388" y="4819650"/>
          <p14:tracePt t="120951" x="10396538" y="4829175"/>
          <p14:tracePt t="120964" x="10415588" y="4838700"/>
          <p14:tracePt t="120977" x="10420350" y="4843463"/>
          <p14:tracePt t="120991" x="10429875" y="4857750"/>
          <p14:tracePt t="121004" x="10434638" y="4857750"/>
          <p14:tracePt t="121202" x="10434638" y="4862513"/>
          <p14:tracePt t="121207" x="10439400" y="4867275"/>
          <p14:tracePt t="121219" x="10463213" y="4886325"/>
          <p14:tracePt t="121231" x="10482263" y="4905375"/>
          <p14:tracePt t="121274" x="10482263" y="4910138"/>
          <p14:tracePt t="121279" x="10482263" y="4914900"/>
          <p14:tracePt t="121284" x="10491788" y="4953000"/>
          <p14:tracePt t="121298" x="10525125" y="5072063"/>
          <p14:tracePt t="121300" x="10529888" y="5100638"/>
          <p14:tracePt t="121311" x="10591800" y="5300663"/>
          <p14:tracePt t="121324" x="10658475" y="5543550"/>
          <p14:tracePt t="121338" x="10729913" y="5795963"/>
          <p14:tracePt t="121352" x="10782300" y="5981700"/>
          <p14:tracePt t="121364" x="10806113" y="6062663"/>
          <p14:tracePt t="121377" x="10810875" y="6157913"/>
          <p14:tracePt t="121391" x="10810875" y="6276975"/>
          <p14:tracePt t="121406" x="10806113" y="6357938"/>
          <p14:tracePt t="121418" x="10806113" y="6391275"/>
          <p14:tracePt t="121554" x="10801350" y="6391275"/>
          <p14:tracePt t="121577" x="10801350" y="6396038"/>
          <p14:tracePt t="121584" x="10796588" y="6396038"/>
          <p14:tracePt t="121592" x="10768013" y="6405563"/>
          <p14:tracePt t="121605" x="10648950" y="6472238"/>
          <p14:tracePt t="121618" x="10429875" y="6581775"/>
          <p14:tracePt t="121631" x="10172700" y="6700838"/>
          <p14:tracePt t="121645" x="9934575" y="6800850"/>
          <p14:tracePt t="121659" x="9715500" y="6853238"/>
          <p14:tracePt t="121672" x="9539288" y="6853238"/>
          <p14:tracePt t="121685" x="9453563" y="6853238"/>
          <p14:tracePt t="121698" x="9410700" y="6853238"/>
          <p14:tracePt t="121712" x="9405938" y="6853238"/>
          <p14:tracePt t="121759" x="9401175" y="6853238"/>
          <p14:tracePt t="121768" x="9396413" y="6848475"/>
          <p14:tracePt t="121773" x="9391650" y="6848475"/>
          <p14:tracePt t="121778" x="9391650" y="6843713"/>
          <p14:tracePt t="121835" x="9396413" y="6838950"/>
          <p14:tracePt t="121841" x="9401175" y="6838950"/>
          <p14:tracePt t="121846" x="9415463" y="6838950"/>
          <p14:tracePt t="121859" x="9448800" y="6834188"/>
          <p14:tracePt t="121871" x="9520238" y="6834188"/>
          <p14:tracePt t="121885" x="9696450" y="6834188"/>
          <p14:tracePt t="121898" x="9967913" y="6824663"/>
          <p14:tracePt t="121912" x="10329863" y="6753225"/>
          <p14:tracePt t="121925" x="10758488" y="6619875"/>
          <p14:tracePt t="121938" x="11377613" y="6424613"/>
          <p14:tracePt t="121953" x="11858625" y="6300788"/>
          <p14:tracePt t="121965" x="12068175" y="6253163"/>
          <p14:tracePt t="121978" x="12177713" y="6229350"/>
          <p14:tracePt t="122415" x="12182475" y="6191250"/>
          <p14:tracePt t="122419" x="12144375" y="6191250"/>
          <p14:tracePt t="122432" x="11915775" y="6172200"/>
          <p14:tracePt t="122446" x="11553825" y="6157913"/>
          <p14:tracePt t="122460" x="11149013" y="6138863"/>
          <p14:tracePt t="122472" x="10863263" y="6076950"/>
          <p14:tracePt t="122486" x="10625138" y="5972175"/>
          <p14:tracePt t="122499" x="10491788" y="5895975"/>
          <p14:tracePt t="122512" x="10453688" y="5867400"/>
          <p14:tracePt t="122526" x="10448925" y="5867400"/>
          <p14:tracePt t="122539" x="10448925" y="5857875"/>
          <p14:tracePt t="122552" x="10487025" y="5829300"/>
          <p14:tracePt t="122565" x="10534650" y="5805488"/>
          <p14:tracePt t="122579" x="10563225" y="5805488"/>
          <p14:tracePt t="122643" x="10567988" y="5805488"/>
          <p14:tracePt t="122649" x="10567988" y="5800725"/>
          <p14:tracePt t="122659" x="10582275" y="5791200"/>
          <p14:tracePt t="122674" x="10620375" y="5772150"/>
          <p14:tracePt t="122687" x="10634663" y="5762625"/>
          <p14:tracePt t="122700" x="10653713" y="5748338"/>
          <p14:tracePt t="122712" x="10663238" y="5743575"/>
          <p14:tracePt t="122726" x="10696575" y="5729288"/>
          <p14:tracePt t="122739" x="10739438" y="5705475"/>
          <p14:tracePt t="122753" x="10777538" y="5695950"/>
          <p14:tracePt t="122767" x="10801350" y="5691188"/>
          <p14:tracePt t="122780" x="10815638" y="5686425"/>
          <p14:tracePt t="122792" x="10848975" y="5676900"/>
          <p14:tracePt t="122806" x="10920413" y="5662613"/>
          <p14:tracePt t="122819" x="11010900" y="5653088"/>
          <p14:tracePt t="122833" x="11087100" y="5653088"/>
          <p14:tracePt t="122846" x="11129963" y="5653088"/>
          <p14:tracePt t="122859" x="11139488" y="5653088"/>
          <p14:tracePt t="122872" x="11144250" y="5653088"/>
        </p14:tracePtLst>
      </p14:laserTrace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0" y="250871"/>
            <a:ext cx="12192000" cy="46166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Advantages of AM C103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31213" y="854146"/>
            <a:ext cx="10739241" cy="573867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Overcoming Traditional Manufacture Constraints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 stock Ø</a:t>
            </a:r>
            <a:r>
              <a:rPr lang="en-US" sz="1800" baseline="-2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max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102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mm (4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in) or experiences micro-segregation (fails ASTM B655).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fast solidification rate prevents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micro-segregation.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 small grain sizes &amp; dispersed oxides improves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UTS, YS,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elongation, hardness.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 greatly increases design flexibility and eliminates bar stock size limitations.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Feedstock Cost Reduction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Wrought min order of 45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kg (100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lb) with variation in $/mass.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95-98%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machined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away (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20:1-50:1 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buy-to-fly)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Few $k for part and several $10k waste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 powder is ~33% more expensive than wrought feedstock.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 waste ~10% (</a:t>
            </a: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1.1:1)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Few $k for part and few $0.1k waste.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Order </a:t>
            </a:r>
            <a:r>
              <a:rPr lang="en-US" sz="1800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magnitude cost </a:t>
            </a:r>
            <a:r>
              <a:rPr lang="en-US" sz="1800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reduction.</a:t>
            </a:r>
            <a:endParaRPr lang="en-US" sz="1800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 minimizes machining to 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interface surfaces (C103 can be difficult to machine).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Surface finish improvements already available via chemical etch, Micro-Tek, and electro-polish.</a:t>
            </a: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Industry Implications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Commercial and government space now intend to use AM C103 (previously avoided).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RCS thruster, upper-stage propulsion components, and </a:t>
            </a:r>
            <a:r>
              <a:rPr lang="en-US" sz="1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hypersonics</a:t>
            </a:r>
            <a:r>
              <a:rPr lang="en-U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can now leverage AM C103.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orbel" panose="020B0503020204020204" pitchFamily="34" charset="0"/>
              <a:buChar char="–"/>
            </a:pPr>
            <a:endParaRPr lang="en-US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402479" y="1014288"/>
            <a:ext cx="2553594" cy="2836864"/>
            <a:chOff x="9009287" y="712536"/>
            <a:chExt cx="2553594" cy="2836864"/>
          </a:xfrm>
        </p:grpSpPr>
        <p:sp>
          <p:nvSpPr>
            <p:cNvPr id="9" name="TextBox 8"/>
            <p:cNvSpPr txBox="1"/>
            <p:nvPr/>
          </p:nvSpPr>
          <p:spPr>
            <a:xfrm>
              <a:off x="9009288" y="3149290"/>
              <a:ext cx="25488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AM C103 MSFC Green Propulsion Thruster and Stand-off.</a:t>
              </a:r>
              <a:endParaRPr lang="en-US" sz="1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009287" y="712536"/>
              <a:ext cx="2553594" cy="2468880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48160"/>
            <a:ext cx="990306" cy="824176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67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2199"/>
    </mc:Choice>
    <mc:Fallback xmlns="">
      <p:transition spd="slow" advTm="2721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08219" x="11149013" y="5643563"/>
          <p14:tracePt t="108225" x="11225213" y="5529263"/>
          <p14:tracePt t="108231" x="11291888" y="5400675"/>
          <p14:tracePt t="108244" x="11444288" y="5091113"/>
          <p14:tracePt t="108257" x="11549063" y="4810125"/>
          <p14:tracePt t="108271" x="11653838" y="4471988"/>
          <p14:tracePt t="108284" x="11749088" y="4167188"/>
          <p14:tracePt t="108297" x="11811000" y="3914775"/>
          <p14:tracePt t="108311" x="11863388" y="3571875"/>
          <p14:tracePt t="108324" x="11877675" y="3305175"/>
          <p14:tracePt t="108337" x="11882438" y="3090863"/>
          <p14:tracePt t="108351" x="11882438" y="2881313"/>
          <p14:tracePt t="108365" x="11920538" y="2733675"/>
          <p14:tracePt t="108377" x="11982450" y="2638425"/>
          <p14:tracePt t="108391" x="12058650" y="2557463"/>
          <p14:tracePt t="108404" x="12101513" y="2490788"/>
          <p14:tracePt t="108417" x="12139613" y="2414588"/>
          <p14:tracePt t="108431" x="12172950" y="2352675"/>
          <p14:tracePt t="108559" x="12187238" y="1547813"/>
          <p14:tracePt t="108563" x="12177713" y="1533525"/>
          <p14:tracePt t="108578" x="12120563" y="1462088"/>
          <p14:tracePt t="108591" x="12011025" y="1347788"/>
          <p14:tracePt t="108604" x="11877675" y="1243013"/>
          <p14:tracePt t="108618" x="11706225" y="1147763"/>
          <p14:tracePt t="108631" x="11510963" y="1028700"/>
          <p14:tracePt t="108644" x="11287125" y="904875"/>
          <p14:tracePt t="108659" x="11010900" y="771525"/>
          <p14:tracePt t="108671" x="10758488" y="681038"/>
          <p14:tracePt t="108684" x="10444163" y="590550"/>
          <p14:tracePt t="108698" x="10177463" y="533400"/>
          <p14:tracePt t="108711" x="9839325" y="481013"/>
          <p14:tracePt t="108724" x="9705975" y="481013"/>
          <p14:tracePt t="108738" x="9663113" y="504825"/>
          <p14:tracePt t="108751" x="9658350" y="600075"/>
          <p14:tracePt t="108764" x="9644063" y="804863"/>
          <p14:tracePt t="108778" x="9610725" y="1014413"/>
          <p14:tracePt t="108791" x="9539288" y="1281113"/>
          <p14:tracePt t="108805" x="9463088" y="1547813"/>
          <p14:tracePt t="108818" x="9372600" y="1785938"/>
          <p14:tracePt t="108831" x="9272588" y="2000250"/>
          <p14:tracePt t="108845" x="9224963" y="2143125"/>
          <p14:tracePt t="108858" x="9220200" y="2266950"/>
          <p14:tracePt t="108871" x="9258300" y="2386013"/>
          <p14:tracePt t="108885" x="9315450" y="2495550"/>
          <p14:tracePt t="108898" x="9382125" y="2600325"/>
          <p14:tracePt t="108913" x="9453563" y="2686050"/>
          <p14:tracePt t="108925" x="9539288" y="2767013"/>
          <p14:tracePt t="108938" x="9682163" y="2862263"/>
          <p14:tracePt t="108952" x="9896475" y="2971800"/>
          <p14:tracePt t="108954" x="9934575" y="2986088"/>
          <p14:tracePt t="108965" x="10120313" y="3043238"/>
          <p14:tracePt t="108978" x="10382250" y="3071813"/>
          <p14:tracePt t="108991" x="10610850" y="3076575"/>
          <p14:tracePt t="109005" x="10791825" y="3048000"/>
          <p14:tracePt t="109019" x="10920413" y="3005138"/>
          <p14:tracePt t="109031" x="11068050" y="2928938"/>
          <p14:tracePt t="109045" x="11201400" y="2828925"/>
          <p14:tracePt t="109058" x="11349038" y="2657475"/>
          <p14:tracePt t="109072" x="11449050" y="2438400"/>
          <p14:tracePt t="109085" x="11510963" y="2219325"/>
          <p14:tracePt t="109099" x="11525250" y="2090738"/>
          <p14:tracePt t="109113" x="11530013" y="2014538"/>
          <p14:tracePt t="109125" x="11534775" y="1957388"/>
          <p14:tracePt t="109138" x="11530013" y="1914525"/>
          <p14:tracePt t="109151" x="11506200" y="1857375"/>
          <p14:tracePt t="109165" x="11463338" y="1790700"/>
          <p14:tracePt t="109178" x="11391900" y="1728788"/>
          <p14:tracePt t="109192" x="11282363" y="1633538"/>
          <p14:tracePt t="109205" x="11206163" y="1614488"/>
          <p14:tracePt t="109218" x="11101388" y="1624013"/>
          <p14:tracePt t="109232" x="10925175" y="1681163"/>
          <p14:tracePt t="109245" x="10725150" y="1757363"/>
          <p14:tracePt t="109258" x="10548938" y="1809750"/>
          <p14:tracePt t="109272" x="10353675" y="1890713"/>
          <p14:tracePt t="109286" x="10167938" y="2014538"/>
          <p14:tracePt t="109299" x="10006013" y="2195513"/>
          <p14:tracePt t="109312" x="9896475" y="2400300"/>
          <p14:tracePt t="109325" x="9825038" y="2705100"/>
          <p14:tracePt t="109338" x="9801225" y="3024188"/>
          <p14:tracePt t="109352" x="9844088" y="3276600"/>
          <p14:tracePt t="109365" x="9934575" y="3486150"/>
          <p14:tracePt t="109378" x="10086975" y="3752850"/>
          <p14:tracePt t="109392" x="10310813" y="3981450"/>
          <p14:tracePt t="109405" x="10596563" y="4129088"/>
          <p14:tracePt t="109418" x="10877550" y="4243388"/>
          <p14:tracePt t="109432" x="11144250" y="4343400"/>
          <p14:tracePt t="109445" x="11301413" y="4405313"/>
          <p14:tracePt t="109447" x="11315700" y="4414838"/>
          <p14:tracePt t="109458" x="11391900" y="4448175"/>
          <p14:tracePt t="109473" x="11425238" y="4457700"/>
          <p14:tracePt t="109485" x="11458575" y="4467225"/>
          <p14:tracePt t="109499" x="11510963" y="4476750"/>
          <p14:tracePt t="109512" x="11577638" y="4486275"/>
          <p14:tracePt t="109525" x="11596688" y="4491038"/>
          <p14:tracePt t="109865" x="11601450" y="4491038"/>
          <p14:tracePt t="109872" x="11606213" y="4491038"/>
          <p14:tracePt t="109886" x="11630025" y="4491038"/>
          <p14:tracePt t="109899" x="11653838" y="4495800"/>
          <p14:tracePt t="109912" x="11663363" y="4495800"/>
          <p14:tracePt t="109952" x="11668125" y="4495800"/>
          <p14:tracePt t="109972" x="11672888" y="4495800"/>
          <p14:tracePt t="109976" x="11677650" y="4495800"/>
          <p14:tracePt t="109981" x="11687175" y="4500563"/>
          <p14:tracePt t="109992" x="11720513" y="4505325"/>
          <p14:tracePt t="110006" x="11787188" y="4519613"/>
          <p14:tracePt t="110019" x="11853863" y="4529138"/>
          <p14:tracePt t="110034" x="11887200" y="4529138"/>
          <p14:tracePt t="110046" x="11891963" y="4529138"/>
        </p14:tracePtLst>
      </p14:laserTrace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0" y="250871"/>
            <a:ext cx="12192000" cy="461665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Conclusions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322068" y="760594"/>
            <a:ext cx="6938268" cy="574629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Conclusions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L-PBF AM of C103 proven feasible.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 greatly 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increases design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flexibility.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L-PBF C103 small 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grain size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improves 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UTS and YS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compared 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wrought.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TRL increased 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3 to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L-PBF C103 produced 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an order of magnitude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cost reduction.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en-US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–"/>
            </a:pPr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Recommendations for future work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orbel" panose="020B0503020204020204" pitchFamily="34" charset="0"/>
              <a:buChar char="–"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Expanded powder supply chain to drive down cost.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orbel" panose="020B0503020204020204" pitchFamily="34" charset="0"/>
              <a:buChar char="–"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Determine powder re-use cycles and recondition methods.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orbel" panose="020B0503020204020204" pitchFamily="34" charset="0"/>
              <a:buChar char="–"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Evaluate 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surface finish modification impact on the deposition process of protective silicide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coatings (R512E) 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onto AM C103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substrates.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orbel" panose="020B0503020204020204" pitchFamily="34" charset="0"/>
              <a:buChar char="–"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test campaign for green propulsion, RSC, or in-space propulsion is required to drive TRL and flight adoption.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orbel" panose="020B0503020204020204" pitchFamily="34" charset="0"/>
              <a:buChar char="–"/>
            </a:pPr>
            <a:endParaRPr lang="en-US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7050024" y="1101521"/>
            <a:ext cx="4779621" cy="2532221"/>
            <a:chOff x="6804579" y="3416964"/>
            <a:chExt cx="4779621" cy="253222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5"/>
            <a:srcRect l="2883" t="17668" r="6851" b="20546"/>
            <a:stretch/>
          </p:blipFill>
          <p:spPr>
            <a:xfrm>
              <a:off x="6804581" y="3416964"/>
              <a:ext cx="4779619" cy="228600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6804579" y="5702964"/>
              <a:ext cx="47796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Examples of L-PBF and EBAM C103 components.</a:t>
              </a:r>
              <a:endParaRPr lang="en-US" sz="1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8808898" y="3904600"/>
            <a:ext cx="1494627" cy="2522534"/>
            <a:chOff x="10605933" y="4116677"/>
            <a:chExt cx="1494627" cy="252253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810067" y="4116677"/>
              <a:ext cx="1113187" cy="228600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10605933" y="6392990"/>
              <a:ext cx="149462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AM C103 Hot Fire Test</a:t>
              </a:r>
              <a:endParaRPr lang="en-US" sz="1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48160"/>
            <a:ext cx="990306" cy="824176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499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624"/>
    </mc:Choice>
    <mc:Fallback xmlns="">
      <p:transition spd="slow" advTm="846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0" y="250871"/>
            <a:ext cx="12192000" cy="461665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Acknowledgements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331212" y="925186"/>
            <a:ext cx="11528556" cy="539331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authors would like to thank Marvin Barnes, Daniel Cavender, 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Craig Wood of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NASA MSFC; Sanghamitra Deb, Richard Martens, and Gregory Thompson of the University of Alabama Central Analytical Facility; Bill 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Wood and Graham Tewksbury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PSU; 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Jeff Powell of Westmoreland.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 was funded under NASA Cooperative Agreement Notice #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80MSFC18N0001.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opinions expressed in this presentation are those of the author and do not necessary reflect the views of NASA or any NASA Project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48160"/>
            <a:ext cx="990306" cy="824176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463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44"/>
    </mc:Choice>
    <mc:Fallback xmlns="">
      <p:transition spd="slow" advTm="137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Logo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t="54547"/>
          <a:stretch/>
        </p:blipFill>
        <p:spPr>
          <a:xfrm>
            <a:off x="665381" y="2458064"/>
            <a:ext cx="10729299" cy="2743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5378" y="2458064"/>
            <a:ext cx="9569303" cy="2743200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5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288"/>
    </mc:Choice>
    <mc:Fallback xmlns="">
      <p:transition spd="slow" advClick="0" advTm="82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4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4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3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9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860" x="11858625" y="4529138"/>
          <p14:tracePt t="3863" x="11630025" y="4524375"/>
          <p14:tracePt t="3875" x="10115550" y="4548188"/>
          <p14:tracePt t="3877" x="9882188" y="4567238"/>
          <p14:tracePt t="3889" x="8124825" y="4733925"/>
          <p14:tracePt t="3903" x="6805613" y="4838700"/>
          <p14:tracePt t="3916" x="5991225" y="4814888"/>
          <p14:tracePt t="3929" x="5105400" y="4538663"/>
          <p14:tracePt t="3942" x="4229100" y="4090988"/>
          <p14:tracePt t="3955" x="2824163" y="3314700"/>
          <p14:tracePt t="3970" x="1452563" y="2671763"/>
          <p14:tracePt t="3984" x="238125" y="2209800"/>
          <p14:tracePt t="5029" x="5943600" y="3590925"/>
          <p14:tracePt t="5033" x="5943600" y="3557588"/>
          <p14:tracePt t="5047" x="5905500" y="3452813"/>
          <p14:tracePt t="5061" x="5781675" y="3295650"/>
          <p14:tracePt t="5074" x="5500688" y="3000375"/>
          <p14:tracePt t="5088" x="5105400" y="2676525"/>
          <p14:tracePt t="5102" x="4514850" y="2305050"/>
          <p14:tracePt t="5114" x="3829050" y="1952625"/>
          <p14:tracePt t="5127" x="2681288" y="1404938"/>
          <p14:tracePt t="5140" x="1485900" y="795338"/>
        </p14:tracePtLst>
      </p14:laserTraceLst>
    </p:ext>
    <p:ext uri="{E180D4A7-C9FB-4DFB-919C-405C955672EB}">
      <p14:showEvtLst xmlns:p14="http://schemas.microsoft.com/office/powerpoint/2010/main">
        <p14:playEvt time="12" objId="3"/>
        <p14:stopEvt time="2527" objId="3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0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9521</TotalTime>
  <Words>1378</Words>
  <Application>Microsoft Office PowerPoint</Application>
  <PresentationFormat>Widescreen</PresentationFormat>
  <Paragraphs>219</Paragraphs>
  <Slides>13</Slides>
  <Notes>11</Notes>
  <HiddenSlides>0</HiddenSlides>
  <MMClips>14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ＭＳ Ｐゴシック</vt:lpstr>
      <vt:lpstr>Arial</vt:lpstr>
      <vt:lpstr>Calibri</vt:lpstr>
      <vt:lpstr>Calibri Light</vt:lpstr>
      <vt:lpstr>Cambria Math</vt:lpstr>
      <vt:lpstr>Corbel</vt:lpstr>
      <vt:lpstr>Times New Roman</vt:lpstr>
      <vt:lpstr>Office Theme</vt:lpstr>
      <vt:lpstr>Additive Manufacture of C103 for In-Space Propulsion</vt:lpstr>
      <vt:lpstr>Background</vt:lpstr>
      <vt:lpstr>Feedstock Development</vt:lpstr>
      <vt:lpstr>L-PBF Parameter Development</vt:lpstr>
      <vt:lpstr>Heat Treatment</vt:lpstr>
      <vt:lpstr>Microstructure</vt:lpstr>
      <vt:lpstr>Microstructure</vt:lpstr>
      <vt:lpstr>Microstructure</vt:lpstr>
      <vt:lpstr>Mechanical Properties</vt:lpstr>
      <vt:lpstr>Advantages of AM C103</vt:lpstr>
      <vt:lpstr>Conclusions</vt:lpstr>
      <vt:lpstr>Acknowledgements</vt:lpstr>
      <vt:lpstr>PowerPoint Presentation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MIRELES, OMAR R. (MSFC-ER24)</dc:creator>
  <cp:lastModifiedBy>Mireles, Omar R. (MSFC-ER11)</cp:lastModifiedBy>
  <cp:revision>836</cp:revision>
  <dcterms:created xsi:type="dcterms:W3CDTF">2016-06-07T17:33:23Z</dcterms:created>
  <dcterms:modified xsi:type="dcterms:W3CDTF">2020-08-10T14:35:39Z</dcterms:modified>
</cp:coreProperties>
</file>