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9" r:id="rId1"/>
  </p:sldMasterIdLst>
  <p:notesMasterIdLst>
    <p:notesMasterId r:id="rId35"/>
  </p:notesMasterIdLst>
  <p:handoutMasterIdLst>
    <p:handoutMasterId r:id="rId36"/>
  </p:handoutMasterIdLst>
  <p:sldIdLst>
    <p:sldId id="294" r:id="rId2"/>
    <p:sldId id="257" r:id="rId3"/>
    <p:sldId id="260" r:id="rId4"/>
    <p:sldId id="258" r:id="rId5"/>
    <p:sldId id="259" r:id="rId6"/>
    <p:sldId id="262" r:id="rId7"/>
    <p:sldId id="267" r:id="rId8"/>
    <p:sldId id="266" r:id="rId9"/>
    <p:sldId id="269" r:id="rId10"/>
    <p:sldId id="261" r:id="rId11"/>
    <p:sldId id="280" r:id="rId12"/>
    <p:sldId id="291" r:id="rId13"/>
    <p:sldId id="264" r:id="rId14"/>
    <p:sldId id="265" r:id="rId15"/>
    <p:sldId id="281" r:id="rId16"/>
    <p:sldId id="282" r:id="rId17"/>
    <p:sldId id="272" r:id="rId18"/>
    <p:sldId id="274" r:id="rId19"/>
    <p:sldId id="273" r:id="rId20"/>
    <p:sldId id="263" r:id="rId21"/>
    <p:sldId id="275" r:id="rId22"/>
    <p:sldId id="276" r:id="rId23"/>
    <p:sldId id="295" r:id="rId24"/>
    <p:sldId id="278" r:id="rId25"/>
    <p:sldId id="279" r:id="rId26"/>
    <p:sldId id="283" r:id="rId27"/>
    <p:sldId id="296" r:id="rId28"/>
    <p:sldId id="297" r:id="rId29"/>
    <p:sldId id="298" r:id="rId30"/>
    <p:sldId id="286" r:id="rId31"/>
    <p:sldId id="287" r:id="rId32"/>
    <p:sldId id="290" r:id="rId33"/>
    <p:sldId id="293" r:id="rId34"/>
  </p:sldIdLst>
  <p:sldSz cx="9144000" cy="5143500" type="screen16x9"/>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BC2398-F34A-364A-AC08-F3D5A1B871CC}" v="519" dt="2020-08-12T02:23:57.56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358"/>
    <p:restoredTop sz="80641"/>
  </p:normalViewPr>
  <p:slideViewPr>
    <p:cSldViewPr snapToGrid="0" snapToObjects="1" showGuides="1">
      <p:cViewPr varScale="1">
        <p:scale>
          <a:sx n="138" d="100"/>
          <a:sy n="138" d="100"/>
        </p:scale>
        <p:origin x="1912" y="176"/>
      </p:cViewPr>
      <p:guideLst/>
    </p:cSldViewPr>
  </p:slideViewPr>
  <p:notesTextViewPr>
    <p:cViewPr>
      <p:scale>
        <a:sx n="1" d="1"/>
        <a:sy n="1" d="1"/>
      </p:scale>
      <p:origin x="0" y="0"/>
    </p:cViewPr>
  </p:notesTextViewPr>
  <p:notesViewPr>
    <p:cSldViewPr snapToGrid="0" snapToObjects="1" showGuides="1">
      <p:cViewPr varScale="1">
        <p:scale>
          <a:sx n="95" d="100"/>
          <a:sy n="95" d="100"/>
        </p:scale>
        <p:origin x="4320" y="1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hlert, Steven R. (MSFC-ST12)" userId="ed3797ae-cd0f-4a85-ad72-e6cd67095318" providerId="ADAL" clId="{3CBC2398-F34A-364A-AC08-F3D5A1B871CC}"/>
    <pc:docChg chg="undo custSel addSld delSld modSld sldOrd modMainMaster modHandout">
      <pc:chgData name="Ehlert, Steven R. (MSFC-ST12)" userId="ed3797ae-cd0f-4a85-ad72-e6cd67095318" providerId="ADAL" clId="{3CBC2398-F34A-364A-AC08-F3D5A1B871CC}" dt="2020-08-12T13:22:14.056" v="51673" actId="20577"/>
      <pc:docMkLst>
        <pc:docMk/>
      </pc:docMkLst>
      <pc:sldChg chg="modSp add del mod modNotesTx">
        <pc:chgData name="Ehlert, Steven R. (MSFC-ST12)" userId="ed3797ae-cd0f-4a85-ad72-e6cd67095318" providerId="ADAL" clId="{3CBC2398-F34A-364A-AC08-F3D5A1B871CC}" dt="2020-08-11T18:26:17.385" v="40682" actId="2696"/>
        <pc:sldMkLst>
          <pc:docMk/>
          <pc:sldMk cId="3561340146" sldId="256"/>
        </pc:sldMkLst>
        <pc:spChg chg="mod">
          <ac:chgData name="Ehlert, Steven R. (MSFC-ST12)" userId="ed3797ae-cd0f-4a85-ad72-e6cd67095318" providerId="ADAL" clId="{3CBC2398-F34A-364A-AC08-F3D5A1B871CC}" dt="2020-08-11T18:24:45.497" v="40585"/>
          <ac:spMkLst>
            <pc:docMk/>
            <pc:sldMk cId="3561340146" sldId="256"/>
            <ac:spMk id="3" creationId="{478D494E-EE28-C04A-938F-D703B246E5D5}"/>
          </ac:spMkLst>
        </pc:spChg>
        <pc:spChg chg="mod">
          <ac:chgData name="Ehlert, Steven R. (MSFC-ST12)" userId="ed3797ae-cd0f-4a85-ad72-e6cd67095318" providerId="ADAL" clId="{3CBC2398-F34A-364A-AC08-F3D5A1B871CC}" dt="2020-08-11T18:24:45.497" v="40585"/>
          <ac:spMkLst>
            <pc:docMk/>
            <pc:sldMk cId="3561340146" sldId="256"/>
            <ac:spMk id="4" creationId="{352B5847-B039-084B-84EF-A54E256788E7}"/>
          </ac:spMkLst>
        </pc:spChg>
      </pc:sldChg>
      <pc:sldChg chg="modSp del mod">
        <pc:chgData name="Ehlert, Steven R. (MSFC-ST12)" userId="ed3797ae-cd0f-4a85-ad72-e6cd67095318" providerId="ADAL" clId="{3CBC2398-F34A-364A-AC08-F3D5A1B871CC}" dt="2020-08-05T13:09:11.706" v="86" actId="2696"/>
        <pc:sldMkLst>
          <pc:docMk/>
          <pc:sldMk cId="931093345" sldId="257"/>
        </pc:sldMkLst>
        <pc:spChg chg="mod">
          <ac:chgData name="Ehlert, Steven R. (MSFC-ST12)" userId="ed3797ae-cd0f-4a85-ad72-e6cd67095318" providerId="ADAL" clId="{3CBC2398-F34A-364A-AC08-F3D5A1B871CC}" dt="2020-08-05T13:08:33.605" v="84" actId="20577"/>
          <ac:spMkLst>
            <pc:docMk/>
            <pc:sldMk cId="931093345" sldId="257"/>
            <ac:spMk id="2" creationId="{5FE8C4DC-034D-F449-BCAD-1A6F6722E3FD}"/>
          </ac:spMkLst>
        </pc:spChg>
      </pc:sldChg>
      <pc:sldChg chg="addSp modSp add mod modNotesTx">
        <pc:chgData name="Ehlert, Steven R. (MSFC-ST12)" userId="ed3797ae-cd0f-4a85-ad72-e6cd67095318" providerId="ADAL" clId="{3CBC2398-F34A-364A-AC08-F3D5A1B871CC}" dt="2020-08-11T19:31:56.972" v="43842" actId="6549"/>
        <pc:sldMkLst>
          <pc:docMk/>
          <pc:sldMk cId="1925358807" sldId="257"/>
        </pc:sldMkLst>
        <pc:spChg chg="mod">
          <ac:chgData name="Ehlert, Steven R. (MSFC-ST12)" userId="ed3797ae-cd0f-4a85-ad72-e6cd67095318" providerId="ADAL" clId="{3CBC2398-F34A-364A-AC08-F3D5A1B871CC}" dt="2020-08-11T19:31:56.972" v="43842" actId="6549"/>
          <ac:spMkLst>
            <pc:docMk/>
            <pc:sldMk cId="1925358807" sldId="257"/>
            <ac:spMk id="2" creationId="{732B3B02-F987-D945-AC54-E2C235C264EF}"/>
          </ac:spMkLst>
        </pc:spChg>
        <pc:picChg chg="add mod">
          <ac:chgData name="Ehlert, Steven R. (MSFC-ST12)" userId="ed3797ae-cd0f-4a85-ad72-e6cd67095318" providerId="ADAL" clId="{3CBC2398-F34A-364A-AC08-F3D5A1B871CC}" dt="2020-08-11T19:31:55.230" v="43841" actId="1076"/>
          <ac:picMkLst>
            <pc:docMk/>
            <pc:sldMk cId="1925358807" sldId="257"/>
            <ac:picMk id="4" creationId="{7DC0B576-A279-6044-8017-806E988D88FD}"/>
          </ac:picMkLst>
        </pc:picChg>
      </pc:sldChg>
      <pc:sldChg chg="addSp delSp modSp add mod modAnim modNotesTx">
        <pc:chgData name="Ehlert, Steven R. (MSFC-ST12)" userId="ed3797ae-cd0f-4a85-ad72-e6cd67095318" providerId="ADAL" clId="{3CBC2398-F34A-364A-AC08-F3D5A1B871CC}" dt="2020-08-11T18:52:09.391" v="40693" actId="14100"/>
        <pc:sldMkLst>
          <pc:docMk/>
          <pc:sldMk cId="306282965" sldId="258"/>
        </pc:sldMkLst>
        <pc:spChg chg="del">
          <ac:chgData name="Ehlert, Steven R. (MSFC-ST12)" userId="ed3797ae-cd0f-4a85-ad72-e6cd67095318" providerId="ADAL" clId="{3CBC2398-F34A-364A-AC08-F3D5A1B871CC}" dt="2020-08-05T13:21:51.934" v="186"/>
          <ac:spMkLst>
            <pc:docMk/>
            <pc:sldMk cId="306282965" sldId="258"/>
            <ac:spMk id="2" creationId="{793DEF5E-D632-0D4C-AB55-8F9069572E14}"/>
          </ac:spMkLst>
        </pc:spChg>
        <pc:spChg chg="add mod">
          <ac:chgData name="Ehlert, Steven R. (MSFC-ST12)" userId="ed3797ae-cd0f-4a85-ad72-e6cd67095318" providerId="ADAL" clId="{3CBC2398-F34A-364A-AC08-F3D5A1B871CC}" dt="2020-08-05T13:34:17.670" v="467" actId="122"/>
          <ac:spMkLst>
            <pc:docMk/>
            <pc:sldMk cId="306282965" sldId="258"/>
            <ac:spMk id="4" creationId="{9D48CADD-3809-B44F-BF9C-5B7D320A1F5B}"/>
          </ac:spMkLst>
        </pc:spChg>
        <pc:picChg chg="add mod">
          <ac:chgData name="Ehlert, Steven R. (MSFC-ST12)" userId="ed3797ae-cd0f-4a85-ad72-e6cd67095318" providerId="ADAL" clId="{3CBC2398-F34A-364A-AC08-F3D5A1B871CC}" dt="2020-08-11T18:52:09.391" v="40693" actId="14100"/>
          <ac:picMkLst>
            <pc:docMk/>
            <pc:sldMk cId="306282965" sldId="258"/>
            <ac:picMk id="3" creationId="{F6799889-2CC9-9240-9ABE-5866F664A54F}"/>
          </ac:picMkLst>
        </pc:picChg>
      </pc:sldChg>
      <pc:sldChg chg="add del">
        <pc:chgData name="Ehlert, Steven R. (MSFC-ST12)" userId="ed3797ae-cd0f-4a85-ad72-e6cd67095318" providerId="ADAL" clId="{3CBC2398-F34A-364A-AC08-F3D5A1B871CC}" dt="2020-08-05T13:09:13.399" v="87" actId="2696"/>
        <pc:sldMkLst>
          <pc:docMk/>
          <pc:sldMk cId="2402487953" sldId="258"/>
        </pc:sldMkLst>
      </pc:sldChg>
      <pc:sldChg chg="addSp delSp modSp add mod modNotesTx">
        <pc:chgData name="Ehlert, Steven R. (MSFC-ST12)" userId="ed3797ae-cd0f-4a85-ad72-e6cd67095318" providerId="ADAL" clId="{3CBC2398-F34A-364A-AC08-F3D5A1B871CC}" dt="2020-08-11T14:22:52.695" v="34519" actId="20577"/>
        <pc:sldMkLst>
          <pc:docMk/>
          <pc:sldMk cId="1301668023" sldId="259"/>
        </pc:sldMkLst>
        <pc:spChg chg="del">
          <ac:chgData name="Ehlert, Steven R. (MSFC-ST12)" userId="ed3797ae-cd0f-4a85-ad72-e6cd67095318" providerId="ADAL" clId="{3CBC2398-F34A-364A-AC08-F3D5A1B871CC}" dt="2020-08-05T13:36:45.340" v="471" actId="1957"/>
          <ac:spMkLst>
            <pc:docMk/>
            <pc:sldMk cId="1301668023" sldId="259"/>
            <ac:spMk id="2" creationId="{9EF13E49-FFFA-A047-AA1D-3C2AB89585B6}"/>
          </ac:spMkLst>
        </pc:spChg>
        <pc:spChg chg="add del mod">
          <ac:chgData name="Ehlert, Steven R. (MSFC-ST12)" userId="ed3797ae-cd0f-4a85-ad72-e6cd67095318" providerId="ADAL" clId="{3CBC2398-F34A-364A-AC08-F3D5A1B871CC}" dt="2020-08-05T17:00:43.002" v="1238" actId="931"/>
          <ac:spMkLst>
            <pc:docMk/>
            <pc:sldMk cId="1301668023" sldId="259"/>
            <ac:spMk id="5" creationId="{6A8A21AF-A825-994B-83C0-A33629B80492}"/>
          </ac:spMkLst>
        </pc:spChg>
        <pc:spChg chg="add mod">
          <ac:chgData name="Ehlert, Steven R. (MSFC-ST12)" userId="ed3797ae-cd0f-4a85-ad72-e6cd67095318" providerId="ADAL" clId="{3CBC2398-F34A-364A-AC08-F3D5A1B871CC}" dt="2020-08-05T17:59:34.983" v="1840" actId="20577"/>
          <ac:spMkLst>
            <pc:docMk/>
            <pc:sldMk cId="1301668023" sldId="259"/>
            <ac:spMk id="8" creationId="{942BAD64-08E2-244C-8EBD-6929BCDA1C27}"/>
          </ac:spMkLst>
        </pc:spChg>
        <pc:spChg chg="add del mod">
          <ac:chgData name="Ehlert, Steven R. (MSFC-ST12)" userId="ed3797ae-cd0f-4a85-ad72-e6cd67095318" providerId="ADAL" clId="{3CBC2398-F34A-364A-AC08-F3D5A1B871CC}" dt="2020-08-05T17:01:38.647" v="1248"/>
          <ac:spMkLst>
            <pc:docMk/>
            <pc:sldMk cId="1301668023" sldId="259"/>
            <ac:spMk id="9" creationId="{A9E04EAC-381D-DC42-A10F-ADBF4664EE39}"/>
          </ac:spMkLst>
        </pc:spChg>
        <pc:spChg chg="add del mod">
          <ac:chgData name="Ehlert, Steven R. (MSFC-ST12)" userId="ed3797ae-cd0f-4a85-ad72-e6cd67095318" providerId="ADAL" clId="{3CBC2398-F34A-364A-AC08-F3D5A1B871CC}" dt="2020-08-05T17:56:26.574" v="1319" actId="931"/>
          <ac:spMkLst>
            <pc:docMk/>
            <pc:sldMk cId="1301668023" sldId="259"/>
            <ac:spMk id="11" creationId="{AF2B909E-092E-E14C-898E-0336F2543D71}"/>
          </ac:spMkLst>
        </pc:spChg>
        <pc:graphicFrameChg chg="add del mod">
          <ac:chgData name="Ehlert, Steven R. (MSFC-ST12)" userId="ed3797ae-cd0f-4a85-ad72-e6cd67095318" providerId="ADAL" clId="{3CBC2398-F34A-364A-AC08-F3D5A1B871CC}" dt="2020-08-05T17:00:36.666" v="1237" actId="478"/>
          <ac:graphicFrameMkLst>
            <pc:docMk/>
            <pc:sldMk cId="1301668023" sldId="259"/>
            <ac:graphicFrameMk id="3" creationId="{30F851FE-63A2-9E43-BFCD-D34E0016BBFC}"/>
          </ac:graphicFrameMkLst>
        </pc:graphicFrameChg>
        <pc:picChg chg="add del mod">
          <ac:chgData name="Ehlert, Steven R. (MSFC-ST12)" userId="ed3797ae-cd0f-4a85-ad72-e6cd67095318" providerId="ADAL" clId="{3CBC2398-F34A-364A-AC08-F3D5A1B871CC}" dt="2020-08-05T17:56:19.513" v="1318" actId="478"/>
          <ac:picMkLst>
            <pc:docMk/>
            <pc:sldMk cId="1301668023" sldId="259"/>
            <ac:picMk id="7" creationId="{456CBE7D-E00E-AB4E-B1DD-386F4155FC73}"/>
          </ac:picMkLst>
        </pc:picChg>
        <pc:picChg chg="add mod">
          <ac:chgData name="Ehlert, Steven R. (MSFC-ST12)" userId="ed3797ae-cd0f-4a85-ad72-e6cd67095318" providerId="ADAL" clId="{3CBC2398-F34A-364A-AC08-F3D5A1B871CC}" dt="2020-08-05T17:56:32.317" v="1323" actId="1076"/>
          <ac:picMkLst>
            <pc:docMk/>
            <pc:sldMk cId="1301668023" sldId="259"/>
            <ac:picMk id="13" creationId="{944B5B3C-DB11-9C43-B97F-7A0238B43F80}"/>
          </ac:picMkLst>
        </pc:picChg>
      </pc:sldChg>
      <pc:sldChg chg="addSp modSp add mod ord modNotesTx">
        <pc:chgData name="Ehlert, Steven R. (MSFC-ST12)" userId="ed3797ae-cd0f-4a85-ad72-e6cd67095318" providerId="ADAL" clId="{3CBC2398-F34A-364A-AC08-F3D5A1B871CC}" dt="2020-08-12T13:22:14.056" v="51673" actId="20577"/>
        <pc:sldMkLst>
          <pc:docMk/>
          <pc:sldMk cId="1505457977" sldId="260"/>
        </pc:sldMkLst>
        <pc:spChg chg="mod">
          <ac:chgData name="Ehlert, Steven R. (MSFC-ST12)" userId="ed3797ae-cd0f-4a85-ad72-e6cd67095318" providerId="ADAL" clId="{3CBC2398-F34A-364A-AC08-F3D5A1B871CC}" dt="2020-08-11T18:52:03.650" v="40692" actId="255"/>
          <ac:spMkLst>
            <pc:docMk/>
            <pc:sldMk cId="1505457977" sldId="260"/>
            <ac:spMk id="2" creationId="{CFD6264B-D323-B249-8A67-528993423F87}"/>
          </ac:spMkLst>
        </pc:spChg>
        <pc:graphicFrameChg chg="add mod modGraphic">
          <ac:chgData name="Ehlert, Steven R. (MSFC-ST12)" userId="ed3797ae-cd0f-4a85-ad72-e6cd67095318" providerId="ADAL" clId="{3CBC2398-F34A-364A-AC08-F3D5A1B871CC}" dt="2020-08-11T18:51:54.199" v="40691" actId="1076"/>
          <ac:graphicFrameMkLst>
            <pc:docMk/>
            <pc:sldMk cId="1505457977" sldId="260"/>
            <ac:graphicFrameMk id="3" creationId="{A8D21057-0563-0B45-8E54-E8B6C7179A5A}"/>
          </ac:graphicFrameMkLst>
        </pc:graphicFrameChg>
      </pc:sldChg>
      <pc:sldChg chg="add del">
        <pc:chgData name="Ehlert, Steven R. (MSFC-ST12)" userId="ed3797ae-cd0f-4a85-ad72-e6cd67095318" providerId="ADAL" clId="{3CBC2398-F34A-364A-AC08-F3D5A1B871CC}" dt="2020-08-06T12:15:18.084" v="1940" actId="2696"/>
        <pc:sldMkLst>
          <pc:docMk/>
          <pc:sldMk cId="607722975" sldId="261"/>
        </pc:sldMkLst>
      </pc:sldChg>
      <pc:sldChg chg="modSp add mod ord modNotesTx">
        <pc:chgData name="Ehlert, Steven R. (MSFC-ST12)" userId="ed3797ae-cd0f-4a85-ad72-e6cd67095318" providerId="ADAL" clId="{3CBC2398-F34A-364A-AC08-F3D5A1B871CC}" dt="2020-08-11T18:56:09.597" v="40743" actId="1076"/>
        <pc:sldMkLst>
          <pc:docMk/>
          <pc:sldMk cId="945952881" sldId="261"/>
        </pc:sldMkLst>
        <pc:spChg chg="mod">
          <ac:chgData name="Ehlert, Steven R. (MSFC-ST12)" userId="ed3797ae-cd0f-4a85-ad72-e6cd67095318" providerId="ADAL" clId="{3CBC2398-F34A-364A-AC08-F3D5A1B871CC}" dt="2020-08-11T18:56:09.597" v="40743" actId="1076"/>
          <ac:spMkLst>
            <pc:docMk/>
            <pc:sldMk cId="945952881" sldId="261"/>
            <ac:spMk id="2" creationId="{A5786974-22C7-2C4F-A9A5-6B0DFE71D29F}"/>
          </ac:spMkLst>
        </pc:spChg>
      </pc:sldChg>
      <pc:sldChg chg="modSp add del mod">
        <pc:chgData name="Ehlert, Steven R. (MSFC-ST12)" userId="ed3797ae-cd0f-4a85-ad72-e6cd67095318" providerId="ADAL" clId="{3CBC2398-F34A-364A-AC08-F3D5A1B871CC}" dt="2020-08-06T12:14:58.174" v="1938" actId="2696"/>
        <pc:sldMkLst>
          <pc:docMk/>
          <pc:sldMk cId="4244620685" sldId="261"/>
        </pc:sldMkLst>
        <pc:spChg chg="mod">
          <ac:chgData name="Ehlert, Steven R. (MSFC-ST12)" userId="ed3797ae-cd0f-4a85-ad72-e6cd67095318" providerId="ADAL" clId="{3CBC2398-F34A-364A-AC08-F3D5A1B871CC}" dt="2020-08-06T12:14:56.219" v="1937" actId="6549"/>
          <ac:spMkLst>
            <pc:docMk/>
            <pc:sldMk cId="4244620685" sldId="261"/>
            <ac:spMk id="2" creationId="{FCAA05A3-B40A-5F49-B94F-97B964530697}"/>
          </ac:spMkLst>
        </pc:spChg>
      </pc:sldChg>
      <pc:sldChg chg="addSp delSp modSp add mod ord modClrScheme chgLayout modNotesTx">
        <pc:chgData name="Ehlert, Steven R. (MSFC-ST12)" userId="ed3797ae-cd0f-4a85-ad72-e6cd67095318" providerId="ADAL" clId="{3CBC2398-F34A-364A-AC08-F3D5A1B871CC}" dt="2020-08-11T18:55:55.087" v="40739" actId="1076"/>
        <pc:sldMkLst>
          <pc:docMk/>
          <pc:sldMk cId="1096414321" sldId="262"/>
        </pc:sldMkLst>
        <pc:spChg chg="mod ord">
          <ac:chgData name="Ehlert, Steven R. (MSFC-ST12)" userId="ed3797ae-cd0f-4a85-ad72-e6cd67095318" providerId="ADAL" clId="{3CBC2398-F34A-364A-AC08-F3D5A1B871CC}" dt="2020-08-11T18:55:55.087" v="40739" actId="1076"/>
          <ac:spMkLst>
            <pc:docMk/>
            <pc:sldMk cId="1096414321" sldId="262"/>
            <ac:spMk id="2" creationId="{EF0E2D4A-B801-E34D-B194-DCACE07FDCCC}"/>
          </ac:spMkLst>
        </pc:spChg>
        <pc:spChg chg="add del mod ord">
          <ac:chgData name="Ehlert, Steven R. (MSFC-ST12)" userId="ed3797ae-cd0f-4a85-ad72-e6cd67095318" providerId="ADAL" clId="{3CBC2398-F34A-364A-AC08-F3D5A1B871CC}" dt="2020-08-11T18:55:19.644" v="40723" actId="700"/>
          <ac:spMkLst>
            <pc:docMk/>
            <pc:sldMk cId="1096414321" sldId="262"/>
            <ac:spMk id="4" creationId="{9D5619A3-CF2B-864D-89E1-1DBD0D4125D5}"/>
          </ac:spMkLst>
        </pc:spChg>
        <pc:picChg chg="add del mod">
          <ac:chgData name="Ehlert, Steven R. (MSFC-ST12)" userId="ed3797ae-cd0f-4a85-ad72-e6cd67095318" providerId="ADAL" clId="{3CBC2398-F34A-364A-AC08-F3D5A1B871CC}" dt="2020-08-11T18:52:53.726" v="40695" actId="478"/>
          <ac:picMkLst>
            <pc:docMk/>
            <pc:sldMk cId="1096414321" sldId="262"/>
            <ac:picMk id="3" creationId="{5C15EC7B-4E9F-C84A-BF0C-F97F802FC8E8}"/>
          </ac:picMkLst>
        </pc:picChg>
      </pc:sldChg>
      <pc:sldChg chg="modSp add mod modNotesTx">
        <pc:chgData name="Ehlert, Steven R. (MSFC-ST12)" userId="ed3797ae-cd0f-4a85-ad72-e6cd67095318" providerId="ADAL" clId="{3CBC2398-F34A-364A-AC08-F3D5A1B871CC}" dt="2020-08-11T18:57:10.051" v="40831" actId="1076"/>
        <pc:sldMkLst>
          <pc:docMk/>
          <pc:sldMk cId="2895250476" sldId="263"/>
        </pc:sldMkLst>
        <pc:spChg chg="mod">
          <ac:chgData name="Ehlert, Steven R. (MSFC-ST12)" userId="ed3797ae-cd0f-4a85-ad72-e6cd67095318" providerId="ADAL" clId="{3CBC2398-F34A-364A-AC08-F3D5A1B871CC}" dt="2020-08-11T18:57:10.051" v="40831" actId="1076"/>
          <ac:spMkLst>
            <pc:docMk/>
            <pc:sldMk cId="2895250476" sldId="263"/>
            <ac:spMk id="2" creationId="{4F30E377-EF85-AB4F-AC19-5600CA877187}"/>
          </ac:spMkLst>
        </pc:spChg>
      </pc:sldChg>
      <pc:sldChg chg="addSp delSp modSp add mod ord modNotesTx">
        <pc:chgData name="Ehlert, Steven R. (MSFC-ST12)" userId="ed3797ae-cd0f-4a85-ad72-e6cd67095318" providerId="ADAL" clId="{3CBC2398-F34A-364A-AC08-F3D5A1B871CC}" dt="2020-08-12T13:13:02.431" v="51182" actId="20577"/>
        <pc:sldMkLst>
          <pc:docMk/>
          <pc:sldMk cId="4024340026" sldId="264"/>
        </pc:sldMkLst>
        <pc:spChg chg="del mod">
          <ac:chgData name="Ehlert, Steven R. (MSFC-ST12)" userId="ed3797ae-cd0f-4a85-ad72-e6cd67095318" providerId="ADAL" clId="{3CBC2398-F34A-364A-AC08-F3D5A1B871CC}" dt="2020-08-06T13:09:46.438" v="2036" actId="931"/>
          <ac:spMkLst>
            <pc:docMk/>
            <pc:sldMk cId="4024340026" sldId="264"/>
            <ac:spMk id="2" creationId="{132A4527-FF06-274E-9159-BB44685D1D89}"/>
          </ac:spMkLst>
        </pc:spChg>
        <pc:spChg chg="add mod">
          <ac:chgData name="Ehlert, Steven R. (MSFC-ST12)" userId="ed3797ae-cd0f-4a85-ad72-e6cd67095318" providerId="ADAL" clId="{3CBC2398-F34A-364A-AC08-F3D5A1B871CC}" dt="2020-08-07T17:26:53.180" v="22781" actId="20577"/>
          <ac:spMkLst>
            <pc:docMk/>
            <pc:sldMk cId="4024340026" sldId="264"/>
            <ac:spMk id="5" creationId="{57CE4B37-60E3-EA4F-AA74-062C86C9A779}"/>
          </ac:spMkLst>
        </pc:spChg>
        <pc:spChg chg="add mod">
          <ac:chgData name="Ehlert, Steven R. (MSFC-ST12)" userId="ed3797ae-cd0f-4a85-ad72-e6cd67095318" providerId="ADAL" clId="{3CBC2398-F34A-364A-AC08-F3D5A1B871CC}" dt="2020-08-06T13:13:50.609" v="2237" actId="14100"/>
          <ac:spMkLst>
            <pc:docMk/>
            <pc:sldMk cId="4024340026" sldId="264"/>
            <ac:spMk id="6" creationId="{B408781D-2B34-AD40-9BEA-E1556F20C83D}"/>
          </ac:spMkLst>
        </pc:spChg>
        <pc:spChg chg="add mod">
          <ac:chgData name="Ehlert, Steven R. (MSFC-ST12)" userId="ed3797ae-cd0f-4a85-ad72-e6cd67095318" providerId="ADAL" clId="{3CBC2398-F34A-364A-AC08-F3D5A1B871CC}" dt="2020-08-06T13:14:12.783" v="2263" actId="20577"/>
          <ac:spMkLst>
            <pc:docMk/>
            <pc:sldMk cId="4024340026" sldId="264"/>
            <ac:spMk id="7" creationId="{CBB957AE-1642-1346-9EDF-1C22B9109F65}"/>
          </ac:spMkLst>
        </pc:spChg>
        <pc:spChg chg="add mod">
          <ac:chgData name="Ehlert, Steven R. (MSFC-ST12)" userId="ed3797ae-cd0f-4a85-ad72-e6cd67095318" providerId="ADAL" clId="{3CBC2398-F34A-364A-AC08-F3D5A1B871CC}" dt="2020-08-11T18:54:43.870" v="40718" actId="14100"/>
          <ac:spMkLst>
            <pc:docMk/>
            <pc:sldMk cId="4024340026" sldId="264"/>
            <ac:spMk id="12" creationId="{F7ACEFDD-5CF3-0141-BAB4-2D79D321E353}"/>
          </ac:spMkLst>
        </pc:spChg>
        <pc:spChg chg="add mod">
          <ac:chgData name="Ehlert, Steven R. (MSFC-ST12)" userId="ed3797ae-cd0f-4a85-ad72-e6cd67095318" providerId="ADAL" clId="{3CBC2398-F34A-364A-AC08-F3D5A1B871CC}" dt="2020-08-11T18:54:45.774" v="40719" actId="1076"/>
          <ac:spMkLst>
            <pc:docMk/>
            <pc:sldMk cId="4024340026" sldId="264"/>
            <ac:spMk id="13" creationId="{167B8E9C-A684-AA4A-BBAB-325365BBF895}"/>
          </ac:spMkLst>
        </pc:spChg>
        <pc:picChg chg="add mod">
          <ac:chgData name="Ehlert, Steven R. (MSFC-ST12)" userId="ed3797ae-cd0f-4a85-ad72-e6cd67095318" providerId="ADAL" clId="{3CBC2398-F34A-364A-AC08-F3D5A1B871CC}" dt="2020-08-11T18:54:32.821" v="40715" actId="14100"/>
          <ac:picMkLst>
            <pc:docMk/>
            <pc:sldMk cId="4024340026" sldId="264"/>
            <ac:picMk id="4" creationId="{A8A9645A-5F55-4B47-9F8D-69D1AF999718}"/>
          </ac:picMkLst>
        </pc:picChg>
        <pc:cxnChg chg="add mod">
          <ac:chgData name="Ehlert, Steven R. (MSFC-ST12)" userId="ed3797ae-cd0f-4a85-ad72-e6cd67095318" providerId="ADAL" clId="{3CBC2398-F34A-364A-AC08-F3D5A1B871CC}" dt="2020-08-11T18:54:48.311" v="40720" actId="1076"/>
          <ac:cxnSpMkLst>
            <pc:docMk/>
            <pc:sldMk cId="4024340026" sldId="264"/>
            <ac:cxnSpMk id="9" creationId="{E0ABA099-85CC-794F-BA16-BDD750DFC9B4}"/>
          </ac:cxnSpMkLst>
        </pc:cxnChg>
        <pc:cxnChg chg="add mod">
          <ac:chgData name="Ehlert, Steven R. (MSFC-ST12)" userId="ed3797ae-cd0f-4a85-ad72-e6cd67095318" providerId="ADAL" clId="{3CBC2398-F34A-364A-AC08-F3D5A1B871CC}" dt="2020-08-11T18:54:38.597" v="40716" actId="1076"/>
          <ac:cxnSpMkLst>
            <pc:docMk/>
            <pc:sldMk cId="4024340026" sldId="264"/>
            <ac:cxnSpMk id="10" creationId="{C2898750-071D-1049-BE8F-6A942FE9A33A}"/>
          </ac:cxnSpMkLst>
        </pc:cxnChg>
      </pc:sldChg>
      <pc:sldChg chg="addSp delSp modSp add mod ord modNotesTx">
        <pc:chgData name="Ehlert, Steven R. (MSFC-ST12)" userId="ed3797ae-cd0f-4a85-ad72-e6cd67095318" providerId="ADAL" clId="{3CBC2398-F34A-364A-AC08-F3D5A1B871CC}" dt="2020-08-11T19:32:29.716" v="43850" actId="1076"/>
        <pc:sldMkLst>
          <pc:docMk/>
          <pc:sldMk cId="2924178677" sldId="265"/>
        </pc:sldMkLst>
        <pc:spChg chg="del">
          <ac:chgData name="Ehlert, Steven R. (MSFC-ST12)" userId="ed3797ae-cd0f-4a85-ad72-e6cd67095318" providerId="ADAL" clId="{3CBC2398-F34A-364A-AC08-F3D5A1B871CC}" dt="2020-08-07T03:28:00.510" v="3980" actId="931"/>
          <ac:spMkLst>
            <pc:docMk/>
            <pc:sldMk cId="2924178677" sldId="265"/>
            <ac:spMk id="2" creationId="{F6A0080D-4396-A64B-B034-6B544E855A0B}"/>
          </ac:spMkLst>
        </pc:spChg>
        <pc:spChg chg="add mod">
          <ac:chgData name="Ehlert, Steven R. (MSFC-ST12)" userId="ed3797ae-cd0f-4a85-ad72-e6cd67095318" providerId="ADAL" clId="{3CBC2398-F34A-364A-AC08-F3D5A1B871CC}" dt="2020-08-07T03:29:11.474" v="4117" actId="20577"/>
          <ac:spMkLst>
            <pc:docMk/>
            <pc:sldMk cId="2924178677" sldId="265"/>
            <ac:spMk id="5" creationId="{BED1CB01-76A0-9C4B-9747-626AB9410907}"/>
          </ac:spMkLst>
        </pc:spChg>
        <pc:picChg chg="add mod">
          <ac:chgData name="Ehlert, Steven R. (MSFC-ST12)" userId="ed3797ae-cd0f-4a85-ad72-e6cd67095318" providerId="ADAL" clId="{3CBC2398-F34A-364A-AC08-F3D5A1B871CC}" dt="2020-08-11T19:32:29.716" v="43850" actId="1076"/>
          <ac:picMkLst>
            <pc:docMk/>
            <pc:sldMk cId="2924178677" sldId="265"/>
            <ac:picMk id="4" creationId="{B1EC79BD-FEEB-F840-85F3-E3B8BADD1A28}"/>
          </ac:picMkLst>
        </pc:picChg>
      </pc:sldChg>
      <pc:sldChg chg="addSp delSp modSp add mod ord modNotesTx">
        <pc:chgData name="Ehlert, Steven R. (MSFC-ST12)" userId="ed3797ae-cd0f-4a85-ad72-e6cd67095318" providerId="ADAL" clId="{3CBC2398-F34A-364A-AC08-F3D5A1B871CC}" dt="2020-08-11T18:24:45.497" v="40585"/>
        <pc:sldMkLst>
          <pc:docMk/>
          <pc:sldMk cId="1948356058" sldId="266"/>
        </pc:sldMkLst>
        <pc:spChg chg="mod">
          <ac:chgData name="Ehlert, Steven R. (MSFC-ST12)" userId="ed3797ae-cd0f-4a85-ad72-e6cd67095318" providerId="ADAL" clId="{3CBC2398-F34A-364A-AC08-F3D5A1B871CC}" dt="2020-08-11T18:24:45.497" v="40585"/>
          <ac:spMkLst>
            <pc:docMk/>
            <pc:sldMk cId="1948356058" sldId="266"/>
            <ac:spMk id="2" creationId="{11B8EE1A-8184-7D41-9DA0-062F03B2AF74}"/>
          </ac:spMkLst>
        </pc:spChg>
        <pc:spChg chg="add mod">
          <ac:chgData name="Ehlert, Steven R. (MSFC-ST12)" userId="ed3797ae-cd0f-4a85-ad72-e6cd67095318" providerId="ADAL" clId="{3CBC2398-F34A-364A-AC08-F3D5A1B871CC}" dt="2020-08-07T14:54:41.674" v="17804" actId="20577"/>
          <ac:spMkLst>
            <pc:docMk/>
            <pc:sldMk cId="1948356058" sldId="266"/>
            <ac:spMk id="7" creationId="{0C33DA55-5323-0A41-AE71-D0229DB64520}"/>
          </ac:spMkLst>
        </pc:spChg>
        <pc:spChg chg="add mod">
          <ac:chgData name="Ehlert, Steven R. (MSFC-ST12)" userId="ed3797ae-cd0f-4a85-ad72-e6cd67095318" providerId="ADAL" clId="{3CBC2398-F34A-364A-AC08-F3D5A1B871CC}" dt="2020-08-07T11:09:46.537" v="4611" actId="20577"/>
          <ac:spMkLst>
            <pc:docMk/>
            <pc:sldMk cId="1948356058" sldId="266"/>
            <ac:spMk id="8" creationId="{D383926E-AB51-854D-86C9-F57A60451607}"/>
          </ac:spMkLst>
        </pc:spChg>
        <pc:picChg chg="add del mod modCrop">
          <ac:chgData name="Ehlert, Steven R. (MSFC-ST12)" userId="ed3797ae-cd0f-4a85-ad72-e6cd67095318" providerId="ADAL" clId="{3CBC2398-F34A-364A-AC08-F3D5A1B871CC}" dt="2020-08-07T02:28:54.549" v="3050" actId="14100"/>
          <ac:picMkLst>
            <pc:docMk/>
            <pc:sldMk cId="1948356058" sldId="266"/>
            <ac:picMk id="4" creationId="{F413EC58-9BF6-434A-ADDD-B31DEEE0F7D4}"/>
          </ac:picMkLst>
        </pc:picChg>
        <pc:picChg chg="add mod modCrop">
          <ac:chgData name="Ehlert, Steven R. (MSFC-ST12)" userId="ed3797ae-cd0f-4a85-ad72-e6cd67095318" providerId="ADAL" clId="{3CBC2398-F34A-364A-AC08-F3D5A1B871CC}" dt="2020-08-07T02:29:01.027" v="3051" actId="1076"/>
          <ac:picMkLst>
            <pc:docMk/>
            <pc:sldMk cId="1948356058" sldId="266"/>
            <ac:picMk id="6" creationId="{0E440E82-F6D8-334C-B5D8-A5A62BFC4DAE}"/>
          </ac:picMkLst>
        </pc:picChg>
      </pc:sldChg>
      <pc:sldChg chg="addSp delSp modSp add mod ord modNotesTx">
        <pc:chgData name="Ehlert, Steven R. (MSFC-ST12)" userId="ed3797ae-cd0f-4a85-ad72-e6cd67095318" providerId="ADAL" clId="{3CBC2398-F34A-364A-AC08-F3D5A1B871CC}" dt="2020-08-11T19:32:14.812" v="43847" actId="1076"/>
        <pc:sldMkLst>
          <pc:docMk/>
          <pc:sldMk cId="4146525328" sldId="267"/>
        </pc:sldMkLst>
        <pc:spChg chg="del">
          <ac:chgData name="Ehlert, Steven R. (MSFC-ST12)" userId="ed3797ae-cd0f-4a85-ad72-e6cd67095318" providerId="ADAL" clId="{3CBC2398-F34A-364A-AC08-F3D5A1B871CC}" dt="2020-08-07T02:19:12.551" v="2751" actId="931"/>
          <ac:spMkLst>
            <pc:docMk/>
            <pc:sldMk cId="4146525328" sldId="267"/>
            <ac:spMk id="2" creationId="{B681FBAA-7069-E34B-94DA-C06B23E23B8A}"/>
          </ac:spMkLst>
        </pc:spChg>
        <pc:spChg chg="add mod">
          <ac:chgData name="Ehlert, Steven R. (MSFC-ST12)" userId="ed3797ae-cd0f-4a85-ad72-e6cd67095318" providerId="ADAL" clId="{3CBC2398-F34A-364A-AC08-F3D5A1B871CC}" dt="2020-08-07T11:59:16.574" v="6888" actId="6549"/>
          <ac:spMkLst>
            <pc:docMk/>
            <pc:sldMk cId="4146525328" sldId="267"/>
            <ac:spMk id="5" creationId="{F89A559D-158E-9C4F-9D3B-641C248F03B6}"/>
          </ac:spMkLst>
        </pc:spChg>
        <pc:picChg chg="add mod">
          <ac:chgData name="Ehlert, Steven R. (MSFC-ST12)" userId="ed3797ae-cd0f-4a85-ad72-e6cd67095318" providerId="ADAL" clId="{3CBC2398-F34A-364A-AC08-F3D5A1B871CC}" dt="2020-08-11T19:32:14.812" v="43847" actId="1076"/>
          <ac:picMkLst>
            <pc:docMk/>
            <pc:sldMk cId="4146525328" sldId="267"/>
            <ac:picMk id="4" creationId="{F41FE959-8071-F543-AA7C-AEBCE2BDC7D7}"/>
          </ac:picMkLst>
        </pc:picChg>
      </pc:sldChg>
      <pc:sldChg chg="addSp delSp modSp add del mod">
        <pc:chgData name="Ehlert, Steven R. (MSFC-ST12)" userId="ed3797ae-cd0f-4a85-ad72-e6cd67095318" providerId="ADAL" clId="{3CBC2398-F34A-364A-AC08-F3D5A1B871CC}" dt="2020-08-07T02:53:10.639" v="3200" actId="2696"/>
        <pc:sldMkLst>
          <pc:docMk/>
          <pc:sldMk cId="1514755663" sldId="268"/>
        </pc:sldMkLst>
        <pc:spChg chg="del">
          <ac:chgData name="Ehlert, Steven R. (MSFC-ST12)" userId="ed3797ae-cd0f-4a85-ad72-e6cd67095318" providerId="ADAL" clId="{3CBC2398-F34A-364A-AC08-F3D5A1B871CC}" dt="2020-08-07T02:47:29.615" v="3193" actId="931"/>
          <ac:spMkLst>
            <pc:docMk/>
            <pc:sldMk cId="1514755663" sldId="268"/>
            <ac:spMk id="2" creationId="{D536EE33-5391-DE42-BA30-FF29D4C7EB4A}"/>
          </ac:spMkLst>
        </pc:spChg>
        <pc:picChg chg="add mod">
          <ac:chgData name="Ehlert, Steven R. (MSFC-ST12)" userId="ed3797ae-cd0f-4a85-ad72-e6cd67095318" providerId="ADAL" clId="{3CBC2398-F34A-364A-AC08-F3D5A1B871CC}" dt="2020-08-07T02:47:37.469" v="3197" actId="1076"/>
          <ac:picMkLst>
            <pc:docMk/>
            <pc:sldMk cId="1514755663" sldId="268"/>
            <ac:picMk id="4" creationId="{425048B1-0DFE-F647-BA68-F85AD56117B1}"/>
          </ac:picMkLst>
        </pc:picChg>
      </pc:sldChg>
      <pc:sldChg chg="addSp delSp modSp add mod modNotesTx">
        <pc:chgData name="Ehlert, Steven R. (MSFC-ST12)" userId="ed3797ae-cd0f-4a85-ad72-e6cd67095318" providerId="ADAL" clId="{3CBC2398-F34A-364A-AC08-F3D5A1B871CC}" dt="2020-08-11T19:32:08.309" v="43844" actId="1076"/>
        <pc:sldMkLst>
          <pc:docMk/>
          <pc:sldMk cId="880712886" sldId="269"/>
        </pc:sldMkLst>
        <pc:spChg chg="add del mod">
          <ac:chgData name="Ehlert, Steven R. (MSFC-ST12)" userId="ed3797ae-cd0f-4a85-ad72-e6cd67095318" providerId="ADAL" clId="{3CBC2398-F34A-364A-AC08-F3D5A1B871CC}" dt="2020-08-07T02:53:35.197" v="3203" actId="478"/>
          <ac:spMkLst>
            <pc:docMk/>
            <pc:sldMk cId="880712886" sldId="269"/>
            <ac:spMk id="3" creationId="{91DF407A-0600-F047-A52D-4332FDE38B32}"/>
          </ac:spMkLst>
        </pc:spChg>
        <pc:picChg chg="add del mod">
          <ac:chgData name="Ehlert, Steven R. (MSFC-ST12)" userId="ed3797ae-cd0f-4a85-ad72-e6cd67095318" providerId="ADAL" clId="{3CBC2398-F34A-364A-AC08-F3D5A1B871CC}" dt="2020-08-11T19:32:08.309" v="43844" actId="1076"/>
          <ac:picMkLst>
            <pc:docMk/>
            <pc:sldMk cId="880712886" sldId="269"/>
            <ac:picMk id="4" creationId="{F41FE959-8071-F543-AA7C-AEBCE2BDC7D7}"/>
          </ac:picMkLst>
        </pc:picChg>
        <pc:picChg chg="add del mod">
          <ac:chgData name="Ehlert, Steven R. (MSFC-ST12)" userId="ed3797ae-cd0f-4a85-ad72-e6cd67095318" providerId="ADAL" clId="{3CBC2398-F34A-364A-AC08-F3D5A1B871CC}" dt="2020-08-07T02:53:37.529" v="3205" actId="478"/>
          <ac:picMkLst>
            <pc:docMk/>
            <pc:sldMk cId="880712886" sldId="269"/>
            <ac:picMk id="6" creationId="{C1BD8E63-1ECB-C445-8932-DBD5B502A34E}"/>
          </ac:picMkLst>
        </pc:picChg>
      </pc:sldChg>
      <pc:sldChg chg="addSp delSp modSp add del mod ord">
        <pc:chgData name="Ehlert, Steven R. (MSFC-ST12)" userId="ed3797ae-cd0f-4a85-ad72-e6cd67095318" providerId="ADAL" clId="{3CBC2398-F34A-364A-AC08-F3D5A1B871CC}" dt="2020-08-07T03:29:35.934" v="4138" actId="2696"/>
        <pc:sldMkLst>
          <pc:docMk/>
          <pc:sldMk cId="821129943" sldId="270"/>
        </pc:sldMkLst>
        <pc:spChg chg="del">
          <ac:chgData name="Ehlert, Steven R. (MSFC-ST12)" userId="ed3797ae-cd0f-4a85-ad72-e6cd67095318" providerId="ADAL" clId="{3CBC2398-F34A-364A-AC08-F3D5A1B871CC}" dt="2020-08-07T03:00:14.161" v="3209" actId="931"/>
          <ac:spMkLst>
            <pc:docMk/>
            <pc:sldMk cId="821129943" sldId="270"/>
            <ac:spMk id="2" creationId="{E54F8BC0-9848-A248-8A6E-482A1B6C6570}"/>
          </ac:spMkLst>
        </pc:spChg>
        <pc:spChg chg="add mod">
          <ac:chgData name="Ehlert, Steven R. (MSFC-ST12)" userId="ed3797ae-cd0f-4a85-ad72-e6cd67095318" providerId="ADAL" clId="{3CBC2398-F34A-364A-AC08-F3D5A1B871CC}" dt="2020-08-07T03:29:33.124" v="4137" actId="20577"/>
          <ac:spMkLst>
            <pc:docMk/>
            <pc:sldMk cId="821129943" sldId="270"/>
            <ac:spMk id="5" creationId="{76CD5B40-FC2F-984B-9D19-B064749B7A3B}"/>
          </ac:spMkLst>
        </pc:spChg>
        <pc:picChg chg="add mod">
          <ac:chgData name="Ehlert, Steven R. (MSFC-ST12)" userId="ed3797ae-cd0f-4a85-ad72-e6cd67095318" providerId="ADAL" clId="{3CBC2398-F34A-364A-AC08-F3D5A1B871CC}" dt="2020-08-07T03:00:21.776" v="3214" actId="1076"/>
          <ac:picMkLst>
            <pc:docMk/>
            <pc:sldMk cId="821129943" sldId="270"/>
            <ac:picMk id="4" creationId="{FB382256-B211-C64A-8F1B-906C1BDFB057}"/>
          </ac:picMkLst>
        </pc:picChg>
      </pc:sldChg>
      <pc:sldChg chg="addSp modSp add del mod">
        <pc:chgData name="Ehlert, Steven R. (MSFC-ST12)" userId="ed3797ae-cd0f-4a85-ad72-e6cd67095318" providerId="ADAL" clId="{3CBC2398-F34A-364A-AC08-F3D5A1B871CC}" dt="2020-08-07T03:29:22.397" v="4118" actId="2696"/>
        <pc:sldMkLst>
          <pc:docMk/>
          <pc:sldMk cId="895160158" sldId="271"/>
        </pc:sldMkLst>
        <pc:spChg chg="mod">
          <ac:chgData name="Ehlert, Steven R. (MSFC-ST12)" userId="ed3797ae-cd0f-4a85-ad72-e6cd67095318" providerId="ADAL" clId="{3CBC2398-F34A-364A-AC08-F3D5A1B871CC}" dt="2020-08-07T03:02:51.944" v="3456" actId="20577"/>
          <ac:spMkLst>
            <pc:docMk/>
            <pc:sldMk cId="895160158" sldId="271"/>
            <ac:spMk id="5" creationId="{76CD5B40-FC2F-984B-9D19-B064749B7A3B}"/>
          </ac:spMkLst>
        </pc:spChg>
        <pc:picChg chg="mod">
          <ac:chgData name="Ehlert, Steven R. (MSFC-ST12)" userId="ed3797ae-cd0f-4a85-ad72-e6cd67095318" providerId="ADAL" clId="{3CBC2398-F34A-364A-AC08-F3D5A1B871CC}" dt="2020-08-07T03:01:53.602" v="3296" actId="1076"/>
          <ac:picMkLst>
            <pc:docMk/>
            <pc:sldMk cId="895160158" sldId="271"/>
            <ac:picMk id="4" creationId="{FB382256-B211-C64A-8F1B-906C1BDFB057}"/>
          </ac:picMkLst>
        </pc:picChg>
        <pc:picChg chg="add mod">
          <ac:chgData name="Ehlert, Steven R. (MSFC-ST12)" userId="ed3797ae-cd0f-4a85-ad72-e6cd67095318" providerId="ADAL" clId="{3CBC2398-F34A-364A-AC08-F3D5A1B871CC}" dt="2020-08-07T03:00:51.534" v="3292" actId="571"/>
          <ac:picMkLst>
            <pc:docMk/>
            <pc:sldMk cId="895160158" sldId="271"/>
            <ac:picMk id="6" creationId="{D4B9DC46-833A-8D48-83A7-70095BB6A287}"/>
          </ac:picMkLst>
        </pc:picChg>
      </pc:sldChg>
      <pc:sldChg chg="addSp delSp modSp add mod ord modNotesTx">
        <pc:chgData name="Ehlert, Steven R. (MSFC-ST12)" userId="ed3797ae-cd0f-4a85-ad72-e6cd67095318" providerId="ADAL" clId="{3CBC2398-F34A-364A-AC08-F3D5A1B871CC}" dt="2020-08-11T19:02:50.675" v="41083" actId="1076"/>
        <pc:sldMkLst>
          <pc:docMk/>
          <pc:sldMk cId="1146645511" sldId="272"/>
        </pc:sldMkLst>
        <pc:spChg chg="del">
          <ac:chgData name="Ehlert, Steven R. (MSFC-ST12)" userId="ed3797ae-cd0f-4a85-ad72-e6cd67095318" providerId="ADAL" clId="{3CBC2398-F34A-364A-AC08-F3D5A1B871CC}" dt="2020-08-07T03:04:19.114" v="3458" actId="931"/>
          <ac:spMkLst>
            <pc:docMk/>
            <pc:sldMk cId="1146645511" sldId="272"/>
            <ac:spMk id="2" creationId="{4AE21079-1B09-014D-BEB4-0DA1285DE273}"/>
          </ac:spMkLst>
        </pc:spChg>
        <pc:spChg chg="add mod">
          <ac:chgData name="Ehlert, Steven R. (MSFC-ST12)" userId="ed3797ae-cd0f-4a85-ad72-e6cd67095318" providerId="ADAL" clId="{3CBC2398-F34A-364A-AC08-F3D5A1B871CC}" dt="2020-08-10T16:45:20.115" v="27005" actId="20577"/>
          <ac:spMkLst>
            <pc:docMk/>
            <pc:sldMk cId="1146645511" sldId="272"/>
            <ac:spMk id="5" creationId="{F6253EC1-0D94-714B-BA9F-8DADE580AF36}"/>
          </ac:spMkLst>
        </pc:spChg>
        <pc:spChg chg="add del mod">
          <ac:chgData name="Ehlert, Steven R. (MSFC-ST12)" userId="ed3797ae-cd0f-4a85-ad72-e6cd67095318" providerId="ADAL" clId="{3CBC2398-F34A-364A-AC08-F3D5A1B871CC}" dt="2020-08-07T03:24:46.405" v="3768" actId="478"/>
          <ac:spMkLst>
            <pc:docMk/>
            <pc:sldMk cId="1146645511" sldId="272"/>
            <ac:spMk id="8" creationId="{A4F412CB-89D0-4240-8F5B-FD34BE193F1F}"/>
          </ac:spMkLst>
        </pc:spChg>
        <pc:spChg chg="add del mod">
          <ac:chgData name="Ehlert, Steven R. (MSFC-ST12)" userId="ed3797ae-cd0f-4a85-ad72-e6cd67095318" providerId="ADAL" clId="{3CBC2398-F34A-364A-AC08-F3D5A1B871CC}" dt="2020-08-07T10:45:43.405" v="4149" actId="931"/>
          <ac:spMkLst>
            <pc:docMk/>
            <pc:sldMk cId="1146645511" sldId="272"/>
            <ac:spMk id="10" creationId="{C11D5B31-D62F-9B48-B555-8E97D18157F9}"/>
          </ac:spMkLst>
        </pc:spChg>
        <pc:spChg chg="add mod">
          <ac:chgData name="Ehlert, Steven R. (MSFC-ST12)" userId="ed3797ae-cd0f-4a85-ad72-e6cd67095318" providerId="ADAL" clId="{3CBC2398-F34A-364A-AC08-F3D5A1B871CC}" dt="2020-08-11T19:02:44.818" v="41081" actId="1076"/>
          <ac:spMkLst>
            <pc:docMk/>
            <pc:sldMk cId="1146645511" sldId="272"/>
            <ac:spMk id="13" creationId="{026A87C6-89FD-5348-99C7-1E97ED948481}"/>
          </ac:spMkLst>
        </pc:spChg>
        <pc:spChg chg="add mod">
          <ac:chgData name="Ehlert, Steven R. (MSFC-ST12)" userId="ed3797ae-cd0f-4a85-ad72-e6cd67095318" providerId="ADAL" clId="{3CBC2398-F34A-364A-AC08-F3D5A1B871CC}" dt="2020-08-11T19:02:50.675" v="41083" actId="1076"/>
          <ac:spMkLst>
            <pc:docMk/>
            <pc:sldMk cId="1146645511" sldId="272"/>
            <ac:spMk id="14" creationId="{C5C3CB4E-3AE5-A94C-9F10-68C3DB75B53E}"/>
          </ac:spMkLst>
        </pc:spChg>
        <pc:picChg chg="add del mod modCrop">
          <ac:chgData name="Ehlert, Steven R. (MSFC-ST12)" userId="ed3797ae-cd0f-4a85-ad72-e6cd67095318" providerId="ADAL" clId="{3CBC2398-F34A-364A-AC08-F3D5A1B871CC}" dt="2020-08-07T10:45:33.694" v="4148" actId="478"/>
          <ac:picMkLst>
            <pc:docMk/>
            <pc:sldMk cId="1146645511" sldId="272"/>
            <ac:picMk id="4" creationId="{83081213-E9FB-E847-B1CB-8FB5449B9E5D}"/>
          </ac:picMkLst>
        </pc:picChg>
        <pc:picChg chg="add mod">
          <ac:chgData name="Ehlert, Steven R. (MSFC-ST12)" userId="ed3797ae-cd0f-4a85-ad72-e6cd67095318" providerId="ADAL" clId="{3CBC2398-F34A-364A-AC08-F3D5A1B871CC}" dt="2020-08-11T19:02:41.643" v="41080" actId="1076"/>
          <ac:picMkLst>
            <pc:docMk/>
            <pc:sldMk cId="1146645511" sldId="272"/>
            <ac:picMk id="12" creationId="{B90EB5A9-ACBB-6746-BA24-7FFB14D1E9FD}"/>
          </ac:picMkLst>
        </pc:picChg>
        <pc:cxnChg chg="add mod">
          <ac:chgData name="Ehlert, Steven R. (MSFC-ST12)" userId="ed3797ae-cd0f-4a85-ad72-e6cd67095318" providerId="ADAL" clId="{3CBC2398-F34A-364A-AC08-F3D5A1B871CC}" dt="2020-08-07T10:45:33.694" v="4148" actId="478"/>
          <ac:cxnSpMkLst>
            <pc:docMk/>
            <pc:sldMk cId="1146645511" sldId="272"/>
            <ac:cxnSpMk id="7" creationId="{6BD663FB-8351-7E4C-AA62-63B9CAF86D23}"/>
          </ac:cxnSpMkLst>
        </pc:cxnChg>
        <pc:cxnChg chg="add mod">
          <ac:chgData name="Ehlert, Steven R. (MSFC-ST12)" userId="ed3797ae-cd0f-4a85-ad72-e6cd67095318" providerId="ADAL" clId="{3CBC2398-F34A-364A-AC08-F3D5A1B871CC}" dt="2020-08-11T19:02:47.327" v="41082" actId="1076"/>
          <ac:cxnSpMkLst>
            <pc:docMk/>
            <pc:sldMk cId="1146645511" sldId="272"/>
            <ac:cxnSpMk id="16" creationId="{4B776A83-02D6-E643-BB9D-5D492BB17F2A}"/>
          </ac:cxnSpMkLst>
        </pc:cxnChg>
      </pc:sldChg>
      <pc:sldChg chg="addSp delSp modSp add mod ord modNotesTx">
        <pc:chgData name="Ehlert, Steven R. (MSFC-ST12)" userId="ed3797ae-cd0f-4a85-ad72-e6cd67095318" providerId="ADAL" clId="{3CBC2398-F34A-364A-AC08-F3D5A1B871CC}" dt="2020-08-12T02:21:55.492" v="43860" actId="692"/>
        <pc:sldMkLst>
          <pc:docMk/>
          <pc:sldMk cId="1518464734" sldId="273"/>
        </pc:sldMkLst>
        <pc:spChg chg="mod">
          <ac:chgData name="Ehlert, Steven R. (MSFC-ST12)" userId="ed3797ae-cd0f-4a85-ad72-e6cd67095318" providerId="ADAL" clId="{3CBC2398-F34A-364A-AC08-F3D5A1B871CC}" dt="2020-08-07T17:26:15.781" v="22722" actId="20577"/>
          <ac:spMkLst>
            <pc:docMk/>
            <pc:sldMk cId="1518464734" sldId="273"/>
            <ac:spMk id="5" creationId="{F6253EC1-0D94-714B-BA9F-8DADE580AF36}"/>
          </ac:spMkLst>
        </pc:spChg>
        <pc:spChg chg="add del mod">
          <ac:chgData name="Ehlert, Steven R. (MSFC-ST12)" userId="ed3797ae-cd0f-4a85-ad72-e6cd67095318" providerId="ADAL" clId="{3CBC2398-F34A-364A-AC08-F3D5A1B871CC}" dt="2020-08-07T03:24:08.696" v="3744"/>
          <ac:spMkLst>
            <pc:docMk/>
            <pc:sldMk cId="1518464734" sldId="273"/>
            <ac:spMk id="9" creationId="{92311FC7-EAAA-744E-BF7F-06F1025C1667}"/>
          </ac:spMkLst>
        </pc:spChg>
        <pc:spChg chg="add del mod">
          <ac:chgData name="Ehlert, Steven R. (MSFC-ST12)" userId="ed3797ae-cd0f-4a85-ad72-e6cd67095318" providerId="ADAL" clId="{3CBC2398-F34A-364A-AC08-F3D5A1B871CC}" dt="2020-08-07T03:24:39.919" v="3767" actId="478"/>
          <ac:spMkLst>
            <pc:docMk/>
            <pc:sldMk cId="1518464734" sldId="273"/>
            <ac:spMk id="10" creationId="{78CECBF4-771A-E14F-85C2-C41425B5EA16}"/>
          </ac:spMkLst>
        </pc:spChg>
        <pc:picChg chg="mod">
          <ac:chgData name="Ehlert, Steven R. (MSFC-ST12)" userId="ed3797ae-cd0f-4a85-ad72-e6cd67095318" providerId="ADAL" clId="{3CBC2398-F34A-364A-AC08-F3D5A1B871CC}" dt="2020-08-11T19:02:10.796" v="41068" actId="1076"/>
          <ac:picMkLst>
            <pc:docMk/>
            <pc:sldMk cId="1518464734" sldId="273"/>
            <ac:picMk id="4" creationId="{83081213-E9FB-E847-B1CB-8FB5449B9E5D}"/>
          </ac:picMkLst>
        </pc:picChg>
        <pc:picChg chg="add mod">
          <ac:chgData name="Ehlert, Steven R. (MSFC-ST12)" userId="ed3797ae-cd0f-4a85-ad72-e6cd67095318" providerId="ADAL" clId="{3CBC2398-F34A-364A-AC08-F3D5A1B871CC}" dt="2020-08-07T03:06:38.350" v="3693" actId="571"/>
          <ac:picMkLst>
            <pc:docMk/>
            <pc:sldMk cId="1518464734" sldId="273"/>
            <ac:picMk id="6" creationId="{D7571A56-7E61-AC44-9948-D27767A261FF}"/>
          </ac:picMkLst>
        </pc:picChg>
        <pc:cxnChg chg="add mod">
          <ac:chgData name="Ehlert, Steven R. (MSFC-ST12)" userId="ed3797ae-cd0f-4a85-ad72-e6cd67095318" providerId="ADAL" clId="{3CBC2398-F34A-364A-AC08-F3D5A1B871CC}" dt="2020-08-12T02:21:55.492" v="43860" actId="692"/>
          <ac:cxnSpMkLst>
            <pc:docMk/>
            <pc:sldMk cId="1518464734" sldId="273"/>
            <ac:cxnSpMk id="3" creationId="{C3B85F35-3ADB-6144-9336-35BD6F01F731}"/>
          </ac:cxnSpMkLst>
        </pc:cxnChg>
      </pc:sldChg>
      <pc:sldChg chg="addSp delSp modSp add mod ord modNotesTx">
        <pc:chgData name="Ehlert, Steven R. (MSFC-ST12)" userId="ed3797ae-cd0f-4a85-ad72-e6cd67095318" providerId="ADAL" clId="{3CBC2398-F34A-364A-AC08-F3D5A1B871CC}" dt="2020-08-11T19:02:28.498" v="41075" actId="1076"/>
        <pc:sldMkLst>
          <pc:docMk/>
          <pc:sldMk cId="257115828" sldId="274"/>
        </pc:sldMkLst>
        <pc:spChg chg="mod">
          <ac:chgData name="Ehlert, Steven R. (MSFC-ST12)" userId="ed3797ae-cd0f-4a85-ad72-e6cd67095318" providerId="ADAL" clId="{3CBC2398-F34A-364A-AC08-F3D5A1B871CC}" dt="2020-08-07T10:59:26.256" v="4389" actId="20577"/>
          <ac:spMkLst>
            <pc:docMk/>
            <pc:sldMk cId="257115828" sldId="274"/>
            <ac:spMk id="5" creationId="{F6253EC1-0D94-714B-BA9F-8DADE580AF36}"/>
          </ac:spMkLst>
        </pc:spChg>
        <pc:spChg chg="add mod">
          <ac:chgData name="Ehlert, Steven R. (MSFC-ST12)" userId="ed3797ae-cd0f-4a85-ad72-e6cd67095318" providerId="ADAL" clId="{3CBC2398-F34A-364A-AC08-F3D5A1B871CC}" dt="2020-08-11T19:02:22.970" v="41074" actId="1076"/>
          <ac:spMkLst>
            <pc:docMk/>
            <pc:sldMk cId="257115828" sldId="274"/>
            <ac:spMk id="8" creationId="{E345F000-71ED-564B-9BC1-81EEB17BE253}"/>
          </ac:spMkLst>
        </pc:spChg>
        <pc:picChg chg="mod modCrop">
          <ac:chgData name="Ehlert, Steven R. (MSFC-ST12)" userId="ed3797ae-cd0f-4a85-ad72-e6cd67095318" providerId="ADAL" clId="{3CBC2398-F34A-364A-AC08-F3D5A1B871CC}" dt="2020-08-11T19:02:20.188" v="41073" actId="1076"/>
          <ac:picMkLst>
            <pc:docMk/>
            <pc:sldMk cId="257115828" sldId="274"/>
            <ac:picMk id="4" creationId="{83081213-E9FB-E847-B1CB-8FB5449B9E5D}"/>
          </ac:picMkLst>
        </pc:picChg>
        <pc:cxnChg chg="del">
          <ac:chgData name="Ehlert, Steven R. (MSFC-ST12)" userId="ed3797ae-cd0f-4a85-ad72-e6cd67095318" providerId="ADAL" clId="{3CBC2398-F34A-364A-AC08-F3D5A1B871CC}" dt="2020-08-07T10:51:30.754" v="4205" actId="478"/>
          <ac:cxnSpMkLst>
            <pc:docMk/>
            <pc:sldMk cId="257115828" sldId="274"/>
            <ac:cxnSpMk id="3" creationId="{C3B85F35-3ADB-6144-9336-35BD6F01F731}"/>
          </ac:cxnSpMkLst>
        </pc:cxnChg>
        <pc:cxnChg chg="add mod">
          <ac:chgData name="Ehlert, Steven R. (MSFC-ST12)" userId="ed3797ae-cd0f-4a85-ad72-e6cd67095318" providerId="ADAL" clId="{3CBC2398-F34A-364A-AC08-F3D5A1B871CC}" dt="2020-08-11T19:02:28.498" v="41075" actId="1076"/>
          <ac:cxnSpMkLst>
            <pc:docMk/>
            <pc:sldMk cId="257115828" sldId="274"/>
            <ac:cxnSpMk id="6" creationId="{51A7171D-91BA-CF4B-B031-4A415BA7B0E4}"/>
          </ac:cxnSpMkLst>
        </pc:cxnChg>
      </pc:sldChg>
      <pc:sldChg chg="addSp delSp modSp add mod modNotesTx">
        <pc:chgData name="Ehlert, Steven R. (MSFC-ST12)" userId="ed3797ae-cd0f-4a85-ad72-e6cd67095318" providerId="ADAL" clId="{3CBC2398-F34A-364A-AC08-F3D5A1B871CC}" dt="2020-08-11T19:01:57.666" v="41066"/>
        <pc:sldMkLst>
          <pc:docMk/>
          <pc:sldMk cId="1169676993" sldId="275"/>
        </pc:sldMkLst>
        <pc:spChg chg="del">
          <ac:chgData name="Ehlert, Steven R. (MSFC-ST12)" userId="ed3797ae-cd0f-4a85-ad72-e6cd67095318" providerId="ADAL" clId="{3CBC2398-F34A-364A-AC08-F3D5A1B871CC}" dt="2020-08-07T11:19:29.185" v="4620" actId="931"/>
          <ac:spMkLst>
            <pc:docMk/>
            <pc:sldMk cId="1169676993" sldId="275"/>
            <ac:spMk id="2" creationId="{9F0C85E3-15D3-3B40-8B9F-9DF77C46F223}"/>
          </ac:spMkLst>
        </pc:spChg>
        <pc:spChg chg="add del mod">
          <ac:chgData name="Ehlert, Steven R. (MSFC-ST12)" userId="ed3797ae-cd0f-4a85-ad72-e6cd67095318" providerId="ADAL" clId="{3CBC2398-F34A-364A-AC08-F3D5A1B871CC}" dt="2020-08-11T15:15:42.684" v="37180" actId="931"/>
          <ac:spMkLst>
            <pc:docMk/>
            <pc:sldMk cId="1169676993" sldId="275"/>
            <ac:spMk id="3" creationId="{CEAEA640-03F8-1843-B982-DB44F7DD51F1}"/>
          </ac:spMkLst>
        </pc:spChg>
        <pc:spChg chg="add mod">
          <ac:chgData name="Ehlert, Steven R. (MSFC-ST12)" userId="ed3797ae-cd0f-4a85-ad72-e6cd67095318" providerId="ADAL" clId="{3CBC2398-F34A-364A-AC08-F3D5A1B871CC}" dt="2020-08-11T15:19:16.138" v="37563" actId="20577"/>
          <ac:spMkLst>
            <pc:docMk/>
            <pc:sldMk cId="1169676993" sldId="275"/>
            <ac:spMk id="5" creationId="{92231D62-C8E0-AF4A-B7C6-46442170871F}"/>
          </ac:spMkLst>
        </pc:spChg>
        <pc:spChg chg="add del mod">
          <ac:chgData name="Ehlert, Steven R. (MSFC-ST12)" userId="ed3797ae-cd0f-4a85-ad72-e6cd67095318" providerId="ADAL" clId="{3CBC2398-F34A-364A-AC08-F3D5A1B871CC}" dt="2020-08-11T19:01:55.327" v="41064" actId="478"/>
          <ac:spMkLst>
            <pc:docMk/>
            <pc:sldMk cId="1169676993" sldId="275"/>
            <ac:spMk id="13" creationId="{AED250B8-CA42-C64F-9642-3A3CEA7F7144}"/>
          </ac:spMkLst>
        </pc:spChg>
        <pc:spChg chg="add mod">
          <ac:chgData name="Ehlert, Steven R. (MSFC-ST12)" userId="ed3797ae-cd0f-4a85-ad72-e6cd67095318" providerId="ADAL" clId="{3CBC2398-F34A-364A-AC08-F3D5A1B871CC}" dt="2020-08-11T19:01:57.128" v="41065" actId="478"/>
          <ac:spMkLst>
            <pc:docMk/>
            <pc:sldMk cId="1169676993" sldId="275"/>
            <ac:spMk id="15" creationId="{B3DD0776-E191-BF46-91B6-2A81FAE4182D}"/>
          </ac:spMkLst>
        </pc:spChg>
        <pc:spChg chg="add mod">
          <ac:chgData name="Ehlert, Steven R. (MSFC-ST12)" userId="ed3797ae-cd0f-4a85-ad72-e6cd67095318" providerId="ADAL" clId="{3CBC2398-F34A-364A-AC08-F3D5A1B871CC}" dt="2020-08-11T19:01:57.666" v="41066"/>
          <ac:spMkLst>
            <pc:docMk/>
            <pc:sldMk cId="1169676993" sldId="275"/>
            <ac:spMk id="17" creationId="{069D7A0F-C723-EF44-A2B4-B29A366CE28F}"/>
          </ac:spMkLst>
        </pc:spChg>
        <pc:picChg chg="add del mod">
          <ac:chgData name="Ehlert, Steven R. (MSFC-ST12)" userId="ed3797ae-cd0f-4a85-ad72-e6cd67095318" providerId="ADAL" clId="{3CBC2398-F34A-364A-AC08-F3D5A1B871CC}" dt="2020-08-11T15:15:37.215" v="37179" actId="478"/>
          <ac:picMkLst>
            <pc:docMk/>
            <pc:sldMk cId="1169676993" sldId="275"/>
            <ac:picMk id="4" creationId="{E87BE081-BAA5-9B48-9BB5-C8B9DA516FCE}"/>
          </ac:picMkLst>
        </pc:picChg>
        <pc:picChg chg="add del mod">
          <ac:chgData name="Ehlert, Steven R. (MSFC-ST12)" userId="ed3797ae-cd0f-4a85-ad72-e6cd67095318" providerId="ADAL" clId="{3CBC2398-F34A-364A-AC08-F3D5A1B871CC}" dt="2020-08-11T19:01:57.128" v="41065" actId="478"/>
          <ac:picMkLst>
            <pc:docMk/>
            <pc:sldMk cId="1169676993" sldId="275"/>
            <ac:picMk id="7" creationId="{3820BB76-B893-1547-8002-B756E37EFE41}"/>
          </ac:picMkLst>
        </pc:picChg>
        <pc:picChg chg="add mod">
          <ac:chgData name="Ehlert, Steven R. (MSFC-ST12)" userId="ed3797ae-cd0f-4a85-ad72-e6cd67095318" providerId="ADAL" clId="{3CBC2398-F34A-364A-AC08-F3D5A1B871CC}" dt="2020-08-11T19:01:57.666" v="41066"/>
          <ac:picMkLst>
            <pc:docMk/>
            <pc:sldMk cId="1169676993" sldId="275"/>
            <ac:picMk id="16" creationId="{C61CFE4E-33E1-514D-B68B-873BE20E41D2}"/>
          </ac:picMkLst>
        </pc:picChg>
        <pc:cxnChg chg="add del mod">
          <ac:chgData name="Ehlert, Steven R. (MSFC-ST12)" userId="ed3797ae-cd0f-4a85-ad72-e6cd67095318" providerId="ADAL" clId="{3CBC2398-F34A-364A-AC08-F3D5A1B871CC}" dt="2020-08-11T15:21:47.955" v="37696" actId="478"/>
          <ac:cxnSpMkLst>
            <pc:docMk/>
            <pc:sldMk cId="1169676993" sldId="275"/>
            <ac:cxnSpMk id="9" creationId="{0644C6C3-C11B-A54E-BB7D-399CF10D8F7A}"/>
          </ac:cxnSpMkLst>
        </pc:cxnChg>
        <pc:cxnChg chg="add del mod">
          <ac:chgData name="Ehlert, Steven R. (MSFC-ST12)" userId="ed3797ae-cd0f-4a85-ad72-e6cd67095318" providerId="ADAL" clId="{3CBC2398-F34A-364A-AC08-F3D5A1B871CC}" dt="2020-08-11T15:21:46.802" v="37695" actId="478"/>
          <ac:cxnSpMkLst>
            <pc:docMk/>
            <pc:sldMk cId="1169676993" sldId="275"/>
            <ac:cxnSpMk id="10" creationId="{162545E6-13B2-8747-BBBC-7A62778339D6}"/>
          </ac:cxnSpMkLst>
        </pc:cxnChg>
      </pc:sldChg>
      <pc:sldChg chg="add del">
        <pc:chgData name="Ehlert, Steven R. (MSFC-ST12)" userId="ed3797ae-cd0f-4a85-ad72-e6cd67095318" providerId="ADAL" clId="{3CBC2398-F34A-364A-AC08-F3D5A1B871CC}" dt="2020-08-07T11:19:20.927" v="4618" actId="2696"/>
        <pc:sldMkLst>
          <pc:docMk/>
          <pc:sldMk cId="3439066714" sldId="275"/>
        </pc:sldMkLst>
      </pc:sldChg>
      <pc:sldChg chg="addSp delSp modSp add mod modNotesTx">
        <pc:chgData name="Ehlert, Steven R. (MSFC-ST12)" userId="ed3797ae-cd0f-4a85-ad72-e6cd67095318" providerId="ADAL" clId="{3CBC2398-F34A-364A-AC08-F3D5A1B871CC}" dt="2020-08-11T19:01:34.549" v="41060" actId="1076"/>
        <pc:sldMkLst>
          <pc:docMk/>
          <pc:sldMk cId="2597651770" sldId="276"/>
        </pc:sldMkLst>
        <pc:spChg chg="add del mod">
          <ac:chgData name="Ehlert, Steven R. (MSFC-ST12)" userId="ed3797ae-cd0f-4a85-ad72-e6cd67095318" providerId="ADAL" clId="{3CBC2398-F34A-364A-AC08-F3D5A1B871CC}" dt="2020-08-11T15:19:33.152" v="37566" actId="478"/>
          <ac:spMkLst>
            <pc:docMk/>
            <pc:sldMk cId="2597651770" sldId="276"/>
            <ac:spMk id="3" creationId="{6457C8C4-C723-EC44-97F5-2E75C288A902}"/>
          </ac:spMkLst>
        </pc:spChg>
        <pc:spChg chg="mod">
          <ac:chgData name="Ehlert, Steven R. (MSFC-ST12)" userId="ed3797ae-cd0f-4a85-ad72-e6cd67095318" providerId="ADAL" clId="{3CBC2398-F34A-364A-AC08-F3D5A1B871CC}" dt="2020-08-11T15:26:16.314" v="38456" actId="20577"/>
          <ac:spMkLst>
            <pc:docMk/>
            <pc:sldMk cId="2597651770" sldId="276"/>
            <ac:spMk id="5" creationId="{92231D62-C8E0-AF4A-B7C6-46442170871F}"/>
          </ac:spMkLst>
        </pc:spChg>
        <pc:spChg chg="add mod">
          <ac:chgData name="Ehlert, Steven R. (MSFC-ST12)" userId="ed3797ae-cd0f-4a85-ad72-e6cd67095318" providerId="ADAL" clId="{3CBC2398-F34A-364A-AC08-F3D5A1B871CC}" dt="2020-08-11T19:01:34.549" v="41060" actId="1076"/>
          <ac:spMkLst>
            <pc:docMk/>
            <pc:sldMk cId="2597651770" sldId="276"/>
            <ac:spMk id="10" creationId="{EC8DFF94-ADAD-FB42-89FA-DB8C71A6FD26}"/>
          </ac:spMkLst>
        </pc:spChg>
        <pc:picChg chg="del">
          <ac:chgData name="Ehlert, Steven R. (MSFC-ST12)" userId="ed3797ae-cd0f-4a85-ad72-e6cd67095318" providerId="ADAL" clId="{3CBC2398-F34A-364A-AC08-F3D5A1B871CC}" dt="2020-08-11T15:16:35.395" v="37193" actId="478"/>
          <ac:picMkLst>
            <pc:docMk/>
            <pc:sldMk cId="2597651770" sldId="276"/>
            <ac:picMk id="4" creationId="{E87BE081-BAA5-9B48-9BB5-C8B9DA516FCE}"/>
          </ac:picMkLst>
        </pc:picChg>
        <pc:picChg chg="add mod">
          <ac:chgData name="Ehlert, Steven R. (MSFC-ST12)" userId="ed3797ae-cd0f-4a85-ad72-e6cd67095318" providerId="ADAL" clId="{3CBC2398-F34A-364A-AC08-F3D5A1B871CC}" dt="2020-08-11T19:01:32.261" v="41059" actId="14100"/>
          <ac:picMkLst>
            <pc:docMk/>
            <pc:sldMk cId="2597651770" sldId="276"/>
            <ac:picMk id="6" creationId="{B515EA16-9D29-F148-9607-4BB8855C0096}"/>
          </ac:picMkLst>
        </pc:picChg>
        <pc:cxnChg chg="add del mod">
          <ac:chgData name="Ehlert, Steven R. (MSFC-ST12)" userId="ed3797ae-cd0f-4a85-ad72-e6cd67095318" providerId="ADAL" clId="{3CBC2398-F34A-364A-AC08-F3D5A1B871CC}" dt="2020-08-11T15:20:25.833" v="37653" actId="478"/>
          <ac:cxnSpMkLst>
            <pc:docMk/>
            <pc:sldMk cId="2597651770" sldId="276"/>
            <ac:cxnSpMk id="7" creationId="{FEE9DF61-8E55-2F47-9A43-32818D62162D}"/>
          </ac:cxnSpMkLst>
        </pc:cxnChg>
        <pc:cxnChg chg="add del mod">
          <ac:chgData name="Ehlert, Steven R. (MSFC-ST12)" userId="ed3797ae-cd0f-4a85-ad72-e6cd67095318" providerId="ADAL" clId="{3CBC2398-F34A-364A-AC08-F3D5A1B871CC}" dt="2020-08-11T15:20:27.151" v="37654" actId="478"/>
          <ac:cxnSpMkLst>
            <pc:docMk/>
            <pc:sldMk cId="2597651770" sldId="276"/>
            <ac:cxnSpMk id="8" creationId="{2AC9624E-B687-474D-A10E-FF1DAD19182B}"/>
          </ac:cxnSpMkLst>
        </pc:cxnChg>
      </pc:sldChg>
      <pc:sldChg chg="addSp delSp modSp add del mod modClrScheme chgLayout modNotesTx">
        <pc:chgData name="Ehlert, Steven R. (MSFC-ST12)" userId="ed3797ae-cd0f-4a85-ad72-e6cd67095318" providerId="ADAL" clId="{3CBC2398-F34A-364A-AC08-F3D5A1B871CC}" dt="2020-08-11T18:58:28.616" v="40849" actId="2696"/>
        <pc:sldMkLst>
          <pc:docMk/>
          <pc:sldMk cId="4076624697" sldId="277"/>
        </pc:sldMkLst>
        <pc:spChg chg="add mod ord">
          <ac:chgData name="Ehlert, Steven R. (MSFC-ST12)" userId="ed3797ae-cd0f-4a85-ad72-e6cd67095318" providerId="ADAL" clId="{3CBC2398-F34A-364A-AC08-F3D5A1B871CC}" dt="2020-08-11T18:57:17.728" v="40832" actId="700"/>
          <ac:spMkLst>
            <pc:docMk/>
            <pc:sldMk cId="4076624697" sldId="277"/>
            <ac:spMk id="2" creationId="{888BE51D-205C-3E4C-9414-5715158A90A7}"/>
          </ac:spMkLst>
        </pc:spChg>
        <pc:spChg chg="add del mod">
          <ac:chgData name="Ehlert, Steven R. (MSFC-ST12)" userId="ed3797ae-cd0f-4a85-ad72-e6cd67095318" providerId="ADAL" clId="{3CBC2398-F34A-364A-AC08-F3D5A1B871CC}" dt="2020-08-07T11:28:12.774" v="5272" actId="478"/>
          <ac:spMkLst>
            <pc:docMk/>
            <pc:sldMk cId="4076624697" sldId="277"/>
            <ac:spMk id="3" creationId="{779724B5-3823-9946-9B89-64FF273A4321}"/>
          </ac:spMkLst>
        </pc:spChg>
        <pc:spChg chg="del mod">
          <ac:chgData name="Ehlert, Steven R. (MSFC-ST12)" userId="ed3797ae-cd0f-4a85-ad72-e6cd67095318" providerId="ADAL" clId="{3CBC2398-F34A-364A-AC08-F3D5A1B871CC}" dt="2020-08-07T11:28:19.802" v="5279" actId="478"/>
          <ac:spMkLst>
            <pc:docMk/>
            <pc:sldMk cId="4076624697" sldId="277"/>
            <ac:spMk id="5" creationId="{92231D62-C8E0-AF4A-B7C6-46442170871F}"/>
          </ac:spMkLst>
        </pc:spChg>
        <pc:spChg chg="add mod ord">
          <ac:chgData name="Ehlert, Steven R. (MSFC-ST12)" userId="ed3797ae-cd0f-4a85-ad72-e6cd67095318" providerId="ADAL" clId="{3CBC2398-F34A-364A-AC08-F3D5A1B871CC}" dt="2020-08-11T18:57:38.558" v="40840"/>
          <ac:spMkLst>
            <pc:docMk/>
            <pc:sldMk cId="4076624697" sldId="277"/>
            <ac:spMk id="7" creationId="{8EB48FE9-0A02-6343-B29F-297E2700FB8A}"/>
          </ac:spMkLst>
        </pc:spChg>
        <pc:picChg chg="add del">
          <ac:chgData name="Ehlert, Steven R. (MSFC-ST12)" userId="ed3797ae-cd0f-4a85-ad72-e6cd67095318" providerId="ADAL" clId="{3CBC2398-F34A-364A-AC08-F3D5A1B871CC}" dt="2020-08-07T11:28:20.387" v="5280" actId="478"/>
          <ac:picMkLst>
            <pc:docMk/>
            <pc:sldMk cId="4076624697" sldId="277"/>
            <ac:picMk id="4" creationId="{E87BE081-BAA5-9B48-9BB5-C8B9DA516FCE}"/>
          </ac:picMkLst>
        </pc:picChg>
      </pc:sldChg>
      <pc:sldChg chg="addSp delSp modSp add mod modNotesTx">
        <pc:chgData name="Ehlert, Steven R. (MSFC-ST12)" userId="ed3797ae-cd0f-4a85-ad72-e6cd67095318" providerId="ADAL" clId="{3CBC2398-F34A-364A-AC08-F3D5A1B871CC}" dt="2020-08-12T02:44:37.198" v="44380" actId="20577"/>
        <pc:sldMkLst>
          <pc:docMk/>
          <pc:sldMk cId="891611925" sldId="278"/>
        </pc:sldMkLst>
        <pc:spChg chg="del">
          <ac:chgData name="Ehlert, Steven R. (MSFC-ST12)" userId="ed3797ae-cd0f-4a85-ad72-e6cd67095318" providerId="ADAL" clId="{3CBC2398-F34A-364A-AC08-F3D5A1B871CC}" dt="2020-08-07T11:31:20.331" v="5391" actId="931"/>
          <ac:spMkLst>
            <pc:docMk/>
            <pc:sldMk cId="891611925" sldId="278"/>
            <ac:spMk id="2" creationId="{FD0F6B23-3E2E-B147-9DE1-ABDD4DBE399B}"/>
          </ac:spMkLst>
        </pc:spChg>
        <pc:spChg chg="add mod">
          <ac:chgData name="Ehlert, Steven R. (MSFC-ST12)" userId="ed3797ae-cd0f-4a85-ad72-e6cd67095318" providerId="ADAL" clId="{3CBC2398-F34A-364A-AC08-F3D5A1B871CC}" dt="2020-08-07T11:32:36.703" v="5593" actId="20577"/>
          <ac:spMkLst>
            <pc:docMk/>
            <pc:sldMk cId="891611925" sldId="278"/>
            <ac:spMk id="5" creationId="{FE44429C-F891-C74D-9589-5387D1E7D90F}"/>
          </ac:spMkLst>
        </pc:spChg>
        <pc:picChg chg="add mod">
          <ac:chgData name="Ehlert, Steven R. (MSFC-ST12)" userId="ed3797ae-cd0f-4a85-ad72-e6cd67095318" providerId="ADAL" clId="{3CBC2398-F34A-364A-AC08-F3D5A1B871CC}" dt="2020-08-11T19:01:14.492" v="41056" actId="1076"/>
          <ac:picMkLst>
            <pc:docMk/>
            <pc:sldMk cId="891611925" sldId="278"/>
            <ac:picMk id="4" creationId="{E95A502F-4E36-224D-968F-888355AEEF67}"/>
          </ac:picMkLst>
        </pc:picChg>
      </pc:sldChg>
      <pc:sldChg chg="modSp add mod ord modNotesTx">
        <pc:chgData name="Ehlert, Steven R. (MSFC-ST12)" userId="ed3797ae-cd0f-4a85-ad72-e6cd67095318" providerId="ADAL" clId="{3CBC2398-F34A-364A-AC08-F3D5A1B871CC}" dt="2020-08-11T19:19:39.220" v="42559" actId="20577"/>
        <pc:sldMkLst>
          <pc:docMk/>
          <pc:sldMk cId="1239347408" sldId="279"/>
        </pc:sldMkLst>
        <pc:spChg chg="mod">
          <ac:chgData name="Ehlert, Steven R. (MSFC-ST12)" userId="ed3797ae-cd0f-4a85-ad72-e6cd67095318" providerId="ADAL" clId="{3CBC2398-F34A-364A-AC08-F3D5A1B871CC}" dt="2020-08-07T12:36:07.380" v="8325" actId="6549"/>
          <ac:spMkLst>
            <pc:docMk/>
            <pc:sldMk cId="1239347408" sldId="279"/>
            <ac:spMk id="5" creationId="{FE44429C-F891-C74D-9589-5387D1E7D90F}"/>
          </ac:spMkLst>
        </pc:spChg>
        <pc:picChg chg="mod">
          <ac:chgData name="Ehlert, Steven R. (MSFC-ST12)" userId="ed3797ae-cd0f-4a85-ad72-e6cd67095318" providerId="ADAL" clId="{3CBC2398-F34A-364A-AC08-F3D5A1B871CC}" dt="2020-08-11T19:01:23.917" v="41058" actId="1076"/>
          <ac:picMkLst>
            <pc:docMk/>
            <pc:sldMk cId="1239347408" sldId="279"/>
            <ac:picMk id="4" creationId="{E95A502F-4E36-224D-968F-888355AEEF67}"/>
          </ac:picMkLst>
        </pc:picChg>
      </pc:sldChg>
      <pc:sldChg chg="addSp delSp modSp add mod modNotesTx">
        <pc:chgData name="Ehlert, Steven R. (MSFC-ST12)" userId="ed3797ae-cd0f-4a85-ad72-e6cd67095318" providerId="ADAL" clId="{3CBC2398-F34A-364A-AC08-F3D5A1B871CC}" dt="2020-08-12T13:11:09.904" v="51073" actId="6549"/>
        <pc:sldMkLst>
          <pc:docMk/>
          <pc:sldMk cId="2463526634" sldId="280"/>
        </pc:sldMkLst>
        <pc:spChg chg="del">
          <ac:chgData name="Ehlert, Steven R. (MSFC-ST12)" userId="ed3797ae-cd0f-4a85-ad72-e6cd67095318" providerId="ADAL" clId="{3CBC2398-F34A-364A-AC08-F3D5A1B871CC}" dt="2020-08-07T11:35:49.226" v="6005" actId="931"/>
          <ac:spMkLst>
            <pc:docMk/>
            <pc:sldMk cId="2463526634" sldId="280"/>
            <ac:spMk id="2" creationId="{08D95E03-DF71-1446-8C28-7CD78C40EABE}"/>
          </ac:spMkLst>
        </pc:spChg>
        <pc:spChg chg="add mod">
          <ac:chgData name="Ehlert, Steven R. (MSFC-ST12)" userId="ed3797ae-cd0f-4a85-ad72-e6cd67095318" providerId="ADAL" clId="{3CBC2398-F34A-364A-AC08-F3D5A1B871CC}" dt="2020-08-07T11:36:55.479" v="6144" actId="122"/>
          <ac:spMkLst>
            <pc:docMk/>
            <pc:sldMk cId="2463526634" sldId="280"/>
            <ac:spMk id="5" creationId="{0F837EB8-EB9E-0844-983E-D04AD3416F5F}"/>
          </ac:spMkLst>
        </pc:spChg>
        <pc:picChg chg="add mod">
          <ac:chgData name="Ehlert, Steven R. (MSFC-ST12)" userId="ed3797ae-cd0f-4a85-ad72-e6cd67095318" providerId="ADAL" clId="{3CBC2398-F34A-364A-AC08-F3D5A1B871CC}" dt="2020-08-11T18:55:02.768" v="40722" actId="14100"/>
          <ac:picMkLst>
            <pc:docMk/>
            <pc:sldMk cId="2463526634" sldId="280"/>
            <ac:picMk id="4" creationId="{7F86C721-E9AB-474A-8406-6E61CE455513}"/>
          </ac:picMkLst>
        </pc:picChg>
      </pc:sldChg>
      <pc:sldChg chg="modSp add mod ord modNotesTx">
        <pc:chgData name="Ehlert, Steven R. (MSFC-ST12)" userId="ed3797ae-cd0f-4a85-ad72-e6cd67095318" providerId="ADAL" clId="{3CBC2398-F34A-364A-AC08-F3D5A1B871CC}" dt="2020-08-11T19:03:05.354" v="41084" actId="14100"/>
        <pc:sldMkLst>
          <pc:docMk/>
          <pc:sldMk cId="3721899364" sldId="281"/>
        </pc:sldMkLst>
        <pc:spChg chg="mod">
          <ac:chgData name="Ehlert, Steven R. (MSFC-ST12)" userId="ed3797ae-cd0f-4a85-ad72-e6cd67095318" providerId="ADAL" clId="{3CBC2398-F34A-364A-AC08-F3D5A1B871CC}" dt="2020-08-07T11:38:19.708" v="6259" actId="20577"/>
          <ac:spMkLst>
            <pc:docMk/>
            <pc:sldMk cId="3721899364" sldId="281"/>
            <ac:spMk id="5" creationId="{0F837EB8-EB9E-0844-983E-D04AD3416F5F}"/>
          </ac:spMkLst>
        </pc:spChg>
        <pc:picChg chg="mod">
          <ac:chgData name="Ehlert, Steven R. (MSFC-ST12)" userId="ed3797ae-cd0f-4a85-ad72-e6cd67095318" providerId="ADAL" clId="{3CBC2398-F34A-364A-AC08-F3D5A1B871CC}" dt="2020-08-11T19:03:05.354" v="41084" actId="14100"/>
          <ac:picMkLst>
            <pc:docMk/>
            <pc:sldMk cId="3721899364" sldId="281"/>
            <ac:picMk id="4" creationId="{7F86C721-E9AB-474A-8406-6E61CE455513}"/>
          </ac:picMkLst>
        </pc:picChg>
      </pc:sldChg>
      <pc:sldChg chg="addSp delSp modSp add mod ord modNotesTx">
        <pc:chgData name="Ehlert, Steven R. (MSFC-ST12)" userId="ed3797ae-cd0f-4a85-ad72-e6cd67095318" providerId="ADAL" clId="{3CBC2398-F34A-364A-AC08-F3D5A1B871CC}" dt="2020-08-11T19:03:08.787" v="41085" actId="14100"/>
        <pc:sldMkLst>
          <pc:docMk/>
          <pc:sldMk cId="3860147326" sldId="282"/>
        </pc:sldMkLst>
        <pc:spChg chg="add del mod">
          <ac:chgData name="Ehlert, Steven R. (MSFC-ST12)" userId="ed3797ae-cd0f-4a85-ad72-e6cd67095318" providerId="ADAL" clId="{3CBC2398-F34A-364A-AC08-F3D5A1B871CC}" dt="2020-08-10T16:42:54.306" v="26917" actId="931"/>
          <ac:spMkLst>
            <pc:docMk/>
            <pc:sldMk cId="3860147326" sldId="282"/>
            <ac:spMk id="3" creationId="{1F362106-CFF8-8C49-9E40-862E33156487}"/>
          </ac:spMkLst>
        </pc:spChg>
        <pc:spChg chg="mod">
          <ac:chgData name="Ehlert, Steven R. (MSFC-ST12)" userId="ed3797ae-cd0f-4a85-ad72-e6cd67095318" providerId="ADAL" clId="{3CBC2398-F34A-364A-AC08-F3D5A1B871CC}" dt="2020-08-10T16:45:06.852" v="26993" actId="20577"/>
          <ac:spMkLst>
            <pc:docMk/>
            <pc:sldMk cId="3860147326" sldId="282"/>
            <ac:spMk id="5" creationId="{0F837EB8-EB9E-0844-983E-D04AD3416F5F}"/>
          </ac:spMkLst>
        </pc:spChg>
        <pc:spChg chg="add mod">
          <ac:chgData name="Ehlert, Steven R. (MSFC-ST12)" userId="ed3797ae-cd0f-4a85-ad72-e6cd67095318" providerId="ADAL" clId="{3CBC2398-F34A-364A-AC08-F3D5A1B871CC}" dt="2020-08-10T16:44:31.749" v="26950" actId="14100"/>
          <ac:spMkLst>
            <pc:docMk/>
            <pc:sldMk cId="3860147326" sldId="282"/>
            <ac:spMk id="8" creationId="{F3DE3543-38B2-424E-A8C6-E5717035CDE0}"/>
          </ac:spMkLst>
        </pc:spChg>
        <pc:spChg chg="add mod">
          <ac:chgData name="Ehlert, Steven R. (MSFC-ST12)" userId="ed3797ae-cd0f-4a85-ad72-e6cd67095318" providerId="ADAL" clId="{3CBC2398-F34A-364A-AC08-F3D5A1B871CC}" dt="2020-08-10T16:44:47.130" v="26987" actId="14100"/>
          <ac:spMkLst>
            <pc:docMk/>
            <pc:sldMk cId="3860147326" sldId="282"/>
            <ac:spMk id="9" creationId="{F47A9D73-9545-E74C-A5E6-6F5DB13C2E98}"/>
          </ac:spMkLst>
        </pc:spChg>
        <pc:picChg chg="del mod">
          <ac:chgData name="Ehlert, Steven R. (MSFC-ST12)" userId="ed3797ae-cd0f-4a85-ad72-e6cd67095318" providerId="ADAL" clId="{3CBC2398-F34A-364A-AC08-F3D5A1B871CC}" dt="2020-08-10T16:42:48.541" v="26916" actId="478"/>
          <ac:picMkLst>
            <pc:docMk/>
            <pc:sldMk cId="3860147326" sldId="282"/>
            <ac:picMk id="4" creationId="{7F86C721-E9AB-474A-8406-6E61CE455513}"/>
          </ac:picMkLst>
        </pc:picChg>
        <pc:picChg chg="add mod">
          <ac:chgData name="Ehlert, Steven R. (MSFC-ST12)" userId="ed3797ae-cd0f-4a85-ad72-e6cd67095318" providerId="ADAL" clId="{3CBC2398-F34A-364A-AC08-F3D5A1B871CC}" dt="2020-08-11T19:03:08.787" v="41085" actId="14100"/>
          <ac:picMkLst>
            <pc:docMk/>
            <pc:sldMk cId="3860147326" sldId="282"/>
            <ac:picMk id="7" creationId="{6B4DB63D-E4C2-0F45-8A33-010335391FA0}"/>
          </ac:picMkLst>
        </pc:picChg>
        <pc:cxnChg chg="add mod">
          <ac:chgData name="Ehlert, Steven R. (MSFC-ST12)" userId="ed3797ae-cd0f-4a85-ad72-e6cd67095318" providerId="ADAL" clId="{3CBC2398-F34A-364A-AC08-F3D5A1B871CC}" dt="2020-08-10T16:45:00.194" v="26990" actId="1076"/>
          <ac:cxnSpMkLst>
            <pc:docMk/>
            <pc:sldMk cId="3860147326" sldId="282"/>
            <ac:cxnSpMk id="11" creationId="{F9399045-C980-C74A-875B-96B5AD6EC37B}"/>
          </ac:cxnSpMkLst>
        </pc:cxnChg>
      </pc:sldChg>
      <pc:sldChg chg="modSp add mod modNotesTx">
        <pc:chgData name="Ehlert, Steven R. (MSFC-ST12)" userId="ed3797ae-cd0f-4a85-ad72-e6cd67095318" providerId="ADAL" clId="{3CBC2398-F34A-364A-AC08-F3D5A1B871CC}" dt="2020-08-11T19:28:58.424" v="43195" actId="20577"/>
        <pc:sldMkLst>
          <pc:docMk/>
          <pc:sldMk cId="2524112625" sldId="283"/>
        </pc:sldMkLst>
        <pc:spChg chg="mod">
          <ac:chgData name="Ehlert, Steven R. (MSFC-ST12)" userId="ed3797ae-cd0f-4a85-ad72-e6cd67095318" providerId="ADAL" clId="{3CBC2398-F34A-364A-AC08-F3D5A1B871CC}" dt="2020-08-07T11:56:00.117" v="6812" actId="20577"/>
          <ac:spMkLst>
            <pc:docMk/>
            <pc:sldMk cId="2524112625" sldId="283"/>
            <ac:spMk id="5" creationId="{FE44429C-F891-C74D-9589-5387D1E7D90F}"/>
          </ac:spMkLst>
        </pc:spChg>
      </pc:sldChg>
      <pc:sldChg chg="modSp add del mod ord">
        <pc:chgData name="Ehlert, Steven R. (MSFC-ST12)" userId="ed3797ae-cd0f-4a85-ad72-e6cd67095318" providerId="ADAL" clId="{3CBC2398-F34A-364A-AC08-F3D5A1B871CC}" dt="2020-08-11T18:58:56.536" v="40851" actId="2696"/>
        <pc:sldMkLst>
          <pc:docMk/>
          <pc:sldMk cId="1621020344" sldId="284"/>
        </pc:sldMkLst>
        <pc:spChg chg="mod">
          <ac:chgData name="Ehlert, Steven R. (MSFC-ST12)" userId="ed3797ae-cd0f-4a85-ad72-e6cd67095318" providerId="ADAL" clId="{3CBC2398-F34A-364A-AC08-F3D5A1B871CC}" dt="2020-08-11T18:58:45.166" v="40850" actId="6549"/>
          <ac:spMkLst>
            <pc:docMk/>
            <pc:sldMk cId="1621020344" sldId="284"/>
            <ac:spMk id="7" creationId="{8EB48FE9-0A02-6343-B29F-297E2700FB8A}"/>
          </ac:spMkLst>
        </pc:spChg>
      </pc:sldChg>
      <pc:sldChg chg="modSp add del mod">
        <pc:chgData name="Ehlert, Steven R. (MSFC-ST12)" userId="ed3797ae-cd0f-4a85-ad72-e6cd67095318" providerId="ADAL" clId="{3CBC2398-F34A-364A-AC08-F3D5A1B871CC}" dt="2020-08-12T02:24:22.502" v="43894" actId="2696"/>
        <pc:sldMkLst>
          <pc:docMk/>
          <pc:sldMk cId="1983245760" sldId="285"/>
        </pc:sldMkLst>
        <pc:spChg chg="mod">
          <ac:chgData name="Ehlert, Steven R. (MSFC-ST12)" userId="ed3797ae-cd0f-4a85-ad72-e6cd67095318" providerId="ADAL" clId="{3CBC2398-F34A-364A-AC08-F3D5A1B871CC}" dt="2020-08-11T18:24:45.497" v="40585"/>
          <ac:spMkLst>
            <pc:docMk/>
            <pc:sldMk cId="1983245760" sldId="285"/>
            <ac:spMk id="2" creationId="{A707F0F8-81E7-EB44-81D2-8D1052F4D998}"/>
          </ac:spMkLst>
        </pc:spChg>
      </pc:sldChg>
      <pc:sldChg chg="addSp delSp modSp add mod modNotesTx">
        <pc:chgData name="Ehlert, Steven R. (MSFC-ST12)" userId="ed3797ae-cd0f-4a85-ad72-e6cd67095318" providerId="ADAL" clId="{3CBC2398-F34A-364A-AC08-F3D5A1B871CC}" dt="2020-08-12T03:07:26.667" v="47393" actId="20577"/>
        <pc:sldMkLst>
          <pc:docMk/>
          <pc:sldMk cId="120219179" sldId="286"/>
        </pc:sldMkLst>
        <pc:spChg chg="del">
          <ac:chgData name="Ehlert, Steven R. (MSFC-ST12)" userId="ed3797ae-cd0f-4a85-ad72-e6cd67095318" providerId="ADAL" clId="{3CBC2398-F34A-364A-AC08-F3D5A1B871CC}" dt="2020-08-07T12:15:04" v="7278"/>
          <ac:spMkLst>
            <pc:docMk/>
            <pc:sldMk cId="120219179" sldId="286"/>
            <ac:spMk id="2" creationId="{4F7AFC98-053E-8B4F-A473-8FCBF95455EB}"/>
          </ac:spMkLst>
        </pc:spChg>
        <pc:spChg chg="add mod">
          <ac:chgData name="Ehlert, Steven R. (MSFC-ST12)" userId="ed3797ae-cd0f-4a85-ad72-e6cd67095318" providerId="ADAL" clId="{3CBC2398-F34A-364A-AC08-F3D5A1B871CC}" dt="2020-08-12T02:24:38.210" v="43910" actId="20577"/>
          <ac:spMkLst>
            <pc:docMk/>
            <pc:sldMk cId="120219179" sldId="286"/>
            <ac:spMk id="5" creationId="{70EE05BF-D978-0544-A9E6-6B15B08DE053}"/>
          </ac:spMkLst>
        </pc:spChg>
        <pc:spChg chg="add mod">
          <ac:chgData name="Ehlert, Steven R. (MSFC-ST12)" userId="ed3797ae-cd0f-4a85-ad72-e6cd67095318" providerId="ADAL" clId="{3CBC2398-F34A-364A-AC08-F3D5A1B871CC}" dt="2020-08-11T19:03:28.003" v="41088" actId="1076"/>
          <ac:spMkLst>
            <pc:docMk/>
            <pc:sldMk cId="120219179" sldId="286"/>
            <ac:spMk id="6" creationId="{7B93DC16-BE4A-6E4A-A066-37A13395AA0C}"/>
          </ac:spMkLst>
        </pc:spChg>
        <pc:spChg chg="add mod">
          <ac:chgData name="Ehlert, Steven R. (MSFC-ST12)" userId="ed3797ae-cd0f-4a85-ad72-e6cd67095318" providerId="ADAL" clId="{3CBC2398-F34A-364A-AC08-F3D5A1B871CC}" dt="2020-08-07T12:27:40.765" v="7854" actId="1076"/>
          <ac:spMkLst>
            <pc:docMk/>
            <pc:sldMk cId="120219179" sldId="286"/>
            <ac:spMk id="7" creationId="{94643872-8B66-5C46-830B-1889C29943AD}"/>
          </ac:spMkLst>
        </pc:spChg>
        <pc:picChg chg="add mod">
          <ac:chgData name="Ehlert, Steven R. (MSFC-ST12)" userId="ed3797ae-cd0f-4a85-ad72-e6cd67095318" providerId="ADAL" clId="{3CBC2398-F34A-364A-AC08-F3D5A1B871CC}" dt="2020-08-11T19:03:31.873" v="41089" actId="14100"/>
          <ac:picMkLst>
            <pc:docMk/>
            <pc:sldMk cId="120219179" sldId="286"/>
            <ac:picMk id="4" creationId="{F84B9DAA-1069-1549-859F-4E0BAC4F840A}"/>
          </ac:picMkLst>
        </pc:picChg>
      </pc:sldChg>
      <pc:sldChg chg="addSp modSp add mod ord modNotesTx">
        <pc:chgData name="Ehlert, Steven R. (MSFC-ST12)" userId="ed3797ae-cd0f-4a85-ad72-e6cd67095318" providerId="ADAL" clId="{3CBC2398-F34A-364A-AC08-F3D5A1B871CC}" dt="2020-08-12T03:13:51.946" v="48636" actId="20577"/>
        <pc:sldMkLst>
          <pc:docMk/>
          <pc:sldMk cId="168836561" sldId="287"/>
        </pc:sldMkLst>
        <pc:spChg chg="add mod">
          <ac:chgData name="Ehlert, Steven R. (MSFC-ST12)" userId="ed3797ae-cd0f-4a85-ad72-e6cd67095318" providerId="ADAL" clId="{3CBC2398-F34A-364A-AC08-F3D5A1B871CC}" dt="2020-08-07T12:34:19.269" v="8324" actId="20577"/>
          <ac:spMkLst>
            <pc:docMk/>
            <pc:sldMk cId="168836561" sldId="287"/>
            <ac:spMk id="2" creationId="{3B0E1718-4419-F94F-87B7-9145CFD23BAD}"/>
          </ac:spMkLst>
        </pc:spChg>
        <pc:spChg chg="add mod">
          <ac:chgData name="Ehlert, Steven R. (MSFC-ST12)" userId="ed3797ae-cd0f-4a85-ad72-e6cd67095318" providerId="ADAL" clId="{3CBC2398-F34A-364A-AC08-F3D5A1B871CC}" dt="2020-08-07T12:32:58.554" v="8046" actId="1076"/>
          <ac:spMkLst>
            <pc:docMk/>
            <pc:sldMk cId="168836561" sldId="287"/>
            <ac:spMk id="3" creationId="{461E7A2F-DAA4-7043-A62A-3BCBB8B7618D}"/>
          </ac:spMkLst>
        </pc:spChg>
        <pc:spChg chg="add mod">
          <ac:chgData name="Ehlert, Steven R. (MSFC-ST12)" userId="ed3797ae-cd0f-4a85-ad72-e6cd67095318" providerId="ADAL" clId="{3CBC2398-F34A-364A-AC08-F3D5A1B871CC}" dt="2020-08-11T19:03:42.699" v="41092" actId="1076"/>
          <ac:spMkLst>
            <pc:docMk/>
            <pc:sldMk cId="168836561" sldId="287"/>
            <ac:spMk id="5" creationId="{79474B1B-076C-E44C-B115-674DF69682CC}"/>
          </ac:spMkLst>
        </pc:spChg>
        <pc:picChg chg="mod">
          <ac:chgData name="Ehlert, Steven R. (MSFC-ST12)" userId="ed3797ae-cd0f-4a85-ad72-e6cd67095318" providerId="ADAL" clId="{3CBC2398-F34A-364A-AC08-F3D5A1B871CC}" dt="2020-08-11T19:03:39.747" v="41091" actId="1076"/>
          <ac:picMkLst>
            <pc:docMk/>
            <pc:sldMk cId="168836561" sldId="287"/>
            <ac:picMk id="4" creationId="{F84B9DAA-1069-1549-859F-4E0BAC4F840A}"/>
          </ac:picMkLst>
        </pc:picChg>
      </pc:sldChg>
      <pc:sldChg chg="add del">
        <pc:chgData name="Ehlert, Steven R. (MSFC-ST12)" userId="ed3797ae-cd0f-4a85-ad72-e6cd67095318" providerId="ADAL" clId="{3CBC2398-F34A-364A-AC08-F3D5A1B871CC}" dt="2020-08-07T12:17:20.680" v="7343" actId="2696"/>
        <pc:sldMkLst>
          <pc:docMk/>
          <pc:sldMk cId="3907240962" sldId="288"/>
        </pc:sldMkLst>
      </pc:sldChg>
      <pc:sldChg chg="addSp delSp modSp add del mod">
        <pc:chgData name="Ehlert, Steven R. (MSFC-ST12)" userId="ed3797ae-cd0f-4a85-ad72-e6cd67095318" providerId="ADAL" clId="{3CBC2398-F34A-364A-AC08-F3D5A1B871CC}" dt="2020-08-07T12:42:58.814" v="8332" actId="2696"/>
        <pc:sldMkLst>
          <pc:docMk/>
          <pc:sldMk cId="3999763069" sldId="288"/>
        </pc:sldMkLst>
        <pc:spChg chg="del">
          <ac:chgData name="Ehlert, Steven R. (MSFC-ST12)" userId="ed3797ae-cd0f-4a85-ad72-e6cd67095318" providerId="ADAL" clId="{3CBC2398-F34A-364A-AC08-F3D5A1B871CC}" dt="2020-08-07T12:42:53.776" v="8329" actId="931"/>
          <ac:spMkLst>
            <pc:docMk/>
            <pc:sldMk cId="3999763069" sldId="288"/>
            <ac:spMk id="2" creationId="{B8B21891-884F-234F-80D4-37ABCA5FED6B}"/>
          </ac:spMkLst>
        </pc:spChg>
        <pc:spChg chg="add del mod">
          <ac:chgData name="Ehlert, Steven R. (MSFC-ST12)" userId="ed3797ae-cd0f-4a85-ad72-e6cd67095318" providerId="ADAL" clId="{3CBC2398-F34A-364A-AC08-F3D5A1B871CC}" dt="2020-08-07T12:17:31.619" v="7347"/>
          <ac:spMkLst>
            <pc:docMk/>
            <pc:sldMk cId="3999763069" sldId="288"/>
            <ac:spMk id="4" creationId="{8C450DE7-AF0F-7A4D-8854-96FD4B80E550}"/>
          </ac:spMkLst>
        </pc:spChg>
        <pc:picChg chg="add mod">
          <ac:chgData name="Ehlert, Steven R. (MSFC-ST12)" userId="ed3797ae-cd0f-4a85-ad72-e6cd67095318" providerId="ADAL" clId="{3CBC2398-F34A-364A-AC08-F3D5A1B871CC}" dt="2020-08-07T12:42:57.205" v="8331" actId="27614"/>
          <ac:picMkLst>
            <pc:docMk/>
            <pc:sldMk cId="3999763069" sldId="288"/>
            <ac:picMk id="6" creationId="{884BF279-DF8A-0B41-8E7C-2AE4A4D315B5}"/>
          </ac:picMkLst>
        </pc:picChg>
      </pc:sldChg>
      <pc:sldChg chg="modSp add del mod ord">
        <pc:chgData name="Ehlert, Steven R. (MSFC-ST12)" userId="ed3797ae-cd0f-4a85-ad72-e6cd67095318" providerId="ADAL" clId="{3CBC2398-F34A-364A-AC08-F3D5A1B871CC}" dt="2020-08-12T02:23:28.450" v="43872" actId="2696"/>
        <pc:sldMkLst>
          <pc:docMk/>
          <pc:sldMk cId="2215973253" sldId="289"/>
        </pc:sldMkLst>
        <pc:spChg chg="mod">
          <ac:chgData name="Ehlert, Steven R. (MSFC-ST12)" userId="ed3797ae-cd0f-4a85-ad72-e6cd67095318" providerId="ADAL" clId="{3CBC2398-F34A-364A-AC08-F3D5A1B871CC}" dt="2020-08-11T18:24:45.497" v="40585"/>
          <ac:spMkLst>
            <pc:docMk/>
            <pc:sldMk cId="2215973253" sldId="289"/>
            <ac:spMk id="7" creationId="{8EB48FE9-0A02-6343-B29F-297E2700FB8A}"/>
          </ac:spMkLst>
        </pc:spChg>
      </pc:sldChg>
      <pc:sldChg chg="addSp delSp modSp add mod modNotesTx">
        <pc:chgData name="Ehlert, Steven R. (MSFC-ST12)" userId="ed3797ae-cd0f-4a85-ad72-e6cd67095318" providerId="ADAL" clId="{3CBC2398-F34A-364A-AC08-F3D5A1B871CC}" dt="2020-08-12T03:23:57.926" v="50542" actId="20577"/>
        <pc:sldMkLst>
          <pc:docMk/>
          <pc:sldMk cId="416372781" sldId="290"/>
        </pc:sldMkLst>
        <pc:spChg chg="del">
          <ac:chgData name="Ehlert, Steven R. (MSFC-ST12)" userId="ed3797ae-cd0f-4a85-ad72-e6cd67095318" providerId="ADAL" clId="{3CBC2398-F34A-364A-AC08-F3D5A1B871CC}" dt="2020-08-07T12:43:07.462" v="8334" actId="931"/>
          <ac:spMkLst>
            <pc:docMk/>
            <pc:sldMk cId="416372781" sldId="290"/>
            <ac:spMk id="2" creationId="{7252E97E-A937-0D44-B072-FB4FCBAE7BCE}"/>
          </ac:spMkLst>
        </pc:spChg>
        <pc:spChg chg="add mod">
          <ac:chgData name="Ehlert, Steven R. (MSFC-ST12)" userId="ed3797ae-cd0f-4a85-ad72-e6cd67095318" providerId="ADAL" clId="{3CBC2398-F34A-364A-AC08-F3D5A1B871CC}" dt="2020-08-07T18:54:27.503" v="24168" actId="20577"/>
          <ac:spMkLst>
            <pc:docMk/>
            <pc:sldMk cId="416372781" sldId="290"/>
            <ac:spMk id="5" creationId="{B30C60C1-CE71-DB40-AF21-72388D957A31}"/>
          </ac:spMkLst>
        </pc:spChg>
        <pc:picChg chg="add mod">
          <ac:chgData name="Ehlert, Steven R. (MSFC-ST12)" userId="ed3797ae-cd0f-4a85-ad72-e6cd67095318" providerId="ADAL" clId="{3CBC2398-F34A-364A-AC08-F3D5A1B871CC}" dt="2020-08-11T19:03:50.395" v="41095" actId="1076"/>
          <ac:picMkLst>
            <pc:docMk/>
            <pc:sldMk cId="416372781" sldId="290"/>
            <ac:picMk id="4" creationId="{3788FD92-2C26-AE43-B573-8A6EA1742551}"/>
          </ac:picMkLst>
        </pc:picChg>
      </pc:sldChg>
      <pc:sldChg chg="add del">
        <pc:chgData name="Ehlert, Steven R. (MSFC-ST12)" userId="ed3797ae-cd0f-4a85-ad72-e6cd67095318" providerId="ADAL" clId="{3CBC2398-F34A-364A-AC08-F3D5A1B871CC}" dt="2020-08-07T15:26:49.398" v="21241" actId="2696"/>
        <pc:sldMkLst>
          <pc:docMk/>
          <pc:sldMk cId="512107435" sldId="291"/>
        </pc:sldMkLst>
      </pc:sldChg>
      <pc:sldChg chg="modSp add mod ord modNotesTx">
        <pc:chgData name="Ehlert, Steven R. (MSFC-ST12)" userId="ed3797ae-cd0f-4a85-ad72-e6cd67095318" providerId="ADAL" clId="{3CBC2398-F34A-364A-AC08-F3D5A1B871CC}" dt="2020-08-11T18:54:57.686" v="40721" actId="14100"/>
        <pc:sldMkLst>
          <pc:docMk/>
          <pc:sldMk cId="2934337580" sldId="291"/>
        </pc:sldMkLst>
        <pc:spChg chg="mod">
          <ac:chgData name="Ehlert, Steven R. (MSFC-ST12)" userId="ed3797ae-cd0f-4a85-ad72-e6cd67095318" providerId="ADAL" clId="{3CBC2398-F34A-364A-AC08-F3D5A1B871CC}" dt="2020-08-11T18:24:45.497" v="40585"/>
          <ac:spMkLst>
            <pc:docMk/>
            <pc:sldMk cId="2934337580" sldId="291"/>
            <ac:spMk id="2" creationId="{732B3B02-F987-D945-AC54-E2C235C264EF}"/>
          </ac:spMkLst>
        </pc:spChg>
        <pc:picChg chg="mod">
          <ac:chgData name="Ehlert, Steven R. (MSFC-ST12)" userId="ed3797ae-cd0f-4a85-ad72-e6cd67095318" providerId="ADAL" clId="{3CBC2398-F34A-364A-AC08-F3D5A1B871CC}" dt="2020-08-11T18:54:57.686" v="40721" actId="14100"/>
          <ac:picMkLst>
            <pc:docMk/>
            <pc:sldMk cId="2934337580" sldId="291"/>
            <ac:picMk id="4" creationId="{7DC0B576-A279-6044-8017-806E988D88FD}"/>
          </ac:picMkLst>
        </pc:picChg>
      </pc:sldChg>
      <pc:sldChg chg="modSp add del mod">
        <pc:chgData name="Ehlert, Steven R. (MSFC-ST12)" userId="ed3797ae-cd0f-4a85-ad72-e6cd67095318" providerId="ADAL" clId="{3CBC2398-F34A-364A-AC08-F3D5A1B871CC}" dt="2020-08-12T03:14:05.446" v="48637" actId="2696"/>
        <pc:sldMkLst>
          <pc:docMk/>
          <pc:sldMk cId="3109558366" sldId="292"/>
        </pc:sldMkLst>
        <pc:spChg chg="mod">
          <ac:chgData name="Ehlert, Steven R. (MSFC-ST12)" userId="ed3797ae-cd0f-4a85-ad72-e6cd67095318" providerId="ADAL" clId="{3CBC2398-F34A-364A-AC08-F3D5A1B871CC}" dt="2020-08-11T18:24:46.129" v="40586" actId="27636"/>
          <ac:spMkLst>
            <pc:docMk/>
            <pc:sldMk cId="3109558366" sldId="292"/>
            <ac:spMk id="2" creationId="{7B386F94-E588-F84E-BD06-78EB32E4CD2F}"/>
          </ac:spMkLst>
        </pc:spChg>
      </pc:sldChg>
      <pc:sldChg chg="add del">
        <pc:chgData name="Ehlert, Steven R. (MSFC-ST12)" userId="ed3797ae-cd0f-4a85-ad72-e6cd67095318" providerId="ADAL" clId="{3CBC2398-F34A-364A-AC08-F3D5A1B871CC}" dt="2020-08-10T16:26:54.001" v="25234" actId="2696"/>
        <pc:sldMkLst>
          <pc:docMk/>
          <pc:sldMk cId="3990440664" sldId="292"/>
        </pc:sldMkLst>
      </pc:sldChg>
      <pc:sldChg chg="addSp modSp add mod ord modNotesTx">
        <pc:chgData name="Ehlert, Steven R. (MSFC-ST12)" userId="ed3797ae-cd0f-4a85-ad72-e6cd67095318" providerId="ADAL" clId="{3CBC2398-F34A-364A-AC08-F3D5A1B871CC}" dt="2020-08-12T03:25:40.949" v="51068" actId="20577"/>
        <pc:sldMkLst>
          <pc:docMk/>
          <pc:sldMk cId="299972010" sldId="293"/>
        </pc:sldMkLst>
        <pc:spChg chg="mod">
          <ac:chgData name="Ehlert, Steven R. (MSFC-ST12)" userId="ed3797ae-cd0f-4a85-ad72-e6cd67095318" providerId="ADAL" clId="{3CBC2398-F34A-364A-AC08-F3D5A1B871CC}" dt="2020-08-11T18:24:45.497" v="40585"/>
          <ac:spMkLst>
            <pc:docMk/>
            <pc:sldMk cId="299972010" sldId="293"/>
            <ac:spMk id="2" creationId="{AE18A8A4-2484-9F4C-9844-BB2B138AA285}"/>
          </ac:spMkLst>
        </pc:spChg>
        <pc:picChg chg="add mod">
          <ac:chgData name="Ehlert, Steven R. (MSFC-ST12)" userId="ed3797ae-cd0f-4a85-ad72-e6cd67095318" providerId="ADAL" clId="{3CBC2398-F34A-364A-AC08-F3D5A1B871CC}" dt="2020-08-10T16:28:10.703" v="25264" actId="1076"/>
          <ac:picMkLst>
            <pc:docMk/>
            <pc:sldMk cId="299972010" sldId="293"/>
            <ac:picMk id="3" creationId="{44694C7E-81C0-0F4E-9E67-A341FC1B712D}"/>
          </ac:picMkLst>
        </pc:picChg>
        <pc:picChg chg="add mod">
          <ac:chgData name="Ehlert, Steven R. (MSFC-ST12)" userId="ed3797ae-cd0f-4a85-ad72-e6cd67095318" providerId="ADAL" clId="{3CBC2398-F34A-364A-AC08-F3D5A1B871CC}" dt="2020-08-10T16:28:14.422" v="25266" actId="1076"/>
          <ac:picMkLst>
            <pc:docMk/>
            <pc:sldMk cId="299972010" sldId="293"/>
            <ac:picMk id="4" creationId="{1B9C2750-C9DB-644F-AC3F-4E2B569E819E}"/>
          </ac:picMkLst>
        </pc:picChg>
        <pc:picChg chg="add mod">
          <ac:chgData name="Ehlert, Steven R. (MSFC-ST12)" userId="ed3797ae-cd0f-4a85-ad72-e6cd67095318" providerId="ADAL" clId="{3CBC2398-F34A-364A-AC08-F3D5A1B871CC}" dt="2020-08-10T16:28:12.255" v="25265" actId="1076"/>
          <ac:picMkLst>
            <pc:docMk/>
            <pc:sldMk cId="299972010" sldId="293"/>
            <ac:picMk id="5" creationId="{871175BA-84FC-324F-8972-AEEC32CF202D}"/>
          </ac:picMkLst>
        </pc:picChg>
      </pc:sldChg>
      <pc:sldChg chg="modSp add mod modNotesTx">
        <pc:chgData name="Ehlert, Steven R. (MSFC-ST12)" userId="ed3797ae-cd0f-4a85-ad72-e6cd67095318" providerId="ADAL" clId="{3CBC2398-F34A-364A-AC08-F3D5A1B871CC}" dt="2020-08-12T13:20:14.945" v="51462" actId="20577"/>
        <pc:sldMkLst>
          <pc:docMk/>
          <pc:sldMk cId="298476208" sldId="294"/>
        </pc:sldMkLst>
        <pc:spChg chg="mod">
          <ac:chgData name="Ehlert, Steven R. (MSFC-ST12)" userId="ed3797ae-cd0f-4a85-ad72-e6cd67095318" providerId="ADAL" clId="{3CBC2398-F34A-364A-AC08-F3D5A1B871CC}" dt="2020-08-11T18:25:58.843" v="40606" actId="20577"/>
          <ac:spMkLst>
            <pc:docMk/>
            <pc:sldMk cId="298476208" sldId="294"/>
            <ac:spMk id="2" creationId="{7DF4E57D-B4BE-DD4D-802E-2568995F89A3}"/>
          </ac:spMkLst>
        </pc:spChg>
        <pc:spChg chg="mod">
          <ac:chgData name="Ehlert, Steven R. (MSFC-ST12)" userId="ed3797ae-cd0f-4a85-ad72-e6cd67095318" providerId="ADAL" clId="{3CBC2398-F34A-364A-AC08-F3D5A1B871CC}" dt="2020-08-11T18:26:12.530" v="40681" actId="20577"/>
          <ac:spMkLst>
            <pc:docMk/>
            <pc:sldMk cId="298476208" sldId="294"/>
            <ac:spMk id="3" creationId="{D6A0CFD2-A2F5-404B-A58D-190F480D972E}"/>
          </ac:spMkLst>
        </pc:spChg>
      </pc:sldChg>
      <pc:sldChg chg="modSp add del mod">
        <pc:chgData name="Ehlert, Steven R. (MSFC-ST12)" userId="ed3797ae-cd0f-4a85-ad72-e6cd67095318" providerId="ADAL" clId="{3CBC2398-F34A-364A-AC08-F3D5A1B871CC}" dt="2020-08-11T18:57:09.530" v="40830"/>
        <pc:sldMkLst>
          <pc:docMk/>
          <pc:sldMk cId="2796688609" sldId="295"/>
        </pc:sldMkLst>
        <pc:spChg chg="mod">
          <ac:chgData name="Ehlert, Steven R. (MSFC-ST12)" userId="ed3797ae-cd0f-4a85-ad72-e6cd67095318" providerId="ADAL" clId="{3CBC2398-F34A-364A-AC08-F3D5A1B871CC}" dt="2020-08-11T18:57:09.088" v="40829" actId="20577"/>
          <ac:spMkLst>
            <pc:docMk/>
            <pc:sldMk cId="2796688609" sldId="295"/>
            <ac:spMk id="2" creationId="{19056D22-F6DC-874E-A41B-3E1296F25883}"/>
          </ac:spMkLst>
        </pc:spChg>
      </pc:sldChg>
      <pc:sldChg chg="modSp add mod ord">
        <pc:chgData name="Ehlert, Steven R. (MSFC-ST12)" userId="ed3797ae-cd0f-4a85-ad72-e6cd67095318" providerId="ADAL" clId="{3CBC2398-F34A-364A-AC08-F3D5A1B871CC}" dt="2020-08-11T18:58:26.829" v="40848"/>
        <pc:sldMkLst>
          <pc:docMk/>
          <pc:sldMk cId="3423326750" sldId="295"/>
        </pc:sldMkLst>
        <pc:spChg chg="mod">
          <ac:chgData name="Ehlert, Steven R. (MSFC-ST12)" userId="ed3797ae-cd0f-4a85-ad72-e6cd67095318" providerId="ADAL" clId="{3CBC2398-F34A-364A-AC08-F3D5A1B871CC}" dt="2020-08-11T18:58:04.089" v="40847" actId="255"/>
          <ac:spMkLst>
            <pc:docMk/>
            <pc:sldMk cId="3423326750" sldId="295"/>
            <ac:spMk id="2" creationId="{35F01C08-8BFB-4E4C-8447-2BC4A63E0CEB}"/>
          </ac:spMkLst>
        </pc:spChg>
      </pc:sldChg>
      <pc:sldChg chg="addSp delSp modSp add mod modNotesTx">
        <pc:chgData name="Ehlert, Steven R. (MSFC-ST12)" userId="ed3797ae-cd0f-4a85-ad72-e6cd67095318" providerId="ADAL" clId="{3CBC2398-F34A-364A-AC08-F3D5A1B871CC}" dt="2020-08-12T02:50:54.786" v="45217" actId="20577"/>
        <pc:sldMkLst>
          <pc:docMk/>
          <pc:sldMk cId="514445165" sldId="296"/>
        </pc:sldMkLst>
        <pc:spChg chg="mod">
          <ac:chgData name="Ehlert, Steven R. (MSFC-ST12)" userId="ed3797ae-cd0f-4a85-ad72-e6cd67095318" providerId="ADAL" clId="{3CBC2398-F34A-364A-AC08-F3D5A1B871CC}" dt="2020-08-11T19:00:50.367" v="41054" actId="20577"/>
          <ac:spMkLst>
            <pc:docMk/>
            <pc:sldMk cId="514445165" sldId="296"/>
            <ac:spMk id="2" creationId="{ACFA07DE-FB89-B643-93DC-0EA5067273DC}"/>
          </ac:spMkLst>
        </pc:spChg>
        <pc:spChg chg="del">
          <ac:chgData name="Ehlert, Steven R. (MSFC-ST12)" userId="ed3797ae-cd0f-4a85-ad72-e6cd67095318" providerId="ADAL" clId="{3CBC2398-F34A-364A-AC08-F3D5A1B871CC}" dt="2020-08-11T18:59:13.823" v="40854" actId="931"/>
          <ac:spMkLst>
            <pc:docMk/>
            <pc:sldMk cId="514445165" sldId="296"/>
            <ac:spMk id="3" creationId="{D27D738A-E710-2247-84D6-1AB30D8B8449}"/>
          </ac:spMkLst>
        </pc:spChg>
        <pc:spChg chg="del mod">
          <ac:chgData name="Ehlert, Steven R. (MSFC-ST12)" userId="ed3797ae-cd0f-4a85-ad72-e6cd67095318" providerId="ADAL" clId="{3CBC2398-F34A-364A-AC08-F3D5A1B871CC}" dt="2020-08-11T18:59:20.134" v="40857" actId="931"/>
          <ac:spMkLst>
            <pc:docMk/>
            <pc:sldMk cId="514445165" sldId="296"/>
            <ac:spMk id="4" creationId="{4D981CCC-72C1-C843-84A6-1EB39C5196C0}"/>
          </ac:spMkLst>
        </pc:spChg>
        <pc:spChg chg="add mod">
          <ac:chgData name="Ehlert, Steven R. (MSFC-ST12)" userId="ed3797ae-cd0f-4a85-ad72-e6cd67095318" providerId="ADAL" clId="{3CBC2398-F34A-364A-AC08-F3D5A1B871CC}" dt="2020-08-11T19:00:34.290" v="41051" actId="207"/>
          <ac:spMkLst>
            <pc:docMk/>
            <pc:sldMk cId="514445165" sldId="296"/>
            <ac:spMk id="9" creationId="{F86E76E9-4AB2-1143-AEFE-0210F20C08A5}"/>
          </ac:spMkLst>
        </pc:spChg>
        <pc:picChg chg="add mod">
          <ac:chgData name="Ehlert, Steven R. (MSFC-ST12)" userId="ed3797ae-cd0f-4a85-ad72-e6cd67095318" providerId="ADAL" clId="{3CBC2398-F34A-364A-AC08-F3D5A1B871CC}" dt="2020-08-11T18:59:20.134" v="40857" actId="931"/>
          <ac:picMkLst>
            <pc:docMk/>
            <pc:sldMk cId="514445165" sldId="296"/>
            <ac:picMk id="6" creationId="{D818D8A8-A365-754B-8A5F-54459517B700}"/>
          </ac:picMkLst>
        </pc:picChg>
        <pc:picChg chg="add mod">
          <ac:chgData name="Ehlert, Steven R. (MSFC-ST12)" userId="ed3797ae-cd0f-4a85-ad72-e6cd67095318" providerId="ADAL" clId="{3CBC2398-F34A-364A-AC08-F3D5A1B871CC}" dt="2020-08-11T18:59:22.932" v="40858" actId="27614"/>
          <ac:picMkLst>
            <pc:docMk/>
            <pc:sldMk cId="514445165" sldId="296"/>
            <ac:picMk id="8" creationId="{15DF45FA-3B48-DB42-9F16-B355C6F28B66}"/>
          </ac:picMkLst>
        </pc:picChg>
      </pc:sldChg>
      <pc:sldChg chg="modSp add mod ord modNotesTx">
        <pc:chgData name="Ehlert, Steven R. (MSFC-ST12)" userId="ed3797ae-cd0f-4a85-ad72-e6cd67095318" providerId="ADAL" clId="{3CBC2398-F34A-364A-AC08-F3D5A1B871CC}" dt="2020-08-12T02:55:40.293" v="45616" actId="20577"/>
        <pc:sldMkLst>
          <pc:docMk/>
          <pc:sldMk cId="544039637" sldId="297"/>
        </pc:sldMkLst>
        <pc:spChg chg="mod">
          <ac:chgData name="Ehlert, Steven R. (MSFC-ST12)" userId="ed3797ae-cd0f-4a85-ad72-e6cd67095318" providerId="ADAL" clId="{3CBC2398-F34A-364A-AC08-F3D5A1B871CC}" dt="2020-08-12T02:23:25.177" v="43871" actId="6549"/>
          <ac:spMkLst>
            <pc:docMk/>
            <pc:sldMk cId="544039637" sldId="297"/>
            <ac:spMk id="2" creationId="{35F01C08-8BFB-4E4C-8447-2BC4A63E0CEB}"/>
          </ac:spMkLst>
        </pc:spChg>
      </pc:sldChg>
      <pc:sldChg chg="modSp add mod ord">
        <pc:chgData name="Ehlert, Steven R. (MSFC-ST12)" userId="ed3797ae-cd0f-4a85-ad72-e6cd67095318" providerId="ADAL" clId="{3CBC2398-F34A-364A-AC08-F3D5A1B871CC}" dt="2020-08-12T02:24:15.405" v="43893" actId="20577"/>
        <pc:sldMkLst>
          <pc:docMk/>
          <pc:sldMk cId="3610642670" sldId="298"/>
        </pc:sldMkLst>
        <pc:spChg chg="mod">
          <ac:chgData name="Ehlert, Steven R. (MSFC-ST12)" userId="ed3797ae-cd0f-4a85-ad72-e6cd67095318" providerId="ADAL" clId="{3CBC2398-F34A-364A-AC08-F3D5A1B871CC}" dt="2020-08-12T02:24:15.405" v="43893" actId="20577"/>
          <ac:spMkLst>
            <pc:docMk/>
            <pc:sldMk cId="3610642670" sldId="298"/>
            <ac:spMk id="2" creationId="{4F30E377-EF85-AB4F-AC19-5600CA877187}"/>
          </ac:spMkLst>
        </pc:spChg>
      </pc:sldChg>
      <pc:sldMasterChg chg="addSldLayout delSldLayout modSldLayout">
        <pc:chgData name="Ehlert, Steven R. (MSFC-ST12)" userId="ed3797ae-cd0f-4a85-ad72-e6cd67095318" providerId="ADAL" clId="{3CBC2398-F34A-364A-AC08-F3D5A1B871CC}" dt="2020-08-11T18:22:59.542" v="40584" actId="11236"/>
        <pc:sldMasterMkLst>
          <pc:docMk/>
          <pc:sldMasterMk cId="1795225042" sldId="2147483819"/>
        </pc:sldMasterMkLst>
        <pc:sldLayoutChg chg="delSp modSp mod">
          <pc:chgData name="Ehlert, Steven R. (MSFC-ST12)" userId="ed3797ae-cd0f-4a85-ad72-e6cd67095318" providerId="ADAL" clId="{3CBC2398-F34A-364A-AC08-F3D5A1B871CC}" dt="2020-08-07T11:14:10.957" v="4616" actId="1076"/>
          <pc:sldLayoutMkLst>
            <pc:docMk/>
            <pc:sldMasterMk cId="1795225042" sldId="2147483819"/>
            <pc:sldLayoutMk cId="3475437317" sldId="2147483820"/>
          </pc:sldLayoutMkLst>
          <pc:picChg chg="mod">
            <ac:chgData name="Ehlert, Steven R. (MSFC-ST12)" userId="ed3797ae-cd0f-4a85-ad72-e6cd67095318" providerId="ADAL" clId="{3CBC2398-F34A-364A-AC08-F3D5A1B871CC}" dt="2020-08-07T11:14:10.957" v="4616" actId="1076"/>
            <ac:picMkLst>
              <pc:docMk/>
              <pc:sldMasterMk cId="1795225042" sldId="2147483819"/>
              <pc:sldLayoutMk cId="3475437317" sldId="2147483820"/>
              <ac:picMk id="3" creationId="{2A3A54B8-2F78-B34E-B55B-B8935AE6A859}"/>
            </ac:picMkLst>
          </pc:picChg>
          <pc:picChg chg="del mod">
            <ac:chgData name="Ehlert, Steven R. (MSFC-ST12)" userId="ed3797ae-cd0f-4a85-ad72-e6cd67095318" providerId="ADAL" clId="{3CBC2398-F34A-364A-AC08-F3D5A1B871CC}" dt="2020-08-07T11:14:09.756" v="4615" actId="478"/>
            <ac:picMkLst>
              <pc:docMk/>
              <pc:sldMasterMk cId="1795225042" sldId="2147483819"/>
              <pc:sldLayoutMk cId="3475437317" sldId="2147483820"/>
              <ac:picMk id="6" creationId="{6AB724F4-3F72-404B-A579-D27C602EC72E}"/>
            </ac:picMkLst>
          </pc:picChg>
        </pc:sldLayoutChg>
        <pc:sldLayoutChg chg="new del mod">
          <pc:chgData name="Ehlert, Steven R. (MSFC-ST12)" userId="ed3797ae-cd0f-4a85-ad72-e6cd67095318" providerId="ADAL" clId="{3CBC2398-F34A-364A-AC08-F3D5A1B871CC}" dt="2020-08-11T18:22:59.542" v="40584" actId="11236"/>
          <pc:sldLayoutMkLst>
            <pc:docMk/>
            <pc:sldMasterMk cId="1795225042" sldId="2147483819"/>
            <pc:sldLayoutMk cId="1506718376" sldId="2147483829"/>
          </pc:sldLayoutMkLst>
        </pc:sldLayoutChg>
      </pc:sldMasterChg>
      <pc:sldMasterChg chg="modTransition addSldLayout delSldLayout modSldLayout">
        <pc:chgData name="Ehlert, Steven R. (MSFC-ST12)" userId="ed3797ae-cd0f-4a85-ad72-e6cd67095318" providerId="ADAL" clId="{3CBC2398-F34A-364A-AC08-F3D5A1B871CC}" dt="2020-08-12T03:14:05.449" v="48638" actId="2696"/>
        <pc:sldMasterMkLst>
          <pc:docMk/>
          <pc:sldMasterMk cId="2516046808" sldId="2147483829"/>
        </pc:sldMasterMkLst>
        <pc:sldLayoutChg chg="modTransition">
          <pc:chgData name="Ehlert, Steven R. (MSFC-ST12)" userId="ed3797ae-cd0f-4a85-ad72-e6cd67095318" providerId="ADAL" clId="{3CBC2398-F34A-364A-AC08-F3D5A1B871CC}" dt="2020-08-11T18:24:45.497" v="40585"/>
          <pc:sldLayoutMkLst>
            <pc:docMk/>
            <pc:sldMasterMk cId="2516046808" sldId="2147483829"/>
            <pc:sldLayoutMk cId="140433038" sldId="2147483831"/>
          </pc:sldLayoutMkLst>
        </pc:sldLayoutChg>
        <pc:sldLayoutChg chg="modTransition">
          <pc:chgData name="Ehlert, Steven R. (MSFC-ST12)" userId="ed3797ae-cd0f-4a85-ad72-e6cd67095318" providerId="ADAL" clId="{3CBC2398-F34A-364A-AC08-F3D5A1B871CC}" dt="2020-08-11T18:24:45.497" v="40585"/>
          <pc:sldLayoutMkLst>
            <pc:docMk/>
            <pc:sldMasterMk cId="2516046808" sldId="2147483829"/>
            <pc:sldLayoutMk cId="661977285" sldId="2147483833"/>
          </pc:sldLayoutMkLst>
        </pc:sldLayoutChg>
        <pc:sldLayoutChg chg="delSp add del">
          <pc:chgData name="Ehlert, Steven R. (MSFC-ST12)" userId="ed3797ae-cd0f-4a85-ad72-e6cd67095318" providerId="ADAL" clId="{3CBC2398-F34A-364A-AC08-F3D5A1B871CC}" dt="2020-08-11T18:26:17.394" v="40683" actId="2696"/>
          <pc:sldLayoutMkLst>
            <pc:docMk/>
            <pc:sldMasterMk cId="2516046808" sldId="2147483829"/>
            <pc:sldLayoutMk cId="1888152152" sldId="2147483840"/>
          </pc:sldLayoutMkLst>
          <pc:picChg chg="del">
            <ac:chgData name="Ehlert, Steven R. (MSFC-ST12)" userId="ed3797ae-cd0f-4a85-ad72-e6cd67095318" providerId="ADAL" clId="{3CBC2398-F34A-364A-AC08-F3D5A1B871CC}" dt="2020-08-11T18:24:45.497" v="40585"/>
            <ac:picMkLst>
              <pc:docMk/>
              <pc:sldMasterMk cId="2516046808" sldId="2147483829"/>
              <pc:sldLayoutMk cId="1888152152" sldId="2147483840"/>
              <ac:picMk id="3" creationId="{2A3A54B8-2F78-B34E-B55B-B8935AE6A859}"/>
            </ac:picMkLst>
          </pc:picChg>
        </pc:sldLayoutChg>
        <pc:sldLayoutChg chg="delSp">
          <pc:chgData name="Ehlert, Steven R. (MSFC-ST12)" userId="ed3797ae-cd0f-4a85-ad72-e6cd67095318" providerId="ADAL" clId="{3CBC2398-F34A-364A-AC08-F3D5A1B871CC}" dt="2020-08-11T18:24:45.497" v="40585"/>
          <pc:sldLayoutMkLst>
            <pc:docMk/>
            <pc:sldMasterMk cId="2516046808" sldId="2147483829"/>
            <pc:sldLayoutMk cId="3716434762" sldId="2147483841"/>
          </pc:sldLayoutMkLst>
          <pc:picChg chg="del">
            <ac:chgData name="Ehlert, Steven R. (MSFC-ST12)" userId="ed3797ae-cd0f-4a85-ad72-e6cd67095318" providerId="ADAL" clId="{3CBC2398-F34A-364A-AC08-F3D5A1B871CC}" dt="2020-08-11T18:24:45.497" v="40585"/>
            <ac:picMkLst>
              <pc:docMk/>
              <pc:sldMasterMk cId="2516046808" sldId="2147483829"/>
              <pc:sldLayoutMk cId="3716434762" sldId="2147483841"/>
              <ac:picMk id="7" creationId="{00000000-0000-0000-0000-000000000000}"/>
            </ac:picMkLst>
          </pc:picChg>
        </pc:sldLayoutChg>
        <pc:sldLayoutChg chg="delSp">
          <pc:chgData name="Ehlert, Steven R. (MSFC-ST12)" userId="ed3797ae-cd0f-4a85-ad72-e6cd67095318" providerId="ADAL" clId="{3CBC2398-F34A-364A-AC08-F3D5A1B871CC}" dt="2020-08-11T18:24:45.497" v="40585"/>
          <pc:sldLayoutMkLst>
            <pc:docMk/>
            <pc:sldMasterMk cId="2516046808" sldId="2147483829"/>
            <pc:sldLayoutMk cId="22222129" sldId="2147483842"/>
          </pc:sldLayoutMkLst>
          <pc:picChg chg="del">
            <ac:chgData name="Ehlert, Steven R. (MSFC-ST12)" userId="ed3797ae-cd0f-4a85-ad72-e6cd67095318" providerId="ADAL" clId="{3CBC2398-F34A-364A-AC08-F3D5A1B871CC}" dt="2020-08-11T18:24:45.497" v="40585"/>
            <ac:picMkLst>
              <pc:docMk/>
              <pc:sldMasterMk cId="2516046808" sldId="2147483829"/>
              <pc:sldLayoutMk cId="22222129" sldId="2147483842"/>
              <ac:picMk id="7" creationId="{00000000-0000-0000-0000-000000000000}"/>
            </ac:picMkLst>
          </pc:picChg>
        </pc:sldLayoutChg>
        <pc:sldLayoutChg chg="delSp">
          <pc:chgData name="Ehlert, Steven R. (MSFC-ST12)" userId="ed3797ae-cd0f-4a85-ad72-e6cd67095318" providerId="ADAL" clId="{3CBC2398-F34A-364A-AC08-F3D5A1B871CC}" dt="2020-08-11T18:24:45.497" v="40585"/>
          <pc:sldLayoutMkLst>
            <pc:docMk/>
            <pc:sldMasterMk cId="2516046808" sldId="2147483829"/>
            <pc:sldLayoutMk cId="559618116" sldId="2147483843"/>
          </pc:sldLayoutMkLst>
          <pc:picChg chg="del">
            <ac:chgData name="Ehlert, Steven R. (MSFC-ST12)" userId="ed3797ae-cd0f-4a85-ad72-e6cd67095318" providerId="ADAL" clId="{3CBC2398-F34A-364A-AC08-F3D5A1B871CC}" dt="2020-08-11T18:24:45.497" v="40585"/>
            <ac:picMkLst>
              <pc:docMk/>
              <pc:sldMasterMk cId="2516046808" sldId="2147483829"/>
              <pc:sldLayoutMk cId="559618116" sldId="2147483843"/>
              <ac:picMk id="8" creationId="{4052EE10-75DE-C141-9B9A-5F436A033989}"/>
            </ac:picMkLst>
          </pc:picChg>
        </pc:sldLayoutChg>
        <pc:sldLayoutChg chg="delSp del">
          <pc:chgData name="Ehlert, Steven R. (MSFC-ST12)" userId="ed3797ae-cd0f-4a85-ad72-e6cd67095318" providerId="ADAL" clId="{3CBC2398-F34A-364A-AC08-F3D5A1B871CC}" dt="2020-08-12T03:14:05.449" v="48638" actId="2696"/>
          <pc:sldLayoutMkLst>
            <pc:docMk/>
            <pc:sldMasterMk cId="2516046808" sldId="2147483829"/>
            <pc:sldLayoutMk cId="540846437" sldId="2147483844"/>
          </pc:sldLayoutMkLst>
          <pc:picChg chg="del">
            <ac:chgData name="Ehlert, Steven R. (MSFC-ST12)" userId="ed3797ae-cd0f-4a85-ad72-e6cd67095318" providerId="ADAL" clId="{3CBC2398-F34A-364A-AC08-F3D5A1B871CC}" dt="2020-08-11T18:24:45.497" v="40585"/>
            <ac:picMkLst>
              <pc:docMk/>
              <pc:sldMasterMk cId="2516046808" sldId="2147483829"/>
              <pc:sldLayoutMk cId="540846437" sldId="2147483844"/>
              <ac:picMk id="6" creationId="{7181431F-49F0-4401-919F-5E321C6C1008}"/>
            </ac:picMkLst>
          </pc:picChg>
          <pc:picChg chg="del">
            <ac:chgData name="Ehlert, Steven R. (MSFC-ST12)" userId="ed3797ae-cd0f-4a85-ad72-e6cd67095318" providerId="ADAL" clId="{3CBC2398-F34A-364A-AC08-F3D5A1B871CC}" dt="2020-08-11T18:24:45.497" v="40585"/>
            <ac:picMkLst>
              <pc:docMk/>
              <pc:sldMasterMk cId="2516046808" sldId="2147483829"/>
              <pc:sldLayoutMk cId="540846437" sldId="2147483844"/>
              <ac:picMk id="7" creationId="{C8EF0CA3-C83B-5B43-894B-649A1EB34562}"/>
            </ac:picMkLst>
          </pc:pic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FF472F9-D77C-DC44-9600-2D89EF0B823B}"/>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DFE2C404-4B3E-734A-ACE1-8DF316A6FF0D}"/>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DB4A848-2374-7D40-8D88-D2F1AE48A477}"/>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A08A1594-18BE-514E-AC12-6C9A7270862C}" type="slidenum">
              <a:rPr lang="en-US" smtClean="0"/>
              <a:t>‹#›</a:t>
            </a:fld>
            <a:endParaRPr lang="en-US"/>
          </a:p>
        </p:txBody>
      </p:sp>
    </p:spTree>
    <p:extLst>
      <p:ext uri="{BB962C8B-B14F-4D97-AF65-F5344CB8AC3E}">
        <p14:creationId xmlns:p14="http://schemas.microsoft.com/office/powerpoint/2010/main" val="15553980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99B578CD-7E1B-4B42-9D53-E4FE9EA9B05A}" type="datetimeFigureOut">
              <a:rPr lang="en-US" smtClean="0"/>
              <a:t>8/12/20</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DAB39A63-6D8D-B34B-AD2A-2E0D3C54C0EC}" type="slidenum">
              <a:rPr lang="en-US" smtClean="0"/>
              <a:t>‹#›</a:t>
            </a:fld>
            <a:endParaRPr lang="en-US"/>
          </a:p>
        </p:txBody>
      </p:sp>
    </p:spTree>
    <p:extLst>
      <p:ext uri="{BB962C8B-B14F-4D97-AF65-F5344CB8AC3E}">
        <p14:creationId xmlns:p14="http://schemas.microsoft.com/office/powerpoint/2010/main" val="29933166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Hello everyone and thank you for listening to my talk. My name is Dr. Steven Ehlert, and I am an X-ray Astronomer at NASA’s Marshall Space Flight Center. I work with many different X-ray astronomy missions in different stages of development. While they all have different specialties and specific missions, they all observe some of the most spectacular, extreme, and sometimes violent objects in the Universe. The subject of today’s talk is going to be one of those extreme object classes called galaxy clusters. I did my PhD thesis on X-ray observations of galaxy clusters primarily using data from an X-ray telescope called Chandra. It is named after the astrophysicist </a:t>
            </a:r>
            <a:r>
              <a:rPr lang="en-US" b="0" dirty="0" err="1"/>
              <a:t>Subrahmanyan</a:t>
            </a:r>
            <a:r>
              <a:rPr lang="en-US" b="0" dirty="0"/>
              <a:t> Chandrasekhar, who made a tremendous number of contributions to our understanding of stars, gas, and galaxies in the Universe. His most famous work was developing a model for the structure of white dwarf stars that predicted a fundamental limit to their mass – 1.4 times the Solar mass, known as the Chandrasekhar limit. M</a:t>
            </a:r>
            <a:r>
              <a:rPr lang="en-US" dirty="0"/>
              <a:t>any galaxy clusters are part of the Science Olympiad materials for this year, and I will try and describe some of these objects in detail. In particular, I will try and emphasize just how big these objects are. A unfortunate side effect of working with big astronomical objects all day is that you become sort of numb to the sheer scale of what you are observing. At the same time, I will also try to weave in other topics that you are very likely to encounter in competition, so I hope you have been studying up. So what are galaxy clusters, and why would anyone observe them in X-rays?  </a:t>
            </a:r>
          </a:p>
          <a:p>
            <a:endParaRPr lang="en-US" dirty="0"/>
          </a:p>
        </p:txBody>
      </p:sp>
      <p:sp>
        <p:nvSpPr>
          <p:cNvPr id="4" name="Slide Number Placeholder 3"/>
          <p:cNvSpPr>
            <a:spLocks noGrp="1"/>
          </p:cNvSpPr>
          <p:nvPr>
            <p:ph type="sldNum" sz="quarter" idx="5"/>
          </p:nvPr>
        </p:nvSpPr>
        <p:spPr/>
        <p:txBody>
          <a:bodyPr/>
          <a:lstStyle/>
          <a:p>
            <a:fld id="{DAB39A63-6D8D-B34B-AD2A-2E0D3C54C0EC}" type="slidenum">
              <a:rPr lang="en-US" smtClean="0"/>
              <a:t>1</a:t>
            </a:fld>
            <a:endParaRPr lang="en-US"/>
          </a:p>
        </p:txBody>
      </p:sp>
    </p:spTree>
    <p:extLst>
      <p:ext uri="{BB962C8B-B14F-4D97-AF65-F5344CB8AC3E}">
        <p14:creationId xmlns:p14="http://schemas.microsoft.com/office/powerpoint/2010/main" val="37954237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main property of galaxy clusters is that they are the largest gravitationally bound structures in the Universe. As the name suggests, galaxy clusters host many (typically hundreds or thousands) of galaxies all orbiting a common center, not all that different from many planets orbiting around the Sun. Here you can see a Hubble image of a galaxy cluster at optical wavelengths. I will be spending most of this talk discussing the composition of these clusters, as the galaxies only compose a tiny fraction of the total mass in these systems. At the end of this talk I will describe how these different components interact with one another in ways that help astronomers such as myself learn more about the Universe. So I have already stated that galaxy clusters are the biggest – just how big are they? </a:t>
            </a:r>
          </a:p>
        </p:txBody>
      </p:sp>
      <p:sp>
        <p:nvSpPr>
          <p:cNvPr id="4" name="Slide Number Placeholder 3"/>
          <p:cNvSpPr>
            <a:spLocks noGrp="1"/>
          </p:cNvSpPr>
          <p:nvPr>
            <p:ph type="sldNum" sz="quarter" idx="5"/>
          </p:nvPr>
        </p:nvSpPr>
        <p:spPr/>
        <p:txBody>
          <a:bodyPr/>
          <a:lstStyle/>
          <a:p>
            <a:fld id="{DAB39A63-6D8D-B34B-AD2A-2E0D3C54C0EC}" type="slidenum">
              <a:rPr lang="en-US" smtClean="0"/>
              <a:t>2</a:t>
            </a:fld>
            <a:endParaRPr lang="en-US"/>
          </a:p>
        </p:txBody>
      </p:sp>
    </p:spTree>
    <p:extLst>
      <p:ext uri="{BB962C8B-B14F-4D97-AF65-F5344CB8AC3E}">
        <p14:creationId xmlns:p14="http://schemas.microsoft.com/office/powerpoint/2010/main" val="16067865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have a few comparisons to other objects big and small here. All masses here are relative to the Sun, which is generally the unit we use for astronomical objects. A globular cluster of stars such as M13 comes in around 600,000 solar masses, while supermassive black holes at the center of galaxies come in between 1 million and 10 billion solar masses. Galaxies tend to come in at around 1 trillion solar masses.  but cluster masses are typically around 100 trillion to a few quadrillion solar masses. I have deliberately written the numbers out so that the scientific notation doesn’t hide their astounding size quite </a:t>
            </a:r>
            <a:r>
              <a:rPr lang="en-US"/>
              <a:t>so much. So </a:t>
            </a:r>
            <a:r>
              <a:rPr lang="en-US" dirty="0"/>
              <a:t>how do objects that are so large form in the first place?</a:t>
            </a:r>
          </a:p>
        </p:txBody>
      </p:sp>
      <p:sp>
        <p:nvSpPr>
          <p:cNvPr id="4" name="Slide Number Placeholder 3"/>
          <p:cNvSpPr>
            <a:spLocks noGrp="1"/>
          </p:cNvSpPr>
          <p:nvPr>
            <p:ph type="sldNum" sz="quarter" idx="5"/>
          </p:nvPr>
        </p:nvSpPr>
        <p:spPr/>
        <p:txBody>
          <a:bodyPr/>
          <a:lstStyle/>
          <a:p>
            <a:fld id="{DAB39A63-6D8D-B34B-AD2A-2E0D3C54C0EC}" type="slidenum">
              <a:rPr lang="en-US" smtClean="0"/>
              <a:t>3</a:t>
            </a:fld>
            <a:endParaRPr lang="en-US"/>
          </a:p>
        </p:txBody>
      </p:sp>
    </p:spTree>
    <p:extLst>
      <p:ext uri="{BB962C8B-B14F-4D97-AF65-F5344CB8AC3E}">
        <p14:creationId xmlns:p14="http://schemas.microsoft.com/office/powerpoint/2010/main" val="25065201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from the bottom up. Stars and star clusters form first in the early Universe, which then merge with one another to form galaxies. Galaxies in particularly dense locations in the early Universe all merge even further to form clusters of galaxies. This video shows you a simulation of a galaxy cluster forming from a simulation known as </a:t>
            </a:r>
            <a:r>
              <a:rPr lang="en-US" dirty="0" err="1"/>
              <a:t>Illustris</a:t>
            </a:r>
            <a:r>
              <a:rPr lang="en-US" dirty="0"/>
              <a:t> TNG. The colors here denote the speed of the gas until about halfway through the video it switches to a gray scale that traces starlight. You can also see the clock in the top right corner of the video using a number called the redshift. I won’t be discussing the details of redshift in this talk, but I will give a few numbers to help scale things. Larger redshifts means further back in time, with a redshift of 3 corresponding to about 11 billion years ago and a redshift of 1 corresponding to about 6 billion years ago. The Universe itself 13.7 billion years old.  At the end of this video you can see the single cluster that has formed through multiple mergers over billions of years. </a:t>
            </a:r>
          </a:p>
        </p:txBody>
      </p:sp>
      <p:sp>
        <p:nvSpPr>
          <p:cNvPr id="4" name="Slide Number Placeholder 3"/>
          <p:cNvSpPr>
            <a:spLocks noGrp="1"/>
          </p:cNvSpPr>
          <p:nvPr>
            <p:ph type="sldNum" sz="quarter" idx="5"/>
          </p:nvPr>
        </p:nvSpPr>
        <p:spPr/>
        <p:txBody>
          <a:bodyPr/>
          <a:lstStyle/>
          <a:p>
            <a:fld id="{DAB39A63-6D8D-B34B-AD2A-2E0D3C54C0EC}" type="slidenum">
              <a:rPr lang="en-US" smtClean="0"/>
              <a:t>4</a:t>
            </a:fld>
            <a:endParaRPr lang="en-US"/>
          </a:p>
        </p:txBody>
      </p:sp>
    </p:spTree>
    <p:extLst>
      <p:ext uri="{BB962C8B-B14F-4D97-AF65-F5344CB8AC3E}">
        <p14:creationId xmlns:p14="http://schemas.microsoft.com/office/powerpoint/2010/main" val="16154349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I stated before, galaxy clusters are far more than simply galaxies. In fact, only about 1% of the total galaxy cluster mass is concentrated within the galaxies. A factor of 8-10 more mass is hosted within diffuse </a:t>
            </a:r>
            <a:r>
              <a:rPr lang="en-US" dirty="0" err="1"/>
              <a:t>intracluster</a:t>
            </a:r>
            <a:r>
              <a:rPr lang="en-US" dirty="0"/>
              <a:t> gas </a:t>
            </a:r>
            <a:r>
              <a:rPr lang="en-US" dirty="0" err="1"/>
              <a:t>sourrounding</a:t>
            </a:r>
            <a:r>
              <a:rPr lang="en-US" dirty="0"/>
              <a:t> the galaxies. The vast majority of the mass in a galaxy cluster, however, is in a mysterious but ubiquitous form of matter known as dark matter. We don’t know much about dark matter, but all the evidence suggests it is a form of matter that differs from ordinary matter at the most fundamental level. I will discuss dark matter in a little more detail later. All three of these constituent components interact with one another in very interesting and powerful ways in a galaxy cluster, and these interactions have provided scientists with incredibly useful insights into galaxy evolution, the properties of dark matter, the physics as to how structure forms in the Universe, and even constraints on the large scale properties of the Universe itself. But for this talk I will focus on what we know about these three components and at the end describe a few ways as to how galaxy clusters teach us about a wide range of physics in the Universe. </a:t>
            </a:r>
          </a:p>
        </p:txBody>
      </p:sp>
      <p:sp>
        <p:nvSpPr>
          <p:cNvPr id="4" name="Slide Number Placeholder 3"/>
          <p:cNvSpPr>
            <a:spLocks noGrp="1"/>
          </p:cNvSpPr>
          <p:nvPr>
            <p:ph type="sldNum" sz="quarter" idx="5"/>
          </p:nvPr>
        </p:nvSpPr>
        <p:spPr/>
        <p:txBody>
          <a:bodyPr/>
          <a:lstStyle/>
          <a:p>
            <a:fld id="{DAB39A63-6D8D-B34B-AD2A-2E0D3C54C0EC}" type="slidenum">
              <a:rPr lang="en-US" smtClean="0"/>
              <a:t>5</a:t>
            </a:fld>
            <a:endParaRPr lang="en-US"/>
          </a:p>
        </p:txBody>
      </p:sp>
    </p:spTree>
    <p:extLst>
      <p:ext uri="{BB962C8B-B14F-4D97-AF65-F5344CB8AC3E}">
        <p14:creationId xmlns:p14="http://schemas.microsoft.com/office/powerpoint/2010/main" val="4116901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start with the diffuse gas residing in the cluster, historically called the </a:t>
            </a:r>
            <a:r>
              <a:rPr lang="en-US" dirty="0" err="1"/>
              <a:t>Intracluster</a:t>
            </a:r>
            <a:r>
              <a:rPr lang="en-US" dirty="0"/>
              <a:t> Medium or ICM. What do we know about it in general? </a:t>
            </a:r>
          </a:p>
        </p:txBody>
      </p:sp>
      <p:sp>
        <p:nvSpPr>
          <p:cNvPr id="4" name="Slide Number Placeholder 3"/>
          <p:cNvSpPr>
            <a:spLocks noGrp="1"/>
          </p:cNvSpPr>
          <p:nvPr>
            <p:ph type="sldNum" sz="quarter" idx="5"/>
          </p:nvPr>
        </p:nvSpPr>
        <p:spPr/>
        <p:txBody>
          <a:bodyPr/>
          <a:lstStyle/>
          <a:p>
            <a:fld id="{DAB39A63-6D8D-B34B-AD2A-2E0D3C54C0EC}" type="slidenum">
              <a:rPr lang="en-US" smtClean="0"/>
              <a:t>6</a:t>
            </a:fld>
            <a:endParaRPr lang="en-US"/>
          </a:p>
        </p:txBody>
      </p:sp>
    </p:spTree>
    <p:extLst>
      <p:ext uri="{BB962C8B-B14F-4D97-AF65-F5344CB8AC3E}">
        <p14:creationId xmlns:p14="http://schemas.microsoft.com/office/powerpoint/2010/main" val="964751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dirty="0" err="1"/>
              <a:t>Intracluster</a:t>
            </a:r>
            <a:r>
              <a:rPr lang="en-US" dirty="0"/>
              <a:t> Medium is ubiquitously observed in X-ray observations of galaxy clusters. Here is a Chandra X-ray image of a galaxy cluster called MACS J1931.8-2634 that shows the positions of X-rays photons detected around the cluster center (the dark brown region). This is from a research paper I wrote about 10 years ago. You can see from the grid that this cluster is located at RA 19 hours 31 minutes and 50 seconds and DEC -26 degrees 34 minutes 30 seconds. I should also point out the scale of this image: the black line in the top right corner corresponds to approximately 650 thousand light years at the distance of this cluster. Remember that 1 pc is about 3.26 light years. So we can see X-rays spanning more than a million light years from top to bottom. So what else do we know about the ICM?  </a:t>
            </a:r>
          </a:p>
        </p:txBody>
      </p:sp>
      <p:sp>
        <p:nvSpPr>
          <p:cNvPr id="4" name="Slide Number Placeholder 3"/>
          <p:cNvSpPr>
            <a:spLocks noGrp="1"/>
          </p:cNvSpPr>
          <p:nvPr>
            <p:ph type="sldNum" sz="quarter" idx="5"/>
          </p:nvPr>
        </p:nvSpPr>
        <p:spPr/>
        <p:txBody>
          <a:bodyPr/>
          <a:lstStyle/>
          <a:p>
            <a:fld id="{DAB39A63-6D8D-B34B-AD2A-2E0D3C54C0EC}" type="slidenum">
              <a:rPr lang="en-US" smtClean="0"/>
              <a:t>7</a:t>
            </a:fld>
            <a:endParaRPr lang="en-US"/>
          </a:p>
        </p:txBody>
      </p:sp>
    </p:spTree>
    <p:extLst>
      <p:ext uri="{BB962C8B-B14F-4D97-AF65-F5344CB8AC3E}">
        <p14:creationId xmlns:p14="http://schemas.microsoft.com/office/powerpoint/2010/main" val="19680136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can figure out many of the thermodynamic properties of the ICM using these same X-ray observational data. An X-ray telescope such as Chandra measures not only the positions of the X-rays that arrive but also the energy of each individual X-ray that arrives. By counting the number of X-rays observed at individual energies we can create a spectrum and estimate the temperature of the gas. The total number of X-rays (and subsequently the total energy emitted) we observe scales with density **2 * temperature **(1/2). Here you can see the results of some of this spectral fitting on the cluster from the previous slide. The temperature and density were calculated in concentric annuli around the cluster center for this plot, with the size of the annulus given by the horizontal error bar. The vertical error bar provides the uncertainty on the measurements. </a:t>
            </a:r>
          </a:p>
          <a:p>
            <a:endParaRPr lang="en-US" dirty="0"/>
          </a:p>
          <a:p>
            <a:r>
              <a:rPr lang="en-US" dirty="0"/>
              <a:t> Notice that the temperatures here are in a useful unit for X-ray astronomy that has units of energy instead of K. Also note that the temperature of this gas ranges from 3-10 keV in this units, which corresponds to temperatures of 30-110 million degrees. This is hotter than the core of the Sun. The densities of the ICM are exceedingly low, with just 0.1 electrons per cubic centimeter at the center of a cluster. For comparison, a standard balloon will have something like 10**20 electrons per cubic centimeter, so denser by a factor of a billion trillion. Even the highest quality vacuums on Earth have electron densities a million times higher than this.  With these two numbers, we can also calculate the pressure of the gas – remember the ideal gas law says PV = </a:t>
            </a:r>
            <a:r>
              <a:rPr lang="en-US" dirty="0" err="1"/>
              <a:t>nRT</a:t>
            </a:r>
            <a:r>
              <a:rPr lang="en-US" dirty="0"/>
              <a:t>, and this can be rearranged to state P = n/V * constant * T, exactly the two variables that we have here.  The characteristic energy of any photon coming from any thermal source can be estimated as </a:t>
            </a:r>
            <a:r>
              <a:rPr lang="en-US" dirty="0" err="1"/>
              <a:t>kT</a:t>
            </a:r>
            <a:r>
              <a:rPr lang="en-US" dirty="0"/>
              <a:t>, where k is a number known as the Boltzmann constant that has a value of 1.38e-23 J/K. </a:t>
            </a:r>
          </a:p>
          <a:p>
            <a:r>
              <a:rPr lang="en-US" dirty="0"/>
              <a:t> </a:t>
            </a:r>
          </a:p>
          <a:p>
            <a:r>
              <a:rPr lang="en-US" dirty="0"/>
              <a:t>You’ll notice that, unlike the Sun, the center of the cluster is actually COOLER than the outer regions. There is a good reason for this – remember how the energy emission goes as density**2 * T^1/2? Well the total thermal energy scales as density * T. So when you divide those energy / energy emission, you get a time scale that depends on density^-1 * T^1/2. So the densest regions cool off the fastest, with only a weaker dependence on temperature. </a:t>
            </a:r>
          </a:p>
        </p:txBody>
      </p:sp>
      <p:sp>
        <p:nvSpPr>
          <p:cNvPr id="4" name="Slide Number Placeholder 3"/>
          <p:cNvSpPr>
            <a:spLocks noGrp="1"/>
          </p:cNvSpPr>
          <p:nvPr>
            <p:ph type="sldNum" sz="quarter" idx="5"/>
          </p:nvPr>
        </p:nvSpPr>
        <p:spPr/>
        <p:txBody>
          <a:bodyPr/>
          <a:lstStyle/>
          <a:p>
            <a:fld id="{DAB39A63-6D8D-B34B-AD2A-2E0D3C54C0EC}" type="slidenum">
              <a:rPr lang="en-US" smtClean="0"/>
              <a:t>8</a:t>
            </a:fld>
            <a:endParaRPr lang="en-US"/>
          </a:p>
        </p:txBody>
      </p:sp>
    </p:spTree>
    <p:extLst>
      <p:ext uri="{BB962C8B-B14F-4D97-AF65-F5344CB8AC3E}">
        <p14:creationId xmlns:p14="http://schemas.microsoft.com/office/powerpoint/2010/main" val="23095596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fact, an X-ray observatory like Chandra can give us more information than just the average profile. We can observe substructures in the ICM based on its temperature and density measurements. Here is the temperature map of the cluster MACS 1931, where the color of each region corresponds to its measured temperature. You can see a very clear spiral of low temperature gas that arises from a past merger event. By observing the gas in enough details we can therefore learn a great deal as to how these very massive structures formed and what that history implies for how these structures will evolve in the future. </a:t>
            </a:r>
          </a:p>
        </p:txBody>
      </p:sp>
      <p:sp>
        <p:nvSpPr>
          <p:cNvPr id="4" name="Slide Number Placeholder 3"/>
          <p:cNvSpPr>
            <a:spLocks noGrp="1"/>
          </p:cNvSpPr>
          <p:nvPr>
            <p:ph type="sldNum" sz="quarter" idx="5"/>
          </p:nvPr>
        </p:nvSpPr>
        <p:spPr/>
        <p:txBody>
          <a:bodyPr/>
          <a:lstStyle/>
          <a:p>
            <a:fld id="{DAB39A63-6D8D-B34B-AD2A-2E0D3C54C0EC}" type="slidenum">
              <a:rPr lang="en-US" smtClean="0"/>
              <a:t>9</a:t>
            </a:fld>
            <a:endParaRPr lang="en-US"/>
          </a:p>
        </p:txBody>
      </p:sp>
    </p:spTree>
    <p:extLst>
      <p:ext uri="{BB962C8B-B14F-4D97-AF65-F5344CB8AC3E}">
        <p14:creationId xmlns:p14="http://schemas.microsoft.com/office/powerpoint/2010/main" val="5345212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with that, I will now move onto the galaxies in clusters. What do we know about them? Are galaxies in clusters unique compared to isolated (or field) galaxies? The short answer is yes. To see that, lets first look briefly at how galaxies are classified and then back to our original cluster image. </a:t>
            </a:r>
          </a:p>
        </p:txBody>
      </p:sp>
      <p:sp>
        <p:nvSpPr>
          <p:cNvPr id="4" name="Slide Number Placeholder 3"/>
          <p:cNvSpPr>
            <a:spLocks noGrp="1"/>
          </p:cNvSpPr>
          <p:nvPr>
            <p:ph type="sldNum" sz="quarter" idx="5"/>
          </p:nvPr>
        </p:nvSpPr>
        <p:spPr/>
        <p:txBody>
          <a:bodyPr/>
          <a:lstStyle/>
          <a:p>
            <a:fld id="{DAB39A63-6D8D-B34B-AD2A-2E0D3C54C0EC}" type="slidenum">
              <a:rPr lang="en-US" smtClean="0"/>
              <a:t>10</a:t>
            </a:fld>
            <a:endParaRPr lang="en-US"/>
          </a:p>
        </p:txBody>
      </p:sp>
    </p:spTree>
    <p:extLst>
      <p:ext uri="{BB962C8B-B14F-4D97-AF65-F5344CB8AC3E}">
        <p14:creationId xmlns:p14="http://schemas.microsoft.com/office/powerpoint/2010/main" val="32701824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can find the classes of galaxies as determined by Edwin Hubble early in the 20</a:t>
            </a:r>
            <a:r>
              <a:rPr lang="en-US" baseline="30000" dirty="0"/>
              <a:t>th</a:t>
            </a:r>
            <a:r>
              <a:rPr lang="en-US" dirty="0"/>
              <a:t> century. Although this classification scheme is largely outdated in the context of our more modern understanding of how galaxies form, it does give us some very useful visual cues for our next image. Elliptical galaxies tend to be much ”redder” than spirals, as these colors map well to the astronomical colors we measure. Now if we take a look back at our original galaxy cluster, we notice...</a:t>
            </a:r>
          </a:p>
        </p:txBody>
      </p:sp>
      <p:sp>
        <p:nvSpPr>
          <p:cNvPr id="4" name="Slide Number Placeholder 3"/>
          <p:cNvSpPr>
            <a:spLocks noGrp="1"/>
          </p:cNvSpPr>
          <p:nvPr>
            <p:ph type="sldNum" sz="quarter" idx="5"/>
          </p:nvPr>
        </p:nvSpPr>
        <p:spPr/>
        <p:txBody>
          <a:bodyPr/>
          <a:lstStyle/>
          <a:p>
            <a:fld id="{DAB39A63-6D8D-B34B-AD2A-2E0D3C54C0EC}" type="slidenum">
              <a:rPr lang="en-US" smtClean="0"/>
              <a:t>11</a:t>
            </a:fld>
            <a:endParaRPr lang="en-US"/>
          </a:p>
        </p:txBody>
      </p:sp>
    </p:spTree>
    <p:extLst>
      <p:ext uri="{BB962C8B-B14F-4D97-AF65-F5344CB8AC3E}">
        <p14:creationId xmlns:p14="http://schemas.microsoft.com/office/powerpoint/2010/main" val="20309367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a lot of the galaxies here are redder (or yellow) elliptical galaxies and there are very few blue spiral galaxies. The color of a galaxy has a physical origin – at optical wavelengths a galaxy’s light is primarily the summed total of all of its starlight. So if a galaxy is blue, it means that it hosts lots of young blue stars. If a galaxy is red then it only hosts older, redder stars. So red galaxies have low star formation rates and blue galaxies have higher star formation rates. So in clusters, what we find is that the majority of the galaxies are “red and dead” elliptical galaxies with only a few bluer spiral galaxies. </a:t>
            </a:r>
          </a:p>
        </p:txBody>
      </p:sp>
      <p:sp>
        <p:nvSpPr>
          <p:cNvPr id="4" name="Slide Number Placeholder 3"/>
          <p:cNvSpPr>
            <a:spLocks noGrp="1"/>
          </p:cNvSpPr>
          <p:nvPr>
            <p:ph type="sldNum" sz="quarter" idx="5"/>
          </p:nvPr>
        </p:nvSpPr>
        <p:spPr/>
        <p:txBody>
          <a:bodyPr/>
          <a:lstStyle/>
          <a:p>
            <a:fld id="{DAB39A63-6D8D-B34B-AD2A-2E0D3C54C0EC}" type="slidenum">
              <a:rPr lang="en-US" smtClean="0"/>
              <a:t>12</a:t>
            </a:fld>
            <a:endParaRPr lang="en-US"/>
          </a:p>
        </p:txBody>
      </p:sp>
    </p:spTree>
    <p:extLst>
      <p:ext uri="{BB962C8B-B14F-4D97-AF65-F5344CB8AC3E}">
        <p14:creationId xmlns:p14="http://schemas.microsoft.com/office/powerpoint/2010/main" val="27679522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can be seen more clearly if we plot up the colors and magnitudes of optical galaxies. The x-axis of this plot shows the apparent magnitude of all galaxies in the direction of a cluster, while the y-axis has the color of the galaxies. The bolder points are galaxies belonging to the cluster on what is known as the red sequence. This red sequence of galaxies is so ubiquitous and well measured in galaxy clusters that it can be used to identify new clusters that are observed in large surveys. You can also see that the red sequence moves to different locations in color space as the cluster’s redshift changes. For those of you not familiar with optical magnitudes, I thought this would be a good time to give you all a few numbers of note. The values of </a:t>
            </a:r>
            <a:r>
              <a:rPr lang="en-US" dirty="0" err="1"/>
              <a:t>g,r</a:t>
            </a:r>
            <a:r>
              <a:rPr lang="en-US" dirty="0"/>
              <a:t>, and </a:t>
            </a:r>
            <a:r>
              <a:rPr lang="en-US" dirty="0" err="1"/>
              <a:t>i</a:t>
            </a:r>
            <a:r>
              <a:rPr lang="en-US" dirty="0"/>
              <a:t> are all filters used to observe stars and </a:t>
            </a:r>
            <a:r>
              <a:rPr lang="en-US" dirty="0" err="1"/>
              <a:t>galalxies</a:t>
            </a:r>
            <a:r>
              <a:rPr lang="en-US" dirty="0"/>
              <a:t>. The </a:t>
            </a:r>
            <a:r>
              <a:rPr lang="en-US" dirty="0" err="1"/>
              <a:t>i</a:t>
            </a:r>
            <a:r>
              <a:rPr lang="en-US" dirty="0"/>
              <a:t>-band observes light at the reddest wavelengths of the human eye’s visible spectrum and some wavelengths too red for humans to see with their eyes. The r-band is a bit bluer than that, sampling colors that are visually orange and yellow. The g-band corresponds to blue, and violet wavelengths with some coverage in the near UV. Magnitudes are a logarithmic measure of brightness, with brighter sources having smaller magnitudes. So a magnitude 14 galaxy is brighter than a magnitude 19. The system is set up that a difference of five magnitudes corresponds to a factor of 100 in brightness. So that magnitude 14 galaxy is 100 times brighter than a magnitude 19 galaxy. Also note that the human eye can see down to about magnitude 6 on a good night. So there are all 10,000 – 1 million times fainter than the human eye can see unaided. </a:t>
            </a:r>
          </a:p>
        </p:txBody>
      </p:sp>
      <p:sp>
        <p:nvSpPr>
          <p:cNvPr id="4" name="Slide Number Placeholder 3"/>
          <p:cNvSpPr>
            <a:spLocks noGrp="1"/>
          </p:cNvSpPr>
          <p:nvPr>
            <p:ph type="sldNum" sz="quarter" idx="5"/>
          </p:nvPr>
        </p:nvSpPr>
        <p:spPr/>
        <p:txBody>
          <a:bodyPr/>
          <a:lstStyle/>
          <a:p>
            <a:fld id="{DAB39A63-6D8D-B34B-AD2A-2E0D3C54C0EC}" type="slidenum">
              <a:rPr lang="en-US" smtClean="0"/>
              <a:t>13</a:t>
            </a:fld>
            <a:endParaRPr lang="en-US"/>
          </a:p>
        </p:txBody>
      </p:sp>
    </p:spTree>
    <p:extLst>
      <p:ext uri="{BB962C8B-B14F-4D97-AF65-F5344CB8AC3E}">
        <p14:creationId xmlns:p14="http://schemas.microsoft.com/office/powerpoint/2010/main" val="29379677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how does the red sequence form? There are many different processes that operate in galaxy clusters. All of these processes occur for field galaxies as well, although in a more extreme fashion. I will discuss three of these processes in a bit more detail. The first, ram pressure, is the pressure a galaxy experiences from the ICM as it moves throughout the cluster. You experience a similar kind of pressure every time you move through the air or water. Because of the speeds involved with cluster galaxies (of order 1000 km/s), the gravitational potential of the galaxies, and the density of the ICM, the ram pressure from the ICM can actually “strip” the galaxy of its locally hosted gas reservoirs, leaving spectacular tails of cold gas in their wake. The other more ubiquitous process in cluster galaxies is galaxy-galaxy mergers and tidal interactions. Mergers are actually relatively rare in clusters: the relative speeds and angular momentum are typically too high. But tidal interactions between galaxies are very common. What I mean by tidal interactions can be inferred by this little cartoon. In the before figure, two galaxies are moving through the cluster and pass by one another. The sides of the galaxies closer to each other are subject to a higher gravitational force (1/r^2) than the outer regions. Over time, the two galaxies are stretched out in the direction of their interaction. The affects of repeated tidal interactions is known as harassment. So what do these look like in real galaxies? </a:t>
            </a:r>
          </a:p>
        </p:txBody>
      </p:sp>
      <p:sp>
        <p:nvSpPr>
          <p:cNvPr id="4" name="Slide Number Placeholder 3"/>
          <p:cNvSpPr>
            <a:spLocks noGrp="1"/>
          </p:cNvSpPr>
          <p:nvPr>
            <p:ph type="sldNum" sz="quarter" idx="5"/>
          </p:nvPr>
        </p:nvSpPr>
        <p:spPr/>
        <p:txBody>
          <a:bodyPr/>
          <a:lstStyle/>
          <a:p>
            <a:fld id="{DAB39A63-6D8D-B34B-AD2A-2E0D3C54C0EC}" type="slidenum">
              <a:rPr lang="en-US" smtClean="0"/>
              <a:t>14</a:t>
            </a:fld>
            <a:endParaRPr lang="en-US"/>
          </a:p>
        </p:txBody>
      </p:sp>
    </p:spTree>
    <p:extLst>
      <p:ext uri="{BB962C8B-B14F-4D97-AF65-F5344CB8AC3E}">
        <p14:creationId xmlns:p14="http://schemas.microsoft.com/office/powerpoint/2010/main" val="42280538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thought it would be nice to provide some Hubble images of some merging galaxies, although these are not specifically for cluster galaxies. You can see that each galaxy pair is a different stage of merging, and the collisions can be violent. </a:t>
            </a:r>
          </a:p>
        </p:txBody>
      </p:sp>
      <p:sp>
        <p:nvSpPr>
          <p:cNvPr id="4" name="Slide Number Placeholder 3"/>
          <p:cNvSpPr>
            <a:spLocks noGrp="1"/>
          </p:cNvSpPr>
          <p:nvPr>
            <p:ph type="sldNum" sz="quarter" idx="5"/>
          </p:nvPr>
        </p:nvSpPr>
        <p:spPr/>
        <p:txBody>
          <a:bodyPr/>
          <a:lstStyle/>
          <a:p>
            <a:fld id="{DAB39A63-6D8D-B34B-AD2A-2E0D3C54C0EC}" type="slidenum">
              <a:rPr lang="en-US" smtClean="0"/>
              <a:t>15</a:t>
            </a:fld>
            <a:endParaRPr lang="en-US"/>
          </a:p>
        </p:txBody>
      </p:sp>
    </p:spTree>
    <p:extLst>
      <p:ext uri="{BB962C8B-B14F-4D97-AF65-F5344CB8AC3E}">
        <p14:creationId xmlns:p14="http://schemas.microsoft.com/office/powerpoint/2010/main" val="31133757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galaxy known as ESO 137-001 that is undergoing ram pressure stripping. You can see the trail of X-ray bright gas behind this spiral galaxy in a pale blue color. The scale of this image is such at this tail is about 250,000 light years across. By observing these systems we not only learn about the fate of galaxies in clusters but also the physics of how this galaxy gas mixes and merges with the ICM gas. Because the gas is so hot magnetic fields can play a crucial role in how these two phases of gas will ultimately mix in together. Hubble has provided the optical data here. </a:t>
            </a:r>
          </a:p>
        </p:txBody>
      </p:sp>
      <p:sp>
        <p:nvSpPr>
          <p:cNvPr id="4" name="Slide Number Placeholder 3"/>
          <p:cNvSpPr>
            <a:spLocks noGrp="1"/>
          </p:cNvSpPr>
          <p:nvPr>
            <p:ph type="sldNum" sz="quarter" idx="5"/>
          </p:nvPr>
        </p:nvSpPr>
        <p:spPr/>
        <p:txBody>
          <a:bodyPr/>
          <a:lstStyle/>
          <a:p>
            <a:fld id="{DAB39A63-6D8D-B34B-AD2A-2E0D3C54C0EC}" type="slidenum">
              <a:rPr lang="en-US" smtClean="0"/>
              <a:t>16</a:t>
            </a:fld>
            <a:endParaRPr lang="en-US"/>
          </a:p>
        </p:txBody>
      </p:sp>
    </p:spTree>
    <p:extLst>
      <p:ext uri="{BB962C8B-B14F-4D97-AF65-F5344CB8AC3E}">
        <p14:creationId xmlns:p14="http://schemas.microsoft.com/office/powerpoint/2010/main" val="10718855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the interactions don’t simply go one way. The galaxies themselves can inject a lot of energy into the ICM. You may have noticed that at the center of most every galaxy cluster is an extra-large galaxy such as this one – M87 at the center of the Virgo Cluster. You can see just how big it is compared to some of the neighboring galaxies here – it is huge! </a:t>
            </a:r>
          </a:p>
          <a:p>
            <a:endParaRPr lang="en-US" dirty="0"/>
          </a:p>
          <a:p>
            <a:r>
              <a:rPr lang="en-US" dirty="0"/>
              <a:t>In many cases the centers of galaxies are cooler than the outer regions, for reasons we discussed before. When that gas has had enough time to cool, the gas can start falling onto this central galaxy (which is located right at the center of the cluster gas). When too much cool gas starts falling onto the galaxy, its central black hole gets fueled and goes active, launching jets of material that uplift and heat the cooled cluster gas.  </a:t>
            </a:r>
          </a:p>
        </p:txBody>
      </p:sp>
      <p:sp>
        <p:nvSpPr>
          <p:cNvPr id="4" name="Slide Number Placeholder 3"/>
          <p:cNvSpPr>
            <a:spLocks noGrp="1"/>
          </p:cNvSpPr>
          <p:nvPr>
            <p:ph type="sldNum" sz="quarter" idx="5"/>
          </p:nvPr>
        </p:nvSpPr>
        <p:spPr/>
        <p:txBody>
          <a:bodyPr/>
          <a:lstStyle/>
          <a:p>
            <a:fld id="{DAB39A63-6D8D-B34B-AD2A-2E0D3C54C0EC}" type="slidenum">
              <a:rPr lang="en-US" smtClean="0"/>
              <a:t>17</a:t>
            </a:fld>
            <a:endParaRPr lang="en-US"/>
          </a:p>
        </p:txBody>
      </p:sp>
    </p:spTree>
    <p:extLst>
      <p:ext uri="{BB962C8B-B14F-4D97-AF65-F5344CB8AC3E}">
        <p14:creationId xmlns:p14="http://schemas.microsoft.com/office/powerpoint/2010/main" val="30896497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short, the central galaxy of a cluster turns into an active galaxy. I want to now give you all a sense of scale as to how powerful these AGN outbursts can be. Here is the black hole of M87 as imaged by the Event Horizon Telescope. We can see the disk of gas orbiting the black hole here, and the width of this image is approximately 2 light days across. This is the size of M87’s black hole. M87 itself is about 53 million light years away. To take this image, radio telescopes from all over the world needed to be viewing the galaxy simultaneously in order to combine their signals into one radio mega-telescope with an effective diameter comparable to the Earth itself. The signals from each radio telescope then needed to be correlated with each other extremely carefully and the image painstakingly reconstructed from those correlated signals. It isn’t especially relevant for the rest of this talk, but I thought the image production process was so extraordinary it would be worth sharing with this enthusiastic audience. </a:t>
            </a:r>
          </a:p>
          <a:p>
            <a:endParaRPr lang="en-US" dirty="0"/>
          </a:p>
          <a:p>
            <a:r>
              <a:rPr lang="en-US" dirty="0"/>
              <a:t>So given that the black hole radius is about 2 light days, how large do you believe the sphere of influence might be? </a:t>
            </a:r>
          </a:p>
        </p:txBody>
      </p:sp>
      <p:sp>
        <p:nvSpPr>
          <p:cNvPr id="4" name="Slide Number Placeholder 3"/>
          <p:cNvSpPr>
            <a:spLocks noGrp="1"/>
          </p:cNvSpPr>
          <p:nvPr>
            <p:ph type="sldNum" sz="quarter" idx="5"/>
          </p:nvPr>
        </p:nvSpPr>
        <p:spPr/>
        <p:txBody>
          <a:bodyPr/>
          <a:lstStyle/>
          <a:p>
            <a:fld id="{DAB39A63-6D8D-B34B-AD2A-2E0D3C54C0EC}" type="slidenum">
              <a:rPr lang="en-US" smtClean="0"/>
              <a:t>18</a:t>
            </a:fld>
            <a:endParaRPr lang="en-US"/>
          </a:p>
        </p:txBody>
      </p:sp>
    </p:spTree>
    <p:extLst>
      <p:ext uri="{BB962C8B-B14F-4D97-AF65-F5344CB8AC3E}">
        <p14:creationId xmlns:p14="http://schemas.microsoft.com/office/powerpoint/2010/main" val="41832327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100,000 light years, or about 35 million light days. In terms of proportions, that’s not much different than a typical army tank being able to shoot to the Moon. Or Mauna Kea being able to eject dust to Mars. This map shows the temperature of the ICM around the center of M87, and these long yellow structures are plumes of cool gas (the color bar units are temperature in the weird X-ray units of keV). These plumes are being uplifted by the central black hole, but they used to be much closer to the center of the galaxy. The volcano analogy I gave earlier is particular apt here, as you can think of the central black hole as a volcanic eruption of cooler gas to much higher altitudes than before. </a:t>
            </a:r>
          </a:p>
        </p:txBody>
      </p:sp>
      <p:sp>
        <p:nvSpPr>
          <p:cNvPr id="4" name="Slide Number Placeholder 3"/>
          <p:cNvSpPr>
            <a:spLocks noGrp="1"/>
          </p:cNvSpPr>
          <p:nvPr>
            <p:ph type="sldNum" sz="quarter" idx="5"/>
          </p:nvPr>
        </p:nvSpPr>
        <p:spPr/>
        <p:txBody>
          <a:bodyPr/>
          <a:lstStyle/>
          <a:p>
            <a:fld id="{DAB39A63-6D8D-B34B-AD2A-2E0D3C54C0EC}" type="slidenum">
              <a:rPr lang="en-US" smtClean="0"/>
              <a:t>19</a:t>
            </a:fld>
            <a:endParaRPr lang="en-US"/>
          </a:p>
        </p:txBody>
      </p:sp>
    </p:spTree>
    <p:extLst>
      <p:ext uri="{BB962C8B-B14F-4D97-AF65-F5344CB8AC3E}">
        <p14:creationId xmlns:p14="http://schemas.microsoft.com/office/powerpoint/2010/main" val="9654503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now that we know a bit about the galaxies and gas, we can now discuss the larger component of galaxy clusters by mass – dark matter. I am not sure how much you may or may not know about dark matter, but I will try and give you a far too quick introduction. </a:t>
            </a:r>
          </a:p>
        </p:txBody>
      </p:sp>
      <p:sp>
        <p:nvSpPr>
          <p:cNvPr id="4" name="Slide Number Placeholder 3"/>
          <p:cNvSpPr>
            <a:spLocks noGrp="1"/>
          </p:cNvSpPr>
          <p:nvPr>
            <p:ph type="sldNum" sz="quarter" idx="5"/>
          </p:nvPr>
        </p:nvSpPr>
        <p:spPr/>
        <p:txBody>
          <a:bodyPr/>
          <a:lstStyle/>
          <a:p>
            <a:fld id="{DAB39A63-6D8D-B34B-AD2A-2E0D3C54C0EC}" type="slidenum">
              <a:rPr lang="en-US" smtClean="0"/>
              <a:t>20</a:t>
            </a:fld>
            <a:endParaRPr lang="en-US"/>
          </a:p>
        </p:txBody>
      </p:sp>
    </p:spTree>
    <p:extLst>
      <p:ext uri="{BB962C8B-B14F-4D97-AF65-F5344CB8AC3E}">
        <p14:creationId xmlns:p14="http://schemas.microsoft.com/office/powerpoint/2010/main" val="26534095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I can really discuss what dark matter is, I need to give a very fast description about what dark matter is not. Dark matter appears to be fundamentally different from the protons, neutrons, and electrons. Ever more exotic particles that we have observed in particle accelerators cannot account for dark matter.  It is a very clear way in which our Standard Model of particle physics is clearly incomplete, as the Standard Model does not even have an obvious spot for a dark matter particle. </a:t>
            </a:r>
          </a:p>
        </p:txBody>
      </p:sp>
      <p:sp>
        <p:nvSpPr>
          <p:cNvPr id="4" name="Slide Number Placeholder 3"/>
          <p:cNvSpPr>
            <a:spLocks noGrp="1"/>
          </p:cNvSpPr>
          <p:nvPr>
            <p:ph type="sldNum" sz="quarter" idx="5"/>
          </p:nvPr>
        </p:nvSpPr>
        <p:spPr/>
        <p:txBody>
          <a:bodyPr/>
          <a:lstStyle/>
          <a:p>
            <a:fld id="{DAB39A63-6D8D-B34B-AD2A-2E0D3C54C0EC}" type="slidenum">
              <a:rPr lang="en-US" smtClean="0"/>
              <a:t>21</a:t>
            </a:fld>
            <a:endParaRPr lang="en-US"/>
          </a:p>
        </p:txBody>
      </p:sp>
    </p:spTree>
    <p:extLst>
      <p:ext uri="{BB962C8B-B14F-4D97-AF65-F5344CB8AC3E}">
        <p14:creationId xmlns:p14="http://schemas.microsoft.com/office/powerpoint/2010/main" val="13453254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only observational signature of dark matter we have is through its gravitational influence. There are astronomical objects on many different scales that require more gravitational binding than be accounted for by what we observe. Galaxy clusters are one of these systems. They also provide one of the most compelling arguments that dark matter is likely a particle.  Now we have a lot of different questions we need to ask about clusters. </a:t>
            </a:r>
          </a:p>
        </p:txBody>
      </p:sp>
      <p:sp>
        <p:nvSpPr>
          <p:cNvPr id="4" name="Slide Number Placeholder 3"/>
          <p:cNvSpPr>
            <a:spLocks noGrp="1"/>
          </p:cNvSpPr>
          <p:nvPr>
            <p:ph type="sldNum" sz="quarter" idx="5"/>
          </p:nvPr>
        </p:nvSpPr>
        <p:spPr/>
        <p:txBody>
          <a:bodyPr/>
          <a:lstStyle/>
          <a:p>
            <a:fld id="{DAB39A63-6D8D-B34B-AD2A-2E0D3C54C0EC}" type="slidenum">
              <a:rPr lang="en-US" smtClean="0"/>
              <a:t>22</a:t>
            </a:fld>
            <a:endParaRPr lang="en-US"/>
          </a:p>
        </p:txBody>
      </p:sp>
    </p:spTree>
    <p:extLst>
      <p:ext uri="{BB962C8B-B14F-4D97-AF65-F5344CB8AC3E}">
        <p14:creationId xmlns:p14="http://schemas.microsoft.com/office/powerpoint/2010/main" val="42150807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big question is shown above, but there are lots of auxiliary questions that we need to ask as well, such as “How do you weigh a galaxy cluster in the first place?”,  “How do you know you’re not just overlooking ordinary matter instead of resorting to dark matter?” So let me provide you with two ways to measure the mass of a galaxy cluster. These are not the only two, however. </a:t>
            </a:r>
          </a:p>
          <a:p>
            <a:endParaRPr lang="en-US" dirty="0"/>
          </a:p>
        </p:txBody>
      </p:sp>
      <p:sp>
        <p:nvSpPr>
          <p:cNvPr id="4" name="Slide Number Placeholder 3"/>
          <p:cNvSpPr>
            <a:spLocks noGrp="1"/>
          </p:cNvSpPr>
          <p:nvPr>
            <p:ph type="sldNum" sz="quarter" idx="5"/>
          </p:nvPr>
        </p:nvSpPr>
        <p:spPr/>
        <p:txBody>
          <a:bodyPr/>
          <a:lstStyle/>
          <a:p>
            <a:fld id="{DAB39A63-6D8D-B34B-AD2A-2E0D3C54C0EC}" type="slidenum">
              <a:rPr lang="en-US" smtClean="0"/>
              <a:t>23</a:t>
            </a:fld>
            <a:endParaRPr lang="en-US"/>
          </a:p>
        </p:txBody>
      </p:sp>
    </p:spTree>
    <p:extLst>
      <p:ext uri="{BB962C8B-B14F-4D97-AF65-F5344CB8AC3E}">
        <p14:creationId xmlns:p14="http://schemas.microsoft.com/office/powerpoint/2010/main" val="42206760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method is to assume that a galaxy cluster is in hydrostatic equilibrium, which means that thermal pressure of the gas balances out the pressure of gravity trying to bring the entire system to a point. You can see this illustrated for a star in this figure, but the physics is identical. We can measure the thermal pressure using the variables I showed you before – pressure = temperature * number density. By calculating the thermal pressure profile of the galaxy cluster, we can infer how much mass needs to be enclosed.  </a:t>
            </a:r>
          </a:p>
          <a:p>
            <a:endParaRPr lang="en-US" dirty="0"/>
          </a:p>
          <a:p>
            <a:r>
              <a:rPr lang="en-US" dirty="0"/>
              <a:t>The next thing you may wish to ask yourself is the following – how do we know that the gas in a cluster is in hydrostatic equilibrium? And how do we know that there isn’t any other significant source of pressure? Well, those hypotheses can be tested. It is a bit beyond the scope to describe the full litany of ways to test this, but I’ll describe one test in a few slides. </a:t>
            </a:r>
          </a:p>
        </p:txBody>
      </p:sp>
      <p:sp>
        <p:nvSpPr>
          <p:cNvPr id="4" name="Slide Number Placeholder 3"/>
          <p:cNvSpPr>
            <a:spLocks noGrp="1"/>
          </p:cNvSpPr>
          <p:nvPr>
            <p:ph type="sldNum" sz="quarter" idx="5"/>
          </p:nvPr>
        </p:nvSpPr>
        <p:spPr/>
        <p:txBody>
          <a:bodyPr/>
          <a:lstStyle/>
          <a:p>
            <a:fld id="{DAB39A63-6D8D-B34B-AD2A-2E0D3C54C0EC}" type="slidenum">
              <a:rPr lang="en-US" smtClean="0"/>
              <a:t>24</a:t>
            </a:fld>
            <a:endParaRPr lang="en-US"/>
          </a:p>
        </p:txBody>
      </p:sp>
    </p:spTree>
    <p:extLst>
      <p:ext uri="{BB962C8B-B14F-4D97-AF65-F5344CB8AC3E}">
        <p14:creationId xmlns:p14="http://schemas.microsoft.com/office/powerpoint/2010/main" val="40537576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method for measuring galaxy cluster masses involves a nifty phenomenon known as gravitational lensing. This effect, which is a consequence of Einstein’s Theory of General Relativity, leads to measurable distortions in the images of galaxies located behind the cluster. You can see how this works in the figure here. A source is located at the position labelled “real quasar”, but as the light from that quasar makes its way close to the cluster it gets bent by the cluster’s enormous mass and gravity. So when we observe the background source, we see it at a different location than it “really” is. If the alignment of the background source is just right, we can even see multiple images of the same source around the cluster, resulting from the different paths that light can reach our telescopes. For a given background source, the number of images and where they are located depends on the enclosed mass of the cluster, so we can measure cluster masses like this. </a:t>
            </a:r>
          </a:p>
        </p:txBody>
      </p:sp>
      <p:sp>
        <p:nvSpPr>
          <p:cNvPr id="4" name="Slide Number Placeholder 3"/>
          <p:cNvSpPr>
            <a:spLocks noGrp="1"/>
          </p:cNvSpPr>
          <p:nvPr>
            <p:ph type="sldNum" sz="quarter" idx="5"/>
          </p:nvPr>
        </p:nvSpPr>
        <p:spPr/>
        <p:txBody>
          <a:bodyPr/>
          <a:lstStyle/>
          <a:p>
            <a:fld id="{DAB39A63-6D8D-B34B-AD2A-2E0D3C54C0EC}" type="slidenum">
              <a:rPr lang="en-US" smtClean="0"/>
              <a:t>25</a:t>
            </a:fld>
            <a:endParaRPr lang="en-US"/>
          </a:p>
        </p:txBody>
      </p:sp>
    </p:spTree>
    <p:extLst>
      <p:ext uri="{BB962C8B-B14F-4D97-AF65-F5344CB8AC3E}">
        <p14:creationId xmlns:p14="http://schemas.microsoft.com/office/powerpoint/2010/main" val="19544062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can see some examples of lensing in a real system here. See the blue arcs around the center of this galaxy? Those are distorted images of a galaxy behind the center of the cluster. If you look very carefully, you can also notice that the background galaxies appear to be distorted in a way that traces circles or ellipses around the center of the cluster. This is another signature of lensing known as “weak lensing” as opposed to the strong lensing that creates multiple arced images of a background source. </a:t>
            </a:r>
          </a:p>
        </p:txBody>
      </p:sp>
      <p:sp>
        <p:nvSpPr>
          <p:cNvPr id="4" name="Slide Number Placeholder 3"/>
          <p:cNvSpPr>
            <a:spLocks noGrp="1"/>
          </p:cNvSpPr>
          <p:nvPr>
            <p:ph type="sldNum" sz="quarter" idx="5"/>
          </p:nvPr>
        </p:nvSpPr>
        <p:spPr/>
        <p:txBody>
          <a:bodyPr/>
          <a:lstStyle/>
          <a:p>
            <a:fld id="{DAB39A63-6D8D-B34B-AD2A-2E0D3C54C0EC}" type="slidenum">
              <a:rPr lang="en-US" smtClean="0"/>
              <a:t>26</a:t>
            </a:fld>
            <a:endParaRPr lang="en-US"/>
          </a:p>
        </p:txBody>
      </p:sp>
    </p:spTree>
    <p:extLst>
      <p:ext uri="{BB962C8B-B14F-4D97-AF65-F5344CB8AC3E}">
        <p14:creationId xmlns:p14="http://schemas.microsoft.com/office/powerpoint/2010/main" val="18960326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the two methods of measuring mass are compared to one another, they both agree overall. And they both suggest that the mass is significantly higher that the mass of the X-ray gas by itself. You should also notice that these two methods are sensitive to do different things – the lensing mass makes few assumptions about the source being dark matter or visible matter, while the hydrostatic masses can provide a good estimate of the visible mass in the cluster. </a:t>
            </a:r>
          </a:p>
          <a:p>
            <a:endParaRPr lang="en-US" dirty="0"/>
          </a:p>
          <a:p>
            <a:r>
              <a:rPr lang="en-US" dirty="0"/>
              <a:t>You can see that this is one way to test some of these assumptions about the hydrostatic masses I mentioned earlier. If there were other significant sources of pressure support or we weren’t in true equilibrium, we could actually measure this with the lensing masses. This is a common general technique in astronomy – try to measure something in multiple ways, as each of those methods usually have different measurement uncertainties and are sensitive to different physics. When you combine the measurements, one can do much better than any single measurement. </a:t>
            </a:r>
          </a:p>
        </p:txBody>
      </p:sp>
      <p:sp>
        <p:nvSpPr>
          <p:cNvPr id="4" name="Slide Number Placeholder 3"/>
          <p:cNvSpPr>
            <a:spLocks noGrp="1"/>
          </p:cNvSpPr>
          <p:nvPr>
            <p:ph type="sldNum" sz="quarter" idx="5"/>
          </p:nvPr>
        </p:nvSpPr>
        <p:spPr/>
        <p:txBody>
          <a:bodyPr/>
          <a:lstStyle/>
          <a:p>
            <a:fld id="{DAB39A63-6D8D-B34B-AD2A-2E0D3C54C0EC}" type="slidenum">
              <a:rPr lang="en-US" smtClean="0"/>
              <a:t>27</a:t>
            </a:fld>
            <a:endParaRPr lang="en-US"/>
          </a:p>
        </p:txBody>
      </p:sp>
    </p:spTree>
    <p:extLst>
      <p:ext uri="{BB962C8B-B14F-4D97-AF65-F5344CB8AC3E}">
        <p14:creationId xmlns:p14="http://schemas.microsoft.com/office/powerpoint/2010/main" val="10442000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now that we know what galaxy clusters are made of, we can now discuss a few spectacular examples of clusters and how these interactions between the different constituent components can be used to test theories about the Universe on much larger scales than the clusters. So lets look at three clusters from your test materials. </a:t>
            </a:r>
          </a:p>
          <a:p>
            <a:endParaRPr lang="en-US" dirty="0"/>
          </a:p>
        </p:txBody>
      </p:sp>
      <p:sp>
        <p:nvSpPr>
          <p:cNvPr id="4" name="Slide Number Placeholder 3"/>
          <p:cNvSpPr>
            <a:spLocks noGrp="1"/>
          </p:cNvSpPr>
          <p:nvPr>
            <p:ph type="sldNum" sz="quarter" idx="5"/>
          </p:nvPr>
        </p:nvSpPr>
        <p:spPr/>
        <p:txBody>
          <a:bodyPr/>
          <a:lstStyle/>
          <a:p>
            <a:fld id="{DAB39A63-6D8D-B34B-AD2A-2E0D3C54C0EC}" type="slidenum">
              <a:rPr lang="en-US" smtClean="0"/>
              <a:t>28</a:t>
            </a:fld>
            <a:endParaRPr lang="en-US"/>
          </a:p>
        </p:txBody>
      </p:sp>
    </p:spTree>
    <p:extLst>
      <p:ext uri="{BB962C8B-B14F-4D97-AF65-F5344CB8AC3E}">
        <p14:creationId xmlns:p14="http://schemas.microsoft.com/office/powerpoint/2010/main" val="10405030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now that we know a bit about the galaxies and gas, we can now discuss the larger component of galaxy clusters by mass – dark matter. I am not sure how much you may or may not know about dark matter, but I will try and give you a far too quick introduction. </a:t>
            </a:r>
          </a:p>
        </p:txBody>
      </p:sp>
      <p:sp>
        <p:nvSpPr>
          <p:cNvPr id="4" name="Slide Number Placeholder 3"/>
          <p:cNvSpPr>
            <a:spLocks noGrp="1"/>
          </p:cNvSpPr>
          <p:nvPr>
            <p:ph type="sldNum" sz="quarter" idx="5"/>
          </p:nvPr>
        </p:nvSpPr>
        <p:spPr/>
        <p:txBody>
          <a:bodyPr/>
          <a:lstStyle/>
          <a:p>
            <a:fld id="{DAB39A63-6D8D-B34B-AD2A-2E0D3C54C0EC}" type="slidenum">
              <a:rPr lang="en-US" smtClean="0"/>
              <a:t>29</a:t>
            </a:fld>
            <a:endParaRPr lang="en-US"/>
          </a:p>
        </p:txBody>
      </p:sp>
    </p:spTree>
    <p:extLst>
      <p:ext uri="{BB962C8B-B14F-4D97-AF65-F5344CB8AC3E}">
        <p14:creationId xmlns:p14="http://schemas.microsoft.com/office/powerpoint/2010/main" val="10335345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is arguably one of the most famous images ever taken by Chandra – the Bullet cluster. Because every cluster image you will see has a different color scheme, I will make sure to have it labelled. The yellow denotes an optical image with Hubble, where you can see the galaxies. The pink is the X-ray bright hot gas from Chandra, and the blue denotes the location of mass peaks as determined by gravitational lensing analysis. The first and most obvious thing to note here is that the pink and blue are offset from one another. This is because this system is actually two subclusters of comparable size merging with one another. The gas from these two clusters is slowed down during the collision, but the galaxies and dark matter in each subcluster don’t collide and simply pass on through. So this image shows us that in this collision of galaxy clusters the majority of the mass has separated from the majority of the gas, demonstrating that the mass operates under a fundamentally different set of rules than the ICM. </a:t>
            </a:r>
          </a:p>
          <a:p>
            <a:endParaRPr lang="en-US" dirty="0"/>
          </a:p>
          <a:p>
            <a:r>
              <a:rPr lang="en-US" dirty="0"/>
              <a:t>This image is arguably the best evidence to date that dark matter is ubiquitous in the Universe and that it is a very different type of matter than what we are used to. </a:t>
            </a:r>
          </a:p>
        </p:txBody>
      </p:sp>
      <p:sp>
        <p:nvSpPr>
          <p:cNvPr id="4" name="Slide Number Placeholder 3"/>
          <p:cNvSpPr>
            <a:spLocks noGrp="1"/>
          </p:cNvSpPr>
          <p:nvPr>
            <p:ph type="sldNum" sz="quarter" idx="5"/>
          </p:nvPr>
        </p:nvSpPr>
        <p:spPr/>
        <p:txBody>
          <a:bodyPr/>
          <a:lstStyle/>
          <a:p>
            <a:fld id="{DAB39A63-6D8D-B34B-AD2A-2E0D3C54C0EC}" type="slidenum">
              <a:rPr lang="en-US" smtClean="0"/>
              <a:t>30</a:t>
            </a:fld>
            <a:endParaRPr lang="en-US"/>
          </a:p>
        </p:txBody>
      </p:sp>
    </p:spTree>
    <p:extLst>
      <p:ext uri="{BB962C8B-B14F-4D97-AF65-F5344CB8AC3E}">
        <p14:creationId xmlns:p14="http://schemas.microsoft.com/office/powerpoint/2010/main" val="20860877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another merging system known as MACS J0717.5+3745. Names like this are rather common for newly discovered objects, which some astronomers refer to as “telephone numbers”. Because modern astronomy surveys are finding so many objects over the sky, the best way to identify them all is to use their coordinates. So this particular cluster can be found at RA 07 hours 17.5 minutes and +37 degrees 45 arcminutes declination. In this image, the Hubble optical image is overlaid with blue X-ray imaging and pink radio emission. You can see that this particular cluster looks very messy, as it is in the process of mixing together from the collision of four individual subclusters. Most intriguing in this image is the long filament of radio emission spanning the bottom left corner of the image., That region denotes a shock wave (think sonic boom) arising from the very high, supersonic speeds of the subcluster ICM’s colliding with one another. </a:t>
            </a:r>
          </a:p>
        </p:txBody>
      </p:sp>
      <p:sp>
        <p:nvSpPr>
          <p:cNvPr id="4" name="Slide Number Placeholder 3"/>
          <p:cNvSpPr>
            <a:spLocks noGrp="1"/>
          </p:cNvSpPr>
          <p:nvPr>
            <p:ph type="sldNum" sz="quarter" idx="5"/>
          </p:nvPr>
        </p:nvSpPr>
        <p:spPr/>
        <p:txBody>
          <a:bodyPr/>
          <a:lstStyle/>
          <a:p>
            <a:fld id="{DAB39A63-6D8D-B34B-AD2A-2E0D3C54C0EC}" type="slidenum">
              <a:rPr lang="en-US" smtClean="0"/>
              <a:t>31</a:t>
            </a:fld>
            <a:endParaRPr lang="en-US"/>
          </a:p>
        </p:txBody>
      </p:sp>
    </p:spTree>
    <p:extLst>
      <p:ext uri="{BB962C8B-B14F-4D97-AF65-F5344CB8AC3E}">
        <p14:creationId xmlns:p14="http://schemas.microsoft.com/office/powerpoint/2010/main" val="4804662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final cluster I wish to discuss is called MACS J1149.5+2223. This cluster had some remarkably interesting transient events observed over the years. Do you see the elliptical galaxy in the bottom red circle? That galaxy lensed a supernova from a background galaxy in such a way that it created four images on each side of the galaxy. The supernova was hosted in the blue spiral galaxy right next to it. In fact, the other two red circles above it are the same spiral galaxy. Now here is where things get really interesting – because the supernova is short lived and the light travel times for each path the spiral galaxy image can reach us are different, scientists were able to predict when the supernova was going to appear in the other two galaxies. Unfortunately, the supernova was predicted to be observable in the top-most galaxy about 20 years before the original image was taken. But the spiral galaxy image in the middle circle was supposed to show the supernova about a year after the original paper was published. And it actually showed up right within the prediction window! </a:t>
            </a:r>
          </a:p>
          <a:p>
            <a:endParaRPr lang="en-US" dirty="0"/>
          </a:p>
          <a:p>
            <a:r>
              <a:rPr lang="en-US" dirty="0"/>
              <a:t>Even stranger was that one of the images appeared, based on some very careful analysis, to have a single star in that same spiral galaxy be lensed to be individually seen as well. Studies like these help us observe the very distant Universe, exploiting the cluster as a sort of cosmic telescope that lets us image sources we normally couldn’t due to instrumental limitations. And that is extremely cool. </a:t>
            </a:r>
          </a:p>
          <a:p>
            <a:endParaRPr lang="en-US" dirty="0"/>
          </a:p>
          <a:p>
            <a:endParaRPr lang="en-US" dirty="0"/>
          </a:p>
        </p:txBody>
      </p:sp>
      <p:sp>
        <p:nvSpPr>
          <p:cNvPr id="4" name="Slide Number Placeholder 3"/>
          <p:cNvSpPr>
            <a:spLocks noGrp="1"/>
          </p:cNvSpPr>
          <p:nvPr>
            <p:ph type="sldNum" sz="quarter" idx="5"/>
          </p:nvPr>
        </p:nvSpPr>
        <p:spPr/>
        <p:txBody>
          <a:bodyPr/>
          <a:lstStyle/>
          <a:p>
            <a:fld id="{DAB39A63-6D8D-B34B-AD2A-2E0D3C54C0EC}" type="slidenum">
              <a:rPr lang="en-US" smtClean="0"/>
              <a:t>32</a:t>
            </a:fld>
            <a:endParaRPr lang="en-US"/>
          </a:p>
        </p:txBody>
      </p:sp>
    </p:spTree>
    <p:extLst>
      <p:ext uri="{BB962C8B-B14F-4D97-AF65-F5344CB8AC3E}">
        <p14:creationId xmlns:p14="http://schemas.microsoft.com/office/powerpoint/2010/main" val="15714470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that is where I will end my talk, and I will put up our three spectacular NSO approved galaxy clusters for you to view. Hopefully you have all learned about the many ways that galaxies, gas, and dark matter interact in clusters as well as the sorts of science we can learn from these gargantuan structures. I will now take any questions you </a:t>
            </a:r>
            <a:r>
              <a:rPr lang="en-US"/>
              <a:t>may have. </a:t>
            </a:r>
          </a:p>
        </p:txBody>
      </p:sp>
      <p:sp>
        <p:nvSpPr>
          <p:cNvPr id="4" name="Slide Number Placeholder 3"/>
          <p:cNvSpPr>
            <a:spLocks noGrp="1"/>
          </p:cNvSpPr>
          <p:nvPr>
            <p:ph type="sldNum" sz="quarter" idx="5"/>
          </p:nvPr>
        </p:nvSpPr>
        <p:spPr/>
        <p:txBody>
          <a:bodyPr/>
          <a:lstStyle/>
          <a:p>
            <a:fld id="{DAB39A63-6D8D-B34B-AD2A-2E0D3C54C0EC}" type="slidenum">
              <a:rPr lang="en-US" smtClean="0"/>
              <a:t>33</a:t>
            </a:fld>
            <a:endParaRPr lang="en-US"/>
          </a:p>
        </p:txBody>
      </p:sp>
    </p:spTree>
    <p:extLst>
      <p:ext uri="{BB962C8B-B14F-4D97-AF65-F5344CB8AC3E}">
        <p14:creationId xmlns:p14="http://schemas.microsoft.com/office/powerpoint/2010/main" val="3705580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4" name="Picture 3" descr="A picture containing sky, star&#10;&#10;Description automatically generated">
            <a:extLst>
              <a:ext uri="{FF2B5EF4-FFF2-40B4-BE49-F238E27FC236}">
                <a16:creationId xmlns:a16="http://schemas.microsoft.com/office/drawing/2014/main" id="{DE45DBC8-1A58-7345-8035-EF3A4884006C}"/>
              </a:ext>
            </a:extLst>
          </p:cNvPr>
          <p:cNvPicPr>
            <a:picLocks noChangeAspect="1"/>
          </p:cNvPicPr>
          <p:nvPr/>
        </p:nvPicPr>
        <p:blipFill>
          <a:blip r:embed="rId2"/>
          <a:stretch>
            <a:fillRect/>
          </a:stretch>
        </p:blipFill>
        <p:spPr>
          <a:xfrm>
            <a:off x="0" y="1689491"/>
            <a:ext cx="9144000" cy="1773498"/>
          </a:xfrm>
          <a:prstGeom prst="rect">
            <a:avLst/>
          </a:prstGeom>
        </p:spPr>
      </p:pic>
      <p:sp>
        <p:nvSpPr>
          <p:cNvPr id="18" name="Rectangle 17">
            <a:extLst>
              <a:ext uri="{FF2B5EF4-FFF2-40B4-BE49-F238E27FC236}">
                <a16:creationId xmlns:a16="http://schemas.microsoft.com/office/drawing/2014/main" id="{1594EECD-46B1-A644-843A-2684CF02B724}"/>
              </a:ext>
            </a:extLst>
          </p:cNvPr>
          <p:cNvSpPr/>
          <p:nvPr/>
        </p:nvSpPr>
        <p:spPr>
          <a:xfrm>
            <a:off x="0" y="4084320"/>
            <a:ext cx="9144000" cy="1059181"/>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19" name="Picture 18">
            <a:extLst>
              <a:ext uri="{FF2B5EF4-FFF2-40B4-BE49-F238E27FC236}">
                <a16:creationId xmlns:a16="http://schemas.microsoft.com/office/drawing/2014/main" id="{F8A894CB-9C17-7A4E-9D4E-0D7281FDC93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90076" y="2118251"/>
            <a:ext cx="2459118" cy="1152144"/>
          </a:xfrm>
          <a:prstGeom prst="rect">
            <a:avLst/>
          </a:prstGeom>
          <a:effectLst>
            <a:glow rad="190500">
              <a:srgbClr val="000000">
                <a:alpha val="40000"/>
              </a:srgbClr>
            </a:glow>
          </a:effectLst>
        </p:spPr>
      </p:pic>
      <p:sp>
        <p:nvSpPr>
          <p:cNvPr id="29" name="Rectangle 6">
            <a:extLst>
              <a:ext uri="{FF2B5EF4-FFF2-40B4-BE49-F238E27FC236}">
                <a16:creationId xmlns:a16="http://schemas.microsoft.com/office/drawing/2014/main" id="{5A59EBCF-F64B-024E-9582-5E2ADBD97264}"/>
              </a:ext>
            </a:extLst>
          </p:cNvPr>
          <p:cNvSpPr>
            <a:spLocks noChangeArrowheads="1"/>
          </p:cNvSpPr>
          <p:nvPr/>
        </p:nvSpPr>
        <p:spPr bwMode="auto">
          <a:xfrm>
            <a:off x="346296" y="340975"/>
            <a:ext cx="2305975" cy="2363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lstStyle>
            <a:lvl1pPr defTabSz="1019175">
              <a:defRPr sz="4000">
                <a:solidFill>
                  <a:srgbClr val="939BA8"/>
                </a:solidFill>
                <a:latin typeface="Arial" panose="020B0604020202020204" pitchFamily="34" charset="0"/>
              </a:defRPr>
            </a:lvl1pPr>
            <a:lvl2pPr defTabSz="1019175">
              <a:defRPr sz="4000">
                <a:solidFill>
                  <a:srgbClr val="939BA8"/>
                </a:solidFill>
                <a:latin typeface="Arial" panose="020B0604020202020204" pitchFamily="34" charset="0"/>
              </a:defRPr>
            </a:lvl2pPr>
            <a:lvl3pPr defTabSz="1019175">
              <a:defRPr sz="4000">
                <a:solidFill>
                  <a:srgbClr val="939BA8"/>
                </a:solidFill>
                <a:latin typeface="Arial" panose="020B0604020202020204" pitchFamily="34" charset="0"/>
              </a:defRPr>
            </a:lvl3pPr>
            <a:lvl4pPr defTabSz="1019175">
              <a:defRPr sz="4000">
                <a:solidFill>
                  <a:srgbClr val="939BA8"/>
                </a:solidFill>
                <a:latin typeface="Arial" panose="020B0604020202020204" pitchFamily="34" charset="0"/>
              </a:defRPr>
            </a:lvl4pPr>
            <a:lvl5pPr defTabSz="1019175">
              <a:defRPr sz="4000">
                <a:solidFill>
                  <a:srgbClr val="939BA8"/>
                </a:solidFill>
                <a:latin typeface="Arial" panose="020B0604020202020204" pitchFamily="34" charset="0"/>
              </a:defRPr>
            </a:lvl5pPr>
            <a:lvl6pPr marL="457200" defTabSz="1019175" fontAlgn="base">
              <a:spcBef>
                <a:spcPct val="0"/>
              </a:spcBef>
              <a:spcAft>
                <a:spcPct val="0"/>
              </a:spcAft>
              <a:defRPr sz="4000">
                <a:solidFill>
                  <a:srgbClr val="939BA8"/>
                </a:solidFill>
                <a:latin typeface="Arial" panose="020B0604020202020204" pitchFamily="34" charset="0"/>
              </a:defRPr>
            </a:lvl6pPr>
            <a:lvl7pPr marL="914400" defTabSz="1019175" fontAlgn="base">
              <a:spcBef>
                <a:spcPct val="0"/>
              </a:spcBef>
              <a:spcAft>
                <a:spcPct val="0"/>
              </a:spcAft>
              <a:defRPr sz="4000">
                <a:solidFill>
                  <a:srgbClr val="939BA8"/>
                </a:solidFill>
                <a:latin typeface="Arial" panose="020B0604020202020204" pitchFamily="34" charset="0"/>
              </a:defRPr>
            </a:lvl7pPr>
            <a:lvl8pPr marL="1371600" defTabSz="1019175" fontAlgn="base">
              <a:spcBef>
                <a:spcPct val="0"/>
              </a:spcBef>
              <a:spcAft>
                <a:spcPct val="0"/>
              </a:spcAft>
              <a:defRPr sz="4000">
                <a:solidFill>
                  <a:srgbClr val="939BA8"/>
                </a:solidFill>
                <a:latin typeface="Arial" panose="020B0604020202020204" pitchFamily="34" charset="0"/>
              </a:defRPr>
            </a:lvl8pPr>
            <a:lvl9pPr marL="1828800" defTabSz="1019175" fontAlgn="base">
              <a:spcBef>
                <a:spcPct val="0"/>
              </a:spcBef>
              <a:spcAft>
                <a:spcPct val="0"/>
              </a:spcAft>
              <a:defRPr sz="4000">
                <a:solidFill>
                  <a:srgbClr val="939BA8"/>
                </a:solidFill>
                <a:latin typeface="Arial" panose="020B0604020202020204" pitchFamily="34" charset="0"/>
              </a:defRPr>
            </a:lvl9pPr>
          </a:lstStyle>
          <a:p>
            <a:pPr eaLnBrk="1" hangingPunct="1"/>
            <a:r>
              <a:rPr lang="en-US" altLang="en-US" sz="675" dirty="0">
                <a:solidFill>
                  <a:srgbClr val="677085"/>
                </a:solidFill>
              </a:rPr>
              <a:t>National Aeronautics and Space Administration</a:t>
            </a:r>
          </a:p>
        </p:txBody>
      </p:sp>
      <p:sp>
        <p:nvSpPr>
          <p:cNvPr id="31" name="Rectangle 6">
            <a:extLst>
              <a:ext uri="{FF2B5EF4-FFF2-40B4-BE49-F238E27FC236}">
                <a16:creationId xmlns:a16="http://schemas.microsoft.com/office/drawing/2014/main" id="{7069CAE3-CB44-7044-A313-1F07B4364154}"/>
              </a:ext>
            </a:extLst>
          </p:cNvPr>
          <p:cNvSpPr>
            <a:spLocks noChangeArrowheads="1"/>
          </p:cNvSpPr>
          <p:nvPr/>
        </p:nvSpPr>
        <p:spPr bwMode="auto">
          <a:xfrm>
            <a:off x="346296" y="4629546"/>
            <a:ext cx="2305975" cy="2363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6412" tIns="38206" rIns="76412" bIns="38206"/>
          <a:lstStyle>
            <a:lvl1pPr defTabSz="1019175">
              <a:defRPr sz="4000">
                <a:solidFill>
                  <a:srgbClr val="939BA8"/>
                </a:solidFill>
                <a:latin typeface="Arial" panose="020B0604020202020204" pitchFamily="34" charset="0"/>
              </a:defRPr>
            </a:lvl1pPr>
            <a:lvl2pPr defTabSz="1019175">
              <a:defRPr sz="4000">
                <a:solidFill>
                  <a:srgbClr val="939BA8"/>
                </a:solidFill>
                <a:latin typeface="Arial" panose="020B0604020202020204" pitchFamily="34" charset="0"/>
              </a:defRPr>
            </a:lvl2pPr>
            <a:lvl3pPr defTabSz="1019175">
              <a:defRPr sz="4000">
                <a:solidFill>
                  <a:srgbClr val="939BA8"/>
                </a:solidFill>
                <a:latin typeface="Arial" panose="020B0604020202020204" pitchFamily="34" charset="0"/>
              </a:defRPr>
            </a:lvl3pPr>
            <a:lvl4pPr defTabSz="1019175">
              <a:defRPr sz="4000">
                <a:solidFill>
                  <a:srgbClr val="939BA8"/>
                </a:solidFill>
                <a:latin typeface="Arial" panose="020B0604020202020204" pitchFamily="34" charset="0"/>
              </a:defRPr>
            </a:lvl4pPr>
            <a:lvl5pPr defTabSz="1019175">
              <a:defRPr sz="4000">
                <a:solidFill>
                  <a:srgbClr val="939BA8"/>
                </a:solidFill>
                <a:latin typeface="Arial" panose="020B0604020202020204" pitchFamily="34" charset="0"/>
              </a:defRPr>
            </a:lvl5pPr>
            <a:lvl6pPr marL="457200" defTabSz="1019175" fontAlgn="base">
              <a:spcBef>
                <a:spcPct val="0"/>
              </a:spcBef>
              <a:spcAft>
                <a:spcPct val="0"/>
              </a:spcAft>
              <a:defRPr sz="4000">
                <a:solidFill>
                  <a:srgbClr val="939BA8"/>
                </a:solidFill>
                <a:latin typeface="Arial" panose="020B0604020202020204" pitchFamily="34" charset="0"/>
              </a:defRPr>
            </a:lvl6pPr>
            <a:lvl7pPr marL="914400" defTabSz="1019175" fontAlgn="base">
              <a:spcBef>
                <a:spcPct val="0"/>
              </a:spcBef>
              <a:spcAft>
                <a:spcPct val="0"/>
              </a:spcAft>
              <a:defRPr sz="4000">
                <a:solidFill>
                  <a:srgbClr val="939BA8"/>
                </a:solidFill>
                <a:latin typeface="Arial" panose="020B0604020202020204" pitchFamily="34" charset="0"/>
              </a:defRPr>
            </a:lvl7pPr>
            <a:lvl8pPr marL="1371600" defTabSz="1019175" fontAlgn="base">
              <a:spcBef>
                <a:spcPct val="0"/>
              </a:spcBef>
              <a:spcAft>
                <a:spcPct val="0"/>
              </a:spcAft>
              <a:defRPr sz="4000">
                <a:solidFill>
                  <a:srgbClr val="939BA8"/>
                </a:solidFill>
                <a:latin typeface="Arial" panose="020B0604020202020204" pitchFamily="34" charset="0"/>
              </a:defRPr>
            </a:lvl8pPr>
            <a:lvl9pPr marL="1828800" defTabSz="1019175" fontAlgn="base">
              <a:spcBef>
                <a:spcPct val="0"/>
              </a:spcBef>
              <a:spcAft>
                <a:spcPct val="0"/>
              </a:spcAft>
              <a:defRPr sz="4000">
                <a:solidFill>
                  <a:srgbClr val="939BA8"/>
                </a:solidFill>
                <a:latin typeface="Arial" panose="020B0604020202020204" pitchFamily="34" charset="0"/>
              </a:defRPr>
            </a:lvl9pPr>
          </a:lstStyle>
          <a:p>
            <a:pPr eaLnBrk="1" hangingPunct="1"/>
            <a:r>
              <a:rPr lang="en-US" altLang="en-US" sz="675" dirty="0" err="1">
                <a:solidFill>
                  <a:srgbClr val="677085"/>
                </a:solidFill>
                <a:latin typeface="Arial Black" panose="020B0604020202020204" pitchFamily="34" charset="0"/>
              </a:rPr>
              <a:t>www.nasa.gov</a:t>
            </a:r>
            <a:endParaRPr lang="en-US" altLang="en-US" sz="1800" dirty="0">
              <a:solidFill>
                <a:srgbClr val="677085"/>
              </a:solidFill>
              <a:latin typeface="75 Helvetica Bold" pitchFamily="1" charset="0"/>
            </a:endParaRPr>
          </a:p>
        </p:txBody>
      </p:sp>
      <p:cxnSp>
        <p:nvCxnSpPr>
          <p:cNvPr id="23" name="Straight Connector 22">
            <a:extLst>
              <a:ext uri="{FF2B5EF4-FFF2-40B4-BE49-F238E27FC236}">
                <a16:creationId xmlns:a16="http://schemas.microsoft.com/office/drawing/2014/main" id="{EC60A836-08B0-954F-9E38-0EA853E7C9F5}"/>
              </a:ext>
            </a:extLst>
          </p:cNvPr>
          <p:cNvCxnSpPr>
            <a:cxnSpLocks/>
          </p:cNvCxnSpPr>
          <p:nvPr/>
        </p:nvCxnSpPr>
        <p:spPr>
          <a:xfrm>
            <a:off x="4663281" y="2571477"/>
            <a:ext cx="4299416"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Title 1">
            <a:extLst>
              <a:ext uri="{FF2B5EF4-FFF2-40B4-BE49-F238E27FC236}">
                <a16:creationId xmlns:a16="http://schemas.microsoft.com/office/drawing/2014/main" id="{367ADD9D-1022-CD4E-B4EF-D78CB42F71DF}"/>
              </a:ext>
            </a:extLst>
          </p:cNvPr>
          <p:cNvSpPr>
            <a:spLocks noGrp="1"/>
          </p:cNvSpPr>
          <p:nvPr>
            <p:ph type="title" hasCustomPrompt="1"/>
          </p:nvPr>
        </p:nvSpPr>
        <p:spPr>
          <a:xfrm>
            <a:off x="4602240" y="1726074"/>
            <a:ext cx="4431399" cy="800101"/>
          </a:xfrm>
        </p:spPr>
        <p:txBody>
          <a:bodyPr anchor="b">
            <a:noAutofit/>
          </a:bodyPr>
          <a:lstStyle>
            <a:lvl1pPr>
              <a:defRPr sz="3450" b="1">
                <a:solidFill>
                  <a:schemeClr val="bg1"/>
                </a:solidFill>
              </a:defRPr>
            </a:lvl1pPr>
          </a:lstStyle>
          <a:p>
            <a:r>
              <a:rPr lang="en-US" dirty="0"/>
              <a:t>Basic Cover Slide</a:t>
            </a:r>
          </a:p>
        </p:txBody>
      </p:sp>
      <p:sp>
        <p:nvSpPr>
          <p:cNvPr id="25" name="Text Placeholder 2">
            <a:extLst>
              <a:ext uri="{FF2B5EF4-FFF2-40B4-BE49-F238E27FC236}">
                <a16:creationId xmlns:a16="http://schemas.microsoft.com/office/drawing/2014/main" id="{51B8EE5A-3F83-EA43-BF51-5AF70B6692EF}"/>
              </a:ext>
            </a:extLst>
          </p:cNvPr>
          <p:cNvSpPr>
            <a:spLocks noGrp="1"/>
          </p:cNvSpPr>
          <p:nvPr>
            <p:ph type="body" idx="1" hasCustomPrompt="1"/>
          </p:nvPr>
        </p:nvSpPr>
        <p:spPr>
          <a:xfrm>
            <a:off x="4602240" y="2667463"/>
            <a:ext cx="4431400" cy="720278"/>
          </a:xfrm>
        </p:spPr>
        <p:txBody>
          <a:bodyPr/>
          <a:lstStyle>
            <a:lvl1pPr marL="0" indent="0">
              <a:spcBef>
                <a:spcPts val="0"/>
              </a:spcBef>
              <a:spcAft>
                <a:spcPts val="450"/>
              </a:spcAft>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39515023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02EDFDA0-DB76-0C49-B3B5-15442D03C9E3}"/>
              </a:ext>
            </a:extLst>
          </p:cNvPr>
          <p:cNvSpPr>
            <a:spLocks noGrp="1"/>
          </p:cNvSpPr>
          <p:nvPr>
            <p:ph type="title"/>
          </p:nvPr>
        </p:nvSpPr>
        <p:spPr>
          <a:xfrm>
            <a:off x="346296" y="107156"/>
            <a:ext cx="7746145" cy="308610"/>
          </a:xfrm>
        </p:spPr>
        <p:txBody>
          <a:bodyPr/>
          <a:lstStyle>
            <a:lvl1pPr>
              <a:defRPr>
                <a:solidFill>
                  <a:schemeClr val="tx2">
                    <a:lumMod val="50000"/>
                  </a:schemeClr>
                </a:solidFill>
              </a:defRPr>
            </a:lvl1pPr>
          </a:lstStyle>
          <a:p>
            <a:r>
              <a:rPr lang="en-US"/>
              <a:t>Click to edit Master title style</a:t>
            </a:r>
            <a:endParaRPr lang="en-US" dirty="0"/>
          </a:p>
        </p:txBody>
      </p:sp>
      <p:sp>
        <p:nvSpPr>
          <p:cNvPr id="8" name="Content Placeholder 2">
            <a:extLst>
              <a:ext uri="{FF2B5EF4-FFF2-40B4-BE49-F238E27FC236}">
                <a16:creationId xmlns:a16="http://schemas.microsoft.com/office/drawing/2014/main" id="{D9B80195-6DE0-5F44-8201-7DAD9844B10B}"/>
              </a:ext>
            </a:extLst>
          </p:cNvPr>
          <p:cNvSpPr>
            <a:spLocks noGrp="1"/>
          </p:cNvSpPr>
          <p:nvPr>
            <p:ph idx="1"/>
          </p:nvPr>
        </p:nvSpPr>
        <p:spPr>
          <a:xfrm>
            <a:off x="346295" y="503339"/>
            <a:ext cx="8426513" cy="4183380"/>
          </a:xfrm>
        </p:spPr>
        <p:txBody>
          <a:bodyPr>
            <a:normAutofit/>
          </a:bodyPr>
          <a:lstStyle>
            <a:lvl1pPr>
              <a:defRPr sz="1350"/>
            </a:lvl1pPr>
            <a:lvl2pPr>
              <a:defRPr sz="1350"/>
            </a:lvl2pPr>
            <a:lvl3pPr>
              <a:defRPr sz="1350"/>
            </a:lvl3pPr>
            <a:lvl4pPr>
              <a:defRPr sz="1350"/>
            </a:lvl4pPr>
            <a:lvl5pPr>
              <a:defRPr sz="13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Date Placeholder 3">
            <a:extLst>
              <a:ext uri="{FF2B5EF4-FFF2-40B4-BE49-F238E27FC236}">
                <a16:creationId xmlns:a16="http://schemas.microsoft.com/office/drawing/2014/main" id="{20B3DF01-C89B-E541-BB42-2B706714B4E2}"/>
              </a:ext>
            </a:extLst>
          </p:cNvPr>
          <p:cNvSpPr>
            <a:spLocks noGrp="1"/>
          </p:cNvSpPr>
          <p:nvPr>
            <p:ph type="dt" sz="half" idx="2"/>
          </p:nvPr>
        </p:nvSpPr>
        <p:spPr>
          <a:xfrm>
            <a:off x="2791324" y="4955299"/>
            <a:ext cx="633593" cy="188201"/>
          </a:xfrm>
          <a:prstGeom prst="rect">
            <a:avLst/>
          </a:prstGeom>
          <a:effectLst/>
        </p:spPr>
        <p:txBody>
          <a:bodyPr vert="horz" lIns="91440" tIns="45720" rIns="91440" bIns="45720" rtlCol="0" anchor="ctr"/>
          <a:lstStyle>
            <a:lvl1pPr algn="l">
              <a:defRPr sz="675" b="1">
                <a:solidFill>
                  <a:srgbClr val="ADB8CC"/>
                </a:solidFill>
                <a:effectLst>
                  <a:glow rad="190500">
                    <a:srgbClr val="0B183D">
                      <a:alpha val="50000"/>
                    </a:srgbClr>
                  </a:glow>
                </a:effectLst>
              </a:defRPr>
            </a:lvl1pPr>
          </a:lstStyle>
          <a:p>
            <a:fld id="{54081D04-EBE0-9D46-AD02-D42CC4F78F3A}" type="datetimeFigureOut">
              <a:rPr lang="en-US" smtClean="0"/>
              <a:t>8/12/20</a:t>
            </a:fld>
            <a:endParaRPr lang="en-US"/>
          </a:p>
        </p:txBody>
      </p:sp>
      <p:sp>
        <p:nvSpPr>
          <p:cNvPr id="19" name="Footer Placeholder 4">
            <a:extLst>
              <a:ext uri="{FF2B5EF4-FFF2-40B4-BE49-F238E27FC236}">
                <a16:creationId xmlns:a16="http://schemas.microsoft.com/office/drawing/2014/main" id="{BF89E6DD-D45B-054D-90DE-8F8641B8F5B1}"/>
              </a:ext>
            </a:extLst>
          </p:cNvPr>
          <p:cNvSpPr>
            <a:spLocks noGrp="1"/>
          </p:cNvSpPr>
          <p:nvPr>
            <p:ph type="ftr" sz="quarter" idx="3"/>
          </p:nvPr>
        </p:nvSpPr>
        <p:spPr>
          <a:xfrm>
            <a:off x="3770675" y="4955298"/>
            <a:ext cx="2855703" cy="188202"/>
          </a:xfrm>
          <a:prstGeom prst="rect">
            <a:avLst/>
          </a:prstGeom>
          <a:effectLst/>
        </p:spPr>
        <p:txBody>
          <a:bodyPr vert="horz" lIns="91440" tIns="45720" rIns="91440" bIns="45720" rtlCol="0" anchor="ctr"/>
          <a:lstStyle>
            <a:lvl1pPr algn="ctr">
              <a:defRPr sz="750" b="1">
                <a:solidFill>
                  <a:srgbClr val="ADB8CC"/>
                </a:solidFill>
                <a:effectLst>
                  <a:glow rad="190500">
                    <a:srgbClr val="0B183D">
                      <a:alpha val="50000"/>
                    </a:srgbClr>
                  </a:glow>
                </a:effectLst>
              </a:defRPr>
            </a:lvl1pPr>
          </a:lstStyle>
          <a:p>
            <a:endParaRPr lang="en-US"/>
          </a:p>
        </p:txBody>
      </p:sp>
      <p:sp>
        <p:nvSpPr>
          <p:cNvPr id="9" name="Slide Number Placeholder 5">
            <a:extLst>
              <a:ext uri="{FF2B5EF4-FFF2-40B4-BE49-F238E27FC236}">
                <a16:creationId xmlns:a16="http://schemas.microsoft.com/office/drawing/2014/main" id="{9D47F61E-F8D2-CB4F-B177-62E2FE9F76D7}"/>
              </a:ext>
            </a:extLst>
          </p:cNvPr>
          <p:cNvSpPr txBox="1">
            <a:spLocks/>
          </p:cNvSpPr>
          <p:nvPr/>
        </p:nvSpPr>
        <p:spPr>
          <a:xfrm>
            <a:off x="7468741" y="4955298"/>
            <a:ext cx="993212" cy="188202"/>
          </a:xfrm>
          <a:prstGeom prst="rect">
            <a:avLst/>
          </a:prstGeom>
          <a:effectLst/>
        </p:spPr>
        <p:txBody>
          <a:bodyPr vert="horz" lIns="68580" tIns="34290" rIns="68580" bIns="34290" rtlCol="0" anchor="ctr"/>
          <a:lstStyle>
            <a:defPPr>
              <a:defRPr lang="en-US"/>
            </a:defPPr>
            <a:lvl1pPr marL="0" algn="r" defTabSz="914400" rtl="0" eaLnBrk="1" latinLnBrk="0" hangingPunct="1">
              <a:defRPr sz="1200" b="1" kern="1200">
                <a:solidFill>
                  <a:srgbClr val="ADB8CC"/>
                </a:solidFill>
                <a:effectLst>
                  <a:glow rad="190500">
                    <a:srgbClr val="0B183D">
                      <a:alpha val="50000"/>
                    </a:srgbClr>
                  </a:glow>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a:t> Page </a:t>
            </a:r>
            <a:fld id="{64E252D3-1CC9-3246-851A-BBA6A7ADC075}" type="slidenum">
              <a:rPr lang="en-US" sz="900" smtClean="0"/>
              <a:pPr/>
              <a:t>‹#›</a:t>
            </a:fld>
            <a:endParaRPr lang="en-US" sz="900" dirty="0"/>
          </a:p>
        </p:txBody>
      </p:sp>
    </p:spTree>
    <p:extLst>
      <p:ext uri="{BB962C8B-B14F-4D97-AF65-F5344CB8AC3E}">
        <p14:creationId xmlns:p14="http://schemas.microsoft.com/office/powerpoint/2010/main" val="140433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50F3545-F107-0E44-B535-1D3412EF331A}"/>
              </a:ext>
            </a:extLst>
          </p:cNvPr>
          <p:cNvSpPr>
            <a:spLocks noGrp="1"/>
          </p:cNvSpPr>
          <p:nvPr>
            <p:ph type="title"/>
          </p:nvPr>
        </p:nvSpPr>
        <p:spPr>
          <a:xfrm>
            <a:off x="346296" y="107156"/>
            <a:ext cx="7746145" cy="308610"/>
          </a:xfrm>
        </p:spPr>
        <p:txBody>
          <a:bodyPr/>
          <a:lstStyle>
            <a:lvl1pPr>
              <a:defRPr b="1"/>
            </a:lvl1pPr>
          </a:lstStyle>
          <a:p>
            <a:r>
              <a:rPr lang="en-US"/>
              <a:t>Click to edit Master title style</a:t>
            </a:r>
            <a:endParaRPr lang="en-US" dirty="0"/>
          </a:p>
        </p:txBody>
      </p:sp>
      <p:sp>
        <p:nvSpPr>
          <p:cNvPr id="9" name="Content Placeholder 2">
            <a:extLst>
              <a:ext uri="{FF2B5EF4-FFF2-40B4-BE49-F238E27FC236}">
                <a16:creationId xmlns:a16="http://schemas.microsoft.com/office/drawing/2014/main" id="{3CDE286D-282B-6243-AACD-F0F67FA20399}"/>
              </a:ext>
            </a:extLst>
          </p:cNvPr>
          <p:cNvSpPr>
            <a:spLocks noGrp="1"/>
          </p:cNvSpPr>
          <p:nvPr>
            <p:ph sz="half" idx="1"/>
          </p:nvPr>
        </p:nvSpPr>
        <p:spPr>
          <a:xfrm>
            <a:off x="346295" y="522215"/>
            <a:ext cx="4057650" cy="4183380"/>
          </a:xfrm>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F2CE1F76-B4D9-3B4E-8184-F8D40442C5CB}"/>
              </a:ext>
            </a:extLst>
          </p:cNvPr>
          <p:cNvSpPr>
            <a:spLocks noGrp="1"/>
          </p:cNvSpPr>
          <p:nvPr>
            <p:ph sz="half" idx="2"/>
          </p:nvPr>
        </p:nvSpPr>
        <p:spPr>
          <a:xfrm>
            <a:off x="4740055" y="522215"/>
            <a:ext cx="4057650" cy="4183380"/>
          </a:xfrm>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Date Placeholder 3">
            <a:extLst>
              <a:ext uri="{FF2B5EF4-FFF2-40B4-BE49-F238E27FC236}">
                <a16:creationId xmlns:a16="http://schemas.microsoft.com/office/drawing/2014/main" id="{61655911-2EAB-F549-8EDE-B15FB620535F}"/>
              </a:ext>
            </a:extLst>
          </p:cNvPr>
          <p:cNvSpPr>
            <a:spLocks noGrp="1"/>
          </p:cNvSpPr>
          <p:nvPr>
            <p:ph type="dt" sz="half" idx="10"/>
          </p:nvPr>
        </p:nvSpPr>
        <p:spPr>
          <a:xfrm>
            <a:off x="2791324" y="4955299"/>
            <a:ext cx="633593" cy="188201"/>
          </a:xfrm>
          <a:prstGeom prst="rect">
            <a:avLst/>
          </a:prstGeom>
          <a:effectLst/>
        </p:spPr>
        <p:txBody>
          <a:bodyPr vert="horz" lIns="91440" tIns="45720" rIns="91440" bIns="45720" rtlCol="0" anchor="ctr"/>
          <a:lstStyle>
            <a:lvl1pPr algn="l">
              <a:defRPr sz="675">
                <a:solidFill>
                  <a:srgbClr val="ADB8CC"/>
                </a:solidFill>
                <a:effectLst>
                  <a:glow rad="190500">
                    <a:srgbClr val="0B183D">
                      <a:alpha val="50000"/>
                    </a:srgbClr>
                  </a:glow>
                </a:effectLst>
              </a:defRPr>
            </a:lvl1pPr>
          </a:lstStyle>
          <a:p>
            <a:fld id="{54081D04-EBE0-9D46-AD02-D42CC4F78F3A}" type="datetimeFigureOut">
              <a:rPr lang="en-US" smtClean="0"/>
              <a:t>8/12/20</a:t>
            </a:fld>
            <a:endParaRPr lang="en-US"/>
          </a:p>
        </p:txBody>
      </p:sp>
      <p:sp>
        <p:nvSpPr>
          <p:cNvPr id="18" name="Footer Placeholder 4">
            <a:extLst>
              <a:ext uri="{FF2B5EF4-FFF2-40B4-BE49-F238E27FC236}">
                <a16:creationId xmlns:a16="http://schemas.microsoft.com/office/drawing/2014/main" id="{81380B7E-0066-1C4E-BAE3-A6CBA536119B}"/>
              </a:ext>
            </a:extLst>
          </p:cNvPr>
          <p:cNvSpPr>
            <a:spLocks noGrp="1"/>
          </p:cNvSpPr>
          <p:nvPr>
            <p:ph type="ftr" sz="quarter" idx="3"/>
          </p:nvPr>
        </p:nvSpPr>
        <p:spPr>
          <a:xfrm>
            <a:off x="3770675" y="4955298"/>
            <a:ext cx="2855703" cy="188202"/>
          </a:xfrm>
          <a:prstGeom prst="rect">
            <a:avLst/>
          </a:prstGeom>
          <a:effectLst/>
        </p:spPr>
        <p:txBody>
          <a:bodyPr vert="horz" lIns="91440" tIns="45720" rIns="91440" bIns="45720" rtlCol="0" anchor="ctr"/>
          <a:lstStyle>
            <a:lvl1pPr algn="ctr">
              <a:defRPr sz="750">
                <a:solidFill>
                  <a:srgbClr val="ADB8CC"/>
                </a:solidFill>
                <a:effectLst>
                  <a:glow rad="190500">
                    <a:srgbClr val="0B183D">
                      <a:alpha val="50000"/>
                    </a:srgbClr>
                  </a:glow>
                </a:effectLst>
              </a:defRPr>
            </a:lvl1pPr>
          </a:lstStyle>
          <a:p>
            <a:endParaRPr lang="en-US"/>
          </a:p>
        </p:txBody>
      </p:sp>
      <p:sp>
        <p:nvSpPr>
          <p:cNvPr id="11" name="Slide Number Placeholder 5">
            <a:extLst>
              <a:ext uri="{FF2B5EF4-FFF2-40B4-BE49-F238E27FC236}">
                <a16:creationId xmlns:a16="http://schemas.microsoft.com/office/drawing/2014/main" id="{9D47F61E-F8D2-CB4F-B177-62E2FE9F76D7}"/>
              </a:ext>
            </a:extLst>
          </p:cNvPr>
          <p:cNvSpPr txBox="1">
            <a:spLocks/>
          </p:cNvSpPr>
          <p:nvPr/>
        </p:nvSpPr>
        <p:spPr>
          <a:xfrm>
            <a:off x="7468741" y="4955298"/>
            <a:ext cx="993212" cy="188202"/>
          </a:xfrm>
          <a:prstGeom prst="rect">
            <a:avLst/>
          </a:prstGeom>
          <a:effectLst/>
        </p:spPr>
        <p:txBody>
          <a:bodyPr vert="horz" lIns="68580" tIns="34290" rIns="68580" bIns="34290" rtlCol="0" anchor="ctr"/>
          <a:lstStyle>
            <a:defPPr>
              <a:defRPr lang="en-US"/>
            </a:defPPr>
            <a:lvl1pPr marL="0" algn="r" defTabSz="914400" rtl="0" eaLnBrk="1" latinLnBrk="0" hangingPunct="1">
              <a:defRPr sz="1200" b="1" kern="1200">
                <a:solidFill>
                  <a:srgbClr val="ADB8CC"/>
                </a:solidFill>
                <a:effectLst>
                  <a:glow rad="190500">
                    <a:srgbClr val="0B183D">
                      <a:alpha val="50000"/>
                    </a:srgbClr>
                  </a:glow>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a:t> Page </a:t>
            </a:r>
            <a:fld id="{64E252D3-1CC9-3246-851A-BBA6A7ADC075}" type="slidenum">
              <a:rPr lang="en-US" sz="900" smtClean="0"/>
              <a:pPr/>
              <a:t>‹#›</a:t>
            </a:fld>
            <a:endParaRPr lang="en-US" sz="900" dirty="0"/>
          </a:p>
        </p:txBody>
      </p:sp>
    </p:spTree>
    <p:extLst>
      <p:ext uri="{BB962C8B-B14F-4D97-AF65-F5344CB8AC3E}">
        <p14:creationId xmlns:p14="http://schemas.microsoft.com/office/powerpoint/2010/main" val="18351354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24EDC55D-ADEE-7D41-ABFC-1FB38CC265C9}"/>
              </a:ext>
            </a:extLst>
          </p:cNvPr>
          <p:cNvSpPr>
            <a:spLocks noGrp="1"/>
          </p:cNvSpPr>
          <p:nvPr>
            <p:ph type="title"/>
          </p:nvPr>
        </p:nvSpPr>
        <p:spPr>
          <a:xfrm>
            <a:off x="346296" y="107157"/>
            <a:ext cx="7746145" cy="308610"/>
          </a:xfrm>
        </p:spPr>
        <p:txBody>
          <a:bodyPr/>
          <a:lstStyle>
            <a:lvl1pPr>
              <a:defRPr b="1">
                <a:solidFill>
                  <a:schemeClr val="tx2">
                    <a:lumMod val="50000"/>
                  </a:schemeClr>
                </a:solidFill>
              </a:defRPr>
            </a:lvl1pPr>
          </a:lstStyle>
          <a:p>
            <a:r>
              <a:rPr lang="en-US"/>
              <a:t>Click to edit Master title style</a:t>
            </a:r>
            <a:endParaRPr lang="en-US" dirty="0"/>
          </a:p>
        </p:txBody>
      </p:sp>
      <p:sp>
        <p:nvSpPr>
          <p:cNvPr id="13" name="Date Placeholder 3">
            <a:extLst>
              <a:ext uri="{FF2B5EF4-FFF2-40B4-BE49-F238E27FC236}">
                <a16:creationId xmlns:a16="http://schemas.microsoft.com/office/drawing/2014/main" id="{EC7DD15C-1ED8-2946-A1AD-AEE1E6B02252}"/>
              </a:ext>
            </a:extLst>
          </p:cNvPr>
          <p:cNvSpPr>
            <a:spLocks noGrp="1"/>
          </p:cNvSpPr>
          <p:nvPr>
            <p:ph type="dt" sz="half" idx="2"/>
          </p:nvPr>
        </p:nvSpPr>
        <p:spPr>
          <a:xfrm>
            <a:off x="2791324" y="4955299"/>
            <a:ext cx="633593" cy="188201"/>
          </a:xfrm>
          <a:prstGeom prst="rect">
            <a:avLst/>
          </a:prstGeom>
          <a:effectLst/>
        </p:spPr>
        <p:txBody>
          <a:bodyPr vert="horz" lIns="91440" tIns="45720" rIns="91440" bIns="45720" rtlCol="0" anchor="ctr"/>
          <a:lstStyle>
            <a:lvl1pPr algn="l">
              <a:defRPr sz="675">
                <a:solidFill>
                  <a:srgbClr val="ADB8CC"/>
                </a:solidFill>
                <a:effectLst>
                  <a:glow rad="190500">
                    <a:srgbClr val="0B183D">
                      <a:alpha val="50000"/>
                    </a:srgbClr>
                  </a:glow>
                </a:effectLst>
              </a:defRPr>
            </a:lvl1pPr>
          </a:lstStyle>
          <a:p>
            <a:fld id="{54081D04-EBE0-9D46-AD02-D42CC4F78F3A}" type="datetimeFigureOut">
              <a:rPr lang="en-US" smtClean="0"/>
              <a:t>8/12/20</a:t>
            </a:fld>
            <a:endParaRPr lang="en-US"/>
          </a:p>
        </p:txBody>
      </p:sp>
      <p:sp>
        <p:nvSpPr>
          <p:cNvPr id="14" name="Footer Placeholder 4">
            <a:extLst>
              <a:ext uri="{FF2B5EF4-FFF2-40B4-BE49-F238E27FC236}">
                <a16:creationId xmlns:a16="http://schemas.microsoft.com/office/drawing/2014/main" id="{6290D45E-73C2-154D-A5AB-0B424F00F522}"/>
              </a:ext>
            </a:extLst>
          </p:cNvPr>
          <p:cNvSpPr>
            <a:spLocks noGrp="1"/>
          </p:cNvSpPr>
          <p:nvPr>
            <p:ph type="ftr" sz="quarter" idx="3"/>
          </p:nvPr>
        </p:nvSpPr>
        <p:spPr>
          <a:xfrm>
            <a:off x="3770675" y="4955298"/>
            <a:ext cx="2855703" cy="188202"/>
          </a:xfrm>
          <a:prstGeom prst="rect">
            <a:avLst/>
          </a:prstGeom>
          <a:effectLst/>
        </p:spPr>
        <p:txBody>
          <a:bodyPr vert="horz" lIns="91440" tIns="45720" rIns="91440" bIns="45720" rtlCol="0" anchor="ctr"/>
          <a:lstStyle>
            <a:lvl1pPr algn="ctr">
              <a:defRPr sz="750">
                <a:solidFill>
                  <a:srgbClr val="ADB8CC"/>
                </a:solidFill>
                <a:effectLst>
                  <a:glow rad="190500">
                    <a:srgbClr val="0B183D">
                      <a:alpha val="50000"/>
                    </a:srgbClr>
                  </a:glow>
                </a:effectLst>
              </a:defRPr>
            </a:lvl1pPr>
          </a:lstStyle>
          <a:p>
            <a:endParaRPr lang="en-US"/>
          </a:p>
        </p:txBody>
      </p:sp>
      <p:sp>
        <p:nvSpPr>
          <p:cNvPr id="6" name="Slide Number Placeholder 5">
            <a:extLst>
              <a:ext uri="{FF2B5EF4-FFF2-40B4-BE49-F238E27FC236}">
                <a16:creationId xmlns:a16="http://schemas.microsoft.com/office/drawing/2014/main" id="{9D47F61E-F8D2-CB4F-B177-62E2FE9F76D7}"/>
              </a:ext>
            </a:extLst>
          </p:cNvPr>
          <p:cNvSpPr txBox="1">
            <a:spLocks/>
          </p:cNvSpPr>
          <p:nvPr/>
        </p:nvSpPr>
        <p:spPr>
          <a:xfrm>
            <a:off x="7468741" y="4955298"/>
            <a:ext cx="993212" cy="188202"/>
          </a:xfrm>
          <a:prstGeom prst="rect">
            <a:avLst/>
          </a:prstGeom>
          <a:effectLst/>
        </p:spPr>
        <p:txBody>
          <a:bodyPr vert="horz" lIns="68580" tIns="34290" rIns="68580" bIns="34290" rtlCol="0" anchor="ctr"/>
          <a:lstStyle>
            <a:defPPr>
              <a:defRPr lang="en-US"/>
            </a:defPPr>
            <a:lvl1pPr marL="0" algn="r" defTabSz="914400" rtl="0" eaLnBrk="1" latinLnBrk="0" hangingPunct="1">
              <a:defRPr sz="1200" b="1" kern="1200">
                <a:solidFill>
                  <a:srgbClr val="ADB8CC"/>
                </a:solidFill>
                <a:effectLst>
                  <a:glow rad="190500">
                    <a:srgbClr val="0B183D">
                      <a:alpha val="50000"/>
                    </a:srgbClr>
                  </a:glow>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a:t> Page </a:t>
            </a:r>
            <a:fld id="{64E252D3-1CC9-3246-851A-BBA6A7ADC075}" type="slidenum">
              <a:rPr lang="en-US" sz="900" smtClean="0"/>
              <a:pPr/>
              <a:t>‹#›</a:t>
            </a:fld>
            <a:endParaRPr lang="en-US" sz="900" dirty="0"/>
          </a:p>
        </p:txBody>
      </p:sp>
    </p:spTree>
    <p:extLst>
      <p:ext uri="{BB962C8B-B14F-4D97-AF65-F5344CB8AC3E}">
        <p14:creationId xmlns:p14="http://schemas.microsoft.com/office/powerpoint/2010/main" val="661977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1" name="Date Placeholder 3">
            <a:extLst>
              <a:ext uri="{FF2B5EF4-FFF2-40B4-BE49-F238E27FC236}">
                <a16:creationId xmlns:a16="http://schemas.microsoft.com/office/drawing/2014/main" id="{6B5188BE-422A-4C46-BF3F-7D579B156E19}"/>
              </a:ext>
            </a:extLst>
          </p:cNvPr>
          <p:cNvSpPr>
            <a:spLocks noGrp="1"/>
          </p:cNvSpPr>
          <p:nvPr>
            <p:ph type="dt" sz="half" idx="2"/>
          </p:nvPr>
        </p:nvSpPr>
        <p:spPr>
          <a:xfrm>
            <a:off x="2791324" y="4955299"/>
            <a:ext cx="633593" cy="188201"/>
          </a:xfrm>
          <a:prstGeom prst="rect">
            <a:avLst/>
          </a:prstGeom>
          <a:effectLst/>
        </p:spPr>
        <p:txBody>
          <a:bodyPr vert="horz" lIns="91440" tIns="45720" rIns="91440" bIns="45720" rtlCol="0" anchor="ctr"/>
          <a:lstStyle>
            <a:lvl1pPr algn="l">
              <a:defRPr sz="675">
                <a:solidFill>
                  <a:srgbClr val="ADB8CC"/>
                </a:solidFill>
                <a:effectLst>
                  <a:glow rad="190500">
                    <a:srgbClr val="0B183D">
                      <a:alpha val="50000"/>
                    </a:srgbClr>
                  </a:glow>
                </a:effectLst>
              </a:defRPr>
            </a:lvl1pPr>
          </a:lstStyle>
          <a:p>
            <a:fld id="{54081D04-EBE0-9D46-AD02-D42CC4F78F3A}" type="datetimeFigureOut">
              <a:rPr lang="en-US" smtClean="0"/>
              <a:t>8/12/20</a:t>
            </a:fld>
            <a:endParaRPr lang="en-US"/>
          </a:p>
        </p:txBody>
      </p:sp>
      <p:sp>
        <p:nvSpPr>
          <p:cNvPr id="12" name="Footer Placeholder 4">
            <a:extLst>
              <a:ext uri="{FF2B5EF4-FFF2-40B4-BE49-F238E27FC236}">
                <a16:creationId xmlns:a16="http://schemas.microsoft.com/office/drawing/2014/main" id="{38C888A4-6878-D748-B347-A165014ABDC8}"/>
              </a:ext>
            </a:extLst>
          </p:cNvPr>
          <p:cNvSpPr>
            <a:spLocks noGrp="1"/>
          </p:cNvSpPr>
          <p:nvPr>
            <p:ph type="ftr" sz="quarter" idx="3"/>
          </p:nvPr>
        </p:nvSpPr>
        <p:spPr>
          <a:xfrm>
            <a:off x="3770675" y="4955298"/>
            <a:ext cx="2855703" cy="188202"/>
          </a:xfrm>
          <a:prstGeom prst="rect">
            <a:avLst/>
          </a:prstGeom>
          <a:effectLst/>
        </p:spPr>
        <p:txBody>
          <a:bodyPr vert="horz" lIns="91440" tIns="45720" rIns="91440" bIns="45720" rtlCol="0" anchor="ctr"/>
          <a:lstStyle>
            <a:lvl1pPr algn="ctr">
              <a:defRPr sz="750">
                <a:solidFill>
                  <a:srgbClr val="ADB8CC"/>
                </a:solidFill>
                <a:effectLst>
                  <a:glow rad="190500">
                    <a:srgbClr val="0B183D">
                      <a:alpha val="50000"/>
                    </a:srgbClr>
                  </a:glow>
                </a:effectLst>
              </a:defRPr>
            </a:lvl1pPr>
          </a:lstStyle>
          <a:p>
            <a:endParaRPr lang="en-US"/>
          </a:p>
        </p:txBody>
      </p:sp>
      <p:sp>
        <p:nvSpPr>
          <p:cNvPr id="5" name="Slide Number Placeholder 5">
            <a:extLst>
              <a:ext uri="{FF2B5EF4-FFF2-40B4-BE49-F238E27FC236}">
                <a16:creationId xmlns:a16="http://schemas.microsoft.com/office/drawing/2014/main" id="{9D47F61E-F8D2-CB4F-B177-62E2FE9F76D7}"/>
              </a:ext>
            </a:extLst>
          </p:cNvPr>
          <p:cNvSpPr txBox="1">
            <a:spLocks/>
          </p:cNvSpPr>
          <p:nvPr/>
        </p:nvSpPr>
        <p:spPr>
          <a:xfrm>
            <a:off x="7468741" y="4955298"/>
            <a:ext cx="993212" cy="188202"/>
          </a:xfrm>
          <a:prstGeom prst="rect">
            <a:avLst/>
          </a:prstGeom>
          <a:effectLst/>
        </p:spPr>
        <p:txBody>
          <a:bodyPr vert="horz" lIns="68580" tIns="34290" rIns="68580" bIns="34290" rtlCol="0" anchor="ctr"/>
          <a:lstStyle>
            <a:defPPr>
              <a:defRPr lang="en-US"/>
            </a:defPPr>
            <a:lvl1pPr marL="0" algn="r" defTabSz="914400" rtl="0" eaLnBrk="1" latinLnBrk="0" hangingPunct="1">
              <a:defRPr sz="1200" b="1" kern="1200">
                <a:solidFill>
                  <a:srgbClr val="ADB8CC"/>
                </a:solidFill>
                <a:effectLst>
                  <a:glow rad="190500">
                    <a:srgbClr val="0B183D">
                      <a:alpha val="50000"/>
                    </a:srgbClr>
                  </a:glow>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dirty="0"/>
              <a:t> Page </a:t>
            </a:r>
            <a:fld id="{64E252D3-1CC9-3246-851A-BBA6A7ADC075}" type="slidenum">
              <a:rPr lang="en-US" sz="900" smtClean="0"/>
              <a:pPr/>
              <a:t>‹#›</a:t>
            </a:fld>
            <a:endParaRPr lang="en-US" sz="900" dirty="0"/>
          </a:p>
        </p:txBody>
      </p:sp>
    </p:spTree>
    <p:extLst>
      <p:ext uri="{BB962C8B-B14F-4D97-AF65-F5344CB8AC3E}">
        <p14:creationId xmlns:p14="http://schemas.microsoft.com/office/powerpoint/2010/main" val="35336675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no footer art">
    <p:spTree>
      <p:nvGrpSpPr>
        <p:cNvPr id="1" name=""/>
        <p:cNvGrpSpPr/>
        <p:nvPr/>
      </p:nvGrpSpPr>
      <p:grpSpPr>
        <a:xfrm>
          <a:off x="0" y="0"/>
          <a:ext cx="0" cy="0"/>
          <a:chOff x="0" y="0"/>
          <a:chExt cx="0" cy="0"/>
        </a:xfrm>
      </p:grpSpPr>
      <p:sp>
        <p:nvSpPr>
          <p:cNvPr id="6" name="Rectangle 5"/>
          <p:cNvSpPr/>
          <p:nvPr/>
        </p:nvSpPr>
        <p:spPr>
          <a:xfrm>
            <a:off x="0" y="4265802"/>
            <a:ext cx="9144000" cy="87769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p:nvPr>
        </p:nvSpPr>
        <p:spPr/>
        <p:txBody>
          <a:bodyPr/>
          <a:lstStyle>
            <a:lvl1pPr>
              <a:defRPr b="1">
                <a:solidFill>
                  <a:schemeClr val="tx2">
                    <a:lumMod val="50000"/>
                  </a:schemeClr>
                </a:solidFill>
              </a:defRPr>
            </a:lvl1pPr>
          </a:lstStyle>
          <a:p>
            <a:r>
              <a:rPr lang="en-US"/>
              <a:t>Click to edit Master title style</a:t>
            </a:r>
          </a:p>
        </p:txBody>
      </p:sp>
      <p:sp>
        <p:nvSpPr>
          <p:cNvPr id="3" name="Date Placeholder 2"/>
          <p:cNvSpPr>
            <a:spLocks noGrp="1"/>
          </p:cNvSpPr>
          <p:nvPr>
            <p:ph type="dt" sz="half" idx="10"/>
          </p:nvPr>
        </p:nvSpPr>
        <p:spPr/>
        <p:txBody>
          <a:bodyPr/>
          <a:lstStyle>
            <a:lvl1pPr>
              <a:defRPr b="0" cap="none" spc="0">
                <a:ln>
                  <a:noFill/>
                </a:ln>
                <a:solidFill>
                  <a:schemeClr val="tx1"/>
                </a:solidFill>
                <a:effectLst/>
              </a:defRPr>
            </a:lvl1pPr>
          </a:lstStyle>
          <a:p>
            <a:fld id="{54081D04-EBE0-9D46-AD02-D42CC4F78F3A}" type="datetimeFigureOut">
              <a:rPr lang="en-US" smtClean="0"/>
              <a:t>8/12/20</a:t>
            </a:fld>
            <a:endParaRPr lang="en-US"/>
          </a:p>
        </p:txBody>
      </p:sp>
      <p:sp>
        <p:nvSpPr>
          <p:cNvPr id="4" name="Footer Placeholder 3"/>
          <p:cNvSpPr>
            <a:spLocks noGrp="1"/>
          </p:cNvSpPr>
          <p:nvPr>
            <p:ph type="ftr" sz="quarter" idx="11"/>
          </p:nvPr>
        </p:nvSpPr>
        <p:spPr/>
        <p:txBody>
          <a:bodyPr/>
          <a:lstStyle>
            <a:lvl1pPr>
              <a:defRPr b="0" cap="none" spc="0">
                <a:ln>
                  <a:noFill/>
                </a:ln>
                <a:solidFill>
                  <a:schemeClr val="tx1"/>
                </a:solidFill>
                <a:effectLst/>
              </a:defRPr>
            </a:lvl1pPr>
          </a:lstStyle>
          <a:p>
            <a:endParaRPr lang="en-US"/>
          </a:p>
        </p:txBody>
      </p:sp>
      <p:sp>
        <p:nvSpPr>
          <p:cNvPr id="5" name="Slide Number Placeholder 4"/>
          <p:cNvSpPr>
            <a:spLocks noGrp="1"/>
          </p:cNvSpPr>
          <p:nvPr>
            <p:ph type="sldNum" sz="quarter" idx="12"/>
          </p:nvPr>
        </p:nvSpPr>
        <p:spPr/>
        <p:txBody>
          <a:bodyPr/>
          <a:lstStyle>
            <a:lvl1pPr>
              <a:defRPr b="0" cap="none" spc="0">
                <a:ln>
                  <a:noFill/>
                </a:ln>
                <a:solidFill>
                  <a:schemeClr val="tx1"/>
                </a:solidFill>
                <a:effectLst/>
              </a:defRPr>
            </a:lvl1pPr>
          </a:lstStyle>
          <a:p>
            <a:fld id="{0AF55A35-7ED7-DD4F-85C9-98165BD8A662}" type="slidenum">
              <a:rPr lang="en-US" smtClean="0"/>
              <a:t>‹#›</a:t>
            </a:fld>
            <a:endParaRPr lang="en-US"/>
          </a:p>
        </p:txBody>
      </p:sp>
    </p:spTree>
    <p:extLst>
      <p:ext uri="{BB962C8B-B14F-4D97-AF65-F5344CB8AC3E}">
        <p14:creationId xmlns:p14="http://schemas.microsoft.com/office/powerpoint/2010/main" val="7252280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MPR Forma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081D04-EBE0-9D46-AD02-D42CC4F78F3A}" type="datetimeFigureOut">
              <a:rPr lang="en-US" smtClean="0"/>
              <a:t>8/12/20</a:t>
            </a:fld>
            <a:endParaRPr lang="en-US"/>
          </a:p>
        </p:txBody>
      </p:sp>
      <p:sp>
        <p:nvSpPr>
          <p:cNvPr id="3" name="Footer Placeholder 2"/>
          <p:cNvSpPr>
            <a:spLocks noGrp="1"/>
          </p:cNvSpPr>
          <p:nvPr>
            <p:ph type="ftr" sz="quarter" idx="11"/>
          </p:nvPr>
        </p:nvSpPr>
        <p:spPr/>
        <p:txBody>
          <a:bodyPr/>
          <a:lstStyle/>
          <a:p>
            <a:endParaRPr 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983" y="107156"/>
            <a:ext cx="703156" cy="342900"/>
          </a:xfrm>
          <a:prstGeom prst="rect">
            <a:avLst/>
          </a:prstGeom>
        </p:spPr>
      </p:pic>
      <p:sp>
        <p:nvSpPr>
          <p:cNvPr id="11" name="Content Placeholder 2">
            <a:extLst>
              <a:ext uri="{FF2B5EF4-FFF2-40B4-BE49-F238E27FC236}">
                <a16:creationId xmlns:a16="http://schemas.microsoft.com/office/drawing/2014/main" id="{D9B80195-6DE0-5F44-8201-7DAD9844B10B}"/>
              </a:ext>
            </a:extLst>
          </p:cNvPr>
          <p:cNvSpPr>
            <a:spLocks noGrp="1"/>
          </p:cNvSpPr>
          <p:nvPr>
            <p:ph idx="1"/>
          </p:nvPr>
        </p:nvSpPr>
        <p:spPr>
          <a:xfrm>
            <a:off x="346295" y="528507"/>
            <a:ext cx="8426513" cy="4217194"/>
          </a:xfrm>
        </p:spPr>
        <p:txBody>
          <a:bodyPr>
            <a:normAutofit/>
          </a:bodyPr>
          <a:lstStyle>
            <a:lvl1pPr>
              <a:defRPr sz="1350">
                <a:solidFill>
                  <a:schemeClr val="tx1"/>
                </a:solidFill>
              </a:defRPr>
            </a:lvl1pPr>
            <a:lvl2pPr>
              <a:defRPr sz="1350">
                <a:solidFill>
                  <a:schemeClr val="tx1"/>
                </a:solidFill>
              </a:defRPr>
            </a:lvl2pPr>
            <a:lvl3pPr>
              <a:defRPr sz="1350">
                <a:solidFill>
                  <a:schemeClr val="tx1"/>
                </a:solidFill>
              </a:defRPr>
            </a:lvl3pPr>
            <a:lvl4pPr>
              <a:defRPr sz="1350">
                <a:solidFill>
                  <a:schemeClr val="tx1"/>
                </a:solidFill>
              </a:defRPr>
            </a:lvl4pPr>
            <a:lvl5pPr>
              <a:defRPr sz="135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itle 1">
            <a:extLst>
              <a:ext uri="{FF2B5EF4-FFF2-40B4-BE49-F238E27FC236}">
                <a16:creationId xmlns:a16="http://schemas.microsoft.com/office/drawing/2014/main" id="{02EDFDA0-DB76-0C49-B3B5-15442D03C9E3}"/>
              </a:ext>
            </a:extLst>
          </p:cNvPr>
          <p:cNvSpPr>
            <a:spLocks noGrp="1"/>
          </p:cNvSpPr>
          <p:nvPr>
            <p:ph type="title" hasCustomPrompt="1"/>
          </p:nvPr>
        </p:nvSpPr>
        <p:spPr>
          <a:xfrm>
            <a:off x="1120860" y="107157"/>
            <a:ext cx="6971580" cy="308610"/>
          </a:xfrm>
        </p:spPr>
        <p:txBody>
          <a:bodyPr>
            <a:normAutofit/>
          </a:bodyPr>
          <a:lstStyle>
            <a:lvl1pPr>
              <a:defRPr kumimoji="0" lang="en-US" sz="2100" b="1" i="0" u="none" strike="noStrike" kern="1200" cap="none" spc="0" normalizeH="0" baseline="0" dirty="0">
                <a:ln>
                  <a:noFill/>
                </a:ln>
                <a:solidFill>
                  <a:schemeClr val="tx1"/>
                </a:solidFill>
                <a:effectLst/>
                <a:uLnTx/>
                <a:uFillTx/>
                <a:latin typeface="+mj-lt"/>
                <a:ea typeface="+mj-ea"/>
                <a:cs typeface="+mj-cs"/>
              </a:defRPr>
            </a:lvl1pPr>
          </a:lstStyle>
          <a:p>
            <a:r>
              <a:rPr lang="en-US" dirty="0"/>
              <a:t> MPR Format (insert Title)</a:t>
            </a:r>
          </a:p>
        </p:txBody>
      </p:sp>
      <p:sp>
        <p:nvSpPr>
          <p:cNvPr id="12" name="Slide Number Placeholder 6"/>
          <p:cNvSpPr>
            <a:spLocks noGrp="1"/>
          </p:cNvSpPr>
          <p:nvPr>
            <p:ph type="sldNum" sz="quarter" idx="12"/>
          </p:nvPr>
        </p:nvSpPr>
        <p:spPr>
          <a:xfrm>
            <a:off x="6457950" y="4767263"/>
            <a:ext cx="2057400" cy="273844"/>
          </a:xfrm>
        </p:spPr>
        <p:txBody>
          <a:bodyPr/>
          <a:lstStyle/>
          <a:p>
            <a:fld id="{0AF55A35-7ED7-DD4F-85C9-98165BD8A662}" type="slidenum">
              <a:rPr lang="en-US" smtClean="0"/>
              <a:t>‹#›</a:t>
            </a:fld>
            <a:endParaRPr lang="en-US"/>
          </a:p>
        </p:txBody>
      </p:sp>
    </p:spTree>
    <p:extLst>
      <p:ext uri="{BB962C8B-B14F-4D97-AF65-F5344CB8AC3E}">
        <p14:creationId xmlns:p14="http://schemas.microsoft.com/office/powerpoint/2010/main" val="923502911"/>
      </p:ext>
    </p:extLst>
  </p:cSld>
  <p:clrMapOvr>
    <a:masterClrMapping/>
  </p:clrMapOvr>
  <p:extLst>
    <p:ext uri="{DCECCB84-F9BA-43D5-87BE-67443E8EF086}">
      <p15:sldGuideLst xmlns:p15="http://schemas.microsoft.com/office/powerpoint/2012/main">
        <p15:guide id="1" orient="horz" pos="336">
          <p15:clr>
            <a:srgbClr val="FBAE40"/>
          </p15:clr>
        </p15:guide>
        <p15:guide id="2" pos="3840">
          <p15:clr>
            <a:srgbClr val="FBAE40"/>
          </p15:clr>
        </p15:guide>
        <p15:guide id="3" orient="horz" pos="312">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Blank, title only">
    <p:spTree>
      <p:nvGrpSpPr>
        <p:cNvPr id="1" name=""/>
        <p:cNvGrpSpPr/>
        <p:nvPr/>
      </p:nvGrpSpPr>
      <p:grpSpPr>
        <a:xfrm>
          <a:off x="0" y="0"/>
          <a:ext cx="0" cy="0"/>
          <a:chOff x="0" y="0"/>
          <a:chExt cx="0" cy="0"/>
        </a:xfrm>
      </p:grpSpPr>
      <p:sp>
        <p:nvSpPr>
          <p:cNvPr id="6" name="Rectangle 5"/>
          <p:cNvSpPr/>
          <p:nvPr/>
        </p:nvSpPr>
        <p:spPr>
          <a:xfrm>
            <a:off x="0" y="4265802"/>
            <a:ext cx="9144000" cy="87769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p:nvPr>
        </p:nvSpPr>
        <p:spPr/>
        <p:txBody>
          <a:bodyPr/>
          <a:lstStyle>
            <a:lvl1pPr>
              <a:defRPr b="1">
                <a:solidFill>
                  <a:schemeClr val="tx2">
                    <a:lumMod val="50000"/>
                  </a:schemeClr>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b="0" cap="none" spc="0">
                <a:ln>
                  <a:noFill/>
                </a:ln>
                <a:solidFill>
                  <a:schemeClr val="tx1"/>
                </a:solidFill>
                <a:effectLst/>
              </a:defRPr>
            </a:lvl1pPr>
          </a:lstStyle>
          <a:p>
            <a:fld id="{54081D04-EBE0-9D46-AD02-D42CC4F78F3A}" type="datetimeFigureOut">
              <a:rPr lang="en-US" smtClean="0"/>
              <a:t>8/12/20</a:t>
            </a:fld>
            <a:endParaRPr lang="en-US"/>
          </a:p>
        </p:txBody>
      </p:sp>
      <p:sp>
        <p:nvSpPr>
          <p:cNvPr id="4" name="Footer Placeholder 3"/>
          <p:cNvSpPr>
            <a:spLocks noGrp="1"/>
          </p:cNvSpPr>
          <p:nvPr>
            <p:ph type="ftr" sz="quarter" idx="11"/>
          </p:nvPr>
        </p:nvSpPr>
        <p:spPr/>
        <p:txBody>
          <a:bodyPr/>
          <a:lstStyle>
            <a:lvl1pPr>
              <a:defRPr b="0" cap="none" spc="0">
                <a:ln>
                  <a:noFill/>
                </a:ln>
                <a:solidFill>
                  <a:schemeClr val="tx1"/>
                </a:solidFill>
                <a:effectLst/>
              </a:defRPr>
            </a:lvl1pPr>
          </a:lstStyle>
          <a:p>
            <a:endParaRPr lang="en-US"/>
          </a:p>
        </p:txBody>
      </p:sp>
      <p:sp>
        <p:nvSpPr>
          <p:cNvPr id="5" name="Slide Number Placeholder 4"/>
          <p:cNvSpPr>
            <a:spLocks noGrp="1"/>
          </p:cNvSpPr>
          <p:nvPr>
            <p:ph type="sldNum" sz="quarter" idx="12"/>
          </p:nvPr>
        </p:nvSpPr>
        <p:spPr/>
        <p:txBody>
          <a:bodyPr/>
          <a:lstStyle>
            <a:lvl1pPr>
              <a:defRPr b="0" cap="none" spc="0">
                <a:ln>
                  <a:noFill/>
                </a:ln>
                <a:solidFill>
                  <a:schemeClr val="tx1"/>
                </a:solidFill>
                <a:effectLst/>
              </a:defRPr>
            </a:lvl1pPr>
          </a:lstStyle>
          <a:p>
            <a:fld id="{0AF55A35-7ED7-DD4F-85C9-98165BD8A662}" type="slidenum">
              <a:rPr lang="en-US" smtClean="0"/>
              <a:t>‹#›</a:t>
            </a:fld>
            <a:endParaRPr lang="en-US"/>
          </a:p>
        </p:txBody>
      </p:sp>
      <p:sp>
        <p:nvSpPr>
          <p:cNvPr id="7" name="Rectangle 6"/>
          <p:cNvSpPr/>
          <p:nvPr/>
        </p:nvSpPr>
        <p:spPr>
          <a:xfrm>
            <a:off x="8262713" y="94376"/>
            <a:ext cx="861969" cy="6417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61405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End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11D4429-FFC0-DA48-B3ED-A122FD0EE5FA}"/>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026693" y="2122508"/>
            <a:ext cx="1090614" cy="898482"/>
          </a:xfrm>
          <a:prstGeom prst="rect">
            <a:avLst/>
          </a:prstGeom>
        </p:spPr>
      </p:pic>
      <p:sp>
        <p:nvSpPr>
          <p:cNvPr id="22" name="Rectangle 21">
            <a:extLst>
              <a:ext uri="{FF2B5EF4-FFF2-40B4-BE49-F238E27FC236}">
                <a16:creationId xmlns:a16="http://schemas.microsoft.com/office/drawing/2014/main" id="{739B8F7B-CD87-E146-A0FE-2176C11A7142}"/>
              </a:ext>
            </a:extLst>
          </p:cNvPr>
          <p:cNvSpPr/>
          <p:nvPr/>
        </p:nvSpPr>
        <p:spPr>
          <a:xfrm>
            <a:off x="8117785" y="0"/>
            <a:ext cx="1026215" cy="7976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Slide Number Placeholder 5">
            <a:extLst>
              <a:ext uri="{FF2B5EF4-FFF2-40B4-BE49-F238E27FC236}">
                <a16:creationId xmlns:a16="http://schemas.microsoft.com/office/drawing/2014/main" id="{9D47F61E-F8D2-CB4F-B177-62E2FE9F76D7}"/>
              </a:ext>
            </a:extLst>
          </p:cNvPr>
          <p:cNvSpPr>
            <a:spLocks noGrp="1"/>
          </p:cNvSpPr>
          <p:nvPr>
            <p:ph type="sldNum" sz="quarter" idx="4"/>
          </p:nvPr>
        </p:nvSpPr>
        <p:spPr>
          <a:xfrm>
            <a:off x="7468741" y="4955298"/>
            <a:ext cx="993212" cy="188202"/>
          </a:xfrm>
          <a:prstGeom prst="rect">
            <a:avLst/>
          </a:prstGeom>
          <a:effectLst/>
        </p:spPr>
        <p:txBody>
          <a:bodyPr vert="horz" lIns="91440" tIns="45720" rIns="91440" bIns="45720" rtlCol="0" anchor="ctr"/>
          <a:lstStyle>
            <a:lvl1pPr algn="r">
              <a:defRPr sz="900" b="1">
                <a:solidFill>
                  <a:srgbClr val="ADB8CC"/>
                </a:solidFill>
                <a:effectLst>
                  <a:glow rad="190500">
                    <a:srgbClr val="0B183D">
                      <a:alpha val="50000"/>
                    </a:srgbClr>
                  </a:glow>
                </a:effectLst>
              </a:defRPr>
            </a:lvl1pPr>
          </a:lstStyle>
          <a:p>
            <a:fld id="{0AF55A35-7ED7-DD4F-85C9-98165BD8A662}" type="slidenum">
              <a:rPr lang="en-US" smtClean="0"/>
              <a:t>‹#›</a:t>
            </a:fld>
            <a:endParaRPr lang="en-US"/>
          </a:p>
        </p:txBody>
      </p:sp>
    </p:spTree>
    <p:extLst>
      <p:ext uri="{BB962C8B-B14F-4D97-AF65-F5344CB8AC3E}">
        <p14:creationId xmlns:p14="http://schemas.microsoft.com/office/powerpoint/2010/main" val="27679404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Moving Stars #1">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BA89509F-1357-BF45-8C37-1C645701B0A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277225" y="107157"/>
            <a:ext cx="806150" cy="664133"/>
          </a:xfrm>
          <a:prstGeom prst="rect">
            <a:avLst/>
          </a:prstGeom>
        </p:spPr>
      </p:pic>
      <p:pic>
        <p:nvPicPr>
          <p:cNvPr id="7" name="Picture 6">
            <a:extLst>
              <a:ext uri="{FF2B5EF4-FFF2-40B4-BE49-F238E27FC236}">
                <a16:creationId xmlns:a16="http://schemas.microsoft.com/office/drawing/2014/main" id="{30EABA2A-8180-3A4E-A5AD-00F548987F7B}"/>
              </a:ext>
            </a:extLst>
          </p:cNvPr>
          <p:cNvPicPr>
            <a:picLocks noChangeAspect="1"/>
          </p:cNvPicPr>
          <p:nvPr/>
        </p:nvPicPr>
        <p:blipFill>
          <a:blip r:embed="rId3" cstate="print">
            <a:alphaModFix/>
            <a:extLst>
              <a:ext uri="{28A0092B-C50C-407E-A947-70E740481C1C}">
                <a14:useLocalDpi xmlns:a14="http://schemas.microsoft.com/office/drawing/2010/main"/>
              </a:ext>
            </a:extLst>
          </a:blip>
          <a:srcRect/>
          <a:stretch/>
        </p:blipFill>
        <p:spPr>
          <a:xfrm>
            <a:off x="0" y="0"/>
            <a:ext cx="11576428" cy="5142954"/>
          </a:xfrm>
          <a:prstGeom prst="rect">
            <a:avLst/>
          </a:prstGeom>
        </p:spPr>
      </p:pic>
      <p:pic>
        <p:nvPicPr>
          <p:cNvPr id="8" name="Picture 7">
            <a:extLst>
              <a:ext uri="{FF2B5EF4-FFF2-40B4-BE49-F238E27FC236}">
                <a16:creationId xmlns:a16="http://schemas.microsoft.com/office/drawing/2014/main" id="{278096DE-25E2-1E4B-A420-AA373887B5CC}"/>
              </a:ext>
            </a:extLst>
          </p:cNvPr>
          <p:cNvPicPr>
            <a:picLocks noChangeAspect="1"/>
          </p:cNvPicPr>
          <p:nvPr/>
        </p:nvPicPr>
        <p:blipFill>
          <a:blip r:embed="rId4" cstate="print">
            <a:alphaModFix amt="15000"/>
            <a:extLst>
              <a:ext uri="{28A0092B-C50C-407E-A947-70E740481C1C}">
                <a14:useLocalDpi xmlns:a14="http://schemas.microsoft.com/office/drawing/2010/main"/>
              </a:ext>
            </a:extLst>
          </a:blip>
          <a:stretch>
            <a:fillRect/>
          </a:stretch>
        </p:blipFill>
        <p:spPr>
          <a:xfrm>
            <a:off x="1670349" y="1495425"/>
            <a:ext cx="4286250" cy="2152650"/>
          </a:xfrm>
          <a:prstGeom prst="rect">
            <a:avLst/>
          </a:prstGeom>
        </p:spPr>
      </p:pic>
      <p:pic>
        <p:nvPicPr>
          <p:cNvPr id="9" name="Picture 8">
            <a:extLst>
              <a:ext uri="{FF2B5EF4-FFF2-40B4-BE49-F238E27FC236}">
                <a16:creationId xmlns:a16="http://schemas.microsoft.com/office/drawing/2014/main" id="{4112266B-7BCF-444F-ABBC-266D4062A5EB}"/>
              </a:ext>
            </a:extLst>
          </p:cNvPr>
          <p:cNvPicPr>
            <a:picLocks noChangeAspect="1"/>
          </p:cNvPicPr>
          <p:nvPr/>
        </p:nvPicPr>
        <p:blipFill>
          <a:blip r:embed="rId5" cstate="print">
            <a:alphaModFix amt="10000"/>
            <a:extLst>
              <a:ext uri="{28A0092B-C50C-407E-A947-70E740481C1C}">
                <a14:useLocalDpi xmlns:a14="http://schemas.microsoft.com/office/drawing/2010/main"/>
              </a:ext>
            </a:extLst>
          </a:blip>
          <a:stretch>
            <a:fillRect/>
          </a:stretch>
        </p:blipFill>
        <p:spPr>
          <a:xfrm>
            <a:off x="1735662" y="2300288"/>
            <a:ext cx="6724650" cy="542925"/>
          </a:xfrm>
          <a:prstGeom prst="rect">
            <a:avLst/>
          </a:prstGeom>
        </p:spPr>
      </p:pic>
      <p:pic>
        <p:nvPicPr>
          <p:cNvPr id="10" name="Picture 9">
            <a:extLst>
              <a:ext uri="{FF2B5EF4-FFF2-40B4-BE49-F238E27FC236}">
                <a16:creationId xmlns:a16="http://schemas.microsoft.com/office/drawing/2014/main" id="{524FFFCC-4912-4641-9B7C-8FA5CB2DF107}"/>
              </a:ext>
            </a:extLst>
          </p:cNvPr>
          <p:cNvPicPr>
            <a:picLocks noChangeAspect="1"/>
          </p:cNvPicPr>
          <p:nvPr/>
        </p:nvPicPr>
        <p:blipFill>
          <a:blip r:embed="rId6" cstate="print">
            <a:alphaModFix amt="40000"/>
            <a:extLst>
              <a:ext uri="{28A0092B-C50C-407E-A947-70E740481C1C}">
                <a14:useLocalDpi xmlns:a14="http://schemas.microsoft.com/office/drawing/2010/main"/>
              </a:ext>
            </a:extLst>
          </a:blip>
          <a:stretch>
            <a:fillRect/>
          </a:stretch>
        </p:blipFill>
        <p:spPr>
          <a:xfrm>
            <a:off x="308869" y="679161"/>
            <a:ext cx="5021915" cy="3964257"/>
          </a:xfrm>
          <a:prstGeom prst="rect">
            <a:avLst/>
          </a:prstGeom>
        </p:spPr>
      </p:pic>
      <p:pic>
        <p:nvPicPr>
          <p:cNvPr id="11" name="Picture 10">
            <a:extLst>
              <a:ext uri="{FF2B5EF4-FFF2-40B4-BE49-F238E27FC236}">
                <a16:creationId xmlns:a16="http://schemas.microsoft.com/office/drawing/2014/main" id="{826A446D-3584-5640-927D-4E292FED5E0D}"/>
              </a:ext>
            </a:extLst>
          </p:cNvPr>
          <p:cNvPicPr>
            <a:picLocks noChangeAspect="1"/>
          </p:cNvPicPr>
          <p:nvPr/>
        </p:nvPicPr>
        <p:blipFill rotWithShape="1">
          <a:blip r:embed="rId7" cstate="print">
            <a:alphaModFix amt="7000"/>
            <a:extLst>
              <a:ext uri="{28A0092B-C50C-407E-A947-70E740481C1C}">
                <a14:useLocalDpi xmlns:a14="http://schemas.microsoft.com/office/drawing/2010/main"/>
              </a:ext>
            </a:extLst>
          </a:blip>
          <a:srcRect l="12452"/>
          <a:stretch/>
        </p:blipFill>
        <p:spPr>
          <a:xfrm>
            <a:off x="0" y="0"/>
            <a:ext cx="4502562" cy="5142954"/>
          </a:xfrm>
          <a:prstGeom prst="rect">
            <a:avLst/>
          </a:prstGeom>
        </p:spPr>
      </p:pic>
      <p:cxnSp>
        <p:nvCxnSpPr>
          <p:cNvPr id="12" name="Straight Connector 11">
            <a:extLst>
              <a:ext uri="{FF2B5EF4-FFF2-40B4-BE49-F238E27FC236}">
                <a16:creationId xmlns:a16="http://schemas.microsoft.com/office/drawing/2014/main" id="{89267871-FE69-4846-B040-B916199BD6B9}"/>
              </a:ext>
            </a:extLst>
          </p:cNvPr>
          <p:cNvCxnSpPr>
            <a:cxnSpLocks/>
          </p:cNvCxnSpPr>
          <p:nvPr/>
        </p:nvCxnSpPr>
        <p:spPr>
          <a:xfrm>
            <a:off x="4663281" y="2571477"/>
            <a:ext cx="4299416"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AD36B4B0-9D73-874E-9BA3-6149CFFFAD19}"/>
              </a:ext>
            </a:extLst>
          </p:cNvPr>
          <p:cNvSpPr/>
          <p:nvPr/>
        </p:nvSpPr>
        <p:spPr>
          <a:xfrm>
            <a:off x="0" y="0"/>
            <a:ext cx="9144000" cy="1681163"/>
          </a:xfrm>
          <a:prstGeom prst="rect">
            <a:avLst/>
          </a:prstGeom>
          <a:solidFill>
            <a:schemeClr val="bg1"/>
          </a:solidFill>
          <a:ln>
            <a:noFill/>
          </a:ln>
          <a:effectLst>
            <a:glow rad="381000">
              <a:schemeClr val="tx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 name="Rectangle 17">
            <a:extLst>
              <a:ext uri="{FF2B5EF4-FFF2-40B4-BE49-F238E27FC236}">
                <a16:creationId xmlns:a16="http://schemas.microsoft.com/office/drawing/2014/main" id="{5BF14CAF-D7BE-BD41-9943-060F106BAF86}"/>
              </a:ext>
            </a:extLst>
          </p:cNvPr>
          <p:cNvSpPr/>
          <p:nvPr/>
        </p:nvSpPr>
        <p:spPr>
          <a:xfrm>
            <a:off x="0" y="3462338"/>
            <a:ext cx="9144000" cy="1681163"/>
          </a:xfrm>
          <a:prstGeom prst="rect">
            <a:avLst/>
          </a:prstGeom>
          <a:solidFill>
            <a:schemeClr val="bg1"/>
          </a:solidFill>
          <a:ln>
            <a:noFill/>
          </a:ln>
          <a:effectLst>
            <a:glow rad="381000">
              <a:schemeClr val="tx1">
                <a:alpha val="5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19" name="Picture 18">
            <a:extLst>
              <a:ext uri="{FF2B5EF4-FFF2-40B4-BE49-F238E27FC236}">
                <a16:creationId xmlns:a16="http://schemas.microsoft.com/office/drawing/2014/main" id="{7A115AE6-BDEC-8A40-B5CE-7110147265ED}"/>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90076" y="2118251"/>
            <a:ext cx="2459118" cy="1152144"/>
          </a:xfrm>
          <a:prstGeom prst="rect">
            <a:avLst/>
          </a:prstGeom>
          <a:effectLst>
            <a:glow rad="190500">
              <a:srgbClr val="000000">
                <a:alpha val="40000"/>
              </a:srgbClr>
            </a:glow>
          </a:effectLst>
        </p:spPr>
      </p:pic>
      <p:sp>
        <p:nvSpPr>
          <p:cNvPr id="20" name="Title 1">
            <a:extLst>
              <a:ext uri="{FF2B5EF4-FFF2-40B4-BE49-F238E27FC236}">
                <a16:creationId xmlns:a16="http://schemas.microsoft.com/office/drawing/2014/main" id="{37407841-BFC6-6545-ADBF-62F08EDAD5D0}"/>
              </a:ext>
            </a:extLst>
          </p:cNvPr>
          <p:cNvSpPr>
            <a:spLocks noGrp="1"/>
          </p:cNvSpPr>
          <p:nvPr>
            <p:ph type="title" hasCustomPrompt="1"/>
          </p:nvPr>
        </p:nvSpPr>
        <p:spPr>
          <a:xfrm>
            <a:off x="4602240" y="1726074"/>
            <a:ext cx="4431399" cy="800101"/>
          </a:xfrm>
        </p:spPr>
        <p:txBody>
          <a:bodyPr anchor="b">
            <a:noAutofit/>
          </a:bodyPr>
          <a:lstStyle>
            <a:lvl1pPr>
              <a:defRPr sz="3450" b="1" baseline="0">
                <a:solidFill>
                  <a:schemeClr val="bg1"/>
                </a:solidFill>
              </a:defRPr>
            </a:lvl1pPr>
          </a:lstStyle>
          <a:p>
            <a:r>
              <a:rPr lang="en-US" dirty="0"/>
              <a:t>Moving Stars</a:t>
            </a:r>
          </a:p>
        </p:txBody>
      </p:sp>
      <p:sp>
        <p:nvSpPr>
          <p:cNvPr id="21" name="Text Placeholder 2">
            <a:extLst>
              <a:ext uri="{FF2B5EF4-FFF2-40B4-BE49-F238E27FC236}">
                <a16:creationId xmlns:a16="http://schemas.microsoft.com/office/drawing/2014/main" id="{FCB3B55F-FB04-2641-9553-2370D335A21E}"/>
              </a:ext>
            </a:extLst>
          </p:cNvPr>
          <p:cNvSpPr>
            <a:spLocks noGrp="1"/>
          </p:cNvSpPr>
          <p:nvPr>
            <p:ph type="body" idx="1" hasCustomPrompt="1"/>
          </p:nvPr>
        </p:nvSpPr>
        <p:spPr>
          <a:xfrm>
            <a:off x="4602240" y="2667463"/>
            <a:ext cx="4431400" cy="720278"/>
          </a:xfrm>
        </p:spPr>
        <p:txBody>
          <a:bodyPr/>
          <a:lstStyle>
            <a:lvl1pPr marL="0" indent="0">
              <a:spcBef>
                <a:spcPts val="0"/>
              </a:spcBef>
              <a:spcAft>
                <a:spcPts val="450"/>
              </a:spcAft>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Animation #1</a:t>
            </a:r>
          </a:p>
        </p:txBody>
      </p:sp>
    </p:spTree>
    <p:extLst>
      <p:ext uri="{BB962C8B-B14F-4D97-AF65-F5344CB8AC3E}">
        <p14:creationId xmlns:p14="http://schemas.microsoft.com/office/powerpoint/2010/main" val="3091676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0" decel="50000" fill="hold" nodeType="withEffect">
                                  <p:stCondLst>
                                    <p:cond delay="0"/>
                                  </p:stCondLst>
                                  <p:childTnLst>
                                    <p:animMotion origin="layout" path="M -2.70833E-6 0 L -0.2319 0.00347 " pathEditMode="relative" rAng="0" ptsTypes="AA">
                                      <p:cBhvr>
                                        <p:cTn id="6" dur="23000" fill="hold"/>
                                        <p:tgtEl>
                                          <p:spTgt spid="7"/>
                                        </p:tgtEl>
                                        <p:attrNameLst>
                                          <p:attrName>ppt_x</p:attrName>
                                          <p:attrName>ppt_y</p:attrName>
                                        </p:attrNameLst>
                                      </p:cBhvr>
                                      <p:rCtr x="-11602" y="16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081D04-EBE0-9D46-AD02-D42CC4F78F3A}" type="datetimeFigureOut">
              <a:rPr lang="en-US" smtClean="0"/>
              <a:t>8/12/20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F55A35-7ED7-DD4F-85C9-98165BD8A662}" type="slidenum">
              <a:rPr lang="en-US" smtClean="0"/>
              <a:t>‹#›</a:t>
            </a:fld>
            <a:endParaRPr lang="en-US"/>
          </a:p>
        </p:txBody>
      </p:sp>
      <p:sp>
        <p:nvSpPr>
          <p:cNvPr id="9" name="Content Placeholder 8"/>
          <p:cNvSpPr>
            <a:spLocks noGrp="1"/>
          </p:cNvSpPr>
          <p:nvPr>
            <p:ph sz="quarter" idx="14"/>
          </p:nvPr>
        </p:nvSpPr>
        <p:spPr>
          <a:xfrm>
            <a:off x="0" y="1"/>
            <a:ext cx="9144000" cy="51434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6434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Bar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744278" y="236153"/>
            <a:ext cx="4146346" cy="2573308"/>
          </a:xfrm>
        </p:spPr>
        <p:txBody>
          <a:bodyPr anchor="t">
            <a:noAutofit/>
          </a:bodyPr>
          <a:lstStyle>
            <a:lvl1pPr algn="r">
              <a:defRPr sz="3200" b="1" cap="none"/>
            </a:lvl1pPr>
          </a:lstStyle>
          <a:p>
            <a:r>
              <a:rPr lang="en-US"/>
              <a:t>Click to edit Master title style</a:t>
            </a:r>
            <a:endParaRPr lang="en-US" dirty="0"/>
          </a:p>
        </p:txBody>
      </p:sp>
      <p:sp>
        <p:nvSpPr>
          <p:cNvPr id="4" name="Date Placeholder 3"/>
          <p:cNvSpPr>
            <a:spLocks noGrp="1"/>
          </p:cNvSpPr>
          <p:nvPr>
            <p:ph type="dt" sz="half" idx="10"/>
          </p:nvPr>
        </p:nvSpPr>
        <p:spPr/>
        <p:txBody>
          <a:bodyPr/>
          <a:lstStyle/>
          <a:p>
            <a:fld id="{54081D04-EBE0-9D46-AD02-D42CC4F78F3A}" type="datetimeFigureOut">
              <a:rPr lang="en-US" smtClean="0"/>
              <a:t>8/12/20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F55A35-7ED7-DD4F-85C9-98165BD8A662}" type="slidenum">
              <a:rPr lang="en-US" smtClean="0"/>
              <a:t>‹#›</a:t>
            </a:fld>
            <a:endParaRPr lang="en-US"/>
          </a:p>
        </p:txBody>
      </p:sp>
    </p:spTree>
    <p:extLst>
      <p:ext uri="{BB962C8B-B14F-4D97-AF65-F5344CB8AC3E}">
        <p14:creationId xmlns:p14="http://schemas.microsoft.com/office/powerpoint/2010/main" val="22222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Blue Bar">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403F70EF-C3ED-6345-8F75-326CCDC73D39}"/>
              </a:ext>
            </a:extLst>
          </p:cNvPr>
          <p:cNvSpPr>
            <a:spLocks noGrp="1"/>
          </p:cNvSpPr>
          <p:nvPr>
            <p:ph type="dt" sz="half" idx="10"/>
          </p:nvPr>
        </p:nvSpPr>
        <p:spPr/>
        <p:txBody>
          <a:bodyPr/>
          <a:lstStyle/>
          <a:p>
            <a:fld id="{54081D04-EBE0-9D46-AD02-D42CC4F78F3A}" type="datetimeFigureOut">
              <a:rPr lang="en-US" smtClean="0"/>
              <a:t>8/12/20</a:t>
            </a:fld>
            <a:endParaRPr lang="en-US"/>
          </a:p>
        </p:txBody>
      </p:sp>
      <p:sp>
        <p:nvSpPr>
          <p:cNvPr id="4" name="Footer Placeholder 3">
            <a:extLst>
              <a:ext uri="{FF2B5EF4-FFF2-40B4-BE49-F238E27FC236}">
                <a16:creationId xmlns:a16="http://schemas.microsoft.com/office/drawing/2014/main" id="{0E159E31-93D1-FA4E-BBBC-49A3A6E60F5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071E0D0-CF34-AF48-9F95-8501D9FEF3BD}"/>
              </a:ext>
            </a:extLst>
          </p:cNvPr>
          <p:cNvSpPr>
            <a:spLocks noGrp="1"/>
          </p:cNvSpPr>
          <p:nvPr>
            <p:ph type="sldNum" sz="quarter" idx="12"/>
          </p:nvPr>
        </p:nvSpPr>
        <p:spPr/>
        <p:txBody>
          <a:bodyPr/>
          <a:lstStyle/>
          <a:p>
            <a:fld id="{0AF55A35-7ED7-DD4F-85C9-98165BD8A662}" type="slidenum">
              <a:rPr lang="en-US" smtClean="0"/>
              <a:t>‹#›</a:t>
            </a:fld>
            <a:endParaRPr lang="en-US"/>
          </a:p>
        </p:txBody>
      </p:sp>
      <p:sp>
        <p:nvSpPr>
          <p:cNvPr id="13" name="Title 12">
            <a:extLst>
              <a:ext uri="{FF2B5EF4-FFF2-40B4-BE49-F238E27FC236}">
                <a16:creationId xmlns:a16="http://schemas.microsoft.com/office/drawing/2014/main" id="{0D4C7DC3-EDBF-1449-87C2-2498158F16DE}"/>
              </a:ext>
            </a:extLst>
          </p:cNvPr>
          <p:cNvSpPr>
            <a:spLocks noGrp="1"/>
          </p:cNvSpPr>
          <p:nvPr>
            <p:ph type="title"/>
          </p:nvPr>
        </p:nvSpPr>
        <p:spPr>
          <a:xfrm>
            <a:off x="2590800" y="4035238"/>
            <a:ext cx="6096000" cy="857250"/>
          </a:xfrm>
        </p:spPr>
        <p:txBody>
          <a:bodyPr/>
          <a:lstStyle>
            <a:lvl1pPr>
              <a:defRPr sz="30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5596181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081D04-EBE0-9D46-AD02-D42CC4F78F3A}" type="datetimeFigureOut">
              <a:rPr lang="en-US" smtClean="0"/>
              <a:t>8/12/20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F55A35-7ED7-DD4F-85C9-98165BD8A662}" type="slidenum">
              <a:rPr lang="en-US" smtClean="0"/>
              <a:t>‹#›</a:t>
            </a:fld>
            <a:endParaRPr lang="en-US"/>
          </a:p>
        </p:txBody>
      </p:sp>
      <p:sp>
        <p:nvSpPr>
          <p:cNvPr id="8" name="Title 12">
            <a:extLst>
              <a:ext uri="{FF2B5EF4-FFF2-40B4-BE49-F238E27FC236}">
                <a16:creationId xmlns:a16="http://schemas.microsoft.com/office/drawing/2014/main" id="{1FF92581-8CFE-1E48-8438-2870C87049F6}"/>
              </a:ext>
            </a:extLst>
          </p:cNvPr>
          <p:cNvSpPr>
            <a:spLocks noGrp="1"/>
          </p:cNvSpPr>
          <p:nvPr>
            <p:ph type="title"/>
          </p:nvPr>
        </p:nvSpPr>
        <p:spPr>
          <a:xfrm>
            <a:off x="2590800" y="4035238"/>
            <a:ext cx="6096000" cy="857250"/>
          </a:xfrm>
        </p:spPr>
        <p:txBody>
          <a:bodyPr/>
          <a:lstStyle>
            <a:lvl1pPr>
              <a:defRPr sz="30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2637304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4BB40F6-BDD4-284A-A03F-93525FFFD3B2}"/>
              </a:ext>
            </a:extLst>
          </p:cNvPr>
          <p:cNvPicPr>
            <a:picLocks noChangeAspect="1"/>
          </p:cNvPicPr>
          <p:nvPr/>
        </p:nvPicPr>
        <p:blipFill>
          <a:blip r:embed="rId16"/>
          <a:stretch>
            <a:fillRect/>
          </a:stretch>
        </p:blipFill>
        <p:spPr>
          <a:xfrm>
            <a:off x="0" y="4486275"/>
            <a:ext cx="9144000" cy="657225"/>
          </a:xfrm>
          <a:prstGeom prst="rect">
            <a:avLst/>
          </a:prstGeom>
        </p:spPr>
      </p:pic>
      <p:pic>
        <p:nvPicPr>
          <p:cNvPr id="10" name="Picture 9">
            <a:extLst>
              <a:ext uri="{FF2B5EF4-FFF2-40B4-BE49-F238E27FC236}">
                <a16:creationId xmlns:a16="http://schemas.microsoft.com/office/drawing/2014/main" id="{D7771A63-B302-B849-A8AE-4E6629B77B12}"/>
              </a:ext>
            </a:extLst>
          </p:cNvPr>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8459623" y="4578787"/>
            <a:ext cx="610077" cy="504891"/>
          </a:xfrm>
          <a:prstGeom prst="rect">
            <a:avLst/>
          </a:prstGeom>
        </p:spPr>
      </p:pic>
      <p:sp>
        <p:nvSpPr>
          <p:cNvPr id="7" name="Title Placeholder 1">
            <a:extLst>
              <a:ext uri="{FF2B5EF4-FFF2-40B4-BE49-F238E27FC236}">
                <a16:creationId xmlns:a16="http://schemas.microsoft.com/office/drawing/2014/main" id="{2C15D5B1-9BB5-944D-A44F-8D56CE17A47F}"/>
              </a:ext>
            </a:extLst>
          </p:cNvPr>
          <p:cNvSpPr>
            <a:spLocks noGrp="1"/>
          </p:cNvSpPr>
          <p:nvPr>
            <p:ph type="title"/>
          </p:nvPr>
        </p:nvSpPr>
        <p:spPr>
          <a:xfrm>
            <a:off x="346296" y="107157"/>
            <a:ext cx="7746145" cy="3080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8" name="Text Placeholder 2">
            <a:extLst>
              <a:ext uri="{FF2B5EF4-FFF2-40B4-BE49-F238E27FC236}">
                <a16:creationId xmlns:a16="http://schemas.microsoft.com/office/drawing/2014/main" id="{7F74112A-B7EA-C348-B702-FF68DC24FC9C}"/>
              </a:ext>
            </a:extLst>
          </p:cNvPr>
          <p:cNvSpPr>
            <a:spLocks noGrp="1"/>
          </p:cNvSpPr>
          <p:nvPr>
            <p:ph type="body" idx="1"/>
          </p:nvPr>
        </p:nvSpPr>
        <p:spPr>
          <a:xfrm>
            <a:off x="346295" y="465589"/>
            <a:ext cx="8426513" cy="418338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11">
            <a:extLst>
              <a:ext uri="{FF2B5EF4-FFF2-40B4-BE49-F238E27FC236}">
                <a16:creationId xmlns:a16="http://schemas.microsoft.com/office/drawing/2014/main" id="{4CEDC5F1-351E-804F-B246-CB5E298081F1}"/>
              </a:ext>
            </a:extLst>
          </p:cNvPr>
          <p:cNvPicPr>
            <a:picLocks noChangeAspect="1"/>
          </p:cNvPicPr>
          <p:nvPr/>
        </p:nvPicPr>
        <p:blipFill>
          <a:blip r:embed="rId18" cstate="print">
            <a:extLst>
              <a:ext uri="{28A0092B-C50C-407E-A947-70E740481C1C}">
                <a14:useLocalDpi xmlns:a14="http://schemas.microsoft.com/office/drawing/2010/main"/>
              </a:ext>
            </a:extLst>
          </a:blip>
          <a:stretch>
            <a:fillRect/>
          </a:stretch>
        </p:blipFill>
        <p:spPr>
          <a:xfrm>
            <a:off x="8327560" y="107157"/>
            <a:ext cx="582716" cy="480060"/>
          </a:xfrm>
          <a:prstGeom prst="rect">
            <a:avLst/>
          </a:prstGeom>
        </p:spPr>
      </p:pic>
      <p:sp>
        <p:nvSpPr>
          <p:cNvPr id="15" name="Date Placeholder 3">
            <a:extLst>
              <a:ext uri="{FF2B5EF4-FFF2-40B4-BE49-F238E27FC236}">
                <a16:creationId xmlns:a16="http://schemas.microsoft.com/office/drawing/2014/main" id="{236E7A53-E5AF-B54E-8852-0A666E2D131C}"/>
              </a:ext>
            </a:extLst>
          </p:cNvPr>
          <p:cNvSpPr>
            <a:spLocks noGrp="1"/>
          </p:cNvSpPr>
          <p:nvPr>
            <p:ph type="dt" sz="half" idx="2"/>
          </p:nvPr>
        </p:nvSpPr>
        <p:spPr>
          <a:xfrm>
            <a:off x="2791324" y="4955299"/>
            <a:ext cx="633593" cy="188201"/>
          </a:xfrm>
          <a:prstGeom prst="rect">
            <a:avLst/>
          </a:prstGeom>
          <a:effectLst/>
        </p:spPr>
        <p:txBody>
          <a:bodyPr vert="horz" lIns="91440" tIns="45720" rIns="91440" bIns="45720" rtlCol="0" anchor="ctr"/>
          <a:lstStyle>
            <a:lvl1pPr algn="l">
              <a:defRPr sz="675" b="1">
                <a:solidFill>
                  <a:srgbClr val="ADB8CC"/>
                </a:solidFill>
                <a:effectLst>
                  <a:glow rad="190500">
                    <a:srgbClr val="0B183D">
                      <a:alpha val="50000"/>
                    </a:srgbClr>
                  </a:glow>
                </a:effectLst>
              </a:defRPr>
            </a:lvl1pPr>
          </a:lstStyle>
          <a:p>
            <a:fld id="{54081D04-EBE0-9D46-AD02-D42CC4F78F3A}" type="datetimeFigureOut">
              <a:rPr lang="en-US" smtClean="0"/>
              <a:t>8/12/20</a:t>
            </a:fld>
            <a:endParaRPr lang="en-US"/>
          </a:p>
        </p:txBody>
      </p:sp>
      <p:sp>
        <p:nvSpPr>
          <p:cNvPr id="16" name="Footer Placeholder 4">
            <a:extLst>
              <a:ext uri="{FF2B5EF4-FFF2-40B4-BE49-F238E27FC236}">
                <a16:creationId xmlns:a16="http://schemas.microsoft.com/office/drawing/2014/main" id="{B451D4E6-0DBA-BA4F-A395-FB3058C18AFC}"/>
              </a:ext>
            </a:extLst>
          </p:cNvPr>
          <p:cNvSpPr>
            <a:spLocks noGrp="1"/>
          </p:cNvSpPr>
          <p:nvPr>
            <p:ph type="ftr" sz="quarter" idx="3"/>
          </p:nvPr>
        </p:nvSpPr>
        <p:spPr>
          <a:xfrm>
            <a:off x="3770675" y="4955298"/>
            <a:ext cx="2855703" cy="188202"/>
          </a:xfrm>
          <a:prstGeom prst="rect">
            <a:avLst/>
          </a:prstGeom>
          <a:effectLst/>
        </p:spPr>
        <p:txBody>
          <a:bodyPr vert="horz" lIns="91440" tIns="45720" rIns="91440" bIns="45720" rtlCol="0" anchor="ctr"/>
          <a:lstStyle>
            <a:lvl1pPr algn="ctr">
              <a:defRPr sz="750" b="1">
                <a:solidFill>
                  <a:srgbClr val="ADB8CC"/>
                </a:solidFill>
                <a:effectLst>
                  <a:glow rad="190500">
                    <a:srgbClr val="0B183D">
                      <a:alpha val="50000"/>
                    </a:srgbClr>
                  </a:glow>
                </a:effectLst>
              </a:defRPr>
            </a:lvl1pPr>
          </a:lstStyle>
          <a:p>
            <a:endParaRPr lang="en-US"/>
          </a:p>
        </p:txBody>
      </p:sp>
      <p:sp>
        <p:nvSpPr>
          <p:cNvPr id="17" name="Slide Number Placeholder 5">
            <a:extLst>
              <a:ext uri="{FF2B5EF4-FFF2-40B4-BE49-F238E27FC236}">
                <a16:creationId xmlns:a16="http://schemas.microsoft.com/office/drawing/2014/main" id="{9D47F61E-F8D2-CB4F-B177-62E2FE9F76D7}"/>
              </a:ext>
            </a:extLst>
          </p:cNvPr>
          <p:cNvSpPr>
            <a:spLocks noGrp="1"/>
          </p:cNvSpPr>
          <p:nvPr>
            <p:ph type="sldNum" sz="quarter" idx="4"/>
          </p:nvPr>
        </p:nvSpPr>
        <p:spPr>
          <a:xfrm>
            <a:off x="7468741" y="4955298"/>
            <a:ext cx="993212" cy="188202"/>
          </a:xfrm>
          <a:prstGeom prst="rect">
            <a:avLst/>
          </a:prstGeom>
          <a:effectLst/>
        </p:spPr>
        <p:txBody>
          <a:bodyPr vert="horz" lIns="91440" tIns="45720" rIns="91440" bIns="45720" rtlCol="0" anchor="ctr"/>
          <a:lstStyle>
            <a:lvl1pPr algn="r">
              <a:defRPr sz="900" b="1">
                <a:solidFill>
                  <a:srgbClr val="ADB8CC"/>
                </a:solidFill>
                <a:effectLst>
                  <a:glow rad="190500">
                    <a:srgbClr val="0B183D">
                      <a:alpha val="50000"/>
                    </a:srgbClr>
                  </a:glow>
                </a:effectLst>
              </a:defRPr>
            </a:lvl1pPr>
          </a:lstStyle>
          <a:p>
            <a:fld id="{0AF55A35-7ED7-DD4F-85C9-98165BD8A662}" type="slidenum">
              <a:rPr lang="en-US" smtClean="0"/>
              <a:t>‹#›</a:t>
            </a:fld>
            <a:endParaRPr lang="en-US"/>
          </a:p>
        </p:txBody>
      </p:sp>
      <p:sp>
        <p:nvSpPr>
          <p:cNvPr id="21" name="Text Box 7">
            <a:extLst>
              <a:ext uri="{FF2B5EF4-FFF2-40B4-BE49-F238E27FC236}">
                <a16:creationId xmlns:a16="http://schemas.microsoft.com/office/drawing/2014/main" id="{E6EBECB1-2664-BC4B-A766-7D22398B23DA}"/>
              </a:ext>
            </a:extLst>
          </p:cNvPr>
          <p:cNvSpPr txBox="1">
            <a:spLocks noChangeArrowheads="1"/>
          </p:cNvSpPr>
          <p:nvPr/>
        </p:nvSpPr>
        <p:spPr bwMode="auto">
          <a:xfrm>
            <a:off x="271753" y="4955298"/>
            <a:ext cx="2247818" cy="181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lIns="76412" tIns="38206" rIns="76412" bIns="38206" anchor="b">
            <a:spAutoFit/>
          </a:bodyPr>
          <a:lstStyle>
            <a:lvl1pPr defTabSz="1019175">
              <a:defRPr sz="2400">
                <a:solidFill>
                  <a:schemeClr val="tx1"/>
                </a:solidFill>
                <a:latin typeface="55 Helvetica Roman" pitchFamily="1" charset="0"/>
              </a:defRPr>
            </a:lvl1pPr>
            <a:lvl2pPr marL="509588" defTabSz="1019175">
              <a:defRPr sz="2400">
                <a:solidFill>
                  <a:schemeClr val="tx1"/>
                </a:solidFill>
                <a:latin typeface="55 Helvetica Roman" pitchFamily="1" charset="0"/>
              </a:defRPr>
            </a:lvl2pPr>
            <a:lvl3pPr marL="1019175" defTabSz="1019175">
              <a:defRPr sz="2400">
                <a:solidFill>
                  <a:schemeClr val="tx1"/>
                </a:solidFill>
                <a:latin typeface="55 Helvetica Roman" pitchFamily="1" charset="0"/>
              </a:defRPr>
            </a:lvl3pPr>
            <a:lvl4pPr marL="1528763" defTabSz="1019175">
              <a:defRPr sz="2400">
                <a:solidFill>
                  <a:schemeClr val="tx1"/>
                </a:solidFill>
                <a:latin typeface="55 Helvetica Roman" pitchFamily="1" charset="0"/>
              </a:defRPr>
            </a:lvl4pPr>
            <a:lvl5pPr marL="2038350" defTabSz="1019175">
              <a:defRPr sz="2400">
                <a:solidFill>
                  <a:schemeClr val="tx1"/>
                </a:solidFill>
                <a:latin typeface="55 Helvetica Roman" pitchFamily="1" charset="0"/>
              </a:defRPr>
            </a:lvl5pPr>
            <a:lvl6pPr marL="2495550" defTabSz="1019175" fontAlgn="base">
              <a:spcBef>
                <a:spcPct val="0"/>
              </a:spcBef>
              <a:spcAft>
                <a:spcPct val="0"/>
              </a:spcAft>
              <a:defRPr sz="2400">
                <a:solidFill>
                  <a:schemeClr val="tx1"/>
                </a:solidFill>
                <a:latin typeface="55 Helvetica Roman" pitchFamily="1" charset="0"/>
              </a:defRPr>
            </a:lvl6pPr>
            <a:lvl7pPr marL="2952750" defTabSz="1019175" fontAlgn="base">
              <a:spcBef>
                <a:spcPct val="0"/>
              </a:spcBef>
              <a:spcAft>
                <a:spcPct val="0"/>
              </a:spcAft>
              <a:defRPr sz="2400">
                <a:solidFill>
                  <a:schemeClr val="tx1"/>
                </a:solidFill>
                <a:latin typeface="55 Helvetica Roman" pitchFamily="1" charset="0"/>
              </a:defRPr>
            </a:lvl7pPr>
            <a:lvl8pPr marL="3409950" defTabSz="1019175" fontAlgn="base">
              <a:spcBef>
                <a:spcPct val="0"/>
              </a:spcBef>
              <a:spcAft>
                <a:spcPct val="0"/>
              </a:spcAft>
              <a:defRPr sz="2400">
                <a:solidFill>
                  <a:schemeClr val="tx1"/>
                </a:solidFill>
                <a:latin typeface="55 Helvetica Roman" pitchFamily="1" charset="0"/>
              </a:defRPr>
            </a:lvl8pPr>
            <a:lvl9pPr marL="3867150" defTabSz="1019175" fontAlgn="base">
              <a:spcBef>
                <a:spcPct val="0"/>
              </a:spcBef>
              <a:spcAft>
                <a:spcPct val="0"/>
              </a:spcAft>
              <a:defRPr sz="2400">
                <a:solidFill>
                  <a:schemeClr val="tx1"/>
                </a:solidFill>
                <a:latin typeface="55 Helvetica Roman" pitchFamily="1" charset="0"/>
              </a:defRPr>
            </a:lvl9pPr>
          </a:lstStyle>
          <a:p>
            <a:pPr>
              <a:spcBef>
                <a:spcPct val="50000"/>
              </a:spcBef>
            </a:pPr>
            <a:r>
              <a:rPr lang="en-US" altLang="en-US" sz="675" b="1" dirty="0">
                <a:solidFill>
                  <a:srgbClr val="ADB8CC"/>
                </a:solidFill>
                <a:effectLst>
                  <a:glow rad="190500">
                    <a:srgbClr val="0B183D">
                      <a:alpha val="50000"/>
                    </a:srgbClr>
                  </a:glow>
                </a:effectLst>
                <a:latin typeface="Arial" panose="020B0604020202020204" pitchFamily="34" charset="0"/>
              </a:rPr>
              <a:t>National Aeronautics and Space Administration</a:t>
            </a:r>
          </a:p>
        </p:txBody>
      </p:sp>
    </p:spTree>
    <p:extLst>
      <p:ext uri="{BB962C8B-B14F-4D97-AF65-F5344CB8AC3E}">
        <p14:creationId xmlns:p14="http://schemas.microsoft.com/office/powerpoint/2010/main" val="2516046808"/>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1" r:id="rId11"/>
    <p:sldLayoutId id="2147483842" r:id="rId12"/>
    <p:sldLayoutId id="2147483843" r:id="rId13"/>
    <p:sldLayoutId id="2147483818"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2100" b="1"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2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1.xml"/><Relationship Id="rId1" Type="http://schemas.openxmlformats.org/officeDocument/2006/relationships/video" Target="https://www.youtube.com/embed/Rg12ub0PbeA?feature=oembed" TargetMode="External"/><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1.xml"/><Relationship Id="rId5" Type="http://schemas.openxmlformats.org/officeDocument/2006/relationships/image" Target="../media/image26.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29.jp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3.xml"/><Relationship Id="rId1" Type="http://schemas.openxmlformats.org/officeDocument/2006/relationships/slideLayout" Target="../slideLayouts/slideLayout13.xml"/><Relationship Id="rId5" Type="http://schemas.openxmlformats.org/officeDocument/2006/relationships/image" Target="../media/image33.jpg"/><Relationship Id="rId4" Type="http://schemas.openxmlformats.org/officeDocument/2006/relationships/image" Target="../media/image3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4E57D-B4BE-DD4D-802E-2568995F89A3}"/>
              </a:ext>
            </a:extLst>
          </p:cNvPr>
          <p:cNvSpPr>
            <a:spLocks noGrp="1"/>
          </p:cNvSpPr>
          <p:nvPr>
            <p:ph type="title"/>
          </p:nvPr>
        </p:nvSpPr>
        <p:spPr/>
        <p:txBody>
          <a:bodyPr/>
          <a:lstStyle/>
          <a:p>
            <a:r>
              <a:rPr lang="en-US" dirty="0"/>
              <a:t>Galaxy Clusters</a:t>
            </a:r>
          </a:p>
        </p:txBody>
      </p:sp>
      <p:sp>
        <p:nvSpPr>
          <p:cNvPr id="3" name="Text Placeholder 2">
            <a:extLst>
              <a:ext uri="{FF2B5EF4-FFF2-40B4-BE49-F238E27FC236}">
                <a16:creationId xmlns:a16="http://schemas.microsoft.com/office/drawing/2014/main" id="{D6A0CFD2-A2F5-404B-A58D-190F480D972E}"/>
              </a:ext>
            </a:extLst>
          </p:cNvPr>
          <p:cNvSpPr>
            <a:spLocks noGrp="1"/>
          </p:cNvSpPr>
          <p:nvPr>
            <p:ph type="body" idx="1"/>
          </p:nvPr>
        </p:nvSpPr>
        <p:spPr/>
        <p:txBody>
          <a:bodyPr/>
          <a:lstStyle/>
          <a:p>
            <a:r>
              <a:rPr lang="en-US" dirty="0"/>
              <a:t>Dr. Steven Ehlert</a:t>
            </a:r>
          </a:p>
          <a:p>
            <a:r>
              <a:rPr lang="en-US" dirty="0"/>
              <a:t>NASA Marshall Space Flight Center</a:t>
            </a:r>
          </a:p>
        </p:txBody>
      </p:sp>
    </p:spTree>
    <p:extLst>
      <p:ext uri="{BB962C8B-B14F-4D97-AF65-F5344CB8AC3E}">
        <p14:creationId xmlns:p14="http://schemas.microsoft.com/office/powerpoint/2010/main" val="2984762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2B3B02-F987-D945-AC54-E2C235C264EF}"/>
              </a:ext>
            </a:extLst>
          </p:cNvPr>
          <p:cNvSpPr>
            <a:spLocks noGrp="1"/>
          </p:cNvSpPr>
          <p:nvPr>
            <p:ph sz="quarter" idx="14"/>
          </p:nvPr>
        </p:nvSpPr>
        <p:spPr/>
        <p:txBody>
          <a:bodyPr>
            <a:normAutofit/>
          </a:bodyPr>
          <a:lstStyle/>
          <a:p>
            <a:pPr marL="0" indent="0" algn="ctr">
              <a:buNone/>
            </a:pPr>
            <a:r>
              <a:rPr lang="en-US" sz="2000" dirty="0"/>
              <a:t>Galaxy Clusters are the largest bound structures in the Universe. </a:t>
            </a:r>
          </a:p>
        </p:txBody>
      </p:sp>
      <p:pic>
        <p:nvPicPr>
          <p:cNvPr id="4" name="Picture 3" descr="A picture containing object, outdoor, star, night&#10;&#10;Description automatically generated">
            <a:extLst>
              <a:ext uri="{FF2B5EF4-FFF2-40B4-BE49-F238E27FC236}">
                <a16:creationId xmlns:a16="http://schemas.microsoft.com/office/drawing/2014/main" id="{7DC0B576-A279-6044-8017-806E988D88FD}"/>
              </a:ext>
            </a:extLst>
          </p:cNvPr>
          <p:cNvPicPr>
            <a:picLocks noChangeAspect="1"/>
          </p:cNvPicPr>
          <p:nvPr/>
        </p:nvPicPr>
        <p:blipFill>
          <a:blip r:embed="rId3"/>
          <a:stretch>
            <a:fillRect/>
          </a:stretch>
        </p:blipFill>
        <p:spPr>
          <a:xfrm>
            <a:off x="2119214" y="417352"/>
            <a:ext cx="4643093" cy="4308796"/>
          </a:xfrm>
          <a:prstGeom prst="rect">
            <a:avLst/>
          </a:prstGeom>
        </p:spPr>
      </p:pic>
    </p:spTree>
    <p:extLst>
      <p:ext uri="{BB962C8B-B14F-4D97-AF65-F5344CB8AC3E}">
        <p14:creationId xmlns:p14="http://schemas.microsoft.com/office/powerpoint/2010/main" val="1925358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FD6264B-D323-B249-8A67-528993423F87}"/>
              </a:ext>
            </a:extLst>
          </p:cNvPr>
          <p:cNvSpPr>
            <a:spLocks noGrp="1"/>
          </p:cNvSpPr>
          <p:nvPr>
            <p:ph sz="quarter" idx="14"/>
          </p:nvPr>
        </p:nvSpPr>
        <p:spPr>
          <a:xfrm>
            <a:off x="0" y="190832"/>
            <a:ext cx="9144000" cy="5143499"/>
          </a:xfrm>
        </p:spPr>
        <p:txBody>
          <a:bodyPr>
            <a:normAutofit/>
          </a:bodyPr>
          <a:lstStyle/>
          <a:p>
            <a:pPr marL="0" indent="0" algn="ctr">
              <a:buNone/>
            </a:pPr>
            <a:r>
              <a:rPr lang="en-US" sz="2000" dirty="0"/>
              <a:t>Just how large are galaxy clusters?</a:t>
            </a:r>
          </a:p>
        </p:txBody>
      </p:sp>
      <mc:AlternateContent xmlns:mc="http://schemas.openxmlformats.org/markup-compatibility/2006" xmlns:a14="http://schemas.microsoft.com/office/drawing/2010/main">
        <mc:Choice Requires="a14">
          <p:graphicFrame>
            <p:nvGraphicFramePr>
              <p:cNvPr id="3" name="Table 2">
                <a:extLst>
                  <a:ext uri="{FF2B5EF4-FFF2-40B4-BE49-F238E27FC236}">
                    <a16:creationId xmlns:a16="http://schemas.microsoft.com/office/drawing/2014/main" id="{A8D21057-0563-0B45-8E54-E8B6C7179A5A}"/>
                  </a:ext>
                </a:extLst>
              </p:cNvPr>
              <p:cNvGraphicFramePr>
                <a:graphicFrameLocks noGrp="1"/>
              </p:cNvGraphicFramePr>
              <p:nvPr>
                <p:extLst>
                  <p:ext uri="{D42A27DB-BD31-4B8C-83A1-F6EECF244321}">
                    <p14:modId xmlns:p14="http://schemas.microsoft.com/office/powerpoint/2010/main" val="897859688"/>
                  </p:ext>
                </p:extLst>
              </p:nvPr>
            </p:nvGraphicFramePr>
            <p:xfrm>
              <a:off x="505063" y="638257"/>
              <a:ext cx="7795421" cy="3866985"/>
            </p:xfrm>
            <a:graphic>
              <a:graphicData uri="http://schemas.openxmlformats.org/drawingml/2006/table">
                <a:tbl>
                  <a:tblPr firstRow="1" bandRow="1">
                    <a:tableStyleId>{5C22544A-7EE6-4342-B048-85BDC9FD1C3A}</a:tableStyleId>
                  </a:tblPr>
                  <a:tblGrid>
                    <a:gridCol w="2534229">
                      <a:extLst>
                        <a:ext uri="{9D8B030D-6E8A-4147-A177-3AD203B41FA5}">
                          <a16:colId xmlns:a16="http://schemas.microsoft.com/office/drawing/2014/main" val="3654048513"/>
                        </a:ext>
                      </a:extLst>
                    </a:gridCol>
                    <a:gridCol w="2035061">
                      <a:extLst>
                        <a:ext uri="{9D8B030D-6E8A-4147-A177-3AD203B41FA5}">
                          <a16:colId xmlns:a16="http://schemas.microsoft.com/office/drawing/2014/main" val="1153951529"/>
                        </a:ext>
                      </a:extLst>
                    </a:gridCol>
                    <a:gridCol w="3226131">
                      <a:extLst>
                        <a:ext uri="{9D8B030D-6E8A-4147-A177-3AD203B41FA5}">
                          <a16:colId xmlns:a16="http://schemas.microsoft.com/office/drawing/2014/main" val="447050793"/>
                        </a:ext>
                      </a:extLst>
                    </a:gridCol>
                  </a:tblGrid>
                  <a:tr h="590902">
                    <a:tc>
                      <a:txBody>
                        <a:bodyPr/>
                        <a:lstStyle/>
                        <a:p>
                          <a:r>
                            <a:rPr lang="en-US" dirty="0"/>
                            <a:t>Object</a:t>
                          </a:r>
                        </a:p>
                      </a:txBody>
                      <a:tcPr/>
                    </a:tc>
                    <a:tc>
                      <a:txBody>
                        <a:bodyPr/>
                        <a:lstStyle/>
                        <a:p>
                          <a:r>
                            <a:rPr lang="en-US" dirty="0"/>
                            <a:t>Mass (Solar)</a:t>
                          </a:r>
                        </a:p>
                      </a:txBody>
                      <a:tcPr/>
                    </a:tc>
                    <a:tc>
                      <a:txBody>
                        <a:bodyPr/>
                        <a:lstStyle/>
                        <a:p>
                          <a:r>
                            <a:rPr lang="en-US" dirty="0"/>
                            <a:t>In Words</a:t>
                          </a:r>
                        </a:p>
                      </a:txBody>
                      <a:tcPr/>
                    </a:tc>
                    <a:extLst>
                      <a:ext uri="{0D108BD9-81ED-4DB2-BD59-A6C34878D82A}">
                        <a16:rowId xmlns:a16="http://schemas.microsoft.com/office/drawing/2014/main" val="1837852095"/>
                      </a:ext>
                    </a:extLst>
                  </a:tr>
                  <a:tr h="348368">
                    <a:tc>
                      <a:txBody>
                        <a:bodyPr/>
                        <a:lstStyle/>
                        <a:p>
                          <a:r>
                            <a:rPr lang="en-US" dirty="0"/>
                            <a:t>Earth</a:t>
                          </a:r>
                        </a:p>
                      </a:txBody>
                      <a:tcPr/>
                    </a:tc>
                    <a:tc>
                      <a:txBody>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3 </m:t>
                                </m:r>
                                <m:r>
                                  <a:rPr lang="en-US" b="0" i="1" smtClean="0">
                                    <a:latin typeface="Cambria Math" panose="02040503050406030204" pitchFamily="18" charset="0"/>
                                    <a:ea typeface="Cambria Math" panose="02040503050406030204" pitchFamily="18" charset="0"/>
                                  </a:rPr>
                                  <m:t>× </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10</m:t>
                                    </m:r>
                                  </m:e>
                                  <m:sup>
                                    <m:r>
                                      <a:rPr lang="en-US" b="0" i="1" smtClean="0">
                                        <a:latin typeface="Cambria Math" panose="02040503050406030204" pitchFamily="18" charset="0"/>
                                        <a:ea typeface="Cambria Math" panose="02040503050406030204" pitchFamily="18" charset="0"/>
                                      </a:rPr>
                                      <m:t>−6</m:t>
                                    </m:r>
                                  </m:sup>
                                </m:sSup>
                              </m:oMath>
                            </m:oMathPara>
                          </a14:m>
                          <a:endParaRPr lang="en-US" dirty="0"/>
                        </a:p>
                      </a:txBody>
                      <a:tcPr/>
                    </a:tc>
                    <a:tc>
                      <a:txBody>
                        <a:bodyPr/>
                        <a:lstStyle/>
                        <a:p>
                          <a:r>
                            <a:rPr lang="en-US" dirty="0"/>
                            <a:t>3 millionths</a:t>
                          </a:r>
                        </a:p>
                      </a:txBody>
                      <a:tcPr/>
                    </a:tc>
                    <a:extLst>
                      <a:ext uri="{0D108BD9-81ED-4DB2-BD59-A6C34878D82A}">
                        <a16:rowId xmlns:a16="http://schemas.microsoft.com/office/drawing/2014/main" val="2771448079"/>
                      </a:ext>
                    </a:extLst>
                  </a:tr>
                  <a:tr h="348368">
                    <a:tc>
                      <a:txBody>
                        <a:bodyPr/>
                        <a:lstStyle/>
                        <a:p>
                          <a:r>
                            <a:rPr lang="en-US" dirty="0"/>
                            <a:t>Sun</a:t>
                          </a:r>
                        </a:p>
                      </a:txBody>
                      <a:tcPr/>
                    </a:tc>
                    <a:tc>
                      <a:txBody>
                        <a:bodyPr/>
                        <a:lstStyle/>
                        <a:p>
                          <a:pPr marL="0" marR="0" lvl="0" indent="0" algn="l" defTabSz="457189"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1</m:t>
                                </m:r>
                              </m:oMath>
                            </m:oMathPara>
                          </a14:m>
                          <a:endParaRPr lang="en-US" dirty="0"/>
                        </a:p>
                      </a:txBody>
                      <a:tcPr/>
                    </a:tc>
                    <a:tc>
                      <a:txBody>
                        <a:bodyPr/>
                        <a:lstStyle/>
                        <a:p>
                          <a:r>
                            <a:rPr lang="en-US" dirty="0"/>
                            <a:t>One</a:t>
                          </a:r>
                        </a:p>
                      </a:txBody>
                      <a:tcPr/>
                    </a:tc>
                    <a:extLst>
                      <a:ext uri="{0D108BD9-81ED-4DB2-BD59-A6C34878D82A}">
                        <a16:rowId xmlns:a16="http://schemas.microsoft.com/office/drawing/2014/main" val="169351273"/>
                      </a:ext>
                    </a:extLst>
                  </a:tr>
                  <a:tr h="433982">
                    <a:tc>
                      <a:txBody>
                        <a:bodyPr/>
                        <a:lstStyle/>
                        <a:p>
                          <a:r>
                            <a:rPr lang="en-US" dirty="0"/>
                            <a:t>M13 Globular Cluster</a:t>
                          </a:r>
                        </a:p>
                      </a:txBody>
                      <a:tcPr/>
                    </a:tc>
                    <a:tc>
                      <a:txBody>
                        <a:bodyPr/>
                        <a:lstStyle/>
                        <a:p>
                          <a:pPr marL="0" marR="0" lvl="0" indent="0" algn="l" defTabSz="457189"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6 </m:t>
                                </m:r>
                                <m:r>
                                  <a:rPr lang="en-US" b="0" i="1" smtClean="0">
                                    <a:latin typeface="Cambria Math" panose="02040503050406030204" pitchFamily="18" charset="0"/>
                                    <a:ea typeface="Cambria Math" panose="02040503050406030204" pitchFamily="18" charset="0"/>
                                  </a:rPr>
                                  <m:t>× </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10</m:t>
                                    </m:r>
                                  </m:e>
                                  <m:sup>
                                    <m:r>
                                      <a:rPr lang="en-US" b="0" i="1" smtClean="0">
                                        <a:latin typeface="Cambria Math" panose="02040503050406030204" pitchFamily="18" charset="0"/>
                                        <a:ea typeface="Cambria Math" panose="02040503050406030204" pitchFamily="18" charset="0"/>
                                      </a:rPr>
                                      <m:t>5</m:t>
                                    </m:r>
                                  </m:sup>
                                </m:sSup>
                              </m:oMath>
                            </m:oMathPara>
                          </a14:m>
                          <a:endParaRPr lang="en-US" dirty="0"/>
                        </a:p>
                      </a:txBody>
                      <a:tcPr/>
                    </a:tc>
                    <a:tc>
                      <a:txBody>
                        <a:bodyPr/>
                        <a:lstStyle/>
                        <a:p>
                          <a:r>
                            <a:rPr lang="en-US" dirty="0"/>
                            <a:t>Six Hundred Thousand</a:t>
                          </a:r>
                        </a:p>
                      </a:txBody>
                      <a:tcPr/>
                    </a:tc>
                    <a:extLst>
                      <a:ext uri="{0D108BD9-81ED-4DB2-BD59-A6C34878D82A}">
                        <a16:rowId xmlns:a16="http://schemas.microsoft.com/office/drawing/2014/main" val="2238179394"/>
                      </a:ext>
                    </a:extLst>
                  </a:tr>
                  <a:tr h="348368">
                    <a:tc>
                      <a:txBody>
                        <a:bodyPr/>
                        <a:lstStyle/>
                        <a:p>
                          <a:r>
                            <a:rPr lang="en-US" dirty="0"/>
                            <a:t>Sag A*</a:t>
                          </a:r>
                        </a:p>
                      </a:txBody>
                      <a:tcPr/>
                    </a:tc>
                    <a:tc>
                      <a:txBody>
                        <a:bodyPr/>
                        <a:lstStyle/>
                        <a:p>
                          <a:pPr marL="0" marR="0" lvl="0" indent="0" algn="l" defTabSz="457189"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4 </m:t>
                                </m:r>
                                <m:r>
                                  <a:rPr lang="en-US" b="0" i="1" smtClean="0">
                                    <a:latin typeface="Cambria Math" panose="02040503050406030204" pitchFamily="18" charset="0"/>
                                    <a:ea typeface="Cambria Math" panose="02040503050406030204" pitchFamily="18" charset="0"/>
                                  </a:rPr>
                                  <m:t>× </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10</m:t>
                                    </m:r>
                                  </m:e>
                                  <m:sup>
                                    <m:r>
                                      <a:rPr lang="en-US" b="0" i="1" smtClean="0">
                                        <a:latin typeface="Cambria Math" panose="02040503050406030204" pitchFamily="18" charset="0"/>
                                        <a:ea typeface="Cambria Math" panose="02040503050406030204" pitchFamily="18" charset="0"/>
                                      </a:rPr>
                                      <m:t>6</m:t>
                                    </m:r>
                                  </m:sup>
                                </m:sSup>
                              </m:oMath>
                            </m:oMathPara>
                          </a14:m>
                          <a:endParaRPr lang="en-US" dirty="0"/>
                        </a:p>
                      </a:txBody>
                      <a:tcPr/>
                    </a:tc>
                    <a:tc>
                      <a:txBody>
                        <a:bodyPr/>
                        <a:lstStyle/>
                        <a:p>
                          <a:r>
                            <a:rPr lang="en-US" dirty="0"/>
                            <a:t>Four Million</a:t>
                          </a:r>
                        </a:p>
                      </a:txBody>
                      <a:tcPr/>
                    </a:tc>
                    <a:extLst>
                      <a:ext uri="{0D108BD9-81ED-4DB2-BD59-A6C34878D82A}">
                        <a16:rowId xmlns:a16="http://schemas.microsoft.com/office/drawing/2014/main" val="3264866536"/>
                      </a:ext>
                    </a:extLst>
                  </a:tr>
                  <a:tr h="348368">
                    <a:tc>
                      <a:txBody>
                        <a:bodyPr/>
                        <a:lstStyle/>
                        <a:p>
                          <a:r>
                            <a:rPr lang="en-US" dirty="0"/>
                            <a:t>M87 Black Hole</a:t>
                          </a:r>
                        </a:p>
                      </a:txBody>
                      <a:tcPr/>
                    </a:tc>
                    <a:tc>
                      <a:txBody>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6.5 </m:t>
                                </m:r>
                                <m:r>
                                  <a:rPr lang="en-US" b="0" i="1" smtClean="0">
                                    <a:latin typeface="Cambria Math" panose="02040503050406030204" pitchFamily="18" charset="0"/>
                                    <a:ea typeface="Cambria Math" panose="02040503050406030204" pitchFamily="18" charset="0"/>
                                  </a:rPr>
                                  <m:t>× </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10</m:t>
                                    </m:r>
                                  </m:e>
                                  <m:sup>
                                    <m:r>
                                      <a:rPr lang="en-US" b="0" i="1" smtClean="0">
                                        <a:latin typeface="Cambria Math" panose="02040503050406030204" pitchFamily="18" charset="0"/>
                                        <a:ea typeface="Cambria Math" panose="02040503050406030204" pitchFamily="18" charset="0"/>
                                      </a:rPr>
                                      <m:t>9</m:t>
                                    </m:r>
                                  </m:sup>
                                </m:sSup>
                              </m:oMath>
                            </m:oMathPara>
                          </a14:m>
                          <a:endParaRPr lang="en-US" dirty="0"/>
                        </a:p>
                      </a:txBody>
                      <a:tcPr/>
                    </a:tc>
                    <a:tc>
                      <a:txBody>
                        <a:bodyPr/>
                        <a:lstStyle/>
                        <a:p>
                          <a:r>
                            <a:rPr lang="en-US" dirty="0"/>
                            <a:t>Six and a Half Billion</a:t>
                          </a:r>
                        </a:p>
                      </a:txBody>
                      <a:tcPr/>
                    </a:tc>
                    <a:extLst>
                      <a:ext uri="{0D108BD9-81ED-4DB2-BD59-A6C34878D82A}">
                        <a16:rowId xmlns:a16="http://schemas.microsoft.com/office/drawing/2014/main" val="3191253314"/>
                      </a:ext>
                    </a:extLst>
                  </a:tr>
                  <a:tr h="348368">
                    <a:tc>
                      <a:txBody>
                        <a:bodyPr/>
                        <a:lstStyle/>
                        <a:p>
                          <a:r>
                            <a:rPr lang="en-US" dirty="0"/>
                            <a:t>Milky Way Galaxy</a:t>
                          </a:r>
                        </a:p>
                      </a:txBody>
                      <a:tcPr/>
                    </a:tc>
                    <a:tc>
                      <a:txBody>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1 </m:t>
                                </m:r>
                                <m:r>
                                  <a:rPr lang="en-US" b="0" i="1" smtClean="0">
                                    <a:latin typeface="Cambria Math" panose="02040503050406030204" pitchFamily="18" charset="0"/>
                                    <a:ea typeface="Cambria Math" panose="02040503050406030204" pitchFamily="18" charset="0"/>
                                  </a:rPr>
                                  <m:t>× </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10</m:t>
                                    </m:r>
                                  </m:e>
                                  <m:sup>
                                    <m:r>
                                      <a:rPr lang="en-US" b="0" i="1" smtClean="0">
                                        <a:latin typeface="Cambria Math" panose="02040503050406030204" pitchFamily="18" charset="0"/>
                                        <a:ea typeface="Cambria Math" panose="02040503050406030204" pitchFamily="18" charset="0"/>
                                      </a:rPr>
                                      <m:t>12</m:t>
                                    </m:r>
                                  </m:sup>
                                </m:sSup>
                              </m:oMath>
                            </m:oMathPara>
                          </a14:m>
                          <a:endParaRPr lang="en-US" dirty="0"/>
                        </a:p>
                      </a:txBody>
                      <a:tcPr/>
                    </a:tc>
                    <a:tc>
                      <a:txBody>
                        <a:bodyPr/>
                        <a:lstStyle/>
                        <a:p>
                          <a:r>
                            <a:rPr lang="en-US" dirty="0"/>
                            <a:t>One Trillion</a:t>
                          </a:r>
                        </a:p>
                      </a:txBody>
                      <a:tcPr/>
                    </a:tc>
                    <a:extLst>
                      <a:ext uri="{0D108BD9-81ED-4DB2-BD59-A6C34878D82A}">
                        <a16:rowId xmlns:a16="http://schemas.microsoft.com/office/drawing/2014/main" val="3003754603"/>
                      </a:ext>
                    </a:extLst>
                  </a:tr>
                  <a:tr h="493545">
                    <a:tc>
                      <a:txBody>
                        <a:bodyPr/>
                        <a:lstStyle/>
                        <a:p>
                          <a:r>
                            <a:rPr lang="en-US" dirty="0"/>
                            <a:t>Virgo Cluster</a:t>
                          </a:r>
                        </a:p>
                      </a:txBody>
                      <a:tcPr/>
                    </a:tc>
                    <a:tc>
                      <a:txBody>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1 </m:t>
                                </m:r>
                                <m:r>
                                  <a:rPr lang="en-US" b="0" i="1" smtClean="0">
                                    <a:latin typeface="Cambria Math" panose="02040503050406030204" pitchFamily="18" charset="0"/>
                                    <a:ea typeface="Cambria Math" panose="02040503050406030204" pitchFamily="18" charset="0"/>
                                  </a:rPr>
                                  <m:t>× </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10</m:t>
                                    </m:r>
                                  </m:e>
                                  <m:sup>
                                    <m:r>
                                      <a:rPr lang="en-US" b="0" i="1" smtClean="0">
                                        <a:latin typeface="Cambria Math" panose="02040503050406030204" pitchFamily="18" charset="0"/>
                                        <a:ea typeface="Cambria Math" panose="02040503050406030204" pitchFamily="18" charset="0"/>
                                      </a:rPr>
                                      <m:t>14</m:t>
                                    </m:r>
                                  </m:sup>
                                </m:sSup>
                              </m:oMath>
                            </m:oMathPara>
                          </a14:m>
                          <a:endParaRPr lang="en-US" dirty="0"/>
                        </a:p>
                      </a:txBody>
                      <a:tcPr/>
                    </a:tc>
                    <a:tc>
                      <a:txBody>
                        <a:bodyPr/>
                        <a:lstStyle/>
                        <a:p>
                          <a:r>
                            <a:rPr lang="en-US" dirty="0"/>
                            <a:t>One Hundred Trillion</a:t>
                          </a:r>
                        </a:p>
                      </a:txBody>
                      <a:tcPr/>
                    </a:tc>
                    <a:extLst>
                      <a:ext uri="{0D108BD9-81ED-4DB2-BD59-A6C34878D82A}">
                        <a16:rowId xmlns:a16="http://schemas.microsoft.com/office/drawing/2014/main" val="2853613284"/>
                      </a:ext>
                    </a:extLst>
                  </a:tr>
                  <a:tr h="606716">
                    <a:tc>
                      <a:txBody>
                        <a:bodyPr/>
                        <a:lstStyle/>
                        <a:p>
                          <a:r>
                            <a:rPr lang="en-US" dirty="0"/>
                            <a:t>MACS J1149.5+2223</a:t>
                          </a:r>
                        </a:p>
                      </a:txBody>
                      <a:tcPr/>
                    </a:tc>
                    <a:tc>
                      <a:txBody>
                        <a:bodyPr/>
                        <a:lstStyle/>
                        <a:p>
                          <a:pPr marL="0" marR="0" lvl="0" indent="0" algn="l" defTabSz="457189"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2 </m:t>
                                </m:r>
                                <m:r>
                                  <a:rPr lang="en-US" b="0" i="1" smtClean="0">
                                    <a:latin typeface="Cambria Math" panose="02040503050406030204" pitchFamily="18" charset="0"/>
                                    <a:ea typeface="Cambria Math" panose="02040503050406030204" pitchFamily="18" charset="0"/>
                                  </a:rPr>
                                  <m:t>× </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10</m:t>
                                    </m:r>
                                  </m:e>
                                  <m:sup>
                                    <m:r>
                                      <a:rPr lang="en-US" b="0" i="1" smtClean="0">
                                        <a:latin typeface="Cambria Math" panose="02040503050406030204" pitchFamily="18" charset="0"/>
                                        <a:ea typeface="Cambria Math" panose="02040503050406030204" pitchFamily="18" charset="0"/>
                                      </a:rPr>
                                      <m:t>15</m:t>
                                    </m:r>
                                  </m:sup>
                                </m:sSup>
                              </m:oMath>
                            </m:oMathPara>
                          </a14:m>
                          <a:endParaRPr lang="en-US" dirty="0"/>
                        </a:p>
                        <a:p>
                          <a:endParaRPr lang="en-US" dirty="0"/>
                        </a:p>
                      </a:txBody>
                      <a:tcPr/>
                    </a:tc>
                    <a:tc>
                      <a:txBody>
                        <a:bodyPr/>
                        <a:lstStyle/>
                        <a:p>
                          <a:r>
                            <a:rPr lang="en-US" dirty="0"/>
                            <a:t>Two Quadrillion (or two million billion)</a:t>
                          </a:r>
                        </a:p>
                      </a:txBody>
                      <a:tcPr/>
                    </a:tc>
                    <a:extLst>
                      <a:ext uri="{0D108BD9-81ED-4DB2-BD59-A6C34878D82A}">
                        <a16:rowId xmlns:a16="http://schemas.microsoft.com/office/drawing/2014/main" val="301287210"/>
                      </a:ext>
                    </a:extLst>
                  </a:tr>
                </a:tbl>
              </a:graphicData>
            </a:graphic>
          </p:graphicFrame>
        </mc:Choice>
        <mc:Fallback xmlns="">
          <p:graphicFrame>
            <p:nvGraphicFramePr>
              <p:cNvPr id="3" name="Table 2">
                <a:extLst>
                  <a:ext uri="{FF2B5EF4-FFF2-40B4-BE49-F238E27FC236}">
                    <a16:creationId xmlns:a16="http://schemas.microsoft.com/office/drawing/2014/main" id="{A8D21057-0563-0B45-8E54-E8B6C7179A5A}"/>
                  </a:ext>
                </a:extLst>
              </p:cNvPr>
              <p:cNvGraphicFramePr>
                <a:graphicFrameLocks noGrp="1"/>
              </p:cNvGraphicFramePr>
              <p:nvPr>
                <p:extLst>
                  <p:ext uri="{D42A27DB-BD31-4B8C-83A1-F6EECF244321}">
                    <p14:modId xmlns:p14="http://schemas.microsoft.com/office/powerpoint/2010/main" val="897859688"/>
                  </p:ext>
                </p:extLst>
              </p:nvPr>
            </p:nvGraphicFramePr>
            <p:xfrm>
              <a:off x="505063" y="638257"/>
              <a:ext cx="7795421" cy="3866985"/>
            </p:xfrm>
            <a:graphic>
              <a:graphicData uri="http://schemas.openxmlformats.org/drawingml/2006/table">
                <a:tbl>
                  <a:tblPr firstRow="1" bandRow="1">
                    <a:tableStyleId>{5C22544A-7EE6-4342-B048-85BDC9FD1C3A}</a:tableStyleId>
                  </a:tblPr>
                  <a:tblGrid>
                    <a:gridCol w="2534229">
                      <a:extLst>
                        <a:ext uri="{9D8B030D-6E8A-4147-A177-3AD203B41FA5}">
                          <a16:colId xmlns:a16="http://schemas.microsoft.com/office/drawing/2014/main" val="3654048513"/>
                        </a:ext>
                      </a:extLst>
                    </a:gridCol>
                    <a:gridCol w="2035061">
                      <a:extLst>
                        <a:ext uri="{9D8B030D-6E8A-4147-A177-3AD203B41FA5}">
                          <a16:colId xmlns:a16="http://schemas.microsoft.com/office/drawing/2014/main" val="1153951529"/>
                        </a:ext>
                      </a:extLst>
                    </a:gridCol>
                    <a:gridCol w="3226131">
                      <a:extLst>
                        <a:ext uri="{9D8B030D-6E8A-4147-A177-3AD203B41FA5}">
                          <a16:colId xmlns:a16="http://schemas.microsoft.com/office/drawing/2014/main" val="447050793"/>
                        </a:ext>
                      </a:extLst>
                    </a:gridCol>
                  </a:tblGrid>
                  <a:tr h="590902">
                    <a:tc>
                      <a:txBody>
                        <a:bodyPr/>
                        <a:lstStyle/>
                        <a:p>
                          <a:r>
                            <a:rPr lang="en-US" dirty="0"/>
                            <a:t>Object</a:t>
                          </a:r>
                        </a:p>
                      </a:txBody>
                      <a:tcPr/>
                    </a:tc>
                    <a:tc>
                      <a:txBody>
                        <a:bodyPr/>
                        <a:lstStyle/>
                        <a:p>
                          <a:r>
                            <a:rPr lang="en-US" dirty="0"/>
                            <a:t>Mass (Solar)</a:t>
                          </a:r>
                        </a:p>
                      </a:txBody>
                      <a:tcPr/>
                    </a:tc>
                    <a:tc>
                      <a:txBody>
                        <a:bodyPr/>
                        <a:lstStyle/>
                        <a:p>
                          <a:r>
                            <a:rPr lang="en-US" dirty="0"/>
                            <a:t>In Words</a:t>
                          </a:r>
                        </a:p>
                      </a:txBody>
                      <a:tcPr/>
                    </a:tc>
                    <a:extLst>
                      <a:ext uri="{0D108BD9-81ED-4DB2-BD59-A6C34878D82A}">
                        <a16:rowId xmlns:a16="http://schemas.microsoft.com/office/drawing/2014/main" val="1837852095"/>
                      </a:ext>
                    </a:extLst>
                  </a:tr>
                  <a:tr h="348368">
                    <a:tc>
                      <a:txBody>
                        <a:bodyPr/>
                        <a:lstStyle/>
                        <a:p>
                          <a:r>
                            <a:rPr lang="en-US" dirty="0"/>
                            <a:t>Earth</a:t>
                          </a:r>
                        </a:p>
                      </a:txBody>
                      <a:tcPr/>
                    </a:tc>
                    <a:tc>
                      <a:txBody>
                        <a:bodyPr/>
                        <a:lstStyle/>
                        <a:p>
                          <a:endParaRPr lang="en-US"/>
                        </a:p>
                      </a:txBody>
                      <a:tcPr>
                        <a:blipFill>
                          <a:blip r:embed="rId3"/>
                          <a:stretch>
                            <a:fillRect l="-125625" t="-177778" r="-160000" b="-859259"/>
                          </a:stretch>
                        </a:blipFill>
                      </a:tcPr>
                    </a:tc>
                    <a:tc>
                      <a:txBody>
                        <a:bodyPr/>
                        <a:lstStyle/>
                        <a:p>
                          <a:r>
                            <a:rPr lang="en-US" dirty="0"/>
                            <a:t>3 millionths</a:t>
                          </a:r>
                        </a:p>
                      </a:txBody>
                      <a:tcPr/>
                    </a:tc>
                    <a:extLst>
                      <a:ext uri="{0D108BD9-81ED-4DB2-BD59-A6C34878D82A}">
                        <a16:rowId xmlns:a16="http://schemas.microsoft.com/office/drawing/2014/main" val="2771448079"/>
                      </a:ext>
                    </a:extLst>
                  </a:tr>
                  <a:tr h="348368">
                    <a:tc>
                      <a:txBody>
                        <a:bodyPr/>
                        <a:lstStyle/>
                        <a:p>
                          <a:r>
                            <a:rPr lang="en-US" dirty="0"/>
                            <a:t>Sun</a:t>
                          </a:r>
                        </a:p>
                      </a:txBody>
                      <a:tcPr/>
                    </a:tc>
                    <a:tc>
                      <a:txBody>
                        <a:bodyPr/>
                        <a:lstStyle/>
                        <a:p>
                          <a:endParaRPr lang="en-US"/>
                        </a:p>
                      </a:txBody>
                      <a:tcPr>
                        <a:blipFill>
                          <a:blip r:embed="rId3"/>
                          <a:stretch>
                            <a:fillRect l="-125625" t="-267857" r="-160000" b="-728571"/>
                          </a:stretch>
                        </a:blipFill>
                      </a:tcPr>
                    </a:tc>
                    <a:tc>
                      <a:txBody>
                        <a:bodyPr/>
                        <a:lstStyle/>
                        <a:p>
                          <a:r>
                            <a:rPr lang="en-US" dirty="0"/>
                            <a:t>One</a:t>
                          </a:r>
                        </a:p>
                      </a:txBody>
                      <a:tcPr/>
                    </a:tc>
                    <a:extLst>
                      <a:ext uri="{0D108BD9-81ED-4DB2-BD59-A6C34878D82A}">
                        <a16:rowId xmlns:a16="http://schemas.microsoft.com/office/drawing/2014/main" val="169351273"/>
                      </a:ext>
                    </a:extLst>
                  </a:tr>
                  <a:tr h="433982">
                    <a:tc>
                      <a:txBody>
                        <a:bodyPr/>
                        <a:lstStyle/>
                        <a:p>
                          <a:r>
                            <a:rPr lang="en-US" dirty="0"/>
                            <a:t>M13 Globular Cluster</a:t>
                          </a:r>
                        </a:p>
                      </a:txBody>
                      <a:tcPr/>
                    </a:tc>
                    <a:tc>
                      <a:txBody>
                        <a:bodyPr/>
                        <a:lstStyle/>
                        <a:p>
                          <a:endParaRPr lang="en-US"/>
                        </a:p>
                      </a:txBody>
                      <a:tcPr>
                        <a:blipFill>
                          <a:blip r:embed="rId3"/>
                          <a:stretch>
                            <a:fillRect l="-125625" t="-302941" r="-160000" b="-500000"/>
                          </a:stretch>
                        </a:blipFill>
                      </a:tcPr>
                    </a:tc>
                    <a:tc>
                      <a:txBody>
                        <a:bodyPr/>
                        <a:lstStyle/>
                        <a:p>
                          <a:r>
                            <a:rPr lang="en-US" dirty="0"/>
                            <a:t>Six Hundred Thousand</a:t>
                          </a:r>
                        </a:p>
                      </a:txBody>
                      <a:tcPr/>
                    </a:tc>
                    <a:extLst>
                      <a:ext uri="{0D108BD9-81ED-4DB2-BD59-A6C34878D82A}">
                        <a16:rowId xmlns:a16="http://schemas.microsoft.com/office/drawing/2014/main" val="2238179394"/>
                      </a:ext>
                    </a:extLst>
                  </a:tr>
                  <a:tr h="348368">
                    <a:tc>
                      <a:txBody>
                        <a:bodyPr/>
                        <a:lstStyle/>
                        <a:p>
                          <a:r>
                            <a:rPr lang="en-US" dirty="0"/>
                            <a:t>Sag A*</a:t>
                          </a:r>
                        </a:p>
                      </a:txBody>
                      <a:tcPr/>
                    </a:tc>
                    <a:tc>
                      <a:txBody>
                        <a:bodyPr/>
                        <a:lstStyle/>
                        <a:p>
                          <a:endParaRPr lang="en-US"/>
                        </a:p>
                      </a:txBody>
                      <a:tcPr>
                        <a:blipFill>
                          <a:blip r:embed="rId3"/>
                          <a:stretch>
                            <a:fillRect l="-125625" t="-507407" r="-160000" b="-529630"/>
                          </a:stretch>
                        </a:blipFill>
                      </a:tcPr>
                    </a:tc>
                    <a:tc>
                      <a:txBody>
                        <a:bodyPr/>
                        <a:lstStyle/>
                        <a:p>
                          <a:r>
                            <a:rPr lang="en-US" dirty="0"/>
                            <a:t>Four Million</a:t>
                          </a:r>
                        </a:p>
                      </a:txBody>
                      <a:tcPr/>
                    </a:tc>
                    <a:extLst>
                      <a:ext uri="{0D108BD9-81ED-4DB2-BD59-A6C34878D82A}">
                        <a16:rowId xmlns:a16="http://schemas.microsoft.com/office/drawing/2014/main" val="3264866536"/>
                      </a:ext>
                    </a:extLst>
                  </a:tr>
                  <a:tr h="348368">
                    <a:tc>
                      <a:txBody>
                        <a:bodyPr/>
                        <a:lstStyle/>
                        <a:p>
                          <a:r>
                            <a:rPr lang="en-US" dirty="0"/>
                            <a:t>M87 Black Hole</a:t>
                          </a:r>
                        </a:p>
                      </a:txBody>
                      <a:tcPr/>
                    </a:tc>
                    <a:tc>
                      <a:txBody>
                        <a:bodyPr/>
                        <a:lstStyle/>
                        <a:p>
                          <a:endParaRPr lang="en-US"/>
                        </a:p>
                      </a:txBody>
                      <a:tcPr>
                        <a:blipFill>
                          <a:blip r:embed="rId3"/>
                          <a:stretch>
                            <a:fillRect l="-125625" t="-585714" r="-160000" b="-410714"/>
                          </a:stretch>
                        </a:blipFill>
                      </a:tcPr>
                    </a:tc>
                    <a:tc>
                      <a:txBody>
                        <a:bodyPr/>
                        <a:lstStyle/>
                        <a:p>
                          <a:r>
                            <a:rPr lang="en-US" dirty="0"/>
                            <a:t>Six and a Half Billion</a:t>
                          </a:r>
                        </a:p>
                      </a:txBody>
                      <a:tcPr/>
                    </a:tc>
                    <a:extLst>
                      <a:ext uri="{0D108BD9-81ED-4DB2-BD59-A6C34878D82A}">
                        <a16:rowId xmlns:a16="http://schemas.microsoft.com/office/drawing/2014/main" val="3191253314"/>
                      </a:ext>
                    </a:extLst>
                  </a:tr>
                  <a:tr h="348368">
                    <a:tc>
                      <a:txBody>
                        <a:bodyPr/>
                        <a:lstStyle/>
                        <a:p>
                          <a:r>
                            <a:rPr lang="en-US" dirty="0"/>
                            <a:t>Milky Way Galaxy</a:t>
                          </a:r>
                        </a:p>
                      </a:txBody>
                      <a:tcPr/>
                    </a:tc>
                    <a:tc>
                      <a:txBody>
                        <a:bodyPr/>
                        <a:lstStyle/>
                        <a:p>
                          <a:endParaRPr lang="en-US"/>
                        </a:p>
                      </a:txBody>
                      <a:tcPr>
                        <a:blipFill>
                          <a:blip r:embed="rId3"/>
                          <a:stretch>
                            <a:fillRect l="-125625" t="-711111" r="-160000" b="-325926"/>
                          </a:stretch>
                        </a:blipFill>
                      </a:tcPr>
                    </a:tc>
                    <a:tc>
                      <a:txBody>
                        <a:bodyPr/>
                        <a:lstStyle/>
                        <a:p>
                          <a:r>
                            <a:rPr lang="en-US" dirty="0"/>
                            <a:t>One Trillion</a:t>
                          </a:r>
                        </a:p>
                      </a:txBody>
                      <a:tcPr/>
                    </a:tc>
                    <a:extLst>
                      <a:ext uri="{0D108BD9-81ED-4DB2-BD59-A6C34878D82A}">
                        <a16:rowId xmlns:a16="http://schemas.microsoft.com/office/drawing/2014/main" val="3003754603"/>
                      </a:ext>
                    </a:extLst>
                  </a:tr>
                  <a:tr h="493545">
                    <a:tc>
                      <a:txBody>
                        <a:bodyPr/>
                        <a:lstStyle/>
                        <a:p>
                          <a:r>
                            <a:rPr lang="en-US" dirty="0"/>
                            <a:t>Virgo Cluster</a:t>
                          </a:r>
                        </a:p>
                      </a:txBody>
                      <a:tcPr/>
                    </a:tc>
                    <a:tc>
                      <a:txBody>
                        <a:bodyPr/>
                        <a:lstStyle/>
                        <a:p>
                          <a:endParaRPr lang="en-US"/>
                        </a:p>
                      </a:txBody>
                      <a:tcPr>
                        <a:blipFill>
                          <a:blip r:embed="rId3"/>
                          <a:stretch>
                            <a:fillRect l="-125625" t="-561538" r="-160000" b="-125641"/>
                          </a:stretch>
                        </a:blipFill>
                      </a:tcPr>
                    </a:tc>
                    <a:tc>
                      <a:txBody>
                        <a:bodyPr/>
                        <a:lstStyle/>
                        <a:p>
                          <a:r>
                            <a:rPr lang="en-US" dirty="0"/>
                            <a:t>One Hundred Trillion</a:t>
                          </a:r>
                        </a:p>
                      </a:txBody>
                      <a:tcPr/>
                    </a:tc>
                    <a:extLst>
                      <a:ext uri="{0D108BD9-81ED-4DB2-BD59-A6C34878D82A}">
                        <a16:rowId xmlns:a16="http://schemas.microsoft.com/office/drawing/2014/main" val="2853613284"/>
                      </a:ext>
                    </a:extLst>
                  </a:tr>
                  <a:tr h="606716">
                    <a:tc>
                      <a:txBody>
                        <a:bodyPr/>
                        <a:lstStyle/>
                        <a:p>
                          <a:r>
                            <a:rPr lang="en-US" dirty="0"/>
                            <a:t>MACS J1149.5+2223</a:t>
                          </a:r>
                        </a:p>
                      </a:txBody>
                      <a:tcPr/>
                    </a:tc>
                    <a:tc>
                      <a:txBody>
                        <a:bodyPr/>
                        <a:lstStyle/>
                        <a:p>
                          <a:endParaRPr lang="en-US"/>
                        </a:p>
                      </a:txBody>
                      <a:tcPr>
                        <a:blipFill>
                          <a:blip r:embed="rId3"/>
                          <a:stretch>
                            <a:fillRect l="-125625" t="-537500" r="-160000" b="-2083"/>
                          </a:stretch>
                        </a:blipFill>
                      </a:tcPr>
                    </a:tc>
                    <a:tc>
                      <a:txBody>
                        <a:bodyPr/>
                        <a:lstStyle/>
                        <a:p>
                          <a:r>
                            <a:rPr lang="en-US" dirty="0"/>
                            <a:t>Two Quadrillion (or two million billion)</a:t>
                          </a:r>
                        </a:p>
                      </a:txBody>
                      <a:tcPr/>
                    </a:tc>
                    <a:extLst>
                      <a:ext uri="{0D108BD9-81ED-4DB2-BD59-A6C34878D82A}">
                        <a16:rowId xmlns:a16="http://schemas.microsoft.com/office/drawing/2014/main" val="301287210"/>
                      </a:ext>
                    </a:extLst>
                  </a:tr>
                </a:tbl>
              </a:graphicData>
            </a:graphic>
          </p:graphicFrame>
        </mc:Fallback>
      </mc:AlternateContent>
    </p:spTree>
    <p:extLst>
      <p:ext uri="{BB962C8B-B14F-4D97-AF65-F5344CB8AC3E}">
        <p14:creationId xmlns:p14="http://schemas.microsoft.com/office/powerpoint/2010/main" val="1505457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 Media 2" descr="IllustrisTNG 50 - Formation of a small galaxy cluster">
            <a:hlinkClick r:id="" action="ppaction://media"/>
            <a:extLst>
              <a:ext uri="{FF2B5EF4-FFF2-40B4-BE49-F238E27FC236}">
                <a16:creationId xmlns:a16="http://schemas.microsoft.com/office/drawing/2014/main" id="{F6799889-2CC9-9240-9ABE-5866F664A54F}"/>
              </a:ext>
            </a:extLst>
          </p:cNvPr>
          <p:cNvPicPr>
            <a:picLocks noGrp="1" noRot="1" noChangeAspect="1"/>
          </p:cNvPicPr>
          <p:nvPr>
            <p:ph sz="quarter" idx="14"/>
            <a:videoFile r:link="rId1"/>
          </p:nvPr>
        </p:nvPicPr>
        <p:blipFill>
          <a:blip r:embed="rId4"/>
          <a:stretch>
            <a:fillRect/>
          </a:stretch>
        </p:blipFill>
        <p:spPr>
          <a:xfrm>
            <a:off x="1681163" y="855663"/>
            <a:ext cx="5272530" cy="3954020"/>
          </a:xfrm>
          <a:prstGeom prst="rect">
            <a:avLst/>
          </a:prstGeom>
        </p:spPr>
      </p:pic>
      <p:sp>
        <p:nvSpPr>
          <p:cNvPr id="4" name="TextBox 3">
            <a:extLst>
              <a:ext uri="{FF2B5EF4-FFF2-40B4-BE49-F238E27FC236}">
                <a16:creationId xmlns:a16="http://schemas.microsoft.com/office/drawing/2014/main" id="{9D48CADD-3809-B44F-BF9C-5B7D320A1F5B}"/>
              </a:ext>
            </a:extLst>
          </p:cNvPr>
          <p:cNvSpPr txBox="1"/>
          <p:nvPr/>
        </p:nvSpPr>
        <p:spPr>
          <a:xfrm>
            <a:off x="237893" y="118946"/>
            <a:ext cx="8348546" cy="646331"/>
          </a:xfrm>
          <a:prstGeom prst="rect">
            <a:avLst/>
          </a:prstGeom>
          <a:noFill/>
        </p:spPr>
        <p:txBody>
          <a:bodyPr wrap="square" rtlCol="0">
            <a:spAutoFit/>
          </a:bodyPr>
          <a:lstStyle/>
          <a:p>
            <a:pPr algn="ctr"/>
            <a:r>
              <a:rPr lang="en-US" dirty="0"/>
              <a:t>Galaxy Clusters form through continuous mergers of galaxies and ambient gas into larger scale structures  </a:t>
            </a:r>
          </a:p>
        </p:txBody>
      </p:sp>
    </p:spTree>
    <p:extLst>
      <p:ext uri="{BB962C8B-B14F-4D97-AF65-F5344CB8AC3E}">
        <p14:creationId xmlns:p14="http://schemas.microsoft.com/office/powerpoint/2010/main" val="306282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942BAD64-08E2-244C-8EBD-6929BCDA1C27}"/>
              </a:ext>
            </a:extLst>
          </p:cNvPr>
          <p:cNvSpPr txBox="1"/>
          <p:nvPr/>
        </p:nvSpPr>
        <p:spPr>
          <a:xfrm>
            <a:off x="237893" y="118946"/>
            <a:ext cx="8348546" cy="646331"/>
          </a:xfrm>
          <a:prstGeom prst="rect">
            <a:avLst/>
          </a:prstGeom>
          <a:noFill/>
        </p:spPr>
        <p:txBody>
          <a:bodyPr wrap="square" rtlCol="0">
            <a:spAutoFit/>
          </a:bodyPr>
          <a:lstStyle/>
          <a:p>
            <a:pPr algn="ctr"/>
            <a:r>
              <a:rPr lang="en-US" dirty="0"/>
              <a:t>The vast majority of a galaxy cluster’s mass budget is dark matter, a particle or collection of particles that is fundamentally different than ordinary matter</a:t>
            </a:r>
          </a:p>
        </p:txBody>
      </p:sp>
      <p:pic>
        <p:nvPicPr>
          <p:cNvPr id="13" name="Content Placeholder 12" descr="A picture containing drawing&#10;&#10;Description automatically generated">
            <a:extLst>
              <a:ext uri="{FF2B5EF4-FFF2-40B4-BE49-F238E27FC236}">
                <a16:creationId xmlns:a16="http://schemas.microsoft.com/office/drawing/2014/main" id="{944B5B3C-DB11-9C43-B97F-7A0238B43F80}"/>
              </a:ext>
            </a:extLst>
          </p:cNvPr>
          <p:cNvPicPr>
            <a:picLocks noGrp="1" noChangeAspect="1"/>
          </p:cNvPicPr>
          <p:nvPr>
            <p:ph sz="quarter" idx="14"/>
          </p:nvPr>
        </p:nvPicPr>
        <p:blipFill>
          <a:blip r:embed="rId3"/>
          <a:stretch>
            <a:fillRect/>
          </a:stretch>
        </p:blipFill>
        <p:spPr>
          <a:xfrm>
            <a:off x="1032129" y="727948"/>
            <a:ext cx="6878574" cy="4046220"/>
          </a:xfrm>
        </p:spPr>
      </p:pic>
    </p:spTree>
    <p:extLst>
      <p:ext uri="{BB962C8B-B14F-4D97-AF65-F5344CB8AC3E}">
        <p14:creationId xmlns:p14="http://schemas.microsoft.com/office/powerpoint/2010/main" val="1301668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E2D4A-B801-E34D-B194-DCACE07FDCCC}"/>
              </a:ext>
            </a:extLst>
          </p:cNvPr>
          <p:cNvSpPr>
            <a:spLocks noGrp="1"/>
          </p:cNvSpPr>
          <p:nvPr>
            <p:ph type="title"/>
          </p:nvPr>
        </p:nvSpPr>
        <p:spPr>
          <a:xfrm>
            <a:off x="603913" y="1942612"/>
            <a:ext cx="7936173" cy="1258276"/>
          </a:xfrm>
        </p:spPr>
        <p:txBody>
          <a:bodyPr/>
          <a:lstStyle/>
          <a:p>
            <a:r>
              <a:rPr lang="en-US" sz="7200" dirty="0" err="1"/>
              <a:t>Intracluster</a:t>
            </a:r>
            <a:r>
              <a:rPr lang="en-US" sz="7200" dirty="0"/>
              <a:t> Medium</a:t>
            </a:r>
          </a:p>
        </p:txBody>
      </p:sp>
    </p:spTree>
    <p:extLst>
      <p:ext uri="{BB962C8B-B14F-4D97-AF65-F5344CB8AC3E}">
        <p14:creationId xmlns:p14="http://schemas.microsoft.com/office/powerpoint/2010/main" val="1096414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galaxy cluster shining in X-rays">
            <a:extLst>
              <a:ext uri="{FF2B5EF4-FFF2-40B4-BE49-F238E27FC236}">
                <a16:creationId xmlns:a16="http://schemas.microsoft.com/office/drawing/2014/main" id="{F41FE959-8071-F543-AA7C-AEBCE2BDC7D7}"/>
              </a:ext>
            </a:extLst>
          </p:cNvPr>
          <p:cNvPicPr>
            <a:picLocks noGrp="1" noChangeAspect="1"/>
          </p:cNvPicPr>
          <p:nvPr>
            <p:ph sz="quarter" idx="14"/>
          </p:nvPr>
        </p:nvPicPr>
        <p:blipFill>
          <a:blip r:embed="rId3"/>
          <a:stretch>
            <a:fillRect/>
          </a:stretch>
        </p:blipFill>
        <p:spPr>
          <a:xfrm>
            <a:off x="4055624" y="307074"/>
            <a:ext cx="3966983" cy="4297565"/>
          </a:xfrm>
        </p:spPr>
      </p:pic>
      <p:sp>
        <p:nvSpPr>
          <p:cNvPr id="5" name="TextBox 4">
            <a:extLst>
              <a:ext uri="{FF2B5EF4-FFF2-40B4-BE49-F238E27FC236}">
                <a16:creationId xmlns:a16="http://schemas.microsoft.com/office/drawing/2014/main" id="{F89A559D-158E-9C4F-9D3B-641C248F03B6}"/>
              </a:ext>
            </a:extLst>
          </p:cNvPr>
          <p:cNvSpPr txBox="1"/>
          <p:nvPr/>
        </p:nvSpPr>
        <p:spPr>
          <a:xfrm>
            <a:off x="682052" y="682052"/>
            <a:ext cx="3185410" cy="2031325"/>
          </a:xfrm>
          <a:prstGeom prst="rect">
            <a:avLst/>
          </a:prstGeom>
          <a:noFill/>
        </p:spPr>
        <p:txBody>
          <a:bodyPr wrap="square" rtlCol="0">
            <a:spAutoFit/>
          </a:bodyPr>
          <a:lstStyle/>
          <a:p>
            <a:r>
              <a:rPr lang="en-US" dirty="0"/>
              <a:t>The </a:t>
            </a:r>
            <a:r>
              <a:rPr lang="en-US" dirty="0" err="1"/>
              <a:t>Intracluster</a:t>
            </a:r>
            <a:r>
              <a:rPr lang="en-US" dirty="0"/>
              <a:t> Medium (ICM) is a hot, diffuse plasma residing throughout the cluster’s sphere of influence. </a:t>
            </a:r>
          </a:p>
          <a:p>
            <a:r>
              <a:rPr lang="en-US" dirty="0"/>
              <a:t>The hot temperature of the ICM means that it shines brightly in X-rays. </a:t>
            </a:r>
          </a:p>
        </p:txBody>
      </p:sp>
    </p:spTree>
    <p:extLst>
      <p:ext uri="{BB962C8B-B14F-4D97-AF65-F5344CB8AC3E}">
        <p14:creationId xmlns:p14="http://schemas.microsoft.com/office/powerpoint/2010/main" val="4146525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1B8EE1A-8184-7D41-9DA0-062F03B2AF74}"/>
              </a:ext>
            </a:extLst>
          </p:cNvPr>
          <p:cNvSpPr>
            <a:spLocks noGrp="1"/>
          </p:cNvSpPr>
          <p:nvPr>
            <p:ph sz="quarter" idx="14"/>
          </p:nvPr>
        </p:nvSpPr>
        <p:spPr/>
        <p:txBody>
          <a:bodyPr>
            <a:normAutofit/>
          </a:bodyPr>
          <a:lstStyle/>
          <a:p>
            <a:pPr marL="0" indent="0" algn="ctr">
              <a:buNone/>
            </a:pPr>
            <a:r>
              <a:rPr lang="en-US" sz="1800" dirty="0"/>
              <a:t>Modern X-ray observatories allow measurements of the ICM’s temperature and density structure to be made. </a:t>
            </a:r>
          </a:p>
        </p:txBody>
      </p:sp>
      <p:pic>
        <p:nvPicPr>
          <p:cNvPr id="4" name="Picture 3" descr="A screenshot of a cell phone&#10;&#10;Description automatically generated">
            <a:extLst>
              <a:ext uri="{FF2B5EF4-FFF2-40B4-BE49-F238E27FC236}">
                <a16:creationId xmlns:a16="http://schemas.microsoft.com/office/drawing/2014/main" id="{F413EC58-9BF6-434A-ADDD-B31DEEE0F7D4}"/>
              </a:ext>
            </a:extLst>
          </p:cNvPr>
          <p:cNvPicPr>
            <a:picLocks noChangeAspect="1"/>
          </p:cNvPicPr>
          <p:nvPr/>
        </p:nvPicPr>
        <p:blipFill rotWithShape="1">
          <a:blip r:embed="rId3"/>
          <a:srcRect l="6748" t="7450" r="27143" b="6094"/>
          <a:stretch/>
        </p:blipFill>
        <p:spPr>
          <a:xfrm>
            <a:off x="683940" y="609093"/>
            <a:ext cx="3886200" cy="3927215"/>
          </a:xfrm>
          <a:prstGeom prst="rect">
            <a:avLst/>
          </a:prstGeom>
        </p:spPr>
      </p:pic>
      <p:pic>
        <p:nvPicPr>
          <p:cNvPr id="6" name="Picture 5" descr="A screenshot of a cell phone&#10;&#10;Description automatically generated">
            <a:extLst>
              <a:ext uri="{FF2B5EF4-FFF2-40B4-BE49-F238E27FC236}">
                <a16:creationId xmlns:a16="http://schemas.microsoft.com/office/drawing/2014/main" id="{0E440E82-F6D8-334C-B5D8-A5A62BFC4DAE}"/>
              </a:ext>
            </a:extLst>
          </p:cNvPr>
          <p:cNvPicPr>
            <a:picLocks noChangeAspect="1"/>
          </p:cNvPicPr>
          <p:nvPr/>
        </p:nvPicPr>
        <p:blipFill rotWithShape="1">
          <a:blip r:embed="rId4"/>
          <a:srcRect l="4749" t="7587" r="26998" b="5253"/>
          <a:stretch/>
        </p:blipFill>
        <p:spPr>
          <a:xfrm>
            <a:off x="4964150" y="701466"/>
            <a:ext cx="3886200" cy="3834842"/>
          </a:xfrm>
          <a:prstGeom prst="rect">
            <a:avLst/>
          </a:prstGeom>
        </p:spPr>
      </p:pic>
      <p:sp>
        <p:nvSpPr>
          <p:cNvPr id="7" name="TextBox 6">
            <a:extLst>
              <a:ext uri="{FF2B5EF4-FFF2-40B4-BE49-F238E27FC236}">
                <a16:creationId xmlns:a16="http://schemas.microsoft.com/office/drawing/2014/main" id="{0C33DA55-5323-0A41-AE71-D0229DB64520}"/>
              </a:ext>
            </a:extLst>
          </p:cNvPr>
          <p:cNvSpPr txBox="1"/>
          <p:nvPr/>
        </p:nvSpPr>
        <p:spPr>
          <a:xfrm>
            <a:off x="1375317" y="3233854"/>
            <a:ext cx="2564780" cy="307777"/>
          </a:xfrm>
          <a:prstGeom prst="rect">
            <a:avLst/>
          </a:prstGeom>
          <a:noFill/>
        </p:spPr>
        <p:txBody>
          <a:bodyPr wrap="square" rtlCol="0">
            <a:spAutoFit/>
          </a:bodyPr>
          <a:lstStyle/>
          <a:p>
            <a:r>
              <a:rPr lang="en-US" sz="1400" dirty="0"/>
              <a:t>1 keV = 11 million degrees K! </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D383926E-AB51-854D-86C9-F57A60451607}"/>
                  </a:ext>
                </a:extLst>
              </p:cNvPr>
              <p:cNvSpPr txBox="1"/>
              <p:nvPr/>
            </p:nvSpPr>
            <p:spPr>
              <a:xfrm>
                <a:off x="5665551" y="2855320"/>
                <a:ext cx="1784195" cy="954107"/>
              </a:xfrm>
              <a:prstGeom prst="rect">
                <a:avLst/>
              </a:prstGeom>
              <a:noFill/>
            </p:spPr>
            <p:txBody>
              <a:bodyPr wrap="square" rtlCol="0">
                <a:spAutoFit/>
              </a:bodyPr>
              <a:lstStyle/>
              <a:p>
                <a:r>
                  <a:rPr lang="en-US" sz="1400" dirty="0"/>
                  <a:t>A balloon filled with air has an electron density of </a:t>
                </a:r>
                <a14:m>
                  <m:oMath xmlns:m="http://schemas.openxmlformats.org/officeDocument/2006/math">
                    <m:r>
                      <a:rPr lang="en-US" sz="1400" b="0" i="1" smtClean="0">
                        <a:latin typeface="Cambria Math" panose="02040503050406030204" pitchFamily="18" charset="0"/>
                      </a:rPr>
                      <m:t>3 </m:t>
                    </m:r>
                    <m:r>
                      <a:rPr lang="en-US" sz="1400" b="0" i="1" smtClean="0">
                        <a:latin typeface="Cambria Math" panose="02040503050406030204" pitchFamily="18" charset="0"/>
                        <a:ea typeface="Cambria Math" panose="02040503050406030204" pitchFamily="18" charset="0"/>
                      </a:rPr>
                      <m:t>× </m:t>
                    </m:r>
                    <m:sSup>
                      <m:sSupPr>
                        <m:ctrlPr>
                          <a:rPr lang="en-US" sz="1400" b="0" i="1" smtClean="0">
                            <a:latin typeface="Cambria Math" panose="02040503050406030204" pitchFamily="18" charset="0"/>
                            <a:ea typeface="Cambria Math" panose="02040503050406030204" pitchFamily="18" charset="0"/>
                          </a:rPr>
                        </m:ctrlPr>
                      </m:sSupPr>
                      <m:e>
                        <m:r>
                          <a:rPr lang="en-US" sz="1400" b="0" i="1" smtClean="0">
                            <a:latin typeface="Cambria Math" panose="02040503050406030204" pitchFamily="18" charset="0"/>
                            <a:ea typeface="Cambria Math" panose="02040503050406030204" pitchFamily="18" charset="0"/>
                          </a:rPr>
                          <m:t>10</m:t>
                        </m:r>
                      </m:e>
                      <m:sup>
                        <m:r>
                          <a:rPr lang="en-US" sz="1400" b="0" i="1" smtClean="0">
                            <a:latin typeface="Cambria Math" panose="02040503050406030204" pitchFamily="18" charset="0"/>
                            <a:ea typeface="Cambria Math" panose="02040503050406030204" pitchFamily="18" charset="0"/>
                          </a:rPr>
                          <m:t>20</m:t>
                        </m:r>
                      </m:sup>
                    </m:sSup>
                    <m:r>
                      <a:rPr lang="en-US" sz="1400" b="0" i="1" smtClean="0">
                        <a:latin typeface="Cambria Math" panose="02040503050406030204" pitchFamily="18" charset="0"/>
                        <a:ea typeface="Cambria Math" panose="02040503050406030204" pitchFamily="18" charset="0"/>
                      </a:rPr>
                      <m:t> </m:t>
                    </m:r>
                    <m:sSup>
                      <m:sSupPr>
                        <m:ctrlPr>
                          <a:rPr lang="en-US" sz="1400" b="0" i="1" smtClean="0">
                            <a:latin typeface="Cambria Math" panose="02040503050406030204" pitchFamily="18" charset="0"/>
                            <a:ea typeface="Cambria Math" panose="02040503050406030204" pitchFamily="18" charset="0"/>
                          </a:rPr>
                        </m:ctrlPr>
                      </m:sSupPr>
                      <m:e>
                        <m:r>
                          <a:rPr lang="en-US" sz="1400" b="0" i="1" smtClean="0">
                            <a:latin typeface="Cambria Math" panose="02040503050406030204" pitchFamily="18" charset="0"/>
                            <a:ea typeface="Cambria Math" panose="02040503050406030204" pitchFamily="18" charset="0"/>
                          </a:rPr>
                          <m:t>𝑐𝑚</m:t>
                        </m:r>
                      </m:e>
                      <m:sup>
                        <m:r>
                          <a:rPr lang="en-US" sz="1400" b="0" i="1" smtClean="0">
                            <a:latin typeface="Cambria Math" panose="02040503050406030204" pitchFamily="18" charset="0"/>
                            <a:ea typeface="Cambria Math" panose="02040503050406030204" pitchFamily="18" charset="0"/>
                          </a:rPr>
                          <m:t>−3</m:t>
                        </m:r>
                      </m:sup>
                    </m:sSup>
                  </m:oMath>
                </a14:m>
                <a:r>
                  <a:rPr lang="en-US" sz="1400" dirty="0"/>
                  <a:t> ! </a:t>
                </a:r>
              </a:p>
            </p:txBody>
          </p:sp>
        </mc:Choice>
        <mc:Fallback xmlns="">
          <p:sp>
            <p:nvSpPr>
              <p:cNvPr id="8" name="TextBox 7">
                <a:extLst>
                  <a:ext uri="{FF2B5EF4-FFF2-40B4-BE49-F238E27FC236}">
                    <a16:creationId xmlns:a16="http://schemas.microsoft.com/office/drawing/2014/main" id="{D383926E-AB51-854D-86C9-F57A60451607}"/>
                  </a:ext>
                </a:extLst>
              </p:cNvPr>
              <p:cNvSpPr txBox="1">
                <a:spLocks noRot="1" noChangeAspect="1" noMove="1" noResize="1" noEditPoints="1" noAdjustHandles="1" noChangeArrowheads="1" noChangeShapeType="1" noTextEdit="1"/>
              </p:cNvSpPr>
              <p:nvPr/>
            </p:nvSpPr>
            <p:spPr>
              <a:xfrm>
                <a:off x="5665551" y="2855320"/>
                <a:ext cx="1784195" cy="954107"/>
              </a:xfrm>
              <a:prstGeom prst="rect">
                <a:avLst/>
              </a:prstGeom>
              <a:blipFill>
                <a:blip r:embed="rId5"/>
                <a:stretch>
                  <a:fillRect l="-704" b="-5263"/>
                </a:stretch>
              </a:blipFill>
            </p:spPr>
            <p:txBody>
              <a:bodyPr/>
              <a:lstStyle/>
              <a:p>
                <a:r>
                  <a:rPr lang="en-US">
                    <a:noFill/>
                  </a:rPr>
                  <a:t> </a:t>
                </a:r>
              </a:p>
            </p:txBody>
          </p:sp>
        </mc:Fallback>
      </mc:AlternateContent>
    </p:spTree>
    <p:extLst>
      <p:ext uri="{BB962C8B-B14F-4D97-AF65-F5344CB8AC3E}">
        <p14:creationId xmlns:p14="http://schemas.microsoft.com/office/powerpoint/2010/main" val="1948356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F41FE959-8071-F543-AA7C-AEBCE2BDC7D7}"/>
              </a:ext>
            </a:extLst>
          </p:cNvPr>
          <p:cNvPicPr>
            <a:picLocks noGrp="1" noChangeAspect="1"/>
          </p:cNvPicPr>
          <p:nvPr>
            <p:ph sz="quarter" idx="14"/>
          </p:nvPr>
        </p:nvPicPr>
        <p:blipFill>
          <a:blip r:embed="rId3"/>
          <a:srcRect/>
          <a:stretch/>
        </p:blipFill>
        <p:spPr>
          <a:xfrm>
            <a:off x="4192102" y="415921"/>
            <a:ext cx="3847715" cy="4168359"/>
          </a:xfrm>
        </p:spPr>
      </p:pic>
      <p:sp>
        <p:nvSpPr>
          <p:cNvPr id="5" name="TextBox 4">
            <a:extLst>
              <a:ext uri="{FF2B5EF4-FFF2-40B4-BE49-F238E27FC236}">
                <a16:creationId xmlns:a16="http://schemas.microsoft.com/office/drawing/2014/main" id="{F89A559D-158E-9C4F-9D3B-641C248F03B6}"/>
              </a:ext>
            </a:extLst>
          </p:cNvPr>
          <p:cNvSpPr txBox="1"/>
          <p:nvPr/>
        </p:nvSpPr>
        <p:spPr>
          <a:xfrm>
            <a:off x="682052" y="682052"/>
            <a:ext cx="3185410" cy="2031325"/>
          </a:xfrm>
          <a:prstGeom prst="rect">
            <a:avLst/>
          </a:prstGeom>
          <a:noFill/>
        </p:spPr>
        <p:txBody>
          <a:bodyPr wrap="square" rtlCol="0">
            <a:spAutoFit/>
          </a:bodyPr>
          <a:lstStyle/>
          <a:p>
            <a:r>
              <a:rPr lang="en-US" dirty="0"/>
              <a:t>The hot temperature of the ICM means that it shines brightly in X-rays (0.5 – 8 keV). Modern X-ray observatories enable us to map the temperature and density structure of the ICM. </a:t>
            </a:r>
          </a:p>
        </p:txBody>
      </p:sp>
    </p:spTree>
    <p:extLst>
      <p:ext uri="{BB962C8B-B14F-4D97-AF65-F5344CB8AC3E}">
        <p14:creationId xmlns:p14="http://schemas.microsoft.com/office/powerpoint/2010/main" val="880712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86974-22C7-2C4F-A9A5-6B0DFE71D29F}"/>
              </a:ext>
            </a:extLst>
          </p:cNvPr>
          <p:cNvSpPr>
            <a:spLocks noGrp="1"/>
          </p:cNvSpPr>
          <p:nvPr>
            <p:ph type="title"/>
          </p:nvPr>
        </p:nvSpPr>
        <p:spPr>
          <a:xfrm>
            <a:off x="933603" y="2048329"/>
            <a:ext cx="7276794" cy="1046842"/>
          </a:xfrm>
        </p:spPr>
        <p:txBody>
          <a:bodyPr/>
          <a:lstStyle/>
          <a:p>
            <a:r>
              <a:rPr lang="en-US" sz="7200" dirty="0"/>
              <a:t>Galaxies in Clusters</a:t>
            </a:r>
          </a:p>
        </p:txBody>
      </p:sp>
    </p:spTree>
    <p:extLst>
      <p:ext uri="{BB962C8B-B14F-4D97-AF65-F5344CB8AC3E}">
        <p14:creationId xmlns:p14="http://schemas.microsoft.com/office/powerpoint/2010/main" val="945952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cture containing sky, star&#10;&#10;Description automatically generated">
            <a:extLst>
              <a:ext uri="{FF2B5EF4-FFF2-40B4-BE49-F238E27FC236}">
                <a16:creationId xmlns:a16="http://schemas.microsoft.com/office/drawing/2014/main" id="{7F86C721-E9AB-474A-8406-6E61CE455513}"/>
              </a:ext>
            </a:extLst>
          </p:cNvPr>
          <p:cNvPicPr>
            <a:picLocks noGrp="1" noChangeAspect="1"/>
          </p:cNvPicPr>
          <p:nvPr>
            <p:ph sz="quarter" idx="14"/>
          </p:nvPr>
        </p:nvPicPr>
        <p:blipFill>
          <a:blip r:embed="rId3"/>
          <a:stretch>
            <a:fillRect/>
          </a:stretch>
        </p:blipFill>
        <p:spPr>
          <a:xfrm>
            <a:off x="835701" y="963275"/>
            <a:ext cx="6851232" cy="3711084"/>
          </a:xfrm>
        </p:spPr>
      </p:pic>
      <p:sp>
        <p:nvSpPr>
          <p:cNvPr id="5" name="TextBox 4">
            <a:extLst>
              <a:ext uri="{FF2B5EF4-FFF2-40B4-BE49-F238E27FC236}">
                <a16:creationId xmlns:a16="http://schemas.microsoft.com/office/drawing/2014/main" id="{0F837EB8-EB9E-0844-983E-D04AD3416F5F}"/>
              </a:ext>
            </a:extLst>
          </p:cNvPr>
          <p:cNvSpPr txBox="1"/>
          <p:nvPr/>
        </p:nvSpPr>
        <p:spPr>
          <a:xfrm>
            <a:off x="629587" y="74951"/>
            <a:ext cx="7405141" cy="646331"/>
          </a:xfrm>
          <a:prstGeom prst="rect">
            <a:avLst/>
          </a:prstGeom>
          <a:noFill/>
        </p:spPr>
        <p:txBody>
          <a:bodyPr wrap="square" rtlCol="0">
            <a:spAutoFit/>
          </a:bodyPr>
          <a:lstStyle/>
          <a:p>
            <a:pPr algn="ctr"/>
            <a:r>
              <a:rPr lang="en-US" dirty="0"/>
              <a:t>Interaction histories of galaxies with their environment greatly influence their shape and color</a:t>
            </a:r>
          </a:p>
        </p:txBody>
      </p:sp>
    </p:spTree>
    <p:extLst>
      <p:ext uri="{BB962C8B-B14F-4D97-AF65-F5344CB8AC3E}">
        <p14:creationId xmlns:p14="http://schemas.microsoft.com/office/powerpoint/2010/main" val="2463526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2B3B02-F987-D945-AC54-E2C235C264EF}"/>
              </a:ext>
            </a:extLst>
          </p:cNvPr>
          <p:cNvSpPr>
            <a:spLocks noGrp="1"/>
          </p:cNvSpPr>
          <p:nvPr>
            <p:ph sz="quarter" idx="14"/>
          </p:nvPr>
        </p:nvSpPr>
        <p:spPr/>
        <p:txBody>
          <a:bodyPr>
            <a:normAutofit/>
          </a:bodyPr>
          <a:lstStyle/>
          <a:p>
            <a:pPr marL="0" indent="0" algn="ctr">
              <a:buNone/>
            </a:pPr>
            <a:r>
              <a:rPr lang="en-US" sz="2000" dirty="0"/>
              <a:t>Galaxy Clusters host a high fraction of red, elliptical galaxies. </a:t>
            </a:r>
          </a:p>
        </p:txBody>
      </p:sp>
      <p:pic>
        <p:nvPicPr>
          <p:cNvPr id="4" name="Picture 3" descr="A picture containing object, outdoor, star, night&#10;&#10;Description automatically generated">
            <a:extLst>
              <a:ext uri="{FF2B5EF4-FFF2-40B4-BE49-F238E27FC236}">
                <a16:creationId xmlns:a16="http://schemas.microsoft.com/office/drawing/2014/main" id="{7DC0B576-A279-6044-8017-806E988D88FD}"/>
              </a:ext>
            </a:extLst>
          </p:cNvPr>
          <p:cNvPicPr>
            <a:picLocks noChangeAspect="1"/>
          </p:cNvPicPr>
          <p:nvPr/>
        </p:nvPicPr>
        <p:blipFill>
          <a:blip r:embed="rId3"/>
          <a:stretch>
            <a:fillRect/>
          </a:stretch>
        </p:blipFill>
        <p:spPr>
          <a:xfrm>
            <a:off x="2187296" y="483524"/>
            <a:ext cx="4725295" cy="4385079"/>
          </a:xfrm>
          <a:prstGeom prst="rect">
            <a:avLst/>
          </a:prstGeom>
        </p:spPr>
      </p:pic>
    </p:spTree>
    <p:extLst>
      <p:ext uri="{BB962C8B-B14F-4D97-AF65-F5344CB8AC3E}">
        <p14:creationId xmlns:p14="http://schemas.microsoft.com/office/powerpoint/2010/main" val="2934337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screenshot of a cell phone&#10;&#10;Description automatically generated">
            <a:extLst>
              <a:ext uri="{FF2B5EF4-FFF2-40B4-BE49-F238E27FC236}">
                <a16:creationId xmlns:a16="http://schemas.microsoft.com/office/drawing/2014/main" id="{A8A9645A-5F55-4B47-9F8D-69D1AF999718}"/>
              </a:ext>
            </a:extLst>
          </p:cNvPr>
          <p:cNvPicPr>
            <a:picLocks noGrp="1" noChangeAspect="1"/>
          </p:cNvPicPr>
          <p:nvPr>
            <p:ph sz="quarter" idx="14"/>
          </p:nvPr>
        </p:nvPicPr>
        <p:blipFill>
          <a:blip r:embed="rId3"/>
          <a:stretch>
            <a:fillRect/>
          </a:stretch>
        </p:blipFill>
        <p:spPr>
          <a:xfrm>
            <a:off x="4943568" y="197360"/>
            <a:ext cx="3164166" cy="4524758"/>
          </a:xfrm>
        </p:spPr>
      </p:pic>
      <p:sp>
        <p:nvSpPr>
          <p:cNvPr id="5" name="TextBox 4">
            <a:extLst>
              <a:ext uri="{FF2B5EF4-FFF2-40B4-BE49-F238E27FC236}">
                <a16:creationId xmlns:a16="http://schemas.microsoft.com/office/drawing/2014/main" id="{57CE4B37-60E3-EA4F-AA74-062C86C9A779}"/>
              </a:ext>
            </a:extLst>
          </p:cNvPr>
          <p:cNvSpPr txBox="1"/>
          <p:nvPr/>
        </p:nvSpPr>
        <p:spPr>
          <a:xfrm>
            <a:off x="371706" y="505522"/>
            <a:ext cx="3397405" cy="2308324"/>
          </a:xfrm>
          <a:prstGeom prst="rect">
            <a:avLst/>
          </a:prstGeom>
          <a:noFill/>
        </p:spPr>
        <p:txBody>
          <a:bodyPr wrap="square" rtlCol="0">
            <a:spAutoFit/>
          </a:bodyPr>
          <a:lstStyle/>
          <a:p>
            <a:r>
              <a:rPr lang="en-US" dirty="0"/>
              <a:t>Most cluster galaxies reside in a tight region of the galaxy color-magnitude space. </a:t>
            </a:r>
          </a:p>
          <a:p>
            <a:endParaRPr lang="en-US" dirty="0"/>
          </a:p>
          <a:p>
            <a:r>
              <a:rPr lang="en-US" dirty="0"/>
              <a:t>These marked regions are known as the red sequence where all those “red and dead” galaxies reside</a:t>
            </a:r>
          </a:p>
        </p:txBody>
      </p:sp>
      <p:sp>
        <p:nvSpPr>
          <p:cNvPr id="6" name="TextBox 5">
            <a:extLst>
              <a:ext uri="{FF2B5EF4-FFF2-40B4-BE49-F238E27FC236}">
                <a16:creationId xmlns:a16="http://schemas.microsoft.com/office/drawing/2014/main" id="{B408781D-2B34-AD40-9BEA-E1556F20C83D}"/>
              </a:ext>
            </a:extLst>
          </p:cNvPr>
          <p:cNvSpPr txBox="1"/>
          <p:nvPr/>
        </p:nvSpPr>
        <p:spPr>
          <a:xfrm>
            <a:off x="5664820" y="289932"/>
            <a:ext cx="2356624" cy="369332"/>
          </a:xfrm>
          <a:prstGeom prst="rect">
            <a:avLst/>
          </a:prstGeom>
          <a:noFill/>
        </p:spPr>
        <p:txBody>
          <a:bodyPr wrap="square" rtlCol="0">
            <a:spAutoFit/>
          </a:bodyPr>
          <a:lstStyle/>
          <a:p>
            <a:r>
              <a:rPr lang="en-US" dirty="0"/>
              <a:t>Abell 2142, z=0.094</a:t>
            </a:r>
          </a:p>
        </p:txBody>
      </p:sp>
      <p:sp>
        <p:nvSpPr>
          <p:cNvPr id="7" name="TextBox 6">
            <a:extLst>
              <a:ext uri="{FF2B5EF4-FFF2-40B4-BE49-F238E27FC236}">
                <a16:creationId xmlns:a16="http://schemas.microsoft.com/office/drawing/2014/main" id="{CBB957AE-1642-1346-9EDF-1C22B9109F65}"/>
              </a:ext>
            </a:extLst>
          </p:cNvPr>
          <p:cNvSpPr txBox="1"/>
          <p:nvPr/>
        </p:nvSpPr>
        <p:spPr>
          <a:xfrm>
            <a:off x="5664820" y="2494156"/>
            <a:ext cx="2356624" cy="369332"/>
          </a:xfrm>
          <a:prstGeom prst="rect">
            <a:avLst/>
          </a:prstGeom>
          <a:noFill/>
        </p:spPr>
        <p:txBody>
          <a:bodyPr wrap="square" rtlCol="0">
            <a:spAutoFit/>
          </a:bodyPr>
          <a:lstStyle/>
          <a:p>
            <a:r>
              <a:rPr lang="en-US" dirty="0"/>
              <a:t>Abell 1682, z=0.23</a:t>
            </a:r>
          </a:p>
        </p:txBody>
      </p:sp>
      <p:cxnSp>
        <p:nvCxnSpPr>
          <p:cNvPr id="9" name="Straight Arrow Connector 8">
            <a:extLst>
              <a:ext uri="{FF2B5EF4-FFF2-40B4-BE49-F238E27FC236}">
                <a16:creationId xmlns:a16="http://schemas.microsoft.com/office/drawing/2014/main" id="{E0ABA099-85CC-794F-BA16-BDD750DFC9B4}"/>
              </a:ext>
            </a:extLst>
          </p:cNvPr>
          <p:cNvCxnSpPr/>
          <p:nvPr/>
        </p:nvCxnSpPr>
        <p:spPr>
          <a:xfrm flipV="1">
            <a:off x="4847950" y="379888"/>
            <a:ext cx="0" cy="175445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C2898750-071D-1049-BE8F-6A942FE9A33A}"/>
              </a:ext>
            </a:extLst>
          </p:cNvPr>
          <p:cNvCxnSpPr>
            <a:cxnSpLocks/>
          </p:cNvCxnSpPr>
          <p:nvPr/>
        </p:nvCxnSpPr>
        <p:spPr>
          <a:xfrm flipV="1">
            <a:off x="5470144" y="2134347"/>
            <a:ext cx="2442118"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F7ACEFDD-5CF3-0141-BAB4-2D79D321E353}"/>
              </a:ext>
            </a:extLst>
          </p:cNvPr>
          <p:cNvSpPr txBox="1"/>
          <p:nvPr/>
        </p:nvSpPr>
        <p:spPr>
          <a:xfrm>
            <a:off x="5750783" y="1806421"/>
            <a:ext cx="779671" cy="338554"/>
          </a:xfrm>
          <a:prstGeom prst="rect">
            <a:avLst/>
          </a:prstGeom>
          <a:noFill/>
        </p:spPr>
        <p:txBody>
          <a:bodyPr wrap="square" rtlCol="0">
            <a:spAutoFit/>
          </a:bodyPr>
          <a:lstStyle/>
          <a:p>
            <a:r>
              <a:rPr lang="en-US" sz="1600" dirty="0"/>
              <a:t>Fainter</a:t>
            </a:r>
          </a:p>
        </p:txBody>
      </p:sp>
      <p:sp>
        <p:nvSpPr>
          <p:cNvPr id="13" name="TextBox 12">
            <a:extLst>
              <a:ext uri="{FF2B5EF4-FFF2-40B4-BE49-F238E27FC236}">
                <a16:creationId xmlns:a16="http://schemas.microsoft.com/office/drawing/2014/main" id="{167B8E9C-A684-AA4A-BBAB-325365BBF895}"/>
              </a:ext>
            </a:extLst>
          </p:cNvPr>
          <p:cNvSpPr txBox="1"/>
          <p:nvPr/>
        </p:nvSpPr>
        <p:spPr>
          <a:xfrm rot="16200000">
            <a:off x="4108565" y="836329"/>
            <a:ext cx="1092795" cy="369332"/>
          </a:xfrm>
          <a:prstGeom prst="rect">
            <a:avLst/>
          </a:prstGeom>
          <a:noFill/>
        </p:spPr>
        <p:txBody>
          <a:bodyPr wrap="square" rtlCol="0">
            <a:spAutoFit/>
          </a:bodyPr>
          <a:lstStyle/>
          <a:p>
            <a:r>
              <a:rPr lang="en-US" dirty="0"/>
              <a:t>Redder</a:t>
            </a:r>
          </a:p>
        </p:txBody>
      </p:sp>
    </p:spTree>
    <p:extLst>
      <p:ext uri="{BB962C8B-B14F-4D97-AF65-F5344CB8AC3E}">
        <p14:creationId xmlns:p14="http://schemas.microsoft.com/office/powerpoint/2010/main" val="4024340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close up of text on a white background&#10;&#10;Description automatically generated">
            <a:extLst>
              <a:ext uri="{FF2B5EF4-FFF2-40B4-BE49-F238E27FC236}">
                <a16:creationId xmlns:a16="http://schemas.microsoft.com/office/drawing/2014/main" id="{B1EC79BD-FEEB-F840-85F3-E3B8BADD1A28}"/>
              </a:ext>
            </a:extLst>
          </p:cNvPr>
          <p:cNvPicPr>
            <a:picLocks noGrp="1" noChangeAspect="1"/>
          </p:cNvPicPr>
          <p:nvPr>
            <p:ph sz="quarter" idx="14"/>
          </p:nvPr>
        </p:nvPicPr>
        <p:blipFill>
          <a:blip r:embed="rId3"/>
          <a:stretch>
            <a:fillRect/>
          </a:stretch>
        </p:blipFill>
        <p:spPr>
          <a:xfrm>
            <a:off x="109728" y="811255"/>
            <a:ext cx="8924544" cy="3520990"/>
          </a:xfrm>
        </p:spPr>
      </p:pic>
      <p:sp>
        <p:nvSpPr>
          <p:cNvPr id="5" name="TextBox 4">
            <a:extLst>
              <a:ext uri="{FF2B5EF4-FFF2-40B4-BE49-F238E27FC236}">
                <a16:creationId xmlns:a16="http://schemas.microsoft.com/office/drawing/2014/main" id="{BED1CB01-76A0-9C4B-9747-626AB9410907}"/>
              </a:ext>
            </a:extLst>
          </p:cNvPr>
          <p:cNvSpPr txBox="1"/>
          <p:nvPr/>
        </p:nvSpPr>
        <p:spPr>
          <a:xfrm>
            <a:off x="274320" y="219456"/>
            <a:ext cx="8577072" cy="369332"/>
          </a:xfrm>
          <a:prstGeom prst="rect">
            <a:avLst/>
          </a:prstGeom>
          <a:noFill/>
        </p:spPr>
        <p:txBody>
          <a:bodyPr wrap="square" rtlCol="0">
            <a:spAutoFit/>
          </a:bodyPr>
          <a:lstStyle/>
          <a:p>
            <a:r>
              <a:rPr lang="en-US" dirty="0"/>
              <a:t>Galaxies in clusters can be disturbed by the ICM or by nearby galaxies</a:t>
            </a:r>
          </a:p>
        </p:txBody>
      </p:sp>
    </p:spTree>
    <p:extLst>
      <p:ext uri="{BB962C8B-B14F-4D97-AF65-F5344CB8AC3E}">
        <p14:creationId xmlns:p14="http://schemas.microsoft.com/office/powerpoint/2010/main" val="2924178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7F86C721-E9AB-474A-8406-6E61CE455513}"/>
              </a:ext>
            </a:extLst>
          </p:cNvPr>
          <p:cNvPicPr>
            <a:picLocks noGrp="1" noChangeAspect="1"/>
          </p:cNvPicPr>
          <p:nvPr>
            <p:ph sz="quarter" idx="14"/>
          </p:nvPr>
        </p:nvPicPr>
        <p:blipFill>
          <a:blip r:embed="rId3"/>
          <a:srcRect/>
          <a:stretch/>
        </p:blipFill>
        <p:spPr>
          <a:xfrm>
            <a:off x="1746355" y="753210"/>
            <a:ext cx="5179884" cy="4143908"/>
          </a:xfrm>
        </p:spPr>
      </p:pic>
      <p:sp>
        <p:nvSpPr>
          <p:cNvPr id="5" name="TextBox 4">
            <a:extLst>
              <a:ext uri="{FF2B5EF4-FFF2-40B4-BE49-F238E27FC236}">
                <a16:creationId xmlns:a16="http://schemas.microsoft.com/office/drawing/2014/main" id="{0F837EB8-EB9E-0844-983E-D04AD3416F5F}"/>
              </a:ext>
            </a:extLst>
          </p:cNvPr>
          <p:cNvSpPr txBox="1"/>
          <p:nvPr/>
        </p:nvSpPr>
        <p:spPr>
          <a:xfrm>
            <a:off x="629587" y="74951"/>
            <a:ext cx="7405141" cy="646331"/>
          </a:xfrm>
          <a:prstGeom prst="rect">
            <a:avLst/>
          </a:prstGeom>
          <a:noFill/>
        </p:spPr>
        <p:txBody>
          <a:bodyPr wrap="square" rtlCol="0">
            <a:spAutoFit/>
          </a:bodyPr>
          <a:lstStyle/>
          <a:p>
            <a:pPr algn="ctr"/>
            <a:r>
              <a:rPr lang="en-US" dirty="0"/>
              <a:t>Here are some real examples of interacting and merging galaxies (although not specifically in clusters)</a:t>
            </a:r>
          </a:p>
        </p:txBody>
      </p:sp>
    </p:spTree>
    <p:extLst>
      <p:ext uri="{BB962C8B-B14F-4D97-AF65-F5344CB8AC3E}">
        <p14:creationId xmlns:p14="http://schemas.microsoft.com/office/powerpoint/2010/main" val="3721899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F837EB8-EB9E-0844-983E-D04AD3416F5F}"/>
              </a:ext>
            </a:extLst>
          </p:cNvPr>
          <p:cNvSpPr txBox="1"/>
          <p:nvPr/>
        </p:nvSpPr>
        <p:spPr>
          <a:xfrm>
            <a:off x="640828" y="156911"/>
            <a:ext cx="7405141" cy="369332"/>
          </a:xfrm>
          <a:prstGeom prst="rect">
            <a:avLst/>
          </a:prstGeom>
          <a:noFill/>
        </p:spPr>
        <p:txBody>
          <a:bodyPr wrap="square" rtlCol="0">
            <a:spAutoFit/>
          </a:bodyPr>
          <a:lstStyle/>
          <a:p>
            <a:pPr algn="ctr"/>
            <a:r>
              <a:rPr lang="en-US" dirty="0"/>
              <a:t>This galaxy is undergoing severe ram pressure stripping. </a:t>
            </a:r>
          </a:p>
        </p:txBody>
      </p:sp>
      <p:pic>
        <p:nvPicPr>
          <p:cNvPr id="7" name="Content Placeholder 6" descr="A star filled sky&#10;&#10;Description automatically generated">
            <a:extLst>
              <a:ext uri="{FF2B5EF4-FFF2-40B4-BE49-F238E27FC236}">
                <a16:creationId xmlns:a16="http://schemas.microsoft.com/office/drawing/2014/main" id="{6B4DB63D-E4C2-0F45-8A33-010335391FA0}"/>
              </a:ext>
            </a:extLst>
          </p:cNvPr>
          <p:cNvPicPr>
            <a:picLocks noGrp="1" noChangeAspect="1"/>
          </p:cNvPicPr>
          <p:nvPr>
            <p:ph sz="quarter" idx="14"/>
          </p:nvPr>
        </p:nvPicPr>
        <p:blipFill>
          <a:blip r:embed="rId3"/>
          <a:stretch>
            <a:fillRect/>
          </a:stretch>
        </p:blipFill>
        <p:spPr>
          <a:xfrm>
            <a:off x="2149863" y="508149"/>
            <a:ext cx="4332824" cy="4311668"/>
          </a:xfrm>
        </p:spPr>
      </p:pic>
      <p:sp>
        <p:nvSpPr>
          <p:cNvPr id="8" name="TextBox 7">
            <a:extLst>
              <a:ext uri="{FF2B5EF4-FFF2-40B4-BE49-F238E27FC236}">
                <a16:creationId xmlns:a16="http://schemas.microsoft.com/office/drawing/2014/main" id="{F3DE3543-38B2-424E-A8C6-E5717035CDE0}"/>
              </a:ext>
            </a:extLst>
          </p:cNvPr>
          <p:cNvSpPr txBox="1"/>
          <p:nvPr/>
        </p:nvSpPr>
        <p:spPr>
          <a:xfrm>
            <a:off x="5036574" y="2322871"/>
            <a:ext cx="1607574" cy="369332"/>
          </a:xfrm>
          <a:prstGeom prst="rect">
            <a:avLst/>
          </a:prstGeom>
          <a:noFill/>
        </p:spPr>
        <p:txBody>
          <a:bodyPr wrap="square" rtlCol="0">
            <a:spAutoFit/>
          </a:bodyPr>
          <a:lstStyle/>
          <a:p>
            <a:r>
              <a:rPr lang="en-US" dirty="0">
                <a:solidFill>
                  <a:schemeClr val="bg1"/>
                </a:solidFill>
              </a:rPr>
              <a:t>Blue is X-rays</a:t>
            </a:r>
          </a:p>
        </p:txBody>
      </p:sp>
      <p:sp>
        <p:nvSpPr>
          <p:cNvPr id="9" name="TextBox 8">
            <a:extLst>
              <a:ext uri="{FF2B5EF4-FFF2-40B4-BE49-F238E27FC236}">
                <a16:creationId xmlns:a16="http://schemas.microsoft.com/office/drawing/2014/main" id="{F47A9D73-9545-E74C-A5E6-6F5DB13C2E98}"/>
              </a:ext>
            </a:extLst>
          </p:cNvPr>
          <p:cNvSpPr txBox="1"/>
          <p:nvPr/>
        </p:nvSpPr>
        <p:spPr>
          <a:xfrm>
            <a:off x="4343399" y="1187245"/>
            <a:ext cx="2389239" cy="646331"/>
          </a:xfrm>
          <a:prstGeom prst="rect">
            <a:avLst/>
          </a:prstGeom>
          <a:noFill/>
        </p:spPr>
        <p:txBody>
          <a:bodyPr wrap="square" rtlCol="0">
            <a:spAutoFit/>
          </a:bodyPr>
          <a:lstStyle/>
          <a:p>
            <a:r>
              <a:rPr lang="en-US" dirty="0">
                <a:solidFill>
                  <a:schemeClr val="bg1"/>
                </a:solidFill>
              </a:rPr>
              <a:t>Spiral galaxy being stripped</a:t>
            </a:r>
          </a:p>
        </p:txBody>
      </p:sp>
      <p:cxnSp>
        <p:nvCxnSpPr>
          <p:cNvPr id="11" name="Straight Arrow Connector 10">
            <a:extLst>
              <a:ext uri="{FF2B5EF4-FFF2-40B4-BE49-F238E27FC236}">
                <a16:creationId xmlns:a16="http://schemas.microsoft.com/office/drawing/2014/main" id="{F9399045-C980-C74A-875B-96B5AD6EC37B}"/>
              </a:ext>
            </a:extLst>
          </p:cNvPr>
          <p:cNvCxnSpPr/>
          <p:nvPr/>
        </p:nvCxnSpPr>
        <p:spPr>
          <a:xfrm flipH="1" flipV="1">
            <a:off x="2750574" y="586224"/>
            <a:ext cx="884903" cy="1202042"/>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60147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6253EC1-0D94-714B-BA9F-8DADE580AF36}"/>
              </a:ext>
            </a:extLst>
          </p:cNvPr>
          <p:cNvSpPr txBox="1"/>
          <p:nvPr/>
        </p:nvSpPr>
        <p:spPr>
          <a:xfrm>
            <a:off x="421072" y="156937"/>
            <a:ext cx="8869231" cy="923330"/>
          </a:xfrm>
          <a:prstGeom prst="rect">
            <a:avLst/>
          </a:prstGeom>
          <a:noFill/>
        </p:spPr>
        <p:txBody>
          <a:bodyPr wrap="square" rtlCol="0">
            <a:spAutoFit/>
          </a:bodyPr>
          <a:lstStyle/>
          <a:p>
            <a:pPr algn="ctr"/>
            <a:r>
              <a:rPr lang="en-US" dirty="0"/>
              <a:t>Central galaxies such as M87 can also have an important influence on the ICM through a process known as AGN feedback.</a:t>
            </a:r>
          </a:p>
          <a:p>
            <a:endParaRPr lang="en-US" dirty="0"/>
          </a:p>
        </p:txBody>
      </p:sp>
      <p:cxnSp>
        <p:nvCxnSpPr>
          <p:cNvPr id="7" name="Straight Connector 6">
            <a:extLst>
              <a:ext uri="{FF2B5EF4-FFF2-40B4-BE49-F238E27FC236}">
                <a16:creationId xmlns:a16="http://schemas.microsoft.com/office/drawing/2014/main" id="{6BD663FB-8351-7E4C-AA62-63B9CAF86D23}"/>
              </a:ext>
            </a:extLst>
          </p:cNvPr>
          <p:cNvCxnSpPr>
            <a:cxnSpLocks/>
          </p:cNvCxnSpPr>
          <p:nvPr/>
        </p:nvCxnSpPr>
        <p:spPr>
          <a:xfrm>
            <a:off x="4624466" y="2650218"/>
            <a:ext cx="2102370"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pic>
        <p:nvPicPr>
          <p:cNvPr id="12" name="Content Placeholder 11" descr="A star in the night sky&#10;&#10;Description automatically generated">
            <a:extLst>
              <a:ext uri="{FF2B5EF4-FFF2-40B4-BE49-F238E27FC236}">
                <a16:creationId xmlns:a16="http://schemas.microsoft.com/office/drawing/2014/main" id="{B90EB5A9-ACBB-6746-BA24-7FFB14D1E9FD}"/>
              </a:ext>
            </a:extLst>
          </p:cNvPr>
          <p:cNvPicPr>
            <a:picLocks noGrp="1" noChangeAspect="1"/>
          </p:cNvPicPr>
          <p:nvPr>
            <p:ph sz="quarter" idx="14"/>
          </p:nvPr>
        </p:nvPicPr>
        <p:blipFill>
          <a:blip r:embed="rId3"/>
          <a:stretch>
            <a:fillRect/>
          </a:stretch>
        </p:blipFill>
        <p:spPr>
          <a:xfrm>
            <a:off x="1713781" y="781890"/>
            <a:ext cx="5890619" cy="3902536"/>
          </a:xfrm>
        </p:spPr>
      </p:pic>
      <p:sp>
        <p:nvSpPr>
          <p:cNvPr id="13" name="Rectangle 12">
            <a:extLst>
              <a:ext uri="{FF2B5EF4-FFF2-40B4-BE49-F238E27FC236}">
                <a16:creationId xmlns:a16="http://schemas.microsoft.com/office/drawing/2014/main" id="{026A87C6-89FD-5348-99C7-1E97ED948481}"/>
              </a:ext>
            </a:extLst>
          </p:cNvPr>
          <p:cNvSpPr/>
          <p:nvPr/>
        </p:nvSpPr>
        <p:spPr>
          <a:xfrm>
            <a:off x="4519535" y="2442164"/>
            <a:ext cx="393192" cy="367302"/>
          </a:xfrm>
          <a:prstGeom prst="rect">
            <a:avLst/>
          </a:prstGeom>
          <a:noFill/>
          <a:ln>
            <a:solidFill>
              <a:schemeClr val="bg1"/>
            </a:solid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schemeClr val="bg1"/>
              </a:solidFill>
            </a:endParaRPr>
          </a:p>
        </p:txBody>
      </p:sp>
      <p:sp>
        <p:nvSpPr>
          <p:cNvPr id="14" name="TextBox 13">
            <a:extLst>
              <a:ext uri="{FF2B5EF4-FFF2-40B4-BE49-F238E27FC236}">
                <a16:creationId xmlns:a16="http://schemas.microsoft.com/office/drawing/2014/main" id="{C5C3CB4E-3AE5-A94C-9F10-68C3DB75B53E}"/>
              </a:ext>
            </a:extLst>
          </p:cNvPr>
          <p:cNvSpPr txBox="1"/>
          <p:nvPr/>
        </p:nvSpPr>
        <p:spPr>
          <a:xfrm>
            <a:off x="4151836" y="4227554"/>
            <a:ext cx="3566010" cy="369332"/>
          </a:xfrm>
          <a:prstGeom prst="rect">
            <a:avLst/>
          </a:prstGeom>
          <a:noFill/>
        </p:spPr>
        <p:txBody>
          <a:bodyPr wrap="square" rtlCol="0">
            <a:spAutoFit/>
          </a:bodyPr>
          <a:lstStyle/>
          <a:p>
            <a:r>
              <a:rPr lang="en-US" dirty="0">
                <a:solidFill>
                  <a:schemeClr val="bg1"/>
                </a:solidFill>
              </a:rPr>
              <a:t>Supermassive black hole here</a:t>
            </a:r>
          </a:p>
        </p:txBody>
      </p:sp>
      <p:cxnSp>
        <p:nvCxnSpPr>
          <p:cNvPr id="16" name="Straight Arrow Connector 15">
            <a:extLst>
              <a:ext uri="{FF2B5EF4-FFF2-40B4-BE49-F238E27FC236}">
                <a16:creationId xmlns:a16="http://schemas.microsoft.com/office/drawing/2014/main" id="{4B776A83-02D6-E643-BB9D-5D492BB17F2A}"/>
              </a:ext>
            </a:extLst>
          </p:cNvPr>
          <p:cNvCxnSpPr>
            <a:cxnSpLocks/>
          </p:cNvCxnSpPr>
          <p:nvPr/>
        </p:nvCxnSpPr>
        <p:spPr>
          <a:xfrm flipH="1" flipV="1">
            <a:off x="4716131" y="2711147"/>
            <a:ext cx="448985" cy="1603947"/>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46645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83081213-E9FB-E847-B1CB-8FB5449B9E5D}"/>
              </a:ext>
            </a:extLst>
          </p:cNvPr>
          <p:cNvPicPr>
            <a:picLocks noGrp="1" noChangeAspect="1"/>
          </p:cNvPicPr>
          <p:nvPr>
            <p:ph sz="quarter" idx="14"/>
          </p:nvPr>
        </p:nvPicPr>
        <p:blipFill rotWithShape="1">
          <a:blip r:embed="rId3"/>
          <a:srcRect l="25070" r="24639"/>
          <a:stretch/>
        </p:blipFill>
        <p:spPr>
          <a:xfrm>
            <a:off x="4088285" y="425555"/>
            <a:ext cx="3844977" cy="4089379"/>
          </a:xfrm>
        </p:spPr>
      </p:pic>
      <p:sp>
        <p:nvSpPr>
          <p:cNvPr id="5" name="TextBox 4">
            <a:extLst>
              <a:ext uri="{FF2B5EF4-FFF2-40B4-BE49-F238E27FC236}">
                <a16:creationId xmlns:a16="http://schemas.microsoft.com/office/drawing/2014/main" id="{F6253EC1-0D94-714B-BA9F-8DADE580AF36}"/>
              </a:ext>
            </a:extLst>
          </p:cNvPr>
          <p:cNvSpPr txBox="1"/>
          <p:nvPr/>
        </p:nvSpPr>
        <p:spPr>
          <a:xfrm>
            <a:off x="704537" y="697042"/>
            <a:ext cx="2825646" cy="2308324"/>
          </a:xfrm>
          <a:prstGeom prst="rect">
            <a:avLst/>
          </a:prstGeom>
          <a:noFill/>
        </p:spPr>
        <p:txBody>
          <a:bodyPr wrap="square" rtlCol="0">
            <a:spAutoFit/>
          </a:bodyPr>
          <a:lstStyle/>
          <a:p>
            <a:r>
              <a:rPr lang="en-US" dirty="0"/>
              <a:t>The ICM gas at the center of the cluster can cool and condense onto the central galaxy’s central black hole</a:t>
            </a:r>
          </a:p>
          <a:p>
            <a:endParaRPr lang="en-US" dirty="0"/>
          </a:p>
          <a:p>
            <a:r>
              <a:rPr lang="en-US" dirty="0"/>
              <a:t>The white line is ~ 2 light days long</a:t>
            </a:r>
          </a:p>
        </p:txBody>
      </p:sp>
      <p:cxnSp>
        <p:nvCxnSpPr>
          <p:cNvPr id="6" name="Straight Connector 5">
            <a:extLst>
              <a:ext uri="{FF2B5EF4-FFF2-40B4-BE49-F238E27FC236}">
                <a16:creationId xmlns:a16="http://schemas.microsoft.com/office/drawing/2014/main" id="{51A7171D-91BA-CF4B-B031-4A415BA7B0E4}"/>
              </a:ext>
            </a:extLst>
          </p:cNvPr>
          <p:cNvCxnSpPr>
            <a:cxnSpLocks/>
          </p:cNvCxnSpPr>
          <p:nvPr/>
        </p:nvCxnSpPr>
        <p:spPr>
          <a:xfrm>
            <a:off x="4088285" y="2463589"/>
            <a:ext cx="1993691" cy="1331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E345F000-71ED-564B-9BC1-81EEB17BE253}"/>
              </a:ext>
            </a:extLst>
          </p:cNvPr>
          <p:cNvSpPr txBox="1"/>
          <p:nvPr/>
        </p:nvSpPr>
        <p:spPr>
          <a:xfrm>
            <a:off x="4226219" y="555898"/>
            <a:ext cx="3569108" cy="646331"/>
          </a:xfrm>
          <a:prstGeom prst="rect">
            <a:avLst/>
          </a:prstGeom>
          <a:noFill/>
        </p:spPr>
        <p:txBody>
          <a:bodyPr wrap="square" rtlCol="0">
            <a:spAutoFit/>
          </a:bodyPr>
          <a:lstStyle/>
          <a:p>
            <a:pPr algn="ctr"/>
            <a:r>
              <a:rPr lang="en-US" dirty="0">
                <a:solidFill>
                  <a:schemeClr val="bg1"/>
                </a:solidFill>
              </a:rPr>
              <a:t>Radio image of M87 from Event Horizon Telescope</a:t>
            </a:r>
          </a:p>
        </p:txBody>
      </p:sp>
    </p:spTree>
    <p:extLst>
      <p:ext uri="{BB962C8B-B14F-4D97-AF65-F5344CB8AC3E}">
        <p14:creationId xmlns:p14="http://schemas.microsoft.com/office/powerpoint/2010/main" val="257115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83081213-E9FB-E847-B1CB-8FB5449B9E5D}"/>
              </a:ext>
            </a:extLst>
          </p:cNvPr>
          <p:cNvPicPr>
            <a:picLocks noGrp="1" noChangeAspect="1"/>
          </p:cNvPicPr>
          <p:nvPr>
            <p:ph sz="quarter" idx="14"/>
          </p:nvPr>
        </p:nvPicPr>
        <p:blipFill>
          <a:blip r:embed="rId3"/>
          <a:srcRect/>
          <a:stretch/>
        </p:blipFill>
        <p:spPr>
          <a:xfrm>
            <a:off x="3841845" y="232011"/>
            <a:ext cx="3837979" cy="4277821"/>
          </a:xfrm>
        </p:spPr>
      </p:pic>
      <p:sp>
        <p:nvSpPr>
          <p:cNvPr id="5" name="TextBox 4">
            <a:extLst>
              <a:ext uri="{FF2B5EF4-FFF2-40B4-BE49-F238E27FC236}">
                <a16:creationId xmlns:a16="http://schemas.microsoft.com/office/drawing/2014/main" id="{F6253EC1-0D94-714B-BA9F-8DADE580AF36}"/>
              </a:ext>
            </a:extLst>
          </p:cNvPr>
          <p:cNvSpPr txBox="1"/>
          <p:nvPr/>
        </p:nvSpPr>
        <p:spPr>
          <a:xfrm>
            <a:off x="704537" y="697042"/>
            <a:ext cx="2825646" cy="2585323"/>
          </a:xfrm>
          <a:prstGeom prst="rect">
            <a:avLst/>
          </a:prstGeom>
          <a:noFill/>
        </p:spPr>
        <p:txBody>
          <a:bodyPr wrap="square" rtlCol="0">
            <a:spAutoFit/>
          </a:bodyPr>
          <a:lstStyle/>
          <a:p>
            <a:r>
              <a:rPr lang="en-US" dirty="0"/>
              <a:t>The condensing gas can fuel an outburst from the black hole, which can uplift huge masses of cooler ICM gas huge distances </a:t>
            </a:r>
          </a:p>
          <a:p>
            <a:endParaRPr lang="en-US" dirty="0"/>
          </a:p>
          <a:p>
            <a:r>
              <a:rPr lang="en-US" dirty="0"/>
              <a:t>The white line is now ~ 100,000 light years long</a:t>
            </a:r>
          </a:p>
        </p:txBody>
      </p:sp>
      <p:cxnSp>
        <p:nvCxnSpPr>
          <p:cNvPr id="3" name="Straight Connector 2">
            <a:extLst>
              <a:ext uri="{FF2B5EF4-FFF2-40B4-BE49-F238E27FC236}">
                <a16:creationId xmlns:a16="http://schemas.microsoft.com/office/drawing/2014/main" id="{C3B85F35-3ADB-6144-9336-35BD6F01F731}"/>
              </a:ext>
            </a:extLst>
          </p:cNvPr>
          <p:cNvCxnSpPr>
            <a:cxnSpLocks/>
          </p:cNvCxnSpPr>
          <p:nvPr/>
        </p:nvCxnSpPr>
        <p:spPr>
          <a:xfrm flipV="1">
            <a:off x="5692056" y="913169"/>
            <a:ext cx="1476227" cy="1231304"/>
          </a:xfrm>
          <a:prstGeom prst="line">
            <a:avLst/>
          </a:prstGeom>
          <a:ln w="31750">
            <a:solidFill>
              <a:schemeClr val="bg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18464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0E377-EF85-AB4F-AC19-5600CA877187}"/>
              </a:ext>
            </a:extLst>
          </p:cNvPr>
          <p:cNvSpPr>
            <a:spLocks noGrp="1"/>
          </p:cNvSpPr>
          <p:nvPr>
            <p:ph type="title"/>
          </p:nvPr>
        </p:nvSpPr>
        <p:spPr>
          <a:xfrm>
            <a:off x="2518011" y="1956112"/>
            <a:ext cx="4753579" cy="1231276"/>
          </a:xfrm>
        </p:spPr>
        <p:txBody>
          <a:bodyPr/>
          <a:lstStyle/>
          <a:p>
            <a:r>
              <a:rPr lang="en-US" sz="7200" dirty="0"/>
              <a:t>Dark Matter</a:t>
            </a:r>
          </a:p>
        </p:txBody>
      </p:sp>
    </p:spTree>
    <p:extLst>
      <p:ext uri="{BB962C8B-B14F-4D97-AF65-F5344CB8AC3E}">
        <p14:creationId xmlns:p14="http://schemas.microsoft.com/office/powerpoint/2010/main" val="2895250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2231D62-C8E0-AF4A-B7C6-46442170871F}"/>
              </a:ext>
            </a:extLst>
          </p:cNvPr>
          <p:cNvSpPr txBox="1"/>
          <p:nvPr/>
        </p:nvSpPr>
        <p:spPr>
          <a:xfrm>
            <a:off x="532151" y="449705"/>
            <a:ext cx="3290341" cy="2031325"/>
          </a:xfrm>
          <a:prstGeom prst="rect">
            <a:avLst/>
          </a:prstGeom>
          <a:noFill/>
        </p:spPr>
        <p:txBody>
          <a:bodyPr wrap="square" rtlCol="0">
            <a:spAutoFit/>
          </a:bodyPr>
          <a:lstStyle/>
          <a:p>
            <a:r>
              <a:rPr lang="en-US" dirty="0"/>
              <a:t>Dark matter cannot be composed of protons/neutrons/electrons. Nor can it be any other particle that has been discovered in accelerator experiments. </a:t>
            </a:r>
          </a:p>
        </p:txBody>
      </p:sp>
      <p:sp>
        <p:nvSpPr>
          <p:cNvPr id="15" name="Content Placeholder 14">
            <a:extLst>
              <a:ext uri="{FF2B5EF4-FFF2-40B4-BE49-F238E27FC236}">
                <a16:creationId xmlns:a16="http://schemas.microsoft.com/office/drawing/2014/main" id="{B3DD0776-E191-BF46-91B6-2A81FAE4182D}"/>
              </a:ext>
            </a:extLst>
          </p:cNvPr>
          <p:cNvSpPr>
            <a:spLocks noGrp="1"/>
          </p:cNvSpPr>
          <p:nvPr>
            <p:ph sz="quarter" idx="14"/>
          </p:nvPr>
        </p:nvSpPr>
        <p:spPr/>
        <p:txBody>
          <a:bodyPr/>
          <a:lstStyle/>
          <a:p>
            <a:endParaRPr lang="en-US" dirty="0"/>
          </a:p>
        </p:txBody>
      </p:sp>
      <p:pic>
        <p:nvPicPr>
          <p:cNvPr id="16" name="Content Placeholder 6" descr="A close up of a logo&#10;&#10;Description automatically generated">
            <a:extLst>
              <a:ext uri="{FF2B5EF4-FFF2-40B4-BE49-F238E27FC236}">
                <a16:creationId xmlns:a16="http://schemas.microsoft.com/office/drawing/2014/main" id="{C61CFE4E-33E1-514D-B68B-873BE20E41D2}"/>
              </a:ext>
            </a:extLst>
          </p:cNvPr>
          <p:cNvPicPr>
            <a:picLocks noChangeAspect="1"/>
          </p:cNvPicPr>
          <p:nvPr/>
        </p:nvPicPr>
        <p:blipFill>
          <a:blip r:embed="rId3"/>
          <a:stretch>
            <a:fillRect/>
          </a:stretch>
        </p:blipFill>
        <p:spPr>
          <a:xfrm>
            <a:off x="3792512" y="798394"/>
            <a:ext cx="4531763" cy="2972621"/>
          </a:xfrm>
          <a:prstGeom prst="rect">
            <a:avLst/>
          </a:prstGeom>
        </p:spPr>
      </p:pic>
      <p:sp>
        <p:nvSpPr>
          <p:cNvPr id="17" name="Multiply 16">
            <a:extLst>
              <a:ext uri="{FF2B5EF4-FFF2-40B4-BE49-F238E27FC236}">
                <a16:creationId xmlns:a16="http://schemas.microsoft.com/office/drawing/2014/main" id="{069D7A0F-C723-EF44-A2B4-B29A366CE28F}"/>
              </a:ext>
            </a:extLst>
          </p:cNvPr>
          <p:cNvSpPr/>
          <p:nvPr/>
        </p:nvSpPr>
        <p:spPr>
          <a:xfrm>
            <a:off x="3158070" y="226193"/>
            <a:ext cx="4706678" cy="4253023"/>
          </a:xfrm>
          <a:prstGeom prst="mathMultiply">
            <a:avLst/>
          </a:prstGeom>
          <a:solidFill>
            <a:schemeClr val="accent2">
              <a:alpha val="46000"/>
            </a:schemeClr>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69676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2231D62-C8E0-AF4A-B7C6-46442170871F}"/>
              </a:ext>
            </a:extLst>
          </p:cNvPr>
          <p:cNvSpPr txBox="1"/>
          <p:nvPr/>
        </p:nvSpPr>
        <p:spPr>
          <a:xfrm>
            <a:off x="294448" y="545805"/>
            <a:ext cx="3290341" cy="1754326"/>
          </a:xfrm>
          <a:prstGeom prst="rect">
            <a:avLst/>
          </a:prstGeom>
          <a:noFill/>
        </p:spPr>
        <p:txBody>
          <a:bodyPr wrap="square" rtlCol="0">
            <a:spAutoFit/>
          </a:bodyPr>
          <a:lstStyle/>
          <a:p>
            <a:r>
              <a:rPr lang="en-US" dirty="0"/>
              <a:t>Unlike every other particle physicists have encountered thus far dark matter appears to only interact with these standard model particles through gravity. </a:t>
            </a:r>
          </a:p>
        </p:txBody>
      </p:sp>
      <p:pic>
        <p:nvPicPr>
          <p:cNvPr id="6" name="Content Placeholder 6" descr="A close up of a logo&#10;&#10;Description automatically generated">
            <a:extLst>
              <a:ext uri="{FF2B5EF4-FFF2-40B4-BE49-F238E27FC236}">
                <a16:creationId xmlns:a16="http://schemas.microsoft.com/office/drawing/2014/main" id="{B515EA16-9D29-F148-9607-4BB8855C0096}"/>
              </a:ext>
            </a:extLst>
          </p:cNvPr>
          <p:cNvPicPr>
            <a:picLocks noChangeAspect="1"/>
          </p:cNvPicPr>
          <p:nvPr/>
        </p:nvPicPr>
        <p:blipFill>
          <a:blip r:embed="rId3"/>
          <a:stretch>
            <a:fillRect/>
          </a:stretch>
        </p:blipFill>
        <p:spPr>
          <a:xfrm>
            <a:off x="3792512" y="798394"/>
            <a:ext cx="4531763" cy="2972621"/>
          </a:xfrm>
          <a:prstGeom prst="rect">
            <a:avLst/>
          </a:prstGeom>
        </p:spPr>
      </p:pic>
      <p:sp>
        <p:nvSpPr>
          <p:cNvPr id="10" name="Multiply 9">
            <a:extLst>
              <a:ext uri="{FF2B5EF4-FFF2-40B4-BE49-F238E27FC236}">
                <a16:creationId xmlns:a16="http://schemas.microsoft.com/office/drawing/2014/main" id="{EC8DFF94-ADAD-FB42-89FA-DB8C71A6FD26}"/>
              </a:ext>
            </a:extLst>
          </p:cNvPr>
          <p:cNvSpPr/>
          <p:nvPr/>
        </p:nvSpPr>
        <p:spPr>
          <a:xfrm>
            <a:off x="3158070" y="226193"/>
            <a:ext cx="4706678" cy="4253023"/>
          </a:xfrm>
          <a:prstGeom prst="mathMultiply">
            <a:avLst/>
          </a:prstGeom>
          <a:solidFill>
            <a:schemeClr val="accent2">
              <a:alpha val="46000"/>
            </a:schemeClr>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97651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01C08-8BFB-4E4C-8447-2BC4A63E0CEB}"/>
              </a:ext>
            </a:extLst>
          </p:cNvPr>
          <p:cNvSpPr>
            <a:spLocks noGrp="1"/>
          </p:cNvSpPr>
          <p:nvPr>
            <p:ph type="title"/>
          </p:nvPr>
        </p:nvSpPr>
        <p:spPr>
          <a:xfrm>
            <a:off x="143301" y="1232440"/>
            <a:ext cx="8359253" cy="2573308"/>
          </a:xfrm>
        </p:spPr>
        <p:txBody>
          <a:bodyPr/>
          <a:lstStyle/>
          <a:p>
            <a:pPr algn="ctr"/>
            <a:r>
              <a:rPr lang="en-US" sz="4800" dirty="0"/>
              <a:t>How do we know that dark matter composes 90% of the mass of a galaxy cluster? </a:t>
            </a:r>
            <a:br>
              <a:rPr lang="en-US" sz="4800" dirty="0"/>
            </a:br>
            <a:endParaRPr lang="en-US" sz="4800" dirty="0"/>
          </a:p>
        </p:txBody>
      </p:sp>
    </p:spTree>
    <p:extLst>
      <p:ext uri="{BB962C8B-B14F-4D97-AF65-F5344CB8AC3E}">
        <p14:creationId xmlns:p14="http://schemas.microsoft.com/office/powerpoint/2010/main" val="3423326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cture containing clock&#10;&#10;Description automatically generated">
            <a:extLst>
              <a:ext uri="{FF2B5EF4-FFF2-40B4-BE49-F238E27FC236}">
                <a16:creationId xmlns:a16="http://schemas.microsoft.com/office/drawing/2014/main" id="{E95A502F-4E36-224D-968F-888355AEEF67}"/>
              </a:ext>
            </a:extLst>
          </p:cNvPr>
          <p:cNvPicPr>
            <a:picLocks noGrp="1" noChangeAspect="1"/>
          </p:cNvPicPr>
          <p:nvPr>
            <p:ph sz="quarter" idx="14"/>
          </p:nvPr>
        </p:nvPicPr>
        <p:blipFill>
          <a:blip r:embed="rId3"/>
          <a:stretch>
            <a:fillRect/>
          </a:stretch>
        </p:blipFill>
        <p:spPr>
          <a:xfrm>
            <a:off x="3541961" y="521798"/>
            <a:ext cx="4398548" cy="3891597"/>
          </a:xfrm>
        </p:spPr>
      </p:pic>
      <p:sp>
        <p:nvSpPr>
          <p:cNvPr id="5" name="TextBox 4">
            <a:extLst>
              <a:ext uri="{FF2B5EF4-FFF2-40B4-BE49-F238E27FC236}">
                <a16:creationId xmlns:a16="http://schemas.microsoft.com/office/drawing/2014/main" id="{FE44429C-F891-C74D-9589-5387D1E7D90F}"/>
              </a:ext>
            </a:extLst>
          </p:cNvPr>
          <p:cNvSpPr txBox="1"/>
          <p:nvPr/>
        </p:nvSpPr>
        <p:spPr>
          <a:xfrm>
            <a:off x="547141" y="659567"/>
            <a:ext cx="2855626" cy="2031325"/>
          </a:xfrm>
          <a:prstGeom prst="rect">
            <a:avLst/>
          </a:prstGeom>
          <a:noFill/>
        </p:spPr>
        <p:txBody>
          <a:bodyPr wrap="square" rtlCol="0">
            <a:spAutoFit/>
          </a:bodyPr>
          <a:lstStyle/>
          <a:p>
            <a:r>
              <a:rPr lang="en-US" dirty="0"/>
              <a:t>We can measure total mass of a galaxy cluster by measuring the thermal pressure of the ICM (temperature x density) and assuming hydrostatic equilibrium</a:t>
            </a:r>
          </a:p>
        </p:txBody>
      </p:sp>
    </p:spTree>
    <p:extLst>
      <p:ext uri="{BB962C8B-B14F-4D97-AF65-F5344CB8AC3E}">
        <p14:creationId xmlns:p14="http://schemas.microsoft.com/office/powerpoint/2010/main" val="891611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E95A502F-4E36-224D-968F-888355AEEF67}"/>
              </a:ext>
            </a:extLst>
          </p:cNvPr>
          <p:cNvPicPr>
            <a:picLocks noGrp="1" noChangeAspect="1"/>
          </p:cNvPicPr>
          <p:nvPr>
            <p:ph sz="quarter" idx="14"/>
          </p:nvPr>
        </p:nvPicPr>
        <p:blipFill>
          <a:blip r:embed="rId3"/>
          <a:srcRect/>
          <a:stretch/>
        </p:blipFill>
        <p:spPr>
          <a:xfrm>
            <a:off x="3216959" y="401334"/>
            <a:ext cx="5033561" cy="3889569"/>
          </a:xfrm>
        </p:spPr>
      </p:pic>
      <p:sp>
        <p:nvSpPr>
          <p:cNvPr id="5" name="TextBox 4">
            <a:extLst>
              <a:ext uri="{FF2B5EF4-FFF2-40B4-BE49-F238E27FC236}">
                <a16:creationId xmlns:a16="http://schemas.microsoft.com/office/drawing/2014/main" id="{FE44429C-F891-C74D-9589-5387D1E7D90F}"/>
              </a:ext>
            </a:extLst>
          </p:cNvPr>
          <p:cNvSpPr txBox="1"/>
          <p:nvPr/>
        </p:nvSpPr>
        <p:spPr>
          <a:xfrm>
            <a:off x="554636" y="314794"/>
            <a:ext cx="2855626" cy="2031325"/>
          </a:xfrm>
          <a:prstGeom prst="rect">
            <a:avLst/>
          </a:prstGeom>
          <a:noFill/>
        </p:spPr>
        <p:txBody>
          <a:bodyPr wrap="square" rtlCol="0">
            <a:spAutoFit/>
          </a:bodyPr>
          <a:lstStyle/>
          <a:p>
            <a:r>
              <a:rPr lang="en-US" dirty="0"/>
              <a:t>Gravitational lensing is a general relativity effect where images of background objects are distorted by the enormous mass of the cluster along the way </a:t>
            </a:r>
          </a:p>
        </p:txBody>
      </p:sp>
    </p:spTree>
    <p:extLst>
      <p:ext uri="{BB962C8B-B14F-4D97-AF65-F5344CB8AC3E}">
        <p14:creationId xmlns:p14="http://schemas.microsoft.com/office/powerpoint/2010/main" val="1239347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E95A502F-4E36-224D-968F-888355AEEF67}"/>
              </a:ext>
            </a:extLst>
          </p:cNvPr>
          <p:cNvPicPr>
            <a:picLocks noGrp="1" noChangeAspect="1"/>
          </p:cNvPicPr>
          <p:nvPr>
            <p:ph sz="quarter" idx="14"/>
          </p:nvPr>
        </p:nvPicPr>
        <p:blipFill>
          <a:blip r:embed="rId3"/>
          <a:srcRect/>
          <a:stretch/>
        </p:blipFill>
        <p:spPr>
          <a:xfrm>
            <a:off x="3992685" y="232347"/>
            <a:ext cx="4544597" cy="4266575"/>
          </a:xfrm>
        </p:spPr>
      </p:pic>
      <p:sp>
        <p:nvSpPr>
          <p:cNvPr id="5" name="TextBox 4">
            <a:extLst>
              <a:ext uri="{FF2B5EF4-FFF2-40B4-BE49-F238E27FC236}">
                <a16:creationId xmlns:a16="http://schemas.microsoft.com/office/drawing/2014/main" id="{FE44429C-F891-C74D-9589-5387D1E7D90F}"/>
              </a:ext>
            </a:extLst>
          </p:cNvPr>
          <p:cNvSpPr txBox="1"/>
          <p:nvPr/>
        </p:nvSpPr>
        <p:spPr>
          <a:xfrm>
            <a:off x="554636" y="314794"/>
            <a:ext cx="2855626" cy="2308324"/>
          </a:xfrm>
          <a:prstGeom prst="rect">
            <a:avLst/>
          </a:prstGeom>
          <a:noFill/>
        </p:spPr>
        <p:txBody>
          <a:bodyPr wrap="square" rtlCol="0">
            <a:spAutoFit/>
          </a:bodyPr>
          <a:lstStyle/>
          <a:p>
            <a:r>
              <a:rPr lang="en-US" dirty="0"/>
              <a:t>Gravitational lensing can create multiple arcs of a single galaxy located behind the cluster to appear. A weaker effect is that background galaxies appear to ”circle” around the cluster center. </a:t>
            </a:r>
          </a:p>
        </p:txBody>
      </p:sp>
    </p:spTree>
    <p:extLst>
      <p:ext uri="{BB962C8B-B14F-4D97-AF65-F5344CB8AC3E}">
        <p14:creationId xmlns:p14="http://schemas.microsoft.com/office/powerpoint/2010/main" val="2524112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A07DE-FB89-B643-93DC-0EA5067273DC}"/>
              </a:ext>
            </a:extLst>
          </p:cNvPr>
          <p:cNvSpPr>
            <a:spLocks noGrp="1"/>
          </p:cNvSpPr>
          <p:nvPr>
            <p:ph type="title"/>
          </p:nvPr>
        </p:nvSpPr>
        <p:spPr/>
        <p:txBody>
          <a:bodyPr>
            <a:normAutofit fontScale="90000"/>
          </a:bodyPr>
          <a:lstStyle/>
          <a:p>
            <a:pPr algn="ctr"/>
            <a:r>
              <a:rPr lang="en-US" dirty="0"/>
              <a:t>The masses measured with both techniques agree with one another. </a:t>
            </a:r>
          </a:p>
        </p:txBody>
      </p:sp>
      <p:pic>
        <p:nvPicPr>
          <p:cNvPr id="6" name="Content Placeholder 5" descr="A picture containing clock&#10;&#10;Description automatically generated">
            <a:extLst>
              <a:ext uri="{FF2B5EF4-FFF2-40B4-BE49-F238E27FC236}">
                <a16:creationId xmlns:a16="http://schemas.microsoft.com/office/drawing/2014/main" id="{D818D8A8-A365-754B-8A5F-54459517B700}"/>
              </a:ext>
            </a:extLst>
          </p:cNvPr>
          <p:cNvPicPr>
            <a:picLocks noGrp="1" noChangeAspect="1"/>
          </p:cNvPicPr>
          <p:nvPr>
            <p:ph sz="half" idx="1"/>
          </p:nvPr>
        </p:nvPicPr>
        <p:blipFill>
          <a:blip r:embed="rId3"/>
          <a:stretch>
            <a:fillRect/>
          </a:stretch>
        </p:blipFill>
        <p:spPr>
          <a:xfrm>
            <a:off x="346075" y="818825"/>
            <a:ext cx="4057650" cy="3589988"/>
          </a:xfrm>
        </p:spPr>
      </p:pic>
      <p:pic>
        <p:nvPicPr>
          <p:cNvPr id="8" name="Content Placeholder 7" descr="A picture containing ball, sitting, water, holding&#10;&#10;Description automatically generated">
            <a:extLst>
              <a:ext uri="{FF2B5EF4-FFF2-40B4-BE49-F238E27FC236}">
                <a16:creationId xmlns:a16="http://schemas.microsoft.com/office/drawing/2014/main" id="{15DF45FA-3B48-DB42-9F16-B355C6F28B66}"/>
              </a:ext>
            </a:extLst>
          </p:cNvPr>
          <p:cNvPicPr>
            <a:picLocks noGrp="1" noChangeAspect="1"/>
          </p:cNvPicPr>
          <p:nvPr>
            <p:ph sz="half" idx="2"/>
          </p:nvPr>
        </p:nvPicPr>
        <p:blipFill>
          <a:blip r:embed="rId4"/>
          <a:stretch>
            <a:fillRect/>
          </a:stretch>
        </p:blipFill>
        <p:spPr>
          <a:xfrm>
            <a:off x="4740275" y="1046091"/>
            <a:ext cx="4057650" cy="3135456"/>
          </a:xfrm>
        </p:spPr>
      </p:pic>
      <p:sp>
        <p:nvSpPr>
          <p:cNvPr id="9" name="Equal 8">
            <a:extLst>
              <a:ext uri="{FF2B5EF4-FFF2-40B4-BE49-F238E27FC236}">
                <a16:creationId xmlns:a16="http://schemas.microsoft.com/office/drawing/2014/main" id="{F86E76E9-4AB2-1143-AEFE-0210F20C08A5}"/>
              </a:ext>
            </a:extLst>
          </p:cNvPr>
          <p:cNvSpPr/>
          <p:nvPr/>
        </p:nvSpPr>
        <p:spPr>
          <a:xfrm>
            <a:off x="3825875" y="2156619"/>
            <a:ext cx="914400" cy="914400"/>
          </a:xfrm>
          <a:prstGeom prst="mathEqual">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5144451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01C08-8BFB-4E4C-8447-2BC4A63E0CEB}"/>
              </a:ext>
            </a:extLst>
          </p:cNvPr>
          <p:cNvSpPr>
            <a:spLocks noGrp="1"/>
          </p:cNvSpPr>
          <p:nvPr>
            <p:ph type="title"/>
          </p:nvPr>
        </p:nvSpPr>
        <p:spPr>
          <a:xfrm>
            <a:off x="143301" y="1232440"/>
            <a:ext cx="8359253" cy="2573308"/>
          </a:xfrm>
        </p:spPr>
        <p:txBody>
          <a:bodyPr/>
          <a:lstStyle/>
          <a:p>
            <a:pPr algn="ctr"/>
            <a:r>
              <a:rPr lang="en-US" sz="3600" dirty="0"/>
              <a:t>The combination of X-ray observations (to measure the ICM) and optical observations (for galaxies and/or lensing) allows for powerful tests of fundamental physics to be performed.  </a:t>
            </a:r>
          </a:p>
        </p:txBody>
      </p:sp>
    </p:spTree>
    <p:extLst>
      <p:ext uri="{BB962C8B-B14F-4D97-AF65-F5344CB8AC3E}">
        <p14:creationId xmlns:p14="http://schemas.microsoft.com/office/powerpoint/2010/main" val="544039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0E377-EF85-AB4F-AC19-5600CA877187}"/>
              </a:ext>
            </a:extLst>
          </p:cNvPr>
          <p:cNvSpPr>
            <a:spLocks noGrp="1"/>
          </p:cNvSpPr>
          <p:nvPr>
            <p:ph type="title"/>
          </p:nvPr>
        </p:nvSpPr>
        <p:spPr>
          <a:xfrm>
            <a:off x="381739" y="837527"/>
            <a:ext cx="8016536" cy="1231276"/>
          </a:xfrm>
        </p:spPr>
        <p:txBody>
          <a:bodyPr/>
          <a:lstStyle/>
          <a:p>
            <a:pPr algn="ctr"/>
            <a:r>
              <a:rPr lang="en-US" sz="7200" dirty="0"/>
              <a:t>Some particularly interesting galaxy clusters</a:t>
            </a:r>
          </a:p>
        </p:txBody>
      </p:sp>
    </p:spTree>
    <p:extLst>
      <p:ext uri="{BB962C8B-B14F-4D97-AF65-F5344CB8AC3E}">
        <p14:creationId xmlns:p14="http://schemas.microsoft.com/office/powerpoint/2010/main" val="3610642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F84B9DAA-1069-1549-859F-4E0BAC4F840A}"/>
              </a:ext>
            </a:extLst>
          </p:cNvPr>
          <p:cNvPicPr>
            <a:picLocks noGrp="1" noChangeAspect="1"/>
          </p:cNvPicPr>
          <p:nvPr>
            <p:ph sz="quarter" idx="14"/>
          </p:nvPr>
        </p:nvPicPr>
        <p:blipFill>
          <a:blip r:embed="rId3"/>
          <a:srcRect/>
          <a:stretch/>
        </p:blipFill>
        <p:spPr>
          <a:xfrm>
            <a:off x="2729444" y="457199"/>
            <a:ext cx="5604683" cy="4053387"/>
          </a:xfrm>
        </p:spPr>
      </p:pic>
      <p:sp>
        <p:nvSpPr>
          <p:cNvPr id="5" name="TextBox 4">
            <a:extLst>
              <a:ext uri="{FF2B5EF4-FFF2-40B4-BE49-F238E27FC236}">
                <a16:creationId xmlns:a16="http://schemas.microsoft.com/office/drawing/2014/main" id="{70EE05BF-D978-0544-A9E6-6B15B08DE053}"/>
              </a:ext>
            </a:extLst>
          </p:cNvPr>
          <p:cNvSpPr txBox="1"/>
          <p:nvPr/>
        </p:nvSpPr>
        <p:spPr>
          <a:xfrm>
            <a:off x="81645" y="898082"/>
            <a:ext cx="2548328" cy="2862322"/>
          </a:xfrm>
          <a:prstGeom prst="rect">
            <a:avLst/>
          </a:prstGeom>
          <a:noFill/>
        </p:spPr>
        <p:txBody>
          <a:bodyPr wrap="square" rtlCol="0">
            <a:spAutoFit/>
          </a:bodyPr>
          <a:lstStyle/>
          <a:p>
            <a:r>
              <a:rPr lang="en-US" dirty="0"/>
              <a:t>The Bullet Cluster (1E 0657-56) shows a collision between two nearly equally massive clusters. The separation between the ICM and lensing derived mass and galaxies is some of the best evidence for dark matter.  </a:t>
            </a:r>
          </a:p>
        </p:txBody>
      </p:sp>
      <p:sp>
        <p:nvSpPr>
          <p:cNvPr id="6" name="TextBox 5">
            <a:extLst>
              <a:ext uri="{FF2B5EF4-FFF2-40B4-BE49-F238E27FC236}">
                <a16:creationId xmlns:a16="http://schemas.microsoft.com/office/drawing/2014/main" id="{7B93DC16-BE4A-6E4A-A066-37A13395AA0C}"/>
              </a:ext>
            </a:extLst>
          </p:cNvPr>
          <p:cNvSpPr txBox="1"/>
          <p:nvPr/>
        </p:nvSpPr>
        <p:spPr>
          <a:xfrm>
            <a:off x="6263091" y="1591611"/>
            <a:ext cx="2098623" cy="369332"/>
          </a:xfrm>
          <a:prstGeom prst="rect">
            <a:avLst/>
          </a:prstGeom>
          <a:noFill/>
        </p:spPr>
        <p:txBody>
          <a:bodyPr wrap="square" rtlCol="0">
            <a:spAutoFit/>
          </a:bodyPr>
          <a:lstStyle/>
          <a:p>
            <a:r>
              <a:rPr lang="en-US" dirty="0">
                <a:solidFill>
                  <a:schemeClr val="bg1"/>
                </a:solidFill>
              </a:rPr>
              <a:t>Pink is X-rays/ICM </a:t>
            </a:r>
          </a:p>
        </p:txBody>
      </p:sp>
      <p:sp>
        <p:nvSpPr>
          <p:cNvPr id="7" name="TextBox 6">
            <a:extLst>
              <a:ext uri="{FF2B5EF4-FFF2-40B4-BE49-F238E27FC236}">
                <a16:creationId xmlns:a16="http://schemas.microsoft.com/office/drawing/2014/main" id="{94643872-8B66-5C46-830B-1889C29943AD}"/>
              </a:ext>
            </a:extLst>
          </p:cNvPr>
          <p:cNvSpPr txBox="1"/>
          <p:nvPr/>
        </p:nvSpPr>
        <p:spPr>
          <a:xfrm>
            <a:off x="3271603" y="3642611"/>
            <a:ext cx="2600794" cy="369332"/>
          </a:xfrm>
          <a:prstGeom prst="rect">
            <a:avLst/>
          </a:prstGeom>
          <a:noFill/>
        </p:spPr>
        <p:txBody>
          <a:bodyPr wrap="square" rtlCol="0">
            <a:spAutoFit/>
          </a:bodyPr>
          <a:lstStyle/>
          <a:p>
            <a:r>
              <a:rPr lang="en-US" dirty="0">
                <a:solidFill>
                  <a:schemeClr val="bg1"/>
                </a:solidFill>
              </a:rPr>
              <a:t>Blue is lensing mass</a:t>
            </a:r>
          </a:p>
        </p:txBody>
      </p:sp>
    </p:spTree>
    <p:extLst>
      <p:ext uri="{BB962C8B-B14F-4D97-AF65-F5344CB8AC3E}">
        <p14:creationId xmlns:p14="http://schemas.microsoft.com/office/powerpoint/2010/main" val="120219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close up of a stop light at night&#10;&#10;Description automatically generated">
            <a:extLst>
              <a:ext uri="{FF2B5EF4-FFF2-40B4-BE49-F238E27FC236}">
                <a16:creationId xmlns:a16="http://schemas.microsoft.com/office/drawing/2014/main" id="{F84B9DAA-1069-1549-859F-4E0BAC4F840A}"/>
              </a:ext>
            </a:extLst>
          </p:cNvPr>
          <p:cNvPicPr>
            <a:picLocks noGrp="1" noChangeAspect="1"/>
          </p:cNvPicPr>
          <p:nvPr>
            <p:ph sz="quarter" idx="14"/>
          </p:nvPr>
        </p:nvPicPr>
        <p:blipFill>
          <a:blip r:embed="rId3"/>
          <a:stretch>
            <a:fillRect/>
          </a:stretch>
        </p:blipFill>
        <p:spPr>
          <a:xfrm>
            <a:off x="3597638" y="138940"/>
            <a:ext cx="4646951" cy="4646951"/>
          </a:xfrm>
        </p:spPr>
      </p:pic>
      <p:sp>
        <p:nvSpPr>
          <p:cNvPr id="2" name="TextBox 1">
            <a:extLst>
              <a:ext uri="{FF2B5EF4-FFF2-40B4-BE49-F238E27FC236}">
                <a16:creationId xmlns:a16="http://schemas.microsoft.com/office/drawing/2014/main" id="{3B0E1718-4419-F94F-87B7-9145CFD23BAD}"/>
              </a:ext>
            </a:extLst>
          </p:cNvPr>
          <p:cNvSpPr txBox="1"/>
          <p:nvPr/>
        </p:nvSpPr>
        <p:spPr>
          <a:xfrm>
            <a:off x="248275" y="247338"/>
            <a:ext cx="3275351" cy="2862322"/>
          </a:xfrm>
          <a:prstGeom prst="rect">
            <a:avLst/>
          </a:prstGeom>
          <a:noFill/>
        </p:spPr>
        <p:txBody>
          <a:bodyPr wrap="square" rtlCol="0">
            <a:spAutoFit/>
          </a:bodyPr>
          <a:lstStyle/>
          <a:p>
            <a:r>
              <a:rPr lang="en-US" dirty="0"/>
              <a:t>MACS J0717.5+3745 is a merging system where four smaller clusters are coalescing into one larger system. </a:t>
            </a:r>
          </a:p>
          <a:p>
            <a:endParaRPr lang="en-US" dirty="0"/>
          </a:p>
          <a:p>
            <a:r>
              <a:rPr lang="en-US" dirty="0"/>
              <a:t>The pink radio emission traces a shockwave formed as these clusters collide with one another at supersonic speeds</a:t>
            </a:r>
          </a:p>
        </p:txBody>
      </p:sp>
      <p:sp>
        <p:nvSpPr>
          <p:cNvPr id="3" name="TextBox 2">
            <a:extLst>
              <a:ext uri="{FF2B5EF4-FFF2-40B4-BE49-F238E27FC236}">
                <a16:creationId xmlns:a16="http://schemas.microsoft.com/office/drawing/2014/main" id="{461E7A2F-DAA4-7043-A62A-3BCBB8B7618D}"/>
              </a:ext>
            </a:extLst>
          </p:cNvPr>
          <p:cNvSpPr txBox="1"/>
          <p:nvPr/>
        </p:nvSpPr>
        <p:spPr>
          <a:xfrm>
            <a:off x="6430779" y="4047344"/>
            <a:ext cx="1813810" cy="369332"/>
          </a:xfrm>
          <a:prstGeom prst="rect">
            <a:avLst/>
          </a:prstGeom>
          <a:noFill/>
        </p:spPr>
        <p:txBody>
          <a:bodyPr wrap="square" rtlCol="0">
            <a:spAutoFit/>
          </a:bodyPr>
          <a:lstStyle/>
          <a:p>
            <a:r>
              <a:rPr lang="en-US" dirty="0">
                <a:solidFill>
                  <a:schemeClr val="bg1"/>
                </a:solidFill>
              </a:rPr>
              <a:t>Pink is radio</a:t>
            </a:r>
          </a:p>
        </p:txBody>
      </p:sp>
      <p:sp>
        <p:nvSpPr>
          <p:cNvPr id="5" name="TextBox 4">
            <a:extLst>
              <a:ext uri="{FF2B5EF4-FFF2-40B4-BE49-F238E27FC236}">
                <a16:creationId xmlns:a16="http://schemas.microsoft.com/office/drawing/2014/main" id="{79474B1B-076C-E44C-B115-674DF69682CC}"/>
              </a:ext>
            </a:extLst>
          </p:cNvPr>
          <p:cNvSpPr txBox="1"/>
          <p:nvPr/>
        </p:nvSpPr>
        <p:spPr>
          <a:xfrm>
            <a:off x="6160018" y="1055688"/>
            <a:ext cx="2158583" cy="369332"/>
          </a:xfrm>
          <a:prstGeom prst="rect">
            <a:avLst/>
          </a:prstGeom>
          <a:noFill/>
        </p:spPr>
        <p:txBody>
          <a:bodyPr wrap="square" rtlCol="0">
            <a:spAutoFit/>
          </a:bodyPr>
          <a:lstStyle/>
          <a:p>
            <a:r>
              <a:rPr lang="en-US" dirty="0">
                <a:solidFill>
                  <a:schemeClr val="bg1"/>
                </a:solidFill>
              </a:rPr>
              <a:t>Blue is X-rays/ICM</a:t>
            </a:r>
          </a:p>
        </p:txBody>
      </p:sp>
    </p:spTree>
    <p:extLst>
      <p:ext uri="{BB962C8B-B14F-4D97-AF65-F5344CB8AC3E}">
        <p14:creationId xmlns:p14="http://schemas.microsoft.com/office/powerpoint/2010/main" val="168836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group of fireworks in the sky&#10;&#10;Description automatically generated">
            <a:extLst>
              <a:ext uri="{FF2B5EF4-FFF2-40B4-BE49-F238E27FC236}">
                <a16:creationId xmlns:a16="http://schemas.microsoft.com/office/drawing/2014/main" id="{3788FD92-2C26-AE43-B573-8A6EA1742551}"/>
              </a:ext>
            </a:extLst>
          </p:cNvPr>
          <p:cNvPicPr>
            <a:picLocks noGrp="1" noChangeAspect="1"/>
          </p:cNvPicPr>
          <p:nvPr>
            <p:ph sz="quarter" idx="14"/>
          </p:nvPr>
        </p:nvPicPr>
        <p:blipFill>
          <a:blip r:embed="rId3"/>
          <a:stretch>
            <a:fillRect/>
          </a:stretch>
        </p:blipFill>
        <p:spPr>
          <a:xfrm>
            <a:off x="3728930" y="246553"/>
            <a:ext cx="4446597" cy="4446597"/>
          </a:xfrm>
        </p:spPr>
      </p:pic>
      <p:sp>
        <p:nvSpPr>
          <p:cNvPr id="5" name="TextBox 4">
            <a:extLst>
              <a:ext uri="{FF2B5EF4-FFF2-40B4-BE49-F238E27FC236}">
                <a16:creationId xmlns:a16="http://schemas.microsoft.com/office/drawing/2014/main" id="{B30C60C1-CE71-DB40-AF21-72388D957A31}"/>
              </a:ext>
            </a:extLst>
          </p:cNvPr>
          <p:cNvSpPr txBox="1"/>
          <p:nvPr/>
        </p:nvSpPr>
        <p:spPr>
          <a:xfrm>
            <a:off x="337279" y="314793"/>
            <a:ext cx="3342806" cy="2031325"/>
          </a:xfrm>
          <a:prstGeom prst="rect">
            <a:avLst/>
          </a:prstGeom>
          <a:noFill/>
        </p:spPr>
        <p:txBody>
          <a:bodyPr wrap="square" rtlCol="0">
            <a:spAutoFit/>
          </a:bodyPr>
          <a:lstStyle/>
          <a:p>
            <a:r>
              <a:rPr lang="en-US" dirty="0"/>
              <a:t>A supernova was observed in a multiply imaged galaxy lensed by the galaxy cluster MACS J1149.5+2223. This cluster also magnified an individual star hosted by this same galaxy, briefly. </a:t>
            </a:r>
          </a:p>
        </p:txBody>
      </p:sp>
    </p:spTree>
    <p:extLst>
      <p:ext uri="{BB962C8B-B14F-4D97-AF65-F5344CB8AC3E}">
        <p14:creationId xmlns:p14="http://schemas.microsoft.com/office/powerpoint/2010/main" val="416372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8A8A4-2484-9F4C-9844-BB2B138AA285}"/>
              </a:ext>
            </a:extLst>
          </p:cNvPr>
          <p:cNvSpPr>
            <a:spLocks noGrp="1"/>
          </p:cNvSpPr>
          <p:nvPr>
            <p:ph type="title"/>
          </p:nvPr>
        </p:nvSpPr>
        <p:spPr/>
        <p:txBody>
          <a:bodyPr/>
          <a:lstStyle/>
          <a:p>
            <a:r>
              <a:rPr lang="en-US" dirty="0"/>
              <a:t>Conclusions</a:t>
            </a:r>
          </a:p>
        </p:txBody>
      </p:sp>
      <p:pic>
        <p:nvPicPr>
          <p:cNvPr id="3" name="Content Placeholder 3">
            <a:extLst>
              <a:ext uri="{FF2B5EF4-FFF2-40B4-BE49-F238E27FC236}">
                <a16:creationId xmlns:a16="http://schemas.microsoft.com/office/drawing/2014/main" id="{44694C7E-81C0-0F4E-9E67-A341FC1B712D}"/>
              </a:ext>
            </a:extLst>
          </p:cNvPr>
          <p:cNvPicPr>
            <a:picLocks noChangeAspect="1"/>
          </p:cNvPicPr>
          <p:nvPr/>
        </p:nvPicPr>
        <p:blipFill>
          <a:blip r:embed="rId3"/>
          <a:srcRect/>
          <a:stretch/>
        </p:blipFill>
        <p:spPr>
          <a:xfrm>
            <a:off x="3021916" y="951214"/>
            <a:ext cx="3452263" cy="2496726"/>
          </a:xfrm>
          <a:prstGeom prst="rect">
            <a:avLst/>
          </a:prstGeom>
        </p:spPr>
      </p:pic>
      <p:pic>
        <p:nvPicPr>
          <p:cNvPr id="4" name="Content Placeholder 3" descr="A close up of a stop light at night&#10;&#10;Description automatically generated">
            <a:extLst>
              <a:ext uri="{FF2B5EF4-FFF2-40B4-BE49-F238E27FC236}">
                <a16:creationId xmlns:a16="http://schemas.microsoft.com/office/drawing/2014/main" id="{1B9C2750-C9DB-644F-AC3F-4E2B569E819E}"/>
              </a:ext>
            </a:extLst>
          </p:cNvPr>
          <p:cNvPicPr>
            <a:picLocks noChangeAspect="1"/>
          </p:cNvPicPr>
          <p:nvPr/>
        </p:nvPicPr>
        <p:blipFill>
          <a:blip r:embed="rId4"/>
          <a:stretch>
            <a:fillRect/>
          </a:stretch>
        </p:blipFill>
        <p:spPr>
          <a:xfrm>
            <a:off x="6586903" y="1003568"/>
            <a:ext cx="2444372" cy="2444372"/>
          </a:xfrm>
          <a:prstGeom prst="rect">
            <a:avLst/>
          </a:prstGeom>
        </p:spPr>
      </p:pic>
      <p:pic>
        <p:nvPicPr>
          <p:cNvPr id="5" name="Content Placeholder 3" descr="A group of fireworks in the sky&#10;&#10;Description automatically generated">
            <a:extLst>
              <a:ext uri="{FF2B5EF4-FFF2-40B4-BE49-F238E27FC236}">
                <a16:creationId xmlns:a16="http://schemas.microsoft.com/office/drawing/2014/main" id="{871175BA-84FC-324F-8972-AEEC32CF202D}"/>
              </a:ext>
            </a:extLst>
          </p:cNvPr>
          <p:cNvPicPr>
            <a:picLocks noChangeAspect="1"/>
          </p:cNvPicPr>
          <p:nvPr/>
        </p:nvPicPr>
        <p:blipFill>
          <a:blip r:embed="rId5"/>
          <a:stretch>
            <a:fillRect/>
          </a:stretch>
        </p:blipFill>
        <p:spPr>
          <a:xfrm>
            <a:off x="112724" y="801343"/>
            <a:ext cx="2796468" cy="2796468"/>
          </a:xfrm>
          <a:prstGeom prst="rect">
            <a:avLst/>
          </a:prstGeom>
        </p:spPr>
      </p:pic>
    </p:spTree>
    <p:extLst>
      <p:ext uri="{BB962C8B-B14F-4D97-AF65-F5344CB8AC3E}">
        <p14:creationId xmlns:p14="http://schemas.microsoft.com/office/powerpoint/2010/main" val="299972010"/>
      </p:ext>
    </p:extLst>
  </p:cSld>
  <p:clrMapOvr>
    <a:masterClrMapping/>
  </p:clrMapOvr>
</p:sld>
</file>

<file path=ppt/theme/theme1.xml><?xml version="1.0" encoding="utf-8"?>
<a:theme xmlns:a="http://schemas.openxmlformats.org/drawingml/2006/main" name="STO Theme">
  <a:themeElements>
    <a:clrScheme name="STO Template 2020">
      <a:dk1>
        <a:sysClr val="windowText" lastClr="000000"/>
      </a:dk1>
      <a:lt1>
        <a:sysClr val="window" lastClr="FFFFFF"/>
      </a:lt1>
      <a:dk2>
        <a:srgbClr val="44546A"/>
      </a:dk2>
      <a:lt2>
        <a:srgbClr val="E7E6E6"/>
      </a:lt2>
      <a:accent1>
        <a:srgbClr val="954F72"/>
      </a:accent1>
      <a:accent2>
        <a:srgbClr val="ED7D31"/>
      </a:accent2>
      <a:accent3>
        <a:srgbClr val="003399"/>
      </a:accent3>
      <a:accent4>
        <a:srgbClr val="FFC000"/>
      </a:accent4>
      <a:accent5>
        <a:srgbClr val="A50021"/>
      </a:accent5>
      <a:accent6>
        <a:srgbClr val="008000"/>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7" id="{C57F974F-5945-4F74-BFFE-F5F612879AE6}" vid="{BFB18B9D-E3C4-4BAF-BD33-D31FF22516B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Wide STO Template v5 Final</Template>
  <TotalTime>6902</TotalTime>
  <Words>6006</Words>
  <Application>Microsoft Macintosh PowerPoint</Application>
  <PresentationFormat>On-screen Show (16:9)</PresentationFormat>
  <Paragraphs>167</Paragraphs>
  <Slides>33</Slides>
  <Notes>33</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75 Helvetica Bold</vt:lpstr>
      <vt:lpstr>Arial</vt:lpstr>
      <vt:lpstr>Arial Black</vt:lpstr>
      <vt:lpstr>Calibri</vt:lpstr>
      <vt:lpstr>Calibri Light</vt:lpstr>
      <vt:lpstr>Cambria Math</vt:lpstr>
      <vt:lpstr>STO Theme</vt:lpstr>
      <vt:lpstr>Galaxy Clusters</vt:lpstr>
      <vt:lpstr>PowerPoint Presentation</vt:lpstr>
      <vt:lpstr>PowerPoint Presentation</vt:lpstr>
      <vt:lpstr>PowerPoint Presentation</vt:lpstr>
      <vt:lpstr>PowerPoint Presentation</vt:lpstr>
      <vt:lpstr>Intracluster Medium</vt:lpstr>
      <vt:lpstr>PowerPoint Presentation</vt:lpstr>
      <vt:lpstr>PowerPoint Presentation</vt:lpstr>
      <vt:lpstr>PowerPoint Presentation</vt:lpstr>
      <vt:lpstr>Galaxies in Clusters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Dark Matter</vt:lpstr>
      <vt:lpstr>PowerPoint Presentation</vt:lpstr>
      <vt:lpstr>PowerPoint Presentation</vt:lpstr>
      <vt:lpstr>How do we know that dark matter composes 90% of the mass of a galaxy cluster?  </vt:lpstr>
      <vt:lpstr>PowerPoint Presentation</vt:lpstr>
      <vt:lpstr>PowerPoint Presentation</vt:lpstr>
      <vt:lpstr>PowerPoint Presentation</vt:lpstr>
      <vt:lpstr>The masses measured with both techniques agree with one another. </vt:lpstr>
      <vt:lpstr>The combination of X-ray observations (to measure the ICM) and optical observations (for galaxies and/or lensing) allows for powerful tests of fundamental physics to be performed.  </vt:lpstr>
      <vt:lpstr>Some particularly interesting galaxy clusters</vt:lpstr>
      <vt:lpstr>PowerPoint Presentation</vt:lpstr>
      <vt:lpstr>PowerPoint Presentation</vt:lpstr>
      <vt:lpstr>PowerPoint Presentation</vt:lpstr>
      <vt:lpstr>Conclusions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Ehlert, Steven R. (MSFC-ST12)</dc:creator>
  <cp:lastModifiedBy>Ehlert, Steven R. (MSFC-ST12)</cp:lastModifiedBy>
  <cp:revision>2</cp:revision>
  <dcterms:created xsi:type="dcterms:W3CDTF">2020-07-29T17:10:11Z</dcterms:created>
  <dcterms:modified xsi:type="dcterms:W3CDTF">2020-08-12T13:22:33Z</dcterms:modified>
</cp:coreProperties>
</file>