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9.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1.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697" r:id="rId2"/>
    <p:sldMasterId id="2147483765" r:id="rId3"/>
    <p:sldMasterId id="2147483795" r:id="rId4"/>
    <p:sldMasterId id="2147483807" r:id="rId5"/>
    <p:sldMasterId id="2147483820" r:id="rId6"/>
    <p:sldMasterId id="2147483827" r:id="rId7"/>
    <p:sldMasterId id="2147483841" r:id="rId8"/>
    <p:sldMasterId id="2147483855" r:id="rId9"/>
    <p:sldMasterId id="2147483869" r:id="rId10"/>
    <p:sldMasterId id="2147483872" r:id="rId11"/>
    <p:sldMasterId id="2147483885" r:id="rId12"/>
  </p:sldMasterIdLst>
  <p:notesMasterIdLst>
    <p:notesMasterId r:id="rId30"/>
  </p:notesMasterIdLst>
  <p:sldIdLst>
    <p:sldId id="1892" r:id="rId13"/>
    <p:sldId id="15723" r:id="rId14"/>
    <p:sldId id="15677" r:id="rId15"/>
    <p:sldId id="15724" r:id="rId16"/>
    <p:sldId id="15726" r:id="rId17"/>
    <p:sldId id="15679" r:id="rId18"/>
    <p:sldId id="15570" r:id="rId19"/>
    <p:sldId id="15561" r:id="rId20"/>
    <p:sldId id="15557" r:id="rId21"/>
    <p:sldId id="15558" r:id="rId22"/>
    <p:sldId id="15678" r:id="rId23"/>
    <p:sldId id="15722" r:id="rId24"/>
    <p:sldId id="1961" r:id="rId25"/>
    <p:sldId id="15725" r:id="rId26"/>
    <p:sldId id="1920" r:id="rId27"/>
    <p:sldId id="1894" r:id="rId28"/>
    <p:sldId id="15721"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2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49"/>
    <p:restoredTop sz="83265"/>
  </p:normalViewPr>
  <p:slideViewPr>
    <p:cSldViewPr snapToGrid="0" snapToObjects="1">
      <p:cViewPr varScale="1">
        <p:scale>
          <a:sx n="105" d="100"/>
          <a:sy n="105" d="100"/>
        </p:scale>
        <p:origin x="1120" y="20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100" baseline="0">
                <a:solidFill>
                  <a:schemeClr val="accent1">
                    <a:lumMod val="75000"/>
                  </a:schemeClr>
                </a:solidFill>
                <a:effectLst>
                  <a:outerShdw blurRad="50800" dist="38100" dir="5400000" algn="t" rotWithShape="0">
                    <a:prstClr val="black">
                      <a:alpha val="40000"/>
                    </a:prstClr>
                  </a:outerShdw>
                </a:effectLst>
                <a:latin typeface="+mn-lt"/>
                <a:ea typeface="+mn-ea"/>
                <a:cs typeface="+mn-cs"/>
              </a:defRPr>
            </a:pPr>
            <a:r>
              <a:rPr lang="en-US" sz="1400" b="1" dirty="0">
                <a:solidFill>
                  <a:schemeClr val="accent1">
                    <a:lumMod val="75000"/>
                  </a:schemeClr>
                </a:solidFill>
                <a:effectLst/>
              </a:rPr>
              <a:t>HLS</a:t>
            </a:r>
            <a:r>
              <a:rPr lang="en-US" sz="1400" b="1" baseline="0" dirty="0">
                <a:solidFill>
                  <a:schemeClr val="accent1">
                    <a:lumMod val="75000"/>
                  </a:schemeClr>
                </a:solidFill>
                <a:effectLst/>
              </a:rPr>
              <a:t> FY20 EPs by Center</a:t>
            </a:r>
          </a:p>
          <a:p>
            <a:pPr>
              <a:defRPr sz="1800">
                <a:solidFill>
                  <a:schemeClr val="accent1">
                    <a:lumMod val="75000"/>
                  </a:schemeClr>
                </a:solidFill>
              </a:defRPr>
            </a:pPr>
            <a:r>
              <a:rPr lang="en-US" sz="1400" b="1" baseline="0" dirty="0">
                <a:solidFill>
                  <a:schemeClr val="accent1">
                    <a:lumMod val="75000"/>
                  </a:schemeClr>
                </a:solidFill>
                <a:effectLst/>
              </a:rPr>
              <a:t>(454 EP total)</a:t>
            </a:r>
            <a:endParaRPr lang="en-US" sz="1400" b="1" dirty="0">
              <a:solidFill>
                <a:schemeClr val="accent1">
                  <a:lumMod val="75000"/>
                </a:schemeClr>
              </a:solidFill>
              <a:effectLst/>
            </a:endParaRPr>
          </a:p>
        </c:rich>
      </c:tx>
      <c:layout>
        <c:manualLayout>
          <c:xMode val="edge"/>
          <c:yMode val="edge"/>
          <c:x val="6.8780225685115531E-4"/>
          <c:y val="0.19301048137885829"/>
        </c:manualLayout>
      </c:layout>
      <c:overlay val="0"/>
      <c:spPr>
        <a:solidFill>
          <a:srgbClr val="C0C0C0"/>
        </a:solidFill>
        <a:ln>
          <a:noFill/>
        </a:ln>
        <a:effectLst/>
      </c:spPr>
      <c:txPr>
        <a:bodyPr rot="0" spcFirstLastPara="1" vertOverflow="ellipsis" vert="horz" wrap="square" anchor="ctr" anchorCtr="1"/>
        <a:lstStyle/>
        <a:p>
          <a:pPr>
            <a:defRPr sz="1800" b="1" i="0" u="none" strike="noStrike" kern="1200" spc="100" baseline="0">
              <a:solidFill>
                <a:schemeClr val="accent1">
                  <a:lumMod val="7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8621645292726372E-2"/>
          <c:y val="0.16949296213295781"/>
          <c:w val="0.95135433941404091"/>
          <c:h val="0.74175637022928242"/>
        </c:manualLayout>
      </c:layout>
      <c:pie3DChart>
        <c:varyColors val="1"/>
        <c:ser>
          <c:idx val="0"/>
          <c:order val="0"/>
          <c:explosion val="1"/>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2CA4-4F48-A20C-A047FD7043E7}"/>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2CA4-4F48-A20C-A047FD7043E7}"/>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2CA4-4F48-A20C-A047FD7043E7}"/>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2CA4-4F48-A20C-A047FD7043E7}"/>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2CA4-4F48-A20C-A047FD7043E7}"/>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2CA4-4F48-A20C-A047FD7043E7}"/>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D-2CA4-4F48-A20C-A047FD7043E7}"/>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F-2CA4-4F48-A20C-A047FD7043E7}"/>
              </c:ext>
            </c:extLst>
          </c:dPt>
          <c:dPt>
            <c:idx val="8"/>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1-2CA4-4F48-A20C-A047FD7043E7}"/>
              </c:ext>
            </c:extLst>
          </c:dPt>
          <c:dPt>
            <c:idx val="9"/>
            <c:bubble3D val="0"/>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3-2CA4-4F48-A20C-A047FD7043E7}"/>
              </c:ext>
            </c:extLst>
          </c:dPt>
          <c:dPt>
            <c:idx val="10"/>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15-2CA4-4F48-A20C-A047FD7043E7}"/>
              </c:ext>
            </c:extLst>
          </c:dPt>
          <c:dLbls>
            <c:dLbl>
              <c:idx val="0"/>
              <c:delete val="1"/>
              <c:extLst>
                <c:ext xmlns:c15="http://schemas.microsoft.com/office/drawing/2012/chart" uri="{CE6537A1-D6FC-4f65-9D91-7224C49458BB}"/>
                <c:ext xmlns:c16="http://schemas.microsoft.com/office/drawing/2014/chart" uri="{C3380CC4-5D6E-409C-BE32-E72D297353CC}">
                  <c16:uniqueId val="{00000001-2CA4-4F48-A20C-A047FD7043E7}"/>
                </c:ext>
              </c:extLst>
            </c:dLbl>
            <c:dLbl>
              <c:idx val="1"/>
              <c:layout>
                <c:manualLayout>
                  <c:x val="1.6249328318108464E-2"/>
                  <c:y val="8.4217980920914551E-2"/>
                </c:manualLayout>
              </c:layout>
              <c:tx>
                <c:rich>
                  <a:bodyPr/>
                  <a:lstStyle/>
                  <a:p>
                    <a:fld id="{999412FA-3BB7-4FB6-BA66-FA6F92FBEB67}" type="CATEGORYNAME">
                      <a:rPr lang="en-US"/>
                      <a:pPr/>
                      <a:t>[CATEGORY NAME]</a:t>
                    </a:fld>
                    <a:r>
                      <a:rPr lang="en-US" baseline="0"/>
                      <a:t>
0.1%</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CA4-4F48-A20C-A047FD7043E7}"/>
                </c:ext>
              </c:extLst>
            </c:dLbl>
            <c:dLbl>
              <c:idx val="2"/>
              <c:layout>
                <c:manualLayout>
                  <c:x val="-9.8182756709415328E-3"/>
                  <c:y val="0.18097968192497002"/>
                </c:manualLayout>
              </c:layout>
              <c:spPr>
                <a:noFill/>
                <a:ln>
                  <a:solidFill>
                    <a:schemeClr val="bg1"/>
                  </a:solid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6.2542955908050452E-2"/>
                      <c:h val="9.7066641390376504E-2"/>
                    </c:manualLayout>
                  </c15:layout>
                </c:ext>
                <c:ext xmlns:c16="http://schemas.microsoft.com/office/drawing/2014/chart" uri="{C3380CC4-5D6E-409C-BE32-E72D297353CC}">
                  <c16:uniqueId val="{00000005-2CA4-4F48-A20C-A047FD7043E7}"/>
                </c:ext>
              </c:extLst>
            </c:dLbl>
            <c:dLbl>
              <c:idx val="3"/>
              <c:layout>
                <c:manualLayout>
                  <c:x val="-3.8929709283384253E-2"/>
                  <c:y val="9.437119586191021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CA4-4F48-A20C-A047FD7043E7}"/>
                </c:ext>
              </c:extLst>
            </c:dLbl>
            <c:dLbl>
              <c:idx val="5"/>
              <c:layout>
                <c:manualLayout>
                  <c:x val="-5.4591934740022163E-2"/>
                  <c:y val="5.784767875640655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2CA4-4F48-A20C-A047FD7043E7}"/>
                </c:ext>
              </c:extLst>
            </c:dLbl>
            <c:dLbl>
              <c:idx val="10"/>
              <c:layout>
                <c:manualLayout>
                  <c:x val="-4.4969303608677069E-2"/>
                  <c:y val="0.13986012281568841"/>
                </c:manualLayout>
              </c:layout>
              <c:tx>
                <c:rich>
                  <a:bodyPr/>
                  <a:lstStyle/>
                  <a:p>
                    <a:fld id="{883AEA0C-8679-4156-A43A-F885B8FC5F21}" type="CATEGORYNAME">
                      <a:rPr lang="en-US"/>
                      <a:pPr/>
                      <a:t>[CATEGORY NAME]</a:t>
                    </a:fld>
                    <a:r>
                      <a:rPr lang="en-US" baseline="0"/>
                      <a:t>
0.2%</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2CA4-4F48-A20C-A047FD7043E7}"/>
                </c:ext>
              </c:extLst>
            </c:dLbl>
            <c:spPr>
              <a:noFill/>
              <a:ln>
                <a:solidFill>
                  <a:schemeClr val="bg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'Program Pie Chart'!$O$2:$O$12</c:f>
              <c:strCache>
                <c:ptCount val="11"/>
                <c:pt idx="0">
                  <c:v>HQ</c:v>
                </c:pt>
                <c:pt idx="1">
                  <c:v>AFRC</c:v>
                </c:pt>
                <c:pt idx="2">
                  <c:v>ARC</c:v>
                </c:pt>
                <c:pt idx="3">
                  <c:v>GRC</c:v>
                </c:pt>
                <c:pt idx="4">
                  <c:v>GSFC</c:v>
                </c:pt>
                <c:pt idx="5">
                  <c:v>JPL</c:v>
                </c:pt>
                <c:pt idx="6">
                  <c:v>JSC</c:v>
                </c:pt>
                <c:pt idx="7">
                  <c:v>KSC</c:v>
                </c:pt>
                <c:pt idx="8">
                  <c:v>LaRC</c:v>
                </c:pt>
                <c:pt idx="9">
                  <c:v>MSFC</c:v>
                </c:pt>
                <c:pt idx="10">
                  <c:v>SSC</c:v>
                </c:pt>
              </c:strCache>
            </c:strRef>
          </c:cat>
          <c:val>
            <c:numRef>
              <c:f>'Program Pie Chart'!$P$2:$P$12</c:f>
              <c:numCache>
                <c:formatCode>0.0</c:formatCode>
                <c:ptCount val="11"/>
                <c:pt idx="0">
                  <c:v>0</c:v>
                </c:pt>
                <c:pt idx="1">
                  <c:v>0.5</c:v>
                </c:pt>
                <c:pt idx="2">
                  <c:v>6.6</c:v>
                </c:pt>
                <c:pt idx="3">
                  <c:v>31.7</c:v>
                </c:pt>
                <c:pt idx="4">
                  <c:v>6.8</c:v>
                </c:pt>
                <c:pt idx="5">
                  <c:v>20.100000000000001</c:v>
                </c:pt>
                <c:pt idx="6">
                  <c:v>105.2</c:v>
                </c:pt>
                <c:pt idx="7">
                  <c:v>24.3</c:v>
                </c:pt>
                <c:pt idx="8">
                  <c:v>23.3</c:v>
                </c:pt>
                <c:pt idx="9">
                  <c:v>234.5</c:v>
                </c:pt>
                <c:pt idx="10">
                  <c:v>1</c:v>
                </c:pt>
              </c:numCache>
            </c:numRef>
          </c:val>
          <c:extLst>
            <c:ext xmlns:c16="http://schemas.microsoft.com/office/drawing/2014/chart" uri="{C3380CC4-5D6E-409C-BE32-E72D297353CC}">
              <c16:uniqueId val="{00000016-2CA4-4F48-A20C-A047FD7043E7}"/>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DA3EE6E-9CA7-324B-9B33-D40750858DE1}" type="datetimeFigureOut">
              <a:rPr lang="en-US" smtClean="0"/>
              <a:t>8/14/20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AE008D6-866E-D646-AF83-11F7AFDEBE6D}" type="slidenum">
              <a:rPr lang="en-US" smtClean="0"/>
              <a:t>‹#›</a:t>
            </a:fld>
            <a:endParaRPr lang="en-US"/>
          </a:p>
        </p:txBody>
      </p:sp>
    </p:spTree>
    <p:extLst>
      <p:ext uri="{BB962C8B-B14F-4D97-AF65-F5344CB8AC3E}">
        <p14:creationId xmlns:p14="http://schemas.microsoft.com/office/powerpoint/2010/main" val="3501995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E008D6-866E-D646-AF83-11F7AFDEBE6D}" type="slidenum">
              <a:rPr lang="en-US" smtClean="0"/>
              <a:t>1</a:t>
            </a:fld>
            <a:endParaRPr lang="en-US"/>
          </a:p>
        </p:txBody>
      </p:sp>
    </p:spTree>
    <p:extLst>
      <p:ext uri="{BB962C8B-B14F-4D97-AF65-F5344CB8AC3E}">
        <p14:creationId xmlns:p14="http://schemas.microsoft.com/office/powerpoint/2010/main" val="1874077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with the “ethos” of the Program – the Program was stood up at MSFC exactly a year ago yesterday (Aug 17)</a:t>
            </a:r>
          </a:p>
          <a:p>
            <a:endParaRPr lang="en-US" dirty="0"/>
          </a:p>
          <a:p>
            <a:pPr marL="171450" indent="-171450">
              <a:buFont typeface="Arial" panose="020B0604020202020204" pitchFamily="34" charset="0"/>
              <a:buChar char="•"/>
            </a:pPr>
            <a:r>
              <a:rPr lang="en-US" dirty="0"/>
              <a:t>Stream-lined boards</a:t>
            </a:r>
          </a:p>
          <a:p>
            <a:pPr marL="171450" indent="-171450">
              <a:buFont typeface="Arial" panose="020B0604020202020204" pitchFamily="34" charset="0"/>
              <a:buChar char="•"/>
            </a:pPr>
            <a:r>
              <a:rPr lang="en-US" dirty="0"/>
              <a:t>Making decisions through the lens of schedule and risk</a:t>
            </a:r>
          </a:p>
          <a:p>
            <a:pPr marL="171450" indent="-171450">
              <a:buFont typeface="Arial" panose="020B0604020202020204" pitchFamily="34" charset="0"/>
              <a:buChar char="•"/>
            </a:pPr>
            <a:r>
              <a:rPr lang="en-US" dirty="0"/>
              <a:t>We are open to new ways of operating</a:t>
            </a:r>
          </a:p>
        </p:txBody>
      </p:sp>
      <p:sp>
        <p:nvSpPr>
          <p:cNvPr id="4" name="Slide Number Placeholder 3"/>
          <p:cNvSpPr>
            <a:spLocks noGrp="1"/>
          </p:cNvSpPr>
          <p:nvPr>
            <p:ph type="sldNum" sz="quarter" idx="5"/>
          </p:nvPr>
        </p:nvSpPr>
        <p:spPr/>
        <p:txBody>
          <a:bodyPr/>
          <a:lstStyle/>
          <a:p>
            <a:fld id="{DAE008D6-866E-D646-AF83-11F7AFDEBE6D}" type="slidenum">
              <a:rPr lang="en-US" smtClean="0"/>
              <a:t>2</a:t>
            </a:fld>
            <a:endParaRPr lang="en-US"/>
          </a:p>
        </p:txBody>
      </p:sp>
    </p:spTree>
    <p:extLst>
      <p:ext uri="{BB962C8B-B14F-4D97-AF65-F5344CB8AC3E}">
        <p14:creationId xmlns:p14="http://schemas.microsoft.com/office/powerpoint/2010/main" val="838372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Get into the technical specifics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4905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Cannot land</a:t>
            </a:r>
            <a:r>
              <a:rPr lang="en-US" baseline="0" dirty="0"/>
              <a:t> on the moon without SLS and Orion carrying </a:t>
            </a:r>
            <a:r>
              <a:rPr lang="en-US" baseline="0"/>
              <a:t>the crew</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E008D6-866E-D646-AF83-11F7AFDEBE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93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is for the HLS to launch </a:t>
            </a:r>
            <a:r>
              <a:rPr lang="en-US" dirty="0" err="1"/>
              <a:t>uncrewed</a:t>
            </a:r>
            <a:r>
              <a:rPr lang="en-US" dirty="0"/>
              <a:t> to lunar orbit, where it will await the crew’s launch in Orion on SLS. The HLS and Orion will dock, either directly or via Gateway, and the crew will transfer into the HLS. The HLS will go down to the surface for a several-day mission of science and EVAs, then ascend back up to Orion, which the crew will get back into and head back to Earth.</a:t>
            </a:r>
          </a:p>
        </p:txBody>
      </p:sp>
      <p:sp>
        <p:nvSpPr>
          <p:cNvPr id="4" name="Slide Number Placeholder 3"/>
          <p:cNvSpPr>
            <a:spLocks noGrp="1"/>
          </p:cNvSpPr>
          <p:nvPr>
            <p:ph type="sldNum" sz="quarter" idx="5"/>
          </p:nvPr>
        </p:nvSpPr>
        <p:spPr/>
        <p:txBody>
          <a:bodyPr/>
          <a:lstStyle/>
          <a:p>
            <a:fld id="{DAE008D6-866E-D646-AF83-11F7AFDEBE6D}" type="slidenum">
              <a:rPr lang="en-US" smtClean="0"/>
              <a:t>6</a:t>
            </a:fld>
            <a:endParaRPr lang="en-US"/>
          </a:p>
        </p:txBody>
      </p:sp>
    </p:spTree>
    <p:extLst>
      <p:ext uri="{BB962C8B-B14F-4D97-AF65-F5344CB8AC3E}">
        <p14:creationId xmlns:p14="http://schemas.microsoft.com/office/powerpoint/2010/main" val="2167460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008D6-866E-D646-AF83-11F7AFDEBE6D}" type="slidenum">
              <a:rPr lang="en-US" smtClean="0"/>
              <a:t>7</a:t>
            </a:fld>
            <a:endParaRPr lang="en-US"/>
          </a:p>
        </p:txBody>
      </p:sp>
    </p:spTree>
    <p:extLst>
      <p:ext uri="{BB962C8B-B14F-4D97-AF65-F5344CB8AC3E}">
        <p14:creationId xmlns:p14="http://schemas.microsoft.com/office/powerpoint/2010/main" val="3473193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008D6-866E-D646-AF83-11F7AFDEBE6D}" type="slidenum">
              <a:rPr lang="en-US" smtClean="0"/>
              <a:t>8</a:t>
            </a:fld>
            <a:endParaRPr lang="en-US"/>
          </a:p>
        </p:txBody>
      </p:sp>
    </p:spTree>
    <p:extLst>
      <p:ext uri="{BB962C8B-B14F-4D97-AF65-F5344CB8AC3E}">
        <p14:creationId xmlns:p14="http://schemas.microsoft.com/office/powerpoint/2010/main" val="340343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t>HLS timeline – where we’ve been and where we’re going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446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lot happening here in Huntsville as you can see, but also throughout the Agency</a:t>
            </a:r>
          </a:p>
        </p:txBody>
      </p:sp>
      <p:sp>
        <p:nvSpPr>
          <p:cNvPr id="4" name="Slide Number Placeholder 3"/>
          <p:cNvSpPr>
            <a:spLocks noGrp="1"/>
          </p:cNvSpPr>
          <p:nvPr>
            <p:ph type="sldNum" sz="quarter" idx="5"/>
          </p:nvPr>
        </p:nvSpPr>
        <p:spPr/>
        <p:txBody>
          <a:bodyPr/>
          <a:lstStyle/>
          <a:p>
            <a:fld id="{DAE008D6-866E-D646-AF83-11F7AFDEBE6D}" type="slidenum">
              <a:rPr lang="en-US" smtClean="0"/>
              <a:t>13</a:t>
            </a:fld>
            <a:endParaRPr lang="en-US"/>
          </a:p>
        </p:txBody>
      </p:sp>
    </p:spTree>
    <p:extLst>
      <p:ext uri="{BB962C8B-B14F-4D97-AF65-F5344CB8AC3E}">
        <p14:creationId xmlns:p14="http://schemas.microsoft.com/office/powerpoint/2010/main" val="212178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1CA2D9-70FD-4993-B06C-B0BB8BBCD9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5616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9F9DE-89FD-4248-88BC-1CE9CFB89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75229755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jpeg"/><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2000"/>
                    </a14:imgEffect>
                  </a14:imgLayer>
                </a14:imgProps>
              </a:ext>
              <a:ext uri="{28A0092B-C50C-407E-A947-70E740481C1C}">
                <a14:useLocalDpi xmlns:a14="http://schemas.microsoft.com/office/drawing/2010/main"/>
              </a:ext>
            </a:extLst>
          </a:blip>
          <a:srcRect/>
          <a:stretch/>
        </p:blipFill>
        <p:spPr>
          <a:xfrm>
            <a:off x="0" y="828928"/>
            <a:ext cx="12192000" cy="6029073"/>
          </a:xfrm>
          <a:prstGeom prst="rect">
            <a:avLst/>
          </a:prstGeom>
        </p:spPr>
      </p:pic>
      <p:sp>
        <p:nvSpPr>
          <p:cNvPr id="6" name="Text Box 74"/>
          <p:cNvSpPr txBox="1">
            <a:spLocks noChangeArrowheads="1"/>
          </p:cNvSpPr>
          <p:nvPr userDrawn="1"/>
        </p:nvSpPr>
        <p:spPr bwMode="auto">
          <a:xfrm>
            <a:off x="317502" y="544513"/>
            <a:ext cx="2832100" cy="184666"/>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1037388" eaLnBrk="0" hangingPunct="0">
              <a:spcBef>
                <a:spcPct val="50000"/>
              </a:spcBef>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374652" y="1261278"/>
            <a:ext cx="10198100" cy="1001506"/>
          </a:xfrm>
          <a:ln>
            <a:noFill/>
          </a:ln>
        </p:spPr>
        <p:txBody>
          <a:bodyPr anchor="t"/>
          <a:lstStyle>
            <a:lvl1pPr>
              <a:defRPr sz="2800">
                <a:solidFill>
                  <a:schemeClr val="bg1"/>
                </a:solidFill>
              </a:defRPr>
            </a:lvl1pPr>
          </a:lstStyle>
          <a:p>
            <a:r>
              <a:rPr lang="en-US"/>
              <a:t>Click to edit Master title style</a:t>
            </a:r>
            <a:endParaRPr lang="en-US" dirty="0"/>
          </a:p>
        </p:txBody>
      </p:sp>
      <p:sp>
        <p:nvSpPr>
          <p:cNvPr id="9" name="Rectangle 163"/>
          <p:cNvSpPr>
            <a:spLocks noGrp="1" noChangeArrowheads="1"/>
          </p:cNvSpPr>
          <p:nvPr>
            <p:ph type="subTitle" idx="1"/>
          </p:nvPr>
        </p:nvSpPr>
        <p:spPr>
          <a:xfrm>
            <a:off x="317503" y="4586701"/>
            <a:ext cx="4906999" cy="2033186"/>
          </a:xfrm>
          <a:ln>
            <a:noFill/>
          </a:ln>
        </p:spPr>
        <p:txBody>
          <a:bodyPr/>
          <a:lstStyle>
            <a:lvl1pPr>
              <a:buNone/>
              <a:defRPr sz="1600" b="0" baseline="0">
                <a:solidFill>
                  <a:schemeClr val="bg1"/>
                </a:solidFill>
              </a:defRPr>
            </a:lvl1pPr>
          </a:lstStyle>
          <a:p>
            <a:r>
              <a:rPr lang="en-US"/>
              <a:t>Click to edit Master subtitle style</a:t>
            </a:r>
            <a:endParaRPr lang="en-US" dirty="0"/>
          </a:p>
        </p:txBody>
      </p:sp>
      <p:sp>
        <p:nvSpPr>
          <p:cNvPr id="10" name="Rectangle 9"/>
          <p:cNvSpPr/>
          <p:nvPr userDrawn="1"/>
        </p:nvSpPr>
        <p:spPr>
          <a:xfrm>
            <a:off x="3048000" y="6611782"/>
            <a:ext cx="6096000" cy="246221"/>
          </a:xfrm>
          <a:prstGeom prst="rect">
            <a:avLst/>
          </a:prstGeom>
        </p:spPr>
        <p:txBody>
          <a:bodyPr>
            <a:spAutoFit/>
          </a:bodyPr>
          <a:lstStyle/>
          <a:p>
            <a:pPr algn="ctr" defTabSz="1037388">
              <a:defRPr/>
            </a:pPr>
            <a:r>
              <a:rPr lang="en-US" sz="1000" b="1" dirty="0">
                <a:solidFill>
                  <a:srgbClr val="FF0000"/>
                </a:solidFill>
                <a:ea typeface="+mn-ea"/>
                <a:cs typeface="Arial" charset="0"/>
              </a:rPr>
              <a:t>NASA Internal Use Only </a:t>
            </a:r>
            <a:r>
              <a:rPr lang="en-US" sz="1000" b="1" dirty="0">
                <a:solidFill>
                  <a:srgbClr val="FF0000"/>
                </a:solidFill>
                <a:latin typeface="Wingdings"/>
                <a:ea typeface="Wingdings"/>
                <a:cs typeface="Wingdings"/>
                <a:sym typeface="Wingdings"/>
              </a:rPr>
              <a:t></a:t>
            </a:r>
            <a:r>
              <a:rPr lang="en-US" sz="1000" b="1" dirty="0">
                <a:solidFill>
                  <a:srgbClr val="FF0000"/>
                </a:solidFill>
                <a:ea typeface="+mn-ea"/>
                <a:cs typeface="Arial" charset="0"/>
              </a:rPr>
              <a:t> Do Not Distribute</a:t>
            </a:r>
          </a:p>
        </p:txBody>
      </p:sp>
    </p:spTree>
    <p:extLst>
      <p:ext uri="{BB962C8B-B14F-4D97-AF65-F5344CB8AC3E}">
        <p14:creationId xmlns:p14="http://schemas.microsoft.com/office/powerpoint/2010/main" val="3339930749"/>
      </p:ext>
    </p:extLst>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E5671264-8677-1B45-9070-7F0FB208BD3B}" type="slidenum">
              <a:rPr lang="en-US"/>
              <a:pPr>
                <a:defRPr/>
              </a:pPr>
              <a:t>‹#›</a:t>
            </a:fld>
            <a:endParaRPr lang="en-US"/>
          </a:p>
        </p:txBody>
      </p:sp>
    </p:spTree>
    <p:extLst>
      <p:ext uri="{BB962C8B-B14F-4D97-AF65-F5344CB8AC3E}">
        <p14:creationId xmlns:p14="http://schemas.microsoft.com/office/powerpoint/2010/main" val="178709637"/>
      </p:ext>
    </p:extLst>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11" indent="0">
              <a:buNone/>
              <a:defRPr sz="1800">
                <a:solidFill>
                  <a:schemeClr val="tx1">
                    <a:tint val="75000"/>
                  </a:schemeClr>
                </a:solidFill>
              </a:defRPr>
            </a:lvl2pPr>
            <a:lvl3pPr marL="914422" indent="0">
              <a:buNone/>
              <a:defRPr sz="1600">
                <a:solidFill>
                  <a:schemeClr val="tx1">
                    <a:tint val="75000"/>
                  </a:schemeClr>
                </a:solidFill>
              </a:defRPr>
            </a:lvl3pPr>
            <a:lvl4pPr marL="1371633" indent="0">
              <a:buNone/>
              <a:defRPr sz="1400">
                <a:solidFill>
                  <a:schemeClr val="tx1">
                    <a:tint val="75000"/>
                  </a:schemeClr>
                </a:solidFill>
              </a:defRPr>
            </a:lvl4pPr>
            <a:lvl5pPr marL="1828844" indent="0">
              <a:buNone/>
              <a:defRPr sz="1400">
                <a:solidFill>
                  <a:schemeClr val="tx1">
                    <a:tint val="75000"/>
                  </a:schemeClr>
                </a:solidFill>
              </a:defRPr>
            </a:lvl5pPr>
            <a:lvl6pPr marL="2286055" indent="0">
              <a:buNone/>
              <a:defRPr sz="1400">
                <a:solidFill>
                  <a:schemeClr val="tx1">
                    <a:tint val="75000"/>
                  </a:schemeClr>
                </a:solidFill>
              </a:defRPr>
            </a:lvl6pPr>
            <a:lvl7pPr marL="2743266" indent="0">
              <a:buNone/>
              <a:defRPr sz="1400">
                <a:solidFill>
                  <a:schemeClr val="tx1">
                    <a:tint val="75000"/>
                  </a:schemeClr>
                </a:solidFill>
              </a:defRPr>
            </a:lvl7pPr>
            <a:lvl8pPr marL="3200476" indent="0">
              <a:buNone/>
              <a:defRPr sz="1400">
                <a:solidFill>
                  <a:schemeClr val="tx1">
                    <a:tint val="75000"/>
                  </a:schemeClr>
                </a:solidFill>
              </a:defRPr>
            </a:lvl8pPr>
            <a:lvl9pPr marL="3657687"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1ACE558-C8E8-754E-BDDD-453AEA713609}" type="slidenum">
              <a:rPr lang="en-US"/>
              <a:pPr>
                <a:defRPr/>
              </a:pPr>
              <a:t>‹#›</a:t>
            </a:fld>
            <a:endParaRPr lang="en-US"/>
          </a:p>
        </p:txBody>
      </p:sp>
    </p:spTree>
    <p:extLst>
      <p:ext uri="{BB962C8B-B14F-4D97-AF65-F5344CB8AC3E}">
        <p14:creationId xmlns:p14="http://schemas.microsoft.com/office/powerpoint/2010/main" val="878798059"/>
      </p:ext>
    </p:extLst>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320E9DA5-67B9-584E-93EE-8FEA13DA45EF}" type="slidenum">
              <a:rPr lang="en-US"/>
              <a:pPr>
                <a:defRPr/>
              </a:pPr>
              <a:t>‹#›</a:t>
            </a:fld>
            <a:endParaRPr lang="en-US"/>
          </a:p>
        </p:txBody>
      </p:sp>
    </p:spTree>
    <p:extLst>
      <p:ext uri="{BB962C8B-B14F-4D97-AF65-F5344CB8AC3E}">
        <p14:creationId xmlns:p14="http://schemas.microsoft.com/office/powerpoint/2010/main" val="3023918361"/>
      </p:ext>
    </p:extLst>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000" b="1"/>
            </a:lvl1pPr>
            <a:lvl2pPr marL="457211" indent="0">
              <a:buNone/>
              <a:defRPr sz="2000" b="1"/>
            </a:lvl2pPr>
            <a:lvl3pPr marL="914422" indent="0">
              <a:buNone/>
              <a:defRPr sz="1800" b="1"/>
            </a:lvl3pPr>
            <a:lvl4pPr marL="1371633" indent="0">
              <a:buNone/>
              <a:defRPr sz="1600" b="1"/>
            </a:lvl4pPr>
            <a:lvl5pPr marL="1828844" indent="0">
              <a:buNone/>
              <a:defRPr sz="1600" b="1"/>
            </a:lvl5pPr>
            <a:lvl6pPr marL="2286055" indent="0">
              <a:buNone/>
              <a:defRPr sz="1600" b="1"/>
            </a:lvl6pPr>
            <a:lvl7pPr marL="2743266" indent="0">
              <a:buNone/>
              <a:defRPr sz="1600" b="1"/>
            </a:lvl7pPr>
            <a:lvl8pPr marL="3200476" indent="0">
              <a:buNone/>
              <a:defRPr sz="1600" b="1"/>
            </a:lvl8pPr>
            <a:lvl9pPr marL="3657687"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11" indent="0">
              <a:buNone/>
              <a:defRPr sz="2000" b="1"/>
            </a:lvl2pPr>
            <a:lvl3pPr marL="914422" indent="0">
              <a:buNone/>
              <a:defRPr sz="1800" b="1"/>
            </a:lvl3pPr>
            <a:lvl4pPr marL="1371633" indent="0">
              <a:buNone/>
              <a:defRPr sz="1600" b="1"/>
            </a:lvl4pPr>
            <a:lvl5pPr marL="1828844" indent="0">
              <a:buNone/>
              <a:defRPr sz="1600" b="1"/>
            </a:lvl5pPr>
            <a:lvl6pPr marL="2286055" indent="0">
              <a:buNone/>
              <a:defRPr sz="1600" b="1"/>
            </a:lvl6pPr>
            <a:lvl7pPr marL="2743266" indent="0">
              <a:buNone/>
              <a:defRPr sz="1600" b="1"/>
            </a:lvl7pPr>
            <a:lvl8pPr marL="3200476" indent="0">
              <a:buNone/>
              <a:defRPr sz="1600" b="1"/>
            </a:lvl8pPr>
            <a:lvl9pPr marL="365768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71D058E4-8218-2343-AEC9-6F173E454D57}" type="slidenum">
              <a:rPr lang="en-US"/>
              <a:pPr>
                <a:defRPr/>
              </a:pPr>
              <a:t>‹#›</a:t>
            </a:fld>
            <a:endParaRPr lang="en-US"/>
          </a:p>
        </p:txBody>
      </p:sp>
    </p:spTree>
    <p:extLst>
      <p:ext uri="{BB962C8B-B14F-4D97-AF65-F5344CB8AC3E}">
        <p14:creationId xmlns:p14="http://schemas.microsoft.com/office/powerpoint/2010/main" val="3259726932"/>
      </p:ext>
    </p:extLst>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E4C7CB66-C64C-A546-9B42-0861E1D08030}" type="slidenum">
              <a:rPr lang="en-US"/>
              <a:pPr>
                <a:defRPr/>
              </a:pPr>
              <a:t>‹#›</a:t>
            </a:fld>
            <a:endParaRPr lang="en-US"/>
          </a:p>
        </p:txBody>
      </p:sp>
    </p:spTree>
    <p:extLst>
      <p:ext uri="{BB962C8B-B14F-4D97-AF65-F5344CB8AC3E}">
        <p14:creationId xmlns:p14="http://schemas.microsoft.com/office/powerpoint/2010/main" val="914354061"/>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B4F52AEF-9CE1-B34C-B204-5B5F17788939}" type="slidenum">
              <a:rPr lang="en-US"/>
              <a:pPr>
                <a:defRPr/>
              </a:pPr>
              <a:t>‹#›</a:t>
            </a:fld>
            <a:endParaRPr lang="en-US"/>
          </a:p>
        </p:txBody>
      </p:sp>
      <p:sp>
        <p:nvSpPr>
          <p:cNvPr id="4" name="Content Placeholder 3"/>
          <p:cNvSpPr>
            <a:spLocks noGrp="1"/>
          </p:cNvSpPr>
          <p:nvPr>
            <p:ph sz="quarter" idx="11"/>
          </p:nvPr>
        </p:nvSpPr>
        <p:spPr>
          <a:xfrm>
            <a:off x="151854" y="2138518"/>
            <a:ext cx="4797596" cy="2241755"/>
          </a:xfrm>
          <a:ln>
            <a:solidFill>
              <a:schemeClr val="accent1"/>
            </a:solidFill>
          </a:ln>
        </p:spPr>
        <p:txBody>
          <a:bodyPr/>
          <a:lstStyle>
            <a:lvl1pPr marL="0" indent="0">
              <a:buNone/>
              <a:defRPr sz="1600"/>
            </a:lvl1pPr>
            <a:lvl2pPr>
              <a:defRPr sz="1600"/>
            </a:lvl2pPr>
            <a:lvl3pPr>
              <a:defRPr sz="1600"/>
            </a:lvl3pPr>
            <a:lvl4pPr>
              <a:defRPr sz="1600"/>
            </a:lvl4pPr>
            <a:lvl5pPr>
              <a:defRPr sz="1600"/>
            </a:lvl5pPr>
          </a:lstStyle>
          <a:p>
            <a:pPr lvl="0"/>
            <a:r>
              <a:rPr lang="en-US" dirty="0"/>
              <a:t>Click to edit Master text styles</a:t>
            </a:r>
          </a:p>
        </p:txBody>
      </p:sp>
      <p:sp>
        <p:nvSpPr>
          <p:cNvPr id="5" name="Content Placeholder 3"/>
          <p:cNvSpPr>
            <a:spLocks noGrp="1"/>
          </p:cNvSpPr>
          <p:nvPr>
            <p:ph sz="quarter" idx="12"/>
          </p:nvPr>
        </p:nvSpPr>
        <p:spPr>
          <a:xfrm>
            <a:off x="151854" y="4483512"/>
            <a:ext cx="4797596" cy="2262698"/>
          </a:xfrm>
          <a:ln>
            <a:solidFill>
              <a:schemeClr val="accent1"/>
            </a:solidFill>
          </a:ln>
        </p:spPr>
        <p:txBody>
          <a:bodyPr/>
          <a:lstStyle>
            <a:lvl1pPr marL="0" indent="0">
              <a:buNone/>
              <a:defRPr sz="1600"/>
            </a:lvl1pPr>
            <a:lvl2pPr>
              <a:defRPr sz="1600"/>
            </a:lvl2pPr>
            <a:lvl3pPr>
              <a:defRPr sz="1600"/>
            </a:lvl3pPr>
            <a:lvl4pPr>
              <a:defRPr sz="1600"/>
            </a:lvl4pPr>
            <a:lvl5pPr>
              <a:defRPr sz="1600"/>
            </a:lvl5pPr>
          </a:lstStyle>
          <a:p>
            <a:pPr lvl="0"/>
            <a:r>
              <a:rPr lang="en-US" dirty="0"/>
              <a:t>Click to edit Master text styles</a:t>
            </a:r>
          </a:p>
        </p:txBody>
      </p:sp>
      <p:sp>
        <p:nvSpPr>
          <p:cNvPr id="6" name="Content Placeholder 3"/>
          <p:cNvSpPr>
            <a:spLocks noGrp="1"/>
          </p:cNvSpPr>
          <p:nvPr>
            <p:ph sz="quarter" idx="13" hasCustomPrompt="1"/>
          </p:nvPr>
        </p:nvSpPr>
        <p:spPr>
          <a:xfrm>
            <a:off x="5093111" y="880653"/>
            <a:ext cx="6902246" cy="5865557"/>
          </a:xfrm>
          <a:ln>
            <a:solidFill>
              <a:schemeClr val="accent1"/>
            </a:solidFill>
          </a:ln>
        </p:spPr>
        <p:txBody>
          <a:bodyPr/>
          <a:lstStyle>
            <a:lvl1pPr marL="342909" marR="0" indent="-342909" algn="l" defTabSz="457211" rtl="0" eaLnBrk="1" fontAlgn="base" latinLnBrk="0" hangingPunct="1">
              <a:lnSpc>
                <a:spcPct val="100000"/>
              </a:lnSpc>
              <a:spcBef>
                <a:spcPct val="20000"/>
              </a:spcBef>
              <a:spcAft>
                <a:spcPct val="0"/>
              </a:spcAft>
              <a:buClrTx/>
              <a:buSzTx/>
              <a:buFont typeface="+mj-lt"/>
              <a:buAutoNum type="arabicPeriod"/>
              <a:tabLst/>
              <a:defRPr sz="1600"/>
            </a:lvl1pPr>
            <a:lvl2pPr marL="800119" indent="-342909">
              <a:buFont typeface="+mj-lt"/>
              <a:buAutoNum type="alphaLcPeriod"/>
              <a:defRPr sz="1600"/>
            </a:lvl2pPr>
            <a:lvl3pPr marL="1257330" indent="-342909">
              <a:buFont typeface="+mj-lt"/>
              <a:buAutoNum type="romanLcPeriod"/>
              <a:defRPr sz="1600"/>
            </a:lvl3pPr>
            <a:lvl4pPr marL="1714541" indent="-342909">
              <a:buFont typeface="+mj-lt"/>
              <a:buAutoNum type="romanLcPeriod"/>
              <a:defRPr sz="1600"/>
            </a:lvl4pPr>
            <a:lvl5pPr marL="2171752" indent="-342909">
              <a:buFont typeface="+mj-lt"/>
              <a:buAutoNum type="romanLcPeriod"/>
              <a:defRPr sz="1600"/>
            </a:lvl5pPr>
          </a:lstStyle>
          <a:p>
            <a:pPr marL="0" marR="0" lvl="0" indent="0" algn="l" defTabSz="457211" rtl="0" eaLnBrk="1" fontAlgn="base" latinLnBrk="0" hangingPunct="1">
              <a:lnSpc>
                <a:spcPct val="100000"/>
              </a:lnSpc>
              <a:spcBef>
                <a:spcPct val="20000"/>
              </a:spcBef>
              <a:spcAft>
                <a:spcPct val="0"/>
              </a:spcAft>
              <a:buClrTx/>
              <a:buSzTx/>
              <a:buFont typeface="+mj-lt"/>
              <a:buNone/>
              <a:tabLst/>
              <a:defRPr/>
            </a:pPr>
            <a:r>
              <a:rPr lang="en-US" dirty="0"/>
              <a:t>Mission Con-Ops </a:t>
            </a:r>
          </a:p>
          <a:p>
            <a:pPr lvl="0"/>
            <a:r>
              <a:rPr lang="en-US" dirty="0"/>
              <a:t>Click to edit Master text styles</a:t>
            </a:r>
          </a:p>
          <a:p>
            <a:pPr lvl="1"/>
            <a:r>
              <a:rPr lang="en-US" dirty="0"/>
              <a:t>Second level</a:t>
            </a:r>
          </a:p>
          <a:p>
            <a:pPr lvl="2"/>
            <a:r>
              <a:rPr lang="en-US" dirty="0"/>
              <a:t>Third level</a:t>
            </a:r>
          </a:p>
        </p:txBody>
      </p:sp>
      <p:sp>
        <p:nvSpPr>
          <p:cNvPr id="7" name="Content Placeholder 3"/>
          <p:cNvSpPr>
            <a:spLocks noGrp="1"/>
          </p:cNvSpPr>
          <p:nvPr>
            <p:ph sz="quarter" idx="14"/>
          </p:nvPr>
        </p:nvSpPr>
        <p:spPr>
          <a:xfrm>
            <a:off x="151854" y="880655"/>
            <a:ext cx="4797596" cy="1154625"/>
          </a:xfrm>
          <a:ln>
            <a:solidFill>
              <a:schemeClr val="accent1"/>
            </a:solidFill>
          </a:ln>
        </p:spPr>
        <p:txBody>
          <a:bodyPr/>
          <a:lstStyle>
            <a:lvl1pPr marL="0" indent="0">
              <a:buNone/>
              <a:defRPr sz="1600"/>
            </a:lvl1pPr>
            <a:lvl2pPr>
              <a:defRPr sz="1600"/>
            </a:lvl2pPr>
            <a:lvl3pPr>
              <a:defRPr sz="1600"/>
            </a:lvl3pPr>
            <a:lvl4pPr>
              <a:defRPr sz="1600"/>
            </a:lvl4pPr>
            <a:lvl5pPr>
              <a:defRPr sz="1600"/>
            </a:lvl5pPr>
          </a:lstStyle>
          <a:p>
            <a:pPr lvl="0"/>
            <a:r>
              <a:rPr lang="en-US" dirty="0"/>
              <a:t>Click to edit Master text styles</a:t>
            </a:r>
          </a:p>
        </p:txBody>
      </p:sp>
      <p:sp>
        <p:nvSpPr>
          <p:cNvPr id="8" name="Title 1"/>
          <p:cNvSpPr>
            <a:spLocks noGrp="1"/>
          </p:cNvSpPr>
          <p:nvPr>
            <p:ph type="title"/>
          </p:nvPr>
        </p:nvSpPr>
        <p:spPr>
          <a:xfrm>
            <a:off x="315384" y="103188"/>
            <a:ext cx="10769600" cy="742950"/>
          </a:xfrm>
        </p:spPr>
        <p:txBody>
          <a:bodyPr/>
          <a:lstStyle>
            <a:lvl1pPr>
              <a:defRPr sz="2400"/>
            </a:lvl1pPr>
          </a:lstStyle>
          <a:p>
            <a:r>
              <a:rPr lang="en-US"/>
              <a:t>Click to edit Master title style</a:t>
            </a:r>
            <a:endParaRPr lang="en-US" dirty="0"/>
          </a:p>
        </p:txBody>
      </p:sp>
    </p:spTree>
    <p:extLst>
      <p:ext uri="{BB962C8B-B14F-4D97-AF65-F5344CB8AC3E}">
        <p14:creationId xmlns:p14="http://schemas.microsoft.com/office/powerpoint/2010/main" val="3685498062"/>
      </p:ext>
    </p:extLst>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11" indent="0">
              <a:buNone/>
              <a:defRPr sz="1200"/>
            </a:lvl2pPr>
            <a:lvl3pPr marL="914422" indent="0">
              <a:buNone/>
              <a:defRPr sz="1000"/>
            </a:lvl3pPr>
            <a:lvl4pPr marL="1371633" indent="0">
              <a:buNone/>
              <a:defRPr sz="900"/>
            </a:lvl4pPr>
            <a:lvl5pPr marL="1828844" indent="0">
              <a:buNone/>
              <a:defRPr sz="900"/>
            </a:lvl5pPr>
            <a:lvl6pPr marL="2286055" indent="0">
              <a:buNone/>
              <a:defRPr sz="900"/>
            </a:lvl6pPr>
            <a:lvl7pPr marL="2743266" indent="0">
              <a:buNone/>
              <a:defRPr sz="900"/>
            </a:lvl7pPr>
            <a:lvl8pPr marL="3200476" indent="0">
              <a:buNone/>
              <a:defRPr sz="900"/>
            </a:lvl8pPr>
            <a:lvl9pPr marL="3657687"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6F9649D-D52A-F449-BAB8-D0074592B2B3}" type="slidenum">
              <a:rPr lang="en-US"/>
              <a:pPr>
                <a:defRPr/>
              </a:pPr>
              <a:t>‹#›</a:t>
            </a:fld>
            <a:endParaRPr lang="en-US"/>
          </a:p>
        </p:txBody>
      </p:sp>
    </p:spTree>
    <p:extLst>
      <p:ext uri="{BB962C8B-B14F-4D97-AF65-F5344CB8AC3E}">
        <p14:creationId xmlns:p14="http://schemas.microsoft.com/office/powerpoint/2010/main" val="1537422033"/>
      </p:ext>
    </p:extLst>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11" indent="0">
              <a:buNone/>
              <a:defRPr sz="2800"/>
            </a:lvl2pPr>
            <a:lvl3pPr marL="914422" indent="0">
              <a:buNone/>
              <a:defRPr sz="2400"/>
            </a:lvl3pPr>
            <a:lvl4pPr marL="1371633" indent="0">
              <a:buNone/>
              <a:defRPr sz="2000"/>
            </a:lvl4pPr>
            <a:lvl5pPr marL="1828844" indent="0">
              <a:buNone/>
              <a:defRPr sz="2000"/>
            </a:lvl5pPr>
            <a:lvl6pPr marL="2286055" indent="0">
              <a:buNone/>
              <a:defRPr sz="2000"/>
            </a:lvl6pPr>
            <a:lvl7pPr marL="2743266" indent="0">
              <a:buNone/>
              <a:defRPr sz="2000"/>
            </a:lvl7pPr>
            <a:lvl8pPr marL="3200476" indent="0">
              <a:buNone/>
              <a:defRPr sz="2000"/>
            </a:lvl8pPr>
            <a:lvl9pPr marL="3657687"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11" indent="0">
              <a:buNone/>
              <a:defRPr sz="1200"/>
            </a:lvl2pPr>
            <a:lvl3pPr marL="914422" indent="0">
              <a:buNone/>
              <a:defRPr sz="1000"/>
            </a:lvl3pPr>
            <a:lvl4pPr marL="1371633" indent="0">
              <a:buNone/>
              <a:defRPr sz="900"/>
            </a:lvl4pPr>
            <a:lvl5pPr marL="1828844" indent="0">
              <a:buNone/>
              <a:defRPr sz="900"/>
            </a:lvl5pPr>
            <a:lvl6pPr marL="2286055" indent="0">
              <a:buNone/>
              <a:defRPr sz="900"/>
            </a:lvl6pPr>
            <a:lvl7pPr marL="2743266" indent="0">
              <a:buNone/>
              <a:defRPr sz="900"/>
            </a:lvl7pPr>
            <a:lvl8pPr marL="3200476" indent="0">
              <a:buNone/>
              <a:defRPr sz="900"/>
            </a:lvl8pPr>
            <a:lvl9pPr marL="3657687"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DD5C9B5-CC82-F246-B0CF-410778871D6C}" type="slidenum">
              <a:rPr lang="en-US"/>
              <a:pPr>
                <a:defRPr/>
              </a:pPr>
              <a:t>‹#›</a:t>
            </a:fld>
            <a:endParaRPr lang="en-US"/>
          </a:p>
        </p:txBody>
      </p:sp>
    </p:spTree>
    <p:extLst>
      <p:ext uri="{BB962C8B-B14F-4D97-AF65-F5344CB8AC3E}">
        <p14:creationId xmlns:p14="http://schemas.microsoft.com/office/powerpoint/2010/main" val="3569718105"/>
      </p:ext>
    </p:extLst>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B52F071-D9A6-3B4D-96F8-15231C279F7F}" type="slidenum">
              <a:rPr lang="en-US"/>
              <a:pPr>
                <a:defRPr/>
              </a:pPr>
              <a:t>‹#›</a:t>
            </a:fld>
            <a:endParaRPr lang="en-US"/>
          </a:p>
        </p:txBody>
      </p:sp>
    </p:spTree>
    <p:extLst>
      <p:ext uri="{BB962C8B-B14F-4D97-AF65-F5344CB8AC3E}">
        <p14:creationId xmlns:p14="http://schemas.microsoft.com/office/powerpoint/2010/main" val="2987918143"/>
      </p:ext>
    </p:extLst>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a:off x="0" y="1362078"/>
            <a:ext cx="12192000" cy="5502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7388">
              <a:defRPr/>
            </a:pPr>
            <a:endParaRPr lang="en-US" sz="1800" dirty="0">
              <a:solidFill>
                <a:prstClr val="white"/>
              </a:solidFill>
            </a:endParaRPr>
          </a:p>
        </p:txBody>
      </p:sp>
      <p:sp>
        <p:nvSpPr>
          <p:cNvPr id="4" name="Slide Number Placeholder 4"/>
          <p:cNvSpPr txBox="1">
            <a:spLocks/>
          </p:cNvSpPr>
          <p:nvPr userDrawn="1"/>
        </p:nvSpPr>
        <p:spPr>
          <a:xfrm>
            <a:off x="8612717" y="6357940"/>
            <a:ext cx="2743200" cy="365125"/>
          </a:xfrm>
          <a:prstGeom prst="rect">
            <a:avLst/>
          </a:prstGeom>
        </p:spPr>
        <p:txBody>
          <a:bodyPr anchor="ct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r" defTabSz="1037388"/>
            <a:fld id="{E3166D3B-435E-D84B-910A-A3156AB140C0}" type="slidenum">
              <a:rPr lang="en-US" sz="1200">
                <a:solidFill>
                  <a:srgbClr val="000000"/>
                </a:solidFill>
              </a:rPr>
              <a:pPr algn="r" defTabSz="1037388"/>
              <a:t>‹#›</a:t>
            </a:fld>
            <a:endParaRPr lang="en-US" sz="1200">
              <a:solidFill>
                <a:srgbClr val="000000"/>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18934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Rectangle 2"/>
          <p:cNvSpPr/>
          <p:nvPr userDrawn="1"/>
        </p:nvSpPr>
        <p:spPr>
          <a:xfrm>
            <a:off x="0" y="1362080"/>
            <a:ext cx="12192000" cy="5502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7388">
              <a:defRPr/>
            </a:pPr>
            <a:endParaRPr lang="en-US" sz="1800" dirty="0">
              <a:solidFill>
                <a:prstClr val="white"/>
              </a:solidFill>
            </a:endParaRPr>
          </a:p>
        </p:txBody>
      </p:sp>
      <p:sp>
        <p:nvSpPr>
          <p:cNvPr id="4" name="Slide Number Placeholder 4"/>
          <p:cNvSpPr txBox="1">
            <a:spLocks/>
          </p:cNvSpPr>
          <p:nvPr userDrawn="1"/>
        </p:nvSpPr>
        <p:spPr>
          <a:xfrm>
            <a:off x="8612717" y="6357942"/>
            <a:ext cx="2743200" cy="365125"/>
          </a:xfrm>
          <a:prstGeom prst="rect">
            <a:avLst/>
          </a:prstGeom>
        </p:spPr>
        <p:txBody>
          <a:bodyPr anchor="ct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r" defTabSz="1037388"/>
            <a:fld id="{E3166D3B-435E-D84B-910A-A3156AB140C0}" type="slidenum">
              <a:rPr lang="en-US" sz="1200">
                <a:solidFill>
                  <a:srgbClr val="000000"/>
                </a:solidFill>
              </a:rPr>
              <a:pPr algn="r" defTabSz="1037388"/>
              <a:t>‹#›</a:t>
            </a:fld>
            <a:endParaRPr lang="en-US" sz="1200">
              <a:solidFill>
                <a:srgbClr val="000000"/>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5" name="Rectangle 4"/>
          <p:cNvSpPr/>
          <p:nvPr userDrawn="1"/>
        </p:nvSpPr>
        <p:spPr>
          <a:xfrm>
            <a:off x="3414184" y="6611783"/>
            <a:ext cx="4572000" cy="246221"/>
          </a:xfrm>
          <a:prstGeom prst="rect">
            <a:avLst/>
          </a:prstGeom>
        </p:spPr>
        <p:txBody>
          <a:bodyPr>
            <a:spAutoFit/>
          </a:bodyPr>
          <a:lstStyle/>
          <a:p>
            <a:pPr algn="ctr" defTabSz="457211">
              <a:defRPr/>
            </a:pPr>
            <a:r>
              <a:rPr lang="en-US" sz="1000" b="1" dirty="0">
                <a:solidFill>
                  <a:srgbClr val="FF0000"/>
                </a:solidFill>
                <a:ea typeface="+mn-ea"/>
                <a:cs typeface="Arial" charset="0"/>
              </a:rPr>
              <a:t>NASA Internal Use Only </a:t>
            </a:r>
            <a:r>
              <a:rPr lang="en-US" sz="1000" b="1" dirty="0">
                <a:solidFill>
                  <a:srgbClr val="FF0000"/>
                </a:solidFill>
                <a:latin typeface="Wingdings"/>
                <a:ea typeface="Wingdings"/>
                <a:cs typeface="Wingdings"/>
                <a:sym typeface="Wingdings"/>
              </a:rPr>
              <a:t></a:t>
            </a:r>
            <a:r>
              <a:rPr lang="en-US" sz="1000" b="1" dirty="0">
                <a:solidFill>
                  <a:srgbClr val="FF0000"/>
                </a:solidFill>
                <a:ea typeface="+mn-ea"/>
                <a:cs typeface="Arial" charset="0"/>
              </a:rPr>
              <a:t> Do Not Distribute</a:t>
            </a:r>
          </a:p>
        </p:txBody>
      </p:sp>
      <p:sp>
        <p:nvSpPr>
          <p:cNvPr id="6" name="Content Placeholder 2"/>
          <p:cNvSpPr>
            <a:spLocks noGrp="1"/>
          </p:cNvSpPr>
          <p:nvPr>
            <p:ph sz="half" idx="1"/>
          </p:nvPr>
        </p:nvSpPr>
        <p:spPr>
          <a:xfrm>
            <a:off x="315384" y="1126963"/>
            <a:ext cx="11579837" cy="5033209"/>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9765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9BCAD9-4FD3-754E-85E5-DD49F17078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Subtitle 2">
            <a:extLst>
              <a:ext uri="{FF2B5EF4-FFF2-40B4-BE49-F238E27FC236}">
                <a16:creationId xmlns:a16="http://schemas.microsoft.com/office/drawing/2014/main" id="{AE77D0F7-4A6B-4045-B534-3DB6A60EA85B}"/>
              </a:ext>
            </a:extLst>
          </p:cNvPr>
          <p:cNvSpPr>
            <a:spLocks noGrp="1"/>
          </p:cNvSpPr>
          <p:nvPr>
            <p:ph type="subTitle" idx="1"/>
          </p:nvPr>
        </p:nvSpPr>
        <p:spPr>
          <a:xfrm>
            <a:off x="3646272" y="4118616"/>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0" name="Picture 9">
            <a:extLst>
              <a:ext uri="{FF2B5EF4-FFF2-40B4-BE49-F238E27FC236}">
                <a16:creationId xmlns:a16="http://schemas.microsoft.com/office/drawing/2014/main" id="{B01FF2FE-F541-714A-961B-93F0AD084E5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142390" y="304799"/>
            <a:ext cx="2769575" cy="840423"/>
          </a:xfrm>
          <a:prstGeom prst="rect">
            <a:avLst/>
          </a:prstGeom>
        </p:spPr>
      </p:pic>
      <p:grpSp>
        <p:nvGrpSpPr>
          <p:cNvPr id="11" name="Group 10">
            <a:extLst>
              <a:ext uri="{FF2B5EF4-FFF2-40B4-BE49-F238E27FC236}">
                <a16:creationId xmlns:a16="http://schemas.microsoft.com/office/drawing/2014/main" id="{E0EBC0D0-54A0-D64F-A4A9-89BD6B864D0D}"/>
              </a:ext>
            </a:extLst>
          </p:cNvPr>
          <p:cNvGrpSpPr/>
          <p:nvPr userDrawn="1"/>
        </p:nvGrpSpPr>
        <p:grpSpPr>
          <a:xfrm>
            <a:off x="476534" y="3187976"/>
            <a:ext cx="7626272" cy="609082"/>
            <a:chOff x="476534" y="3187976"/>
            <a:chExt cx="7626272" cy="609082"/>
          </a:xfrm>
        </p:grpSpPr>
        <p:grpSp>
          <p:nvGrpSpPr>
            <p:cNvPr id="12" name="Group 11">
              <a:extLst>
                <a:ext uri="{FF2B5EF4-FFF2-40B4-BE49-F238E27FC236}">
                  <a16:creationId xmlns:a16="http://schemas.microsoft.com/office/drawing/2014/main" id="{914E5FBD-C4A3-4C45-B4C7-EB3BA87DD699}"/>
                </a:ext>
              </a:extLst>
            </p:cNvPr>
            <p:cNvGrpSpPr/>
            <p:nvPr userDrawn="1"/>
          </p:nvGrpSpPr>
          <p:grpSpPr>
            <a:xfrm>
              <a:off x="476534" y="3187976"/>
              <a:ext cx="2822081" cy="609082"/>
              <a:chOff x="339725" y="371475"/>
              <a:chExt cx="2647951" cy="571500"/>
            </a:xfrm>
            <a:solidFill>
              <a:srgbClr val="7AB9FF"/>
            </a:solidFill>
          </p:grpSpPr>
          <p:sp>
            <p:nvSpPr>
              <p:cNvPr id="24"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3" name="Group 12">
              <a:extLst>
                <a:ext uri="{FF2B5EF4-FFF2-40B4-BE49-F238E27FC236}">
                  <a16:creationId xmlns:a16="http://schemas.microsoft.com/office/drawing/2014/main" id="{E5FF8D7B-1834-CB4B-B8F9-A77C6EBA0FDF}"/>
                </a:ext>
              </a:extLst>
            </p:cNvPr>
            <p:cNvGrpSpPr/>
            <p:nvPr userDrawn="1"/>
          </p:nvGrpSpPr>
          <p:grpSpPr>
            <a:xfrm>
              <a:off x="3566225" y="3234889"/>
              <a:ext cx="4536581" cy="535006"/>
              <a:chOff x="3151188" y="2668588"/>
              <a:chExt cx="4267200" cy="503238"/>
            </a:xfrm>
            <a:solidFill>
              <a:schemeClr val="bg1"/>
            </a:solidFill>
          </p:grpSpPr>
          <p:sp>
            <p:nvSpPr>
              <p:cNvPr id="14"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31" name="Footer Placeholder 4"/>
          <p:cNvSpPr>
            <a:spLocks noGrp="1"/>
          </p:cNvSpPr>
          <p:nvPr>
            <p:ph type="ftr" sz="quarter" idx="3"/>
          </p:nvPr>
        </p:nvSpPr>
        <p:spPr>
          <a:xfrm>
            <a:off x="3069169" y="6731001"/>
            <a:ext cx="5820833" cy="127000"/>
          </a:xfrm>
          <a:prstGeom prst="rect">
            <a:avLst/>
          </a:prstGeom>
          <a:solidFill>
            <a:srgbClr val="FF0000"/>
          </a:solidFill>
        </p:spPr>
        <p:txBody>
          <a:bodyPr vert="horz" wrap="square" lIns="91429" tIns="45714" rIns="91429" bIns="45714" numCol="1" anchor="ctr" anchorCtr="0" compatLnSpc="1">
            <a:prstTxWarp prst="textNoShape">
              <a:avLst/>
            </a:prstTxWarp>
          </a:bodyPr>
          <a:lstStyle>
            <a:lvl1pPr algn="ctr">
              <a:defRPr sz="900">
                <a:solidFill>
                  <a:schemeClr val="bg1"/>
                </a:solidFill>
                <a:cs typeface="Arial" charset="0"/>
              </a:defRPr>
            </a:lvl1pPr>
          </a:lstStyle>
          <a:p>
            <a:endParaRPr lang="en-US" dirty="0">
              <a:solidFill>
                <a:prstClr val="white"/>
              </a:solidFill>
            </a:endParaRPr>
          </a:p>
        </p:txBody>
      </p:sp>
    </p:spTree>
    <p:extLst>
      <p:ext uri="{BB962C8B-B14F-4D97-AF65-F5344CB8AC3E}">
        <p14:creationId xmlns:p14="http://schemas.microsoft.com/office/powerpoint/2010/main" val="1524274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2000"/>
                    </a14:imgEffect>
                  </a14:imgLayer>
                </a14:imgProps>
              </a:ext>
              <a:ext uri="{28A0092B-C50C-407E-A947-70E740481C1C}">
                <a14:useLocalDpi xmlns:a14="http://schemas.microsoft.com/office/drawing/2010/main"/>
              </a:ext>
            </a:extLst>
          </a:blip>
          <a:srcRect/>
          <a:stretch/>
        </p:blipFill>
        <p:spPr>
          <a:xfrm>
            <a:off x="0" y="828928"/>
            <a:ext cx="12192000" cy="6029073"/>
          </a:xfrm>
          <a:prstGeom prst="rect">
            <a:avLst/>
          </a:prstGeom>
        </p:spPr>
      </p:pic>
      <p:sp>
        <p:nvSpPr>
          <p:cNvPr id="6" name="Text Box 74"/>
          <p:cNvSpPr txBox="1">
            <a:spLocks noChangeArrowheads="1"/>
          </p:cNvSpPr>
          <p:nvPr userDrawn="1"/>
        </p:nvSpPr>
        <p:spPr bwMode="auto">
          <a:xfrm>
            <a:off x="317502" y="544513"/>
            <a:ext cx="2832100" cy="184666"/>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1037388" eaLnBrk="0" hangingPunct="0">
              <a:spcBef>
                <a:spcPct val="50000"/>
              </a:spcBef>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374652" y="1261278"/>
            <a:ext cx="10198100" cy="1001506"/>
          </a:xfrm>
          <a:ln>
            <a:noFill/>
          </a:ln>
        </p:spPr>
        <p:txBody>
          <a:bodyPr anchor="t"/>
          <a:lstStyle>
            <a:lvl1pPr>
              <a:defRPr sz="2800">
                <a:solidFill>
                  <a:schemeClr val="bg1"/>
                </a:solidFill>
              </a:defRPr>
            </a:lvl1pPr>
          </a:lstStyle>
          <a:p>
            <a:r>
              <a:rPr lang="en-US"/>
              <a:t>Click to edit Master title style</a:t>
            </a:r>
            <a:endParaRPr lang="en-US" dirty="0"/>
          </a:p>
        </p:txBody>
      </p:sp>
      <p:sp>
        <p:nvSpPr>
          <p:cNvPr id="9" name="Rectangle 163"/>
          <p:cNvSpPr>
            <a:spLocks noGrp="1" noChangeArrowheads="1"/>
          </p:cNvSpPr>
          <p:nvPr>
            <p:ph type="subTitle" idx="1"/>
          </p:nvPr>
        </p:nvSpPr>
        <p:spPr>
          <a:xfrm>
            <a:off x="317503" y="4586701"/>
            <a:ext cx="4906999" cy="2033186"/>
          </a:xfrm>
          <a:ln>
            <a:noFill/>
          </a:ln>
        </p:spPr>
        <p:txBody>
          <a:bodyPr/>
          <a:lstStyle>
            <a:lvl1pPr>
              <a:buNone/>
              <a:defRPr sz="1600" b="0" baseline="0">
                <a:solidFill>
                  <a:schemeClr val="bg1"/>
                </a:solidFill>
              </a:defRPr>
            </a:lvl1pPr>
          </a:lstStyle>
          <a:p>
            <a:r>
              <a:rPr lang="en-US"/>
              <a:t>Click to edit Master subtitle style</a:t>
            </a:r>
            <a:endParaRPr lang="en-US" dirty="0"/>
          </a:p>
        </p:txBody>
      </p:sp>
      <p:sp>
        <p:nvSpPr>
          <p:cNvPr id="10" name="Rectangle 9"/>
          <p:cNvSpPr/>
          <p:nvPr userDrawn="1"/>
        </p:nvSpPr>
        <p:spPr>
          <a:xfrm>
            <a:off x="3048000" y="6611782"/>
            <a:ext cx="6096000" cy="246221"/>
          </a:xfrm>
          <a:prstGeom prst="rect">
            <a:avLst/>
          </a:prstGeom>
        </p:spPr>
        <p:txBody>
          <a:bodyPr>
            <a:spAutoFit/>
          </a:bodyPr>
          <a:lstStyle/>
          <a:p>
            <a:pPr algn="ctr" defTabSz="1037388">
              <a:defRPr/>
            </a:pPr>
            <a:r>
              <a:rPr lang="en-US" sz="1000" b="1" dirty="0">
                <a:solidFill>
                  <a:srgbClr val="FF0000"/>
                </a:solidFill>
                <a:ea typeface="+mn-ea"/>
                <a:cs typeface="Arial" charset="0"/>
              </a:rPr>
              <a:t>NASA Internal Use Only </a:t>
            </a:r>
            <a:r>
              <a:rPr lang="en-US" sz="1000" b="1" dirty="0">
                <a:solidFill>
                  <a:srgbClr val="FF0000"/>
                </a:solidFill>
                <a:latin typeface="Wingdings"/>
                <a:ea typeface="Wingdings"/>
                <a:cs typeface="Wingdings"/>
                <a:sym typeface="Wingdings"/>
              </a:rPr>
              <a:t></a:t>
            </a:r>
            <a:r>
              <a:rPr lang="en-US" sz="1000" b="1" dirty="0">
                <a:solidFill>
                  <a:srgbClr val="FF0000"/>
                </a:solidFill>
                <a:ea typeface="+mn-ea"/>
                <a:cs typeface="Arial" charset="0"/>
              </a:rPr>
              <a:t> Do Not Distribute</a:t>
            </a:r>
          </a:p>
        </p:txBody>
      </p:sp>
    </p:spTree>
    <p:extLst>
      <p:ext uri="{BB962C8B-B14F-4D97-AF65-F5344CB8AC3E}">
        <p14:creationId xmlns:p14="http://schemas.microsoft.com/office/powerpoint/2010/main" val="2138378880"/>
      </p:ext>
    </p:extLst>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E5671264-8677-1B45-9070-7F0FB208BD3B}" type="slidenum">
              <a:rPr lang="en-US"/>
              <a:pPr>
                <a:defRPr/>
              </a:pPr>
              <a:t>‹#›</a:t>
            </a:fld>
            <a:endParaRPr lang="en-US" dirty="0"/>
          </a:p>
        </p:txBody>
      </p:sp>
    </p:spTree>
    <p:extLst>
      <p:ext uri="{BB962C8B-B14F-4D97-AF65-F5344CB8AC3E}">
        <p14:creationId xmlns:p14="http://schemas.microsoft.com/office/powerpoint/2010/main" val="1854842243"/>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11" indent="0">
              <a:buNone/>
              <a:defRPr sz="1800">
                <a:solidFill>
                  <a:schemeClr val="tx1">
                    <a:tint val="75000"/>
                  </a:schemeClr>
                </a:solidFill>
              </a:defRPr>
            </a:lvl2pPr>
            <a:lvl3pPr marL="914422" indent="0">
              <a:buNone/>
              <a:defRPr sz="1600">
                <a:solidFill>
                  <a:schemeClr val="tx1">
                    <a:tint val="75000"/>
                  </a:schemeClr>
                </a:solidFill>
              </a:defRPr>
            </a:lvl3pPr>
            <a:lvl4pPr marL="1371633" indent="0">
              <a:buNone/>
              <a:defRPr sz="1400">
                <a:solidFill>
                  <a:schemeClr val="tx1">
                    <a:tint val="75000"/>
                  </a:schemeClr>
                </a:solidFill>
              </a:defRPr>
            </a:lvl4pPr>
            <a:lvl5pPr marL="1828844" indent="0">
              <a:buNone/>
              <a:defRPr sz="1400">
                <a:solidFill>
                  <a:schemeClr val="tx1">
                    <a:tint val="75000"/>
                  </a:schemeClr>
                </a:solidFill>
              </a:defRPr>
            </a:lvl5pPr>
            <a:lvl6pPr marL="2286055" indent="0">
              <a:buNone/>
              <a:defRPr sz="1400">
                <a:solidFill>
                  <a:schemeClr val="tx1">
                    <a:tint val="75000"/>
                  </a:schemeClr>
                </a:solidFill>
              </a:defRPr>
            </a:lvl6pPr>
            <a:lvl7pPr marL="2743266" indent="0">
              <a:buNone/>
              <a:defRPr sz="1400">
                <a:solidFill>
                  <a:schemeClr val="tx1">
                    <a:tint val="75000"/>
                  </a:schemeClr>
                </a:solidFill>
              </a:defRPr>
            </a:lvl7pPr>
            <a:lvl8pPr marL="3200476" indent="0">
              <a:buNone/>
              <a:defRPr sz="1400">
                <a:solidFill>
                  <a:schemeClr val="tx1">
                    <a:tint val="75000"/>
                  </a:schemeClr>
                </a:solidFill>
              </a:defRPr>
            </a:lvl8pPr>
            <a:lvl9pPr marL="3657687"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1ACE558-C8E8-754E-BDDD-453AEA713609}" type="slidenum">
              <a:rPr lang="en-US"/>
              <a:pPr>
                <a:defRPr/>
              </a:pPr>
              <a:t>‹#›</a:t>
            </a:fld>
            <a:endParaRPr lang="en-US" dirty="0"/>
          </a:p>
        </p:txBody>
      </p:sp>
    </p:spTree>
    <p:extLst>
      <p:ext uri="{BB962C8B-B14F-4D97-AF65-F5344CB8AC3E}">
        <p14:creationId xmlns:p14="http://schemas.microsoft.com/office/powerpoint/2010/main" val="877773707"/>
      </p:ext>
    </p:extLst>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320E9DA5-67B9-584E-93EE-8FEA13DA45EF}" type="slidenum">
              <a:rPr lang="en-US"/>
              <a:pPr>
                <a:defRPr/>
              </a:pPr>
              <a:t>‹#›</a:t>
            </a:fld>
            <a:endParaRPr lang="en-US" dirty="0"/>
          </a:p>
        </p:txBody>
      </p:sp>
    </p:spTree>
    <p:extLst>
      <p:ext uri="{BB962C8B-B14F-4D97-AF65-F5344CB8AC3E}">
        <p14:creationId xmlns:p14="http://schemas.microsoft.com/office/powerpoint/2010/main" val="394176583"/>
      </p:ext>
    </p:extLst>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000" b="1"/>
            </a:lvl1pPr>
            <a:lvl2pPr marL="457211" indent="0">
              <a:buNone/>
              <a:defRPr sz="2000" b="1"/>
            </a:lvl2pPr>
            <a:lvl3pPr marL="914422" indent="0">
              <a:buNone/>
              <a:defRPr sz="1800" b="1"/>
            </a:lvl3pPr>
            <a:lvl4pPr marL="1371633" indent="0">
              <a:buNone/>
              <a:defRPr sz="1600" b="1"/>
            </a:lvl4pPr>
            <a:lvl5pPr marL="1828844" indent="0">
              <a:buNone/>
              <a:defRPr sz="1600" b="1"/>
            </a:lvl5pPr>
            <a:lvl6pPr marL="2286055" indent="0">
              <a:buNone/>
              <a:defRPr sz="1600" b="1"/>
            </a:lvl6pPr>
            <a:lvl7pPr marL="2743266" indent="0">
              <a:buNone/>
              <a:defRPr sz="1600" b="1"/>
            </a:lvl7pPr>
            <a:lvl8pPr marL="3200476" indent="0">
              <a:buNone/>
              <a:defRPr sz="1600" b="1"/>
            </a:lvl8pPr>
            <a:lvl9pPr marL="3657687"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11" indent="0">
              <a:buNone/>
              <a:defRPr sz="2000" b="1"/>
            </a:lvl2pPr>
            <a:lvl3pPr marL="914422" indent="0">
              <a:buNone/>
              <a:defRPr sz="1800" b="1"/>
            </a:lvl3pPr>
            <a:lvl4pPr marL="1371633" indent="0">
              <a:buNone/>
              <a:defRPr sz="1600" b="1"/>
            </a:lvl4pPr>
            <a:lvl5pPr marL="1828844" indent="0">
              <a:buNone/>
              <a:defRPr sz="1600" b="1"/>
            </a:lvl5pPr>
            <a:lvl6pPr marL="2286055" indent="0">
              <a:buNone/>
              <a:defRPr sz="1600" b="1"/>
            </a:lvl6pPr>
            <a:lvl7pPr marL="2743266" indent="0">
              <a:buNone/>
              <a:defRPr sz="1600" b="1"/>
            </a:lvl7pPr>
            <a:lvl8pPr marL="3200476" indent="0">
              <a:buNone/>
              <a:defRPr sz="1600" b="1"/>
            </a:lvl8pPr>
            <a:lvl9pPr marL="365768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71D058E4-8218-2343-AEC9-6F173E454D57}" type="slidenum">
              <a:rPr lang="en-US"/>
              <a:pPr>
                <a:defRPr/>
              </a:pPr>
              <a:t>‹#›</a:t>
            </a:fld>
            <a:endParaRPr lang="en-US" dirty="0"/>
          </a:p>
        </p:txBody>
      </p:sp>
    </p:spTree>
    <p:extLst>
      <p:ext uri="{BB962C8B-B14F-4D97-AF65-F5344CB8AC3E}">
        <p14:creationId xmlns:p14="http://schemas.microsoft.com/office/powerpoint/2010/main" val="1970018833"/>
      </p:ext>
    </p:extLst>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E4C7CB66-C64C-A546-9B42-0861E1D08030}" type="slidenum">
              <a:rPr lang="en-US"/>
              <a:pPr>
                <a:defRPr/>
              </a:pPr>
              <a:t>‹#›</a:t>
            </a:fld>
            <a:endParaRPr lang="en-US" dirty="0"/>
          </a:p>
        </p:txBody>
      </p:sp>
    </p:spTree>
    <p:extLst>
      <p:ext uri="{BB962C8B-B14F-4D97-AF65-F5344CB8AC3E}">
        <p14:creationId xmlns:p14="http://schemas.microsoft.com/office/powerpoint/2010/main" val="3129155945"/>
      </p:ext>
    </p:extLst>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B4F52AEF-9CE1-B34C-B204-5B5F17788939}" type="slidenum">
              <a:rPr lang="en-US"/>
              <a:pPr>
                <a:defRPr/>
              </a:pPr>
              <a:t>‹#›</a:t>
            </a:fld>
            <a:endParaRPr lang="en-US" dirty="0"/>
          </a:p>
        </p:txBody>
      </p:sp>
      <p:sp>
        <p:nvSpPr>
          <p:cNvPr id="4" name="Content Placeholder 3"/>
          <p:cNvSpPr>
            <a:spLocks noGrp="1"/>
          </p:cNvSpPr>
          <p:nvPr>
            <p:ph sz="quarter" idx="11"/>
          </p:nvPr>
        </p:nvSpPr>
        <p:spPr>
          <a:xfrm>
            <a:off x="151854" y="2138518"/>
            <a:ext cx="4797596" cy="2241755"/>
          </a:xfrm>
          <a:ln>
            <a:solidFill>
              <a:schemeClr val="accent1"/>
            </a:solidFill>
          </a:ln>
        </p:spPr>
        <p:txBody>
          <a:bodyPr/>
          <a:lstStyle>
            <a:lvl1pPr marL="0" indent="0">
              <a:buNone/>
              <a:defRPr sz="1600"/>
            </a:lvl1pPr>
            <a:lvl2pPr>
              <a:defRPr sz="1600"/>
            </a:lvl2pPr>
            <a:lvl3pPr>
              <a:defRPr sz="1600"/>
            </a:lvl3pPr>
            <a:lvl4pPr>
              <a:defRPr sz="1600"/>
            </a:lvl4pPr>
            <a:lvl5pPr>
              <a:defRPr sz="1600"/>
            </a:lvl5pPr>
          </a:lstStyle>
          <a:p>
            <a:pPr lvl="0"/>
            <a:r>
              <a:rPr lang="en-US" dirty="0"/>
              <a:t>Click to edit Master text styles</a:t>
            </a:r>
          </a:p>
        </p:txBody>
      </p:sp>
      <p:sp>
        <p:nvSpPr>
          <p:cNvPr id="5" name="Content Placeholder 3"/>
          <p:cNvSpPr>
            <a:spLocks noGrp="1"/>
          </p:cNvSpPr>
          <p:nvPr>
            <p:ph sz="quarter" idx="12"/>
          </p:nvPr>
        </p:nvSpPr>
        <p:spPr>
          <a:xfrm>
            <a:off x="151854" y="4483512"/>
            <a:ext cx="4797596" cy="2262698"/>
          </a:xfrm>
          <a:ln>
            <a:solidFill>
              <a:schemeClr val="accent1"/>
            </a:solidFill>
          </a:ln>
        </p:spPr>
        <p:txBody>
          <a:bodyPr/>
          <a:lstStyle>
            <a:lvl1pPr marL="0" indent="0">
              <a:buNone/>
              <a:defRPr sz="1600"/>
            </a:lvl1pPr>
            <a:lvl2pPr>
              <a:defRPr sz="1600"/>
            </a:lvl2pPr>
            <a:lvl3pPr>
              <a:defRPr sz="1600"/>
            </a:lvl3pPr>
            <a:lvl4pPr>
              <a:defRPr sz="1600"/>
            </a:lvl4pPr>
            <a:lvl5pPr>
              <a:defRPr sz="1600"/>
            </a:lvl5pPr>
          </a:lstStyle>
          <a:p>
            <a:pPr lvl="0"/>
            <a:r>
              <a:rPr lang="en-US" dirty="0"/>
              <a:t>Click to edit Master text styles</a:t>
            </a:r>
          </a:p>
        </p:txBody>
      </p:sp>
      <p:sp>
        <p:nvSpPr>
          <p:cNvPr id="6" name="Content Placeholder 3"/>
          <p:cNvSpPr>
            <a:spLocks noGrp="1"/>
          </p:cNvSpPr>
          <p:nvPr>
            <p:ph sz="quarter" idx="13" hasCustomPrompt="1"/>
          </p:nvPr>
        </p:nvSpPr>
        <p:spPr>
          <a:xfrm>
            <a:off x="5093111" y="880653"/>
            <a:ext cx="6902246" cy="5865557"/>
          </a:xfrm>
          <a:ln>
            <a:solidFill>
              <a:schemeClr val="accent1"/>
            </a:solidFill>
          </a:ln>
        </p:spPr>
        <p:txBody>
          <a:bodyPr/>
          <a:lstStyle>
            <a:lvl1pPr marL="342909" marR="0" indent="-342909" algn="l" defTabSz="457211" rtl="0" eaLnBrk="1" fontAlgn="base" latinLnBrk="0" hangingPunct="1">
              <a:lnSpc>
                <a:spcPct val="100000"/>
              </a:lnSpc>
              <a:spcBef>
                <a:spcPct val="20000"/>
              </a:spcBef>
              <a:spcAft>
                <a:spcPct val="0"/>
              </a:spcAft>
              <a:buClrTx/>
              <a:buSzTx/>
              <a:buFont typeface="+mj-lt"/>
              <a:buAutoNum type="arabicPeriod"/>
              <a:tabLst/>
              <a:defRPr sz="1600"/>
            </a:lvl1pPr>
            <a:lvl2pPr marL="800119" indent="-342909">
              <a:buFont typeface="+mj-lt"/>
              <a:buAutoNum type="alphaLcPeriod"/>
              <a:defRPr sz="1600"/>
            </a:lvl2pPr>
            <a:lvl3pPr marL="1257330" indent="-342909">
              <a:buFont typeface="+mj-lt"/>
              <a:buAutoNum type="romanLcPeriod"/>
              <a:defRPr sz="1600"/>
            </a:lvl3pPr>
            <a:lvl4pPr marL="1714541" indent="-342909">
              <a:buFont typeface="+mj-lt"/>
              <a:buAutoNum type="romanLcPeriod"/>
              <a:defRPr sz="1600"/>
            </a:lvl4pPr>
            <a:lvl5pPr marL="2171752" indent="-342909">
              <a:buFont typeface="+mj-lt"/>
              <a:buAutoNum type="romanLcPeriod"/>
              <a:defRPr sz="1600"/>
            </a:lvl5pPr>
          </a:lstStyle>
          <a:p>
            <a:pPr marL="0" marR="0" lvl="0" indent="0" algn="l" defTabSz="457211" rtl="0" eaLnBrk="1" fontAlgn="base" latinLnBrk="0" hangingPunct="1">
              <a:lnSpc>
                <a:spcPct val="100000"/>
              </a:lnSpc>
              <a:spcBef>
                <a:spcPct val="20000"/>
              </a:spcBef>
              <a:spcAft>
                <a:spcPct val="0"/>
              </a:spcAft>
              <a:buClrTx/>
              <a:buSzTx/>
              <a:buFont typeface="+mj-lt"/>
              <a:buNone/>
              <a:tabLst/>
              <a:defRPr/>
            </a:pPr>
            <a:r>
              <a:rPr lang="en-US" dirty="0"/>
              <a:t>Mission Con-Ops </a:t>
            </a:r>
          </a:p>
          <a:p>
            <a:pPr lvl="0"/>
            <a:r>
              <a:rPr lang="en-US" dirty="0"/>
              <a:t>Click to edit Master text styles</a:t>
            </a:r>
          </a:p>
          <a:p>
            <a:pPr lvl="1"/>
            <a:r>
              <a:rPr lang="en-US" dirty="0"/>
              <a:t>Second level</a:t>
            </a:r>
          </a:p>
          <a:p>
            <a:pPr lvl="2"/>
            <a:r>
              <a:rPr lang="en-US" dirty="0"/>
              <a:t>Third level</a:t>
            </a:r>
          </a:p>
        </p:txBody>
      </p:sp>
      <p:sp>
        <p:nvSpPr>
          <p:cNvPr id="7" name="Content Placeholder 3"/>
          <p:cNvSpPr>
            <a:spLocks noGrp="1"/>
          </p:cNvSpPr>
          <p:nvPr>
            <p:ph sz="quarter" idx="14"/>
          </p:nvPr>
        </p:nvSpPr>
        <p:spPr>
          <a:xfrm>
            <a:off x="151854" y="880655"/>
            <a:ext cx="4797596" cy="1154625"/>
          </a:xfrm>
          <a:ln>
            <a:solidFill>
              <a:schemeClr val="accent1"/>
            </a:solidFill>
          </a:ln>
        </p:spPr>
        <p:txBody>
          <a:bodyPr/>
          <a:lstStyle>
            <a:lvl1pPr marL="0" indent="0">
              <a:buNone/>
              <a:defRPr sz="1600"/>
            </a:lvl1pPr>
            <a:lvl2pPr>
              <a:defRPr sz="1600"/>
            </a:lvl2pPr>
            <a:lvl3pPr>
              <a:defRPr sz="1600"/>
            </a:lvl3pPr>
            <a:lvl4pPr>
              <a:defRPr sz="1600"/>
            </a:lvl4pPr>
            <a:lvl5pPr>
              <a:defRPr sz="1600"/>
            </a:lvl5pPr>
          </a:lstStyle>
          <a:p>
            <a:pPr lvl="0"/>
            <a:r>
              <a:rPr lang="en-US" dirty="0"/>
              <a:t>Click to edit Master text styles</a:t>
            </a:r>
          </a:p>
        </p:txBody>
      </p:sp>
      <p:sp>
        <p:nvSpPr>
          <p:cNvPr id="8" name="Title 1"/>
          <p:cNvSpPr>
            <a:spLocks noGrp="1"/>
          </p:cNvSpPr>
          <p:nvPr>
            <p:ph type="title"/>
          </p:nvPr>
        </p:nvSpPr>
        <p:spPr>
          <a:xfrm>
            <a:off x="315384" y="103188"/>
            <a:ext cx="10769600" cy="742950"/>
          </a:xfrm>
        </p:spPr>
        <p:txBody>
          <a:bodyPr/>
          <a:lstStyle>
            <a:lvl1pPr>
              <a:defRPr sz="2400"/>
            </a:lvl1pPr>
          </a:lstStyle>
          <a:p>
            <a:r>
              <a:rPr lang="en-US"/>
              <a:t>Click to edit Master title style</a:t>
            </a:r>
            <a:endParaRPr lang="en-US" dirty="0"/>
          </a:p>
        </p:txBody>
      </p:sp>
    </p:spTree>
    <p:extLst>
      <p:ext uri="{BB962C8B-B14F-4D97-AF65-F5344CB8AC3E}">
        <p14:creationId xmlns:p14="http://schemas.microsoft.com/office/powerpoint/2010/main" val="827605752"/>
      </p:ext>
    </p:extLst>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11" indent="0">
              <a:buNone/>
              <a:defRPr sz="1200"/>
            </a:lvl2pPr>
            <a:lvl3pPr marL="914422" indent="0">
              <a:buNone/>
              <a:defRPr sz="1000"/>
            </a:lvl3pPr>
            <a:lvl4pPr marL="1371633" indent="0">
              <a:buNone/>
              <a:defRPr sz="900"/>
            </a:lvl4pPr>
            <a:lvl5pPr marL="1828844" indent="0">
              <a:buNone/>
              <a:defRPr sz="900"/>
            </a:lvl5pPr>
            <a:lvl6pPr marL="2286055" indent="0">
              <a:buNone/>
              <a:defRPr sz="900"/>
            </a:lvl6pPr>
            <a:lvl7pPr marL="2743266" indent="0">
              <a:buNone/>
              <a:defRPr sz="900"/>
            </a:lvl7pPr>
            <a:lvl8pPr marL="3200476" indent="0">
              <a:buNone/>
              <a:defRPr sz="900"/>
            </a:lvl8pPr>
            <a:lvl9pPr marL="3657687"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6F9649D-D52A-F449-BAB8-D0074592B2B3}" type="slidenum">
              <a:rPr lang="en-US"/>
              <a:pPr>
                <a:defRPr/>
              </a:pPr>
              <a:t>‹#›</a:t>
            </a:fld>
            <a:endParaRPr lang="en-US" dirty="0"/>
          </a:p>
        </p:txBody>
      </p:sp>
    </p:spTree>
    <p:extLst>
      <p:ext uri="{BB962C8B-B14F-4D97-AF65-F5344CB8AC3E}">
        <p14:creationId xmlns:p14="http://schemas.microsoft.com/office/powerpoint/2010/main" val="514786194"/>
      </p:ext>
    </p:extLst>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11" indent="0">
              <a:buNone/>
              <a:defRPr sz="2800"/>
            </a:lvl2pPr>
            <a:lvl3pPr marL="914422" indent="0">
              <a:buNone/>
              <a:defRPr sz="2400"/>
            </a:lvl3pPr>
            <a:lvl4pPr marL="1371633" indent="0">
              <a:buNone/>
              <a:defRPr sz="2000"/>
            </a:lvl4pPr>
            <a:lvl5pPr marL="1828844" indent="0">
              <a:buNone/>
              <a:defRPr sz="2000"/>
            </a:lvl5pPr>
            <a:lvl6pPr marL="2286055" indent="0">
              <a:buNone/>
              <a:defRPr sz="2000"/>
            </a:lvl6pPr>
            <a:lvl7pPr marL="2743266" indent="0">
              <a:buNone/>
              <a:defRPr sz="2000"/>
            </a:lvl7pPr>
            <a:lvl8pPr marL="3200476" indent="0">
              <a:buNone/>
              <a:defRPr sz="2000"/>
            </a:lvl8pPr>
            <a:lvl9pPr marL="3657687"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11" indent="0">
              <a:buNone/>
              <a:defRPr sz="1200"/>
            </a:lvl2pPr>
            <a:lvl3pPr marL="914422" indent="0">
              <a:buNone/>
              <a:defRPr sz="1000"/>
            </a:lvl3pPr>
            <a:lvl4pPr marL="1371633" indent="0">
              <a:buNone/>
              <a:defRPr sz="900"/>
            </a:lvl4pPr>
            <a:lvl5pPr marL="1828844" indent="0">
              <a:buNone/>
              <a:defRPr sz="900"/>
            </a:lvl5pPr>
            <a:lvl6pPr marL="2286055" indent="0">
              <a:buNone/>
              <a:defRPr sz="900"/>
            </a:lvl6pPr>
            <a:lvl7pPr marL="2743266" indent="0">
              <a:buNone/>
              <a:defRPr sz="900"/>
            </a:lvl7pPr>
            <a:lvl8pPr marL="3200476" indent="0">
              <a:buNone/>
              <a:defRPr sz="900"/>
            </a:lvl8pPr>
            <a:lvl9pPr marL="3657687"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DD5C9B5-CC82-F246-B0CF-410778871D6C}" type="slidenum">
              <a:rPr lang="en-US"/>
              <a:pPr>
                <a:defRPr/>
              </a:pPr>
              <a:t>‹#›</a:t>
            </a:fld>
            <a:endParaRPr lang="en-US" dirty="0"/>
          </a:p>
        </p:txBody>
      </p:sp>
    </p:spTree>
    <p:extLst>
      <p:ext uri="{BB962C8B-B14F-4D97-AF65-F5344CB8AC3E}">
        <p14:creationId xmlns:p14="http://schemas.microsoft.com/office/powerpoint/2010/main" val="1240251091"/>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B52F071-D9A6-3B4D-96F8-15231C279F7F}" type="slidenum">
              <a:rPr lang="en-US"/>
              <a:pPr>
                <a:defRPr/>
              </a:pPr>
              <a:t>‹#›</a:t>
            </a:fld>
            <a:endParaRPr lang="en-US" dirty="0"/>
          </a:p>
        </p:txBody>
      </p:sp>
    </p:spTree>
    <p:extLst>
      <p:ext uri="{BB962C8B-B14F-4D97-AF65-F5344CB8AC3E}">
        <p14:creationId xmlns:p14="http://schemas.microsoft.com/office/powerpoint/2010/main" val="560466819"/>
      </p:ext>
    </p:extLst>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a:off x="0" y="1362078"/>
            <a:ext cx="12192000" cy="5502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7388">
              <a:defRPr/>
            </a:pPr>
            <a:endParaRPr lang="en-US" sz="1800" dirty="0">
              <a:solidFill>
                <a:prstClr val="white"/>
              </a:solidFill>
            </a:endParaRPr>
          </a:p>
        </p:txBody>
      </p:sp>
      <p:sp>
        <p:nvSpPr>
          <p:cNvPr id="4" name="Slide Number Placeholder 4"/>
          <p:cNvSpPr txBox="1">
            <a:spLocks/>
          </p:cNvSpPr>
          <p:nvPr userDrawn="1"/>
        </p:nvSpPr>
        <p:spPr>
          <a:xfrm>
            <a:off x="8612717" y="6357940"/>
            <a:ext cx="2743200" cy="365125"/>
          </a:xfrm>
          <a:prstGeom prst="rect">
            <a:avLst/>
          </a:prstGeom>
        </p:spPr>
        <p:txBody>
          <a:bodyPr anchor="ct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r" defTabSz="1037388"/>
            <a:fld id="{E3166D3B-435E-D84B-910A-A3156AB140C0}" type="slidenum">
              <a:rPr lang="en-US" sz="1200">
                <a:solidFill>
                  <a:srgbClr val="000000"/>
                </a:solidFill>
              </a:rPr>
              <a:pPr algn="r" defTabSz="1037388"/>
              <a:t>‹#›</a:t>
            </a:fld>
            <a:endParaRPr lang="en-US" sz="1200" dirty="0">
              <a:solidFill>
                <a:srgbClr val="000000"/>
              </a:solidFill>
            </a:endParaRP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32050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4"/>
          <p:cNvSpPr>
            <a:spLocks noGrp="1"/>
          </p:cNvSpPr>
          <p:nvPr>
            <p:ph type="ftr" sz="quarter" idx="10"/>
          </p:nvPr>
        </p:nvSpPr>
        <p:spPr/>
        <p:txBody>
          <a:bodyPr/>
          <a:lstStyle>
            <a:lvl1pPr>
              <a:defRPr/>
            </a:lvl1pPr>
          </a:lstStyle>
          <a:p>
            <a:endParaRPr lang="en-US"/>
          </a:p>
        </p:txBody>
      </p:sp>
    </p:spTree>
    <p:extLst>
      <p:ext uri="{BB962C8B-B14F-4D97-AF65-F5344CB8AC3E}">
        <p14:creationId xmlns:p14="http://schemas.microsoft.com/office/powerpoint/2010/main" val="2357792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9553" y="227016"/>
            <a:ext cx="9249833" cy="471487"/>
          </a:xfrm>
          <a:prstGeom prst="rect">
            <a:avLst/>
          </a:prstGeom>
        </p:spPr>
        <p:txBody>
          <a:bodyPr/>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618067" y="1222378"/>
            <a:ext cx="10972800" cy="4525963"/>
          </a:xfrm>
          <a:prstGeom prst="rect">
            <a:avLst/>
          </a:prstGeom>
        </p:spPr>
        <p:txBody>
          <a:bodyPr/>
          <a:lstStyle>
            <a:lvl1pPr>
              <a:defRPr sz="1600"/>
            </a:lvl1pPr>
            <a:lvl2pPr>
              <a:defRPr sz="14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p:cNvSpPr>
            <a:spLocks noGrp="1"/>
          </p:cNvSpPr>
          <p:nvPr>
            <p:ph type="ftr" sz="quarter" idx="10"/>
          </p:nvPr>
        </p:nvSpPr>
        <p:spPr/>
        <p:txBody>
          <a:bodyPr/>
          <a:lstStyle>
            <a:lvl1pPr>
              <a:defRPr/>
            </a:lvl1pPr>
          </a:lstStyle>
          <a:p>
            <a:endParaRPr lang="en-US"/>
          </a:p>
        </p:txBody>
      </p:sp>
    </p:spTree>
    <p:extLst>
      <p:ext uri="{BB962C8B-B14F-4D97-AF65-F5344CB8AC3E}">
        <p14:creationId xmlns:p14="http://schemas.microsoft.com/office/powerpoint/2010/main" val="3954687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Default - Numbers">
    <p:spTree>
      <p:nvGrpSpPr>
        <p:cNvPr id="1" name=""/>
        <p:cNvGrpSpPr/>
        <p:nvPr/>
      </p:nvGrpSpPr>
      <p:grpSpPr>
        <a:xfrm>
          <a:off x="0" y="0"/>
          <a:ext cx="0" cy="0"/>
          <a:chOff x="0" y="0"/>
          <a:chExt cx="0" cy="0"/>
        </a:xfrm>
      </p:grpSpPr>
      <p:sp>
        <p:nvSpPr>
          <p:cNvPr id="2" name="Title 1"/>
          <p:cNvSpPr>
            <a:spLocks noGrp="1"/>
          </p:cNvSpPr>
          <p:nvPr>
            <p:ph type="title"/>
          </p:nvPr>
        </p:nvSpPr>
        <p:spPr>
          <a:xfrm>
            <a:off x="1479553" y="227016"/>
            <a:ext cx="9249833" cy="471487"/>
          </a:xfrm>
          <a:prstGeom prst="rect">
            <a:avLst/>
          </a:prstGeom>
        </p:spPr>
        <p:txBody>
          <a:bodyPr/>
          <a:lstStyle/>
          <a:p>
            <a:r>
              <a:rPr lang="en-US"/>
              <a:t>Click to edit Master title style</a:t>
            </a:r>
          </a:p>
        </p:txBody>
      </p:sp>
      <p:sp>
        <p:nvSpPr>
          <p:cNvPr id="5" name="Text Placeholder 4"/>
          <p:cNvSpPr>
            <a:spLocks noGrp="1"/>
          </p:cNvSpPr>
          <p:nvPr>
            <p:ph type="body" sz="quarter" idx="11"/>
          </p:nvPr>
        </p:nvSpPr>
        <p:spPr>
          <a:xfrm>
            <a:off x="939385" y="1002626"/>
            <a:ext cx="10052616" cy="2303475"/>
          </a:xfrm>
          <a:prstGeom prst="rect">
            <a:avLst/>
          </a:prstGeom>
        </p:spPr>
        <p:txBody>
          <a:bodyPr/>
          <a:lstStyle>
            <a:lvl1pPr marL="346075" indent="-346075">
              <a:buSzPct val="100000"/>
              <a:buFont typeface="+mj-lt"/>
              <a:buAutoNum type="arabicPeriod"/>
              <a:defRPr/>
            </a:lvl1pPr>
            <a:lvl2pPr marL="798513" indent="-341313">
              <a:buSzPct val="100000"/>
              <a:buFont typeface="+mj-lt"/>
              <a:buAutoNum type="alphaLcPeriod"/>
              <a:defRPr/>
            </a:lvl2pPr>
            <a:lvl3pPr marL="1146175" indent="-231775">
              <a:buSzPct val="100000"/>
              <a:buFont typeface="+mj-lt"/>
              <a:buAutoNum type="romanLcPeriod"/>
              <a:defRPr/>
            </a:lvl3pPr>
            <a:lvl4pPr marL="1603375" indent="-231775">
              <a:buSzPct val="100000"/>
              <a:buFont typeface="+mj-lt"/>
              <a:buAutoNum type="alphaLcParenR"/>
              <a:defRPr/>
            </a:lvl4pPr>
            <a:lvl5pPr marL="2060575" indent="-231775">
              <a:buSzPct val="100000"/>
              <a:buFont typeface="+mj-lt"/>
              <a:buAutoNum type="arabicPerio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2"/>
          </p:nvPr>
        </p:nvSpPr>
        <p:spPr>
          <a:xfrm>
            <a:off x="6142567" y="6419853"/>
            <a:ext cx="558800" cy="365125"/>
          </a:xfrm>
          <a:prstGeom prst="rect">
            <a:avLst/>
          </a:prstGeom>
        </p:spPr>
        <p:txBody>
          <a:bodyPr/>
          <a:lstStyle>
            <a:lvl1pPr>
              <a:defRPr/>
            </a:lvl1pPr>
          </a:lstStyle>
          <a:p>
            <a:fld id="{CD88019A-FAD7-FD4F-BEA0-31911D1C5B50}" type="slidenum">
              <a:rPr lang="en-US" smtClean="0"/>
              <a:t>‹#›</a:t>
            </a:fld>
            <a:endParaRPr lang="en-US"/>
          </a:p>
        </p:txBody>
      </p:sp>
    </p:spTree>
    <p:extLst>
      <p:ext uri="{BB962C8B-B14F-4D97-AF65-F5344CB8AC3E}">
        <p14:creationId xmlns:p14="http://schemas.microsoft.com/office/powerpoint/2010/main" val="1608898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BACAEA-D5EC-484A-9B88-1A59F6756D3C}" type="datetimeFigureOut">
              <a:rPr lang="en-US" smtClean="0"/>
              <a:t>8/14/20</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64C5C-75A6-457F-9D28-1B1DED691CEB}" type="slidenum">
              <a:rPr lang="en-US" smtClean="0"/>
              <a:t>‹#›</a:t>
            </a:fld>
            <a:endParaRPr lang="en-US"/>
          </a:p>
        </p:txBody>
      </p:sp>
    </p:spTree>
    <p:extLst>
      <p:ext uri="{BB962C8B-B14F-4D97-AF65-F5344CB8AC3E}">
        <p14:creationId xmlns:p14="http://schemas.microsoft.com/office/powerpoint/2010/main" val="34487127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838200"/>
            <a:ext cx="12192000" cy="54864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Rectangle 162"/>
          <p:cNvSpPr>
            <a:spLocks noGrp="1" noChangeArrowheads="1"/>
          </p:cNvSpPr>
          <p:nvPr>
            <p:ph type="ctrTitle"/>
          </p:nvPr>
        </p:nvSpPr>
        <p:spPr>
          <a:xfrm>
            <a:off x="335574" y="3352800"/>
            <a:ext cx="10198100" cy="1001506"/>
          </a:xfrm>
          <a:ln>
            <a:noFill/>
          </a:ln>
        </p:spPr>
        <p:txBody>
          <a:bodyPr anchor="t"/>
          <a:lstStyle>
            <a:lvl1pPr>
              <a:defRPr sz="3600">
                <a:solidFill>
                  <a:srgbClr val="FFFF00"/>
                </a:solidFill>
                <a:effectLst>
                  <a:outerShdw blurRad="38100" dist="38100" dir="2700000" algn="tl">
                    <a:srgbClr val="000000">
                      <a:alpha val="43137"/>
                    </a:srgbClr>
                  </a:outerShdw>
                </a:effectLst>
              </a:defRPr>
            </a:lvl1pPr>
          </a:lstStyle>
          <a:p>
            <a:r>
              <a:rPr lang="en-US" dirty="0"/>
              <a:t>Click to edit Master title style</a:t>
            </a:r>
          </a:p>
        </p:txBody>
      </p:sp>
      <p:sp>
        <p:nvSpPr>
          <p:cNvPr id="9" name="Rectangle 163"/>
          <p:cNvSpPr>
            <a:spLocks noGrp="1" noChangeArrowheads="1"/>
          </p:cNvSpPr>
          <p:nvPr>
            <p:ph type="subTitle" idx="1"/>
          </p:nvPr>
        </p:nvSpPr>
        <p:spPr>
          <a:xfrm>
            <a:off x="332225" y="4495801"/>
            <a:ext cx="10198100" cy="430903"/>
          </a:xfrm>
          <a:ln>
            <a:noFill/>
          </a:ln>
        </p:spPr>
        <p:txBody>
          <a:bodyPr/>
          <a:lstStyle>
            <a:lvl1pPr>
              <a:buNone/>
              <a:defRPr sz="1600" b="0" baseline="0">
                <a:solidFill>
                  <a:srgbClr val="000000"/>
                </a:solidFill>
              </a:defRPr>
            </a:lvl1pPr>
          </a:lstStyle>
          <a:p>
            <a:r>
              <a:rPr lang="en-US" dirty="0"/>
              <a:t>Click to edit Master subtitle style</a:t>
            </a:r>
          </a:p>
        </p:txBody>
      </p:sp>
      <p:sp>
        <p:nvSpPr>
          <p:cNvPr id="10" name="Slide Number Placeholder 5"/>
          <p:cNvSpPr>
            <a:spLocks noGrp="1"/>
          </p:cNvSpPr>
          <p:nvPr>
            <p:ph type="sldNum" sz="quarter" idx="10"/>
          </p:nvPr>
        </p:nvSpPr>
        <p:spPr>
          <a:xfrm>
            <a:off x="10871200" y="6469063"/>
            <a:ext cx="1070819" cy="168275"/>
          </a:xfrm>
          <a:prstGeom prst="rect">
            <a:avLst/>
          </a:prstGeom>
        </p:spPr>
        <p:txBody>
          <a:bodyPr/>
          <a:lstStyle>
            <a:lvl1pPr algn="r">
              <a:defRPr sz="1000">
                <a:solidFill>
                  <a:schemeClr val="bg1"/>
                </a:solidFill>
                <a:latin typeface="Arial" panose="020B0604020202020204" pitchFamily="34" charset="0"/>
                <a:cs typeface="Arial" panose="020B0604020202020204" pitchFamily="34" charset="0"/>
              </a:defRPr>
            </a:lvl1pPr>
          </a:lstStyle>
          <a:p>
            <a:fld id="{953D2DFB-8D00-4F27-B47F-FA269A0E8DC2}" type="slidenum">
              <a:rPr lang="en-US" altLang="en-US" smtClean="0"/>
              <a:pPr/>
              <a:t>‹#›</a:t>
            </a:fld>
            <a:endParaRPr lang="en-US" altLang="en-US" dirty="0"/>
          </a:p>
        </p:txBody>
      </p:sp>
    </p:spTree>
    <p:extLst>
      <p:ext uri="{BB962C8B-B14F-4D97-AF65-F5344CB8AC3E}">
        <p14:creationId xmlns:p14="http://schemas.microsoft.com/office/powerpoint/2010/main" val="1254966997"/>
      </p:ext>
    </p:extLst>
  </p:cSld>
  <p:clrMapOvr>
    <a:masterClrMapping/>
  </p:clrMapOvr>
  <p:transition advClick="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dirty="0"/>
              <a:t>Click to edit Master title style</a:t>
            </a:r>
          </a:p>
        </p:txBody>
      </p:sp>
      <p:sp>
        <p:nvSpPr>
          <p:cNvPr id="3" name="Content Placeholder 2"/>
          <p:cNvSpPr>
            <a:spLocks noGrp="1"/>
          </p:cNvSpPr>
          <p:nvPr>
            <p:ph idx="1"/>
          </p:nvPr>
        </p:nvSpPr>
        <p:spPr/>
        <p:txBody>
          <a:bodyPr/>
          <a:lstStyle>
            <a:lvl2pPr marL="461963" indent="-228600">
              <a:defRPr/>
            </a:lvl2pPr>
            <a:lvl3pPr marL="798513" indent="-228600">
              <a:defRPr/>
            </a:lvl3pPr>
            <a:lvl4pPr marL="1260475" indent="-228600">
              <a:defRPr/>
            </a:lvl4pPr>
            <a:lvl5pPr marL="1655763"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solidFill>
                  <a:schemeClr val="bg1"/>
                </a:solidFill>
                <a:latin typeface="Arial" panose="020B0604020202020204" pitchFamily="34" charset="0"/>
                <a:cs typeface="Arial" panose="020B0604020202020204" pitchFamily="34" charset="0"/>
              </a:defRPr>
            </a:lvl1pPr>
          </a:lstStyle>
          <a:p>
            <a:fld id="{953D2DFB-8D00-4F27-B47F-FA269A0E8DC2}" type="slidenum">
              <a:rPr lang="en-US" altLang="en-US" smtClean="0"/>
              <a:pPr/>
              <a:t>‹#›</a:t>
            </a:fld>
            <a:endParaRPr lang="en-US" altLang="en-US" dirty="0"/>
          </a:p>
        </p:txBody>
      </p:sp>
    </p:spTree>
    <p:extLst>
      <p:ext uri="{BB962C8B-B14F-4D97-AF65-F5344CB8AC3E}">
        <p14:creationId xmlns:p14="http://schemas.microsoft.com/office/powerpoint/2010/main" val="2028750453"/>
      </p:ext>
    </p:extLst>
  </p:cSld>
  <p:clrMapOvr>
    <a:masterClrMapping/>
  </p:clrMapOvr>
  <p:transition advClick="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5384" y="0"/>
            <a:ext cx="10769600" cy="533400"/>
          </a:xfrm>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lvl2pPr marL="461963" indent="-228600">
              <a:defRPr/>
            </a:lvl2pPr>
            <a:lvl3pPr marL="798513" indent="-228600">
              <a:defRPr/>
            </a:lvl3pPr>
            <a:lvl4pPr marL="1260475" indent="-228600">
              <a:defRPr/>
            </a:lvl4pPr>
            <a:lvl5pPr marL="1655763"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solidFill>
                  <a:schemeClr val="bg1"/>
                </a:solidFill>
                <a:latin typeface="Arial" panose="020B0604020202020204" pitchFamily="34" charset="0"/>
                <a:cs typeface="Arial" panose="020B0604020202020204" pitchFamily="34" charset="0"/>
              </a:defRPr>
            </a:lvl1pPr>
          </a:lstStyle>
          <a:p>
            <a:fld id="{953D2DFB-8D00-4F27-B47F-FA269A0E8DC2}" type="slidenum">
              <a:rPr lang="en-US" altLang="en-US" smtClean="0"/>
              <a:pPr/>
              <a:t>‹#›</a:t>
            </a:fld>
            <a:endParaRPr lang="en-US" altLang="en-US" dirty="0"/>
          </a:p>
        </p:txBody>
      </p:sp>
      <p:sp>
        <p:nvSpPr>
          <p:cNvPr id="8" name="Text Placeholder 7"/>
          <p:cNvSpPr>
            <a:spLocks noGrp="1"/>
          </p:cNvSpPr>
          <p:nvPr>
            <p:ph type="body" sz="quarter" idx="11" hasCustomPrompt="1"/>
          </p:nvPr>
        </p:nvSpPr>
        <p:spPr>
          <a:xfrm>
            <a:off x="304800" y="457200"/>
            <a:ext cx="10769600" cy="457200"/>
          </a:xfrm>
        </p:spPr>
        <p:txBody>
          <a:bodyPr/>
          <a:lstStyle>
            <a:lvl1pPr marL="0" indent="0">
              <a:buNone/>
              <a:defRPr>
                <a:solidFill>
                  <a:schemeClr val="bg1"/>
                </a:solidFill>
              </a:defRPr>
            </a:lvl1pPr>
            <a:lvl2pPr marL="233363" indent="0">
              <a:buNone/>
              <a:defRPr/>
            </a:lvl2pPr>
            <a:lvl3pPr marL="569913" indent="0">
              <a:buNone/>
              <a:defRPr/>
            </a:lvl3pPr>
            <a:lvl4pPr marL="1031875" indent="0">
              <a:buNone/>
              <a:defRPr/>
            </a:lvl4pPr>
            <a:lvl5pPr marL="1427163" indent="0">
              <a:buNone/>
              <a:defRPr/>
            </a:lvl5pPr>
          </a:lstStyle>
          <a:p>
            <a:pPr lvl="0"/>
            <a:r>
              <a:rPr lang="en-US" dirty="0"/>
              <a:t>Click to edit </a:t>
            </a:r>
            <a:r>
              <a:rPr lang="en-US"/>
              <a:t>Master subtitle style</a:t>
            </a:r>
            <a:endParaRPr lang="en-US" dirty="0"/>
          </a:p>
        </p:txBody>
      </p:sp>
    </p:spTree>
    <p:extLst>
      <p:ext uri="{BB962C8B-B14F-4D97-AF65-F5344CB8AC3E}">
        <p14:creationId xmlns:p14="http://schemas.microsoft.com/office/powerpoint/2010/main" val="4105674698"/>
      </p:ext>
    </p:extLst>
  </p:cSld>
  <p:clrMapOvr>
    <a:masterClrMapping/>
  </p:clrMapOvr>
  <p:transition advClick="0"/>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6000" y="3044826"/>
            <a:ext cx="10363200" cy="1362075"/>
          </a:xfrm>
        </p:spPr>
        <p:txBody>
          <a:bodyPr anchor="b"/>
          <a:lstStyle>
            <a:lvl1pPr algn="l">
              <a:defRPr sz="3200" b="1" cap="all">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016000" y="4406901"/>
            <a:ext cx="10363200" cy="1500187"/>
          </a:xfrm>
        </p:spPr>
        <p:txBody>
          <a:bodyPr anchor="t"/>
          <a:lstStyle>
            <a:lvl1pPr marL="0" indent="0">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2089AD33-DB78-4445-9CB6-714A4D4C08EE}" type="slidenum">
              <a:rPr lang="en-US" altLang="en-US" smtClean="0"/>
              <a:pPr/>
              <a:t>‹#›</a:t>
            </a:fld>
            <a:endParaRPr lang="en-US" altLang="en-US" dirty="0"/>
          </a:p>
        </p:txBody>
      </p:sp>
    </p:spTree>
    <p:extLst>
      <p:ext uri="{BB962C8B-B14F-4D97-AF65-F5344CB8AC3E}">
        <p14:creationId xmlns:p14="http://schemas.microsoft.com/office/powerpoint/2010/main" val="1499452674"/>
      </p:ext>
    </p:extLst>
  </p:cSld>
  <p:clrMapOvr>
    <a:masterClrMapping/>
  </p:clrMapOvr>
  <p:transition advClick="0"/>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6AD90F5E-1D4A-4A95-ACA3-9B478FB7CA94}" type="slidenum">
              <a:rPr lang="en-US" altLang="en-US" smtClean="0"/>
              <a:pPr/>
              <a:t>‹#›</a:t>
            </a:fld>
            <a:endParaRPr lang="en-US" altLang="en-US" dirty="0"/>
          </a:p>
        </p:txBody>
      </p:sp>
    </p:spTree>
    <p:extLst>
      <p:ext uri="{BB962C8B-B14F-4D97-AF65-F5344CB8AC3E}">
        <p14:creationId xmlns:p14="http://schemas.microsoft.com/office/powerpoint/2010/main" val="1346074628"/>
      </p:ext>
    </p:extLst>
  </p:cSld>
  <p:clrMapOvr>
    <a:masterClrMapping/>
  </p:clrMapOvr>
  <p:transition advClick="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217CD758-601D-41B9-9B1E-B6CEBB049582}" type="slidenum">
              <a:rPr lang="en-US" altLang="en-US" smtClean="0"/>
              <a:pPr/>
              <a:t>‹#›</a:t>
            </a:fld>
            <a:endParaRPr lang="en-US" altLang="en-US" dirty="0"/>
          </a:p>
        </p:txBody>
      </p:sp>
    </p:spTree>
    <p:extLst>
      <p:ext uri="{BB962C8B-B14F-4D97-AF65-F5344CB8AC3E}">
        <p14:creationId xmlns:p14="http://schemas.microsoft.com/office/powerpoint/2010/main" val="1994974667"/>
      </p:ext>
    </p:extLst>
  </p:cSld>
  <p:clrMapOvr>
    <a:masterClrMapping/>
  </p:clrMapOvr>
  <p:transition advClick="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solidFill>
                  <a:schemeClr val="bg1"/>
                </a:solidFill>
                <a:latin typeface="Arial" panose="020B0604020202020204" pitchFamily="34" charset="0"/>
                <a:cs typeface="Arial" panose="020B0604020202020204" pitchFamily="34" charset="0"/>
              </a:defRPr>
            </a:lvl1pPr>
          </a:lstStyle>
          <a:p>
            <a:fld id="{026F631D-F66C-44B4-B1B1-BD83A9A08A6F}" type="slidenum">
              <a:rPr lang="en-US" altLang="en-US" smtClean="0"/>
              <a:pPr/>
              <a:t>‹#›</a:t>
            </a:fld>
            <a:endParaRPr lang="en-US" altLang="en-US" dirty="0"/>
          </a:p>
        </p:txBody>
      </p:sp>
    </p:spTree>
    <p:extLst>
      <p:ext uri="{BB962C8B-B14F-4D97-AF65-F5344CB8AC3E}">
        <p14:creationId xmlns:p14="http://schemas.microsoft.com/office/powerpoint/2010/main" val="3501208709"/>
      </p:ext>
    </p:extLst>
  </p:cSld>
  <p:clrMapOvr>
    <a:masterClrMapping/>
  </p:clrMapOvr>
  <p:transition advClick="0"/>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solidFill>
                  <a:schemeClr val="bg1"/>
                </a:solidFill>
                <a:latin typeface="Arial" panose="020B0604020202020204" pitchFamily="34" charset="0"/>
                <a:cs typeface="Arial" panose="020B0604020202020204" pitchFamily="34" charset="0"/>
              </a:defRPr>
            </a:lvl1pPr>
          </a:lstStyle>
          <a:p>
            <a:fld id="{76D7DF85-1219-4474-B218-8417CE942268}" type="slidenum">
              <a:rPr lang="en-US" altLang="en-US" smtClean="0"/>
              <a:pPr/>
              <a:t>‹#›</a:t>
            </a:fld>
            <a:endParaRPr lang="en-US" altLang="en-US" dirty="0"/>
          </a:p>
        </p:txBody>
      </p:sp>
    </p:spTree>
    <p:extLst>
      <p:ext uri="{BB962C8B-B14F-4D97-AF65-F5344CB8AC3E}">
        <p14:creationId xmlns:p14="http://schemas.microsoft.com/office/powerpoint/2010/main" val="1330633132"/>
      </p:ext>
    </p:extLst>
  </p:cSld>
  <p:clrMapOvr>
    <a:masterClrMapping/>
  </p:clrMapOvr>
  <p:transition advClick="0"/>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EFA777D7-505B-48F7-8605-764A70B2EB15}" type="slidenum">
              <a:rPr lang="en-US" altLang="en-US" smtClean="0"/>
              <a:pPr/>
              <a:t>‹#›</a:t>
            </a:fld>
            <a:endParaRPr lang="en-US" altLang="en-US" dirty="0"/>
          </a:p>
        </p:txBody>
      </p:sp>
    </p:spTree>
    <p:extLst>
      <p:ext uri="{BB962C8B-B14F-4D97-AF65-F5344CB8AC3E}">
        <p14:creationId xmlns:p14="http://schemas.microsoft.com/office/powerpoint/2010/main" val="4072292532"/>
      </p:ext>
    </p:extLst>
  </p:cSld>
  <p:clrMapOvr>
    <a:masterClrMapping/>
  </p:clrMapOvr>
  <p:transition advClick="0"/>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AA267EC1-D3C8-4867-8BC7-CDA0525B08CF}" type="slidenum">
              <a:rPr lang="en-US" altLang="en-US" smtClean="0"/>
              <a:pPr/>
              <a:t>‹#›</a:t>
            </a:fld>
            <a:endParaRPr lang="en-US" altLang="en-US" dirty="0"/>
          </a:p>
        </p:txBody>
      </p:sp>
    </p:spTree>
    <p:extLst>
      <p:ext uri="{BB962C8B-B14F-4D97-AF65-F5344CB8AC3E}">
        <p14:creationId xmlns:p14="http://schemas.microsoft.com/office/powerpoint/2010/main" val="454688105"/>
      </p:ext>
    </p:extLst>
  </p:cSld>
  <p:clrMapOvr>
    <a:masterClrMapping/>
  </p:clrMapOvr>
  <p:transition advClick="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0839788" y="6469063"/>
            <a:ext cx="1070819" cy="168275"/>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4A72CF5E-E44F-4C64-ACAB-E65638601F1B}" type="slidenum">
              <a:rPr lang="en-US" altLang="en-US" smtClean="0"/>
              <a:pPr/>
              <a:t>‹#›</a:t>
            </a:fld>
            <a:endParaRPr lang="en-US" altLang="en-US" dirty="0"/>
          </a:p>
        </p:txBody>
      </p:sp>
    </p:spTree>
    <p:extLst>
      <p:ext uri="{BB962C8B-B14F-4D97-AF65-F5344CB8AC3E}">
        <p14:creationId xmlns:p14="http://schemas.microsoft.com/office/powerpoint/2010/main" val="3362035345"/>
      </p:ext>
    </p:extLst>
  </p:cSld>
  <p:clrMapOvr>
    <a:masterClrMapping/>
  </p:clrMapOvr>
  <p:transition advClick="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8/14/20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6443302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2675773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40012113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0786846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7448206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852347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7423387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934498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307647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334560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633867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449189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txBox="1">
            <a:spLocks/>
          </p:cNvSpPr>
          <p:nvPr userDrawn="1"/>
        </p:nvSpPr>
        <p:spPr>
          <a:xfrm>
            <a:off x="-1" y="1"/>
            <a:ext cx="10916529" cy="910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3200" dirty="0"/>
              <a:t>Click to edit Master title style</a:t>
            </a:r>
          </a:p>
        </p:txBody>
      </p:sp>
    </p:spTree>
    <p:extLst>
      <p:ext uri="{BB962C8B-B14F-4D97-AF65-F5344CB8AC3E}">
        <p14:creationId xmlns:p14="http://schemas.microsoft.com/office/powerpoint/2010/main" val="14008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8/14/20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268357" y="1"/>
            <a:ext cx="10648171"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29721130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22407219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0352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85661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911820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8/14/20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002516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5913932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6201661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40512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4284577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7512655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6202146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329141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032437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590542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7282413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397981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8/14/20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22019781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8/14/20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232773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49073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68039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042932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130918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504680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0355718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939858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324864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951801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69661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7484777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167090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8/14/20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8101605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10324601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3311778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61274222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043526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9300041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119465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9535802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4139611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7635249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73829091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8/14/20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428007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10274554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268357" y="1"/>
            <a:ext cx="10648171"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16233749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EA3232-F00F-6244-9D71-1CA132E6710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37857CF-46DA-2341-A7E7-92BF7DE463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57005" y="202186"/>
            <a:ext cx="685044" cy="629798"/>
          </a:xfrm>
          <a:prstGeom prst="rect">
            <a:avLst/>
          </a:prstGeom>
        </p:spPr>
      </p:pic>
      <p:sp>
        <p:nvSpPr>
          <p:cNvPr id="5" name="Rectangle 4">
            <a:extLst>
              <a:ext uri="{FF2B5EF4-FFF2-40B4-BE49-F238E27FC236}">
                <a16:creationId xmlns:a16="http://schemas.microsoft.com/office/drawing/2014/main" id="{BF99991E-DE53-A941-B361-35AB5CD32B3E}"/>
              </a:ext>
            </a:extLst>
          </p:cNvPr>
          <p:cNvSpPr/>
          <p:nvPr userDrawn="1"/>
        </p:nvSpPr>
        <p:spPr>
          <a:xfrm>
            <a:off x="0" y="967331"/>
            <a:ext cx="12192000" cy="140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6408716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ECC21F57-01AE-4C96-8F17-2A2D991EE1AA}" type="datetime1">
              <a:rPr lang="en-US" smtClean="0"/>
              <a:t>8/14/20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6474678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411792AD-9E7E-43FB-91A3-6B9E93EF45D0}" type="datetime1">
              <a:rPr lang="en-US" smtClean="0"/>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7" name="TextBox 6">
            <a:extLst>
              <a:ext uri="{FF2B5EF4-FFF2-40B4-BE49-F238E27FC236}">
                <a16:creationId xmlns:a16="http://schemas.microsoft.com/office/drawing/2014/main" id="{584F4100-54F3-0E4B-827A-1261A60D5AC9}"/>
              </a:ext>
            </a:extLst>
          </p:cNvPr>
          <p:cNvSpPr txBox="1"/>
          <p:nvPr userDrawn="1"/>
        </p:nvSpPr>
        <p:spPr>
          <a:xfrm>
            <a:off x="11945815" y="2567354"/>
            <a:ext cx="184731" cy="369332"/>
          </a:xfrm>
          <a:prstGeom prst="rect">
            <a:avLst/>
          </a:prstGeom>
          <a:noFill/>
        </p:spPr>
        <p:txBody>
          <a:bodyPr wrap="none" rtlCol="0">
            <a:spAutoFit/>
          </a:bodyPr>
          <a:lstStyle/>
          <a:p>
            <a:endParaRPr lang="en-US" dirty="0"/>
          </a:p>
        </p:txBody>
      </p:sp>
      <p:sp>
        <p:nvSpPr>
          <p:cNvPr id="9" name="Slide Number Placeholder 5">
            <a:extLst>
              <a:ext uri="{FF2B5EF4-FFF2-40B4-BE49-F238E27FC236}">
                <a16:creationId xmlns:a16="http://schemas.microsoft.com/office/drawing/2014/main" id="{16A5A26B-2553-9A42-B48E-5FA34B8E1F50}"/>
              </a:ext>
            </a:extLst>
          </p:cNvPr>
          <p:cNvSpPr txBox="1">
            <a:spLocks/>
          </p:cNvSpPr>
          <p:nvPr userDrawn="1"/>
        </p:nvSpPr>
        <p:spPr>
          <a:xfrm>
            <a:off x="8618617" y="635842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1194196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F02EDD10-BB4F-4407-8441-9ABF57031BAD}" type="datetime1">
              <a:rPr lang="en-US" smtClean="0"/>
              <a:t>8/14/20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965879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3D1FC444-EA07-4D7B-A988-B817B159DDF6}" type="datetime1">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9108205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8246DBAE-1A1C-433E-B706-0E3AFC61B01E}" type="datetime1">
              <a:rPr lang="en-US" smtClean="0"/>
              <a:t>8/14/20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61455285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0C98F807-15DA-494C-96F6-159FC0630152}" type="datetime1">
              <a:rPr lang="en-US" smtClean="0"/>
              <a:t>8/14/20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1944685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0567F531-F018-483D-8E33-D5240C258A40}" type="datetime1">
              <a:rPr lang="en-US" smtClean="0"/>
              <a:t>8/14/20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70857778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B2AD465A-7D29-47F4-AB16-1A8F85AD349B}" type="datetime1">
              <a:rPr lang="en-US" smtClean="0"/>
              <a:t>8/14/20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25950449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BCA46393-6E8C-46F8-88E7-E136AB090AEA}" type="datetime1">
              <a:rPr lang="en-US" smtClean="0"/>
              <a:t>8/14/20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8155358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1A5B2EC3-96C9-494A-9F8C-50D6EAB54946}" type="datetime1">
              <a:rPr lang="en-US" smtClean="0"/>
              <a:t>8/14/20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252884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5CA7CBAD-064A-4EFF-A183-6FF90ACF1026}" type="datetime1">
              <a:rPr lang="en-US" smtClean="0"/>
              <a:t>8/14/20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711056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C7937279-3712-4522-A833-87B71E95695F}" type="datetime1">
              <a:rPr lang="en-US" smtClean="0"/>
              <a:t>8/14/20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2787102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9BCAD9-4FD3-754E-85E5-DD49F17078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Subtitle 2">
            <a:extLst>
              <a:ext uri="{FF2B5EF4-FFF2-40B4-BE49-F238E27FC236}">
                <a16:creationId xmlns:a16="http://schemas.microsoft.com/office/drawing/2014/main" id="{AE77D0F7-4A6B-4045-B534-3DB6A60EA85B}"/>
              </a:ext>
            </a:extLst>
          </p:cNvPr>
          <p:cNvSpPr>
            <a:spLocks noGrp="1"/>
          </p:cNvSpPr>
          <p:nvPr>
            <p:ph type="subTitle" idx="1"/>
          </p:nvPr>
        </p:nvSpPr>
        <p:spPr>
          <a:xfrm>
            <a:off x="3646272" y="4118616"/>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0" name="Picture 9">
            <a:extLst>
              <a:ext uri="{FF2B5EF4-FFF2-40B4-BE49-F238E27FC236}">
                <a16:creationId xmlns:a16="http://schemas.microsoft.com/office/drawing/2014/main" id="{B01FF2FE-F541-714A-961B-93F0AD084E5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142390" y="304799"/>
            <a:ext cx="2769575" cy="840423"/>
          </a:xfrm>
          <a:prstGeom prst="rect">
            <a:avLst/>
          </a:prstGeom>
        </p:spPr>
      </p:pic>
      <p:grpSp>
        <p:nvGrpSpPr>
          <p:cNvPr id="11" name="Group 10">
            <a:extLst>
              <a:ext uri="{FF2B5EF4-FFF2-40B4-BE49-F238E27FC236}">
                <a16:creationId xmlns:a16="http://schemas.microsoft.com/office/drawing/2014/main" id="{E0EBC0D0-54A0-D64F-A4A9-89BD6B864D0D}"/>
              </a:ext>
            </a:extLst>
          </p:cNvPr>
          <p:cNvGrpSpPr/>
          <p:nvPr userDrawn="1"/>
        </p:nvGrpSpPr>
        <p:grpSpPr>
          <a:xfrm>
            <a:off x="476534" y="3187976"/>
            <a:ext cx="7626272" cy="609082"/>
            <a:chOff x="476534" y="3187976"/>
            <a:chExt cx="7626272" cy="609082"/>
          </a:xfrm>
        </p:grpSpPr>
        <p:grpSp>
          <p:nvGrpSpPr>
            <p:cNvPr id="12" name="Group 11">
              <a:extLst>
                <a:ext uri="{FF2B5EF4-FFF2-40B4-BE49-F238E27FC236}">
                  <a16:creationId xmlns:a16="http://schemas.microsoft.com/office/drawing/2014/main" id="{914E5FBD-C4A3-4C45-B4C7-EB3BA87DD699}"/>
                </a:ext>
              </a:extLst>
            </p:cNvPr>
            <p:cNvGrpSpPr/>
            <p:nvPr userDrawn="1"/>
          </p:nvGrpSpPr>
          <p:grpSpPr>
            <a:xfrm>
              <a:off x="476534" y="3187976"/>
              <a:ext cx="2822081" cy="609082"/>
              <a:chOff x="339725" y="371475"/>
              <a:chExt cx="2647951" cy="571500"/>
            </a:xfrm>
            <a:solidFill>
              <a:srgbClr val="7AB9FF"/>
            </a:solidFill>
          </p:grpSpPr>
          <p:sp>
            <p:nvSpPr>
              <p:cNvPr id="24"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3" name="Group 12">
              <a:extLst>
                <a:ext uri="{FF2B5EF4-FFF2-40B4-BE49-F238E27FC236}">
                  <a16:creationId xmlns:a16="http://schemas.microsoft.com/office/drawing/2014/main" id="{E5FF8D7B-1834-CB4B-B8F9-A77C6EBA0FDF}"/>
                </a:ext>
              </a:extLst>
            </p:cNvPr>
            <p:cNvGrpSpPr/>
            <p:nvPr userDrawn="1"/>
          </p:nvGrpSpPr>
          <p:grpSpPr>
            <a:xfrm>
              <a:off x="3566225" y="3234889"/>
              <a:ext cx="4536581" cy="535006"/>
              <a:chOff x="3151188" y="2668588"/>
              <a:chExt cx="4267200" cy="503238"/>
            </a:xfrm>
            <a:solidFill>
              <a:schemeClr val="bg1"/>
            </a:solidFill>
          </p:grpSpPr>
          <p:sp>
            <p:nvSpPr>
              <p:cNvPr id="14"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2255157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4434" y="103188"/>
            <a:ext cx="10750549" cy="74295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a:lvl1pPr>
          </a:lstStyle>
          <a:p>
            <a:fld id="{B76FB039-0212-4C45-B187-7CCA88D0B4A2}"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9613597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0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11"/>
          </p:nvPr>
        </p:nvSpPr>
        <p:spPr>
          <a:xfrm>
            <a:off x="3069169" y="6731001"/>
            <a:ext cx="5820833" cy="127000"/>
          </a:xfrm>
          <a:prstGeom prst="rect">
            <a:avLst/>
          </a:prstGeom>
        </p:spPr>
        <p:txBody>
          <a:bodyPr rtlCol="0"/>
          <a:lstStyle>
            <a:lvl1pPr fontAlgn="auto">
              <a:spcBef>
                <a:spcPts val="0"/>
              </a:spcBef>
              <a:spcAft>
                <a:spcPts val="0"/>
              </a:spcAft>
              <a:defRPr sz="900">
                <a:solidFill>
                  <a:srgbClr val="FFFFFF"/>
                </a:solidFill>
                <a:latin typeface="Arial"/>
                <a:ea typeface="+mn-ea"/>
                <a:cs typeface="Arial"/>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5701CDFA-CEC6-4992-A8BB-4E304AB102DF}"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85704473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a:defRPr/>
            </a:lvl1pPr>
          </a:lstStyle>
          <a:p>
            <a:fld id="{03A72AC1-E5E0-4DD9-AA15-3FC3657730B5}"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63100621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069169" y="6731001"/>
            <a:ext cx="5820833" cy="127000"/>
          </a:xfrm>
          <a:prstGeom prst="rect">
            <a:avLst/>
          </a:prstGeom>
        </p:spPr>
        <p:txBody>
          <a:bodyPr rtlCol="0"/>
          <a:lstStyle>
            <a:lvl1pPr fontAlgn="auto">
              <a:spcBef>
                <a:spcPts val="0"/>
              </a:spcBef>
              <a:spcAft>
                <a:spcPts val="0"/>
              </a:spcAft>
              <a:defRPr sz="900" dirty="0">
                <a:solidFill>
                  <a:srgbClr val="FFFFFF"/>
                </a:solidFill>
                <a:latin typeface="Arial"/>
                <a:ea typeface="+mn-ea"/>
                <a:cs typeface="Arial"/>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5252F13B-96D3-42AB-9A7F-1923562D5101}"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25099593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1352061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theme" Target="../theme/theme3.xml"/><Relationship Id="rId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6.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8.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slideLayout" Target="../slideLayouts/slideLayout54.xml"/><Relationship Id="rId7"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15.pn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image" Target="../media/image8.png"/><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6" Type="http://schemas.openxmlformats.org/officeDocument/2006/relationships/image" Target="../media/image8.png"/><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image" Target="../media/image7.png"/><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98.xml"/><Relationship Id="rId1" Type="http://schemas.openxmlformats.org/officeDocument/2006/relationships/slideLayout" Target="../slideLayouts/slideLayout97.xml"/><Relationship Id="rId4" Type="http://schemas.openxmlformats.org/officeDocument/2006/relationships/image" Target="../media/image21.tiff"/></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theme" Target="../theme/theme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image" Target="../media/image15.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113.xml"/><Relationship Id="rId7" Type="http://schemas.openxmlformats.org/officeDocument/2006/relationships/theme" Target="../theme/theme1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1037388" eaLnBrk="1" hangingPunct="1">
              <a:spcBef>
                <a:spcPct val="20000"/>
              </a:spcBef>
              <a:defRPr/>
            </a:pPr>
            <a:endParaRPr lang="en-US" altLang="en-US" sz="180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11272546" y="158753"/>
            <a:ext cx="788222"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defTabSz="1037388">
              <a:defRPr/>
            </a:pPr>
            <a:fld id="{26FA2CDA-8AE1-6245-9832-4BD5932C51ED}" type="slidenum">
              <a:rPr lang="en-US" smtClean="0">
                <a:ea typeface="ＭＳ Ｐゴシック" charset="0"/>
              </a:rPr>
              <a:pPr defTabSz="1037388">
                <a:defRPr/>
              </a:pPr>
              <a:t>‹#›</a:t>
            </a:fld>
            <a:endParaRPr lang="en-US">
              <a:ea typeface="ＭＳ Ｐゴシック" charset="0"/>
            </a:endParaRPr>
          </a:p>
        </p:txBody>
      </p:sp>
      <p:sp>
        <p:nvSpPr>
          <p:cNvPr id="7" name="Rectangle 6"/>
          <p:cNvSpPr/>
          <p:nvPr userDrawn="1"/>
        </p:nvSpPr>
        <p:spPr>
          <a:xfrm>
            <a:off x="3048000" y="6611782"/>
            <a:ext cx="6096000" cy="246221"/>
          </a:xfrm>
          <a:prstGeom prst="rect">
            <a:avLst/>
          </a:prstGeom>
        </p:spPr>
        <p:txBody>
          <a:bodyPr>
            <a:spAutoFit/>
          </a:bodyPr>
          <a:lstStyle/>
          <a:p>
            <a:pPr algn="ctr" defTabSz="1037388">
              <a:defRPr/>
            </a:pPr>
            <a:r>
              <a:rPr lang="en-US" sz="1000" b="1" dirty="0">
                <a:solidFill>
                  <a:srgbClr val="FF0000"/>
                </a:solidFill>
                <a:ea typeface="+mn-ea"/>
                <a:cs typeface="Arial" charset="0"/>
              </a:rPr>
              <a:t>NASA Internal Use Only </a:t>
            </a:r>
            <a:r>
              <a:rPr lang="en-US" sz="1000" b="1" dirty="0">
                <a:solidFill>
                  <a:srgbClr val="FF0000"/>
                </a:solidFill>
                <a:latin typeface="Wingdings"/>
                <a:ea typeface="Wingdings"/>
                <a:cs typeface="Wingdings"/>
                <a:sym typeface="Wingdings"/>
              </a:rPr>
              <a:t></a:t>
            </a:r>
            <a:r>
              <a:rPr lang="en-US" sz="1000" b="1" dirty="0">
                <a:solidFill>
                  <a:srgbClr val="FF0000"/>
                </a:solidFill>
                <a:ea typeface="+mn-ea"/>
                <a:cs typeface="Arial" charset="0"/>
              </a:rPr>
              <a:t> Do Not Distribute</a:t>
            </a:r>
          </a:p>
        </p:txBody>
      </p:sp>
    </p:spTree>
    <p:extLst>
      <p:ext uri="{BB962C8B-B14F-4D97-AF65-F5344CB8AC3E}">
        <p14:creationId xmlns:p14="http://schemas.microsoft.com/office/powerpoint/2010/main" val="13530344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ransition advClick="0"/>
  <p:hf sldNum="0" hdr="0" ftr="0" dt="0"/>
  <p:txStyles>
    <p:titleStyle>
      <a:lvl1pPr algn="l" defTabSz="457211"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11"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6pPr>
      <a:lvl7pPr marL="914422"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7pPr>
      <a:lvl8pPr marL="1371633"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8pPr>
      <a:lvl9pPr marL="1828844"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9pPr>
    </p:titleStyle>
    <p:bodyStyle>
      <a:lvl1pPr marL="177804" indent="-177804" algn="l" defTabSz="457211" rtl="0" eaLnBrk="1" fontAlgn="base" hangingPunct="1">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16"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27"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39"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49"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60" indent="-228605" algn="l" defTabSz="457211" rtl="0" eaLnBrk="1" latinLnBrk="0" hangingPunct="1">
        <a:spcBef>
          <a:spcPct val="20000"/>
        </a:spcBef>
        <a:buFont typeface="Arial"/>
        <a:buChar char="•"/>
        <a:defRPr sz="2000" kern="1200">
          <a:solidFill>
            <a:schemeClr val="tx1"/>
          </a:solidFill>
          <a:latin typeface="+mn-lt"/>
          <a:ea typeface="+mn-ea"/>
          <a:cs typeface="+mn-cs"/>
        </a:defRPr>
      </a:lvl6pPr>
      <a:lvl7pPr marL="2971871" indent="-228605" algn="l" defTabSz="457211" rtl="0" eaLnBrk="1" latinLnBrk="0" hangingPunct="1">
        <a:spcBef>
          <a:spcPct val="20000"/>
        </a:spcBef>
        <a:buFont typeface="Arial"/>
        <a:buChar char="•"/>
        <a:defRPr sz="2000" kern="1200">
          <a:solidFill>
            <a:schemeClr val="tx1"/>
          </a:solidFill>
          <a:latin typeface="+mn-lt"/>
          <a:ea typeface="+mn-ea"/>
          <a:cs typeface="+mn-cs"/>
        </a:defRPr>
      </a:lvl7pPr>
      <a:lvl8pPr marL="3429082" indent="-228605" algn="l" defTabSz="457211" rtl="0" eaLnBrk="1" latinLnBrk="0" hangingPunct="1">
        <a:spcBef>
          <a:spcPct val="20000"/>
        </a:spcBef>
        <a:buFont typeface="Arial"/>
        <a:buChar char="•"/>
        <a:defRPr sz="2000" kern="1200">
          <a:solidFill>
            <a:schemeClr val="tx1"/>
          </a:solidFill>
          <a:latin typeface="+mn-lt"/>
          <a:ea typeface="+mn-ea"/>
          <a:cs typeface="+mn-cs"/>
        </a:defRPr>
      </a:lvl8pPr>
      <a:lvl9pPr marL="3886293" indent="-228605" algn="l" defTabSz="45721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11" rtl="0" eaLnBrk="1" latinLnBrk="0" hangingPunct="1">
        <a:defRPr sz="1800" kern="1200">
          <a:solidFill>
            <a:schemeClr val="tx1"/>
          </a:solidFill>
          <a:latin typeface="+mn-lt"/>
          <a:ea typeface="+mn-ea"/>
          <a:cs typeface="+mn-cs"/>
        </a:defRPr>
      </a:lvl1pPr>
      <a:lvl2pPr marL="457211" algn="l" defTabSz="457211" rtl="0" eaLnBrk="1" latinLnBrk="0" hangingPunct="1">
        <a:defRPr sz="1800" kern="1200">
          <a:solidFill>
            <a:schemeClr val="tx1"/>
          </a:solidFill>
          <a:latin typeface="+mn-lt"/>
          <a:ea typeface="+mn-ea"/>
          <a:cs typeface="+mn-cs"/>
        </a:defRPr>
      </a:lvl2pPr>
      <a:lvl3pPr marL="914422" algn="l" defTabSz="457211" rtl="0" eaLnBrk="1" latinLnBrk="0" hangingPunct="1">
        <a:defRPr sz="1800" kern="1200">
          <a:solidFill>
            <a:schemeClr val="tx1"/>
          </a:solidFill>
          <a:latin typeface="+mn-lt"/>
          <a:ea typeface="+mn-ea"/>
          <a:cs typeface="+mn-cs"/>
        </a:defRPr>
      </a:lvl3pPr>
      <a:lvl4pPr marL="1371633" algn="l" defTabSz="457211" rtl="0" eaLnBrk="1" latinLnBrk="0" hangingPunct="1">
        <a:defRPr sz="1800" kern="1200">
          <a:solidFill>
            <a:schemeClr val="tx1"/>
          </a:solidFill>
          <a:latin typeface="+mn-lt"/>
          <a:ea typeface="+mn-ea"/>
          <a:cs typeface="+mn-cs"/>
        </a:defRPr>
      </a:lvl4pPr>
      <a:lvl5pPr marL="1828844" algn="l" defTabSz="457211" rtl="0" eaLnBrk="1" latinLnBrk="0" hangingPunct="1">
        <a:defRPr sz="1800" kern="1200">
          <a:solidFill>
            <a:schemeClr val="tx1"/>
          </a:solidFill>
          <a:latin typeface="+mn-lt"/>
          <a:ea typeface="+mn-ea"/>
          <a:cs typeface="+mn-cs"/>
        </a:defRPr>
      </a:lvl5pPr>
      <a:lvl6pPr marL="2286055" algn="l" defTabSz="457211" rtl="0" eaLnBrk="1" latinLnBrk="0" hangingPunct="1">
        <a:defRPr sz="1800" kern="1200">
          <a:solidFill>
            <a:schemeClr val="tx1"/>
          </a:solidFill>
          <a:latin typeface="+mn-lt"/>
          <a:ea typeface="+mn-ea"/>
          <a:cs typeface="+mn-cs"/>
        </a:defRPr>
      </a:lvl6pPr>
      <a:lvl7pPr marL="2743266" algn="l" defTabSz="457211" rtl="0" eaLnBrk="1" latinLnBrk="0" hangingPunct="1">
        <a:defRPr sz="1800" kern="1200">
          <a:solidFill>
            <a:schemeClr val="tx1"/>
          </a:solidFill>
          <a:latin typeface="+mn-lt"/>
          <a:ea typeface="+mn-ea"/>
          <a:cs typeface="+mn-cs"/>
        </a:defRPr>
      </a:lvl7pPr>
      <a:lvl8pPr marL="3200476" algn="l" defTabSz="457211" rtl="0" eaLnBrk="1" latinLnBrk="0" hangingPunct="1">
        <a:defRPr sz="1800" kern="1200">
          <a:solidFill>
            <a:schemeClr val="tx1"/>
          </a:solidFill>
          <a:latin typeface="+mn-lt"/>
          <a:ea typeface="+mn-ea"/>
          <a:cs typeface="+mn-cs"/>
        </a:defRPr>
      </a:lvl8pPr>
      <a:lvl9pPr marL="3657687" algn="l" defTabSz="45721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1037388" eaLnBrk="1" hangingPunct="1">
              <a:spcBef>
                <a:spcPct val="20000"/>
              </a:spcBef>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1272546" y="158753"/>
            <a:ext cx="788222"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defTabSz="1037388">
              <a:defRPr/>
            </a:pPr>
            <a:fld id="{26FA2CDA-8AE1-6245-9832-4BD5932C51ED}" type="slidenum">
              <a:rPr lang="en-US" smtClean="0">
                <a:ea typeface="ＭＳ Ｐゴシック" charset="0"/>
              </a:rPr>
              <a:pPr defTabSz="1037388">
                <a:defRPr/>
              </a:pPr>
              <a:t>‹#›</a:t>
            </a:fld>
            <a:endParaRPr lang="en-US" dirty="0">
              <a:ea typeface="ＭＳ Ｐゴシック" charset="0"/>
            </a:endParaRPr>
          </a:p>
        </p:txBody>
      </p:sp>
      <p:sp>
        <p:nvSpPr>
          <p:cNvPr id="7" name="Rectangle 6"/>
          <p:cNvSpPr/>
          <p:nvPr userDrawn="1"/>
        </p:nvSpPr>
        <p:spPr>
          <a:xfrm>
            <a:off x="3048000" y="6611782"/>
            <a:ext cx="6096000" cy="246221"/>
          </a:xfrm>
          <a:prstGeom prst="rect">
            <a:avLst/>
          </a:prstGeom>
        </p:spPr>
        <p:txBody>
          <a:bodyPr>
            <a:spAutoFit/>
          </a:bodyPr>
          <a:lstStyle/>
          <a:p>
            <a:pPr algn="ctr" defTabSz="1037388">
              <a:defRPr/>
            </a:pPr>
            <a:r>
              <a:rPr lang="en-US" sz="1000" b="1" dirty="0">
                <a:solidFill>
                  <a:srgbClr val="FF0000"/>
                </a:solidFill>
                <a:ea typeface="+mn-ea"/>
                <a:cs typeface="Arial" charset="0"/>
              </a:rPr>
              <a:t>NASA Internal Use Only </a:t>
            </a:r>
            <a:r>
              <a:rPr lang="en-US" sz="1000" b="1" dirty="0">
                <a:solidFill>
                  <a:srgbClr val="FF0000"/>
                </a:solidFill>
                <a:latin typeface="Wingdings"/>
                <a:ea typeface="Wingdings"/>
                <a:cs typeface="Wingdings"/>
                <a:sym typeface="Wingdings"/>
              </a:rPr>
              <a:t></a:t>
            </a:r>
            <a:r>
              <a:rPr lang="en-US" sz="1000" b="1" dirty="0">
                <a:solidFill>
                  <a:srgbClr val="FF0000"/>
                </a:solidFill>
                <a:ea typeface="+mn-ea"/>
                <a:cs typeface="Arial" charset="0"/>
              </a:rPr>
              <a:t> Do Not Distribute</a:t>
            </a:r>
          </a:p>
        </p:txBody>
      </p:sp>
    </p:spTree>
    <p:extLst>
      <p:ext uri="{BB962C8B-B14F-4D97-AF65-F5344CB8AC3E}">
        <p14:creationId xmlns:p14="http://schemas.microsoft.com/office/powerpoint/2010/main" val="109725505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ransition advClick="0"/>
  <p:hf sldNum="0" hdr="0" ftr="0" dt="0"/>
  <p:txStyles>
    <p:titleStyle>
      <a:lvl1pPr algn="l" defTabSz="457211"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11"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11"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6pPr>
      <a:lvl7pPr marL="914422"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7pPr>
      <a:lvl8pPr marL="1371633"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8pPr>
      <a:lvl9pPr marL="1828844" algn="ctr" defTabSz="457211" rtl="0" eaLnBrk="1" fontAlgn="base" hangingPunct="1">
        <a:spcBef>
          <a:spcPct val="0"/>
        </a:spcBef>
        <a:spcAft>
          <a:spcPct val="0"/>
        </a:spcAft>
        <a:defRPr sz="4401">
          <a:solidFill>
            <a:schemeClr val="tx1"/>
          </a:solidFill>
          <a:latin typeface="Calibri" charset="0"/>
          <a:ea typeface="ヒラギノ角ゴ Pro W3" charset="-128"/>
          <a:cs typeface="ヒラギノ角ゴ Pro W3" charset="-128"/>
        </a:defRPr>
      </a:lvl9pPr>
    </p:titleStyle>
    <p:bodyStyle>
      <a:lvl1pPr marL="177804" indent="-177804" algn="l" defTabSz="457211" rtl="0" eaLnBrk="1" fontAlgn="base" hangingPunct="1">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16"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27"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39"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49" indent="-228605" algn="l" defTabSz="457211"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60" indent="-228605" algn="l" defTabSz="457211" rtl="0" eaLnBrk="1" latinLnBrk="0" hangingPunct="1">
        <a:spcBef>
          <a:spcPct val="20000"/>
        </a:spcBef>
        <a:buFont typeface="Arial"/>
        <a:buChar char="•"/>
        <a:defRPr sz="2000" kern="1200">
          <a:solidFill>
            <a:schemeClr val="tx1"/>
          </a:solidFill>
          <a:latin typeface="+mn-lt"/>
          <a:ea typeface="+mn-ea"/>
          <a:cs typeface="+mn-cs"/>
        </a:defRPr>
      </a:lvl6pPr>
      <a:lvl7pPr marL="2971871" indent="-228605" algn="l" defTabSz="457211" rtl="0" eaLnBrk="1" latinLnBrk="0" hangingPunct="1">
        <a:spcBef>
          <a:spcPct val="20000"/>
        </a:spcBef>
        <a:buFont typeface="Arial"/>
        <a:buChar char="•"/>
        <a:defRPr sz="2000" kern="1200">
          <a:solidFill>
            <a:schemeClr val="tx1"/>
          </a:solidFill>
          <a:latin typeface="+mn-lt"/>
          <a:ea typeface="+mn-ea"/>
          <a:cs typeface="+mn-cs"/>
        </a:defRPr>
      </a:lvl7pPr>
      <a:lvl8pPr marL="3429082" indent="-228605" algn="l" defTabSz="457211" rtl="0" eaLnBrk="1" latinLnBrk="0" hangingPunct="1">
        <a:spcBef>
          <a:spcPct val="20000"/>
        </a:spcBef>
        <a:buFont typeface="Arial"/>
        <a:buChar char="•"/>
        <a:defRPr sz="2000" kern="1200">
          <a:solidFill>
            <a:schemeClr val="tx1"/>
          </a:solidFill>
          <a:latin typeface="+mn-lt"/>
          <a:ea typeface="+mn-ea"/>
          <a:cs typeface="+mn-cs"/>
        </a:defRPr>
      </a:lvl8pPr>
      <a:lvl9pPr marL="3886293" indent="-228605" algn="l" defTabSz="45721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11" rtl="0" eaLnBrk="1" latinLnBrk="0" hangingPunct="1">
        <a:defRPr sz="1800" kern="1200">
          <a:solidFill>
            <a:schemeClr val="tx1"/>
          </a:solidFill>
          <a:latin typeface="+mn-lt"/>
          <a:ea typeface="+mn-ea"/>
          <a:cs typeface="+mn-cs"/>
        </a:defRPr>
      </a:lvl1pPr>
      <a:lvl2pPr marL="457211" algn="l" defTabSz="457211" rtl="0" eaLnBrk="1" latinLnBrk="0" hangingPunct="1">
        <a:defRPr sz="1800" kern="1200">
          <a:solidFill>
            <a:schemeClr val="tx1"/>
          </a:solidFill>
          <a:latin typeface="+mn-lt"/>
          <a:ea typeface="+mn-ea"/>
          <a:cs typeface="+mn-cs"/>
        </a:defRPr>
      </a:lvl2pPr>
      <a:lvl3pPr marL="914422" algn="l" defTabSz="457211" rtl="0" eaLnBrk="1" latinLnBrk="0" hangingPunct="1">
        <a:defRPr sz="1800" kern="1200">
          <a:solidFill>
            <a:schemeClr val="tx1"/>
          </a:solidFill>
          <a:latin typeface="+mn-lt"/>
          <a:ea typeface="+mn-ea"/>
          <a:cs typeface="+mn-cs"/>
        </a:defRPr>
      </a:lvl3pPr>
      <a:lvl4pPr marL="1371633" algn="l" defTabSz="457211" rtl="0" eaLnBrk="1" latinLnBrk="0" hangingPunct="1">
        <a:defRPr sz="1800" kern="1200">
          <a:solidFill>
            <a:schemeClr val="tx1"/>
          </a:solidFill>
          <a:latin typeface="+mn-lt"/>
          <a:ea typeface="+mn-ea"/>
          <a:cs typeface="+mn-cs"/>
        </a:defRPr>
      </a:lvl4pPr>
      <a:lvl5pPr marL="1828844" algn="l" defTabSz="457211" rtl="0" eaLnBrk="1" latinLnBrk="0" hangingPunct="1">
        <a:defRPr sz="1800" kern="1200">
          <a:solidFill>
            <a:schemeClr val="tx1"/>
          </a:solidFill>
          <a:latin typeface="+mn-lt"/>
          <a:ea typeface="+mn-ea"/>
          <a:cs typeface="+mn-cs"/>
        </a:defRPr>
      </a:lvl5pPr>
      <a:lvl6pPr marL="2286055" algn="l" defTabSz="457211" rtl="0" eaLnBrk="1" latinLnBrk="0" hangingPunct="1">
        <a:defRPr sz="1800" kern="1200">
          <a:solidFill>
            <a:schemeClr val="tx1"/>
          </a:solidFill>
          <a:latin typeface="+mn-lt"/>
          <a:ea typeface="+mn-ea"/>
          <a:cs typeface="+mn-cs"/>
        </a:defRPr>
      </a:lvl6pPr>
      <a:lvl7pPr marL="2743266" algn="l" defTabSz="457211" rtl="0" eaLnBrk="1" latinLnBrk="0" hangingPunct="1">
        <a:defRPr sz="1800" kern="1200">
          <a:solidFill>
            <a:schemeClr val="tx1"/>
          </a:solidFill>
          <a:latin typeface="+mn-lt"/>
          <a:ea typeface="+mn-ea"/>
          <a:cs typeface="+mn-cs"/>
        </a:defRPr>
      </a:lvl7pPr>
      <a:lvl8pPr marL="3200476" algn="l" defTabSz="457211" rtl="0" eaLnBrk="1" latinLnBrk="0" hangingPunct="1">
        <a:defRPr sz="1800" kern="1200">
          <a:solidFill>
            <a:schemeClr val="tx1"/>
          </a:solidFill>
          <a:latin typeface="+mn-lt"/>
          <a:ea typeface="+mn-ea"/>
          <a:cs typeface="+mn-cs"/>
        </a:defRPr>
      </a:lvl8pPr>
      <a:lvl9pPr marL="3657687" algn="l" defTabSz="45721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1698817" y="6583366"/>
            <a:ext cx="37221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fld id="{809790EB-58B3-6642-8B3E-387B3A3F595C}" type="slidenum">
              <a:rPr lang="en-US" sz="1200"/>
              <a:pPr/>
              <a:t>‹#›</a:t>
            </a:fld>
            <a:endParaRPr lang="en-US" sz="1200"/>
          </a:p>
        </p:txBody>
      </p:sp>
      <p:sp>
        <p:nvSpPr>
          <p:cNvPr id="8" name="Footer Placeholder 4"/>
          <p:cNvSpPr>
            <a:spLocks noGrp="1"/>
          </p:cNvSpPr>
          <p:nvPr>
            <p:ph type="ftr" sz="quarter" idx="3"/>
          </p:nvPr>
        </p:nvSpPr>
        <p:spPr>
          <a:xfrm>
            <a:off x="3454400" y="6553200"/>
            <a:ext cx="5588000" cy="381000"/>
          </a:xfrm>
          <a:prstGeom prst="rect">
            <a:avLst/>
          </a:prstGeom>
        </p:spPr>
        <p:txBody>
          <a:bodyPr vert="horz" lIns="91440" tIns="45720" rIns="91440" bIns="45720" rtlCol="0" anchor="ctr"/>
          <a:lstStyle>
            <a:lvl1pPr algn="ctr">
              <a:defRPr sz="1200">
                <a:solidFill>
                  <a:srgbClr val="800000"/>
                </a:solidFill>
                <a:cs typeface="Arial" charset="0"/>
              </a:defRPr>
            </a:lvl1pPr>
          </a:lstStyle>
          <a:p>
            <a:endParaRPr lang="en-US"/>
          </a:p>
        </p:txBody>
      </p:sp>
    </p:spTree>
    <p:extLst>
      <p:ext uri="{BB962C8B-B14F-4D97-AF65-F5344CB8AC3E}">
        <p14:creationId xmlns:p14="http://schemas.microsoft.com/office/powerpoint/2010/main" val="93260266"/>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Lst>
  <p:txStyles>
    <p:titleStyle>
      <a:lvl1pPr algn="ctr" rtl="0" eaLnBrk="1" fontAlgn="base" hangingPunct="1">
        <a:spcBef>
          <a:spcPct val="0"/>
        </a:spcBef>
        <a:spcAft>
          <a:spcPct val="0"/>
        </a:spcAft>
        <a:defRPr sz="2000" b="1">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2000" b="1">
          <a:solidFill>
            <a:schemeClr val="tx1"/>
          </a:solidFill>
          <a:latin typeface="Arial" charset="0"/>
          <a:ea typeface="ＭＳ Ｐゴシック" charset="0"/>
          <a:cs typeface="ＭＳ Ｐゴシック" charset="0"/>
        </a:defRPr>
      </a:lvl2pPr>
      <a:lvl3pPr algn="ctr" rtl="0" eaLnBrk="1" fontAlgn="base" hangingPunct="1">
        <a:spcBef>
          <a:spcPct val="0"/>
        </a:spcBef>
        <a:spcAft>
          <a:spcPct val="0"/>
        </a:spcAft>
        <a:defRPr sz="2000" b="1">
          <a:solidFill>
            <a:schemeClr val="tx1"/>
          </a:solidFill>
          <a:latin typeface="Arial" charset="0"/>
          <a:ea typeface="ＭＳ Ｐゴシック" charset="0"/>
          <a:cs typeface="ＭＳ Ｐゴシック" charset="0"/>
        </a:defRPr>
      </a:lvl3pPr>
      <a:lvl4pPr algn="ctr" rtl="0" eaLnBrk="1" fontAlgn="base" hangingPunct="1">
        <a:spcBef>
          <a:spcPct val="0"/>
        </a:spcBef>
        <a:spcAft>
          <a:spcPct val="0"/>
        </a:spcAft>
        <a:defRPr sz="2000" b="1">
          <a:solidFill>
            <a:schemeClr val="tx1"/>
          </a:solidFill>
          <a:latin typeface="Arial" charset="0"/>
          <a:ea typeface="ＭＳ Ｐゴシック" charset="0"/>
          <a:cs typeface="ＭＳ Ｐゴシック" charset="0"/>
        </a:defRPr>
      </a:lvl4pPr>
      <a:lvl5pPr algn="ctr" rtl="0" eaLnBrk="1" fontAlgn="base" hangingPunct="1">
        <a:spcBef>
          <a:spcPct val="0"/>
        </a:spcBef>
        <a:spcAft>
          <a:spcPct val="0"/>
        </a:spcAft>
        <a:defRPr sz="2000" b="1">
          <a:solidFill>
            <a:schemeClr val="tx1"/>
          </a:solidFill>
          <a:latin typeface="Arial" charset="0"/>
          <a:ea typeface="ＭＳ Ｐゴシック" charset="0"/>
          <a:cs typeface="ＭＳ Ｐゴシック" charset="0"/>
        </a:defRPr>
      </a:lvl5pPr>
      <a:lvl6pPr marL="457200" algn="ctr" rtl="0" eaLnBrk="1" fontAlgn="base" hangingPunct="1">
        <a:spcBef>
          <a:spcPct val="0"/>
        </a:spcBef>
        <a:spcAft>
          <a:spcPct val="0"/>
        </a:spcAft>
        <a:defRPr sz="2000" b="1">
          <a:solidFill>
            <a:schemeClr val="tx1"/>
          </a:solidFill>
          <a:latin typeface="Arial" charset="0"/>
        </a:defRPr>
      </a:lvl6pPr>
      <a:lvl7pPr marL="914400" algn="ctr" rtl="0" eaLnBrk="1" fontAlgn="base" hangingPunct="1">
        <a:spcBef>
          <a:spcPct val="0"/>
        </a:spcBef>
        <a:spcAft>
          <a:spcPct val="0"/>
        </a:spcAft>
        <a:defRPr sz="2000" b="1">
          <a:solidFill>
            <a:schemeClr val="tx1"/>
          </a:solidFill>
          <a:latin typeface="Arial" charset="0"/>
        </a:defRPr>
      </a:lvl7pPr>
      <a:lvl8pPr marL="1371600" algn="ctr" rtl="0" eaLnBrk="1" fontAlgn="base" hangingPunct="1">
        <a:spcBef>
          <a:spcPct val="0"/>
        </a:spcBef>
        <a:spcAft>
          <a:spcPct val="0"/>
        </a:spcAft>
        <a:defRPr sz="2000" b="1">
          <a:solidFill>
            <a:schemeClr val="tx1"/>
          </a:solidFill>
          <a:latin typeface="Arial" charset="0"/>
        </a:defRPr>
      </a:lvl8pPr>
      <a:lvl9pPr marL="1828800" algn="ctr" rtl="0" eaLnBrk="1" fontAlgn="base" hangingPunct="1">
        <a:spcBef>
          <a:spcPct val="0"/>
        </a:spcBef>
        <a:spcAft>
          <a:spcPct val="0"/>
        </a:spcAft>
        <a:defRPr sz="2000" b="1">
          <a:solidFill>
            <a:schemeClr val="tx1"/>
          </a:solidFill>
          <a:latin typeface="Arial" charset="0"/>
        </a:defRPr>
      </a:lvl9pPr>
    </p:titleStyle>
    <p:bodyStyle>
      <a:lvl1pPr marL="342900" indent="-342900" algn="l" rtl="0" eaLnBrk="1" fontAlgn="base" hangingPunct="1">
        <a:spcBef>
          <a:spcPct val="20000"/>
        </a:spcBef>
        <a:spcAft>
          <a:spcPct val="0"/>
        </a:spcAft>
        <a:buChar char="•"/>
        <a:defRPr b="1">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har char="–"/>
        <a:defRPr sz="1600">
          <a:solidFill>
            <a:srgbClr val="0000CC"/>
          </a:solidFill>
          <a:latin typeface="+mn-lt"/>
          <a:ea typeface="ＭＳ Ｐゴシック" charset="0"/>
        </a:defRPr>
      </a:lvl2pPr>
      <a:lvl3pPr marL="1143000" indent="-228600" algn="l" rtl="0" eaLnBrk="1" fontAlgn="base" hangingPunct="1">
        <a:spcBef>
          <a:spcPct val="20000"/>
        </a:spcBef>
        <a:spcAft>
          <a:spcPct val="0"/>
        </a:spcAft>
        <a:buChar char="•"/>
        <a:defRPr sz="1400">
          <a:solidFill>
            <a:schemeClr val="tx1"/>
          </a:solidFill>
          <a:latin typeface="+mn-lt"/>
          <a:ea typeface="ＭＳ Ｐゴシック" charset="0"/>
        </a:defRPr>
      </a:lvl3pPr>
      <a:lvl4pPr marL="1600200" indent="-228600" algn="l" rtl="0" eaLnBrk="1" fontAlgn="base" hangingPunct="1">
        <a:spcBef>
          <a:spcPct val="20000"/>
        </a:spcBef>
        <a:spcAft>
          <a:spcPct val="0"/>
        </a:spcAft>
        <a:buChar char="–"/>
        <a:defRPr sz="1200" i="1">
          <a:solidFill>
            <a:srgbClr val="FF3300"/>
          </a:solidFill>
          <a:latin typeface="+mn-lt"/>
          <a:ea typeface="ＭＳ Ｐゴシック" charset="0"/>
        </a:defRPr>
      </a:lvl4pPr>
      <a:lvl5pPr marL="2057400" indent="-228600" algn="l" rtl="0" eaLnBrk="1" fontAlgn="base" hangingPunct="1">
        <a:spcBef>
          <a:spcPct val="20000"/>
        </a:spcBef>
        <a:spcAft>
          <a:spcPct val="0"/>
        </a:spcAft>
        <a:buChar char="»"/>
        <a:defRPr sz="1200" i="1">
          <a:solidFill>
            <a:schemeClr val="tx1"/>
          </a:solidFill>
          <a:latin typeface="+mn-lt"/>
          <a:ea typeface="ＭＳ Ｐゴシック" charset="0"/>
        </a:defRPr>
      </a:lvl5pPr>
      <a:lvl6pPr marL="2514600" indent="-228600" algn="l" rtl="0" eaLnBrk="1" fontAlgn="base" hangingPunct="1">
        <a:spcBef>
          <a:spcPct val="20000"/>
        </a:spcBef>
        <a:spcAft>
          <a:spcPct val="0"/>
        </a:spcAft>
        <a:buChar char="»"/>
        <a:defRPr sz="1400" i="1">
          <a:solidFill>
            <a:schemeClr val="tx1"/>
          </a:solidFill>
          <a:latin typeface="+mn-lt"/>
        </a:defRPr>
      </a:lvl6pPr>
      <a:lvl7pPr marL="2971800" indent="-228600" algn="l" rtl="0" eaLnBrk="1" fontAlgn="base" hangingPunct="1">
        <a:spcBef>
          <a:spcPct val="20000"/>
        </a:spcBef>
        <a:spcAft>
          <a:spcPct val="0"/>
        </a:spcAft>
        <a:buChar char="»"/>
        <a:defRPr sz="1400" i="1">
          <a:solidFill>
            <a:schemeClr val="tx1"/>
          </a:solidFill>
          <a:latin typeface="+mn-lt"/>
        </a:defRPr>
      </a:lvl7pPr>
      <a:lvl8pPr marL="3429000" indent="-228600" algn="l" rtl="0" eaLnBrk="1" fontAlgn="base" hangingPunct="1">
        <a:spcBef>
          <a:spcPct val="20000"/>
        </a:spcBef>
        <a:spcAft>
          <a:spcPct val="0"/>
        </a:spcAft>
        <a:buChar char="»"/>
        <a:defRPr sz="1400" i="1">
          <a:solidFill>
            <a:schemeClr val="tx1"/>
          </a:solidFill>
          <a:latin typeface="+mn-lt"/>
        </a:defRPr>
      </a:lvl8pPr>
      <a:lvl9pPr marL="3886200" indent="-228600" algn="l" rtl="0" eaLnBrk="1" fontAlgn="base" hangingPunct="1">
        <a:spcBef>
          <a:spcPct val="20000"/>
        </a:spcBef>
        <a:spcAft>
          <a:spcPct val="0"/>
        </a:spcAft>
        <a:buChar char="»"/>
        <a:defRPr sz="14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spcBef>
                <a:spcPct val="20000"/>
              </a:spcBef>
              <a:defRPr/>
            </a:pPr>
            <a:endParaRPr lang="en-US" altLang="en-US" sz="1800" dirty="0">
              <a:solidFill>
                <a:srgbClr val="000000"/>
              </a:solidFill>
              <a:latin typeface="Arial" pitchFamily="34" charset="0"/>
            </a:endParaRPr>
          </a:p>
        </p:txBody>
      </p:sp>
      <p:sp>
        <p:nvSpPr>
          <p:cNvPr id="1028" name="Title Placeholder 1"/>
          <p:cNvSpPr>
            <a:spLocks noGrp="1"/>
          </p:cNvSpPr>
          <p:nvPr>
            <p:ph type="title"/>
          </p:nvPr>
        </p:nvSpPr>
        <p:spPr bwMode="auto">
          <a:xfrm>
            <a:off x="368242" y="62334"/>
            <a:ext cx="8837581" cy="74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9" name="Text Placeholder 2"/>
          <p:cNvSpPr>
            <a:spLocks noGrp="1"/>
          </p:cNvSpPr>
          <p:nvPr>
            <p:ph type="body" idx="1"/>
          </p:nvPr>
        </p:nvSpPr>
        <p:spPr bwMode="auto">
          <a:xfrm>
            <a:off x="368241" y="1003300"/>
            <a:ext cx="11542365" cy="5321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9" name="TextBox 38"/>
          <p:cNvSpPr txBox="1"/>
          <p:nvPr userDrawn="1"/>
        </p:nvSpPr>
        <p:spPr>
          <a:xfrm>
            <a:off x="124051" y="6380109"/>
            <a:ext cx="1144865" cy="246221"/>
          </a:xfrm>
          <a:prstGeom prst="rect">
            <a:avLst/>
          </a:prstGeom>
          <a:noFill/>
        </p:spPr>
        <p:txBody>
          <a:bodyPr wrap="none" rtlCol="0">
            <a:spAutoFit/>
          </a:bodyPr>
          <a:lstStyle/>
          <a:p>
            <a:r>
              <a:rPr lang="en-US" sz="1000" dirty="0">
                <a:solidFill>
                  <a:schemeClr val="bg1"/>
                </a:solidFill>
                <a:latin typeface="Arial"/>
                <a:cs typeface="Arial"/>
              </a:rPr>
              <a:t>August  29, 2019</a:t>
            </a:r>
          </a:p>
        </p:txBody>
      </p:sp>
      <p:pic>
        <p:nvPicPr>
          <p:cNvPr id="37" name="Picture 36">
            <a:extLst>
              <a:ext uri="{FF2B5EF4-FFF2-40B4-BE49-F238E27FC236}">
                <a16:creationId xmlns:a16="http://schemas.microsoft.com/office/drawing/2014/main" id="{96E7B805-16E2-664A-86DF-B1066D92D82A}"/>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9614400" y="-390314"/>
            <a:ext cx="2169021" cy="1626766"/>
          </a:xfrm>
          <a:prstGeom prst="rect">
            <a:avLst/>
          </a:prstGeom>
        </p:spPr>
      </p:pic>
      <p:sp>
        <p:nvSpPr>
          <p:cNvPr id="8" name="TextBox 7"/>
          <p:cNvSpPr txBox="1"/>
          <p:nvPr userDrawn="1"/>
        </p:nvSpPr>
        <p:spPr>
          <a:xfrm>
            <a:off x="4861586" y="6380109"/>
            <a:ext cx="2502608" cy="246221"/>
          </a:xfrm>
          <a:prstGeom prst="rect">
            <a:avLst/>
          </a:prstGeom>
          <a:noFill/>
        </p:spPr>
        <p:txBody>
          <a:bodyPr wrap="none" rtlCol="0">
            <a:spAutoFit/>
          </a:bodyPr>
          <a:lstStyle/>
          <a:p>
            <a:r>
              <a:rPr lang="en-US" sz="1000" dirty="0">
                <a:solidFill>
                  <a:schemeClr val="bg1"/>
                </a:solidFill>
                <a:latin typeface="Arial"/>
                <a:cs typeface="Arial"/>
              </a:rPr>
              <a:t>2019 Von Braun Symposium </a:t>
            </a:r>
            <a:r>
              <a:rPr lang="en-US" sz="1000" dirty="0">
                <a:solidFill>
                  <a:schemeClr val="bg1"/>
                </a:solidFill>
                <a:latin typeface="Arial"/>
                <a:cs typeface="Arial"/>
                <a:sym typeface="Wingdings 2" panose="05020102010507070707" pitchFamily="18" charset="2"/>
              </a:rPr>
              <a:t></a:t>
            </a:r>
            <a:r>
              <a:rPr lang="en-US" sz="1000" dirty="0">
                <a:solidFill>
                  <a:schemeClr val="bg1"/>
                </a:solidFill>
                <a:latin typeface="Arial"/>
                <a:cs typeface="Arial"/>
              </a:rPr>
              <a:t> Huntsville</a:t>
            </a:r>
          </a:p>
        </p:txBody>
      </p:sp>
      <p:sp>
        <p:nvSpPr>
          <p:cNvPr id="9" name="TextBox 8"/>
          <p:cNvSpPr txBox="1"/>
          <p:nvPr userDrawn="1"/>
        </p:nvSpPr>
        <p:spPr>
          <a:xfrm>
            <a:off x="3817384" y="6612468"/>
            <a:ext cx="4094391" cy="246221"/>
          </a:xfrm>
          <a:prstGeom prst="rect">
            <a:avLst/>
          </a:prstGeom>
          <a:noFill/>
        </p:spPr>
        <p:txBody>
          <a:bodyPr wrap="none" rtlCol="0">
            <a:spAutoFit/>
          </a:bodyPr>
          <a:lstStyle/>
          <a:p>
            <a:r>
              <a:rPr lang="en-US" sz="1000" dirty="0">
                <a:solidFill>
                  <a:srgbClr val="FB6519"/>
                </a:solidFill>
                <a:latin typeface="Arial"/>
                <a:cs typeface="Arial"/>
              </a:rPr>
              <a:t>DRAFT </a:t>
            </a:r>
            <a:r>
              <a:rPr lang="en-US" sz="1000" dirty="0">
                <a:solidFill>
                  <a:srgbClr val="FB6519"/>
                </a:solidFill>
                <a:latin typeface="Arial"/>
                <a:cs typeface="Arial"/>
                <a:sym typeface="Wingdings 2" panose="05020102010507070707" pitchFamily="18" charset="2"/>
              </a:rPr>
              <a:t> NASA Internal Use Only  Not Reviewed</a:t>
            </a:r>
            <a:r>
              <a:rPr lang="en-US" sz="1000" baseline="0" dirty="0">
                <a:solidFill>
                  <a:srgbClr val="FB6519"/>
                </a:solidFill>
                <a:latin typeface="Arial"/>
                <a:cs typeface="Arial"/>
                <a:sym typeface="Wingdings 2" panose="05020102010507070707" pitchFamily="18" charset="2"/>
              </a:rPr>
              <a:t> </a:t>
            </a:r>
            <a:r>
              <a:rPr lang="en-US" sz="1000" dirty="0">
                <a:solidFill>
                  <a:srgbClr val="FB6519"/>
                </a:solidFill>
                <a:latin typeface="Arial"/>
                <a:cs typeface="Arial"/>
                <a:sym typeface="Wingdings 2" panose="05020102010507070707" pitchFamily="18" charset="2"/>
              </a:rPr>
              <a:t>for Public</a:t>
            </a:r>
            <a:r>
              <a:rPr lang="en-US" sz="1000" baseline="0" dirty="0">
                <a:solidFill>
                  <a:srgbClr val="FB6519"/>
                </a:solidFill>
                <a:latin typeface="Arial"/>
                <a:cs typeface="Arial"/>
                <a:sym typeface="Wingdings 2" panose="05020102010507070707" pitchFamily="18" charset="2"/>
              </a:rPr>
              <a:t> Release</a:t>
            </a:r>
            <a:endParaRPr lang="en-US" sz="1000" dirty="0">
              <a:solidFill>
                <a:srgbClr val="FB6519"/>
              </a:solidFill>
              <a:latin typeface="Arial"/>
              <a:cs typeface="Arial"/>
            </a:endParaRPr>
          </a:p>
        </p:txBody>
      </p:sp>
    </p:spTree>
    <p:extLst>
      <p:ext uri="{BB962C8B-B14F-4D97-AF65-F5344CB8AC3E}">
        <p14:creationId xmlns:p14="http://schemas.microsoft.com/office/powerpoint/2010/main" val="1957025711"/>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ransition advClick="0"/>
  <p:hf hdr="0" ftr="0" dt="0"/>
  <p:txStyles>
    <p:titleStyle>
      <a:lvl1pPr algn="l" defTabSz="457200" rtl="0" eaLnBrk="0" fontAlgn="base" hangingPunct="0">
        <a:spcBef>
          <a:spcPct val="0"/>
        </a:spcBef>
        <a:spcAft>
          <a:spcPct val="0"/>
        </a:spcAft>
        <a:defRPr sz="32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panose="020B0604020202020204" pitchFamily="34" charset="0"/>
        <a:buChar char="•"/>
        <a:defRPr sz="2400" b="1" kern="1200">
          <a:solidFill>
            <a:schemeClr val="bg1"/>
          </a:solidFill>
          <a:latin typeface="Arial"/>
          <a:ea typeface="ヒラギノ角ゴ Pro W3" charset="-128"/>
          <a:cs typeface="Arial"/>
        </a:defRPr>
      </a:lvl1pPr>
      <a:lvl2pPr marL="461963" indent="-228600" algn="l" defTabSz="457200" rtl="0" eaLnBrk="0" fontAlgn="base" hangingPunct="0">
        <a:spcBef>
          <a:spcPct val="20000"/>
        </a:spcBef>
        <a:spcAft>
          <a:spcPct val="0"/>
        </a:spcAft>
        <a:buFont typeface="Arial" panose="020B0604020202020204" pitchFamily="34" charset="0"/>
        <a:buChar char="–"/>
        <a:defRPr sz="2000" kern="1200">
          <a:solidFill>
            <a:schemeClr val="bg1"/>
          </a:solidFill>
          <a:latin typeface="Arial"/>
          <a:ea typeface="ヒラギノ角ゴ Pro W3" charset="-128"/>
          <a:cs typeface="Arial"/>
        </a:defRPr>
      </a:lvl2pPr>
      <a:lvl3pPr marL="798513"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Arial"/>
          <a:ea typeface="ヒラギノ角ゴ Pro W3" charset="-128"/>
          <a:cs typeface="Arial"/>
        </a:defRPr>
      </a:lvl3pPr>
      <a:lvl4pPr marL="1260475" indent="-228600" algn="l" defTabSz="457200" rtl="0" eaLnBrk="0" fontAlgn="base" hangingPunct="0">
        <a:spcBef>
          <a:spcPct val="20000"/>
        </a:spcBef>
        <a:spcAft>
          <a:spcPct val="0"/>
        </a:spcAft>
        <a:buFont typeface="Arial" panose="020B0604020202020204" pitchFamily="34" charset="0"/>
        <a:buChar char="–"/>
        <a:defRPr sz="1600" kern="1200">
          <a:solidFill>
            <a:schemeClr val="bg1"/>
          </a:solidFill>
          <a:latin typeface="Arial"/>
          <a:ea typeface="ヒラギノ角ゴ Pro W3" charset="-128"/>
          <a:cs typeface="Arial"/>
        </a:defRPr>
      </a:lvl4pPr>
      <a:lvl5pPr marL="1655763" indent="-228600" algn="l" defTabSz="457200" rtl="0" eaLnBrk="0" fontAlgn="base" hangingPunct="0">
        <a:spcBef>
          <a:spcPct val="20000"/>
        </a:spcBef>
        <a:spcAft>
          <a:spcPct val="0"/>
        </a:spcAft>
        <a:buFont typeface="Arial" panose="020B0604020202020204" pitchFamily="34" charset="0"/>
        <a:buChar char="»"/>
        <a:defRPr sz="1600" kern="1200">
          <a:solidFill>
            <a:schemeClr val="bg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940125606"/>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CE027-AC88-4748-A701-5DA65FB95D78}" type="datetimeFigureOut">
              <a:rPr lang="en-US" smtClean="0"/>
              <a:t>8/14/20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9AD93-5331-4681-81C3-51905F4FEEBE}" type="slidenum">
              <a:rPr lang="en-US" smtClean="0"/>
              <a:t>‹#›</a:t>
            </a:fld>
            <a:endParaRPr lang="en-US"/>
          </a:p>
        </p:txBody>
      </p:sp>
      <p:sp>
        <p:nvSpPr>
          <p:cNvPr id="8" name="Rectangle 7"/>
          <p:cNvSpPr/>
          <p:nvPr userDrawn="1"/>
        </p:nvSpPr>
        <p:spPr>
          <a:xfrm>
            <a:off x="-2" y="957290"/>
            <a:ext cx="12192001" cy="17755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ate Placeholder 2"/>
          <p:cNvSpPr txBox="1">
            <a:spLocks/>
          </p:cNvSpPr>
          <p:nvPr userDrawn="1"/>
        </p:nvSpPr>
        <p:spPr>
          <a:xfrm>
            <a:off x="202406" y="870876"/>
            <a:ext cx="4897495" cy="350386"/>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r>
              <a:rPr lang="en-US" sz="1000" dirty="0">
                <a:latin typeface="Arial" panose="020B0604020202020204" pitchFamily="34" charset="0"/>
                <a:cs typeface="Arial" panose="020B0604020202020204" pitchFamily="34" charset="0"/>
              </a:rPr>
              <a:t>NASA [Meeting name]– [month XX, year]</a:t>
            </a:r>
          </a:p>
        </p:txBody>
      </p:sp>
      <p:sp>
        <p:nvSpPr>
          <p:cNvPr id="10" name="Slide Number Placeholder 4"/>
          <p:cNvSpPr txBox="1">
            <a:spLocks/>
          </p:cNvSpPr>
          <p:nvPr userDrawn="1"/>
        </p:nvSpPr>
        <p:spPr>
          <a:xfrm>
            <a:off x="10914495" y="874028"/>
            <a:ext cx="1207008" cy="338798"/>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fld id="{E08146AE-D219-524C-9522-562B071B0D7E}" type="slidenum">
              <a:rPr lang="en-US" sz="1000" smtClean="0">
                <a:latin typeface="Arial" panose="020B0604020202020204" pitchFamily="34" charset="0"/>
                <a:cs typeface="Arial" panose="020B0604020202020204" pitchFamily="34" charset="0"/>
              </a:rPr>
              <a:pPr/>
              <a:t>‹#›</a:t>
            </a:fld>
            <a:endParaRPr lang="en-US" sz="1000" dirty="0">
              <a:latin typeface="Arial" panose="020B0604020202020204" pitchFamily="34" charset="0"/>
              <a:cs typeface="Arial" panose="020B0604020202020204" pitchFamily="34" charset="0"/>
            </a:endParaRPr>
          </a:p>
        </p:txBody>
      </p:sp>
      <p:sp>
        <p:nvSpPr>
          <p:cNvPr id="11"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p>
            <a:r>
              <a:rPr lang="en-US" dirty="0"/>
              <a:t>Click to edit Master title style</a:t>
            </a:r>
          </a:p>
        </p:txBody>
      </p:sp>
      <p:pic>
        <p:nvPicPr>
          <p:cNvPr id="12" name="Picture 11">
            <a:extLst>
              <a:ext uri="{FF2B5EF4-FFF2-40B4-BE49-F238E27FC236}">
                <a16:creationId xmlns:a16="http://schemas.microsoft.com/office/drawing/2014/main" id="{BD21EBA3-B8E6-4241-8D52-2BAC7025237A}"/>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1207920" y="163328"/>
            <a:ext cx="722717" cy="662781"/>
          </a:xfrm>
          <a:prstGeom prst="rect">
            <a:avLst/>
          </a:prstGeom>
        </p:spPr>
      </p:pic>
    </p:spTree>
    <p:extLst>
      <p:ext uri="{BB962C8B-B14F-4D97-AF65-F5344CB8AC3E}">
        <p14:creationId xmlns:p14="http://schemas.microsoft.com/office/powerpoint/2010/main" val="1339492457"/>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Lst>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865832327"/>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90203646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9F9297F5-C30D-294B-80FE-3CC63B165F97}" type="datetimeFigureOut">
              <a:rPr lang="en-US" smtClean="0"/>
              <a:pPr/>
              <a:t>8/14/20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54067912"/>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9AD93-5331-4681-81C3-51905F4FEEBE}" type="slidenum">
              <a:rPr lang="en-US" smtClean="0"/>
              <a:t>‹#›</a:t>
            </a:fld>
            <a:endParaRPr lang="en-US" dirty="0"/>
          </a:p>
        </p:txBody>
      </p:sp>
      <p:sp>
        <p:nvSpPr>
          <p:cNvPr id="8" name="Rectangle 7"/>
          <p:cNvSpPr/>
          <p:nvPr userDrawn="1"/>
        </p:nvSpPr>
        <p:spPr>
          <a:xfrm>
            <a:off x="-2" y="957290"/>
            <a:ext cx="12192001" cy="17755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p>
            <a:r>
              <a:rPr lang="en-US" dirty="0"/>
              <a:t>Click to edit Master title style</a:t>
            </a:r>
          </a:p>
        </p:txBody>
      </p:sp>
      <p:pic>
        <p:nvPicPr>
          <p:cNvPr id="12" name="Picture 11">
            <a:extLst>
              <a:ext uri="{FF2B5EF4-FFF2-40B4-BE49-F238E27FC236}">
                <a16:creationId xmlns:a16="http://schemas.microsoft.com/office/drawing/2014/main" id="{BD21EBA3-B8E6-4241-8D52-2BAC7025237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207920" y="163328"/>
            <a:ext cx="722717" cy="662781"/>
          </a:xfrm>
          <a:prstGeom prst="rect">
            <a:avLst/>
          </a:prstGeom>
        </p:spPr>
      </p:pic>
    </p:spTree>
    <p:extLst>
      <p:ext uri="{BB962C8B-B14F-4D97-AF65-F5344CB8AC3E}">
        <p14:creationId xmlns:p14="http://schemas.microsoft.com/office/powerpoint/2010/main" val="3869557558"/>
      </p:ext>
    </p:extLst>
  </p:cSld>
  <p:clrMap bg1="lt1" tx1="dk1" bg2="lt2" tx2="dk2" accent1="accent1" accent2="accent2" accent3="accent3" accent4="accent4" accent5="accent5" accent6="accent6" hlink="hlink" folHlink="folHlink"/>
  <p:sldLayoutIdLst>
    <p:sldLayoutId id="2147483870" r:id="rId1"/>
    <p:sldLayoutId id="2147483871" r:id="rId2"/>
  </p:sldLayoutIdLst>
  <p:hf sldNum="0"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D5A06D-018B-0343-A54E-2C3D039CD5B3}"/>
              </a:ext>
            </a:extLst>
          </p:cNvPr>
          <p:cNvSpPr/>
          <p:nvPr userDrawn="1"/>
        </p:nvSpPr>
        <p:spPr>
          <a:xfrm>
            <a:off x="0" y="0"/>
            <a:ext cx="12192000" cy="13716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48CBF45A-E98C-4934-BFE7-FAA9DE4623C0}" type="datetime1">
              <a:rPr lang="en-US" smtClean="0"/>
              <a:t>8/14/20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808754029"/>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p:nvPr/>
        </p:nvSpPr>
        <p:spPr>
          <a:xfrm>
            <a:off x="0" y="0"/>
            <a:ext cx="12192000" cy="933578"/>
          </a:xfrm>
          <a:prstGeom prst="rect">
            <a:avLst/>
          </a:prstGeom>
          <a:solidFill>
            <a:schemeClr val="tx1"/>
          </a:solidFill>
          <a:ln>
            <a:noFill/>
          </a:ln>
          <a:effectLst/>
        </p:spPr>
        <p:style>
          <a:lnRef idx="1">
            <a:schemeClr val="dk1"/>
          </a:lnRef>
          <a:fillRef idx="3">
            <a:schemeClr val="dk1"/>
          </a:fillRef>
          <a:effectRef idx="2">
            <a:schemeClr val="dk1"/>
          </a:effectRef>
          <a:fontRef idx="minor">
            <a:schemeClr val="lt1"/>
          </a:fontRef>
        </p:style>
        <p:txBody>
          <a:bodyPr lIns="91429" tIns="45714" rIns="91429" bIns="45714" rtlCol="0" anchor="ctr"/>
          <a:lstStyle/>
          <a:p>
            <a:pPr algn="ctr"/>
            <a:endParaRPr lang="en-US">
              <a:solidFill>
                <a:prstClr val="white"/>
              </a:solidFill>
            </a:endParaRPr>
          </a:p>
        </p:txBody>
      </p:sp>
      <p:sp>
        <p:nvSpPr>
          <p:cNvPr id="1027" name="Title Placeholder 1"/>
          <p:cNvSpPr>
            <a:spLocks noGrp="1"/>
          </p:cNvSpPr>
          <p:nvPr>
            <p:ph type="title"/>
          </p:nvPr>
        </p:nvSpPr>
        <p:spPr bwMode="auto">
          <a:xfrm>
            <a:off x="334434" y="103188"/>
            <a:ext cx="10750549" cy="74295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Click to edit Master title style</a:t>
            </a:r>
          </a:p>
        </p:txBody>
      </p:sp>
      <p:sp>
        <p:nvSpPr>
          <p:cNvPr id="1028" name="Text Placeholder 2"/>
          <p:cNvSpPr>
            <a:spLocks noGrp="1"/>
          </p:cNvSpPr>
          <p:nvPr>
            <p:ph type="body" idx="1"/>
          </p:nvPr>
        </p:nvSpPr>
        <p:spPr bwMode="auto">
          <a:xfrm>
            <a:off x="334435" y="1003300"/>
            <a:ext cx="11540067" cy="56007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414933" y="6607176"/>
            <a:ext cx="2844800" cy="365125"/>
          </a:xfrm>
          <a:prstGeom prst="rect">
            <a:avLst/>
          </a:prstGeom>
        </p:spPr>
        <p:txBody>
          <a:bodyPr vert="horz" wrap="square" lIns="91429" tIns="45714" rIns="91429" bIns="45714" numCol="1" anchor="ctr" anchorCtr="0" compatLnSpc="1">
            <a:prstTxWarp prst="textNoShape">
              <a:avLst/>
            </a:prstTxWarp>
          </a:bodyPr>
          <a:lstStyle>
            <a:lvl1pPr algn="r">
              <a:defRPr sz="1000">
                <a:solidFill>
                  <a:schemeClr val="tx1"/>
                </a:solidFill>
                <a:cs typeface="Arial" charset="0"/>
              </a:defRPr>
            </a:lvl1pPr>
          </a:lstStyle>
          <a:p>
            <a:fld id="{C1FFD0B5-84DA-495D-BFB3-67FAAE734585}" type="slidenum">
              <a:rPr lang="en-US" smtClean="0">
                <a:solidFill>
                  <a:prstClr val="black"/>
                </a:solidFill>
              </a:rPr>
              <a:pPr/>
              <a:t>‹#›</a:t>
            </a:fld>
            <a:endParaRPr lang="en-US" dirty="0">
              <a:solidFill>
                <a:prstClr val="black"/>
              </a:solidFill>
            </a:endParaRPr>
          </a:p>
        </p:txBody>
      </p:sp>
      <p:pic>
        <p:nvPicPr>
          <p:cNvPr id="1032" name="Picture 67" descr="NASA insignia RGB"/>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273246" y="103188"/>
            <a:ext cx="858642" cy="696901"/>
          </a:xfrm>
          <a:prstGeom prst="rect">
            <a:avLst/>
          </a:prstGeom>
          <a:noFill/>
          <a:ln w="9525">
            <a:noFill/>
            <a:miter lim="800000"/>
            <a:headEnd/>
            <a:tailEnd/>
          </a:ln>
        </p:spPr>
      </p:pic>
    </p:spTree>
    <p:extLst>
      <p:ext uri="{BB962C8B-B14F-4D97-AF65-F5344CB8AC3E}">
        <p14:creationId xmlns:p14="http://schemas.microsoft.com/office/powerpoint/2010/main" val="1636913063"/>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Lst>
  <p:hf sldNum="0" hdr="0" ftr="0" dt="0"/>
  <p:txStyles>
    <p:titleStyle>
      <a:lvl1pPr algn="l" defTabSz="457146" rtl="0" eaLnBrk="1" fontAlgn="base" hangingPunct="1">
        <a:spcBef>
          <a:spcPct val="0"/>
        </a:spcBef>
        <a:spcAft>
          <a:spcPct val="0"/>
        </a:spcAft>
        <a:defRPr sz="2800" b="1" kern="1200">
          <a:solidFill>
            <a:schemeClr val="bg1"/>
          </a:solidFill>
          <a:latin typeface="Arial"/>
          <a:ea typeface="ヒラギノ角ゴ Pro W3" charset="-128"/>
          <a:cs typeface="Arial"/>
        </a:defRPr>
      </a:lvl1pPr>
      <a:lvl2pPr algn="l" defTabSz="457146"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2pPr>
      <a:lvl3pPr algn="l" defTabSz="457146"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3pPr>
      <a:lvl4pPr algn="l" defTabSz="457146"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4pPr>
      <a:lvl5pPr algn="l" defTabSz="457146"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5pPr>
      <a:lvl6pPr marL="45714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293"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440"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58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342860" indent="-342860" algn="l" defTabSz="457146" rtl="0" eaLnBrk="1" fontAlgn="base" hangingPunct="1">
        <a:spcBef>
          <a:spcPct val="20000"/>
        </a:spcBef>
        <a:spcAft>
          <a:spcPct val="0"/>
        </a:spcAft>
        <a:buFont typeface="Arial" charset="0"/>
        <a:buChar char="•"/>
        <a:defRPr sz="1800" b="1" kern="1200">
          <a:solidFill>
            <a:schemeClr val="tx1"/>
          </a:solidFill>
          <a:latin typeface="Arial"/>
          <a:ea typeface="ヒラギノ角ゴ Pro W3" charset="-128"/>
          <a:cs typeface="Arial"/>
        </a:defRPr>
      </a:lvl1pPr>
      <a:lvl2pPr marL="742863" indent="-285717" algn="l" defTabSz="457146"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2pPr>
      <a:lvl3pPr marL="1142867" indent="-228573" algn="l" defTabSz="457146"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3pPr>
      <a:lvl4pPr marL="1600013" indent="-228573" algn="l" defTabSz="457146"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4pPr>
      <a:lvl5pPr marL="2057159" indent="-228573" algn="l" defTabSz="457146"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56.xml"/><Relationship Id="rId5" Type="http://schemas.openxmlformats.org/officeDocument/2006/relationships/image" Target="../media/image28.jpeg"/><Relationship Id="rId4" Type="http://schemas.openxmlformats.org/officeDocument/2006/relationships/image" Target="../media/image27.jpe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41.xml"/><Relationship Id="rId4" Type="http://schemas.openxmlformats.org/officeDocument/2006/relationships/image" Target="../media/image31.jpeg"/></Relationships>
</file>

<file path=ppt/slides/_rels/slide5.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4.xml"/><Relationship Id="rId1" Type="http://schemas.openxmlformats.org/officeDocument/2006/relationships/slideLayout" Target="../slideLayouts/slideLayout112.xml"/></Relationships>
</file>

<file path=ppt/slides/_rels/slide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59.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2.xm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7.jpeg"/><Relationship Id="rId1" Type="http://schemas.openxmlformats.org/officeDocument/2006/relationships/slideLayout" Target="../slideLayouts/slideLayout72.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8.jpeg"/><Relationship Id="rId1" Type="http://schemas.openxmlformats.org/officeDocument/2006/relationships/slideLayout" Target="../slideLayouts/slideLayout7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05.xml"/><Relationship Id="rId5" Type="http://schemas.openxmlformats.org/officeDocument/2006/relationships/image" Target="../media/image40.png"/><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05.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7.xml"/></Relationships>
</file>

<file path=ppt/slides/_rels/slide17.xml.rels><?xml version="1.0" encoding="UTF-8" standalone="yes"?>
<Relationships xmlns="http://schemas.openxmlformats.org/package/2006/relationships"><Relationship Id="rId8" Type="http://schemas.openxmlformats.org/officeDocument/2006/relationships/hyperlink" Target="https://www.instagram.com/explorenasa/?hl=en" TargetMode="External"/><Relationship Id="rId13" Type="http://schemas.openxmlformats.org/officeDocument/2006/relationships/hyperlink" Target="https://lp.constantcontactpages.com/su/hHN32CZ/nasagov" TargetMode="External"/><Relationship Id="rId3" Type="http://schemas.openxmlformats.org/officeDocument/2006/relationships/hyperlink" Target="https://www.nasa.gov/specials/artemis/" TargetMode="External"/><Relationship Id="rId7" Type="http://schemas.openxmlformats.org/officeDocument/2006/relationships/hyperlink" Target="https://twitter.com/NASAexplores?ref_src=twsrc%5Egoogle%7Ctwcamp%5Eserp%7Ctwgr%5Eauthor" TargetMode="External"/><Relationship Id="rId12" Type="http://schemas.openxmlformats.org/officeDocument/2006/relationships/image" Target="../media/image50.svg"/><Relationship Id="rId2" Type="http://schemas.openxmlformats.org/officeDocument/2006/relationships/image" Target="../media/image45.jpeg"/><Relationship Id="rId1" Type="http://schemas.openxmlformats.org/officeDocument/2006/relationships/slideLayout" Target="../slideLayouts/slideLayout87.xml"/><Relationship Id="rId6" Type="http://schemas.openxmlformats.org/officeDocument/2006/relationships/image" Target="../media/image48.png"/><Relationship Id="rId11" Type="http://schemas.openxmlformats.org/officeDocument/2006/relationships/image" Target="../media/image49.png"/><Relationship Id="rId5" Type="http://schemas.openxmlformats.org/officeDocument/2006/relationships/image" Target="../media/image47.png"/><Relationship Id="rId10" Type="http://schemas.openxmlformats.org/officeDocument/2006/relationships/hyperlink" Target="https://blogs.nasa.gov/artemis/" TargetMode="External"/><Relationship Id="rId4" Type="http://schemas.openxmlformats.org/officeDocument/2006/relationships/image" Target="../media/image46.png"/><Relationship Id="rId9" Type="http://schemas.openxmlformats.org/officeDocument/2006/relationships/hyperlink" Target="https://www.facebook.com/NASAExplores/" TargetMode="External"/><Relationship Id="rId1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7347" y="5846058"/>
            <a:ext cx="840143" cy="772390"/>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807260" y="2398078"/>
            <a:ext cx="10372804" cy="1274762"/>
          </a:xfrm>
        </p:spPr>
        <p:txBody>
          <a:bodyPr/>
          <a:lstStyle/>
          <a:p>
            <a:r>
              <a:rPr lang="en-US" dirty="0"/>
              <a:t>HUMAN LANDING SYSTEM PROGRAM</a:t>
            </a:r>
          </a:p>
        </p:txBody>
      </p:sp>
      <p:sp>
        <p:nvSpPr>
          <p:cNvPr id="4" name="Subtitle 3">
            <a:extLst>
              <a:ext uri="{FF2B5EF4-FFF2-40B4-BE49-F238E27FC236}">
                <a16:creationId xmlns:a16="http://schemas.microsoft.com/office/drawing/2014/main" id="{195E1FF5-6AE5-954B-9712-168C4FEFA9A9}"/>
              </a:ext>
            </a:extLst>
          </p:cNvPr>
          <p:cNvSpPr>
            <a:spLocks noGrp="1"/>
          </p:cNvSpPr>
          <p:nvPr>
            <p:ph type="subTitle" idx="1"/>
          </p:nvPr>
        </p:nvSpPr>
        <p:spPr>
          <a:xfrm>
            <a:off x="807260" y="3820478"/>
            <a:ext cx="7676340" cy="1488440"/>
          </a:xfrm>
        </p:spPr>
        <p:txBody>
          <a:bodyPr/>
          <a:lstStyle/>
          <a:p>
            <a:r>
              <a:rPr lang="en-US" dirty="0"/>
              <a:t>Dr. Lisa Watson-Morgan, Program Manager</a:t>
            </a:r>
          </a:p>
          <a:p>
            <a:endParaRPr lang="en-US" dirty="0"/>
          </a:p>
          <a:p>
            <a:r>
              <a:rPr lang="en-US" dirty="0"/>
              <a:t>National Space Club - Huntsville</a:t>
            </a:r>
            <a:br>
              <a:rPr lang="en-US" dirty="0"/>
            </a:br>
            <a:r>
              <a:rPr lang="en-US" dirty="0"/>
              <a:t>August 18, 2020</a:t>
            </a:r>
          </a:p>
        </p:txBody>
      </p:sp>
    </p:spTree>
    <p:extLst>
      <p:ext uri="{BB962C8B-B14F-4D97-AF65-F5344CB8AC3E}">
        <p14:creationId xmlns:p14="http://schemas.microsoft.com/office/powerpoint/2010/main" val="784137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E251A85-E108-F348-AA2E-D6D51761DD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D7DBAF6D-5330-8648-B56A-2178A23854A7}"/>
              </a:ext>
            </a:extLst>
          </p:cNvPr>
          <p:cNvSpPr/>
          <p:nvPr/>
        </p:nvSpPr>
        <p:spPr>
          <a:xfrm>
            <a:off x="-1" y="2659"/>
            <a:ext cx="6226629" cy="6871248"/>
          </a:xfrm>
          <a:prstGeom prst="rect">
            <a:avLst/>
          </a:prstGeom>
          <a:solidFill>
            <a:srgbClr val="0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DD347D-9399-0D4A-942D-F9F5A627F904}"/>
              </a:ext>
            </a:extLst>
          </p:cNvPr>
          <p:cNvSpPr>
            <a:spLocks noGrp="1"/>
          </p:cNvSpPr>
          <p:nvPr>
            <p:ph type="title"/>
          </p:nvPr>
        </p:nvSpPr>
        <p:spPr>
          <a:xfrm>
            <a:off x="354249" y="365125"/>
            <a:ext cx="10515600" cy="892175"/>
          </a:xfrm>
        </p:spPr>
        <p:txBody>
          <a:bodyPr/>
          <a:lstStyle/>
          <a:p>
            <a:r>
              <a:rPr lang="en-US" dirty="0"/>
              <a:t>HLS Vision</a:t>
            </a:r>
          </a:p>
        </p:txBody>
      </p:sp>
      <p:sp>
        <p:nvSpPr>
          <p:cNvPr id="3" name="Content Placeholder 2">
            <a:extLst>
              <a:ext uri="{FF2B5EF4-FFF2-40B4-BE49-F238E27FC236}">
                <a16:creationId xmlns:a16="http://schemas.microsoft.com/office/drawing/2014/main" id="{E1B96FAB-98D9-C14A-BA14-E2AA452FEB6C}"/>
              </a:ext>
            </a:extLst>
          </p:cNvPr>
          <p:cNvSpPr>
            <a:spLocks noGrp="1"/>
          </p:cNvSpPr>
          <p:nvPr>
            <p:ph idx="1"/>
          </p:nvPr>
        </p:nvSpPr>
        <p:spPr>
          <a:xfrm>
            <a:off x="354249" y="1343948"/>
            <a:ext cx="5872380" cy="4805363"/>
          </a:xfrm>
        </p:spPr>
        <p:txBody>
          <a:bodyPr>
            <a:noAutofit/>
          </a:bodyPr>
          <a:lstStyle/>
          <a:p>
            <a:pPr marL="0" lvl="0" indent="0">
              <a:buNone/>
            </a:pPr>
            <a:r>
              <a:rPr lang="en-US" sz="2600" b="1" dirty="0"/>
              <a:t>The Human Landing System</a:t>
            </a:r>
            <a:br>
              <a:rPr lang="en-US" sz="2600" b="1" dirty="0"/>
            </a:br>
            <a:r>
              <a:rPr lang="en-US" sz="2600" b="1" dirty="0"/>
              <a:t>Program will…</a:t>
            </a:r>
          </a:p>
          <a:p>
            <a:pPr marL="0" lvl="0" indent="0">
              <a:buNone/>
            </a:pPr>
            <a:endParaRPr lang="en-US" sz="400" dirty="0"/>
          </a:p>
          <a:p>
            <a:pPr lvl="0"/>
            <a:r>
              <a:rPr lang="en-US" sz="2400" dirty="0"/>
              <a:t>Boldly return humans to explore</a:t>
            </a:r>
            <a:br>
              <a:rPr lang="en-US" sz="2400" dirty="0"/>
            </a:br>
            <a:r>
              <a:rPr lang="en-US" sz="2400" dirty="0"/>
              <a:t>the uncharted lunar South Pole</a:t>
            </a:r>
            <a:br>
              <a:rPr lang="en-US" sz="2400" dirty="0"/>
            </a:br>
            <a:r>
              <a:rPr lang="en-US" sz="2400" dirty="0"/>
              <a:t>by the end of 2024; including the first woman</a:t>
            </a:r>
          </a:p>
          <a:p>
            <a:pPr lvl="0"/>
            <a:endParaRPr lang="en-US" sz="400" dirty="0"/>
          </a:p>
          <a:p>
            <a:pPr lvl="0"/>
            <a:r>
              <a:rPr lang="en-US" sz="2400" dirty="0"/>
              <a:t>Leverage the best of industry and government knowledge, capabilities</a:t>
            </a:r>
            <a:br>
              <a:rPr lang="en-US" sz="2400" dirty="0"/>
            </a:br>
            <a:r>
              <a:rPr lang="en-US" sz="2400" dirty="0"/>
              <a:t>&amp; experience to routinely take</a:t>
            </a:r>
            <a:br>
              <a:rPr lang="en-US" sz="2400" dirty="0"/>
            </a:br>
            <a:r>
              <a:rPr lang="en-US" sz="2400" dirty="0"/>
              <a:t>humans to the Moon as a proving ground for Mars</a:t>
            </a:r>
          </a:p>
          <a:p>
            <a:pPr lvl="0"/>
            <a:endParaRPr lang="en-US" sz="400" dirty="0"/>
          </a:p>
          <a:p>
            <a:pPr lvl="0"/>
            <a:r>
              <a:rPr lang="en-US" sz="2400" dirty="0"/>
              <a:t>Accept reasonable risk to achieve</a:t>
            </a:r>
            <a:br>
              <a:rPr lang="en-US" sz="2400" dirty="0"/>
            </a:br>
            <a:r>
              <a:rPr lang="en-US" sz="2400" dirty="0"/>
              <a:t>the rapid schedule</a:t>
            </a:r>
          </a:p>
        </p:txBody>
      </p:sp>
    </p:spTree>
    <p:extLst>
      <p:ext uri="{BB962C8B-B14F-4D97-AF65-F5344CB8AC3E}">
        <p14:creationId xmlns:p14="http://schemas.microsoft.com/office/powerpoint/2010/main" val="4212653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5357037" y="1245474"/>
            <a:ext cx="6735436" cy="4703442"/>
          </a:xfrm>
        </p:spPr>
        <p:txBody>
          <a:bodyPr>
            <a:normAutofit/>
          </a:bodyPr>
          <a:lstStyle/>
          <a:p>
            <a:pPr>
              <a:lnSpc>
                <a:spcPct val="100000"/>
              </a:lnSpc>
            </a:pPr>
            <a:r>
              <a:rPr lang="en-US" sz="1800" dirty="0">
                <a:solidFill>
                  <a:schemeClr val="bg1"/>
                </a:solidFill>
                <a:latin typeface="Arial" panose="020B0604020202020204" pitchFamily="34" charset="0"/>
                <a:cs typeface="Arial" panose="020B0604020202020204" pitchFamily="34" charset="0"/>
              </a:rPr>
              <a:t>R</a:t>
            </a:r>
            <a:r>
              <a:rPr lang="en-US" sz="1800" dirty="0">
                <a:solidFill>
                  <a:schemeClr val="bg1"/>
                </a:solidFill>
              </a:rPr>
              <a:t>apid development and crewed demonstration mission to the lunar surface by 2024</a:t>
            </a:r>
          </a:p>
          <a:p>
            <a:pPr>
              <a:lnSpc>
                <a:spcPct val="100000"/>
              </a:lnSpc>
            </a:pPr>
            <a:r>
              <a:rPr lang="en-US" sz="1800" dirty="0">
                <a:solidFill>
                  <a:schemeClr val="bg1"/>
                </a:solidFill>
              </a:rPr>
              <a:t>Evolved design &amp; development of a sustainable crewed lunar landers as early as 2026, as precursor to procuring commercial lunar landing services</a:t>
            </a:r>
          </a:p>
          <a:p>
            <a:pPr>
              <a:lnSpc>
                <a:spcPct val="100000"/>
              </a:lnSpc>
            </a:pPr>
            <a:r>
              <a:rPr lang="en-US" sz="1800" dirty="0">
                <a:solidFill>
                  <a:schemeClr val="bg1"/>
                </a:solidFill>
                <a:latin typeface="Arial" panose="020B0604020202020204" pitchFamily="34" charset="0"/>
                <a:cs typeface="Arial" panose="020B0604020202020204" pitchFamily="34" charset="0"/>
              </a:rPr>
              <a:t>Leveraging commercial capabilities to maximum extent</a:t>
            </a:r>
          </a:p>
          <a:p>
            <a:pPr>
              <a:lnSpc>
                <a:spcPct val="100000"/>
              </a:lnSpc>
            </a:pPr>
            <a:r>
              <a:rPr lang="en-US" sz="1800" dirty="0">
                <a:solidFill>
                  <a:schemeClr val="bg1"/>
                </a:solidFill>
              </a:rPr>
              <a:t>Firm Fixed Price Performance-Based Milestones</a:t>
            </a:r>
            <a:endParaRPr lang="en-US" sz="1800" b="1" dirty="0">
              <a:solidFill>
                <a:schemeClr val="bg1"/>
              </a:solidFill>
            </a:endParaRPr>
          </a:p>
          <a:p>
            <a:pPr>
              <a:lnSpc>
                <a:spcPct val="100000"/>
              </a:lnSpc>
            </a:pPr>
            <a:r>
              <a:rPr lang="en-US" sz="1800" dirty="0">
                <a:solidFill>
                  <a:schemeClr val="bg1"/>
                </a:solidFill>
                <a:latin typeface="Arial" panose="020B0604020202020204" pitchFamily="34" charset="0"/>
                <a:cs typeface="Arial" panose="020B0604020202020204" pitchFamily="34" charset="0"/>
              </a:rPr>
              <a:t>NASA not taking ownership of HLS </a:t>
            </a:r>
          </a:p>
          <a:p>
            <a:pPr>
              <a:lnSpc>
                <a:spcPct val="100000"/>
              </a:lnSpc>
            </a:pPr>
            <a:r>
              <a:rPr lang="en-US" sz="1800" dirty="0">
                <a:solidFill>
                  <a:schemeClr val="bg1"/>
                </a:solidFill>
                <a:latin typeface="Arial" panose="020B0604020202020204" pitchFamily="34" charset="0"/>
                <a:cs typeface="Arial" panose="020B0604020202020204" pitchFamily="34" charset="0"/>
              </a:rPr>
              <a:t>HLS will launch </a:t>
            </a:r>
            <a:r>
              <a:rPr lang="en-US" sz="1800" dirty="0" err="1">
                <a:solidFill>
                  <a:schemeClr val="bg1"/>
                </a:solidFill>
                <a:latin typeface="Arial" panose="020B0604020202020204" pitchFamily="34" charset="0"/>
                <a:cs typeface="Arial" panose="020B0604020202020204" pitchFamily="34" charset="0"/>
              </a:rPr>
              <a:t>uncrewed</a:t>
            </a:r>
            <a:r>
              <a:rPr lang="en-US" sz="1800" dirty="0">
                <a:solidFill>
                  <a:schemeClr val="bg1"/>
                </a:solidFill>
                <a:latin typeface="Arial" panose="020B0604020202020204" pitchFamily="34" charset="0"/>
                <a:cs typeface="Arial" panose="020B0604020202020204" pitchFamily="34" charset="0"/>
              </a:rPr>
              <a:t> on commercial launch vehicles; checkout in lunar orbit prior to crew launch</a:t>
            </a:r>
          </a:p>
          <a:p>
            <a:pPr>
              <a:lnSpc>
                <a:spcPct val="100000"/>
              </a:lnSpc>
            </a:pPr>
            <a:r>
              <a:rPr lang="en-US" sz="1800" dirty="0">
                <a:solidFill>
                  <a:schemeClr val="bg1"/>
                </a:solidFill>
                <a:latin typeface="Arial" panose="020B0604020202020204" pitchFamily="34" charset="0"/>
                <a:cs typeface="Arial" panose="020B0604020202020204" pitchFamily="34" charset="0"/>
              </a:rPr>
              <a:t>NASA provides certification and technical expertise</a:t>
            </a:r>
          </a:p>
          <a:p>
            <a:pPr>
              <a:lnSpc>
                <a:spcPct val="100000"/>
              </a:lnSpc>
            </a:pPr>
            <a:r>
              <a:rPr lang="en-US" sz="1800" dirty="0">
                <a:solidFill>
                  <a:schemeClr val="bg1"/>
                </a:solidFill>
              </a:rPr>
              <a:t>HLS using risk based insight for efficiency</a:t>
            </a:r>
            <a:endParaRPr lang="en-US" sz="1800" dirty="0">
              <a:solidFill>
                <a:schemeClr val="bg1"/>
              </a:solidFill>
              <a:latin typeface="Arial" panose="020B0604020202020204" pitchFamily="34" charset="0"/>
              <a:cs typeface="Arial" panose="020B0604020202020204" pitchFamily="34" charset="0"/>
            </a:endParaRPr>
          </a:p>
          <a:p>
            <a:pPr>
              <a:lnSpc>
                <a:spcPct val="100000"/>
              </a:lnSpc>
            </a:pPr>
            <a:r>
              <a:rPr lang="en-US" sz="1800" dirty="0">
                <a:solidFill>
                  <a:schemeClr val="bg1"/>
                </a:solidFill>
              </a:rPr>
              <a:t>Resulted in 3 substantively different designs </a:t>
            </a:r>
            <a:endParaRPr lang="en-US" sz="1800" dirty="0">
              <a:solidFill>
                <a:schemeClr val="bg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3D4D34-D402-45D4-8A15-64881E6F4D44}"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1" name="TextBox 10"/>
          <p:cNvSpPr txBox="1"/>
          <p:nvPr/>
        </p:nvSpPr>
        <p:spPr>
          <a:xfrm>
            <a:off x="0" y="6021246"/>
            <a:ext cx="12186553" cy="400110"/>
          </a:xfrm>
          <a:prstGeom prst="rect">
            <a:avLst/>
          </a:prstGeom>
          <a:gradFill flip="none" rotWithShape="1">
            <a:gsLst>
              <a:gs pos="0">
                <a:schemeClr val="tx1">
                  <a:alpha val="53000"/>
                </a:schemeClr>
              </a:gs>
              <a:gs pos="50000">
                <a:schemeClr val="accent4">
                  <a:alpha val="64000"/>
                </a:schemeClr>
              </a:gs>
              <a:gs pos="100000">
                <a:schemeClr val="tx1">
                  <a:alpha val="52000"/>
                </a:schemeClr>
              </a:gs>
            </a:gsLst>
            <a:lin ang="0" scaled="1"/>
            <a:tileRect/>
          </a:grad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 is using the Base Period contract to inform requirements</a:t>
            </a:r>
            <a:r>
              <a:rPr kumimoji="0" lang="en-US" sz="2000" b="0" i="1"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and prepare for rapid execution</a:t>
            </a:r>
            <a:endParaRPr kumimoji="0" lang="en-US" sz="20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Title 3">
            <a:extLst>
              <a:ext uri="{FF2B5EF4-FFF2-40B4-BE49-F238E27FC236}">
                <a16:creationId xmlns:a16="http://schemas.microsoft.com/office/drawing/2014/main" id="{7507B806-1279-1346-AC04-3982983B55C5}"/>
              </a:ext>
            </a:extLst>
          </p:cNvPr>
          <p:cNvSpPr txBox="1">
            <a:spLocks/>
          </p:cNvSpPr>
          <p:nvPr/>
        </p:nvSpPr>
        <p:spPr>
          <a:xfrm>
            <a:off x="1" y="172141"/>
            <a:ext cx="10515600" cy="8921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Arial" panose="020B0604020202020204" pitchFamily="34" charset="0"/>
                <a:ea typeface="+mj-ea"/>
                <a:cs typeface="Arial" panose="020B0604020202020204" pitchFamily="34" charset="0"/>
              </a:rPr>
              <a:t>Human Landing System Program</a:t>
            </a:r>
          </a:p>
        </p:txBody>
      </p:sp>
      <p:pic>
        <p:nvPicPr>
          <p:cNvPr id="9" name="Picture 8">
            <a:extLst>
              <a:ext uri="{FF2B5EF4-FFF2-40B4-BE49-F238E27FC236}">
                <a16:creationId xmlns:a16="http://schemas.microsoft.com/office/drawing/2014/main" id="{537CC740-8B89-9744-A7FB-A1A791731E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2488163" cy="2799184"/>
          </a:xfrm>
          <a:prstGeom prst="rect">
            <a:avLst/>
          </a:prstGeom>
          <a:ln>
            <a:solidFill>
              <a:schemeClr val="bg1"/>
            </a:solidFill>
          </a:ln>
        </p:spPr>
      </p:pic>
      <p:pic>
        <p:nvPicPr>
          <p:cNvPr id="12" name="Picture 11">
            <a:extLst>
              <a:ext uri="{FF2B5EF4-FFF2-40B4-BE49-F238E27FC236}">
                <a16:creationId xmlns:a16="http://schemas.microsoft.com/office/drawing/2014/main" id="{6638C832-E018-AB46-93D7-88E154B630A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488164" y="1680178"/>
            <a:ext cx="2488164" cy="2799184"/>
          </a:xfrm>
          <a:prstGeom prst="rect">
            <a:avLst/>
          </a:prstGeom>
          <a:ln w="12700">
            <a:solidFill>
              <a:schemeClr val="bg1"/>
            </a:solidFill>
          </a:ln>
        </p:spPr>
      </p:pic>
      <p:pic>
        <p:nvPicPr>
          <p:cNvPr id="13" name="Picture 12">
            <a:extLst>
              <a:ext uri="{FF2B5EF4-FFF2-40B4-BE49-F238E27FC236}">
                <a16:creationId xmlns:a16="http://schemas.microsoft.com/office/drawing/2014/main" id="{8EFE37F1-494E-B74F-9762-3D71E8991DE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 y="3222062"/>
            <a:ext cx="2488164" cy="2799184"/>
          </a:xfrm>
          <a:prstGeom prst="rect">
            <a:avLst/>
          </a:prstGeom>
          <a:ln w="12700">
            <a:solidFill>
              <a:schemeClr val="bg1"/>
            </a:solidFill>
          </a:ln>
        </p:spPr>
      </p:pic>
    </p:spTree>
    <p:extLst>
      <p:ext uri="{BB962C8B-B14F-4D97-AF65-F5344CB8AC3E}">
        <p14:creationId xmlns:p14="http://schemas.microsoft.com/office/powerpoint/2010/main" val="1411859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Landing System Overview</a:t>
            </a:r>
          </a:p>
        </p:txBody>
      </p:sp>
      <p:sp>
        <p:nvSpPr>
          <p:cNvPr id="3" name="Content Placeholder 2"/>
          <p:cNvSpPr>
            <a:spLocks noGrp="1"/>
          </p:cNvSpPr>
          <p:nvPr>
            <p:ph idx="1"/>
          </p:nvPr>
        </p:nvSpPr>
        <p:spPr>
          <a:xfrm>
            <a:off x="557402" y="2052637"/>
            <a:ext cx="10515600" cy="3041877"/>
          </a:xfrm>
        </p:spPr>
        <p:txBody>
          <a:bodyPr/>
          <a:lstStyle/>
          <a:p>
            <a:r>
              <a:rPr lang="en-US" dirty="0"/>
              <a:t>Program Management at MSFC</a:t>
            </a:r>
          </a:p>
          <a:p>
            <a:r>
              <a:rPr lang="en-US" dirty="0"/>
              <a:t>Engineering, insight &amp; collaboration spread across the Agency</a:t>
            </a:r>
          </a:p>
          <a:p>
            <a:r>
              <a:rPr lang="en-US" dirty="0"/>
              <a:t>Offices at MSFC, JSC, and KSC</a:t>
            </a:r>
          </a:p>
          <a:p>
            <a:pPr marL="457200" lvl="1" indent="0">
              <a:buNone/>
            </a:pPr>
            <a:endParaRPr lang="en-US" dirty="0"/>
          </a:p>
        </p:txBody>
      </p:sp>
      <p:pic>
        <p:nvPicPr>
          <p:cNvPr id="1026" name="Picture 2" descr="Image result for Picture of building 420 MSF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1312" y="3998951"/>
            <a:ext cx="3250764" cy="21780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112558" y="4233672"/>
            <a:ext cx="3306536" cy="1851660"/>
          </a:xfrm>
          <a:prstGeom prst="rect">
            <a:avLst/>
          </a:prstGeom>
        </p:spPr>
      </p:pic>
      <p:pic>
        <p:nvPicPr>
          <p:cNvPr id="1028" name="Picture 4"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5882" y="4004985"/>
            <a:ext cx="3858641" cy="2171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730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64CF4-6794-F342-8501-FAF60F41C8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DBD241F-C0E1-164C-84F3-EB25B7BF627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24A1D43-FB1B-4545-97E7-D0D5DADDDC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15907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B73DA-621A-7D40-AC6F-B48B9D143AB0}"/>
              </a:ext>
            </a:extLst>
          </p:cNvPr>
          <p:cNvSpPr>
            <a:spLocks noGrp="1"/>
          </p:cNvSpPr>
          <p:nvPr>
            <p:ph type="title"/>
          </p:nvPr>
        </p:nvSpPr>
        <p:spPr/>
        <p:txBody>
          <a:bodyPr/>
          <a:lstStyle/>
          <a:p>
            <a:r>
              <a:rPr lang="en-US" dirty="0"/>
              <a:t>Generic Concept of Operations</a:t>
            </a:r>
          </a:p>
        </p:txBody>
      </p:sp>
      <p:sp>
        <p:nvSpPr>
          <p:cNvPr id="3" name="Content Placeholder 2">
            <a:extLst>
              <a:ext uri="{FF2B5EF4-FFF2-40B4-BE49-F238E27FC236}">
                <a16:creationId xmlns:a16="http://schemas.microsoft.com/office/drawing/2014/main" id="{47188106-3531-C449-9094-339AB3A643C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3904C6E-E7D5-3941-A52B-925A509FE19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371600"/>
            <a:ext cx="12192000" cy="5609167"/>
          </a:xfrm>
          <a:prstGeom prst="rect">
            <a:avLst/>
          </a:prstGeom>
        </p:spPr>
      </p:pic>
    </p:spTree>
    <p:extLst>
      <p:ext uri="{BB962C8B-B14F-4D97-AF65-F5344CB8AC3E}">
        <p14:creationId xmlns:p14="http://schemas.microsoft.com/office/powerpoint/2010/main" val="2852659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9335387" y="0"/>
            <a:ext cx="2856614" cy="6858000"/>
          </a:xfrm>
          <a:solidFill>
            <a:schemeClr val="tx1"/>
          </a:solidFill>
          <a:ln w="12700">
            <a:solidFill>
              <a:schemeClr val="bg1"/>
            </a:solidFill>
          </a:ln>
        </p:spPr>
        <p:txBody>
          <a:bodyPr anchor="ctr" anchorCtr="0">
            <a:noAutofit/>
          </a:bodyPr>
          <a:lstStyle/>
          <a:p>
            <a:pPr marL="231775" indent="0">
              <a:buNone/>
            </a:pPr>
            <a:r>
              <a:rPr lang="en-US" sz="2400" dirty="0"/>
              <a:t>3 HLS contracts awarded April 30, 2020</a:t>
            </a:r>
          </a:p>
          <a:p>
            <a:pPr marL="231775" indent="0">
              <a:buNone/>
            </a:pPr>
            <a:endParaRPr lang="en-US" sz="2400" dirty="0"/>
          </a:p>
          <a:p>
            <a:pPr marL="231775" indent="0">
              <a:buNone/>
            </a:pPr>
            <a:r>
              <a:rPr lang="en-US" sz="2400" dirty="0"/>
              <a:t>Complete lander systems were proposed including launch vehicles for an end to end solution for 2024 and sustaining</a:t>
            </a:r>
          </a:p>
          <a:p>
            <a:pPr marL="231775" indent="0">
              <a:buNone/>
            </a:pPr>
            <a:endParaRPr lang="en-US" sz="2400" dirty="0"/>
          </a:p>
          <a:p>
            <a:pPr marL="231775" indent="0">
              <a:buNone/>
            </a:pPr>
            <a:r>
              <a:rPr lang="en-US" sz="2400" dirty="0"/>
              <a:t>Base Period:  May 2020 – February 2021</a:t>
            </a:r>
          </a:p>
        </p:txBody>
      </p:sp>
      <p:sp>
        <p:nvSpPr>
          <p:cNvPr id="4" name="Rectangle 3"/>
          <p:cNvSpPr/>
          <p:nvPr/>
        </p:nvSpPr>
        <p:spPr>
          <a:xfrm>
            <a:off x="0" y="5251156"/>
            <a:ext cx="9335386" cy="1606844"/>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Broad Agency Announcement achieved the innovation from US Industry it was designed to do. </a:t>
            </a:r>
          </a:p>
        </p:txBody>
      </p:sp>
      <p:pic>
        <p:nvPicPr>
          <p:cNvPr id="6" name="Picture 5">
            <a:extLst>
              <a:ext uri="{FF2B5EF4-FFF2-40B4-BE49-F238E27FC236}">
                <a16:creationId xmlns:a16="http://schemas.microsoft.com/office/drawing/2014/main" id="{0305128A-172A-B243-A5E3-70CEDABE9F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335386" cy="5251155"/>
          </a:xfrm>
          <a:prstGeom prst="rect">
            <a:avLst/>
          </a:prstGeom>
        </p:spPr>
      </p:pic>
      <p:sp>
        <p:nvSpPr>
          <p:cNvPr id="5" name="Rectangle 4">
            <a:extLst>
              <a:ext uri="{FF2B5EF4-FFF2-40B4-BE49-F238E27FC236}">
                <a16:creationId xmlns:a16="http://schemas.microsoft.com/office/drawing/2014/main" id="{37ADD522-7851-A842-9C6D-91C9E4127AB1}"/>
              </a:ext>
            </a:extLst>
          </p:cNvPr>
          <p:cNvSpPr/>
          <p:nvPr/>
        </p:nvSpPr>
        <p:spPr>
          <a:xfrm>
            <a:off x="6534150" y="4171950"/>
            <a:ext cx="2524125" cy="838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405A193-E333-4541-B15E-EFFCF64F51B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18771" y="4476751"/>
            <a:ext cx="3520604" cy="466724"/>
          </a:xfrm>
          <a:prstGeom prst="rect">
            <a:avLst/>
          </a:prstGeom>
        </p:spPr>
      </p:pic>
    </p:spTree>
    <p:extLst>
      <p:ext uri="{BB962C8B-B14F-4D97-AF65-F5344CB8AC3E}">
        <p14:creationId xmlns:p14="http://schemas.microsoft.com/office/powerpoint/2010/main" val="2681097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7CC740-8B89-9744-A7FB-A1A791731E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095999" cy="6858000"/>
          </a:xfrm>
          <a:prstGeom prst="rect">
            <a:avLst/>
          </a:prstGeom>
          <a:ln>
            <a:solidFill>
              <a:schemeClr val="bg1"/>
            </a:solidFill>
          </a:ln>
        </p:spPr>
      </p:pic>
      <p:pic>
        <p:nvPicPr>
          <p:cNvPr id="9" name="Picture 8">
            <a:extLst>
              <a:ext uri="{FF2B5EF4-FFF2-40B4-BE49-F238E27FC236}">
                <a16:creationId xmlns:a16="http://schemas.microsoft.com/office/drawing/2014/main" id="{57314D72-F0E7-464D-AE0B-B7AD77462DC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804451" y="1344715"/>
            <a:ext cx="6612835" cy="876660"/>
          </a:xfrm>
          <a:prstGeom prst="rect">
            <a:avLst/>
          </a:prstGeom>
        </p:spPr>
      </p:pic>
      <p:sp>
        <p:nvSpPr>
          <p:cNvPr id="3" name="TextBox 2">
            <a:extLst>
              <a:ext uri="{FF2B5EF4-FFF2-40B4-BE49-F238E27FC236}">
                <a16:creationId xmlns:a16="http://schemas.microsoft.com/office/drawing/2014/main" id="{FF93D765-BCB7-464C-A2F8-9AD7F7FC4F92}"/>
              </a:ext>
            </a:extLst>
          </p:cNvPr>
          <p:cNvSpPr txBox="1"/>
          <p:nvPr/>
        </p:nvSpPr>
        <p:spPr>
          <a:xfrm>
            <a:off x="6463429" y="2791074"/>
            <a:ext cx="5728569"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 VEHICLE” (ILV)</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Three-stage landing system</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Ascent – Lockheed Martin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Descent – Blue Origin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Transfer – Northrop Grumman (future refueler)</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GN&amp;C, Avionics, Software – Draper</a:t>
            </a:r>
          </a:p>
          <a:p>
            <a:pPr marL="236538"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New Glenn &amp; ULA Vulcan</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Significant proven spaceflight heritage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cxnSp>
        <p:nvCxnSpPr>
          <p:cNvPr id="13" name="Straight Connector 12">
            <a:extLst>
              <a:ext uri="{FF2B5EF4-FFF2-40B4-BE49-F238E27FC236}">
                <a16:creationId xmlns:a16="http://schemas.microsoft.com/office/drawing/2014/main" id="{344C890A-F2F7-104E-AE25-9AE839077C96}"/>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F5854FC-F9EE-F444-AF25-5E45B2F4DC02}"/>
              </a:ext>
            </a:extLst>
          </p:cNvPr>
          <p:cNvSpPr/>
          <p:nvPr/>
        </p:nvSpPr>
        <p:spPr>
          <a:xfrm>
            <a:off x="7341704" y="1344715"/>
            <a:ext cx="4558748" cy="232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2545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38C832-E018-AB46-93D7-88E154B630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a:ln w="12700">
            <a:solidFill>
              <a:schemeClr val="bg1"/>
            </a:solidFill>
          </a:ln>
        </p:spPr>
      </p:pic>
      <p:pic>
        <p:nvPicPr>
          <p:cNvPr id="6" name="Picture 5">
            <a:extLst>
              <a:ext uri="{FF2B5EF4-FFF2-40B4-BE49-F238E27FC236}">
                <a16:creationId xmlns:a16="http://schemas.microsoft.com/office/drawing/2014/main" id="{194A764B-E02D-514C-96AE-16BC0FC0FB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88691" y="436101"/>
            <a:ext cx="4896112" cy="1639524"/>
          </a:xfrm>
          <a:prstGeom prst="rect">
            <a:avLst/>
          </a:prstGeom>
        </p:spPr>
      </p:pic>
      <p:sp>
        <p:nvSpPr>
          <p:cNvPr id="8" name="TextBox 7">
            <a:extLst>
              <a:ext uri="{FF2B5EF4-FFF2-40B4-BE49-F238E27FC236}">
                <a16:creationId xmlns:a16="http://schemas.microsoft.com/office/drawing/2014/main" id="{F285395C-661B-4D41-B48B-C82C75EC175C}"/>
              </a:ext>
            </a:extLst>
          </p:cNvPr>
          <p:cNvSpPr txBox="1"/>
          <p:nvPr/>
        </p:nvSpPr>
        <p:spPr>
          <a:xfrm>
            <a:off x="6463430" y="2725448"/>
            <a:ext cx="5423770"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“DYNETICS HUMAN LANDING SYSTEM”</a:t>
            </a:r>
          </a:p>
          <a:p>
            <a:pPr marL="236538" marR="0" lvl="0" indent="-2365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Single element providing the ascent and descent capabilities</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Multiple modular propellant vehicles (MPVs) prepositioned to fuel the engines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Large subcontractor team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ULA Vulcan</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“Mass produced” MPVs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Crew cabin sits low to the surface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Double-androgynous docking system</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cxnSp>
        <p:nvCxnSpPr>
          <p:cNvPr id="12" name="Straight Connector 11">
            <a:extLst>
              <a:ext uri="{FF2B5EF4-FFF2-40B4-BE49-F238E27FC236}">
                <a16:creationId xmlns:a16="http://schemas.microsoft.com/office/drawing/2014/main" id="{73F05CC7-2F1A-A84E-B6F8-B7D2B94734F3}"/>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2272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FE37F1-494E-B74F-9762-3D71E8991D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a:ln w="12700">
            <a:solidFill>
              <a:schemeClr val="bg1"/>
            </a:solidFill>
          </a:ln>
        </p:spPr>
      </p:pic>
      <p:pic>
        <p:nvPicPr>
          <p:cNvPr id="5" name="Picture 4">
            <a:extLst>
              <a:ext uri="{FF2B5EF4-FFF2-40B4-BE49-F238E27FC236}">
                <a16:creationId xmlns:a16="http://schemas.microsoft.com/office/drawing/2014/main" id="{812A0DFC-A50E-A941-ADFC-32C6E985B9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6789" y="1043477"/>
            <a:ext cx="5172291" cy="698577"/>
          </a:xfrm>
          <a:prstGeom prst="rect">
            <a:avLst/>
          </a:prstGeom>
        </p:spPr>
      </p:pic>
      <p:sp>
        <p:nvSpPr>
          <p:cNvPr id="6" name="TextBox 5">
            <a:extLst>
              <a:ext uri="{FF2B5EF4-FFF2-40B4-BE49-F238E27FC236}">
                <a16:creationId xmlns:a16="http://schemas.microsoft.com/office/drawing/2014/main" id="{313B9534-2BDC-6F4C-B3B6-A60DD64F6BCB}"/>
              </a:ext>
            </a:extLst>
          </p:cNvPr>
          <p:cNvSpPr txBox="1"/>
          <p:nvPr/>
        </p:nvSpPr>
        <p:spPr>
          <a:xfrm>
            <a:off x="6463430" y="2717213"/>
            <a:ext cx="542377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“STARSHIP”</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Fully reusable launch and landing system </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Fueling in low-Earth orbit with Starship storage and Starship Tanker variants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 SpaceX Super Heavy</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Spacious cabin</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Two airlocks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 Orion for first demo</a:t>
            </a:r>
          </a:p>
        </p:txBody>
      </p:sp>
      <p:cxnSp>
        <p:nvCxnSpPr>
          <p:cNvPr id="7" name="Straight Connector 6">
            <a:extLst>
              <a:ext uri="{FF2B5EF4-FFF2-40B4-BE49-F238E27FC236}">
                <a16:creationId xmlns:a16="http://schemas.microsoft.com/office/drawing/2014/main" id="{B18A2028-0C55-2448-969C-BB0A8E9A45D5}"/>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195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pic>
        <p:nvPicPr>
          <p:cNvPr id="8" name="Picture 7">
            <a:extLst>
              <a:ext uri="{FF2B5EF4-FFF2-40B4-BE49-F238E27FC236}">
                <a16:creationId xmlns:a16="http://schemas.microsoft.com/office/drawing/2014/main" id="{5C481F79-4953-9841-8BB7-627794AD0B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3" name="Content Placeholder 2">
            <a:extLst>
              <a:ext uri="{FF2B5EF4-FFF2-40B4-BE49-F238E27FC236}">
                <a16:creationId xmlns:a16="http://schemas.microsoft.com/office/drawing/2014/main" id="{AEC6321C-5118-6F4A-909F-C3A0BB1B61BB}"/>
              </a:ext>
            </a:extLst>
          </p:cNvPr>
          <p:cNvSpPr txBox="1">
            <a:spLocks/>
          </p:cNvSpPr>
          <p:nvPr/>
        </p:nvSpPr>
        <p:spPr>
          <a:xfrm>
            <a:off x="5816443" y="1329202"/>
            <a:ext cx="6655475" cy="52895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Sept 2019	Final solicitation issued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lang="en-US" sz="1800" dirty="0">
                <a:solidFill>
                  <a:prstClr val="white"/>
                </a:solidFill>
              </a:rPr>
              <a:t>Nov 2019	Proposals submitted</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7338" lvl="1">
              <a:spcBef>
                <a:spcPts val="0"/>
              </a:spcBef>
              <a:spcAft>
                <a:spcPts val="1200"/>
              </a:spcAf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Apr 2020	Selections announced for Base Period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May 2020	Base Period contracts awarded</a:t>
            </a:r>
          </a:p>
          <a:p>
            <a:pPr marL="287338" lvl="1">
              <a:spcBef>
                <a:spcPts val="0"/>
              </a:spcBef>
              <a:spcAft>
                <a:spcPts val="1200"/>
              </a:spcAf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Aug </a:t>
            </a:r>
            <a:r>
              <a:rPr lang="en-US" sz="1800" dirty="0">
                <a:solidFill>
                  <a:prstClr val="white"/>
                </a:solidFill>
              </a:rPr>
              <a:t>2020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Certification Baseline Reviews</a:t>
            </a:r>
          </a:p>
          <a:p>
            <a:pPr marL="2116138" lvl="5">
              <a:spcBef>
                <a:spcPts val="0"/>
              </a:spcBef>
              <a:spcAft>
                <a:spcPts val="1200"/>
              </a:spcAf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Requirements and Design/Construction, Safety </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&amp; Human System Standards finalized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Dec 2020 	Continuation Reviews</a:t>
            </a:r>
          </a:p>
          <a:p>
            <a:pPr marL="2116138" lvl="5">
              <a:spcBef>
                <a:spcPts val="0"/>
              </a:spcBef>
              <a:spcAft>
                <a:spcPts val="1200"/>
              </a:spcAf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Option A proposals due</a:t>
            </a:r>
          </a:p>
          <a:p>
            <a:pPr marL="287338" lvl="1">
              <a:spcBef>
                <a:spcPts val="0"/>
              </a:spcBef>
              <a:spcAft>
                <a:spcPts val="1200"/>
              </a:spcAf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 </a:t>
            </a:r>
            <a:r>
              <a:rPr lang="en-US" sz="1800" dirty="0">
                <a:solidFill>
                  <a:prstClr val="white"/>
                </a:solidFill>
              </a:rPr>
              <a:t>2021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 contracts end;</a:t>
            </a:r>
          </a:p>
          <a:p>
            <a:pPr marL="287338" lvl="1">
              <a:spcBef>
                <a:spcPts val="0"/>
              </a:spcBef>
              <a:spcAft>
                <a:spcPts val="1200"/>
              </a:spcAft>
              <a:defRPr/>
            </a:pPr>
            <a:r>
              <a:rPr lang="en-US" sz="1800" dirty="0">
                <a:solidFill>
                  <a:prstClr val="white"/>
                </a:solidFill>
              </a:rPr>
              <a:t>Spring 2021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Option A contracts awarded</a:t>
            </a:r>
            <a:r>
              <a:rPr kumimoji="0" lang="en-US" sz="18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for</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2024 Crewed Demo Mission</a:t>
            </a:r>
          </a:p>
          <a:p>
            <a:pPr marL="287338" lvl="1">
              <a:spcBef>
                <a:spcPts val="0"/>
              </a:spcBef>
              <a:spcAft>
                <a:spcPts val="1200"/>
              </a:spcAft>
              <a:defRPr/>
            </a:pPr>
            <a:r>
              <a:rPr lang="en-US" sz="1800" dirty="0">
                <a:solidFill>
                  <a:prstClr val="white"/>
                </a:solidFill>
              </a:rPr>
              <a:t>2024		Crewed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Demo Mission</a:t>
            </a:r>
          </a:p>
        </p:txBody>
      </p:sp>
      <p:pic>
        <p:nvPicPr>
          <p:cNvPr id="10" name="Picture 9">
            <a:extLst>
              <a:ext uri="{FF2B5EF4-FFF2-40B4-BE49-F238E27FC236}">
                <a16:creationId xmlns:a16="http://schemas.microsoft.com/office/drawing/2014/main" id="{537CC740-8B89-9744-A7FB-A1A791731ED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7047" y="725071"/>
            <a:ext cx="2488163" cy="2799184"/>
          </a:xfrm>
          <a:prstGeom prst="rect">
            <a:avLst/>
          </a:prstGeom>
          <a:ln>
            <a:solidFill>
              <a:schemeClr val="bg1"/>
            </a:solidFill>
          </a:ln>
        </p:spPr>
      </p:pic>
      <p:pic>
        <p:nvPicPr>
          <p:cNvPr id="12" name="Picture 11">
            <a:extLst>
              <a:ext uri="{FF2B5EF4-FFF2-40B4-BE49-F238E27FC236}">
                <a16:creationId xmlns:a16="http://schemas.microsoft.com/office/drawing/2014/main" id="{6638C832-E018-AB46-93D7-88E154B630A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774303" y="2395914"/>
            <a:ext cx="2488164" cy="2799184"/>
          </a:xfrm>
          <a:prstGeom prst="rect">
            <a:avLst/>
          </a:prstGeom>
          <a:ln w="12700">
            <a:solidFill>
              <a:schemeClr val="bg1"/>
            </a:solidFill>
          </a:ln>
        </p:spPr>
      </p:pic>
      <p:pic>
        <p:nvPicPr>
          <p:cNvPr id="14" name="Picture 13">
            <a:extLst>
              <a:ext uri="{FF2B5EF4-FFF2-40B4-BE49-F238E27FC236}">
                <a16:creationId xmlns:a16="http://schemas.microsoft.com/office/drawing/2014/main" id="{8EFE37F1-494E-B74F-9762-3D71E8991DE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56593" y="3688982"/>
            <a:ext cx="2488164" cy="2799184"/>
          </a:xfrm>
          <a:prstGeom prst="rect">
            <a:avLst/>
          </a:prstGeom>
          <a:ln w="12700">
            <a:solidFill>
              <a:schemeClr val="bg1"/>
            </a:solidFill>
          </a:ln>
        </p:spPr>
      </p:pic>
      <p:sp>
        <p:nvSpPr>
          <p:cNvPr id="16" name="Title 3">
            <a:extLst>
              <a:ext uri="{FF2B5EF4-FFF2-40B4-BE49-F238E27FC236}">
                <a16:creationId xmlns:a16="http://schemas.microsoft.com/office/drawing/2014/main" id="{FF17716B-EB18-774E-9025-7400FF9B11E0}"/>
              </a:ext>
            </a:extLst>
          </p:cNvPr>
          <p:cNvSpPr txBox="1">
            <a:spLocks/>
          </p:cNvSpPr>
          <p:nvPr/>
        </p:nvSpPr>
        <p:spPr>
          <a:xfrm>
            <a:off x="1018592" y="-55824"/>
            <a:ext cx="10515600" cy="8921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Arial" panose="020B0604020202020204" pitchFamily="34" charset="0"/>
                <a:ea typeface="+mj-ea"/>
                <a:cs typeface="Arial" panose="020B0604020202020204" pitchFamily="34" charset="0"/>
              </a:rPr>
              <a:t>Human Landing System – NextSTEP-2 Appendix H</a:t>
            </a:r>
          </a:p>
        </p:txBody>
      </p:sp>
    </p:spTree>
    <p:extLst>
      <p:ext uri="{BB962C8B-B14F-4D97-AF65-F5344CB8AC3E}">
        <p14:creationId xmlns:p14="http://schemas.microsoft.com/office/powerpoint/2010/main" val="3783918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251A4-B3FC-AE4B-8980-862CBC34DACE}"/>
              </a:ext>
            </a:extLst>
          </p:cNvPr>
          <p:cNvSpPr>
            <a:spLocks noGrp="1"/>
          </p:cNvSpPr>
          <p:nvPr>
            <p:ph type="title"/>
          </p:nvPr>
        </p:nvSpPr>
        <p:spPr/>
        <p:txBody>
          <a:bodyPr/>
          <a:lstStyle/>
          <a:p>
            <a:r>
              <a:rPr lang="en-US" dirty="0"/>
              <a:t>HLS Program Status Update</a:t>
            </a:r>
          </a:p>
        </p:txBody>
      </p:sp>
      <p:sp>
        <p:nvSpPr>
          <p:cNvPr id="3" name="Content Placeholder 2">
            <a:extLst>
              <a:ext uri="{FF2B5EF4-FFF2-40B4-BE49-F238E27FC236}">
                <a16:creationId xmlns:a16="http://schemas.microsoft.com/office/drawing/2014/main" id="{E4AA0C3A-1A14-7E41-AE8C-D7C4E524A9BE}"/>
              </a:ext>
            </a:extLst>
          </p:cNvPr>
          <p:cNvSpPr>
            <a:spLocks noGrp="1"/>
          </p:cNvSpPr>
          <p:nvPr>
            <p:ph idx="1"/>
          </p:nvPr>
        </p:nvSpPr>
        <p:spPr/>
        <p:txBody>
          <a:bodyPr/>
          <a:lstStyle/>
          <a:p>
            <a:r>
              <a:rPr lang="en-US" dirty="0"/>
              <a:t>Design &amp; Construction Standards – culmination of a 13 week review</a:t>
            </a:r>
          </a:p>
          <a:p>
            <a:endParaRPr lang="en-US" dirty="0"/>
          </a:p>
          <a:p>
            <a:r>
              <a:rPr lang="en-US" dirty="0"/>
              <a:t>Option A draft solicitation NET September – will explore provider feedback again</a:t>
            </a:r>
          </a:p>
          <a:p>
            <a:endParaRPr lang="en-US" dirty="0"/>
          </a:p>
          <a:p>
            <a:r>
              <a:rPr lang="en-US" dirty="0"/>
              <a:t>Evaluation Criteria – keeping the same as for the Base Period. </a:t>
            </a:r>
          </a:p>
          <a:p>
            <a:pPr marL="914400" lvl="1" indent="-457200">
              <a:buFont typeface="+mj-lt"/>
              <a:buAutoNum type="arabicPeriod"/>
            </a:pPr>
            <a:r>
              <a:rPr lang="en-US" dirty="0"/>
              <a:t>Technical Approach</a:t>
            </a:r>
          </a:p>
          <a:p>
            <a:pPr marL="914400" lvl="1" indent="-457200">
              <a:buFont typeface="+mj-lt"/>
              <a:buAutoNum type="arabicPeriod"/>
            </a:pPr>
            <a:r>
              <a:rPr lang="en-US" dirty="0"/>
              <a:t>Price</a:t>
            </a:r>
          </a:p>
          <a:p>
            <a:pPr marL="914400" lvl="1" indent="-457200">
              <a:buFont typeface="+mj-lt"/>
              <a:buAutoNum type="arabicPeriod"/>
            </a:pPr>
            <a:r>
              <a:rPr lang="en-US" dirty="0"/>
              <a:t>Management Approach</a:t>
            </a:r>
          </a:p>
        </p:txBody>
      </p:sp>
    </p:spTree>
    <p:extLst>
      <p:ext uri="{BB962C8B-B14F-4D97-AF65-F5344CB8AC3E}">
        <p14:creationId xmlns:p14="http://schemas.microsoft.com/office/powerpoint/2010/main" val="943125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886" y="3607537"/>
            <a:ext cx="4908135" cy="3244449"/>
          </a:xfrm>
          <a:prstGeom prst="rect">
            <a:avLst/>
          </a:prstGeom>
        </p:spPr>
      </p:pic>
      <p:sp>
        <p:nvSpPr>
          <p:cNvPr id="2" name="Title 1"/>
          <p:cNvSpPr>
            <a:spLocks noGrp="1"/>
          </p:cNvSpPr>
          <p:nvPr>
            <p:ph type="title"/>
          </p:nvPr>
        </p:nvSpPr>
        <p:spPr>
          <a:xfrm>
            <a:off x="462815" y="249256"/>
            <a:ext cx="10515600" cy="892175"/>
          </a:xfrm>
        </p:spPr>
        <p:txBody>
          <a:bodyPr/>
          <a:lstStyle/>
          <a:p>
            <a:r>
              <a:rPr lang="en-US" dirty="0"/>
              <a:t>HLS: An Agency-wide Team</a:t>
            </a:r>
          </a:p>
        </p:txBody>
      </p:sp>
      <p:graphicFrame>
        <p:nvGraphicFramePr>
          <p:cNvPr id="5" name="Chart 4"/>
          <p:cNvGraphicFramePr>
            <a:graphicFrameLocks/>
          </p:cNvGraphicFramePr>
          <p:nvPr>
            <p:extLst>
              <p:ext uri="{D42A27DB-BD31-4B8C-83A1-F6EECF244321}">
                <p14:modId xmlns:p14="http://schemas.microsoft.com/office/powerpoint/2010/main" val="1634120367"/>
              </p:ext>
            </p:extLst>
          </p:nvPr>
        </p:nvGraphicFramePr>
        <p:xfrm>
          <a:off x="3128847" y="867494"/>
          <a:ext cx="5908675" cy="4070266"/>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10"/>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100057" y="3601524"/>
            <a:ext cx="5091943" cy="3256476"/>
          </a:xfrm>
          <a:prstGeom prst="rect">
            <a:avLst/>
          </a:prstGeom>
        </p:spPr>
      </p:pic>
    </p:spTree>
    <p:extLst>
      <p:ext uri="{BB962C8B-B14F-4D97-AF65-F5344CB8AC3E}">
        <p14:creationId xmlns:p14="http://schemas.microsoft.com/office/powerpoint/2010/main" val="853871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 up of a map&#10;&#10;Description automatically generated">
            <a:extLst>
              <a:ext uri="{FF2B5EF4-FFF2-40B4-BE49-F238E27FC236}">
                <a16:creationId xmlns:a16="http://schemas.microsoft.com/office/drawing/2014/main" id="{B5515380-9551-4147-921D-D9EFB45F9733}"/>
              </a:ext>
            </a:extLst>
          </p:cNvPr>
          <p:cNvPicPr>
            <a:picLocks noChangeAspect="1"/>
          </p:cNvPicPr>
          <p:nvPr/>
        </p:nvPicPr>
        <p:blipFill>
          <a:blip r:embed="rId3"/>
          <a:stretch>
            <a:fillRect/>
          </a:stretch>
        </p:blipFill>
        <p:spPr>
          <a:xfrm>
            <a:off x="317224" y="1327239"/>
            <a:ext cx="9626877" cy="5274812"/>
          </a:xfrm>
          <a:prstGeom prst="rect">
            <a:avLst/>
          </a:prstGeom>
        </p:spPr>
      </p:pic>
      <p:sp>
        <p:nvSpPr>
          <p:cNvPr id="2" name="Title 1">
            <a:extLst>
              <a:ext uri="{FF2B5EF4-FFF2-40B4-BE49-F238E27FC236}">
                <a16:creationId xmlns:a16="http://schemas.microsoft.com/office/drawing/2014/main" id="{1414653D-7561-1F4D-A133-5F17F4BC6D49}"/>
              </a:ext>
            </a:extLst>
          </p:cNvPr>
          <p:cNvSpPr>
            <a:spLocks noGrp="1"/>
          </p:cNvSpPr>
          <p:nvPr>
            <p:ph type="title"/>
          </p:nvPr>
        </p:nvSpPr>
        <p:spPr>
          <a:xfrm>
            <a:off x="471054" y="315055"/>
            <a:ext cx="10515600" cy="892175"/>
          </a:xfrm>
        </p:spPr>
        <p:txBody>
          <a:bodyPr>
            <a:normAutofit fontScale="90000"/>
          </a:bodyPr>
          <a:lstStyle/>
          <a:p>
            <a:r>
              <a:rPr lang="en-US" sz="3600" dirty="0"/>
              <a:t>HLS NATIONAL FOOTPRINT</a:t>
            </a:r>
            <a:br>
              <a:rPr lang="en-US" dirty="0"/>
            </a:br>
            <a:br>
              <a:rPr lang="en-US" sz="900" dirty="0"/>
            </a:br>
            <a:r>
              <a:rPr lang="en-US" sz="1900" b="0" i="1" dirty="0"/>
              <a:t>Utilizing the speed and innovation of industry to land the first woman and next man on the Moon</a:t>
            </a:r>
          </a:p>
        </p:txBody>
      </p:sp>
      <p:sp>
        <p:nvSpPr>
          <p:cNvPr id="7" name="Rectangle 6">
            <a:extLst>
              <a:ext uri="{FF2B5EF4-FFF2-40B4-BE49-F238E27FC236}">
                <a16:creationId xmlns:a16="http://schemas.microsoft.com/office/drawing/2014/main" id="{87825492-8940-BC4D-B304-3B0963A68EF7}"/>
              </a:ext>
            </a:extLst>
          </p:cNvPr>
          <p:cNvSpPr/>
          <p:nvPr/>
        </p:nvSpPr>
        <p:spPr>
          <a:xfrm>
            <a:off x="0" y="5595930"/>
            <a:ext cx="4552800" cy="954107"/>
          </a:xfrm>
          <a:prstGeom prst="rect">
            <a:avLst/>
          </a:prstGeom>
        </p:spPr>
        <p:txBody>
          <a:bodyPr wrap="square">
            <a:spAutoFit/>
          </a:bodyPr>
          <a:lstStyle/>
          <a:p>
            <a:pPr marL="0" marR="0" lvl="0" indent="0" algn="ctr" defTabSz="12187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More than </a:t>
            </a: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12,000 JOBS</a:t>
            </a:r>
            <a:br>
              <a:rPr kumimoji="0" lang="en-US"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en-US"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t>
            </a:r>
            <a:r>
              <a:rPr kumimoji="0" lang="en-US" sz="18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in</a:t>
            </a:r>
            <a:r>
              <a:rPr kumimoji="0" lang="en-US"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t>
            </a:r>
            <a:r>
              <a:rPr kumimoji="0" lang="en-US"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23 STATES + D.C.</a:t>
            </a:r>
            <a:endParaRPr kumimoji="0" lang="en-US"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9" name="TextBox 8">
            <a:extLst>
              <a:ext uri="{FF2B5EF4-FFF2-40B4-BE49-F238E27FC236}">
                <a16:creationId xmlns:a16="http://schemas.microsoft.com/office/drawing/2014/main" id="{5226144E-77D9-9C48-959B-288B0B78D8F7}"/>
              </a:ext>
            </a:extLst>
          </p:cNvPr>
          <p:cNvSpPr txBox="1"/>
          <p:nvPr/>
        </p:nvSpPr>
        <p:spPr>
          <a:xfrm>
            <a:off x="127000" y="5392176"/>
            <a:ext cx="2439799" cy="1351524"/>
          </a:xfrm>
          <a:prstGeom prst="rect">
            <a:avLst/>
          </a:prstGeom>
          <a:noFill/>
          <a:ln w="25400" cmpd="sng">
            <a:solidFill>
              <a:srgbClr val="213764"/>
            </a:solidFill>
            <a:extLst>
              <a:ext uri="{C807C97D-BFC1-408E-A445-0C87EB9F89A2}">
                <ask:lineSketchStyleProps xmlns:ask="http://schemas.microsoft.com/office/drawing/2018/sketchyshapes" sd="1219033472">
                  <a:custGeom>
                    <a:avLst/>
                    <a:gdLst>
                      <a:gd name="connsiteX0" fmla="*/ 0 w 2885704"/>
                      <a:gd name="connsiteY0" fmla="*/ 0 h 1711366"/>
                      <a:gd name="connsiteX1" fmla="*/ 548284 w 2885704"/>
                      <a:gd name="connsiteY1" fmla="*/ 0 h 1711366"/>
                      <a:gd name="connsiteX2" fmla="*/ 1038853 w 2885704"/>
                      <a:gd name="connsiteY2" fmla="*/ 0 h 1711366"/>
                      <a:gd name="connsiteX3" fmla="*/ 1558280 w 2885704"/>
                      <a:gd name="connsiteY3" fmla="*/ 0 h 1711366"/>
                      <a:gd name="connsiteX4" fmla="*/ 2164278 w 2885704"/>
                      <a:gd name="connsiteY4" fmla="*/ 0 h 1711366"/>
                      <a:gd name="connsiteX5" fmla="*/ 2885704 w 2885704"/>
                      <a:gd name="connsiteY5" fmla="*/ 0 h 1711366"/>
                      <a:gd name="connsiteX6" fmla="*/ 2885704 w 2885704"/>
                      <a:gd name="connsiteY6" fmla="*/ 536228 h 1711366"/>
                      <a:gd name="connsiteX7" fmla="*/ 2885704 w 2885704"/>
                      <a:gd name="connsiteY7" fmla="*/ 1055342 h 1711366"/>
                      <a:gd name="connsiteX8" fmla="*/ 2885704 w 2885704"/>
                      <a:gd name="connsiteY8" fmla="*/ 1711366 h 1711366"/>
                      <a:gd name="connsiteX9" fmla="*/ 2308563 w 2885704"/>
                      <a:gd name="connsiteY9" fmla="*/ 1711366 h 1711366"/>
                      <a:gd name="connsiteX10" fmla="*/ 1789136 w 2885704"/>
                      <a:gd name="connsiteY10" fmla="*/ 1711366 h 1711366"/>
                      <a:gd name="connsiteX11" fmla="*/ 1154282 w 2885704"/>
                      <a:gd name="connsiteY11" fmla="*/ 1711366 h 1711366"/>
                      <a:gd name="connsiteX12" fmla="*/ 605998 w 2885704"/>
                      <a:gd name="connsiteY12" fmla="*/ 1711366 h 1711366"/>
                      <a:gd name="connsiteX13" fmla="*/ 0 w 2885704"/>
                      <a:gd name="connsiteY13" fmla="*/ 1711366 h 1711366"/>
                      <a:gd name="connsiteX14" fmla="*/ 0 w 2885704"/>
                      <a:gd name="connsiteY14" fmla="*/ 1123797 h 1711366"/>
                      <a:gd name="connsiteX15" fmla="*/ 0 w 2885704"/>
                      <a:gd name="connsiteY15" fmla="*/ 570455 h 1711366"/>
                      <a:gd name="connsiteX16" fmla="*/ 0 w 2885704"/>
                      <a:gd name="connsiteY16" fmla="*/ 0 h 171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5704" h="1711366" fill="none" extrusionOk="0">
                        <a:moveTo>
                          <a:pt x="0" y="0"/>
                        </a:moveTo>
                        <a:cubicBezTo>
                          <a:pt x="127824" y="20020"/>
                          <a:pt x="294803" y="-20893"/>
                          <a:pt x="548284" y="0"/>
                        </a:cubicBezTo>
                        <a:cubicBezTo>
                          <a:pt x="801765" y="20893"/>
                          <a:pt x="867920" y="11832"/>
                          <a:pt x="1038853" y="0"/>
                        </a:cubicBezTo>
                        <a:cubicBezTo>
                          <a:pt x="1209786" y="-11832"/>
                          <a:pt x="1329199" y="12654"/>
                          <a:pt x="1558280" y="0"/>
                        </a:cubicBezTo>
                        <a:cubicBezTo>
                          <a:pt x="1787361" y="-12654"/>
                          <a:pt x="1993299" y="3455"/>
                          <a:pt x="2164278" y="0"/>
                        </a:cubicBezTo>
                        <a:cubicBezTo>
                          <a:pt x="2335257" y="-3455"/>
                          <a:pt x="2642106" y="12740"/>
                          <a:pt x="2885704" y="0"/>
                        </a:cubicBezTo>
                        <a:cubicBezTo>
                          <a:pt x="2868252" y="253275"/>
                          <a:pt x="2881511" y="415975"/>
                          <a:pt x="2885704" y="536228"/>
                        </a:cubicBezTo>
                        <a:cubicBezTo>
                          <a:pt x="2889897" y="656481"/>
                          <a:pt x="2902060" y="866466"/>
                          <a:pt x="2885704" y="1055342"/>
                        </a:cubicBezTo>
                        <a:cubicBezTo>
                          <a:pt x="2869348" y="1244218"/>
                          <a:pt x="2856635" y="1533227"/>
                          <a:pt x="2885704" y="1711366"/>
                        </a:cubicBezTo>
                        <a:cubicBezTo>
                          <a:pt x="2676927" y="1688033"/>
                          <a:pt x="2511370" y="1703410"/>
                          <a:pt x="2308563" y="1711366"/>
                        </a:cubicBezTo>
                        <a:cubicBezTo>
                          <a:pt x="2105756" y="1719322"/>
                          <a:pt x="1960461" y="1716649"/>
                          <a:pt x="1789136" y="1711366"/>
                        </a:cubicBezTo>
                        <a:cubicBezTo>
                          <a:pt x="1617811" y="1706083"/>
                          <a:pt x="1322050" y="1702947"/>
                          <a:pt x="1154282" y="1711366"/>
                        </a:cubicBezTo>
                        <a:cubicBezTo>
                          <a:pt x="986514" y="1719785"/>
                          <a:pt x="797547" y="1717925"/>
                          <a:pt x="605998" y="1711366"/>
                        </a:cubicBezTo>
                        <a:cubicBezTo>
                          <a:pt x="414449" y="1704807"/>
                          <a:pt x="301107" y="1689098"/>
                          <a:pt x="0" y="1711366"/>
                        </a:cubicBezTo>
                        <a:cubicBezTo>
                          <a:pt x="-9614" y="1553223"/>
                          <a:pt x="23149" y="1320755"/>
                          <a:pt x="0" y="1123797"/>
                        </a:cubicBezTo>
                        <a:cubicBezTo>
                          <a:pt x="-23149" y="926839"/>
                          <a:pt x="9078" y="739996"/>
                          <a:pt x="0" y="570455"/>
                        </a:cubicBezTo>
                        <a:cubicBezTo>
                          <a:pt x="-9078" y="400914"/>
                          <a:pt x="-2096" y="208033"/>
                          <a:pt x="0" y="0"/>
                        </a:cubicBezTo>
                        <a:close/>
                      </a:path>
                      <a:path w="2885704" h="1711366" stroke="0" extrusionOk="0">
                        <a:moveTo>
                          <a:pt x="0" y="0"/>
                        </a:moveTo>
                        <a:cubicBezTo>
                          <a:pt x="230475" y="10168"/>
                          <a:pt x="404918" y="-7283"/>
                          <a:pt x="548284" y="0"/>
                        </a:cubicBezTo>
                        <a:cubicBezTo>
                          <a:pt x="691650" y="7283"/>
                          <a:pt x="819808" y="7878"/>
                          <a:pt x="1038853" y="0"/>
                        </a:cubicBezTo>
                        <a:cubicBezTo>
                          <a:pt x="1257898" y="-7878"/>
                          <a:pt x="1364753" y="-21920"/>
                          <a:pt x="1673708" y="0"/>
                        </a:cubicBezTo>
                        <a:cubicBezTo>
                          <a:pt x="1982663" y="21920"/>
                          <a:pt x="1995297" y="25689"/>
                          <a:pt x="2221992" y="0"/>
                        </a:cubicBezTo>
                        <a:cubicBezTo>
                          <a:pt x="2448687" y="-25689"/>
                          <a:pt x="2672585" y="-18209"/>
                          <a:pt x="2885704" y="0"/>
                        </a:cubicBezTo>
                        <a:cubicBezTo>
                          <a:pt x="2873023" y="121944"/>
                          <a:pt x="2901438" y="355675"/>
                          <a:pt x="2885704" y="604683"/>
                        </a:cubicBezTo>
                        <a:cubicBezTo>
                          <a:pt x="2869970" y="853691"/>
                          <a:pt x="2901371" y="1050477"/>
                          <a:pt x="2885704" y="1175138"/>
                        </a:cubicBezTo>
                        <a:cubicBezTo>
                          <a:pt x="2870037" y="1299799"/>
                          <a:pt x="2895123" y="1488829"/>
                          <a:pt x="2885704" y="1711366"/>
                        </a:cubicBezTo>
                        <a:cubicBezTo>
                          <a:pt x="2775342" y="1719854"/>
                          <a:pt x="2484568" y="1688660"/>
                          <a:pt x="2366277" y="1711366"/>
                        </a:cubicBezTo>
                        <a:cubicBezTo>
                          <a:pt x="2247986" y="1734072"/>
                          <a:pt x="1935229" y="1739720"/>
                          <a:pt x="1789136" y="1711366"/>
                        </a:cubicBezTo>
                        <a:cubicBezTo>
                          <a:pt x="1643043" y="1683012"/>
                          <a:pt x="1400077" y="1733153"/>
                          <a:pt x="1211996" y="1711366"/>
                        </a:cubicBezTo>
                        <a:cubicBezTo>
                          <a:pt x="1023915" y="1689579"/>
                          <a:pt x="892677" y="1729207"/>
                          <a:pt x="663712" y="1711366"/>
                        </a:cubicBezTo>
                        <a:cubicBezTo>
                          <a:pt x="434747" y="1693525"/>
                          <a:pt x="160858" y="1739277"/>
                          <a:pt x="0" y="1711366"/>
                        </a:cubicBezTo>
                        <a:cubicBezTo>
                          <a:pt x="-16174" y="1536268"/>
                          <a:pt x="-30027" y="1279447"/>
                          <a:pt x="0" y="1106683"/>
                        </a:cubicBezTo>
                        <a:cubicBezTo>
                          <a:pt x="30027" y="933919"/>
                          <a:pt x="22844" y="681617"/>
                          <a:pt x="0" y="502001"/>
                        </a:cubicBezTo>
                        <a:cubicBezTo>
                          <a:pt x="-22844" y="322385"/>
                          <a:pt x="-2666" y="179714"/>
                          <a:pt x="0" y="0"/>
                        </a:cubicBezTo>
                        <a:close/>
                      </a:path>
                    </a:pathLst>
                  </a:custGeom>
                  <ask:type>
                    <ask:lineSketchNone/>
                  </ask:type>
                </ask:lineSketchStyleProps>
              </a:ext>
            </a:extLst>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5A0CE"/>
                </a:solidFill>
                <a:effectLst/>
                <a:uLnTx/>
                <a:uFillTx/>
                <a:latin typeface="Calibri" panose="020F0502020204030204"/>
                <a:ea typeface="+mn-ea"/>
                <a:cs typeface="+mn-cs"/>
              </a:rPr>
              <a:t>BLUE ORIGIN</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23D76"/>
                </a:solidFill>
                <a:effectLst/>
                <a:uLnTx/>
                <a:uFillTx/>
                <a:latin typeface="Calibri" panose="020F0502020204030204"/>
                <a:ea typeface="+mn-ea"/>
                <a:cs typeface="+mn-cs"/>
              </a:rPr>
              <a:t>DYNETICS</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C2430"/>
                </a:solidFill>
                <a:effectLst/>
                <a:uLnTx/>
                <a:uFillTx/>
                <a:latin typeface="Calibri" panose="020F0502020204030204"/>
                <a:ea typeface="+mn-ea"/>
                <a:cs typeface="+mn-cs"/>
              </a:rPr>
              <a:t>SPACEX</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04040"/>
                </a:solidFill>
                <a:effectLst/>
                <a:uLnTx/>
                <a:uFillTx/>
                <a:latin typeface="Calibri" panose="020F0502020204030204"/>
                <a:ea typeface="+mn-ea"/>
                <a:cs typeface="+mn-cs"/>
              </a:rPr>
              <a:t>NASA CENTERS &amp; FACILITIES</a:t>
            </a:r>
            <a:endPar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0F9F5824-914A-3447-8049-FD2DC5CEB13E}"/>
              </a:ext>
            </a:extLst>
          </p:cNvPr>
          <p:cNvGraphicFramePr>
            <a:graphicFrameLocks/>
          </p:cNvGraphicFramePr>
          <p:nvPr/>
        </p:nvGraphicFramePr>
        <p:xfrm>
          <a:off x="10082210" y="1249680"/>
          <a:ext cx="2109790" cy="5608320"/>
        </p:xfrm>
        <a:graphic>
          <a:graphicData uri="http://schemas.openxmlformats.org/drawingml/2006/table">
            <a:tbl>
              <a:tblPr firstRow="1" bandRow="1">
                <a:tableStyleId>{6E25E649-3F16-4E02-A733-19D2CDBF48F0}</a:tableStyleId>
              </a:tblPr>
              <a:tblGrid>
                <a:gridCol w="1036955">
                  <a:extLst>
                    <a:ext uri="{9D8B030D-6E8A-4147-A177-3AD203B41FA5}">
                      <a16:colId xmlns:a16="http://schemas.microsoft.com/office/drawing/2014/main" val="4279390608"/>
                    </a:ext>
                  </a:extLst>
                </a:gridCol>
                <a:gridCol w="1072835">
                  <a:extLst>
                    <a:ext uri="{9D8B030D-6E8A-4147-A177-3AD203B41FA5}">
                      <a16:colId xmlns:a16="http://schemas.microsoft.com/office/drawing/2014/main" val="1575632496"/>
                    </a:ext>
                  </a:extLst>
                </a:gridCol>
              </a:tblGrid>
              <a:tr h="240527">
                <a:tc gridSpan="2">
                  <a:txBody>
                    <a:bodyPr/>
                    <a:lstStyle/>
                    <a:p>
                      <a:r>
                        <a:rPr lang="en-US" sz="1000" dirty="0"/>
                        <a:t>CONTRACTOR JOBS BY STATE</a:t>
                      </a:r>
                    </a:p>
                  </a:txBody>
                  <a:tcPr>
                    <a:solidFill>
                      <a:srgbClr val="0365B3"/>
                    </a:solidFill>
                  </a:tcPr>
                </a:tc>
                <a:tc hMerge="1">
                  <a:txBody>
                    <a:bodyPr/>
                    <a:lstStyle/>
                    <a:p>
                      <a:pPr algn="ctr"/>
                      <a:endParaRPr lang="en-US" sz="1000" dirty="0"/>
                    </a:p>
                  </a:txBody>
                  <a:tcPr>
                    <a:solidFill>
                      <a:srgbClr val="0365B3"/>
                    </a:solidFill>
                  </a:tcPr>
                </a:tc>
                <a:extLst>
                  <a:ext uri="{0D108BD9-81ED-4DB2-BD59-A6C34878D82A}">
                    <a16:rowId xmlns:a16="http://schemas.microsoft.com/office/drawing/2014/main" val="3263180765"/>
                  </a:ext>
                </a:extLst>
              </a:tr>
              <a:tr h="240527">
                <a:tc>
                  <a:txBody>
                    <a:bodyPr/>
                    <a:lstStyle/>
                    <a:p>
                      <a:r>
                        <a:rPr lang="en-US" sz="1000" dirty="0"/>
                        <a:t>Alabama</a:t>
                      </a:r>
                    </a:p>
                  </a:txBody>
                  <a:tcPr/>
                </a:tc>
                <a:tc>
                  <a:txBody>
                    <a:bodyPr/>
                    <a:lstStyle/>
                    <a:p>
                      <a:pPr algn="ctr"/>
                      <a:r>
                        <a:rPr lang="en-US" sz="1000" dirty="0"/>
                        <a:t>2,415</a:t>
                      </a:r>
                    </a:p>
                  </a:txBody>
                  <a:tcPr/>
                </a:tc>
                <a:extLst>
                  <a:ext uri="{0D108BD9-81ED-4DB2-BD59-A6C34878D82A}">
                    <a16:rowId xmlns:a16="http://schemas.microsoft.com/office/drawing/2014/main" val="4126472734"/>
                  </a:ext>
                </a:extLst>
              </a:tr>
              <a:tr h="240527">
                <a:tc>
                  <a:txBody>
                    <a:bodyPr/>
                    <a:lstStyle/>
                    <a:p>
                      <a:r>
                        <a:rPr lang="en-US" sz="1000" dirty="0"/>
                        <a:t>Arizona</a:t>
                      </a:r>
                    </a:p>
                  </a:txBody>
                  <a:tcPr/>
                </a:tc>
                <a:tc>
                  <a:txBody>
                    <a:bodyPr/>
                    <a:lstStyle/>
                    <a:p>
                      <a:pPr algn="ctr"/>
                      <a:r>
                        <a:rPr lang="en-US" sz="1000" dirty="0"/>
                        <a:t>40</a:t>
                      </a:r>
                    </a:p>
                  </a:txBody>
                  <a:tcPr/>
                </a:tc>
                <a:extLst>
                  <a:ext uri="{0D108BD9-81ED-4DB2-BD59-A6C34878D82A}">
                    <a16:rowId xmlns:a16="http://schemas.microsoft.com/office/drawing/2014/main" val="2642620522"/>
                  </a:ext>
                </a:extLst>
              </a:tr>
              <a:tr h="240527">
                <a:tc>
                  <a:txBody>
                    <a:bodyPr/>
                    <a:lstStyle/>
                    <a:p>
                      <a:r>
                        <a:rPr lang="en-US" sz="1000" dirty="0"/>
                        <a:t>California</a:t>
                      </a:r>
                    </a:p>
                  </a:txBody>
                  <a:tcPr/>
                </a:tc>
                <a:tc>
                  <a:txBody>
                    <a:bodyPr/>
                    <a:lstStyle/>
                    <a:p>
                      <a:pPr algn="ctr"/>
                      <a:r>
                        <a:rPr lang="en-US" sz="1000" dirty="0"/>
                        <a:t>1,266</a:t>
                      </a:r>
                    </a:p>
                  </a:txBody>
                  <a:tcPr/>
                </a:tc>
                <a:extLst>
                  <a:ext uri="{0D108BD9-81ED-4DB2-BD59-A6C34878D82A}">
                    <a16:rowId xmlns:a16="http://schemas.microsoft.com/office/drawing/2014/main" val="1671584408"/>
                  </a:ext>
                </a:extLst>
              </a:tr>
              <a:tr h="240527">
                <a:tc>
                  <a:txBody>
                    <a:bodyPr/>
                    <a:lstStyle/>
                    <a:p>
                      <a:r>
                        <a:rPr lang="en-US" sz="1000" dirty="0"/>
                        <a:t>Colorado</a:t>
                      </a:r>
                    </a:p>
                  </a:txBody>
                  <a:tcPr/>
                </a:tc>
                <a:tc>
                  <a:txBody>
                    <a:bodyPr/>
                    <a:lstStyle/>
                    <a:p>
                      <a:pPr algn="ctr"/>
                      <a:r>
                        <a:rPr lang="en-US" sz="1000" dirty="0"/>
                        <a:t>2,336</a:t>
                      </a:r>
                    </a:p>
                  </a:txBody>
                  <a:tcPr/>
                </a:tc>
                <a:extLst>
                  <a:ext uri="{0D108BD9-81ED-4DB2-BD59-A6C34878D82A}">
                    <a16:rowId xmlns:a16="http://schemas.microsoft.com/office/drawing/2014/main" val="3046314029"/>
                  </a:ext>
                </a:extLst>
              </a:tr>
              <a:tr h="240527">
                <a:tc>
                  <a:txBody>
                    <a:bodyPr/>
                    <a:lstStyle/>
                    <a:p>
                      <a:r>
                        <a:rPr lang="en-US" sz="1000" dirty="0"/>
                        <a:t>Connecticut</a:t>
                      </a:r>
                    </a:p>
                  </a:txBody>
                  <a:tcPr/>
                </a:tc>
                <a:tc>
                  <a:txBody>
                    <a:bodyPr/>
                    <a:lstStyle/>
                    <a:p>
                      <a:pPr algn="ctr"/>
                      <a:r>
                        <a:rPr lang="en-US" sz="1000" dirty="0"/>
                        <a:t>73</a:t>
                      </a:r>
                    </a:p>
                  </a:txBody>
                  <a:tcPr/>
                </a:tc>
                <a:extLst>
                  <a:ext uri="{0D108BD9-81ED-4DB2-BD59-A6C34878D82A}">
                    <a16:rowId xmlns:a16="http://schemas.microsoft.com/office/drawing/2014/main" val="851111581"/>
                  </a:ext>
                </a:extLst>
              </a:tr>
              <a:tr h="240527">
                <a:tc>
                  <a:txBody>
                    <a:bodyPr/>
                    <a:lstStyle/>
                    <a:p>
                      <a:r>
                        <a:rPr lang="en-US" sz="1000" dirty="0"/>
                        <a:t>Florida</a:t>
                      </a:r>
                    </a:p>
                  </a:txBody>
                  <a:tcPr/>
                </a:tc>
                <a:tc>
                  <a:txBody>
                    <a:bodyPr/>
                    <a:lstStyle/>
                    <a:p>
                      <a:pPr algn="ctr"/>
                      <a:r>
                        <a:rPr lang="en-US" sz="1000" dirty="0"/>
                        <a:t>1,161</a:t>
                      </a:r>
                    </a:p>
                  </a:txBody>
                  <a:tcPr/>
                </a:tc>
                <a:extLst>
                  <a:ext uri="{0D108BD9-81ED-4DB2-BD59-A6C34878D82A}">
                    <a16:rowId xmlns:a16="http://schemas.microsoft.com/office/drawing/2014/main" val="2139459286"/>
                  </a:ext>
                </a:extLst>
              </a:tr>
              <a:tr h="240527">
                <a:tc>
                  <a:txBody>
                    <a:bodyPr/>
                    <a:lstStyle/>
                    <a:p>
                      <a:r>
                        <a:rPr lang="en-US" sz="1000" dirty="0"/>
                        <a:t>Louisiana</a:t>
                      </a:r>
                    </a:p>
                  </a:txBody>
                  <a:tcPr/>
                </a:tc>
                <a:tc>
                  <a:txBody>
                    <a:bodyPr/>
                    <a:lstStyle/>
                    <a:p>
                      <a:pPr algn="ctr"/>
                      <a:r>
                        <a:rPr lang="en-US" sz="1000" dirty="0"/>
                        <a:t>70</a:t>
                      </a:r>
                    </a:p>
                  </a:txBody>
                  <a:tcPr/>
                </a:tc>
                <a:extLst>
                  <a:ext uri="{0D108BD9-81ED-4DB2-BD59-A6C34878D82A}">
                    <a16:rowId xmlns:a16="http://schemas.microsoft.com/office/drawing/2014/main" val="320464777"/>
                  </a:ext>
                </a:extLst>
              </a:tr>
              <a:tr h="240527">
                <a:tc>
                  <a:txBody>
                    <a:bodyPr/>
                    <a:lstStyle/>
                    <a:p>
                      <a:r>
                        <a:rPr lang="en-US" sz="1000" dirty="0"/>
                        <a:t>Maryland</a:t>
                      </a:r>
                    </a:p>
                  </a:txBody>
                  <a:tcPr/>
                </a:tc>
                <a:tc>
                  <a:txBody>
                    <a:bodyPr/>
                    <a:lstStyle/>
                    <a:p>
                      <a:pPr algn="ctr"/>
                      <a:r>
                        <a:rPr lang="en-US" sz="1000" dirty="0"/>
                        <a:t>14</a:t>
                      </a:r>
                    </a:p>
                  </a:txBody>
                  <a:tcPr/>
                </a:tc>
                <a:extLst>
                  <a:ext uri="{0D108BD9-81ED-4DB2-BD59-A6C34878D82A}">
                    <a16:rowId xmlns:a16="http://schemas.microsoft.com/office/drawing/2014/main" val="892733284"/>
                  </a:ext>
                </a:extLst>
              </a:tr>
              <a:tr h="240527">
                <a:tc>
                  <a:txBody>
                    <a:bodyPr/>
                    <a:lstStyle/>
                    <a:p>
                      <a:r>
                        <a:rPr lang="en-US" sz="1000" dirty="0"/>
                        <a:t>Massachusetts</a:t>
                      </a:r>
                    </a:p>
                  </a:txBody>
                  <a:tcPr/>
                </a:tc>
                <a:tc>
                  <a:txBody>
                    <a:bodyPr/>
                    <a:lstStyle/>
                    <a:p>
                      <a:pPr algn="ctr"/>
                      <a:r>
                        <a:rPr lang="en-US" sz="1000" dirty="0"/>
                        <a:t>160</a:t>
                      </a:r>
                    </a:p>
                  </a:txBody>
                  <a:tcPr/>
                </a:tc>
                <a:extLst>
                  <a:ext uri="{0D108BD9-81ED-4DB2-BD59-A6C34878D82A}">
                    <a16:rowId xmlns:a16="http://schemas.microsoft.com/office/drawing/2014/main" val="2666342298"/>
                  </a:ext>
                </a:extLst>
              </a:tr>
              <a:tr h="240527">
                <a:tc>
                  <a:txBody>
                    <a:bodyPr/>
                    <a:lstStyle/>
                    <a:p>
                      <a:r>
                        <a:rPr lang="en-US" sz="1000" dirty="0"/>
                        <a:t>Mississippi</a:t>
                      </a:r>
                    </a:p>
                  </a:txBody>
                  <a:tcPr/>
                </a:tc>
                <a:tc>
                  <a:txBody>
                    <a:bodyPr/>
                    <a:lstStyle/>
                    <a:p>
                      <a:pPr algn="ctr"/>
                      <a:r>
                        <a:rPr lang="en-US" sz="1000" dirty="0"/>
                        <a:t>50</a:t>
                      </a:r>
                    </a:p>
                  </a:txBody>
                  <a:tcPr/>
                </a:tc>
                <a:extLst>
                  <a:ext uri="{0D108BD9-81ED-4DB2-BD59-A6C34878D82A}">
                    <a16:rowId xmlns:a16="http://schemas.microsoft.com/office/drawing/2014/main" val="3631452978"/>
                  </a:ext>
                </a:extLst>
              </a:tr>
              <a:tr h="240527">
                <a:tc>
                  <a:txBody>
                    <a:bodyPr/>
                    <a:lstStyle/>
                    <a:p>
                      <a:r>
                        <a:rPr lang="en-US" sz="1000" dirty="0"/>
                        <a:t>Missouri</a:t>
                      </a:r>
                    </a:p>
                  </a:txBody>
                  <a:tcPr/>
                </a:tc>
                <a:tc>
                  <a:txBody>
                    <a:bodyPr/>
                    <a:lstStyle/>
                    <a:p>
                      <a:pPr algn="ctr"/>
                      <a:r>
                        <a:rPr lang="en-US" sz="1000" dirty="0"/>
                        <a:t>30</a:t>
                      </a:r>
                    </a:p>
                  </a:txBody>
                  <a:tcPr/>
                </a:tc>
                <a:extLst>
                  <a:ext uri="{0D108BD9-81ED-4DB2-BD59-A6C34878D82A}">
                    <a16:rowId xmlns:a16="http://schemas.microsoft.com/office/drawing/2014/main" val="3314194681"/>
                  </a:ext>
                </a:extLst>
              </a:tr>
              <a:tr h="240527">
                <a:tc>
                  <a:txBody>
                    <a:bodyPr/>
                    <a:lstStyle/>
                    <a:p>
                      <a:r>
                        <a:rPr lang="en-US" sz="1000" dirty="0"/>
                        <a:t>New Hampshire</a:t>
                      </a:r>
                    </a:p>
                  </a:txBody>
                  <a:tcPr/>
                </a:tc>
                <a:tc>
                  <a:txBody>
                    <a:bodyPr/>
                    <a:lstStyle/>
                    <a:p>
                      <a:pPr algn="ctr"/>
                      <a:r>
                        <a:rPr lang="en-US" sz="1000" dirty="0"/>
                        <a:t>40</a:t>
                      </a:r>
                    </a:p>
                  </a:txBody>
                  <a:tcPr/>
                </a:tc>
                <a:extLst>
                  <a:ext uri="{0D108BD9-81ED-4DB2-BD59-A6C34878D82A}">
                    <a16:rowId xmlns:a16="http://schemas.microsoft.com/office/drawing/2014/main" val="2698268266"/>
                  </a:ext>
                </a:extLst>
              </a:tr>
              <a:tr h="240527">
                <a:tc>
                  <a:txBody>
                    <a:bodyPr/>
                    <a:lstStyle/>
                    <a:p>
                      <a:r>
                        <a:rPr lang="en-US" sz="1000" dirty="0"/>
                        <a:t>New York</a:t>
                      </a:r>
                    </a:p>
                  </a:txBody>
                  <a:tcPr/>
                </a:tc>
                <a:tc>
                  <a:txBody>
                    <a:bodyPr/>
                    <a:lstStyle/>
                    <a:p>
                      <a:pPr algn="ctr"/>
                      <a:r>
                        <a:rPr lang="en-US" sz="1000" dirty="0"/>
                        <a:t>44</a:t>
                      </a:r>
                    </a:p>
                  </a:txBody>
                  <a:tcPr/>
                </a:tc>
                <a:extLst>
                  <a:ext uri="{0D108BD9-81ED-4DB2-BD59-A6C34878D82A}">
                    <a16:rowId xmlns:a16="http://schemas.microsoft.com/office/drawing/2014/main" val="2109246695"/>
                  </a:ext>
                </a:extLst>
              </a:tr>
              <a:tr h="240527">
                <a:tc>
                  <a:txBody>
                    <a:bodyPr/>
                    <a:lstStyle/>
                    <a:p>
                      <a:r>
                        <a:rPr lang="en-US" sz="1000" dirty="0"/>
                        <a:t>North Carolina</a:t>
                      </a:r>
                    </a:p>
                  </a:txBody>
                  <a:tcPr/>
                </a:tc>
                <a:tc>
                  <a:txBody>
                    <a:bodyPr/>
                    <a:lstStyle/>
                    <a:p>
                      <a:pPr algn="ctr"/>
                      <a:r>
                        <a:rPr lang="en-US" sz="1000" dirty="0"/>
                        <a:t>35</a:t>
                      </a:r>
                    </a:p>
                  </a:txBody>
                  <a:tcPr/>
                </a:tc>
                <a:extLst>
                  <a:ext uri="{0D108BD9-81ED-4DB2-BD59-A6C34878D82A}">
                    <a16:rowId xmlns:a16="http://schemas.microsoft.com/office/drawing/2014/main" val="661000988"/>
                  </a:ext>
                </a:extLst>
              </a:tr>
              <a:tr h="240527">
                <a:tc>
                  <a:txBody>
                    <a:bodyPr/>
                    <a:lstStyle/>
                    <a:p>
                      <a:r>
                        <a:rPr lang="en-US" sz="1000" dirty="0"/>
                        <a:t>Ohio</a:t>
                      </a:r>
                    </a:p>
                  </a:txBody>
                  <a:tcPr/>
                </a:tc>
                <a:tc>
                  <a:txBody>
                    <a:bodyPr/>
                    <a:lstStyle/>
                    <a:p>
                      <a:pPr algn="ctr"/>
                      <a:r>
                        <a:rPr lang="en-US" sz="1000" dirty="0"/>
                        <a:t>82</a:t>
                      </a:r>
                    </a:p>
                  </a:txBody>
                  <a:tcPr/>
                </a:tc>
                <a:extLst>
                  <a:ext uri="{0D108BD9-81ED-4DB2-BD59-A6C34878D82A}">
                    <a16:rowId xmlns:a16="http://schemas.microsoft.com/office/drawing/2014/main" val="2208683656"/>
                  </a:ext>
                </a:extLst>
              </a:tr>
              <a:tr h="240527">
                <a:tc>
                  <a:txBody>
                    <a:bodyPr/>
                    <a:lstStyle/>
                    <a:p>
                      <a:r>
                        <a:rPr lang="en-US" sz="1000" dirty="0"/>
                        <a:t>Oklahoma</a:t>
                      </a:r>
                    </a:p>
                  </a:txBody>
                  <a:tcPr/>
                </a:tc>
                <a:tc>
                  <a:txBody>
                    <a:bodyPr/>
                    <a:lstStyle/>
                    <a:p>
                      <a:pPr algn="ctr"/>
                      <a:r>
                        <a:rPr lang="en-US" sz="1000" dirty="0"/>
                        <a:t>15</a:t>
                      </a:r>
                    </a:p>
                  </a:txBody>
                  <a:tcPr/>
                </a:tc>
                <a:extLst>
                  <a:ext uri="{0D108BD9-81ED-4DB2-BD59-A6C34878D82A}">
                    <a16:rowId xmlns:a16="http://schemas.microsoft.com/office/drawing/2014/main" val="3248691425"/>
                  </a:ext>
                </a:extLst>
              </a:tr>
              <a:tr h="240527">
                <a:tc>
                  <a:txBody>
                    <a:bodyPr/>
                    <a:lstStyle/>
                    <a:p>
                      <a:r>
                        <a:rPr lang="en-US" sz="1000" dirty="0"/>
                        <a:t>Pennsylvania</a:t>
                      </a:r>
                    </a:p>
                  </a:txBody>
                  <a:tcPr/>
                </a:tc>
                <a:tc>
                  <a:txBody>
                    <a:bodyPr/>
                    <a:lstStyle/>
                    <a:p>
                      <a:pPr algn="ctr"/>
                      <a:r>
                        <a:rPr lang="en-US" sz="1000" dirty="0"/>
                        <a:t>10</a:t>
                      </a:r>
                    </a:p>
                  </a:txBody>
                  <a:tcPr/>
                </a:tc>
                <a:extLst>
                  <a:ext uri="{0D108BD9-81ED-4DB2-BD59-A6C34878D82A}">
                    <a16:rowId xmlns:a16="http://schemas.microsoft.com/office/drawing/2014/main" val="1269147893"/>
                  </a:ext>
                </a:extLst>
              </a:tr>
              <a:tr h="240527">
                <a:tc>
                  <a:txBody>
                    <a:bodyPr/>
                    <a:lstStyle/>
                    <a:p>
                      <a:r>
                        <a:rPr lang="en-US" sz="1000" dirty="0"/>
                        <a:t>Texas</a:t>
                      </a:r>
                    </a:p>
                  </a:txBody>
                  <a:tcPr/>
                </a:tc>
                <a:tc>
                  <a:txBody>
                    <a:bodyPr/>
                    <a:lstStyle/>
                    <a:p>
                      <a:pPr algn="ctr"/>
                      <a:r>
                        <a:rPr lang="en-US" sz="1000" dirty="0"/>
                        <a:t>1,477</a:t>
                      </a:r>
                    </a:p>
                  </a:txBody>
                  <a:tcPr/>
                </a:tc>
                <a:extLst>
                  <a:ext uri="{0D108BD9-81ED-4DB2-BD59-A6C34878D82A}">
                    <a16:rowId xmlns:a16="http://schemas.microsoft.com/office/drawing/2014/main" val="2720664280"/>
                  </a:ext>
                </a:extLst>
              </a:tr>
              <a:tr h="240527">
                <a:tc>
                  <a:txBody>
                    <a:bodyPr/>
                    <a:lstStyle/>
                    <a:p>
                      <a:r>
                        <a:rPr lang="en-US" sz="1000" dirty="0"/>
                        <a:t>Virginia</a:t>
                      </a:r>
                    </a:p>
                  </a:txBody>
                  <a:tcPr/>
                </a:tc>
                <a:tc>
                  <a:txBody>
                    <a:bodyPr/>
                    <a:lstStyle/>
                    <a:p>
                      <a:pPr algn="ctr"/>
                      <a:r>
                        <a:rPr lang="en-US" sz="1000" dirty="0"/>
                        <a:t>5</a:t>
                      </a:r>
                    </a:p>
                  </a:txBody>
                  <a:tcPr/>
                </a:tc>
                <a:extLst>
                  <a:ext uri="{0D108BD9-81ED-4DB2-BD59-A6C34878D82A}">
                    <a16:rowId xmlns:a16="http://schemas.microsoft.com/office/drawing/2014/main" val="52669913"/>
                  </a:ext>
                </a:extLst>
              </a:tr>
              <a:tr h="240527">
                <a:tc>
                  <a:txBody>
                    <a:bodyPr/>
                    <a:lstStyle/>
                    <a:p>
                      <a:r>
                        <a:rPr lang="en-US" sz="1000" dirty="0"/>
                        <a:t>Washington</a:t>
                      </a:r>
                    </a:p>
                  </a:txBody>
                  <a:tcPr/>
                </a:tc>
                <a:tc>
                  <a:txBody>
                    <a:bodyPr/>
                    <a:lstStyle/>
                    <a:p>
                      <a:pPr algn="ctr"/>
                      <a:r>
                        <a:rPr lang="en-US" sz="1000" dirty="0"/>
                        <a:t>2,716</a:t>
                      </a:r>
                    </a:p>
                  </a:txBody>
                  <a:tcPr/>
                </a:tc>
                <a:extLst>
                  <a:ext uri="{0D108BD9-81ED-4DB2-BD59-A6C34878D82A}">
                    <a16:rowId xmlns:a16="http://schemas.microsoft.com/office/drawing/2014/main" val="3142474681"/>
                  </a:ext>
                </a:extLst>
              </a:tr>
              <a:tr h="240527">
                <a:tc>
                  <a:txBody>
                    <a:bodyPr/>
                    <a:lstStyle/>
                    <a:p>
                      <a:r>
                        <a:rPr lang="en-US" sz="1000" dirty="0"/>
                        <a:t>Wisconsin</a:t>
                      </a:r>
                    </a:p>
                  </a:txBody>
                  <a:tcPr/>
                </a:tc>
                <a:tc>
                  <a:txBody>
                    <a:bodyPr/>
                    <a:lstStyle/>
                    <a:p>
                      <a:pPr algn="ctr"/>
                      <a:r>
                        <a:rPr lang="en-US" sz="1000" dirty="0"/>
                        <a:t>40</a:t>
                      </a:r>
                    </a:p>
                  </a:txBody>
                  <a:tcPr/>
                </a:tc>
                <a:extLst>
                  <a:ext uri="{0D108BD9-81ED-4DB2-BD59-A6C34878D82A}">
                    <a16:rowId xmlns:a16="http://schemas.microsoft.com/office/drawing/2014/main" val="2126219384"/>
                  </a:ext>
                </a:extLst>
              </a:tr>
              <a:tr h="240527">
                <a:tc>
                  <a:txBody>
                    <a:bodyPr/>
                    <a:lstStyle/>
                    <a:p>
                      <a:pPr algn="r"/>
                      <a:r>
                        <a:rPr lang="en-US" sz="1000" b="1" dirty="0">
                          <a:solidFill>
                            <a:schemeClr val="bg1"/>
                          </a:solidFill>
                        </a:rPr>
                        <a:t>TOTAL:</a:t>
                      </a:r>
                    </a:p>
                  </a:txBody>
                  <a:tcPr>
                    <a:solidFill>
                      <a:srgbClr val="0365B3"/>
                    </a:solidFill>
                  </a:tcPr>
                </a:tc>
                <a:tc>
                  <a:txBody>
                    <a:bodyPr/>
                    <a:lstStyle/>
                    <a:p>
                      <a:pPr algn="ctr"/>
                      <a:r>
                        <a:rPr lang="en-US" sz="1000" b="1" dirty="0">
                          <a:solidFill>
                            <a:schemeClr val="bg1"/>
                          </a:solidFill>
                        </a:rPr>
                        <a:t>12,079</a:t>
                      </a:r>
                    </a:p>
                  </a:txBody>
                  <a:tcPr>
                    <a:solidFill>
                      <a:srgbClr val="0365B3"/>
                    </a:solidFill>
                  </a:tcPr>
                </a:tc>
                <a:extLst>
                  <a:ext uri="{0D108BD9-81ED-4DB2-BD59-A6C34878D82A}">
                    <a16:rowId xmlns:a16="http://schemas.microsoft.com/office/drawing/2014/main" val="4158657573"/>
                  </a:ext>
                </a:extLst>
              </a:tr>
            </a:tbl>
          </a:graphicData>
        </a:graphic>
      </p:graphicFrame>
    </p:spTree>
    <p:extLst>
      <p:ext uri="{BB962C8B-B14F-4D97-AF65-F5344CB8AC3E}">
        <p14:creationId xmlns:p14="http://schemas.microsoft.com/office/powerpoint/2010/main" val="1279001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89E1D-44FE-1F44-AE26-AABBC512F68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67072979-8D69-5A4D-AEF8-D324629A55CB}"/>
              </a:ext>
            </a:extLst>
          </p:cNvPr>
          <p:cNvSpPr txBox="1"/>
          <p:nvPr/>
        </p:nvSpPr>
        <p:spPr>
          <a:xfrm>
            <a:off x="6997147" y="1815295"/>
            <a:ext cx="3829880"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t>Let’s go.</a:t>
            </a:r>
            <a:b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br>
            <a:r>
              <a:rPr kumimoji="0" lang="en-US" sz="3500" b="1" i="1"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The time is now.</a:t>
            </a:r>
            <a:r>
              <a:rPr kumimoji="0" lang="en-US" sz="3500" b="1" i="0"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 </a:t>
            </a:r>
          </a:p>
        </p:txBody>
      </p:sp>
      <p:sp>
        <p:nvSpPr>
          <p:cNvPr id="9" name="TextBox 8">
            <a:extLst>
              <a:ext uri="{FF2B5EF4-FFF2-40B4-BE49-F238E27FC236}">
                <a16:creationId xmlns:a16="http://schemas.microsoft.com/office/drawing/2014/main" id="{0A35B505-5296-B948-9153-A8E76FCA6F01}"/>
              </a:ext>
            </a:extLst>
          </p:cNvPr>
          <p:cNvSpPr txBox="1"/>
          <p:nvPr/>
        </p:nvSpPr>
        <p:spPr>
          <a:xfrm>
            <a:off x="6096000" y="3182778"/>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ヒラギノ角ゴ Pro W3" charset="-128"/>
                <a:cs typeface="Arial" panose="020B0604020202020204" pitchFamily="34" charset="0"/>
              </a:rPr>
              <a:t>We have the capability</a:t>
            </a:r>
          </a:p>
        </p:txBody>
      </p:sp>
      <p:sp>
        <p:nvSpPr>
          <p:cNvPr id="10" name="TextBox 9">
            <a:extLst>
              <a:ext uri="{FF2B5EF4-FFF2-40B4-BE49-F238E27FC236}">
                <a16:creationId xmlns:a16="http://schemas.microsoft.com/office/drawing/2014/main" id="{197CFDC0-4DB9-2F45-8988-5BB51232E1B6}"/>
              </a:ext>
            </a:extLst>
          </p:cNvPr>
          <p:cNvSpPr txBox="1"/>
          <p:nvPr/>
        </p:nvSpPr>
        <p:spPr>
          <a:xfrm>
            <a:off x="6096000" y="374472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ヒラギノ角ゴ Pro W3" charset="-128"/>
                <a:cs typeface="Arial" panose="020B0604020202020204" pitchFamily="34" charset="0"/>
              </a:rPr>
              <a:t>We have the purpose</a:t>
            </a:r>
          </a:p>
        </p:txBody>
      </p:sp>
      <p:sp>
        <p:nvSpPr>
          <p:cNvPr id="11" name="TextBox 10">
            <a:extLst>
              <a:ext uri="{FF2B5EF4-FFF2-40B4-BE49-F238E27FC236}">
                <a16:creationId xmlns:a16="http://schemas.microsoft.com/office/drawing/2014/main" id="{2FD1DFA9-ABE3-1F47-8D6B-D637788F4DF8}"/>
              </a:ext>
            </a:extLst>
          </p:cNvPr>
          <p:cNvSpPr txBox="1"/>
          <p:nvPr/>
        </p:nvSpPr>
        <p:spPr>
          <a:xfrm>
            <a:off x="6110206" y="434444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ヒラギノ角ゴ Pro W3" charset="-128"/>
                <a:cs typeface="Arial" panose="020B0604020202020204" pitchFamily="34" charset="0"/>
              </a:rPr>
              <a:t>We have the charge</a:t>
            </a:r>
          </a:p>
        </p:txBody>
      </p:sp>
      <p:sp>
        <p:nvSpPr>
          <p:cNvPr id="12" name="TextBox 11">
            <a:extLst>
              <a:ext uri="{FF2B5EF4-FFF2-40B4-BE49-F238E27FC236}">
                <a16:creationId xmlns:a16="http://schemas.microsoft.com/office/drawing/2014/main" id="{32452397-69CE-C54C-B87C-211EAD9DFD1E}"/>
              </a:ext>
            </a:extLst>
          </p:cNvPr>
          <p:cNvSpPr txBox="1"/>
          <p:nvPr/>
        </p:nvSpPr>
        <p:spPr>
          <a:xfrm>
            <a:off x="6118601" y="4908124"/>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ヒラギノ角ゴ Pro W3" charset="-128"/>
                <a:cs typeface="Arial" panose="020B0604020202020204" pitchFamily="34" charset="0"/>
              </a:rPr>
              <a:t>We have the responsibility</a:t>
            </a:r>
          </a:p>
        </p:txBody>
      </p:sp>
    </p:spTree>
    <p:extLst>
      <p:ext uri="{BB962C8B-B14F-4D97-AF65-F5344CB8AC3E}">
        <p14:creationId xmlns:p14="http://schemas.microsoft.com/office/powerpoint/2010/main" val="41468928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FAED79-BEBB-C943-A054-D53D35C9D573}"/>
              </a:ext>
            </a:extLst>
          </p:cNvPr>
          <p:cNvGrpSpPr/>
          <p:nvPr/>
        </p:nvGrpSpPr>
        <p:grpSpPr>
          <a:xfrm>
            <a:off x="3630681" y="2414253"/>
            <a:ext cx="4740501" cy="2020583"/>
            <a:chOff x="3630681" y="2780017"/>
            <a:chExt cx="4740501" cy="2020583"/>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0681" y="2804262"/>
              <a:ext cx="2406437" cy="1996338"/>
            </a:xfrm>
            <a:prstGeom prst="rect">
              <a:avLst/>
            </a:prstGeom>
          </p:spPr>
        </p:pic>
        <p:pic>
          <p:nvPicPr>
            <p:cNvPr id="3" name="Picture 2">
              <a:extLst>
                <a:ext uri="{FF2B5EF4-FFF2-40B4-BE49-F238E27FC236}">
                  <a16:creationId xmlns:a16="http://schemas.microsoft.com/office/drawing/2014/main" id="{A78D3767-3697-244F-88D8-B6E15A032A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3355" y="2780017"/>
              <a:ext cx="2197827" cy="2020583"/>
            </a:xfrm>
            <a:prstGeom prst="rect">
              <a:avLst/>
            </a:prstGeom>
          </p:spPr>
        </p:pic>
      </p:grpSp>
    </p:spTree>
    <p:extLst>
      <p:ext uri="{BB962C8B-B14F-4D97-AF65-F5344CB8AC3E}">
        <p14:creationId xmlns:p14="http://schemas.microsoft.com/office/powerpoint/2010/main" val="3861358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BCF155-1663-D745-849D-75C2C3004C4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
          <a:stretch/>
        </p:blipFill>
        <p:spPr>
          <a:xfrm>
            <a:off x="675860" y="1152143"/>
            <a:ext cx="5222789" cy="4060311"/>
          </a:xfrm>
          <a:prstGeom prst="rect">
            <a:avLst/>
          </a:prstGeom>
          <a:ln>
            <a:solidFill>
              <a:schemeClr val="tx1"/>
            </a:solidFill>
          </a:ln>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54FA99FE-C8F6-E64D-869D-6CBE35944ECA}"/>
              </a:ext>
            </a:extLst>
          </p:cNvPr>
          <p:cNvSpPr/>
          <p:nvPr/>
        </p:nvSpPr>
        <p:spPr>
          <a:xfrm>
            <a:off x="2204730" y="5383007"/>
            <a:ext cx="2206053"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nasa.gov/artemis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4C772A6E-ABBE-3146-8EBA-621D3EFC65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83209" y="1407456"/>
            <a:ext cx="507893" cy="507893"/>
          </a:xfrm>
          <a:prstGeom prst="rect">
            <a:avLst/>
          </a:prstGeom>
        </p:spPr>
      </p:pic>
      <p:pic>
        <p:nvPicPr>
          <p:cNvPr id="5" name="Picture 4">
            <a:extLst>
              <a:ext uri="{FF2B5EF4-FFF2-40B4-BE49-F238E27FC236}">
                <a16:creationId xmlns:a16="http://schemas.microsoft.com/office/drawing/2014/main" id="{87155EE5-31F6-E447-9A45-E0DD8B964D9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83209" y="2179531"/>
            <a:ext cx="507893" cy="507893"/>
          </a:xfrm>
          <a:prstGeom prst="rect">
            <a:avLst/>
          </a:prstGeom>
        </p:spPr>
      </p:pic>
      <p:pic>
        <p:nvPicPr>
          <p:cNvPr id="6" name="Picture 5">
            <a:extLst>
              <a:ext uri="{FF2B5EF4-FFF2-40B4-BE49-F238E27FC236}">
                <a16:creationId xmlns:a16="http://schemas.microsoft.com/office/drawing/2014/main" id="{7D2012EB-9599-C645-B2AF-70F0F344CEB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81379" y="2951606"/>
            <a:ext cx="511553" cy="511553"/>
          </a:xfrm>
          <a:prstGeom prst="rect">
            <a:avLst/>
          </a:prstGeom>
        </p:spPr>
      </p:pic>
      <p:sp>
        <p:nvSpPr>
          <p:cNvPr id="7" name="TextBox 6">
            <a:extLst>
              <a:ext uri="{FF2B5EF4-FFF2-40B4-BE49-F238E27FC236}">
                <a16:creationId xmlns:a16="http://schemas.microsoft.com/office/drawing/2014/main" id="{69602B97-8159-A64F-ABEE-92A7E4EEE188}"/>
              </a:ext>
            </a:extLst>
          </p:cNvPr>
          <p:cNvSpPr txBox="1"/>
          <p:nvPr/>
        </p:nvSpPr>
        <p:spPr>
          <a:xfrm>
            <a:off x="7099231" y="1476736"/>
            <a:ext cx="239321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@NASAExplores</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5E8CBF56-5A84-694B-90C5-FBDD29ADAA99}"/>
              </a:ext>
            </a:extLst>
          </p:cNvPr>
          <p:cNvSpPr/>
          <p:nvPr/>
        </p:nvSpPr>
        <p:spPr>
          <a:xfrm>
            <a:off x="7099231" y="2241216"/>
            <a:ext cx="201529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3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@ExploreNASA</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E53AF125-3F0D-9A44-8C0A-11ED555AA6BB}"/>
              </a:ext>
            </a:extLst>
          </p:cNvPr>
          <p:cNvSpPr/>
          <p:nvPr/>
        </p:nvSpPr>
        <p:spPr>
          <a:xfrm>
            <a:off x="7099231" y="2993498"/>
            <a:ext cx="214353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30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@NASAExplores</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30FE868-70D9-5C40-A74D-14BEFAB4E82B}"/>
              </a:ext>
            </a:extLst>
          </p:cNvPr>
          <p:cNvSpPr txBox="1"/>
          <p:nvPr/>
        </p:nvSpPr>
        <p:spPr>
          <a:xfrm>
            <a:off x="7099231" y="3859338"/>
            <a:ext cx="288412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blogs.nasa.gov/artemis</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Graphic 10" descr="Document">
            <a:extLst>
              <a:ext uri="{FF2B5EF4-FFF2-40B4-BE49-F238E27FC236}">
                <a16:creationId xmlns:a16="http://schemas.microsoft.com/office/drawing/2014/main" id="{072D30E6-17A1-AE43-899B-0B237107DB6F}"/>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517115" y="3727341"/>
            <a:ext cx="640080" cy="640080"/>
          </a:xfrm>
          <a:prstGeom prst="rect">
            <a:avLst/>
          </a:prstGeom>
        </p:spPr>
      </p:pic>
      <p:sp>
        <p:nvSpPr>
          <p:cNvPr id="12" name="Rectangle 11">
            <a:extLst>
              <a:ext uri="{FF2B5EF4-FFF2-40B4-BE49-F238E27FC236}">
                <a16:creationId xmlns:a16="http://schemas.microsoft.com/office/drawing/2014/main" id="{E2114ED4-AD03-A846-BAAF-4EFF1D617CA4}"/>
              </a:ext>
            </a:extLst>
          </p:cNvPr>
          <p:cNvSpPr/>
          <p:nvPr/>
        </p:nvSpPr>
        <p:spPr>
          <a:xfrm>
            <a:off x="6581379" y="4631602"/>
            <a:ext cx="5676881"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Sign up for updates at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13">
                  <a:extLst>
                    <a:ext uri="{A12FA001-AC4F-418D-AE19-62706E023703}">
                      <ahyp:hlinkClr xmlns:ahyp="http://schemas.microsoft.com/office/drawing/2018/hyperlinkcolor" val="tx"/>
                    </a:ext>
                  </a:extLst>
                </a:hlinkClick>
              </a:rPr>
              <a:t>nasa.gov/subscribe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Title 1">
            <a:extLst>
              <a:ext uri="{FF2B5EF4-FFF2-40B4-BE49-F238E27FC236}">
                <a16:creationId xmlns:a16="http://schemas.microsoft.com/office/drawing/2014/main" id="{3CB2B6D9-479B-EF46-A217-BC923DCEB89C}"/>
              </a:ext>
            </a:extLst>
          </p:cNvPr>
          <p:cNvSpPr txBox="1">
            <a:spLocks/>
          </p:cNvSpPr>
          <p:nvPr/>
        </p:nvSpPr>
        <p:spPr>
          <a:xfrm>
            <a:off x="609600" y="365125"/>
            <a:ext cx="10515600" cy="892175"/>
          </a:xfrm>
          <a:prstGeom prst="rect">
            <a:avLst/>
          </a:prstGeom>
        </p:spPr>
        <p:txBody>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dirty="0"/>
              <a:t>Connect with us</a:t>
            </a:r>
          </a:p>
        </p:txBody>
      </p:sp>
      <p:pic>
        <p:nvPicPr>
          <p:cNvPr id="20" name="Picture 19">
            <a:extLst>
              <a:ext uri="{FF2B5EF4-FFF2-40B4-BE49-F238E27FC236}">
                <a16:creationId xmlns:a16="http://schemas.microsoft.com/office/drawing/2014/main" id="{97499D51-9714-2047-8C4A-0A2927445AB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1252833" y="179190"/>
            <a:ext cx="742044" cy="682201"/>
          </a:xfrm>
          <a:prstGeom prst="rect">
            <a:avLst/>
          </a:prstGeom>
        </p:spPr>
      </p:pic>
    </p:spTree>
    <p:extLst>
      <p:ext uri="{BB962C8B-B14F-4D97-AF65-F5344CB8AC3E}">
        <p14:creationId xmlns:p14="http://schemas.microsoft.com/office/powerpoint/2010/main" val="2252490022"/>
      </p:ext>
    </p:extLst>
  </p:cSld>
  <p:clrMapOvr>
    <a:masterClrMapping/>
  </p:clrMapOvr>
</p:sld>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_ HEOMD-Astro-template-2016 March.pptx" id="{B7AA1391-CE8D-4497-898F-59F0F8E7805C}" vid="{E07BCB11-3A35-4E02-AE44-106E661B70F4}"/>
    </a:ext>
  </a:extLst>
</a:theme>
</file>

<file path=ppt/theme/theme2.xml><?xml version="1.0" encoding="utf-8"?>
<a:theme xmlns:a="http://schemas.openxmlformats.org/drawingml/2006/main" name="7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_ HEOMD-Astro-template-2016 March.pptx" id="{B7AA1391-CE8D-4497-898F-59F0F8E7805C}" vid="{E07BCB11-3A35-4E02-AE44-106E661B70F4}"/>
    </a:ext>
  </a:extLst>
</a:theme>
</file>

<file path=ppt/theme/theme3.xml><?xml version="1.0" encoding="utf-8"?>
<a:theme xmlns:a="http://schemas.openxmlformats.org/drawingml/2006/main" name="01-HSC-ITR-PD-Intr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rgbClr val="0000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5400" cap="flat" cmpd="sng" algn="ctr">
          <a:solidFill>
            <a:srgbClr val="0000FF"/>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8_ExplorationScenario-Updated">
  <a:themeElements>
    <a:clrScheme name="Custom 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00"/>
      </a:hlink>
      <a:folHlink>
        <a:srgbClr val="FFFF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1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NASA Template Gradi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28275</TotalTime>
  <Words>919</Words>
  <Application>Microsoft Macintosh PowerPoint</Application>
  <PresentationFormat>Widescreen</PresentationFormat>
  <Paragraphs>178</Paragraphs>
  <Slides>17</Slides>
  <Notes>11</Notes>
  <HiddenSlides>0</HiddenSlides>
  <MMClips>0</MMClips>
  <ScaleCrop>false</ScaleCrop>
  <HeadingPairs>
    <vt:vector size="6" baseType="variant">
      <vt:variant>
        <vt:lpstr>Fonts Used</vt:lpstr>
      </vt:variant>
      <vt:variant>
        <vt:i4>6</vt:i4>
      </vt:variant>
      <vt:variant>
        <vt:lpstr>Theme</vt:lpstr>
      </vt:variant>
      <vt:variant>
        <vt:i4>12</vt:i4>
      </vt:variant>
      <vt:variant>
        <vt:lpstr>Slide Titles</vt:lpstr>
      </vt:variant>
      <vt:variant>
        <vt:i4>17</vt:i4>
      </vt:variant>
    </vt:vector>
  </HeadingPairs>
  <TitlesOfParts>
    <vt:vector size="35" baseType="lpstr">
      <vt:lpstr>Arial</vt:lpstr>
      <vt:lpstr>Calibri</vt:lpstr>
      <vt:lpstr>Century Gothic</vt:lpstr>
      <vt:lpstr>Monaco</vt:lpstr>
      <vt:lpstr>System Font Regular</vt:lpstr>
      <vt:lpstr>Wingdings</vt:lpstr>
      <vt:lpstr>5_ExplorationScenario-Updated</vt:lpstr>
      <vt:lpstr>7_ExplorationScenario-Updated</vt:lpstr>
      <vt:lpstr>01-HSC-ITR-PD-Intro</vt:lpstr>
      <vt:lpstr>18_ExplorationScenario-Updated</vt:lpstr>
      <vt:lpstr>Office Theme</vt:lpstr>
      <vt:lpstr>Custom Design</vt:lpstr>
      <vt:lpstr>3_Office Theme</vt:lpstr>
      <vt:lpstr>6_Office Theme</vt:lpstr>
      <vt:lpstr>1_Office Theme</vt:lpstr>
      <vt:lpstr>1_Custom Design</vt:lpstr>
      <vt:lpstr>2_Office Theme</vt:lpstr>
      <vt:lpstr>NASA Template Gradient</vt:lpstr>
      <vt:lpstr>HUMAN LANDING SYSTEM PROGRAM</vt:lpstr>
      <vt:lpstr>HLS Vision</vt:lpstr>
      <vt:lpstr>PowerPoint Presentation</vt:lpstr>
      <vt:lpstr>Human Landing System Overview</vt:lpstr>
      <vt:lpstr>PowerPoint Presentation</vt:lpstr>
      <vt:lpstr>Generic Concept of Operations</vt:lpstr>
      <vt:lpstr>Overview</vt:lpstr>
      <vt:lpstr>PowerPoint Presentation</vt:lpstr>
      <vt:lpstr>PowerPoint Presentation</vt:lpstr>
      <vt:lpstr>PowerPoint Presentation</vt:lpstr>
      <vt:lpstr>PowerPoint Presentation</vt:lpstr>
      <vt:lpstr>HLS Program Status Update</vt:lpstr>
      <vt:lpstr>HLS: An Agency-wide Team</vt:lpstr>
      <vt:lpstr>HLS NATIONAL FOOTPRINT  Utilizing the speed and innovation of industry to land the first woman and next man on the Moon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Mahoney, Erin C. (HQ-CM000)[ASRC RESEARCH &amp; TECHNOLOGY SOLUTIONS]</dc:creator>
  <cp:lastModifiedBy>Means, Laura L. (MSFC-CS30)[Analytical Services Inc. (ASI)]</cp:lastModifiedBy>
  <cp:revision>265</cp:revision>
  <cp:lastPrinted>2019-10-30T13:32:34Z</cp:lastPrinted>
  <dcterms:created xsi:type="dcterms:W3CDTF">2019-05-14T15:20:29Z</dcterms:created>
  <dcterms:modified xsi:type="dcterms:W3CDTF">2020-08-14T17:46:26Z</dcterms:modified>
</cp:coreProperties>
</file>