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95" r:id="rId2"/>
  </p:sldMasterIdLst>
  <p:notesMasterIdLst>
    <p:notesMasterId r:id="rId7"/>
  </p:notesMasterIdLst>
  <p:sldIdLst>
    <p:sldId id="768" r:id="rId3"/>
    <p:sldId id="788" r:id="rId4"/>
    <p:sldId id="792" r:id="rId5"/>
    <p:sldId id="79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5CAD"/>
    <a:srgbClr val="1E428D"/>
    <a:srgbClr val="6B9DC2"/>
    <a:srgbClr val="C8D1FE"/>
    <a:srgbClr val="EE4128"/>
    <a:srgbClr val="EF4830"/>
    <a:srgbClr val="941651"/>
    <a:srgbClr val="005493"/>
    <a:srgbClr val="99ACBD"/>
    <a:srgbClr val="1F43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3" autoAdjust="0"/>
    <p:restoredTop sz="94170" autoAdjust="0"/>
  </p:normalViewPr>
  <p:slideViewPr>
    <p:cSldViewPr snapToGrid="0" showGuides="1">
      <p:cViewPr varScale="1">
        <p:scale>
          <a:sx n="143" d="100"/>
          <a:sy n="143" d="100"/>
        </p:scale>
        <p:origin x="1272" y="2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08B5D4-1F99-4947-A8A0-3F1850FAB36A}" type="doc">
      <dgm:prSet loTypeId="urn:microsoft.com/office/officeart/2005/8/layout/radial4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8FEB894-7F70-0A48-B3D1-0DFF45C81D9E}">
      <dgm:prSet phldrT="[Text]"/>
      <dgm:spPr>
        <a:solidFill>
          <a:srgbClr val="1F5CAD"/>
        </a:solidFill>
      </dgm:spPr>
      <dgm:t>
        <a:bodyPr/>
        <a:lstStyle/>
        <a:p>
          <a:r>
            <a:rPr lang="en-US" dirty="0"/>
            <a:t>Technologies</a:t>
          </a:r>
        </a:p>
      </dgm:t>
    </dgm:pt>
    <dgm:pt modelId="{15374CC9-9C7B-F24D-87EB-D26439C3A84F}" type="parTrans" cxnId="{66785DBC-CAD3-D844-8649-C83D2B6A1B8C}">
      <dgm:prSet/>
      <dgm:spPr/>
      <dgm:t>
        <a:bodyPr/>
        <a:lstStyle/>
        <a:p>
          <a:endParaRPr lang="en-US"/>
        </a:p>
      </dgm:t>
    </dgm:pt>
    <dgm:pt modelId="{ABF2D39A-142A-2649-8760-537056106B18}" type="sibTrans" cxnId="{66785DBC-CAD3-D844-8649-C83D2B6A1B8C}">
      <dgm:prSet/>
      <dgm:spPr/>
      <dgm:t>
        <a:bodyPr/>
        <a:lstStyle/>
        <a:p>
          <a:endParaRPr lang="en-US"/>
        </a:p>
      </dgm:t>
    </dgm:pt>
    <dgm:pt modelId="{BABA6B03-D989-2947-81FD-88896FDB424A}">
      <dgm:prSet phldrT="[Text]"/>
      <dgm:spPr/>
      <dgm:t>
        <a:bodyPr/>
        <a:lstStyle/>
        <a:p>
          <a:r>
            <a:rPr lang="en-US" dirty="0"/>
            <a:t>Sustainable</a:t>
          </a:r>
        </a:p>
      </dgm:t>
    </dgm:pt>
    <dgm:pt modelId="{57A3F693-25A1-7E46-93B8-F1053ABFBD75}" type="parTrans" cxnId="{B8186400-ADEC-5D4B-8105-AAEAC0882731}">
      <dgm:prSet/>
      <dgm:spPr/>
      <dgm:t>
        <a:bodyPr/>
        <a:lstStyle/>
        <a:p>
          <a:endParaRPr lang="en-US"/>
        </a:p>
      </dgm:t>
    </dgm:pt>
    <dgm:pt modelId="{85133F0B-A5E6-B74E-A46B-5A806912B171}" type="sibTrans" cxnId="{B8186400-ADEC-5D4B-8105-AAEAC0882731}">
      <dgm:prSet/>
      <dgm:spPr/>
      <dgm:t>
        <a:bodyPr/>
        <a:lstStyle/>
        <a:p>
          <a:endParaRPr lang="en-US"/>
        </a:p>
      </dgm:t>
    </dgm:pt>
    <dgm:pt modelId="{1345EAFA-61BD-1343-A97B-C14FD66C300A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/>
            <a:t>Adaptable</a:t>
          </a:r>
        </a:p>
      </dgm:t>
    </dgm:pt>
    <dgm:pt modelId="{5B34E296-A4F6-0D4F-AE46-756CEA5A8432}" type="parTrans" cxnId="{92D59DBB-0F33-E54D-855D-4A74EC7D038E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BA04499C-F643-874D-93CF-66891E36A723}" type="sibTrans" cxnId="{92D59DBB-0F33-E54D-855D-4A74EC7D038E}">
      <dgm:prSet/>
      <dgm:spPr/>
      <dgm:t>
        <a:bodyPr/>
        <a:lstStyle/>
        <a:p>
          <a:endParaRPr lang="en-US"/>
        </a:p>
      </dgm:t>
    </dgm:pt>
    <dgm:pt modelId="{5A138A6C-EABB-4948-8E71-4732CA47DAE0}">
      <dgm:prSet phldrT="[Text]"/>
      <dgm:spPr/>
      <dgm:t>
        <a:bodyPr/>
        <a:lstStyle/>
        <a:p>
          <a:r>
            <a:rPr lang="en-US" dirty="0"/>
            <a:t>Long-life</a:t>
          </a:r>
        </a:p>
      </dgm:t>
    </dgm:pt>
    <dgm:pt modelId="{C44AAF33-9991-B045-9EF4-2059322D7734}" type="parTrans" cxnId="{CAC8167E-7D70-6344-8D84-22624CFB2ABD}">
      <dgm:prSet/>
      <dgm:spPr/>
      <dgm:t>
        <a:bodyPr/>
        <a:lstStyle/>
        <a:p>
          <a:endParaRPr lang="en-US"/>
        </a:p>
      </dgm:t>
    </dgm:pt>
    <dgm:pt modelId="{5F5BAA9B-276A-AE4F-89E0-55B8F292D231}" type="sibTrans" cxnId="{CAC8167E-7D70-6344-8D84-22624CFB2ABD}">
      <dgm:prSet/>
      <dgm:spPr/>
      <dgm:t>
        <a:bodyPr/>
        <a:lstStyle/>
        <a:p>
          <a:endParaRPr lang="en-US"/>
        </a:p>
      </dgm:t>
    </dgm:pt>
    <dgm:pt modelId="{B06CE2F2-AC26-C14F-A1FC-F35B2076C2A5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Building block</a:t>
          </a:r>
        </a:p>
      </dgm:t>
    </dgm:pt>
    <dgm:pt modelId="{7F248F5E-C4DB-9B46-8344-9B9B19E96128}" type="parTrans" cxnId="{B3EBA5D5-F132-9947-AD49-4514F84FB387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4EDC7BC8-069F-B243-9998-68688C0A6A09}" type="sibTrans" cxnId="{B3EBA5D5-F132-9947-AD49-4514F84FB387}">
      <dgm:prSet/>
      <dgm:spPr/>
      <dgm:t>
        <a:bodyPr/>
        <a:lstStyle/>
        <a:p>
          <a:endParaRPr lang="en-US"/>
        </a:p>
      </dgm:t>
    </dgm:pt>
    <dgm:pt modelId="{DE735508-2607-394E-93BD-2712C5508C70}" type="pres">
      <dgm:prSet presAssocID="{FC08B5D4-1F99-4947-A8A0-3F1850FAB36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69A12E-3331-FD47-8746-ADC0B3FEF09C}" type="pres">
      <dgm:prSet presAssocID="{88FEB894-7F70-0A48-B3D1-0DFF45C81D9E}" presName="centerShape" presStyleLbl="node0" presStyleIdx="0" presStyleCnt="1"/>
      <dgm:spPr/>
    </dgm:pt>
    <dgm:pt modelId="{9D22ADFF-E1E9-0A40-AD22-E97EB62BD091}" type="pres">
      <dgm:prSet presAssocID="{57A3F693-25A1-7E46-93B8-F1053ABFBD75}" presName="parTrans" presStyleLbl="bgSibTrans2D1" presStyleIdx="0" presStyleCnt="4"/>
      <dgm:spPr/>
    </dgm:pt>
    <dgm:pt modelId="{D38DF8B7-25C5-9C4F-8D6F-3DD895FF781C}" type="pres">
      <dgm:prSet presAssocID="{BABA6B03-D989-2947-81FD-88896FDB424A}" presName="node" presStyleLbl="node1" presStyleIdx="0" presStyleCnt="4">
        <dgm:presLayoutVars>
          <dgm:bulletEnabled val="1"/>
        </dgm:presLayoutVars>
      </dgm:prSet>
      <dgm:spPr/>
    </dgm:pt>
    <dgm:pt modelId="{1128200F-4590-EC4D-A0A9-687700ED7D7C}" type="pres">
      <dgm:prSet presAssocID="{5B34E296-A4F6-0D4F-AE46-756CEA5A8432}" presName="parTrans" presStyleLbl="bgSibTrans2D1" presStyleIdx="1" presStyleCnt="4"/>
      <dgm:spPr/>
    </dgm:pt>
    <dgm:pt modelId="{D361EE83-AE89-F24C-BC04-FB93B0DBA39F}" type="pres">
      <dgm:prSet presAssocID="{1345EAFA-61BD-1343-A97B-C14FD66C300A}" presName="node" presStyleLbl="node1" presStyleIdx="1" presStyleCnt="4">
        <dgm:presLayoutVars>
          <dgm:bulletEnabled val="1"/>
        </dgm:presLayoutVars>
      </dgm:prSet>
      <dgm:spPr/>
    </dgm:pt>
    <dgm:pt modelId="{A8DDDAED-7F16-2F41-A110-5FAC4BB11EF8}" type="pres">
      <dgm:prSet presAssocID="{C44AAF33-9991-B045-9EF4-2059322D7734}" presName="parTrans" presStyleLbl="bgSibTrans2D1" presStyleIdx="2" presStyleCnt="4"/>
      <dgm:spPr/>
    </dgm:pt>
    <dgm:pt modelId="{66DF83C3-859E-0748-9415-AB20FAEAF6B9}" type="pres">
      <dgm:prSet presAssocID="{5A138A6C-EABB-4948-8E71-4732CA47DAE0}" presName="node" presStyleLbl="node1" presStyleIdx="2" presStyleCnt="4">
        <dgm:presLayoutVars>
          <dgm:bulletEnabled val="1"/>
        </dgm:presLayoutVars>
      </dgm:prSet>
      <dgm:spPr/>
    </dgm:pt>
    <dgm:pt modelId="{958D3ADA-6459-BA4B-841D-F1248454BE92}" type="pres">
      <dgm:prSet presAssocID="{7F248F5E-C4DB-9B46-8344-9B9B19E96128}" presName="parTrans" presStyleLbl="bgSibTrans2D1" presStyleIdx="3" presStyleCnt="4"/>
      <dgm:spPr/>
    </dgm:pt>
    <dgm:pt modelId="{1279D2EB-354F-A741-8E14-0531450F5093}" type="pres">
      <dgm:prSet presAssocID="{B06CE2F2-AC26-C14F-A1FC-F35B2076C2A5}" presName="node" presStyleLbl="node1" presStyleIdx="3" presStyleCnt="4">
        <dgm:presLayoutVars>
          <dgm:bulletEnabled val="1"/>
        </dgm:presLayoutVars>
      </dgm:prSet>
      <dgm:spPr/>
    </dgm:pt>
  </dgm:ptLst>
  <dgm:cxnLst>
    <dgm:cxn modelId="{B8186400-ADEC-5D4B-8105-AAEAC0882731}" srcId="{88FEB894-7F70-0A48-B3D1-0DFF45C81D9E}" destId="{BABA6B03-D989-2947-81FD-88896FDB424A}" srcOrd="0" destOrd="0" parTransId="{57A3F693-25A1-7E46-93B8-F1053ABFBD75}" sibTransId="{85133F0B-A5E6-B74E-A46B-5A806912B171}"/>
    <dgm:cxn modelId="{625E0E02-D47D-204E-B6C4-247D171A1DD6}" type="presOf" srcId="{FC08B5D4-1F99-4947-A8A0-3F1850FAB36A}" destId="{DE735508-2607-394E-93BD-2712C5508C70}" srcOrd="0" destOrd="0" presId="urn:microsoft.com/office/officeart/2005/8/layout/radial4"/>
    <dgm:cxn modelId="{86E9930D-0096-0348-872E-86CA1E9FA01D}" type="presOf" srcId="{BABA6B03-D989-2947-81FD-88896FDB424A}" destId="{D38DF8B7-25C5-9C4F-8D6F-3DD895FF781C}" srcOrd="0" destOrd="0" presId="urn:microsoft.com/office/officeart/2005/8/layout/radial4"/>
    <dgm:cxn modelId="{55E4E74A-FAF4-854D-96C9-0A806998BD57}" type="presOf" srcId="{B06CE2F2-AC26-C14F-A1FC-F35B2076C2A5}" destId="{1279D2EB-354F-A741-8E14-0531450F5093}" srcOrd="0" destOrd="0" presId="urn:microsoft.com/office/officeart/2005/8/layout/radial4"/>
    <dgm:cxn modelId="{9A66685D-8E29-554E-8FAD-79F774F6ABE3}" type="presOf" srcId="{5A138A6C-EABB-4948-8E71-4732CA47DAE0}" destId="{66DF83C3-859E-0748-9415-AB20FAEAF6B9}" srcOrd="0" destOrd="0" presId="urn:microsoft.com/office/officeart/2005/8/layout/radial4"/>
    <dgm:cxn modelId="{FF7D126F-2C1D-9544-AE7B-EECC7C6BE443}" type="presOf" srcId="{57A3F693-25A1-7E46-93B8-F1053ABFBD75}" destId="{9D22ADFF-E1E9-0A40-AD22-E97EB62BD091}" srcOrd="0" destOrd="0" presId="urn:microsoft.com/office/officeart/2005/8/layout/radial4"/>
    <dgm:cxn modelId="{CAC8167E-7D70-6344-8D84-22624CFB2ABD}" srcId="{88FEB894-7F70-0A48-B3D1-0DFF45C81D9E}" destId="{5A138A6C-EABB-4948-8E71-4732CA47DAE0}" srcOrd="2" destOrd="0" parTransId="{C44AAF33-9991-B045-9EF4-2059322D7734}" sibTransId="{5F5BAA9B-276A-AE4F-89E0-55B8F292D231}"/>
    <dgm:cxn modelId="{BE1BC082-7D33-554A-BE74-D4EBA6F0D966}" type="presOf" srcId="{C44AAF33-9991-B045-9EF4-2059322D7734}" destId="{A8DDDAED-7F16-2F41-A110-5FAC4BB11EF8}" srcOrd="0" destOrd="0" presId="urn:microsoft.com/office/officeart/2005/8/layout/radial4"/>
    <dgm:cxn modelId="{DF8F218B-2058-8642-BFA3-71B04DF51373}" type="presOf" srcId="{5B34E296-A4F6-0D4F-AE46-756CEA5A8432}" destId="{1128200F-4590-EC4D-A0A9-687700ED7D7C}" srcOrd="0" destOrd="0" presId="urn:microsoft.com/office/officeart/2005/8/layout/radial4"/>
    <dgm:cxn modelId="{9C4E75AE-1DFB-734F-BD2A-2ED824D52B5D}" type="presOf" srcId="{7F248F5E-C4DB-9B46-8344-9B9B19E96128}" destId="{958D3ADA-6459-BA4B-841D-F1248454BE92}" srcOrd="0" destOrd="0" presId="urn:microsoft.com/office/officeart/2005/8/layout/radial4"/>
    <dgm:cxn modelId="{99A2BAB9-F153-934E-9F64-44ED30075CB9}" type="presOf" srcId="{88FEB894-7F70-0A48-B3D1-0DFF45C81D9E}" destId="{9169A12E-3331-FD47-8746-ADC0B3FEF09C}" srcOrd="0" destOrd="0" presId="urn:microsoft.com/office/officeart/2005/8/layout/radial4"/>
    <dgm:cxn modelId="{92D59DBB-0F33-E54D-855D-4A74EC7D038E}" srcId="{88FEB894-7F70-0A48-B3D1-0DFF45C81D9E}" destId="{1345EAFA-61BD-1343-A97B-C14FD66C300A}" srcOrd="1" destOrd="0" parTransId="{5B34E296-A4F6-0D4F-AE46-756CEA5A8432}" sibTransId="{BA04499C-F643-874D-93CF-66891E36A723}"/>
    <dgm:cxn modelId="{66785DBC-CAD3-D844-8649-C83D2B6A1B8C}" srcId="{FC08B5D4-1F99-4947-A8A0-3F1850FAB36A}" destId="{88FEB894-7F70-0A48-B3D1-0DFF45C81D9E}" srcOrd="0" destOrd="0" parTransId="{15374CC9-9C7B-F24D-87EB-D26439C3A84F}" sibTransId="{ABF2D39A-142A-2649-8760-537056106B18}"/>
    <dgm:cxn modelId="{2BB0DCC5-7778-1941-B9C8-0695CA21A1E4}" type="presOf" srcId="{1345EAFA-61BD-1343-A97B-C14FD66C300A}" destId="{D361EE83-AE89-F24C-BC04-FB93B0DBA39F}" srcOrd="0" destOrd="0" presId="urn:microsoft.com/office/officeart/2005/8/layout/radial4"/>
    <dgm:cxn modelId="{B3EBA5D5-F132-9947-AD49-4514F84FB387}" srcId="{88FEB894-7F70-0A48-B3D1-0DFF45C81D9E}" destId="{B06CE2F2-AC26-C14F-A1FC-F35B2076C2A5}" srcOrd="3" destOrd="0" parTransId="{7F248F5E-C4DB-9B46-8344-9B9B19E96128}" sibTransId="{4EDC7BC8-069F-B243-9998-68688C0A6A09}"/>
    <dgm:cxn modelId="{9006DB63-385C-804E-990A-545CCA3E3BB7}" type="presParOf" srcId="{DE735508-2607-394E-93BD-2712C5508C70}" destId="{9169A12E-3331-FD47-8746-ADC0B3FEF09C}" srcOrd="0" destOrd="0" presId="urn:microsoft.com/office/officeart/2005/8/layout/radial4"/>
    <dgm:cxn modelId="{4E6586B1-567D-D54F-ABAE-5F9C20A9B148}" type="presParOf" srcId="{DE735508-2607-394E-93BD-2712C5508C70}" destId="{9D22ADFF-E1E9-0A40-AD22-E97EB62BD091}" srcOrd="1" destOrd="0" presId="urn:microsoft.com/office/officeart/2005/8/layout/radial4"/>
    <dgm:cxn modelId="{2E625DB5-AF03-EA48-8AEB-18E16ED3C7E5}" type="presParOf" srcId="{DE735508-2607-394E-93BD-2712C5508C70}" destId="{D38DF8B7-25C5-9C4F-8D6F-3DD895FF781C}" srcOrd="2" destOrd="0" presId="urn:microsoft.com/office/officeart/2005/8/layout/radial4"/>
    <dgm:cxn modelId="{AA426E41-EB62-5B43-821F-B4DF878CFD61}" type="presParOf" srcId="{DE735508-2607-394E-93BD-2712C5508C70}" destId="{1128200F-4590-EC4D-A0A9-687700ED7D7C}" srcOrd="3" destOrd="0" presId="urn:microsoft.com/office/officeart/2005/8/layout/radial4"/>
    <dgm:cxn modelId="{9E517E8E-A56C-314F-815D-130DCF8597B5}" type="presParOf" srcId="{DE735508-2607-394E-93BD-2712C5508C70}" destId="{D361EE83-AE89-F24C-BC04-FB93B0DBA39F}" srcOrd="4" destOrd="0" presId="urn:microsoft.com/office/officeart/2005/8/layout/radial4"/>
    <dgm:cxn modelId="{363C0A8F-0167-824C-8AAF-9B995E562E89}" type="presParOf" srcId="{DE735508-2607-394E-93BD-2712C5508C70}" destId="{A8DDDAED-7F16-2F41-A110-5FAC4BB11EF8}" srcOrd="5" destOrd="0" presId="urn:microsoft.com/office/officeart/2005/8/layout/radial4"/>
    <dgm:cxn modelId="{511860A9-6364-7344-8D94-B05E974FE165}" type="presParOf" srcId="{DE735508-2607-394E-93BD-2712C5508C70}" destId="{66DF83C3-859E-0748-9415-AB20FAEAF6B9}" srcOrd="6" destOrd="0" presId="urn:microsoft.com/office/officeart/2005/8/layout/radial4"/>
    <dgm:cxn modelId="{55E8D166-23AB-0946-BDF9-6EFD9EA85E0A}" type="presParOf" srcId="{DE735508-2607-394E-93BD-2712C5508C70}" destId="{958D3ADA-6459-BA4B-841D-F1248454BE92}" srcOrd="7" destOrd="0" presId="urn:microsoft.com/office/officeart/2005/8/layout/radial4"/>
    <dgm:cxn modelId="{A255C88B-8A84-4343-B541-0C7458886ECA}" type="presParOf" srcId="{DE735508-2607-394E-93BD-2712C5508C70}" destId="{1279D2EB-354F-A741-8E14-0531450F5093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070933-8E6C-2C43-AB44-0BB0B3DDAF17}" type="doc">
      <dgm:prSet loTypeId="urn:microsoft.com/office/officeart/2005/8/layout/vList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6AB195-DF5D-934A-A349-44D9E6B88419}">
      <dgm:prSet phldrT="[Text]" custT="1"/>
      <dgm:spPr>
        <a:solidFill>
          <a:srgbClr val="1F5CAD"/>
        </a:solidFill>
        <a:ln>
          <a:noFill/>
        </a:ln>
      </dgm:spPr>
      <dgm:t>
        <a:bodyPr/>
        <a:lstStyle/>
        <a:p>
          <a:r>
            <a: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Persistent Orbital Assets</a:t>
          </a:r>
        </a:p>
      </dgm:t>
    </dgm:pt>
    <dgm:pt modelId="{1D9276B9-A19F-6C4E-94E9-67A50709CC29}" type="parTrans" cxnId="{9C32DBA7-C0AC-0F4F-9632-F1BA4FD0AF1C}">
      <dgm:prSet/>
      <dgm:spPr/>
      <dgm:t>
        <a:bodyPr/>
        <a:lstStyle/>
        <a:p>
          <a:endParaRPr lang="en-US"/>
        </a:p>
      </dgm:t>
    </dgm:pt>
    <dgm:pt modelId="{43D0360D-FC31-B940-A3DE-C06E0C81FF08}" type="sibTrans" cxnId="{9C32DBA7-C0AC-0F4F-9632-F1BA4FD0AF1C}">
      <dgm:prSet/>
      <dgm:spPr/>
      <dgm:t>
        <a:bodyPr/>
        <a:lstStyle/>
        <a:p>
          <a:endParaRPr lang="en-US"/>
        </a:p>
      </dgm:t>
    </dgm:pt>
    <dgm:pt modelId="{E2F6F122-208C-EA4B-9ABD-2C43797F28F9}">
      <dgm:prSet phldrT="[Text]" custT="1"/>
      <dgm:spPr>
        <a:solidFill>
          <a:srgbClr val="1F5CAD"/>
        </a:solidFill>
        <a:ln>
          <a:noFill/>
        </a:ln>
      </dgm:spPr>
      <dgm:t>
        <a:bodyPr/>
        <a:lstStyle/>
        <a:p>
          <a:r>
            <a: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Surface Infrastructure</a:t>
          </a:r>
        </a:p>
      </dgm:t>
    </dgm:pt>
    <dgm:pt modelId="{8BD3550B-8F5B-B34D-B23A-912BE89F89B8}" type="parTrans" cxnId="{531BA316-DE2A-2440-9C61-F5BDE9BF97E7}">
      <dgm:prSet/>
      <dgm:spPr/>
      <dgm:t>
        <a:bodyPr/>
        <a:lstStyle/>
        <a:p>
          <a:endParaRPr lang="en-US"/>
        </a:p>
      </dgm:t>
    </dgm:pt>
    <dgm:pt modelId="{282DAD8E-D309-4147-B102-AEAA82BA8006}" type="sibTrans" cxnId="{531BA316-DE2A-2440-9C61-F5BDE9BF97E7}">
      <dgm:prSet/>
      <dgm:spPr/>
      <dgm:t>
        <a:bodyPr/>
        <a:lstStyle/>
        <a:p>
          <a:endParaRPr lang="en-US"/>
        </a:p>
      </dgm:t>
    </dgm:pt>
    <dgm:pt modelId="{4670F608-1644-F04C-93ED-D4E6050A1E08}">
      <dgm:prSet/>
      <dgm:spPr/>
      <dgm:t>
        <a:bodyPr/>
        <a:lstStyle/>
        <a:p>
          <a:pPr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E-beam Welding 				| </a:t>
          </a:r>
          <a:r>
            <a: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Ms. Karen </a:t>
          </a:r>
          <a:r>
            <a:rPr lang="en-US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Taminger</a:t>
          </a:r>
          <a:endParaRPr lang="en-US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E97553-A8F2-274F-862A-14228607ACB1}" type="parTrans" cxnId="{7F0D4552-1040-A542-8636-69B512B55CAA}">
      <dgm:prSet/>
      <dgm:spPr/>
      <dgm:t>
        <a:bodyPr/>
        <a:lstStyle/>
        <a:p>
          <a:endParaRPr lang="en-US"/>
        </a:p>
      </dgm:t>
    </dgm:pt>
    <dgm:pt modelId="{C5D887CF-2AD6-6243-961F-81EFD62CD12F}" type="sibTrans" cxnId="{7F0D4552-1040-A542-8636-69B512B55CAA}">
      <dgm:prSet/>
      <dgm:spPr/>
      <dgm:t>
        <a:bodyPr/>
        <a:lstStyle/>
        <a:p>
          <a:endParaRPr lang="en-US"/>
        </a:p>
      </dgm:t>
    </dgm:pt>
    <dgm:pt modelId="{C0AD52C1-FCF1-DC49-8050-D3CF9DD6E9B1}">
      <dgm:prSet/>
      <dgm:spPr/>
      <dgm:t>
        <a:bodyPr/>
        <a:lstStyle/>
        <a:p>
          <a:pPr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Safe Haven 					| </a:t>
          </a:r>
          <a:r>
            <a: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Mr. Pat Cosgrove</a:t>
          </a:r>
        </a:p>
      </dgm:t>
    </dgm:pt>
    <dgm:pt modelId="{5B59D6D0-DF09-F848-890E-FC56B760937D}" type="parTrans" cxnId="{3690B7C4-D1E5-DF41-8391-2190B23BBBA0}">
      <dgm:prSet/>
      <dgm:spPr/>
      <dgm:t>
        <a:bodyPr/>
        <a:lstStyle/>
        <a:p>
          <a:endParaRPr lang="en-US"/>
        </a:p>
      </dgm:t>
    </dgm:pt>
    <dgm:pt modelId="{58AB5F25-9D69-AF4C-A320-C32DBB7A1E6C}" type="sibTrans" cxnId="{3690B7C4-D1E5-DF41-8391-2190B23BBBA0}">
      <dgm:prSet/>
      <dgm:spPr/>
      <dgm:t>
        <a:bodyPr/>
        <a:lstStyle/>
        <a:p>
          <a:endParaRPr lang="en-US"/>
        </a:p>
      </dgm:t>
    </dgm:pt>
    <dgm:pt modelId="{B17C8DA3-7164-0D4A-9FC6-3826E6519A6D}">
      <dgm:prSet/>
      <dgm:spPr/>
      <dgm:t>
        <a:bodyPr/>
        <a:lstStyle/>
        <a:p>
          <a:pPr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Surface Construction 				| </a:t>
          </a:r>
          <a:r>
            <a: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Dr. Bob Moses</a:t>
          </a:r>
        </a:p>
      </dgm:t>
    </dgm:pt>
    <dgm:pt modelId="{8799EA9F-AE73-C948-8056-1103FD6752B0}" type="parTrans" cxnId="{3844F020-4AF1-514A-85CD-FABBCEA33BB5}">
      <dgm:prSet/>
      <dgm:spPr/>
      <dgm:t>
        <a:bodyPr/>
        <a:lstStyle/>
        <a:p>
          <a:endParaRPr lang="en-US"/>
        </a:p>
      </dgm:t>
    </dgm:pt>
    <dgm:pt modelId="{E258842C-CE70-7D4D-8E77-90B9E50B8501}" type="sibTrans" cxnId="{3844F020-4AF1-514A-85CD-FABBCEA33BB5}">
      <dgm:prSet/>
      <dgm:spPr/>
      <dgm:t>
        <a:bodyPr/>
        <a:lstStyle/>
        <a:p>
          <a:endParaRPr lang="en-US"/>
        </a:p>
      </dgm:t>
    </dgm:pt>
    <dgm:pt modelId="{A79EE8FE-EB63-4A47-BE96-D3B0B6DACDB7}">
      <dgm:prSet/>
      <dgm:spPr/>
      <dgm:t>
        <a:bodyPr/>
        <a:lstStyle/>
        <a:p>
          <a:pPr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Modular Structures and Assembly		| </a:t>
          </a:r>
          <a:r>
            <a:rPr 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Mr. Bill Doggett and Mr. John Dorsey </a:t>
          </a:r>
        </a:p>
      </dgm:t>
    </dgm:pt>
    <dgm:pt modelId="{282FD472-AE01-EB45-B1D0-3D4C25E6081E}" type="parTrans" cxnId="{6F37CACD-3990-6846-B8D9-F3C87713F3A8}">
      <dgm:prSet/>
      <dgm:spPr/>
      <dgm:t>
        <a:bodyPr/>
        <a:lstStyle/>
        <a:p>
          <a:endParaRPr lang="en-US"/>
        </a:p>
      </dgm:t>
    </dgm:pt>
    <dgm:pt modelId="{FF7DEDC1-8007-8041-B6CB-F0C49C4B4205}" type="sibTrans" cxnId="{6F37CACD-3990-6846-B8D9-F3C87713F3A8}">
      <dgm:prSet/>
      <dgm:spPr/>
      <dgm:t>
        <a:bodyPr/>
        <a:lstStyle/>
        <a:p>
          <a:endParaRPr lang="en-US"/>
        </a:p>
      </dgm:t>
    </dgm:pt>
    <dgm:pt modelId="{D3E3463E-6350-514D-9C54-37CEF86F92A4}" type="pres">
      <dgm:prSet presAssocID="{84070933-8E6C-2C43-AB44-0BB0B3DDAF17}" presName="linear" presStyleCnt="0">
        <dgm:presLayoutVars>
          <dgm:animLvl val="lvl"/>
          <dgm:resizeHandles val="exact"/>
        </dgm:presLayoutVars>
      </dgm:prSet>
      <dgm:spPr/>
    </dgm:pt>
    <dgm:pt modelId="{15309391-510B-4048-914E-D5D779C76E6C}" type="pres">
      <dgm:prSet presAssocID="{1A6AB195-DF5D-934A-A349-44D9E6B88419}" presName="parentText" presStyleLbl="node1" presStyleIdx="0" presStyleCnt="2" custScaleY="45091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E7B325C0-B2FE-5440-93BD-D7BFC6CF40B8}" type="pres">
      <dgm:prSet presAssocID="{1A6AB195-DF5D-934A-A349-44D9E6B88419}" presName="childText" presStyleLbl="revTx" presStyleIdx="0" presStyleCnt="2" custScaleY="23653">
        <dgm:presLayoutVars>
          <dgm:bulletEnabled val="1"/>
        </dgm:presLayoutVars>
      </dgm:prSet>
      <dgm:spPr/>
    </dgm:pt>
    <dgm:pt modelId="{8694CA9F-010E-B145-8E2C-CA85A93BC94E}" type="pres">
      <dgm:prSet presAssocID="{E2F6F122-208C-EA4B-9ABD-2C43797F28F9}" presName="parentText" presStyleLbl="node1" presStyleIdx="1" presStyleCnt="2" custScaleY="43387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0D524206-F812-E847-9902-61FA727BAE19}" type="pres">
      <dgm:prSet presAssocID="{E2F6F122-208C-EA4B-9ABD-2C43797F28F9}" presName="childText" presStyleLbl="revTx" presStyleIdx="1" presStyleCnt="2" custScaleY="61708">
        <dgm:presLayoutVars>
          <dgm:bulletEnabled val="1"/>
        </dgm:presLayoutVars>
      </dgm:prSet>
      <dgm:spPr/>
    </dgm:pt>
  </dgm:ptLst>
  <dgm:cxnLst>
    <dgm:cxn modelId="{531BA316-DE2A-2440-9C61-F5BDE9BF97E7}" srcId="{84070933-8E6C-2C43-AB44-0BB0B3DDAF17}" destId="{E2F6F122-208C-EA4B-9ABD-2C43797F28F9}" srcOrd="1" destOrd="0" parTransId="{8BD3550B-8F5B-B34D-B23A-912BE89F89B8}" sibTransId="{282DAD8E-D309-4147-B102-AEAA82BA8006}"/>
    <dgm:cxn modelId="{C930F616-45B9-FB4F-9F19-90F28862F548}" type="presOf" srcId="{4670F608-1644-F04C-93ED-D4E6050A1E08}" destId="{E7B325C0-B2FE-5440-93BD-D7BFC6CF40B8}" srcOrd="0" destOrd="0" presId="urn:microsoft.com/office/officeart/2005/8/layout/vList2"/>
    <dgm:cxn modelId="{3844F020-4AF1-514A-85CD-FABBCEA33BB5}" srcId="{E2F6F122-208C-EA4B-9ABD-2C43797F28F9}" destId="{B17C8DA3-7164-0D4A-9FC6-3826E6519A6D}" srcOrd="1" destOrd="0" parTransId="{8799EA9F-AE73-C948-8056-1103FD6752B0}" sibTransId="{E258842C-CE70-7D4D-8E77-90B9E50B8501}"/>
    <dgm:cxn modelId="{C4AFBA2D-8661-5542-832A-59E40B3045FD}" type="presOf" srcId="{B17C8DA3-7164-0D4A-9FC6-3826E6519A6D}" destId="{0D524206-F812-E847-9902-61FA727BAE19}" srcOrd="0" destOrd="1" presId="urn:microsoft.com/office/officeart/2005/8/layout/vList2"/>
    <dgm:cxn modelId="{AD97243F-E663-864B-BD94-DADFF3FEEC9A}" type="presOf" srcId="{84070933-8E6C-2C43-AB44-0BB0B3DDAF17}" destId="{D3E3463E-6350-514D-9C54-37CEF86F92A4}" srcOrd="0" destOrd="0" presId="urn:microsoft.com/office/officeart/2005/8/layout/vList2"/>
    <dgm:cxn modelId="{7F0D4552-1040-A542-8636-69B512B55CAA}" srcId="{1A6AB195-DF5D-934A-A349-44D9E6B88419}" destId="{4670F608-1644-F04C-93ED-D4E6050A1E08}" srcOrd="0" destOrd="0" parTransId="{0FE97553-A8F2-274F-862A-14228607ACB1}" sibTransId="{C5D887CF-2AD6-6243-961F-81EFD62CD12F}"/>
    <dgm:cxn modelId="{0DA41384-204B-4243-AFF0-868CE72F2953}" type="presOf" srcId="{C0AD52C1-FCF1-DC49-8050-D3CF9DD6E9B1}" destId="{0D524206-F812-E847-9902-61FA727BAE19}" srcOrd="0" destOrd="0" presId="urn:microsoft.com/office/officeart/2005/8/layout/vList2"/>
    <dgm:cxn modelId="{464559A0-C9A1-6A41-99FC-479F78FD34FA}" type="presOf" srcId="{A79EE8FE-EB63-4A47-BE96-D3B0B6DACDB7}" destId="{E7B325C0-B2FE-5440-93BD-D7BFC6CF40B8}" srcOrd="0" destOrd="1" presId="urn:microsoft.com/office/officeart/2005/8/layout/vList2"/>
    <dgm:cxn modelId="{9C32DBA7-C0AC-0F4F-9632-F1BA4FD0AF1C}" srcId="{84070933-8E6C-2C43-AB44-0BB0B3DDAF17}" destId="{1A6AB195-DF5D-934A-A349-44D9E6B88419}" srcOrd="0" destOrd="0" parTransId="{1D9276B9-A19F-6C4E-94E9-67A50709CC29}" sibTransId="{43D0360D-FC31-B940-A3DE-C06E0C81FF08}"/>
    <dgm:cxn modelId="{9F7B4BC3-9B5F-ED44-B903-EF7FED84241A}" type="presOf" srcId="{E2F6F122-208C-EA4B-9ABD-2C43797F28F9}" destId="{8694CA9F-010E-B145-8E2C-CA85A93BC94E}" srcOrd="0" destOrd="0" presId="urn:microsoft.com/office/officeart/2005/8/layout/vList2"/>
    <dgm:cxn modelId="{3690B7C4-D1E5-DF41-8391-2190B23BBBA0}" srcId="{E2F6F122-208C-EA4B-9ABD-2C43797F28F9}" destId="{C0AD52C1-FCF1-DC49-8050-D3CF9DD6E9B1}" srcOrd="0" destOrd="0" parTransId="{5B59D6D0-DF09-F848-890E-FC56B760937D}" sibTransId="{58AB5F25-9D69-AF4C-A320-C32DBB7A1E6C}"/>
    <dgm:cxn modelId="{6F37CACD-3990-6846-B8D9-F3C87713F3A8}" srcId="{1A6AB195-DF5D-934A-A349-44D9E6B88419}" destId="{A79EE8FE-EB63-4A47-BE96-D3B0B6DACDB7}" srcOrd="1" destOrd="0" parTransId="{282FD472-AE01-EB45-B1D0-3D4C25E6081E}" sibTransId="{FF7DEDC1-8007-8041-B6CB-F0C49C4B4205}"/>
    <dgm:cxn modelId="{8B8DD9F7-AECF-A34B-90B2-4A8305032F63}" type="presOf" srcId="{1A6AB195-DF5D-934A-A349-44D9E6B88419}" destId="{15309391-510B-4048-914E-D5D779C76E6C}" srcOrd="0" destOrd="0" presId="urn:microsoft.com/office/officeart/2005/8/layout/vList2"/>
    <dgm:cxn modelId="{7315B825-DC29-704B-B54D-493B0F527863}" type="presParOf" srcId="{D3E3463E-6350-514D-9C54-37CEF86F92A4}" destId="{15309391-510B-4048-914E-D5D779C76E6C}" srcOrd="0" destOrd="0" presId="urn:microsoft.com/office/officeart/2005/8/layout/vList2"/>
    <dgm:cxn modelId="{F81C6C67-B712-574B-B454-CBE748DE50D2}" type="presParOf" srcId="{D3E3463E-6350-514D-9C54-37CEF86F92A4}" destId="{E7B325C0-B2FE-5440-93BD-D7BFC6CF40B8}" srcOrd="1" destOrd="0" presId="urn:microsoft.com/office/officeart/2005/8/layout/vList2"/>
    <dgm:cxn modelId="{7DB55697-4085-ED49-A9D7-9B0D9897F9E2}" type="presParOf" srcId="{D3E3463E-6350-514D-9C54-37CEF86F92A4}" destId="{8694CA9F-010E-B145-8E2C-CA85A93BC94E}" srcOrd="2" destOrd="0" presId="urn:microsoft.com/office/officeart/2005/8/layout/vList2"/>
    <dgm:cxn modelId="{382E52E2-A36A-F148-AC06-FC2205FB0498}" type="presParOf" srcId="{D3E3463E-6350-514D-9C54-37CEF86F92A4}" destId="{0D524206-F812-E847-9902-61FA727BAE1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69A12E-3331-FD47-8746-ADC0B3FEF09C}">
      <dsp:nvSpPr>
        <dsp:cNvPr id="0" name=""/>
        <dsp:cNvSpPr/>
      </dsp:nvSpPr>
      <dsp:spPr>
        <a:xfrm>
          <a:off x="4168483" y="2135951"/>
          <a:ext cx="2038015" cy="2038015"/>
        </a:xfrm>
        <a:prstGeom prst="ellipse">
          <a:avLst/>
        </a:prstGeom>
        <a:solidFill>
          <a:srgbClr val="1F5CA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Technologies</a:t>
          </a:r>
        </a:p>
      </dsp:txBody>
      <dsp:txXfrm>
        <a:off x="4466943" y="2434411"/>
        <a:ext cx="1441095" cy="1441095"/>
      </dsp:txXfrm>
    </dsp:sp>
    <dsp:sp modelId="{9D22ADFF-E1E9-0A40-AD22-E97EB62BD091}">
      <dsp:nvSpPr>
        <dsp:cNvPr id="0" name=""/>
        <dsp:cNvSpPr/>
      </dsp:nvSpPr>
      <dsp:spPr>
        <a:xfrm rot="11700000">
          <a:off x="2625757" y="2381497"/>
          <a:ext cx="1517972" cy="580834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DF8B7-25C5-9C4F-8D6F-3DD895FF781C}">
      <dsp:nvSpPr>
        <dsp:cNvPr id="0" name=""/>
        <dsp:cNvSpPr/>
      </dsp:nvSpPr>
      <dsp:spPr>
        <a:xfrm>
          <a:off x="1683561" y="1701028"/>
          <a:ext cx="1936114" cy="154889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Sustainable</a:t>
          </a:r>
        </a:p>
      </dsp:txBody>
      <dsp:txXfrm>
        <a:off x="1728926" y="1746393"/>
        <a:ext cx="1845384" cy="1458161"/>
      </dsp:txXfrm>
    </dsp:sp>
    <dsp:sp modelId="{1128200F-4590-EC4D-A0A9-687700ED7D7C}">
      <dsp:nvSpPr>
        <dsp:cNvPr id="0" name=""/>
        <dsp:cNvSpPr/>
      </dsp:nvSpPr>
      <dsp:spPr>
        <a:xfrm rot="14700000">
          <a:off x="3639754" y="1173062"/>
          <a:ext cx="1517972" cy="58083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1EE83-AE89-F24C-BC04-FB93B0DBA39F}">
      <dsp:nvSpPr>
        <dsp:cNvPr id="0" name=""/>
        <dsp:cNvSpPr/>
      </dsp:nvSpPr>
      <dsp:spPr>
        <a:xfrm>
          <a:off x="3109922" y="1158"/>
          <a:ext cx="1936114" cy="154889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Adaptable</a:t>
          </a:r>
        </a:p>
      </dsp:txBody>
      <dsp:txXfrm>
        <a:off x="3155287" y="46523"/>
        <a:ext cx="1845384" cy="1458161"/>
      </dsp:txXfrm>
    </dsp:sp>
    <dsp:sp modelId="{A8DDDAED-7F16-2F41-A110-5FAC4BB11EF8}">
      <dsp:nvSpPr>
        <dsp:cNvPr id="0" name=""/>
        <dsp:cNvSpPr/>
      </dsp:nvSpPr>
      <dsp:spPr>
        <a:xfrm rot="17700000">
          <a:off x="5217254" y="1173062"/>
          <a:ext cx="1517972" cy="580834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F83C3-859E-0748-9415-AB20FAEAF6B9}">
      <dsp:nvSpPr>
        <dsp:cNvPr id="0" name=""/>
        <dsp:cNvSpPr/>
      </dsp:nvSpPr>
      <dsp:spPr>
        <a:xfrm>
          <a:off x="5328945" y="1158"/>
          <a:ext cx="1936114" cy="154889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Long-life</a:t>
          </a:r>
        </a:p>
      </dsp:txBody>
      <dsp:txXfrm>
        <a:off x="5374310" y="46523"/>
        <a:ext cx="1845384" cy="1458161"/>
      </dsp:txXfrm>
    </dsp:sp>
    <dsp:sp modelId="{958D3ADA-6459-BA4B-841D-F1248454BE92}">
      <dsp:nvSpPr>
        <dsp:cNvPr id="0" name=""/>
        <dsp:cNvSpPr/>
      </dsp:nvSpPr>
      <dsp:spPr>
        <a:xfrm rot="20700000">
          <a:off x="6231252" y="2381497"/>
          <a:ext cx="1517972" cy="580834"/>
        </a:xfrm>
        <a:prstGeom prst="lef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9D2EB-354F-A741-8E14-0531450F5093}">
      <dsp:nvSpPr>
        <dsp:cNvPr id="0" name=""/>
        <dsp:cNvSpPr/>
      </dsp:nvSpPr>
      <dsp:spPr>
        <a:xfrm>
          <a:off x="6755305" y="1701028"/>
          <a:ext cx="1936114" cy="1548891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55245" rIns="55245" bIns="5524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Building block</a:t>
          </a:r>
        </a:p>
      </dsp:txBody>
      <dsp:txXfrm>
        <a:off x="6800670" y="1746393"/>
        <a:ext cx="1845384" cy="14581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309391-510B-4048-914E-D5D779C76E6C}">
      <dsp:nvSpPr>
        <dsp:cNvPr id="0" name=""/>
        <dsp:cNvSpPr/>
      </dsp:nvSpPr>
      <dsp:spPr>
        <a:xfrm>
          <a:off x="0" y="401924"/>
          <a:ext cx="11252954" cy="540226"/>
        </a:xfrm>
        <a:prstGeom prst="rect">
          <a:avLst/>
        </a:prstGeom>
        <a:solidFill>
          <a:srgbClr val="1F5CA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Persistent Orbital Assets</a:t>
          </a:r>
        </a:p>
      </dsp:txBody>
      <dsp:txXfrm>
        <a:off x="0" y="401924"/>
        <a:ext cx="11252954" cy="540226"/>
      </dsp:txXfrm>
    </dsp:sp>
    <dsp:sp modelId="{E7B325C0-B2FE-5440-93BD-D7BFC6CF40B8}">
      <dsp:nvSpPr>
        <dsp:cNvPr id="0" name=""/>
        <dsp:cNvSpPr/>
      </dsp:nvSpPr>
      <dsp:spPr>
        <a:xfrm>
          <a:off x="0" y="942150"/>
          <a:ext cx="11252954" cy="103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728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sz="2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E-beam Welding 				| </a:t>
          </a:r>
          <a:r>
            <a:rPr lang="en-US" sz="22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Ms. Karen </a:t>
          </a:r>
          <a:r>
            <a:rPr lang="en-US" sz="2200" kern="1200" dirty="0" err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Taminger</a:t>
          </a:r>
          <a:endParaRPr lang="en-US" sz="2200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sz="2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Modular Structures and Assembly		| </a:t>
          </a:r>
          <a:r>
            <a:rPr lang="en-US" sz="22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Mr. Bill Doggett and Mr. John Dorsey </a:t>
          </a:r>
        </a:p>
      </dsp:txBody>
      <dsp:txXfrm>
        <a:off x="0" y="942150"/>
        <a:ext cx="11252954" cy="1034071"/>
      </dsp:txXfrm>
    </dsp:sp>
    <dsp:sp modelId="{8694CA9F-010E-B145-8E2C-CA85A93BC94E}">
      <dsp:nvSpPr>
        <dsp:cNvPr id="0" name=""/>
        <dsp:cNvSpPr/>
      </dsp:nvSpPr>
      <dsp:spPr>
        <a:xfrm>
          <a:off x="0" y="1976221"/>
          <a:ext cx="11252954" cy="519810"/>
        </a:xfrm>
        <a:prstGeom prst="rect">
          <a:avLst/>
        </a:prstGeom>
        <a:solidFill>
          <a:srgbClr val="1F5CA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Surface Infrastructure</a:t>
          </a:r>
        </a:p>
      </dsp:txBody>
      <dsp:txXfrm>
        <a:off x="0" y="1976221"/>
        <a:ext cx="11252954" cy="519810"/>
      </dsp:txXfrm>
    </dsp:sp>
    <dsp:sp modelId="{0D524206-F812-E847-9902-61FA727BAE19}">
      <dsp:nvSpPr>
        <dsp:cNvPr id="0" name=""/>
        <dsp:cNvSpPr/>
      </dsp:nvSpPr>
      <dsp:spPr>
        <a:xfrm>
          <a:off x="0" y="2496032"/>
          <a:ext cx="11252954" cy="18393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728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sz="2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Safe Haven 					| </a:t>
          </a:r>
          <a:r>
            <a:rPr lang="en-US" sz="22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Mr. Pat Cosgrove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lr>
              <a:schemeClr val="tx1"/>
            </a:buClr>
            <a:buFont typeface="Arial" panose="020B0604020202020204" pitchFamily="34" charset="0"/>
            <a:buChar char="•"/>
          </a:pPr>
          <a:r>
            <a:rPr lang="en-US" sz="2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Surface Construction 				| </a:t>
          </a:r>
          <a:r>
            <a:rPr lang="en-US" sz="2200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Dr. Bob Moses</a:t>
          </a:r>
        </a:p>
      </dsp:txBody>
      <dsp:txXfrm>
        <a:off x="0" y="2496032"/>
        <a:ext cx="11252954" cy="1839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92E0B-33EB-4FAB-913B-CB969DA9A764}" type="datetimeFigureOut">
              <a:rPr lang="en-US" smtClean="0"/>
              <a:t>9/3/20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8FB86-2C98-4BC1-8CEF-DD78FFB7A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5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964AF-67D7-4DAA-B237-275120B96A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703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8FB86-2C98-4BC1-8CEF-DD78FFB7A9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03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Access – harsh environments, new (space, Mars, etc.)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8FB86-2C98-4BC1-8CEF-DD78FFB7A9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15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45" b="51754"/>
          <a:stretch/>
        </p:blipFill>
        <p:spPr>
          <a:xfrm>
            <a:off x="2994" y="0"/>
            <a:ext cx="12189005" cy="974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8645" y="56388"/>
            <a:ext cx="10289659" cy="917308"/>
          </a:xfrm>
        </p:spPr>
        <p:txBody>
          <a:bodyPr>
            <a:normAutofit/>
          </a:bodyPr>
          <a:lstStyle>
            <a:lvl1pPr>
              <a:defRPr sz="3200" b="1" baseline="0">
                <a:solidFill>
                  <a:schemeClr val="bg1"/>
                </a:solidFill>
                <a:effectLst>
                  <a:outerShdw blurRad="50800" dist="38100" dir="2700000" algn="tl" rotWithShape="0">
                    <a:srgbClr val="FF0000">
                      <a:alpha val="90000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644" y="1155004"/>
            <a:ext cx="11770797" cy="5230556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100000"/>
              </a:lnSpc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6853" y="6644004"/>
            <a:ext cx="2743200" cy="213997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C9FC519-7947-4F21-BC86-1F1EE0CE6A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28983" y="6644004"/>
            <a:ext cx="2953564" cy="186693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NASA Confidential Information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8523" y="997519"/>
            <a:ext cx="12200523" cy="0"/>
          </a:xfrm>
          <a:prstGeom prst="line">
            <a:avLst/>
          </a:prstGeom>
          <a:ln w="57150">
            <a:solidFill>
              <a:srgbClr val="1F4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 userDrawn="1"/>
        </p:nvSpPr>
        <p:spPr>
          <a:xfrm>
            <a:off x="10837847" y="76200"/>
            <a:ext cx="1206735" cy="120673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592" y="56783"/>
            <a:ext cx="1228941" cy="1242641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203199" y="6453509"/>
            <a:ext cx="419395" cy="365441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1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49288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chemeClr val="bg1"/>
                </a:solidFill>
              </a:defRPr>
            </a:lvl1pPr>
          </a:lstStyle>
          <a:p>
            <a:pPr algn="r"/>
            <a:fld id="{953CACB3-1301-4813-B6DD-FB014763EE83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2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928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CC97F-C885-462F-ADCC-A71818544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15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7617" y="574676"/>
            <a:ext cx="914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Satellite Servicing Projects Division Overview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7446"/>
            <a:ext cx="4114800" cy="214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NASA Confidential and ITAR/EAR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67849" y="6627446"/>
            <a:ext cx="2743200" cy="2305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F3765C5-06D7-4591-8FAA-E8D2ABAC31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413318" y="2086433"/>
            <a:ext cx="9258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Benjamin Reed </a:t>
            </a:r>
          </a:p>
          <a:p>
            <a:pPr lvl="0"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Deputy Director, Satellite Servicing Projects Division </a:t>
            </a:r>
          </a:p>
          <a:p>
            <a:pPr lvl="0"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NASA’s Goddard Space Flight Center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136339" y="56388"/>
            <a:ext cx="1345353" cy="879208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545" y="-20233"/>
            <a:ext cx="1367423" cy="1025567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1352550" y="1943101"/>
            <a:ext cx="9486900" cy="0"/>
          </a:xfrm>
          <a:prstGeom prst="line">
            <a:avLst/>
          </a:prstGeom>
          <a:ln w="57150">
            <a:solidFill>
              <a:srgbClr val="1A5D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748561"/>
      </p:ext>
    </p:extLst>
  </p:cSld>
  <p:clrMap bg1="lt1" tx1="dk1" bg2="lt2" tx2="dk2" accent1="accent1" accent2="accent2" accent3="accent3" accent4="accent4" accent5="accent5" accent6="accent6" hlink="hlink" folHlink="folHlink"/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1" kern="1200" baseline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344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407324" y="1233312"/>
            <a:ext cx="3989464" cy="5384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US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8871" y="4075796"/>
            <a:ext cx="5489831" cy="9848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glow rad="12700">
                    <a:schemeClr val="accent1">
                      <a:alpha val="40000"/>
                    </a:schemeClr>
                  </a:glow>
                  <a:outerShdw blurRad="50800" dist="38100" dir="2700000" algn="tl" rotWithShape="0">
                    <a:srgbClr val="FF0000">
                      <a:alpha val="90000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OSAM Architectures and Modular Concepts Session</a:t>
            </a:r>
          </a:p>
          <a:p>
            <a:pPr algn="ctr"/>
            <a:endParaRPr lang="en-US" sz="200" b="1" dirty="0">
              <a:solidFill>
                <a:schemeClr val="bg1"/>
              </a:solidFill>
              <a:effectLst>
                <a:glow rad="12700">
                  <a:schemeClr val="accent1">
                    <a:alpha val="40000"/>
                  </a:schemeClr>
                </a:glow>
                <a:outerShdw blurRad="50800" dist="38100" dir="2700000" algn="tl" rotWithShape="0">
                  <a:srgbClr val="FF0000">
                    <a:alpha val="90000"/>
                  </a:srgbClr>
                </a:outerShdw>
              </a:effectLst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9"/>
          <p:cNvSpPr txBox="1">
            <a:spLocks/>
          </p:cNvSpPr>
          <p:nvPr/>
        </p:nvSpPr>
        <p:spPr>
          <a:xfrm>
            <a:off x="5279054" y="6293561"/>
            <a:ext cx="5169463" cy="4542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50" i="1" dirty="0">
                <a:solidFill>
                  <a:schemeClr val="bg1"/>
                </a:solidFill>
                <a:latin typeface="Arial" panose="020B0604020202020204" pitchFamily="34" charset="0"/>
                <a:ea typeface="Helvetica" charset="0"/>
                <a:cs typeface="Arial" panose="020B0604020202020204" pitchFamily="34" charset="0"/>
              </a:rPr>
              <a:t>This document has been approved for public release.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953CACB3-1301-4813-B6DD-FB014763EE83}" type="slidenum">
              <a:rPr lang="en-US" smtClean="0"/>
              <a:pPr algn="r"/>
              <a:t>1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30835" y="5323579"/>
            <a:ext cx="4665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rgbClr val="6B9DC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Session Chair: Dr. Meghan Chandarana</a:t>
            </a:r>
            <a:endParaRPr lang="en-US" sz="100" b="1" i="1" dirty="0">
              <a:solidFill>
                <a:srgbClr val="6B9DC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08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Persistent Presence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255722E-9637-924A-9D36-BC3B037EF4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274843"/>
              </p:ext>
            </p:extLst>
          </p:nvPr>
        </p:nvGraphicFramePr>
        <p:xfrm>
          <a:off x="908509" y="2305049"/>
          <a:ext cx="10374982" cy="4175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C519-7947-4F21-BC86-1F1EE0CE6A1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78667" y="6663155"/>
            <a:ext cx="3234665" cy="157608"/>
          </a:xfrm>
        </p:spPr>
        <p:txBody>
          <a:bodyPr/>
          <a:lstStyle/>
          <a:p>
            <a:r>
              <a:rPr lang="en-US" dirty="0"/>
              <a:t>This document has been approved for public release.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309E58-ADB9-E645-B5E5-43BE48D3ABD3}"/>
              </a:ext>
            </a:extLst>
          </p:cNvPr>
          <p:cNvSpPr txBox="1"/>
          <p:nvPr/>
        </p:nvSpPr>
        <p:spPr>
          <a:xfrm>
            <a:off x="659482" y="1494987"/>
            <a:ext cx="10873034" cy="461665"/>
          </a:xfrm>
          <a:prstGeom prst="rect">
            <a:avLst/>
          </a:prstGeom>
          <a:solidFill>
            <a:srgbClr val="1F5C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Goal: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necessary technologies to enable future sustainable missions.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61346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Enable Necessary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645" y="1239520"/>
            <a:ext cx="11770797" cy="321252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Construct infrastructure – on-orbit/on-surface</a:t>
            </a:r>
          </a:p>
          <a:p>
            <a:r>
              <a:rPr lang="en-US" dirty="0"/>
              <a:t>Repair infrastructure – on-orbit/on-surface</a:t>
            </a:r>
          </a:p>
          <a:p>
            <a:r>
              <a:rPr lang="en-US" dirty="0"/>
              <a:t>Persistent assets</a:t>
            </a:r>
          </a:p>
          <a:p>
            <a:pPr lvl="1"/>
            <a:r>
              <a:rPr lang="en-US" dirty="0"/>
              <a:t>Examples:</a:t>
            </a:r>
          </a:p>
          <a:p>
            <a:pPr lvl="2"/>
            <a:r>
              <a:rPr lang="en-US" dirty="0"/>
              <a:t>Large Space Telescopes</a:t>
            </a:r>
          </a:p>
          <a:p>
            <a:pPr lvl="2"/>
            <a:r>
              <a:rPr lang="en-US" dirty="0"/>
              <a:t>Communication networks</a:t>
            </a:r>
          </a:p>
          <a:p>
            <a:r>
              <a:rPr lang="en-US" dirty="0"/>
              <a:t>Refueling</a:t>
            </a:r>
          </a:p>
          <a:p>
            <a:r>
              <a:rPr lang="en-US" dirty="0"/>
              <a:t>Exploration</a:t>
            </a:r>
          </a:p>
          <a:p>
            <a:r>
              <a:rPr lang="en-US" dirty="0"/>
              <a:t>Access to new environments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C519-7947-4F21-BC86-1F1EE0CE6A1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F78E92-F519-FA44-8BC0-E9DD33D426DA}"/>
              </a:ext>
            </a:extLst>
          </p:cNvPr>
          <p:cNvSpPr txBox="1"/>
          <p:nvPr/>
        </p:nvSpPr>
        <p:spPr>
          <a:xfrm>
            <a:off x="2484385" y="5504655"/>
            <a:ext cx="7319315" cy="492443"/>
          </a:xfrm>
          <a:prstGeom prst="rect">
            <a:avLst/>
          </a:prstGeom>
          <a:solidFill>
            <a:srgbClr val="1F5C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Missions: </a:t>
            </a:r>
            <a:r>
              <a: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Moon to Mars, Earth Science, etc.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E907EE1-9F3A-674C-954D-DD60D038ABE3}"/>
              </a:ext>
            </a:extLst>
          </p:cNvPr>
          <p:cNvSpPr/>
          <p:nvPr/>
        </p:nvSpPr>
        <p:spPr>
          <a:xfrm flipV="1">
            <a:off x="1104900" y="4475451"/>
            <a:ext cx="47625" cy="47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7AD67E-873F-0543-82D1-C599D24AD1F0}"/>
              </a:ext>
            </a:extLst>
          </p:cNvPr>
          <p:cNvSpPr/>
          <p:nvPr/>
        </p:nvSpPr>
        <p:spPr>
          <a:xfrm flipV="1">
            <a:off x="1104900" y="4648200"/>
            <a:ext cx="47625" cy="47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E60ABD-9855-0041-BD55-C309D809F929}"/>
              </a:ext>
            </a:extLst>
          </p:cNvPr>
          <p:cNvSpPr/>
          <p:nvPr/>
        </p:nvSpPr>
        <p:spPr>
          <a:xfrm flipV="1">
            <a:off x="1104900" y="4820949"/>
            <a:ext cx="47625" cy="47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55E9F2D-19B9-6045-8C1F-E91D0888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8667" y="6663155"/>
            <a:ext cx="3234665" cy="157608"/>
          </a:xfrm>
        </p:spPr>
        <p:txBody>
          <a:bodyPr/>
          <a:lstStyle/>
          <a:p>
            <a:r>
              <a:rPr lang="en-US" dirty="0"/>
              <a:t>This document has been approved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78813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C519-7947-4F21-BC86-1F1EE0CE6A1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Outline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9EA86D9-50C5-9747-8414-85DC1B52D6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1199881"/>
              </p:ext>
            </p:extLst>
          </p:nvPr>
        </p:nvGraphicFramePr>
        <p:xfrm>
          <a:off x="469522" y="1842744"/>
          <a:ext cx="11252954" cy="4737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B194B93-CD43-0544-A890-4D9BB4E09E40}"/>
              </a:ext>
            </a:extLst>
          </p:cNvPr>
          <p:cNvSpPr txBox="1"/>
          <p:nvPr/>
        </p:nvSpPr>
        <p:spPr>
          <a:xfrm>
            <a:off x="469522" y="1544238"/>
            <a:ext cx="89562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Architectures and Modular Concepts Overview     | </a:t>
            </a: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Dale </a:t>
            </a:r>
            <a:r>
              <a:rPr lang="en-US" sz="22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Arney</a:t>
            </a: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B0A5880-4DBE-014E-B043-1139A74A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8667" y="6663155"/>
            <a:ext cx="3234665" cy="157608"/>
          </a:xfrm>
        </p:spPr>
        <p:txBody>
          <a:bodyPr/>
          <a:lstStyle/>
          <a:p>
            <a:r>
              <a:rPr lang="en-US" dirty="0"/>
              <a:t>This document has been approved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2429173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G-1.potx" id="{47645806-694B-416D-9B41-2AB5A72CA4E5}" vid="{F65E67ED-77CA-4D6C-B95E-B1B6A7D37DD7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20557</TotalTime>
  <Words>198</Words>
  <Application>Microsoft Macintosh PowerPoint</Application>
  <PresentationFormat>Widescreen</PresentationFormat>
  <Paragraphs>40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2_Custom Design</vt:lpstr>
      <vt:lpstr>PowerPoint Presentation</vt:lpstr>
      <vt:lpstr>Persistent Presence </vt:lpstr>
      <vt:lpstr>Enable Necessary Capabilities</vt:lpstr>
      <vt:lpstr>Session Outline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2nd Industry Day January 30, 2018</dc:title>
  <dc:creator>Phillips, Zulma (GSFC - 4800)</dc:creator>
  <cp:lastModifiedBy>Chandarana, Meghan D. (LARC-D332)</cp:lastModifiedBy>
  <cp:revision>401</cp:revision>
  <cp:lastPrinted>2018-11-19T18:43:31Z</cp:lastPrinted>
  <dcterms:created xsi:type="dcterms:W3CDTF">2018-01-02T21:58:01Z</dcterms:created>
  <dcterms:modified xsi:type="dcterms:W3CDTF">2020-09-08T15:02:53Z</dcterms:modified>
</cp:coreProperties>
</file>