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9" r:id="rId6"/>
    <p:sldMasterId id="2147483687" r:id="rId7"/>
  </p:sldMasterIdLst>
  <p:notesMasterIdLst>
    <p:notesMasterId r:id="rId16"/>
  </p:notesMasterIdLst>
  <p:sldIdLst>
    <p:sldId id="397" r:id="rId8"/>
    <p:sldId id="400" r:id="rId9"/>
    <p:sldId id="401" r:id="rId10"/>
    <p:sldId id="258" r:id="rId11"/>
    <p:sldId id="399" r:id="rId12"/>
    <p:sldId id="403" r:id="rId13"/>
    <p:sldId id="402" r:id="rId14"/>
    <p:sldId id="39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L" id="{86A6A6D2-34CA-4B18-97E8-367C0E84DA10}">
          <p14:sldIdLst>
            <p14:sldId id="397"/>
            <p14:sldId id="400"/>
            <p14:sldId id="401"/>
            <p14:sldId id="258"/>
            <p14:sldId id="399"/>
            <p14:sldId id="403"/>
            <p14:sldId id="402"/>
            <p14:sldId id="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Dionne B. (KSC-NEL30)" initials="JDB(" lastIdx="0" clrIdx="0">
    <p:extLst>
      <p:ext uri="{19B8F6BF-5375-455C-9EA6-DF929625EA0E}">
        <p15:presenceInfo xmlns:p15="http://schemas.microsoft.com/office/powerpoint/2012/main" userId="S-1-5-21-330711430-3775241029-4075259233-46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a:srgbClr val="800080"/>
    <a:srgbClr val="FFFF48"/>
    <a:srgbClr val="FFD700"/>
    <a:srgbClr val="808000"/>
    <a:srgbClr val="FFA500"/>
    <a:srgbClr val="7BAFD4"/>
    <a:srgbClr val="98FF98"/>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5232" autoAdjust="0"/>
  </p:normalViewPr>
  <p:slideViewPr>
    <p:cSldViewPr>
      <p:cViewPr varScale="1">
        <p:scale>
          <a:sx n="110" d="100"/>
          <a:sy n="110" d="100"/>
        </p:scale>
        <p:origin x="7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14A1516-E7DC-4091-B02E-3233C4D02F37}" type="datetimeFigureOut">
              <a:rPr lang="en-US" smtClean="0"/>
              <a:t>9/9/2020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70CEFA-493F-40CF-8E7E-B9C83EC4059E}" type="slidenum">
              <a:rPr lang="en-US" smtClean="0"/>
              <a:t>‹#›</a:t>
            </a:fld>
            <a:endParaRPr lang="en-US"/>
          </a:p>
        </p:txBody>
      </p:sp>
    </p:spTree>
    <p:extLst>
      <p:ext uri="{BB962C8B-B14F-4D97-AF65-F5344CB8AC3E}">
        <p14:creationId xmlns:p14="http://schemas.microsoft.com/office/powerpoint/2010/main" val="289071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04D4D83-51B8-C846-AF5E-6BA836486C1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0" charset="-128"/>
              <a:cs typeface="+mn-cs"/>
            </a:endParaRPr>
          </a:p>
        </p:txBody>
      </p:sp>
    </p:spTree>
    <p:extLst>
      <p:ext uri="{BB962C8B-B14F-4D97-AF65-F5344CB8AC3E}">
        <p14:creationId xmlns:p14="http://schemas.microsoft.com/office/powerpoint/2010/main" val="20080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04D4D83-51B8-C846-AF5E-6BA836486C1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0" charset="-128"/>
              <a:cs typeface="+mn-cs"/>
            </a:endParaRPr>
          </a:p>
        </p:txBody>
      </p:sp>
    </p:spTree>
    <p:extLst>
      <p:ext uri="{BB962C8B-B14F-4D97-AF65-F5344CB8AC3E}">
        <p14:creationId xmlns:p14="http://schemas.microsoft.com/office/powerpoint/2010/main" val="124510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04D4D83-51B8-C846-AF5E-6BA836486C1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0" charset="-128"/>
              <a:cs typeface="+mn-cs"/>
            </a:endParaRPr>
          </a:p>
        </p:txBody>
      </p:sp>
    </p:spTree>
    <p:extLst>
      <p:ext uri="{BB962C8B-B14F-4D97-AF65-F5344CB8AC3E}">
        <p14:creationId xmlns:p14="http://schemas.microsoft.com/office/powerpoint/2010/main" val="61932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76200" y="6416675"/>
            <a:ext cx="381000" cy="365125"/>
          </a:xfrm>
        </p:spPr>
        <p:txBody>
          <a:bodyPr/>
          <a:lstStyle/>
          <a:p>
            <a:fld id="{29006B80-9AF5-4B0F-9365-2AF6099288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52814-19D0-48B8-9954-E0396BA2AF23}" type="datetime1">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600200"/>
            <a:ext cx="6019800" cy="4525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6E5D20-C6D4-42FB-81FA-1EDE048562D9}" type="datetime1">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b="0" smtClean="0">
                <a:solidFill>
                  <a:srgbClr val="000000"/>
                </a:solidFill>
              </a:defRPr>
            </a:lvl1pPr>
          </a:lstStyle>
          <a:p>
            <a:pPr>
              <a:defRPr/>
            </a:pPr>
            <a:fld id="{CD1DB920-C19E-E144-9596-F39C85F14A2B}" type="slidenum">
              <a:rPr lang="en-US" smtClean="0"/>
              <a:pPr>
                <a:defRPr/>
              </a:pPr>
              <a:t>‹#›</a:t>
            </a:fld>
            <a:endParaRPr lang="en-US" dirty="0"/>
          </a:p>
        </p:txBody>
      </p:sp>
    </p:spTree>
    <p:extLst>
      <p:ext uri="{BB962C8B-B14F-4D97-AF65-F5344CB8AC3E}">
        <p14:creationId xmlns:p14="http://schemas.microsoft.com/office/powerpoint/2010/main" val="110441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883"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lvl1pPr>
            <a:lvl2pPr marL="443777" indent="0">
              <a:buNone/>
              <a:defRPr sz="1747"/>
            </a:lvl2pPr>
            <a:lvl3pPr marL="887553" indent="0">
              <a:buNone/>
              <a:defRPr sz="1553"/>
            </a:lvl3pPr>
            <a:lvl4pPr marL="1331330" indent="0">
              <a:buNone/>
              <a:defRPr sz="1359"/>
            </a:lvl4pPr>
            <a:lvl5pPr marL="1775106" indent="0">
              <a:buNone/>
              <a:defRPr sz="1359"/>
            </a:lvl5pPr>
            <a:lvl6pPr marL="2218883" indent="0">
              <a:buNone/>
              <a:defRPr sz="1359"/>
            </a:lvl6pPr>
            <a:lvl7pPr marL="2662660" indent="0">
              <a:buNone/>
              <a:defRPr sz="1359"/>
            </a:lvl7pPr>
            <a:lvl8pPr marL="3106436" indent="0">
              <a:buNone/>
              <a:defRPr sz="1359"/>
            </a:lvl8pPr>
            <a:lvl9pPr marL="3550213" indent="0">
              <a:buNone/>
              <a:defRPr sz="1359"/>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b="0" smtClean="0">
                <a:solidFill>
                  <a:srgbClr val="000000"/>
                </a:solidFill>
              </a:defRPr>
            </a:lvl1pPr>
          </a:lstStyle>
          <a:p>
            <a:pPr>
              <a:defRPr/>
            </a:pPr>
            <a:fld id="{6B339CB8-5AD3-EF4C-A41B-F10F51164C2B}" type="slidenum">
              <a:rPr lang="en-US" smtClean="0"/>
              <a:pPr>
                <a:defRPr/>
              </a:pPr>
              <a:t>‹#›</a:t>
            </a:fld>
            <a:endParaRPr lang="en-US" dirty="0"/>
          </a:p>
        </p:txBody>
      </p:sp>
    </p:spTree>
    <p:extLst>
      <p:ext uri="{BB962C8B-B14F-4D97-AF65-F5344CB8AC3E}">
        <p14:creationId xmlns:p14="http://schemas.microsoft.com/office/powerpoint/2010/main" val="157682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219200"/>
            <a:ext cx="3810000" cy="4876800"/>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876800"/>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6B339CB8-5AD3-EF4C-A41B-F10F51164C2B}" type="slidenum">
              <a:rPr lang="en-US" smtClean="0"/>
              <a:pPr>
                <a:defRPr/>
              </a:pPr>
              <a:t>‹#›</a:t>
            </a:fld>
            <a:endParaRPr lang="en-US" dirty="0"/>
          </a:p>
        </p:txBody>
      </p:sp>
    </p:spTree>
    <p:extLst>
      <p:ext uri="{BB962C8B-B14F-4D97-AF65-F5344CB8AC3E}">
        <p14:creationId xmlns:p14="http://schemas.microsoft.com/office/powerpoint/2010/main" val="240935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endParaRPr lang="en-US" dirty="0"/>
          </a:p>
        </p:txBody>
      </p:sp>
      <p:sp>
        <p:nvSpPr>
          <p:cNvPr id="4" name="Content Placeholder 3"/>
          <p:cNvSpPr>
            <a:spLocks noGrp="1"/>
          </p:cNvSpPr>
          <p:nvPr>
            <p:ph sz="half" idx="2"/>
          </p:nvPr>
        </p:nvSpPr>
        <p:spPr>
          <a:xfrm>
            <a:off x="457201" y="2174875"/>
            <a:ext cx="4040188" cy="3951288"/>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endParaRPr lang="en-US" dirty="0"/>
          </a:p>
        </p:txBody>
      </p:sp>
      <p:sp>
        <p:nvSpPr>
          <p:cNvPr id="6" name="Content Placeholder 5"/>
          <p:cNvSpPr>
            <a:spLocks noGrp="1"/>
          </p:cNvSpPr>
          <p:nvPr>
            <p:ph sz="quarter" idx="4"/>
          </p:nvPr>
        </p:nvSpPr>
        <p:spPr>
          <a:xfrm>
            <a:off x="4645026" y="2174875"/>
            <a:ext cx="4041775" cy="3951288"/>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6B339CB8-5AD3-EF4C-A41B-F10F51164C2B}" type="slidenum">
              <a:rPr lang="en-US" smtClean="0"/>
              <a:pPr>
                <a:defRPr/>
              </a:pPr>
              <a:t>‹#›</a:t>
            </a:fld>
            <a:endParaRPr lang="en-US" dirty="0"/>
          </a:p>
        </p:txBody>
      </p:sp>
    </p:spTree>
    <p:extLst>
      <p:ext uri="{BB962C8B-B14F-4D97-AF65-F5344CB8AC3E}">
        <p14:creationId xmlns:p14="http://schemas.microsoft.com/office/powerpoint/2010/main" val="3168656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pPr>
              <a:defRPr/>
            </a:pPr>
            <a:fld id="{6B339CB8-5AD3-EF4C-A41B-F10F51164C2B}" type="slidenum">
              <a:rPr lang="en-US" smtClean="0"/>
              <a:pPr>
                <a:defRPr/>
              </a:pPr>
              <a:t>‹#›</a:t>
            </a:fld>
            <a:endParaRPr lang="en-US" dirty="0"/>
          </a:p>
        </p:txBody>
      </p:sp>
      <p:sp>
        <p:nvSpPr>
          <p:cNvPr id="4" name="Rectangle 3"/>
          <p:cNvSpPr/>
          <p:nvPr userDrawn="1"/>
        </p:nvSpPr>
        <p:spPr bwMode="auto">
          <a:xfrm>
            <a:off x="2" y="1"/>
            <a:ext cx="9143999" cy="980303"/>
          </a:xfrm>
          <a:prstGeom prst="rect">
            <a:avLst/>
          </a:prstGeom>
          <a:solidFill>
            <a:schemeClr val="tx1"/>
          </a:solidFill>
          <a:ln w="9525" cap="flat" cmpd="sng" algn="ctr">
            <a:solidFill>
              <a:schemeClr val="tx1"/>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88751" tIns="44375" rIns="88751" bIns="44375" numCol="1" rtlCol="0" anchor="t" anchorCtr="0" compatLnSpc="1">
            <a:prstTxWarp prst="textNoShape">
              <a:avLst/>
            </a:prstTxWarp>
          </a:bodyPr>
          <a:lstStyle/>
          <a:p>
            <a:pPr marL="0" marR="0" indent="0" algn="l" defTabSz="887553" rtl="0" eaLnBrk="1" fontAlgn="base" latinLnBrk="0" hangingPunct="1">
              <a:lnSpc>
                <a:spcPct val="100000"/>
              </a:lnSpc>
              <a:spcBef>
                <a:spcPct val="20000"/>
              </a:spcBef>
              <a:spcAft>
                <a:spcPct val="0"/>
              </a:spcAft>
              <a:buClrTx/>
              <a:buSzTx/>
              <a:buFontTx/>
              <a:buNone/>
              <a:tabLst/>
            </a:pPr>
            <a:endParaRPr kumimoji="0" lang="en-US" sz="2330" b="0" i="0" u="none" strike="noStrike" cap="none" normalizeH="0" baseline="0" dirty="0">
              <a:ln>
                <a:noFill/>
              </a:ln>
              <a:solidFill>
                <a:schemeClr val="bg1"/>
              </a:solidFill>
              <a:effectLst/>
              <a:latin typeface="Helvetica Neue Black Condensed" charset="0"/>
              <a:ea typeface="ＭＳ Ｐゴシック" pitchFamily="-80" charset="-128"/>
              <a:cs typeface="ＭＳ Ｐゴシック" pitchFamily="-80" charset="-128"/>
            </a:endParaRPr>
          </a:p>
        </p:txBody>
      </p:sp>
    </p:spTree>
    <p:extLst>
      <p:ext uri="{BB962C8B-B14F-4D97-AF65-F5344CB8AC3E}">
        <p14:creationId xmlns:p14="http://schemas.microsoft.com/office/powerpoint/2010/main" val="91703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B339CB8-5AD3-EF4C-A41B-F10F51164C2B}" type="slidenum">
              <a:rPr lang="en-US" smtClean="0"/>
              <a:pPr>
                <a:defRPr/>
              </a:pPr>
              <a:t>‹#›</a:t>
            </a:fld>
            <a:endParaRPr lang="en-US" dirty="0"/>
          </a:p>
        </p:txBody>
      </p:sp>
    </p:spTree>
    <p:extLst>
      <p:ext uri="{BB962C8B-B14F-4D97-AF65-F5344CB8AC3E}">
        <p14:creationId xmlns:p14="http://schemas.microsoft.com/office/powerpoint/2010/main" val="307021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ord Chart">
    <p:spTree>
      <p:nvGrpSpPr>
        <p:cNvPr id="1" name=""/>
        <p:cNvGrpSpPr/>
        <p:nvPr/>
      </p:nvGrpSpPr>
      <p:grpSpPr>
        <a:xfrm>
          <a:off x="0" y="0"/>
          <a:ext cx="0" cy="0"/>
          <a:chOff x="0" y="0"/>
          <a:chExt cx="0" cy="0"/>
        </a:xfrm>
      </p:grpSpPr>
      <p:sp>
        <p:nvSpPr>
          <p:cNvPr id="12" name="Body Level One…"/>
          <p:cNvSpPr>
            <a:spLocks noGrp="1"/>
          </p:cNvSpPr>
          <p:nvPr>
            <p:ph type="body" sz="quarter" idx="1"/>
          </p:nvPr>
        </p:nvSpPr>
        <p:spPr>
          <a:xfrm>
            <a:off x="616058" y="1301859"/>
            <a:ext cx="8095927" cy="4889715"/>
          </a:xfrm>
          <a:prstGeom prst="rect">
            <a:avLst/>
          </a:prstGeom>
        </p:spPr>
        <p:txBody>
          <a:bodyPr anchor="t"/>
          <a:lstStyle>
            <a:lvl1pPr marL="208021" indent="-208021" algn="l">
              <a:spcBef>
                <a:spcPts val="219"/>
              </a:spcBef>
              <a:buSzTx/>
              <a:buFont typeface="Arial" pitchFamily="34" charset="0"/>
              <a:buChar char="•"/>
              <a:defRPr sz="1602"/>
            </a:lvl1pPr>
            <a:lvl2pPr marL="208021" indent="-208021" algn="l">
              <a:spcBef>
                <a:spcPts val="0"/>
              </a:spcBef>
              <a:buSzTx/>
              <a:buFont typeface="Arial" pitchFamily="34" charset="0"/>
              <a:buChar char="•"/>
              <a:defRPr sz="1602"/>
            </a:lvl2pPr>
            <a:lvl3pPr marL="208021" indent="-208021" algn="l">
              <a:spcBef>
                <a:spcPts val="0"/>
              </a:spcBef>
              <a:buSzTx/>
              <a:buFont typeface="Arial" pitchFamily="34" charset="0"/>
              <a:buChar char="•"/>
              <a:defRPr sz="1602"/>
            </a:lvl3pPr>
            <a:lvl4pPr marL="208021" indent="-208021" algn="l">
              <a:spcBef>
                <a:spcPts val="0"/>
              </a:spcBef>
              <a:buSzTx/>
              <a:buFont typeface="Arial" pitchFamily="34" charset="0"/>
              <a:buChar char="•"/>
              <a:defRPr sz="1602"/>
            </a:lvl4pPr>
            <a:lvl5pPr marL="208021" indent="-208021" algn="l">
              <a:spcBef>
                <a:spcPts val="0"/>
              </a:spcBef>
              <a:buSzTx/>
              <a:buFont typeface="Arial" pitchFamily="34" charset="0"/>
              <a:buChar char="•"/>
              <a:defRPr sz="1602"/>
            </a:lvl5pPr>
            <a:lvl6pPr>
              <a:spcBef>
                <a:spcPts val="219"/>
              </a:spcBef>
              <a:defRPr sz="1602"/>
            </a:lvl6pPr>
            <a:lvl7pPr>
              <a:spcBef>
                <a:spcPts val="219"/>
              </a:spcBef>
              <a:defRPr sz="1602"/>
            </a:lvl7pPr>
            <a:lvl8pPr>
              <a:spcBef>
                <a:spcPts val="219"/>
              </a:spcBef>
              <a:defRPr sz="1602"/>
            </a:lvl8pPr>
            <a:lvl9pPr>
              <a:spcBef>
                <a:spcPts val="219"/>
              </a:spcBef>
              <a:defRPr sz="1602"/>
            </a:lvl9pPr>
          </a:lstStyle>
          <a:p>
            <a:r>
              <a:rPr dirty="0"/>
              <a:t>Body Level One</a:t>
            </a:r>
          </a:p>
          <a:p>
            <a:pPr lvl="5"/>
            <a:r>
              <a:rPr dirty="0"/>
              <a:t>Body Level Two</a:t>
            </a:r>
          </a:p>
          <a:p>
            <a:pPr lvl="6"/>
            <a:r>
              <a:rPr dirty="0"/>
              <a:t>Body Level Three</a:t>
            </a:r>
          </a:p>
          <a:p>
            <a:pPr lvl="7"/>
            <a:r>
              <a:rPr dirty="0"/>
              <a:t>Body Level Four</a:t>
            </a:r>
          </a:p>
          <a:p>
            <a:pPr lvl="8"/>
            <a:r>
              <a:rPr dirty="0"/>
              <a:t>Body Level Five</a:t>
            </a:r>
          </a:p>
        </p:txBody>
      </p:sp>
      <p:sp>
        <p:nvSpPr>
          <p:cNvPr id="13" name="Slide Number"/>
          <p:cNvSpPr>
            <a:spLocks noGrp="1"/>
          </p:cNvSpPr>
          <p:nvPr>
            <p:ph type="sldNum" sz="quarter" idx="2"/>
          </p:nvPr>
        </p:nvSpPr>
        <p:spPr>
          <a:xfrm>
            <a:off x="4470970" y="6598266"/>
            <a:ext cx="195364" cy="256799"/>
          </a:xfrm>
          <a:prstGeom prst="rect">
            <a:avLst/>
          </a:prstGeom>
        </p:spPr>
        <p:txBody>
          <a:bodyPr/>
          <a:lstStyle>
            <a:lvl1pPr>
              <a:defRPr>
                <a:solidFill>
                  <a:schemeClr val="bg1"/>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052116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41"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37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6" name="Holder 6"/>
          <p:cNvSpPr>
            <a:spLocks noGrp="1"/>
          </p:cNvSpPr>
          <p:nvPr>
            <p:ph type="sldNum" sz="quarter" idx="7"/>
          </p:nvPr>
        </p:nvSpPr>
        <p:spPr/>
        <p:txBody>
          <a:bodyPr lIns="0" tIns="0" rIns="0" bIns="0"/>
          <a:lstStyle>
            <a:lvl1pPr>
              <a:defRPr sz="1542" b="0" i="0">
                <a:solidFill>
                  <a:schemeClr val="tx1"/>
                </a:solidFill>
                <a:latin typeface="Calibri"/>
                <a:cs typeface="Calibri"/>
              </a:defRPr>
            </a:lvl1pPr>
          </a:lstStyle>
          <a:p>
            <a:pPr marL="29913">
              <a:spcBef>
                <a:spcPts val="852"/>
              </a:spcBef>
            </a:pPr>
            <a:fld id="{81D60167-4931-47E6-BA6A-407CBD079E47}" type="slidenum">
              <a:rPr lang="en-US" smtClean="0"/>
              <a:pPr marL="29913">
                <a:spcBef>
                  <a:spcPts val="852"/>
                </a:spcBef>
              </a:pPr>
              <a:t>‹#›</a:t>
            </a:fld>
            <a:endParaRPr lang="en-US" dirty="0"/>
          </a:p>
        </p:txBody>
      </p:sp>
    </p:spTree>
    <p:extLst>
      <p:ext uri="{BB962C8B-B14F-4D97-AF65-F5344CB8AC3E}">
        <p14:creationId xmlns:p14="http://schemas.microsoft.com/office/powerpoint/2010/main" val="312758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63000" y="6492875"/>
            <a:ext cx="381000" cy="365125"/>
          </a:xfrm>
        </p:spPr>
        <p:txBody>
          <a:bodyPr/>
          <a:lstStyle/>
          <a:p>
            <a:fld id="{29006B80-9AF5-4B0F-9365-2AF6099288F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7" y="1447801"/>
            <a:ext cx="6619244" cy="3329581"/>
          </a:xfrm>
        </p:spPr>
        <p:txBody>
          <a:bodyPr anchor="b"/>
          <a:lstStyle>
            <a:lvl1pPr>
              <a:defRPr sz="5401"/>
            </a:lvl1pPr>
          </a:lstStyle>
          <a:p>
            <a:r>
              <a:rPr lang="en-US"/>
              <a:t>Click to edit Master title style</a:t>
            </a:r>
            <a:endParaRPr lang="en-US" dirty="0"/>
          </a:p>
        </p:txBody>
      </p:sp>
      <p:sp>
        <p:nvSpPr>
          <p:cNvPr id="3" name="Subtitle 2"/>
          <p:cNvSpPr>
            <a:spLocks noGrp="1"/>
          </p:cNvSpPr>
          <p:nvPr>
            <p:ph type="subTitle" idx="1"/>
          </p:nvPr>
        </p:nvSpPr>
        <p:spPr>
          <a:xfrm>
            <a:off x="866217" y="4777380"/>
            <a:ext cx="6619244" cy="861420"/>
          </a:xfrm>
        </p:spPr>
        <p:txBody>
          <a:bodyPr anchor="t"/>
          <a:lstStyle>
            <a:lvl1pPr marL="0" indent="0" algn="l">
              <a:buNone/>
              <a:defRPr cap="all">
                <a:solidFill>
                  <a:schemeClr val="bg2">
                    <a:lumMod val="40000"/>
                    <a:lumOff val="60000"/>
                  </a:schemeClr>
                </a:solidFill>
              </a:defRPr>
            </a:lvl1pPr>
            <a:lvl2pPr marL="342923" indent="0" algn="ctr">
              <a:buNone/>
              <a:defRPr>
                <a:solidFill>
                  <a:schemeClr val="tx1">
                    <a:tint val="75000"/>
                  </a:schemeClr>
                </a:solidFill>
              </a:defRPr>
            </a:lvl2pPr>
            <a:lvl3pPr marL="685845" indent="0" algn="ctr">
              <a:buNone/>
              <a:defRPr>
                <a:solidFill>
                  <a:schemeClr val="tx1">
                    <a:tint val="75000"/>
                  </a:schemeClr>
                </a:solidFill>
              </a:defRPr>
            </a:lvl3pPr>
            <a:lvl4pPr marL="1028767" indent="0" algn="ctr">
              <a:buNone/>
              <a:defRPr>
                <a:solidFill>
                  <a:schemeClr val="tx1">
                    <a:tint val="75000"/>
                  </a:schemeClr>
                </a:solidFill>
              </a:defRPr>
            </a:lvl4pPr>
            <a:lvl5pPr marL="1371690" indent="0" algn="ctr">
              <a:buNone/>
              <a:defRPr>
                <a:solidFill>
                  <a:schemeClr val="tx1">
                    <a:tint val="75000"/>
                  </a:schemeClr>
                </a:solidFill>
              </a:defRPr>
            </a:lvl5pPr>
            <a:lvl6pPr marL="1714612" indent="0" algn="ctr">
              <a:buNone/>
              <a:defRPr>
                <a:solidFill>
                  <a:schemeClr val="tx1">
                    <a:tint val="75000"/>
                  </a:schemeClr>
                </a:solidFill>
              </a:defRPr>
            </a:lvl6pPr>
            <a:lvl7pPr marL="2057535" indent="0" algn="ctr">
              <a:buNone/>
              <a:defRPr>
                <a:solidFill>
                  <a:schemeClr val="tx1">
                    <a:tint val="75000"/>
                  </a:schemeClr>
                </a:solidFill>
              </a:defRPr>
            </a:lvl7pPr>
            <a:lvl8pPr marL="2400458" indent="0" algn="ctr">
              <a:buNone/>
              <a:defRPr>
                <a:solidFill>
                  <a:schemeClr val="tx1">
                    <a:tint val="75000"/>
                  </a:schemeClr>
                </a:solidFill>
              </a:defRPr>
            </a:lvl8pPr>
            <a:lvl9pPr marL="27433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398185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108782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7" y="4777381"/>
            <a:ext cx="6619244" cy="860400"/>
          </a:xfrm>
        </p:spPr>
        <p:txBody>
          <a:bodyPr anchor="t"/>
          <a:lstStyle>
            <a:lvl1pPr marL="0" indent="0" algn="l">
              <a:buNone/>
              <a:defRPr sz="1500" cap="all">
                <a:solidFill>
                  <a:schemeClr val="bg2">
                    <a:lumMod val="40000"/>
                    <a:lumOff val="60000"/>
                  </a:schemeClr>
                </a:solidFill>
              </a:defRPr>
            </a:lvl1pPr>
            <a:lvl2pPr marL="342923" indent="0">
              <a:buNone/>
              <a:defRPr sz="1350">
                <a:solidFill>
                  <a:schemeClr val="tx1">
                    <a:tint val="75000"/>
                  </a:schemeClr>
                </a:solidFill>
              </a:defRPr>
            </a:lvl2pPr>
            <a:lvl3pPr marL="685845" indent="0">
              <a:buNone/>
              <a:defRPr sz="1200">
                <a:solidFill>
                  <a:schemeClr val="tx1">
                    <a:tint val="75000"/>
                  </a:schemeClr>
                </a:solidFill>
              </a:defRPr>
            </a:lvl3pPr>
            <a:lvl4pPr marL="1028767" indent="0">
              <a:buNone/>
              <a:defRPr sz="1050">
                <a:solidFill>
                  <a:schemeClr val="tx1">
                    <a:tint val="75000"/>
                  </a:schemeClr>
                </a:solidFill>
              </a:defRPr>
            </a:lvl4pPr>
            <a:lvl5pPr marL="1371690" indent="0">
              <a:buNone/>
              <a:defRPr sz="1050">
                <a:solidFill>
                  <a:schemeClr val="tx1">
                    <a:tint val="75000"/>
                  </a:schemeClr>
                </a:solidFill>
              </a:defRPr>
            </a:lvl5pPr>
            <a:lvl6pPr marL="1714612" indent="0">
              <a:buNone/>
              <a:defRPr sz="1050">
                <a:solidFill>
                  <a:schemeClr val="tx1">
                    <a:tint val="75000"/>
                  </a:schemeClr>
                </a:solidFill>
              </a:defRPr>
            </a:lvl6pPr>
            <a:lvl7pPr marL="2057535" indent="0">
              <a:buNone/>
              <a:defRPr sz="1050">
                <a:solidFill>
                  <a:schemeClr val="tx1">
                    <a:tint val="75000"/>
                  </a:schemeClr>
                </a:solidFill>
              </a:defRPr>
            </a:lvl7pPr>
            <a:lvl8pPr marL="2400458" indent="0">
              <a:buNone/>
              <a:defRPr sz="1050">
                <a:solidFill>
                  <a:schemeClr val="tx1">
                    <a:tint val="75000"/>
                  </a:schemeClr>
                </a:solidFill>
              </a:defRPr>
            </a:lvl8pPr>
            <a:lvl9pPr marL="274338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750130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1" y="2056093"/>
            <a:ext cx="3297255"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2906596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3"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1"/>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1"/>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2697745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878896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4177089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2282765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3"/>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59"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23" indent="0">
              <a:buNone/>
              <a:defRPr sz="1200"/>
            </a:lvl2pPr>
            <a:lvl3pPr marL="685845" indent="0">
              <a:buNone/>
              <a:defRPr sz="1200"/>
            </a:lvl3pPr>
            <a:lvl4pPr marL="1028767" indent="0">
              <a:buNone/>
              <a:defRPr sz="1200"/>
            </a:lvl4pPr>
            <a:lvl5pPr marL="1371690" indent="0">
              <a:buNone/>
              <a:defRPr sz="1200"/>
            </a:lvl5pPr>
            <a:lvl6pPr marL="1714612" indent="0">
              <a:buNone/>
              <a:defRPr sz="1200"/>
            </a:lvl6pPr>
            <a:lvl7pPr marL="2057535" indent="0">
              <a:buNone/>
              <a:defRPr sz="1200"/>
            </a:lvl7pPr>
            <a:lvl8pPr marL="2400458" indent="0">
              <a:buNone/>
              <a:defRPr sz="1200"/>
            </a:lvl8pPr>
            <a:lvl9pPr marL="2743380" indent="0">
              <a:buNone/>
              <a:defRPr sz="1200"/>
            </a:lvl9pPr>
          </a:lstStyle>
          <a:p>
            <a:r>
              <a:rPr lang="en-US" dirty="0"/>
              <a:t>Click icon to add picture</a:t>
            </a:r>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3160939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7"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23" indent="0">
              <a:buNone/>
              <a:defRPr sz="1200"/>
            </a:lvl2pPr>
            <a:lvl3pPr marL="685845" indent="0">
              <a:buNone/>
              <a:defRPr sz="1200"/>
            </a:lvl3pPr>
            <a:lvl4pPr marL="1028767" indent="0">
              <a:buNone/>
              <a:defRPr sz="1200"/>
            </a:lvl4pPr>
            <a:lvl5pPr marL="1371690" indent="0">
              <a:buNone/>
              <a:defRPr sz="1200"/>
            </a:lvl5pPr>
            <a:lvl6pPr marL="1714612" indent="0">
              <a:buNone/>
              <a:defRPr sz="1200"/>
            </a:lvl6pPr>
            <a:lvl7pPr marL="2057535" indent="0">
              <a:buNone/>
              <a:defRPr sz="1200"/>
            </a:lvl7pPr>
            <a:lvl8pPr marL="2400458" indent="0">
              <a:buNone/>
              <a:defRPr sz="1200"/>
            </a:lvl8pPr>
            <a:lvl9pPr marL="2743380" indent="0">
              <a:buNone/>
              <a:defRPr sz="1200"/>
            </a:lvl9pPr>
          </a:lstStyle>
          <a:p>
            <a:r>
              <a:rPr lang="en-US" dirty="0"/>
              <a:t>Click icon to add picture</a:t>
            </a:r>
          </a:p>
        </p:txBody>
      </p:sp>
      <p:sp>
        <p:nvSpPr>
          <p:cNvPr id="4" name="Text Placeholder 3"/>
          <p:cNvSpPr>
            <a:spLocks noGrp="1"/>
          </p:cNvSpPr>
          <p:nvPr>
            <p:ph type="body" sz="half" idx="2"/>
          </p:nvPr>
        </p:nvSpPr>
        <p:spPr>
          <a:xfrm>
            <a:off x="866218" y="5367326"/>
            <a:ext cx="6619242" cy="493712"/>
          </a:xfrm>
        </p:spPr>
        <p:txBody>
          <a:bodyPr>
            <a:normAutofit/>
          </a:bodyPr>
          <a:lstStyle>
            <a:lvl1pPr marL="0" indent="0">
              <a:buNone/>
              <a:defRPr sz="90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245383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BFB8666-C113-4941-A036-25A768F82D79}" type="datetime1">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6619245"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5" y="3657600"/>
            <a:ext cx="6619245" cy="2362200"/>
          </a:xfrm>
        </p:spPr>
        <p:txBody>
          <a:bodyPr anchor="ctr">
            <a:normAutofit/>
          </a:bodyPr>
          <a:lstStyle>
            <a:lvl1pPr marL="0" indent="0">
              <a:buNone/>
              <a:defRPr sz="13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3271764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5" y="4350657"/>
            <a:ext cx="6619245" cy="1676400"/>
          </a:xfrm>
        </p:spPr>
        <p:txBody>
          <a:bodyPr anchor="ctr">
            <a:normAutofit/>
          </a:bodyPr>
          <a:lstStyle>
            <a:lvl1pPr marL="0" indent="0">
              <a:buNone/>
              <a:defRPr sz="13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
        <p:nvSpPr>
          <p:cNvPr id="12" name="TextBox 11"/>
          <p:cNvSpPr txBox="1"/>
          <p:nvPr/>
        </p:nvSpPr>
        <p:spPr>
          <a:xfrm>
            <a:off x="673722" y="971253"/>
            <a:ext cx="601434" cy="15005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1" dirty="0"/>
              <a:t>“</a:t>
            </a:r>
          </a:p>
        </p:txBody>
      </p:sp>
      <p:sp>
        <p:nvSpPr>
          <p:cNvPr id="15" name="TextBox 14"/>
          <p:cNvSpPr txBox="1"/>
          <p:nvPr/>
        </p:nvSpPr>
        <p:spPr>
          <a:xfrm>
            <a:off x="6997868" y="2613787"/>
            <a:ext cx="601434" cy="15005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1" dirty="0"/>
              <a:t>”</a:t>
            </a:r>
          </a:p>
        </p:txBody>
      </p:sp>
    </p:spTree>
    <p:extLst>
      <p:ext uri="{BB962C8B-B14F-4D97-AF65-F5344CB8AC3E}">
        <p14:creationId xmlns:p14="http://schemas.microsoft.com/office/powerpoint/2010/main" val="376382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5" y="4777381"/>
            <a:ext cx="6619245" cy="860400"/>
          </a:xfrm>
        </p:spPr>
        <p:txBody>
          <a:bodyPr anchor="t"/>
          <a:lstStyle>
            <a:lvl1pPr marL="0" indent="0" algn="l">
              <a:buNone/>
              <a:defRPr sz="1500" cap="none">
                <a:solidFill>
                  <a:schemeClr val="bg2">
                    <a:lumMod val="40000"/>
                    <a:lumOff val="60000"/>
                  </a:schemeClr>
                </a:solidFill>
              </a:defRPr>
            </a:lvl1pPr>
            <a:lvl2pPr marL="342923" indent="0">
              <a:buNone/>
              <a:defRPr sz="1350">
                <a:solidFill>
                  <a:schemeClr val="tx1">
                    <a:tint val="75000"/>
                  </a:schemeClr>
                </a:solidFill>
              </a:defRPr>
            </a:lvl2pPr>
            <a:lvl3pPr marL="685845" indent="0">
              <a:buNone/>
              <a:defRPr sz="1200">
                <a:solidFill>
                  <a:schemeClr val="tx1">
                    <a:tint val="75000"/>
                  </a:schemeClr>
                </a:solidFill>
              </a:defRPr>
            </a:lvl3pPr>
            <a:lvl4pPr marL="1028767" indent="0">
              <a:buNone/>
              <a:defRPr sz="1050">
                <a:solidFill>
                  <a:schemeClr val="tx1">
                    <a:tint val="75000"/>
                  </a:schemeClr>
                </a:solidFill>
              </a:defRPr>
            </a:lvl4pPr>
            <a:lvl5pPr marL="1371690" indent="0">
              <a:buNone/>
              <a:defRPr sz="1050">
                <a:solidFill>
                  <a:schemeClr val="tx1">
                    <a:tint val="75000"/>
                  </a:schemeClr>
                </a:solidFill>
              </a:defRPr>
            </a:lvl5pPr>
            <a:lvl6pPr marL="1714612" indent="0">
              <a:buNone/>
              <a:defRPr sz="1050">
                <a:solidFill>
                  <a:schemeClr val="tx1">
                    <a:tint val="75000"/>
                  </a:schemeClr>
                </a:solidFill>
              </a:defRPr>
            </a:lvl6pPr>
            <a:lvl7pPr marL="2057535" indent="0">
              <a:buNone/>
              <a:defRPr sz="1050">
                <a:solidFill>
                  <a:schemeClr val="tx1">
                    <a:tint val="75000"/>
                  </a:schemeClr>
                </a:solidFill>
              </a:defRPr>
            </a:lvl7pPr>
            <a:lvl8pPr marL="2400458" indent="0">
              <a:buNone/>
              <a:defRPr sz="1050">
                <a:solidFill>
                  <a:schemeClr val="tx1">
                    <a:tint val="75000"/>
                  </a:schemeClr>
                </a:solidFill>
              </a:defRPr>
            </a:lvl8pPr>
            <a:lvl9pPr marL="274338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2248007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1" y="1981200"/>
            <a:ext cx="2210149"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1"/>
            <a:ext cx="2195513" cy="3589338"/>
          </a:xfrm>
        </p:spPr>
        <p:txBody>
          <a:bodyPr anchor="t">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0"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30" y="2667001"/>
            <a:ext cx="2210095" cy="3589338"/>
          </a:xfrm>
        </p:spPr>
        <p:txBody>
          <a:bodyPr anchor="t">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6" y="1981200"/>
            <a:ext cx="2199085"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6" y="2667001"/>
            <a:ext cx="2199085" cy="3589338"/>
          </a:xfrm>
        </p:spPr>
        <p:txBody>
          <a:bodyPr anchor="t">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cxnSp>
        <p:nvCxnSpPr>
          <p:cNvPr id="17" name="Straight Connector 16"/>
          <p:cNvCxnSpPr/>
          <p:nvPr/>
        </p:nvCxnSpPr>
        <p:spPr>
          <a:xfrm>
            <a:off x="2794607" y="2133601"/>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3712940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8" y="4250949"/>
            <a:ext cx="2205037"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8" y="2209800"/>
            <a:ext cx="220503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23" indent="0">
              <a:buNone/>
              <a:defRPr sz="1200"/>
            </a:lvl2pPr>
            <a:lvl3pPr marL="685845" indent="0">
              <a:buNone/>
              <a:defRPr sz="1200"/>
            </a:lvl3pPr>
            <a:lvl4pPr marL="1028767" indent="0">
              <a:buNone/>
              <a:defRPr sz="1200"/>
            </a:lvl4pPr>
            <a:lvl5pPr marL="1371690" indent="0">
              <a:buNone/>
              <a:defRPr sz="1200"/>
            </a:lvl5pPr>
            <a:lvl6pPr marL="1714612" indent="0">
              <a:buNone/>
              <a:defRPr sz="1200"/>
            </a:lvl6pPr>
            <a:lvl7pPr marL="2057535" indent="0">
              <a:buNone/>
              <a:defRPr sz="1200"/>
            </a:lvl7pPr>
            <a:lvl8pPr marL="2400458" indent="0">
              <a:buNone/>
              <a:defRPr sz="1200"/>
            </a:lvl8pPr>
            <a:lvl9pPr marL="2743380" indent="0">
              <a:buNone/>
              <a:defRPr sz="1200"/>
            </a:lvl9pPr>
          </a:lstStyle>
          <a:p>
            <a:r>
              <a:rPr lang="en-US" dirty="0"/>
              <a:t>Click icon to add picture</a:t>
            </a:r>
          </a:p>
        </p:txBody>
      </p:sp>
      <p:sp>
        <p:nvSpPr>
          <p:cNvPr id="22" name="Text Placeholder 3"/>
          <p:cNvSpPr>
            <a:spLocks noGrp="1"/>
          </p:cNvSpPr>
          <p:nvPr>
            <p:ph type="body" sz="half" idx="18"/>
          </p:nvPr>
        </p:nvSpPr>
        <p:spPr>
          <a:xfrm>
            <a:off x="489348" y="4827212"/>
            <a:ext cx="2205037" cy="659189"/>
          </a:xfrm>
        </p:spPr>
        <p:txBody>
          <a:bodyPr anchor="t">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3"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23" indent="0">
              <a:buNone/>
              <a:defRPr sz="1200"/>
            </a:lvl2pPr>
            <a:lvl3pPr marL="685845" indent="0">
              <a:buNone/>
              <a:defRPr sz="1200"/>
            </a:lvl3pPr>
            <a:lvl4pPr marL="1028767" indent="0">
              <a:buNone/>
              <a:defRPr sz="1200"/>
            </a:lvl4pPr>
            <a:lvl5pPr marL="1371690" indent="0">
              <a:buNone/>
              <a:defRPr sz="1200"/>
            </a:lvl5pPr>
            <a:lvl6pPr marL="1714612" indent="0">
              <a:buNone/>
              <a:defRPr sz="1200"/>
            </a:lvl6pPr>
            <a:lvl7pPr marL="2057535" indent="0">
              <a:buNone/>
              <a:defRPr sz="1200"/>
            </a:lvl7pPr>
            <a:lvl8pPr marL="2400458" indent="0">
              <a:buNone/>
              <a:defRPr sz="1200"/>
            </a:lvl8pPr>
            <a:lvl9pPr marL="2743380" indent="0">
              <a:buNone/>
              <a:defRPr sz="1200"/>
            </a:lvl9pPr>
          </a:lstStyle>
          <a:p>
            <a:r>
              <a:rPr lang="en-US" dirty="0"/>
              <a:t>Click icon to add picture</a:t>
            </a:r>
          </a:p>
        </p:txBody>
      </p:sp>
      <p:sp>
        <p:nvSpPr>
          <p:cNvPr id="23" name="Text Placeholder 3"/>
          <p:cNvSpPr>
            <a:spLocks noGrp="1"/>
          </p:cNvSpPr>
          <p:nvPr>
            <p:ph type="body" sz="half" idx="19"/>
          </p:nvPr>
        </p:nvSpPr>
        <p:spPr>
          <a:xfrm>
            <a:off x="2916017" y="4827211"/>
            <a:ext cx="2200804" cy="659189"/>
          </a:xfrm>
        </p:spPr>
        <p:txBody>
          <a:bodyPr anchor="t">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6" y="4250949"/>
            <a:ext cx="2199085" cy="576262"/>
          </a:xfrm>
        </p:spPr>
        <p:txBody>
          <a:bodyPr anchor="b">
            <a:noAutofit/>
          </a:bodyPr>
          <a:lstStyle>
            <a:lvl1pPr marL="0" indent="0">
              <a:buNone/>
              <a:defRPr sz="1800" b="0">
                <a:solidFill>
                  <a:schemeClr val="bg2">
                    <a:lumMod val="40000"/>
                    <a:lumOff val="60000"/>
                  </a:schemeClr>
                </a:solidFill>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23" indent="0">
              <a:buNone/>
              <a:defRPr sz="1200"/>
            </a:lvl2pPr>
            <a:lvl3pPr marL="685845" indent="0">
              <a:buNone/>
              <a:defRPr sz="1200"/>
            </a:lvl3pPr>
            <a:lvl4pPr marL="1028767" indent="0">
              <a:buNone/>
              <a:defRPr sz="1200"/>
            </a:lvl4pPr>
            <a:lvl5pPr marL="1371690" indent="0">
              <a:buNone/>
              <a:defRPr sz="1200"/>
            </a:lvl5pPr>
            <a:lvl6pPr marL="1714612" indent="0">
              <a:buNone/>
              <a:defRPr sz="1200"/>
            </a:lvl6pPr>
            <a:lvl7pPr marL="2057535" indent="0">
              <a:buNone/>
              <a:defRPr sz="1200"/>
            </a:lvl7pPr>
            <a:lvl8pPr marL="2400458" indent="0">
              <a:buNone/>
              <a:defRPr sz="1200"/>
            </a:lvl8pPr>
            <a:lvl9pPr marL="274338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23" indent="0">
              <a:buNone/>
              <a:defRPr sz="900"/>
            </a:lvl2pPr>
            <a:lvl3pPr marL="685845" indent="0">
              <a:buNone/>
              <a:defRPr sz="750"/>
            </a:lvl3pPr>
            <a:lvl4pPr marL="1028767" indent="0">
              <a:buNone/>
              <a:defRPr sz="675"/>
            </a:lvl4pPr>
            <a:lvl5pPr marL="1371690" indent="0">
              <a:buNone/>
              <a:defRPr sz="675"/>
            </a:lvl5pPr>
            <a:lvl6pPr marL="1714612" indent="0">
              <a:buNone/>
              <a:defRPr sz="675"/>
            </a:lvl6pPr>
            <a:lvl7pPr marL="2057535" indent="0">
              <a:buNone/>
              <a:defRPr sz="675"/>
            </a:lvl7pPr>
            <a:lvl8pPr marL="2400458" indent="0">
              <a:buNone/>
              <a:defRPr sz="675"/>
            </a:lvl8pPr>
            <a:lvl9pPr marL="2743380" indent="0">
              <a:buNone/>
              <a:defRPr sz="675"/>
            </a:lvl9pPr>
          </a:lstStyle>
          <a:p>
            <a:pPr lvl="0"/>
            <a:r>
              <a:rPr lang="en-US"/>
              <a:t>Click to edit Master text styles</a:t>
            </a:r>
          </a:p>
        </p:txBody>
      </p:sp>
      <p:cxnSp>
        <p:nvCxnSpPr>
          <p:cNvPr id="19" name="Straight Connector 18"/>
          <p:cNvCxnSpPr/>
          <p:nvPr/>
        </p:nvCxnSpPr>
        <p:spPr>
          <a:xfrm>
            <a:off x="2794607" y="2133601"/>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715254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1101726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60" y="430214"/>
            <a:ext cx="1314450"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4F4DE-B3BF-4E33-8D8B-3F8C1D34CA8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D2B80-6AF3-4484-ADF0-510F4001C2BD}" type="slidenum">
              <a:rPr lang="en-US" smtClean="0"/>
              <a:t>‹#›</a:t>
            </a:fld>
            <a:endParaRPr lang="en-US" dirty="0"/>
          </a:p>
        </p:txBody>
      </p:sp>
    </p:spTree>
    <p:extLst>
      <p:ext uri="{BB962C8B-B14F-4D97-AF65-F5344CB8AC3E}">
        <p14:creationId xmlns:p14="http://schemas.microsoft.com/office/powerpoint/2010/main" val="2079047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lumMod val="50000"/>
                  </a:schemeClr>
                </a:solidFill>
              </a:defRPr>
            </a:lvl1pPr>
          </a:lstStyle>
          <a:p>
            <a:fld id="{6F1DEBB7-B487-40F3-BEB2-FF633F2DBC04}" type="datetime1">
              <a:rPr lang="en-US" smtClean="0">
                <a:solidFill>
                  <a:prstClr val="white">
                    <a:lumMod val="50000"/>
                  </a:prstClr>
                </a:solidFill>
              </a:rPr>
              <a:t>9/9/2020</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92C584AB-7524-43A8-B521-38C241BBFCC1}" type="slidenum">
              <a:rPr lang="en-US" smtClean="0">
                <a:solidFill>
                  <a:prstClr val="white">
                    <a:lumMod val="50000"/>
                  </a:prstClr>
                </a:solidFill>
              </a:rPr>
              <a:pPr/>
              <a:t>‹#›</a:t>
            </a:fld>
            <a:endParaRPr lang="en-US" dirty="0">
              <a:solidFill>
                <a:prstClr val="white">
                  <a:lumMod val="50000"/>
                </a:prstClr>
              </a:solidFill>
            </a:endParaRPr>
          </a:p>
        </p:txBody>
      </p:sp>
      <p:sp>
        <p:nvSpPr>
          <p:cNvPr id="8" name="Text Placeholder 7">
            <a:extLst>
              <a:ext uri="{FF2B5EF4-FFF2-40B4-BE49-F238E27FC236}">
                <a16:creationId xmlns:a16="http://schemas.microsoft.com/office/drawing/2014/main" id="{66BC5052-2795-194B-86EA-149951550755}"/>
              </a:ext>
            </a:extLst>
          </p:cNvPr>
          <p:cNvSpPr>
            <a:spLocks noGrp="1"/>
          </p:cNvSpPr>
          <p:nvPr>
            <p:ph idx="1"/>
          </p:nvPr>
        </p:nvSpPr>
        <p:spPr>
          <a:xfrm>
            <a:off x="281281" y="883174"/>
            <a:ext cx="8581439" cy="5320492"/>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1E8500F-DB0C-9A48-9114-9AE8F26CCEAC}"/>
              </a:ext>
            </a:extLst>
          </p:cNvPr>
          <p:cNvSpPr>
            <a:spLocks noGrp="1"/>
          </p:cNvSpPr>
          <p:nvPr>
            <p:ph type="title"/>
          </p:nvPr>
        </p:nvSpPr>
        <p:spPr>
          <a:xfrm>
            <a:off x="1263421" y="60557"/>
            <a:ext cx="7599299" cy="609600"/>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029" y="14399"/>
            <a:ext cx="1191393" cy="679238"/>
          </a:xfrm>
          <a:prstGeom prst="rect">
            <a:avLst/>
          </a:prstGeom>
        </p:spPr>
      </p:pic>
    </p:spTree>
    <p:extLst>
      <p:ext uri="{BB962C8B-B14F-4D97-AF65-F5344CB8AC3E}">
        <p14:creationId xmlns:p14="http://schemas.microsoft.com/office/powerpoint/2010/main" val="1838871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AA9C80F-F7B1-453E-9852-73EBAF69C436}" type="datetime1">
              <a:rPr lang="en-US" smtClean="0"/>
              <a:pPr/>
              <a:t>9/9/2020</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2C584AB-7524-43A8-B521-38C241BBFCC1}" type="slidenum">
              <a:rPr lang="en-US" smtClean="0"/>
              <a:pPr/>
              <a:t>‹#›</a:t>
            </a:fld>
            <a:endParaRPr lang="en-US" dirty="0"/>
          </a:p>
        </p:txBody>
      </p:sp>
      <p:sp>
        <p:nvSpPr>
          <p:cNvPr id="8" name="Title Placeholder 1">
            <a:extLst>
              <a:ext uri="{FF2B5EF4-FFF2-40B4-BE49-F238E27FC236}">
                <a16:creationId xmlns:a16="http://schemas.microsoft.com/office/drawing/2014/main" id="{6FFC88E9-FA86-8B46-B6A5-7C47427F8495}"/>
              </a:ext>
            </a:extLst>
          </p:cNvPr>
          <p:cNvSpPr>
            <a:spLocks noGrp="1"/>
          </p:cNvSpPr>
          <p:nvPr>
            <p:ph type="title"/>
          </p:nvPr>
        </p:nvSpPr>
        <p:spPr>
          <a:xfrm>
            <a:off x="1263421" y="60557"/>
            <a:ext cx="7599299" cy="6096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9" name="Text Placeholder 7">
            <a:extLst>
              <a:ext uri="{FF2B5EF4-FFF2-40B4-BE49-F238E27FC236}">
                <a16:creationId xmlns:a16="http://schemas.microsoft.com/office/drawing/2014/main" id="{D0C9AD23-26AB-D64C-8B38-38B80B90A5B6}"/>
              </a:ext>
            </a:extLst>
          </p:cNvPr>
          <p:cNvSpPr>
            <a:spLocks noGrp="1"/>
          </p:cNvSpPr>
          <p:nvPr>
            <p:ph idx="1"/>
          </p:nvPr>
        </p:nvSpPr>
        <p:spPr>
          <a:xfrm>
            <a:off x="281281" y="883174"/>
            <a:ext cx="8581439" cy="5320492"/>
          </a:xfrm>
          <a:prstGeom prst="rect">
            <a:avLst/>
          </a:prstGeom>
        </p:spPr>
        <p:txBody>
          <a:bodyPr vert="horz" lIns="91440" tIns="45720" rIns="91440" bIns="45720" rtlCol="0">
            <a:noAutofit/>
          </a:bodyPr>
          <a:lstStyle>
            <a:lvl1pPr>
              <a:buClr>
                <a:schemeClr val="bg1">
                  <a:lumMod val="75000"/>
                </a:schemeClr>
              </a:buClr>
              <a:defRPr>
                <a:solidFill>
                  <a:schemeClr val="bg1">
                    <a:lumMod val="75000"/>
                  </a:schemeClr>
                </a:solidFill>
              </a:defRPr>
            </a:lvl1pPr>
            <a:lvl2pPr marL="742925" indent="-285741">
              <a:buClr>
                <a:schemeClr val="bg1">
                  <a:lumMod val="75000"/>
                </a:schemeClr>
              </a:buClr>
              <a:buSzPct val="100000"/>
              <a:buFont typeface="System Font Regular"/>
              <a:buChar char="●"/>
              <a:defRPr>
                <a:solidFill>
                  <a:schemeClr val="bg1">
                    <a:lumMod val="75000"/>
                  </a:schemeClr>
                </a:solidFill>
              </a:defRPr>
            </a:lvl2pPr>
            <a:lvl3pPr marL="1171818" indent="-257449" algn="l">
              <a:buClr>
                <a:schemeClr val="bg1">
                  <a:lumMod val="65000"/>
                </a:schemeClr>
              </a:buClr>
              <a:buFont typeface="System Font Regular"/>
              <a:buChar cha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3"/>
          <a:stretch>
            <a:fillRect/>
          </a:stretch>
        </p:blipFill>
        <p:spPr>
          <a:xfrm>
            <a:off x="143926" y="14822"/>
            <a:ext cx="1190062" cy="681998"/>
          </a:xfrm>
          <a:prstGeom prst="rect">
            <a:avLst/>
          </a:prstGeom>
        </p:spPr>
      </p:pic>
    </p:spTree>
    <p:extLst>
      <p:ext uri="{BB962C8B-B14F-4D97-AF65-F5344CB8AC3E}">
        <p14:creationId xmlns:p14="http://schemas.microsoft.com/office/powerpoint/2010/main" val="699239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_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A9C80F-F7B1-453E-9852-73EBAF69C436}" type="datetime1">
              <a:rPr lang="en-US" smtClean="0">
                <a:solidFill>
                  <a:prstClr val="white">
                    <a:lumMod val="50000"/>
                  </a:prstClr>
                </a:solidFill>
              </a:rPr>
              <a:t>9/9/2020</a:t>
            </a:fld>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fld id="{92C584AB-7524-43A8-B521-38C241BBFCC1}" type="slidenum">
              <a:rPr lang="en-US" smtClean="0">
                <a:solidFill>
                  <a:prstClr val="white">
                    <a:lumMod val="50000"/>
                  </a:prstClr>
                </a:solidFill>
              </a:rPr>
              <a:pPr/>
              <a:t>‹#›</a:t>
            </a:fld>
            <a:endParaRPr lang="en-US" dirty="0">
              <a:solidFill>
                <a:prstClr val="white">
                  <a:lumMod val="50000"/>
                </a:prstClr>
              </a:solidFill>
            </a:endParaRPr>
          </a:p>
        </p:txBody>
      </p:sp>
      <p:sp>
        <p:nvSpPr>
          <p:cNvPr id="8" name="Title Placeholder 1">
            <a:extLst>
              <a:ext uri="{FF2B5EF4-FFF2-40B4-BE49-F238E27FC236}">
                <a16:creationId xmlns:a16="http://schemas.microsoft.com/office/drawing/2014/main" id="{1022B98B-99B9-2D40-9231-D26A0A7D2350}"/>
              </a:ext>
            </a:extLst>
          </p:cNvPr>
          <p:cNvSpPr>
            <a:spLocks noGrp="1"/>
          </p:cNvSpPr>
          <p:nvPr>
            <p:ph type="title"/>
          </p:nvPr>
        </p:nvSpPr>
        <p:spPr>
          <a:xfrm>
            <a:off x="1263421" y="60557"/>
            <a:ext cx="7599299" cy="609600"/>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7">
            <a:extLst>
              <a:ext uri="{FF2B5EF4-FFF2-40B4-BE49-F238E27FC236}">
                <a16:creationId xmlns:a16="http://schemas.microsoft.com/office/drawing/2014/main" id="{2535D044-848F-7144-8A86-4E3F4865A4B1}"/>
              </a:ext>
            </a:extLst>
          </p:cNvPr>
          <p:cNvSpPr>
            <a:spLocks noGrp="1"/>
          </p:cNvSpPr>
          <p:nvPr>
            <p:ph idx="1"/>
          </p:nvPr>
        </p:nvSpPr>
        <p:spPr>
          <a:xfrm>
            <a:off x="281281" y="883174"/>
            <a:ext cx="8581439" cy="5320492"/>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029" y="14399"/>
            <a:ext cx="1191393" cy="679238"/>
          </a:xfrm>
          <a:prstGeom prst="rect">
            <a:avLst/>
          </a:prstGeom>
        </p:spPr>
      </p:pic>
    </p:spTree>
    <p:extLst>
      <p:ext uri="{BB962C8B-B14F-4D97-AF65-F5344CB8AC3E}">
        <p14:creationId xmlns:p14="http://schemas.microsoft.com/office/powerpoint/2010/main" val="129977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0DACC9-222E-462D-807E-67BA8FD6542E}" type="datetime1">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SA Insignia">
    <p:bg>
      <p:bgRef idx="1001">
        <a:schemeClr val="bg1"/>
      </p:bgRef>
    </p:bg>
    <p:spTree>
      <p:nvGrpSpPr>
        <p:cNvPr id="1" name=""/>
        <p:cNvGrpSpPr/>
        <p:nvPr/>
      </p:nvGrpSpPr>
      <p:grpSpPr>
        <a:xfrm>
          <a:off x="0" y="0"/>
          <a:ext cx="0" cy="0"/>
          <a:chOff x="0" y="0"/>
          <a:chExt cx="0" cy="0"/>
        </a:xfrm>
      </p:grpSpPr>
      <p:pic>
        <p:nvPicPr>
          <p:cNvPr id="4" name="Picture 3" descr="NASA 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5701" y="2705101"/>
            <a:ext cx="1752599" cy="1447800"/>
          </a:xfrm>
          <a:prstGeom prst="rect">
            <a:avLst/>
          </a:prstGeom>
        </p:spPr>
      </p:pic>
    </p:spTree>
    <p:extLst>
      <p:ext uri="{BB962C8B-B14F-4D97-AF65-F5344CB8AC3E}">
        <p14:creationId xmlns:p14="http://schemas.microsoft.com/office/powerpoint/2010/main" val="29510605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F99CF-4338-47A0-9CF7-F59F7DF5578C}" type="datetime1">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228600" y="6400800"/>
            <a:ext cx="381000" cy="365125"/>
          </a:xfrm>
        </p:spPr>
        <p:txBody>
          <a:bodyPr/>
          <a:lstStyle/>
          <a:p>
            <a:fld id="{29006B80-9AF5-4B0F-9365-2AF6099288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85060-8758-46A2-B973-7E3A5F5163D1}" type="datetime1">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A5E30-B772-4E63-A9E2-F6A9D068B06F}" type="datetime1">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E49EE1-0E55-44B4-B5EB-917706E85FE6}" type="datetime1">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06B80-9AF5-4B0F-9365-2AF6099288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21" Type="http://schemas.openxmlformats.org/officeDocument/2006/relationships/image" Target="../media/image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274638"/>
            <a:ext cx="6400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B455A-8612-40C6-87B2-D51CF1A127EA}" type="datetime1">
              <a:rPr lang="en-US" smtClean="0"/>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06B80-9AF5-4B0F-9365-2AF6099288F4}" type="slidenum">
              <a:rPr lang="en-US" smtClean="0"/>
              <a:t>‹#›</a:t>
            </a:fld>
            <a:endParaRPr lang="en-US"/>
          </a:p>
        </p:txBody>
      </p:sp>
      <p:cxnSp>
        <p:nvCxnSpPr>
          <p:cNvPr id="9" name="Straight Connector 8"/>
          <p:cNvCxnSpPr/>
          <p:nvPr userDrawn="1"/>
        </p:nvCxnSpPr>
        <p:spPr>
          <a:xfrm>
            <a:off x="457200" y="1295400"/>
            <a:ext cx="8229600" cy="0"/>
          </a:xfrm>
          <a:prstGeom prst="line">
            <a:avLst/>
          </a:prstGeom>
          <a:ln w="57150">
            <a:headEnd type="none" w="med" len="med"/>
            <a:tailEnd type="none" w="med" len="med"/>
          </a:ln>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1" y="76200"/>
            <a:ext cx="1905000" cy="9841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p:cNvSpPr/>
          <p:nvPr userDrawn="1"/>
        </p:nvSpPr>
        <p:spPr bwMode="auto">
          <a:xfrm>
            <a:off x="0" y="6053683"/>
            <a:ext cx="9144000" cy="846632"/>
          </a:xfrm>
          <a:prstGeom prst="rect">
            <a:avLst/>
          </a:prstGeom>
          <a:solidFill>
            <a:srgbClr val="000000"/>
          </a:solidFill>
          <a:ln w="9525"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marL="0" marR="0" indent="0" algn="l" defTabSz="887553" rtl="0" eaLnBrk="1" fontAlgn="base" latinLnBrk="0" hangingPunct="1">
              <a:lnSpc>
                <a:spcPct val="100000"/>
              </a:lnSpc>
              <a:spcBef>
                <a:spcPct val="20000"/>
              </a:spcBef>
              <a:spcAft>
                <a:spcPct val="0"/>
              </a:spcAft>
              <a:buClrTx/>
              <a:buSzTx/>
              <a:buFontTx/>
              <a:buNone/>
              <a:tabLst/>
            </a:pPr>
            <a:endParaRPr kumimoji="0" lang="en-US" sz="2330" b="0" i="0" u="none" strike="noStrike" cap="none" normalizeH="0" baseline="0" dirty="0">
              <a:ln>
                <a:noFill/>
              </a:ln>
              <a:solidFill>
                <a:schemeClr val="bg1"/>
              </a:solidFill>
              <a:effectLst/>
              <a:latin typeface="Helvetica Neue Black Condensed" charset="0"/>
              <a:ea typeface="ＭＳ Ｐゴシック" pitchFamily="-80" charset="-128"/>
              <a:cs typeface="ＭＳ Ｐゴシック" pitchFamily="-80" charset="-128"/>
            </a:endParaRPr>
          </a:p>
        </p:txBody>
      </p:sp>
      <p:sp>
        <p:nvSpPr>
          <p:cNvPr id="1027" name="Rectangle 3"/>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92" name="Line 68"/>
          <p:cNvSpPr>
            <a:spLocks noChangeShapeType="1"/>
          </p:cNvSpPr>
          <p:nvPr/>
        </p:nvSpPr>
        <p:spPr bwMode="auto">
          <a:xfrm flipH="1">
            <a:off x="0" y="838200"/>
            <a:ext cx="9144000" cy="0"/>
          </a:xfrm>
          <a:prstGeom prst="line">
            <a:avLst/>
          </a:prstGeom>
          <a:noFill/>
          <a:ln w="38100">
            <a:solidFill>
              <a:schemeClr val="bg1"/>
            </a:solidFill>
            <a:round/>
            <a:headEnd/>
            <a:tailEnd/>
          </a:ln>
          <a:effectLst>
            <a:outerShdw blurRad="63500" dist="38090" dir="7199996" algn="ctr" rotWithShape="0">
              <a:srgbClr val="000000">
                <a:alpha val="75000"/>
              </a:srgbClr>
            </a:outerShdw>
          </a:effectLst>
        </p:spPr>
        <p:txBody>
          <a:bodyPr wrap="none" anchor="ctr">
            <a:prstTxWarp prst="textNoShape">
              <a:avLst/>
            </a:prstTxWarp>
          </a:bodyPr>
          <a:lstStyle/>
          <a:p>
            <a:pPr>
              <a:defRPr/>
            </a:pPr>
            <a:endParaRPr lang="en-US" sz="1747" dirty="0"/>
          </a:p>
        </p:txBody>
      </p:sp>
      <p:sp>
        <p:nvSpPr>
          <p:cNvPr id="1030" name="Rectangle 6"/>
          <p:cNvSpPr>
            <a:spLocks noGrp="1" noChangeArrowheads="1"/>
          </p:cNvSpPr>
          <p:nvPr>
            <p:ph type="sldNum" sz="quarter" idx="4"/>
          </p:nvPr>
        </p:nvSpPr>
        <p:spPr bwMode="auto">
          <a:xfrm>
            <a:off x="4727575" y="6477000"/>
            <a:ext cx="4267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71" dirty="0" smtClean="0">
                <a:solidFill>
                  <a:schemeClr val="tx1"/>
                </a:solidFill>
                <a:latin typeface="+mn-lt"/>
              </a:defRPr>
            </a:lvl1pPr>
          </a:lstStyle>
          <a:p>
            <a:pPr>
              <a:defRPr/>
            </a:pPr>
            <a:fld id="{46DFEEC4-84CE-1047-9166-492BF925B801}" type="slidenum">
              <a:rPr lang="en-US" b="1" smtClean="0"/>
              <a:pPr>
                <a:defRPr/>
              </a:pPr>
              <a:t>‹#›</a:t>
            </a:fld>
            <a:endParaRPr lang="en-US" b="1" dirty="0"/>
          </a:p>
        </p:txBody>
      </p:sp>
      <p:sp>
        <p:nvSpPr>
          <p:cNvPr id="34" name="Title 1"/>
          <p:cNvSpPr txBox="1">
            <a:spLocks/>
          </p:cNvSpPr>
          <p:nvPr userDrawn="1"/>
        </p:nvSpPr>
        <p:spPr>
          <a:xfrm>
            <a:off x="0" y="68580"/>
            <a:ext cx="7542212" cy="609600"/>
          </a:xfrm>
          <a:prstGeom prst="rect">
            <a:avLst/>
          </a:prstGeom>
        </p:spPr>
        <p:txBody>
          <a:bodyPr/>
          <a:lstStyle>
            <a:lvl1pPr algn="l" rtl="0" eaLnBrk="0" fontAlgn="base" hangingPunct="0">
              <a:spcBef>
                <a:spcPct val="0"/>
              </a:spcBef>
              <a:spcAft>
                <a:spcPct val="0"/>
              </a:spcAft>
              <a:defRPr sz="24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2pPr>
            <a:lvl3pPr algn="l" rtl="0" eaLnBrk="0" fontAlgn="base" hangingPunct="0">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3pPr>
            <a:lvl4pPr algn="l" rtl="0" eaLnBrk="0" fontAlgn="base" hangingPunct="0">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4pPr>
            <a:lvl5pPr algn="l" rtl="0" eaLnBrk="0" fontAlgn="base" hangingPunct="0">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5pPr>
            <a:lvl6pPr marL="457200" algn="l" rtl="0" fontAlgn="base">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6pPr>
            <a:lvl7pPr marL="914400" algn="l" rtl="0" fontAlgn="base">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7pPr>
            <a:lvl8pPr marL="1371600" algn="l" rtl="0" fontAlgn="base">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8pPr>
            <a:lvl9pPr marL="1828800" algn="l" rtl="0" fontAlgn="base">
              <a:spcBef>
                <a:spcPct val="0"/>
              </a:spcBef>
              <a:spcAft>
                <a:spcPct val="0"/>
              </a:spcAft>
              <a:defRPr sz="2400" b="1">
                <a:solidFill>
                  <a:schemeClr val="bg1"/>
                </a:solidFill>
                <a:latin typeface="Helvetica" charset="0"/>
                <a:ea typeface="ＭＳ Ｐゴシック" pitchFamily="-80" charset="-128"/>
                <a:cs typeface="ＭＳ Ｐゴシック" pitchFamily="-80" charset="-128"/>
              </a:defRPr>
            </a:lvl9pPr>
          </a:lstStyle>
          <a:p>
            <a:endParaRPr lang="en-US" sz="2330" kern="0" dirty="0">
              <a:solidFill>
                <a:schemeClr val="bg1"/>
              </a:solidFill>
            </a:endParaRPr>
          </a:p>
        </p:txBody>
      </p:sp>
      <p:pic>
        <p:nvPicPr>
          <p:cNvPr id="35" name="Picture 3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04054" y="68580"/>
            <a:ext cx="828761" cy="685800"/>
          </a:xfrm>
          <a:prstGeom prst="rect">
            <a:avLst/>
          </a:prstGeom>
        </p:spPr>
      </p:pic>
    </p:spTree>
    <p:extLst>
      <p:ext uri="{BB962C8B-B14F-4D97-AF65-F5344CB8AC3E}">
        <p14:creationId xmlns:p14="http://schemas.microsoft.com/office/powerpoint/2010/main" val="393336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0" fontAlgn="base" hangingPunct="0">
        <a:spcBef>
          <a:spcPct val="0"/>
        </a:spcBef>
        <a:spcAft>
          <a:spcPct val="0"/>
        </a:spcAft>
        <a:defRPr sz="2330" b="1">
          <a:solidFill>
            <a:schemeClr val="bg1"/>
          </a:solidFill>
          <a:latin typeface="+mn-lt"/>
          <a:ea typeface="+mj-ea"/>
          <a:cs typeface="+mj-cs"/>
        </a:defRPr>
      </a:lvl1pPr>
      <a:lvl2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2pPr>
      <a:lvl3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3pPr>
      <a:lvl4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4pPr>
      <a:lvl5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5pPr>
      <a:lvl6pPr marL="443777"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6pPr>
      <a:lvl7pPr marL="887553"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7pPr>
      <a:lvl8pPr marL="1331330"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8pPr>
      <a:lvl9pPr marL="1775106"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9pPr>
    </p:titleStyle>
    <p:bodyStyle>
      <a:lvl1pPr marL="218807" indent="-218807" algn="l" rtl="0" eaLnBrk="0" fontAlgn="base" hangingPunct="0">
        <a:spcBef>
          <a:spcPct val="20000"/>
        </a:spcBef>
        <a:spcAft>
          <a:spcPct val="0"/>
        </a:spcAft>
        <a:buChar char="•"/>
        <a:defRPr sz="1941">
          <a:solidFill>
            <a:schemeClr val="tx1"/>
          </a:solidFill>
          <a:latin typeface="+mn-lt"/>
          <a:ea typeface="+mn-ea"/>
          <a:cs typeface="+mn-cs"/>
        </a:defRPr>
      </a:lvl1pPr>
      <a:lvl2pPr marL="445318" indent="-224971" algn="l" rtl="0" eaLnBrk="0" fontAlgn="base" hangingPunct="0">
        <a:spcBef>
          <a:spcPct val="20000"/>
        </a:spcBef>
        <a:spcAft>
          <a:spcPct val="0"/>
        </a:spcAft>
        <a:buChar char="–"/>
        <a:defRPr>
          <a:solidFill>
            <a:schemeClr val="tx1"/>
          </a:solidFill>
          <a:latin typeface="+mn-lt"/>
          <a:ea typeface="+mn-ea"/>
          <a:cs typeface="+mn-cs"/>
        </a:defRPr>
      </a:lvl2pPr>
      <a:lvl3pPr marL="661043" indent="-214184" algn="l" rtl="0" eaLnBrk="0" fontAlgn="base" hangingPunct="0">
        <a:spcBef>
          <a:spcPct val="20000"/>
        </a:spcBef>
        <a:spcAft>
          <a:spcPct val="0"/>
        </a:spcAft>
        <a:buChar char="•"/>
        <a:defRPr>
          <a:solidFill>
            <a:schemeClr val="tx1"/>
          </a:solidFill>
          <a:latin typeface="+mn-lt"/>
          <a:ea typeface="+mn-ea"/>
          <a:cs typeface="+mn-cs"/>
        </a:defRPr>
      </a:lvl3pPr>
      <a:lvl4pPr marL="887553" indent="-224971" algn="l" rtl="0" eaLnBrk="0" fontAlgn="base" hangingPunct="0">
        <a:spcBef>
          <a:spcPct val="20000"/>
        </a:spcBef>
        <a:spcAft>
          <a:spcPct val="0"/>
        </a:spcAft>
        <a:buChar char="–"/>
        <a:defRPr>
          <a:solidFill>
            <a:schemeClr val="tx1"/>
          </a:solidFill>
          <a:latin typeface="+mn-lt"/>
          <a:ea typeface="+mn-ea"/>
          <a:cs typeface="+mn-cs"/>
        </a:defRPr>
      </a:lvl4pPr>
      <a:lvl5pPr marL="1104820" indent="-215725" algn="l" rtl="0" eaLnBrk="0" fontAlgn="base" hangingPunct="0">
        <a:spcBef>
          <a:spcPct val="20000"/>
        </a:spcBef>
        <a:spcAft>
          <a:spcPct val="0"/>
        </a:spcAft>
        <a:buChar char="»"/>
        <a:defRPr>
          <a:solidFill>
            <a:schemeClr val="tx1"/>
          </a:solidFill>
          <a:latin typeface="+mn-lt"/>
          <a:ea typeface="+mn-ea"/>
          <a:cs typeface="+mn-cs"/>
        </a:defRPr>
      </a:lvl5pPr>
      <a:lvl6pPr marL="1548596" indent="-215725" algn="l" rtl="0" fontAlgn="base">
        <a:spcBef>
          <a:spcPct val="20000"/>
        </a:spcBef>
        <a:spcAft>
          <a:spcPct val="0"/>
        </a:spcAft>
        <a:buChar char="»"/>
        <a:defRPr>
          <a:solidFill>
            <a:schemeClr val="tx1"/>
          </a:solidFill>
          <a:latin typeface="+mn-lt"/>
          <a:ea typeface="+mn-ea"/>
          <a:cs typeface="+mn-cs"/>
        </a:defRPr>
      </a:lvl6pPr>
      <a:lvl7pPr marL="1992373" indent="-215725" algn="l" rtl="0" fontAlgn="base">
        <a:spcBef>
          <a:spcPct val="20000"/>
        </a:spcBef>
        <a:spcAft>
          <a:spcPct val="0"/>
        </a:spcAft>
        <a:buChar char="»"/>
        <a:defRPr>
          <a:solidFill>
            <a:schemeClr val="tx1"/>
          </a:solidFill>
          <a:latin typeface="+mn-lt"/>
          <a:ea typeface="+mn-ea"/>
          <a:cs typeface="+mn-cs"/>
        </a:defRPr>
      </a:lvl7pPr>
      <a:lvl8pPr marL="2436149" indent="-215725" algn="l" rtl="0" fontAlgn="base">
        <a:spcBef>
          <a:spcPct val="20000"/>
        </a:spcBef>
        <a:spcAft>
          <a:spcPct val="0"/>
        </a:spcAft>
        <a:buChar char="»"/>
        <a:defRPr>
          <a:solidFill>
            <a:schemeClr val="tx1"/>
          </a:solidFill>
          <a:latin typeface="+mn-lt"/>
          <a:ea typeface="+mn-ea"/>
          <a:cs typeface="+mn-cs"/>
        </a:defRPr>
      </a:lvl8pPr>
      <a:lvl9pPr marL="2879926" indent="-215725"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43777" rtl="0" eaLnBrk="1" latinLnBrk="0" hangingPunct="1">
        <a:defRPr sz="1747" kern="1200">
          <a:solidFill>
            <a:schemeClr val="tx1"/>
          </a:solidFill>
          <a:latin typeface="+mn-lt"/>
          <a:ea typeface="+mn-ea"/>
          <a:cs typeface="+mn-cs"/>
        </a:defRPr>
      </a:lvl1pPr>
      <a:lvl2pPr marL="443777" algn="l" defTabSz="443777" rtl="0" eaLnBrk="1" latinLnBrk="0" hangingPunct="1">
        <a:defRPr sz="1747" kern="1200">
          <a:solidFill>
            <a:schemeClr val="tx1"/>
          </a:solidFill>
          <a:latin typeface="+mn-lt"/>
          <a:ea typeface="+mn-ea"/>
          <a:cs typeface="+mn-cs"/>
        </a:defRPr>
      </a:lvl2pPr>
      <a:lvl3pPr marL="887553" algn="l" defTabSz="443777" rtl="0" eaLnBrk="1" latinLnBrk="0" hangingPunct="1">
        <a:defRPr sz="1747" kern="1200">
          <a:solidFill>
            <a:schemeClr val="tx1"/>
          </a:solidFill>
          <a:latin typeface="+mn-lt"/>
          <a:ea typeface="+mn-ea"/>
          <a:cs typeface="+mn-cs"/>
        </a:defRPr>
      </a:lvl3pPr>
      <a:lvl4pPr marL="1331330" algn="l" defTabSz="443777" rtl="0" eaLnBrk="1" latinLnBrk="0" hangingPunct="1">
        <a:defRPr sz="1747" kern="1200">
          <a:solidFill>
            <a:schemeClr val="tx1"/>
          </a:solidFill>
          <a:latin typeface="+mn-lt"/>
          <a:ea typeface="+mn-ea"/>
          <a:cs typeface="+mn-cs"/>
        </a:defRPr>
      </a:lvl4pPr>
      <a:lvl5pPr marL="1775106" algn="l" defTabSz="443777" rtl="0" eaLnBrk="1" latinLnBrk="0" hangingPunct="1">
        <a:defRPr sz="1747" kern="1200">
          <a:solidFill>
            <a:schemeClr val="tx1"/>
          </a:solidFill>
          <a:latin typeface="+mn-lt"/>
          <a:ea typeface="+mn-ea"/>
          <a:cs typeface="+mn-cs"/>
        </a:defRPr>
      </a:lvl5pPr>
      <a:lvl6pPr marL="2218883" algn="l" defTabSz="443777" rtl="0" eaLnBrk="1" latinLnBrk="0" hangingPunct="1">
        <a:defRPr sz="1747" kern="1200">
          <a:solidFill>
            <a:schemeClr val="tx1"/>
          </a:solidFill>
          <a:latin typeface="+mn-lt"/>
          <a:ea typeface="+mn-ea"/>
          <a:cs typeface="+mn-cs"/>
        </a:defRPr>
      </a:lvl6pPr>
      <a:lvl7pPr marL="2662660" algn="l" defTabSz="443777" rtl="0" eaLnBrk="1" latinLnBrk="0" hangingPunct="1">
        <a:defRPr sz="1747" kern="1200">
          <a:solidFill>
            <a:schemeClr val="tx1"/>
          </a:solidFill>
          <a:latin typeface="+mn-lt"/>
          <a:ea typeface="+mn-ea"/>
          <a:cs typeface="+mn-cs"/>
        </a:defRPr>
      </a:lvl7pPr>
      <a:lvl8pPr marL="3106436" algn="l" defTabSz="443777" rtl="0" eaLnBrk="1" latinLnBrk="0" hangingPunct="1">
        <a:defRPr sz="1747" kern="1200">
          <a:solidFill>
            <a:schemeClr val="tx1"/>
          </a:solidFill>
          <a:latin typeface="+mn-lt"/>
          <a:ea typeface="+mn-ea"/>
          <a:cs typeface="+mn-cs"/>
        </a:defRPr>
      </a:lvl8pPr>
      <a:lvl9pPr marL="3550213" algn="l" defTabSz="443777"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1"/>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8"/>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600"/>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8AF4F4DE-B3BF-4E33-8D8B-3F8C1D34CA81}" type="datetimeFigureOut">
              <a:rPr lang="en-US" smtClean="0"/>
              <a:t>9/9/2020</a:t>
            </a:fld>
            <a:endParaRPr lang="en-US" dirty="0"/>
          </a:p>
        </p:txBody>
      </p:sp>
      <p:sp>
        <p:nvSpPr>
          <p:cNvPr id="5" name="Footer Placeholder 4"/>
          <p:cNvSpPr>
            <a:spLocks noGrp="1"/>
          </p:cNvSpPr>
          <p:nvPr>
            <p:ph type="ftr" sz="quarter" idx="3"/>
          </p:nvPr>
        </p:nvSpPr>
        <p:spPr>
          <a:xfrm rot="5400000">
            <a:off x="6231206" y="3263399"/>
            <a:ext cx="3859795" cy="228600"/>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95729"/>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E1BD2B80-6AF3-4484-ADF0-510F4001C2BD}" type="slidenum">
              <a:rPr lang="en-US" smtClean="0"/>
              <a:t>‹#›</a:t>
            </a:fld>
            <a:endParaRPr lang="en-US" dirty="0"/>
          </a:p>
        </p:txBody>
      </p:sp>
    </p:spTree>
    <p:extLst>
      <p:ext uri="{BB962C8B-B14F-4D97-AF65-F5344CB8AC3E}">
        <p14:creationId xmlns:p14="http://schemas.microsoft.com/office/powerpoint/2010/main" val="273085899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342923"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92" indent="-257192" algn="l" defTabSz="342923"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49" indent="-214326" algn="l" defTabSz="342923"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306"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229"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152"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623"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996"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919"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841" indent="-171461" algn="l" defTabSz="342923"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23" rtl="0" eaLnBrk="1" latinLnBrk="0" hangingPunct="1">
        <a:defRPr sz="1350" kern="1200">
          <a:solidFill>
            <a:schemeClr val="tx1"/>
          </a:solidFill>
          <a:latin typeface="+mn-lt"/>
          <a:ea typeface="+mn-ea"/>
          <a:cs typeface="+mn-cs"/>
        </a:defRPr>
      </a:lvl1pPr>
      <a:lvl2pPr marL="342923" algn="l" defTabSz="342923" rtl="0" eaLnBrk="1" latinLnBrk="0" hangingPunct="1">
        <a:defRPr sz="1350" kern="1200">
          <a:solidFill>
            <a:schemeClr val="tx1"/>
          </a:solidFill>
          <a:latin typeface="+mn-lt"/>
          <a:ea typeface="+mn-ea"/>
          <a:cs typeface="+mn-cs"/>
        </a:defRPr>
      </a:lvl2pPr>
      <a:lvl3pPr marL="685845" algn="l" defTabSz="342923" rtl="0" eaLnBrk="1" latinLnBrk="0" hangingPunct="1">
        <a:defRPr sz="1350" kern="1200">
          <a:solidFill>
            <a:schemeClr val="tx1"/>
          </a:solidFill>
          <a:latin typeface="+mn-lt"/>
          <a:ea typeface="+mn-ea"/>
          <a:cs typeface="+mn-cs"/>
        </a:defRPr>
      </a:lvl3pPr>
      <a:lvl4pPr marL="1028767" algn="l" defTabSz="342923" rtl="0" eaLnBrk="1" latinLnBrk="0" hangingPunct="1">
        <a:defRPr sz="1350" kern="1200">
          <a:solidFill>
            <a:schemeClr val="tx1"/>
          </a:solidFill>
          <a:latin typeface="+mn-lt"/>
          <a:ea typeface="+mn-ea"/>
          <a:cs typeface="+mn-cs"/>
        </a:defRPr>
      </a:lvl4pPr>
      <a:lvl5pPr marL="1371690" algn="l" defTabSz="342923" rtl="0" eaLnBrk="1" latinLnBrk="0" hangingPunct="1">
        <a:defRPr sz="1350" kern="1200">
          <a:solidFill>
            <a:schemeClr val="tx1"/>
          </a:solidFill>
          <a:latin typeface="+mn-lt"/>
          <a:ea typeface="+mn-ea"/>
          <a:cs typeface="+mn-cs"/>
        </a:defRPr>
      </a:lvl5pPr>
      <a:lvl6pPr marL="1714612" algn="l" defTabSz="342923" rtl="0" eaLnBrk="1" latinLnBrk="0" hangingPunct="1">
        <a:defRPr sz="1350" kern="1200">
          <a:solidFill>
            <a:schemeClr val="tx1"/>
          </a:solidFill>
          <a:latin typeface="+mn-lt"/>
          <a:ea typeface="+mn-ea"/>
          <a:cs typeface="+mn-cs"/>
        </a:defRPr>
      </a:lvl6pPr>
      <a:lvl7pPr marL="2057535" algn="l" defTabSz="342923" rtl="0" eaLnBrk="1" latinLnBrk="0" hangingPunct="1">
        <a:defRPr sz="1350" kern="1200">
          <a:solidFill>
            <a:schemeClr val="tx1"/>
          </a:solidFill>
          <a:latin typeface="+mn-lt"/>
          <a:ea typeface="+mn-ea"/>
          <a:cs typeface="+mn-cs"/>
        </a:defRPr>
      </a:lvl7pPr>
      <a:lvl8pPr marL="2400458" algn="l" defTabSz="342923" rtl="0" eaLnBrk="1" latinLnBrk="0" hangingPunct="1">
        <a:defRPr sz="1350" kern="1200">
          <a:solidFill>
            <a:schemeClr val="tx1"/>
          </a:solidFill>
          <a:latin typeface="+mn-lt"/>
          <a:ea typeface="+mn-ea"/>
          <a:cs typeface="+mn-cs"/>
        </a:defRPr>
      </a:lvl8pPr>
      <a:lvl9pPr marL="2743380" algn="l" defTabSz="34292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3421" y="60557"/>
            <a:ext cx="7599299" cy="6096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1" y="6416683"/>
            <a:ext cx="2133600" cy="365125"/>
          </a:xfrm>
          <a:prstGeom prst="rect">
            <a:avLst/>
          </a:prstGeom>
        </p:spPr>
        <p:txBody>
          <a:bodyPr vert="horz" lIns="91440" tIns="45720" rIns="91440" bIns="45720" rtlCol="0" anchor="b"/>
          <a:lstStyle>
            <a:lvl1pPr algn="l">
              <a:defRPr sz="800">
                <a:solidFill>
                  <a:schemeClr val="bg1">
                    <a:lumMod val="50000"/>
                  </a:schemeClr>
                </a:solidFill>
              </a:defRPr>
            </a:lvl1pPr>
          </a:lstStyle>
          <a:p>
            <a:fld id="{6ED63E51-8981-4BC7-A93D-3EB2C8601272}" type="datetime1">
              <a:rPr lang="en-US" smtClean="0">
                <a:solidFill>
                  <a:prstClr val="white">
                    <a:lumMod val="50000"/>
                  </a:prstClr>
                </a:solidFill>
              </a:rPr>
              <a:t>9/9/2020</a:t>
            </a:fld>
            <a:endParaRPr lang="en-US" dirty="0">
              <a:solidFill>
                <a:prstClr val="white">
                  <a:lumMod val="50000"/>
                </a:prstClr>
              </a:solidFill>
            </a:endParaRPr>
          </a:p>
        </p:txBody>
      </p:sp>
      <p:sp>
        <p:nvSpPr>
          <p:cNvPr id="6" name="Slide Number Placeholder 5"/>
          <p:cNvSpPr>
            <a:spLocks noGrp="1"/>
          </p:cNvSpPr>
          <p:nvPr>
            <p:ph type="sldNum" sz="quarter" idx="4"/>
          </p:nvPr>
        </p:nvSpPr>
        <p:spPr>
          <a:xfrm>
            <a:off x="8686800" y="6234120"/>
            <a:ext cx="464487" cy="365125"/>
          </a:xfrm>
          <a:prstGeom prst="rect">
            <a:avLst/>
          </a:prstGeom>
        </p:spPr>
        <p:txBody>
          <a:bodyPr vert="horz" lIns="91440" tIns="45720" rIns="91440" bIns="45720" rtlCol="0" anchor="b"/>
          <a:lstStyle>
            <a:lvl1pPr algn="r">
              <a:defRPr sz="800">
                <a:solidFill>
                  <a:schemeClr val="bg1">
                    <a:lumMod val="50000"/>
                  </a:schemeClr>
                </a:solidFill>
              </a:defRPr>
            </a:lvl1pPr>
          </a:lstStyle>
          <a:p>
            <a:fld id="{92C584AB-7524-43A8-B521-38C241BBFCC1}" type="slidenum">
              <a:rPr lang="en-US" smtClean="0">
                <a:solidFill>
                  <a:prstClr val="white">
                    <a:lumMod val="50000"/>
                  </a:prstClr>
                </a:solidFill>
              </a:rPr>
              <a:pPr/>
              <a:t>‹#›</a:t>
            </a:fld>
            <a:endParaRPr lang="en-US" dirty="0">
              <a:solidFill>
                <a:prstClr val="white">
                  <a:lumMod val="50000"/>
                </a:prstClr>
              </a:solidFill>
            </a:endParaRPr>
          </a:p>
        </p:txBody>
      </p:sp>
      <p:sp>
        <p:nvSpPr>
          <p:cNvPr id="8" name="Text Placeholder 7"/>
          <p:cNvSpPr>
            <a:spLocks noGrp="1"/>
          </p:cNvSpPr>
          <p:nvPr>
            <p:ph type="body" idx="1"/>
          </p:nvPr>
        </p:nvSpPr>
        <p:spPr>
          <a:xfrm>
            <a:off x="281281" y="883174"/>
            <a:ext cx="8581439" cy="5320492"/>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7883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ctr" defTabSz="914369" rtl="0" eaLnBrk="1" latinLnBrk="0" hangingPunct="1">
        <a:spcBef>
          <a:spcPct val="0"/>
        </a:spcBef>
        <a:buNone/>
        <a:defRPr sz="1802" b="1" i="0" kern="1200">
          <a:solidFill>
            <a:srgbClr val="052E53"/>
          </a:solidFill>
          <a:latin typeface="+mn-lt"/>
          <a:ea typeface="+mj-ea"/>
          <a:cs typeface="Arial" pitchFamily="34" charset="0"/>
        </a:defRPr>
      </a:lvl1pPr>
    </p:titleStyle>
    <p:bodyStyle>
      <a:lvl1pPr marL="257449" marR="0" indent="-257449" algn="l" defTabSz="914369" rtl="0" eaLnBrk="1" fontAlgn="auto" latinLnBrk="0" hangingPunct="1">
        <a:lnSpc>
          <a:spcPct val="100000"/>
        </a:lnSpc>
        <a:spcBef>
          <a:spcPct val="20000"/>
        </a:spcBef>
        <a:spcAft>
          <a:spcPts val="0"/>
        </a:spcAft>
        <a:buClr>
          <a:srgbClr val="052E53"/>
        </a:buClr>
        <a:buSzPct val="75000"/>
        <a:buFont typeface="Hiragino Sans W3" panose="020B0300000000000000" pitchFamily="34" charset="-128"/>
        <a:buChar char="♦"/>
        <a:tabLst/>
        <a:defRPr sz="1502" b="1" i="0" kern="1200">
          <a:solidFill>
            <a:schemeClr val="accent5">
              <a:lumMod val="50000"/>
            </a:schemeClr>
          </a:solidFill>
          <a:latin typeface="+mj-lt"/>
          <a:ea typeface="+mn-ea"/>
          <a:cs typeface="+mn-cs"/>
        </a:defRPr>
      </a:lvl1pPr>
      <a:lvl2pPr marL="742925" marR="0" indent="-285741" algn="l" defTabSz="914369" rtl="0" eaLnBrk="1" fontAlgn="auto" latinLnBrk="0" hangingPunct="1">
        <a:lnSpc>
          <a:spcPct val="100000"/>
        </a:lnSpc>
        <a:spcBef>
          <a:spcPct val="20000"/>
        </a:spcBef>
        <a:spcAft>
          <a:spcPts val="0"/>
        </a:spcAft>
        <a:buClr>
          <a:sysClr val="windowText" lastClr="000000">
            <a:lumMod val="65000"/>
            <a:lumOff val="35000"/>
          </a:sysClr>
        </a:buClr>
        <a:buSzPct val="49000"/>
        <a:buFont typeface="Lucida Grande"/>
        <a:buChar char="⚫"/>
        <a:tabLst/>
        <a:defRPr sz="1351" b="1" i="0" kern="1200" baseline="0">
          <a:solidFill>
            <a:schemeClr val="tx1">
              <a:lumMod val="85000"/>
              <a:lumOff val="15000"/>
            </a:schemeClr>
          </a:solidFill>
          <a:latin typeface="+mj-lt"/>
          <a:ea typeface="+mn-ea"/>
          <a:cs typeface="+mn-cs"/>
        </a:defRPr>
      </a:lvl2pPr>
      <a:lvl3pPr marL="1171818" indent="-257449" algn="l" defTabSz="914369" rtl="0" eaLnBrk="1" latinLnBrk="0" hangingPunct="1">
        <a:spcBef>
          <a:spcPct val="20000"/>
        </a:spcBef>
        <a:buClr>
          <a:schemeClr val="tx1">
            <a:lumMod val="50000"/>
            <a:lumOff val="50000"/>
          </a:schemeClr>
        </a:buClr>
        <a:buFont typeface="System Font Regular"/>
        <a:buChar char="—"/>
        <a:defRPr sz="1201" b="1" i="0" kern="1200">
          <a:solidFill>
            <a:schemeClr val="tx1">
              <a:lumMod val="65000"/>
              <a:lumOff val="35000"/>
            </a:schemeClr>
          </a:solidFill>
          <a:latin typeface="+mj-lt"/>
          <a:ea typeface="+mn-ea"/>
          <a:cs typeface="+mn-cs"/>
        </a:defRPr>
      </a:lvl3pPr>
      <a:lvl4pPr marL="1714819" indent="-343266" algn="l" defTabSz="914369" rtl="0" eaLnBrk="1" latinLnBrk="0" hangingPunct="1">
        <a:spcBef>
          <a:spcPct val="20000"/>
        </a:spcBef>
        <a:buFont typeface="System Font Regular"/>
        <a:buChar char="-"/>
        <a:defRPr sz="1201" b="1" i="0" kern="1200">
          <a:solidFill>
            <a:schemeClr val="bg1">
              <a:lumMod val="50000"/>
            </a:schemeClr>
          </a:solidFill>
          <a:latin typeface="+mj-lt"/>
          <a:ea typeface="+mn-ea"/>
          <a:cs typeface="+mn-cs"/>
        </a:defRPr>
      </a:lvl4pPr>
      <a:lvl5pPr marL="2086187" indent="-257449" algn="l" defTabSz="914369" rtl="0" eaLnBrk="1" latinLnBrk="0" hangingPunct="1">
        <a:spcBef>
          <a:spcPct val="20000"/>
        </a:spcBef>
        <a:buFont typeface="Arial" panose="020B0604020202020204" pitchFamily="34" charset="0"/>
        <a:buChar char="•"/>
        <a:defRPr sz="1051" b="0" i="0" kern="1200">
          <a:solidFill>
            <a:schemeClr val="tx1"/>
          </a:solidFill>
          <a:latin typeface="+mj-lt"/>
          <a:ea typeface="+mn-ea"/>
          <a:cs typeface="+mn-cs"/>
        </a:defRPr>
      </a:lvl5pPr>
      <a:lvl6pPr marL="2514513"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98"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2"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66"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9" rtl="0" eaLnBrk="1" latinLnBrk="0" hangingPunct="1">
        <a:defRPr sz="1800" kern="1200">
          <a:solidFill>
            <a:schemeClr val="tx1"/>
          </a:solidFill>
          <a:latin typeface="+mn-lt"/>
          <a:ea typeface="+mn-ea"/>
          <a:cs typeface="+mn-cs"/>
        </a:defRPr>
      </a:lvl1pPr>
      <a:lvl2pPr marL="457185"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3" algn="l" defTabSz="914369" rtl="0" eaLnBrk="1" latinLnBrk="0" hangingPunct="1">
        <a:defRPr sz="1800" kern="1200">
          <a:solidFill>
            <a:schemeClr val="tx1"/>
          </a:solidFill>
          <a:latin typeface="+mn-lt"/>
          <a:ea typeface="+mn-ea"/>
          <a:cs typeface="+mn-cs"/>
        </a:defRPr>
      </a:lvl4pPr>
      <a:lvl5pPr marL="1828736" algn="l" defTabSz="914369" rtl="0" eaLnBrk="1" latinLnBrk="0" hangingPunct="1">
        <a:defRPr sz="1800" kern="1200">
          <a:solidFill>
            <a:schemeClr val="tx1"/>
          </a:solidFill>
          <a:latin typeface="+mn-lt"/>
          <a:ea typeface="+mn-ea"/>
          <a:cs typeface="+mn-cs"/>
        </a:defRPr>
      </a:lvl5pPr>
      <a:lvl6pPr marL="2285921" algn="l" defTabSz="914369" rtl="0" eaLnBrk="1" latinLnBrk="0" hangingPunct="1">
        <a:defRPr sz="1800" kern="1200">
          <a:solidFill>
            <a:schemeClr val="tx1"/>
          </a:solidFill>
          <a:latin typeface="+mn-lt"/>
          <a:ea typeface="+mn-ea"/>
          <a:cs typeface="+mn-cs"/>
        </a:defRPr>
      </a:lvl6pPr>
      <a:lvl7pPr marL="2743105" algn="l" defTabSz="914369" rtl="0" eaLnBrk="1" latinLnBrk="0" hangingPunct="1">
        <a:defRPr sz="1800" kern="1200">
          <a:solidFill>
            <a:schemeClr val="tx1"/>
          </a:solidFill>
          <a:latin typeface="+mn-lt"/>
          <a:ea typeface="+mn-ea"/>
          <a:cs typeface="+mn-cs"/>
        </a:defRPr>
      </a:lvl7pPr>
      <a:lvl8pPr marL="3200290" algn="l" defTabSz="914369" rtl="0" eaLnBrk="1" latinLnBrk="0" hangingPunct="1">
        <a:defRPr sz="1800" kern="1200">
          <a:solidFill>
            <a:schemeClr val="tx1"/>
          </a:solidFill>
          <a:latin typeface="+mn-lt"/>
          <a:ea typeface="+mn-ea"/>
          <a:cs typeface="+mn-cs"/>
        </a:defRPr>
      </a:lvl8pPr>
      <a:lvl9pPr marL="3657474" algn="l" defTabSz="9143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6">
          <p15:clr>
            <a:srgbClr val="F26B43"/>
          </p15:clr>
        </p15:guide>
        <p15:guide id="2" pos="236">
          <p15:clr>
            <a:srgbClr val="F26B43"/>
          </p15:clr>
        </p15:guide>
        <p15:guide id="3" pos="7436">
          <p15:clr>
            <a:srgbClr val="F26B43"/>
          </p15:clr>
        </p15:guide>
        <p15:guide id="4" orient="horz" pos="741">
          <p15:clr>
            <a:srgbClr val="F26B43"/>
          </p15:clr>
        </p15:guide>
        <p15:guide id="5" orient="horz" pos="5205">
          <p15:clr>
            <a:srgbClr val="F26B43"/>
          </p15:clr>
        </p15:guide>
        <p15:guide id="6" pos="10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29006B80-9AF5-4B0F-9365-2AF6099288F4}" type="slidenum">
              <a:rPr lang="en-US" sz="1000" smtClean="0"/>
              <a:t>1</a:t>
            </a:fld>
            <a:endParaRPr lang="en-US" sz="1000" dirty="0"/>
          </a:p>
        </p:txBody>
      </p:sp>
      <p:sp>
        <p:nvSpPr>
          <p:cNvPr id="17" name="Title 1"/>
          <p:cNvSpPr txBox="1">
            <a:spLocks/>
          </p:cNvSpPr>
          <p:nvPr/>
        </p:nvSpPr>
        <p:spPr>
          <a:xfrm>
            <a:off x="0" y="0"/>
            <a:ext cx="9144000" cy="19843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KSC Engineering Directorate -</a:t>
            </a:r>
            <a:br>
              <a:rPr lang="en-US" sz="3600" b="1" dirty="0">
                <a:solidFill>
                  <a:schemeClr val="bg1"/>
                </a:solidFill>
              </a:rPr>
            </a:br>
            <a:r>
              <a:rPr lang="en-US" sz="3600" b="1" dirty="0">
                <a:solidFill>
                  <a:schemeClr val="bg1"/>
                </a:solidFill>
              </a:rPr>
              <a:t>Laboratories, Development and Testing Division </a:t>
            </a:r>
          </a:p>
        </p:txBody>
      </p:sp>
      <p:sp>
        <p:nvSpPr>
          <p:cNvPr id="22" name="TextBox 21"/>
          <p:cNvSpPr txBox="1"/>
          <p:nvPr/>
        </p:nvSpPr>
        <p:spPr>
          <a:xfrm>
            <a:off x="2133600" y="1905000"/>
            <a:ext cx="4834465" cy="492443"/>
          </a:xfrm>
          <a:prstGeom prst="rect">
            <a:avLst/>
          </a:prstGeom>
          <a:noFill/>
        </p:spPr>
        <p:txBody>
          <a:bodyPr wrap="none" rtlCol="0">
            <a:spAutoFit/>
          </a:bodyPr>
          <a:lstStyle/>
          <a:p>
            <a:r>
              <a:rPr lang="en-US" sz="2600" i="1" dirty="0">
                <a:solidFill>
                  <a:srgbClr val="CC3300"/>
                </a:solidFill>
                <a:effectLst>
                  <a:outerShdw blurRad="38100" dist="38100" dir="2700000" algn="tl">
                    <a:srgbClr val="000000">
                      <a:alpha val="43137"/>
                    </a:srgbClr>
                  </a:outerShdw>
                </a:effectLst>
              </a:rPr>
              <a:t>“Engineering The Future… Today.”</a:t>
            </a:r>
          </a:p>
        </p:txBody>
      </p:sp>
      <p:sp>
        <p:nvSpPr>
          <p:cNvPr id="7" name="object 7">
            <a:extLst>
              <a:ext uri="{FF2B5EF4-FFF2-40B4-BE49-F238E27FC236}">
                <a16:creationId xmlns:a16="http://schemas.microsoft.com/office/drawing/2014/main" id="{1EEFEFD6-1617-4226-A653-9B891E864946}"/>
              </a:ext>
            </a:extLst>
          </p:cNvPr>
          <p:cNvSpPr txBox="1"/>
          <p:nvPr/>
        </p:nvSpPr>
        <p:spPr>
          <a:xfrm>
            <a:off x="457200" y="6474241"/>
            <a:ext cx="8915400" cy="767518"/>
          </a:xfrm>
          <a:prstGeom prst="rect">
            <a:avLst/>
          </a:prstGeom>
        </p:spPr>
        <p:txBody>
          <a:bodyPr vert="horz" wrap="square" lIns="0" tIns="13335" rIns="0" bIns="0" rtlCol="0">
            <a:spAutoFit/>
          </a:bodyPr>
          <a:lstStyle/>
          <a:p>
            <a:pPr marL="12700">
              <a:lnSpc>
                <a:spcPct val="100000"/>
              </a:lnSpc>
              <a:spcBef>
                <a:spcPts val="105"/>
              </a:spcBef>
              <a:tabLst>
                <a:tab pos="995680" algn="l"/>
              </a:tabLst>
            </a:pPr>
            <a:r>
              <a:rPr sz="2000" b="1" dirty="0">
                <a:latin typeface="Arial Rounded MT Bold" panose="020F0704030504030204" pitchFamily="34" charset="0"/>
                <a:cs typeface="Arial"/>
              </a:rPr>
              <a:t>Vision:	</a:t>
            </a:r>
            <a:r>
              <a:rPr sz="2000" spc="-110" dirty="0">
                <a:latin typeface="Arial Rounded MT Bold" panose="020F0704030504030204" pitchFamily="34" charset="0"/>
                <a:cs typeface="Arial"/>
              </a:rPr>
              <a:t>To </a:t>
            </a:r>
            <a:r>
              <a:rPr sz="2000" dirty="0">
                <a:latin typeface="Arial Rounded MT Bold" panose="020F0704030504030204" pitchFamily="34" charset="0"/>
                <a:cs typeface="Arial"/>
              </a:rPr>
              <a:t>be the </a:t>
            </a:r>
            <a:r>
              <a:rPr sz="2000" b="1" dirty="0">
                <a:latin typeface="Arial Rounded MT Bold" panose="020F0704030504030204" pitchFamily="34" charset="0"/>
                <a:cs typeface="Arial"/>
              </a:rPr>
              <a:t>First </a:t>
            </a:r>
            <a:r>
              <a:rPr sz="2000" b="1" spc="-5" dirty="0">
                <a:latin typeface="Arial Rounded MT Bold" panose="020F0704030504030204" pitchFamily="34" charset="0"/>
                <a:cs typeface="Arial"/>
              </a:rPr>
              <a:t>Choice </a:t>
            </a:r>
            <a:r>
              <a:rPr sz="2000" dirty="0">
                <a:latin typeface="Arial Rounded MT Bold" panose="020F0704030504030204" pitchFamily="34" charset="0"/>
                <a:cs typeface="Arial"/>
              </a:rPr>
              <a:t>to</a:t>
            </a:r>
            <a:r>
              <a:rPr lang="en-US" sz="2000" dirty="0">
                <a:latin typeface="Arial Rounded MT Bold" panose="020F0704030504030204" pitchFamily="34" charset="0"/>
                <a:cs typeface="Arial"/>
              </a:rPr>
              <a:t> </a:t>
            </a:r>
            <a:r>
              <a:rPr sz="2000" dirty="0">
                <a:latin typeface="Arial Rounded MT Bold" panose="020F0704030504030204" pitchFamily="34" charset="0"/>
                <a:cs typeface="Arial"/>
              </a:rPr>
              <a:t> Engineer the Exploration </a:t>
            </a:r>
            <a:r>
              <a:rPr sz="2000" spc="-5" dirty="0">
                <a:latin typeface="Arial Rounded MT Bold" panose="020F0704030504030204" pitchFamily="34" charset="0"/>
                <a:cs typeface="Arial"/>
              </a:rPr>
              <a:t>of</a:t>
            </a:r>
            <a:r>
              <a:rPr sz="2000" spc="-25" dirty="0">
                <a:latin typeface="Arial Rounded MT Bold" panose="020F0704030504030204" pitchFamily="34" charset="0"/>
                <a:cs typeface="Arial"/>
              </a:rPr>
              <a:t> </a:t>
            </a:r>
            <a:r>
              <a:rPr sz="2000" dirty="0">
                <a:latin typeface="Arial Rounded MT Bold" panose="020F0704030504030204" pitchFamily="34" charset="0"/>
                <a:cs typeface="Arial"/>
              </a:rPr>
              <a:t>Space</a:t>
            </a:r>
          </a:p>
          <a:p>
            <a:pPr>
              <a:lnSpc>
                <a:spcPct val="100000"/>
              </a:lnSpc>
              <a:spcBef>
                <a:spcPts val="25"/>
              </a:spcBef>
            </a:pPr>
            <a:endParaRPr sz="2900" dirty="0">
              <a:latin typeface="Times New Roman"/>
              <a:cs typeface="Times New Roman"/>
            </a:endParaRPr>
          </a:p>
        </p:txBody>
      </p:sp>
    </p:spTree>
    <p:extLst>
      <p:ext uri="{BB962C8B-B14F-4D97-AF65-F5344CB8AC3E}">
        <p14:creationId xmlns:p14="http://schemas.microsoft.com/office/powerpoint/2010/main" val="44947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D0B5-54BC-4CEF-89A1-B683D38790B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00EB270-2FDB-4914-A25E-725F7B5B1AC8}"/>
              </a:ext>
            </a:extLst>
          </p:cNvPr>
          <p:cNvSpPr>
            <a:spLocks noGrp="1"/>
          </p:cNvSpPr>
          <p:nvPr>
            <p:ph type="sldNum" sz="quarter" idx="7"/>
          </p:nvPr>
        </p:nvSpPr>
        <p:spPr/>
        <p:txBody>
          <a:bodyPr/>
          <a:lstStyle/>
          <a:p>
            <a:pPr marL="29913">
              <a:spcBef>
                <a:spcPts val="852"/>
              </a:spcBef>
            </a:pPr>
            <a:fld id="{81D60167-4931-47E6-BA6A-407CBD079E47}" type="slidenum">
              <a:rPr lang="en-US" smtClean="0"/>
              <a:pPr marL="29913">
                <a:spcBef>
                  <a:spcPts val="852"/>
                </a:spcBef>
              </a:pPr>
              <a:t>2</a:t>
            </a:fld>
            <a:endParaRPr lang="en-US" dirty="0"/>
          </a:p>
        </p:txBody>
      </p:sp>
      <p:grpSp>
        <p:nvGrpSpPr>
          <p:cNvPr id="37" name="Group 5">
            <a:extLst>
              <a:ext uri="{FF2B5EF4-FFF2-40B4-BE49-F238E27FC236}">
                <a16:creationId xmlns:a16="http://schemas.microsoft.com/office/drawing/2014/main" id="{DACB080F-F3CE-48FC-AF54-8D03E8BE3933}"/>
              </a:ext>
            </a:extLst>
          </p:cNvPr>
          <p:cNvGrpSpPr>
            <a:grpSpLocks/>
          </p:cNvGrpSpPr>
          <p:nvPr/>
        </p:nvGrpSpPr>
        <p:grpSpPr bwMode="auto">
          <a:xfrm>
            <a:off x="2649071" y="1390466"/>
            <a:ext cx="3845859" cy="2055212"/>
            <a:chOff x="2130" y="696"/>
            <a:chExt cx="1008" cy="666"/>
          </a:xfrm>
          <a:solidFill>
            <a:schemeClr val="bg1"/>
          </a:solidFill>
        </p:grpSpPr>
        <p:sp>
          <p:nvSpPr>
            <p:cNvPr id="38" name="AutoShape 6">
              <a:extLst>
                <a:ext uri="{FF2B5EF4-FFF2-40B4-BE49-F238E27FC236}">
                  <a16:creationId xmlns:a16="http://schemas.microsoft.com/office/drawing/2014/main" id="{FC381806-B9BF-4700-AF17-AAC001EB454E}"/>
                </a:ext>
              </a:extLst>
            </p:cNvPr>
            <p:cNvSpPr>
              <a:spLocks noChangeArrowheads="1"/>
            </p:cNvSpPr>
            <p:nvPr/>
          </p:nvSpPr>
          <p:spPr bwMode="auto">
            <a:xfrm>
              <a:off x="2130" y="696"/>
              <a:ext cx="1008" cy="666"/>
            </a:xfrm>
            <a:prstGeom prst="flowChartAlternateProcess">
              <a:avLst/>
            </a:prstGeom>
            <a:grp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068"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9" name="Text Box 7">
              <a:extLst>
                <a:ext uri="{FF2B5EF4-FFF2-40B4-BE49-F238E27FC236}">
                  <a16:creationId xmlns:a16="http://schemas.microsoft.com/office/drawing/2014/main" id="{20894861-A572-4A0D-8C25-683366BFFB0D}"/>
                </a:ext>
              </a:extLst>
            </p:cNvPr>
            <p:cNvSpPr txBox="1">
              <a:spLocks noChangeArrowheads="1"/>
            </p:cNvSpPr>
            <p:nvPr/>
          </p:nvSpPr>
          <p:spPr bwMode="auto">
            <a:xfrm>
              <a:off x="2166" y="790"/>
              <a:ext cx="972" cy="3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US" altLang="en-US" sz="1068" b="1"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panose="020F0502020204030204" pitchFamily="34" charset="0"/>
                </a:rPr>
                <a:t>Engineering Directorate</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a:ln>
                    <a:noFill/>
                  </a:ln>
                  <a:solidFill>
                    <a:prstClr val="black"/>
                  </a:solidFill>
                  <a:effectLst/>
                  <a:uLnTx/>
                  <a:uFillTx/>
                  <a:latin typeface="Calibri" panose="020F0502020204030204" pitchFamily="34" charset="0"/>
                </a:rPr>
                <a:t>(NE) </a:t>
              </a:r>
            </a:p>
          </p:txBody>
        </p:sp>
      </p:grpSp>
      <p:sp>
        <p:nvSpPr>
          <p:cNvPr id="40" name="Line 19">
            <a:extLst>
              <a:ext uri="{FF2B5EF4-FFF2-40B4-BE49-F238E27FC236}">
                <a16:creationId xmlns:a16="http://schemas.microsoft.com/office/drawing/2014/main" id="{A66B0FDB-5BD1-4655-B971-A0CAA3406524}"/>
              </a:ext>
            </a:extLst>
          </p:cNvPr>
          <p:cNvSpPr>
            <a:spLocks noChangeShapeType="1"/>
          </p:cNvSpPr>
          <p:nvPr/>
        </p:nvSpPr>
        <p:spPr bwMode="auto">
          <a:xfrm>
            <a:off x="4635174" y="3445678"/>
            <a:ext cx="0" cy="176730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prstClr val="black"/>
              </a:solidFill>
              <a:effectLst/>
              <a:uLnTx/>
              <a:uFillTx/>
              <a:latin typeface="Calibri"/>
            </a:endParaRPr>
          </a:p>
        </p:txBody>
      </p:sp>
      <p:sp>
        <p:nvSpPr>
          <p:cNvPr id="41" name="Rectangle 38">
            <a:extLst>
              <a:ext uri="{FF2B5EF4-FFF2-40B4-BE49-F238E27FC236}">
                <a16:creationId xmlns:a16="http://schemas.microsoft.com/office/drawing/2014/main" id="{BD229533-2335-4B40-A839-B26132713DC9}"/>
              </a:ext>
            </a:extLst>
          </p:cNvPr>
          <p:cNvSpPr>
            <a:spLocks noChangeArrowheads="1"/>
          </p:cNvSpPr>
          <p:nvPr/>
        </p:nvSpPr>
        <p:spPr bwMode="auto">
          <a:xfrm>
            <a:off x="4632176" y="1559728"/>
            <a:ext cx="184731" cy="450893"/>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330" b="0" i="0" u="none" strike="noStrike" kern="0" cap="none" spc="0" normalizeH="0" baseline="0" noProof="0">
              <a:ln>
                <a:noFill/>
              </a:ln>
              <a:solidFill>
                <a:srgbClr val="1F497D"/>
              </a:solidFill>
              <a:effectLst/>
              <a:uLnTx/>
              <a:uFillTx/>
              <a:latin typeface="Calibri" panose="020F0502020204030204" pitchFamily="34" charset="0"/>
            </a:endParaRPr>
          </a:p>
        </p:txBody>
      </p:sp>
      <p:sp>
        <p:nvSpPr>
          <p:cNvPr id="45" name="AutoShape 56">
            <a:extLst>
              <a:ext uri="{FF2B5EF4-FFF2-40B4-BE49-F238E27FC236}">
                <a16:creationId xmlns:a16="http://schemas.microsoft.com/office/drawing/2014/main" id="{92561CD9-1C1F-4B85-BD60-9A71F1AB0872}"/>
              </a:ext>
            </a:extLst>
          </p:cNvPr>
          <p:cNvSpPr>
            <a:spLocks noChangeArrowheads="1"/>
          </p:cNvSpPr>
          <p:nvPr/>
        </p:nvSpPr>
        <p:spPr bwMode="auto">
          <a:xfrm>
            <a:off x="7043457" y="5461056"/>
            <a:ext cx="1599360" cy="915241"/>
          </a:xfrm>
          <a:prstGeom prst="flowChartAlternateProcess">
            <a:avLst/>
          </a:prstGeom>
          <a:solidFill>
            <a:schemeClr val="bg1"/>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Exploration Systems</a:t>
            </a:r>
          </a:p>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1068" kern="0" dirty="0">
                <a:solidFill>
                  <a:prstClr val="black"/>
                </a:solidFill>
              </a:rPr>
              <a:t>&amp; Operations</a:t>
            </a:r>
          </a:p>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1068" kern="0" dirty="0">
                <a:solidFill>
                  <a:prstClr val="black"/>
                </a:solidFill>
              </a:rPr>
              <a:t>Division (NE-X)</a:t>
            </a:r>
            <a:endPar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46" name="AutoShape 57">
            <a:extLst>
              <a:ext uri="{FF2B5EF4-FFF2-40B4-BE49-F238E27FC236}">
                <a16:creationId xmlns:a16="http://schemas.microsoft.com/office/drawing/2014/main" id="{B8CE75C0-BAAB-468C-982F-0090526B6608}"/>
              </a:ext>
            </a:extLst>
          </p:cNvPr>
          <p:cNvSpPr>
            <a:spLocks noChangeArrowheads="1"/>
          </p:cNvSpPr>
          <p:nvPr/>
        </p:nvSpPr>
        <p:spPr bwMode="auto">
          <a:xfrm>
            <a:off x="783152" y="5461056"/>
            <a:ext cx="1454524" cy="915241"/>
          </a:xfrm>
          <a:prstGeom prst="flowChartAlternateProcess">
            <a:avLst/>
          </a:prstGeom>
          <a:solidFill>
            <a:schemeClr val="bg1"/>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Commercial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Systems Division (NE-C)</a:t>
            </a:r>
          </a:p>
        </p:txBody>
      </p:sp>
      <p:cxnSp>
        <p:nvCxnSpPr>
          <p:cNvPr id="47" name="Straight Connector 46">
            <a:extLst>
              <a:ext uri="{FF2B5EF4-FFF2-40B4-BE49-F238E27FC236}">
                <a16:creationId xmlns:a16="http://schemas.microsoft.com/office/drawing/2014/main" id="{E6D67E71-A2F3-4740-BAB2-B3B624879015}"/>
              </a:ext>
            </a:extLst>
          </p:cNvPr>
          <p:cNvCxnSpPr/>
          <p:nvPr/>
        </p:nvCxnSpPr>
        <p:spPr>
          <a:xfrm>
            <a:off x="6521124" y="2625967"/>
            <a:ext cx="522334" cy="4622"/>
          </a:xfrm>
          <a:prstGeom prst="line">
            <a:avLst/>
          </a:prstGeom>
          <a:noFill/>
          <a:ln w="28575" cap="flat" cmpd="sng" algn="ctr">
            <a:solidFill>
              <a:schemeClr val="bg1"/>
            </a:solidFill>
            <a:prstDash val="solid"/>
          </a:ln>
          <a:effectLst/>
        </p:spPr>
      </p:cxnSp>
      <p:sp>
        <p:nvSpPr>
          <p:cNvPr id="48" name="AutoShape 57">
            <a:extLst>
              <a:ext uri="{FF2B5EF4-FFF2-40B4-BE49-F238E27FC236}">
                <a16:creationId xmlns:a16="http://schemas.microsoft.com/office/drawing/2014/main" id="{94F63761-E2F6-4B20-A7F7-1D84B1C395AD}"/>
              </a:ext>
            </a:extLst>
          </p:cNvPr>
          <p:cNvSpPr>
            <a:spLocks noChangeArrowheads="1"/>
          </p:cNvSpPr>
          <p:nvPr/>
        </p:nvSpPr>
        <p:spPr bwMode="auto">
          <a:xfrm>
            <a:off x="5090549" y="5467219"/>
            <a:ext cx="1599360" cy="909079"/>
          </a:xfrm>
          <a:prstGeom prst="flowChartAlternateProcess">
            <a:avLst/>
          </a:prstGeom>
          <a:solidFill>
            <a:schemeClr val="bg1"/>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Technical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Performance &amp;</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Integration Division (NE-T)</a:t>
            </a:r>
          </a:p>
        </p:txBody>
      </p:sp>
      <p:sp>
        <p:nvSpPr>
          <p:cNvPr id="49" name="AutoShape 57">
            <a:extLst>
              <a:ext uri="{FF2B5EF4-FFF2-40B4-BE49-F238E27FC236}">
                <a16:creationId xmlns:a16="http://schemas.microsoft.com/office/drawing/2014/main" id="{3123746F-6F10-49EA-A37D-63A86CB6A8D0}"/>
              </a:ext>
            </a:extLst>
          </p:cNvPr>
          <p:cNvSpPr>
            <a:spLocks noChangeArrowheads="1"/>
          </p:cNvSpPr>
          <p:nvPr/>
        </p:nvSpPr>
        <p:spPr bwMode="auto">
          <a:xfrm>
            <a:off x="2937688" y="5456433"/>
            <a:ext cx="1632071" cy="919864"/>
          </a:xfrm>
          <a:prstGeom prst="flowChartAlternateProcess">
            <a:avLst/>
          </a:prstGeom>
          <a:solidFill>
            <a:schemeClr val="bg1"/>
          </a:solidFill>
          <a:ln w="762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dirty="0">
                <a:ln>
                  <a:noFill/>
                </a:ln>
                <a:solidFill>
                  <a:prstClr val="black"/>
                </a:solidFill>
                <a:effectLst/>
                <a:uLnTx/>
                <a:uFillTx/>
                <a:latin typeface="Calibri" panose="020F0502020204030204" pitchFamily="34" charset="0"/>
              </a:rPr>
              <a:t>Laboratories,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dirty="0">
                <a:ln>
                  <a:noFill/>
                </a:ln>
                <a:solidFill>
                  <a:prstClr val="black"/>
                </a:solidFill>
                <a:effectLst/>
                <a:uLnTx/>
                <a:uFillTx/>
                <a:latin typeface="Calibri" panose="020F0502020204030204" pitchFamily="34" charset="0"/>
              </a:rPr>
              <a:t>Development &amp; Testing</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dirty="0">
                <a:ln>
                  <a:noFill/>
                </a:ln>
                <a:solidFill>
                  <a:prstClr val="black"/>
                </a:solidFill>
                <a:effectLst/>
                <a:uLnTx/>
                <a:uFillTx/>
                <a:latin typeface="Calibri" panose="020F0502020204030204" pitchFamily="34" charset="0"/>
              </a:rPr>
              <a:t>Division (NE-L)</a:t>
            </a:r>
          </a:p>
        </p:txBody>
      </p:sp>
      <p:cxnSp>
        <p:nvCxnSpPr>
          <p:cNvPr id="54" name="Straight Connector 53">
            <a:extLst>
              <a:ext uri="{FF2B5EF4-FFF2-40B4-BE49-F238E27FC236}">
                <a16:creationId xmlns:a16="http://schemas.microsoft.com/office/drawing/2014/main" id="{C2A8A80A-6C90-46FA-B3C4-C841D7A3576F}"/>
              </a:ext>
            </a:extLst>
          </p:cNvPr>
          <p:cNvCxnSpPr/>
          <p:nvPr/>
        </p:nvCxnSpPr>
        <p:spPr>
          <a:xfrm>
            <a:off x="1499628" y="5233016"/>
            <a:ext cx="6409765" cy="6163"/>
          </a:xfrm>
          <a:prstGeom prst="line">
            <a:avLst/>
          </a:prstGeom>
          <a:noFill/>
          <a:ln w="28575" cap="flat" cmpd="sng" algn="ctr">
            <a:solidFill>
              <a:schemeClr val="bg1"/>
            </a:solidFill>
            <a:prstDash val="solid"/>
          </a:ln>
          <a:effectLst>
            <a:outerShdw blurRad="40000" dist="20000" dir="5400000" rotWithShape="0">
              <a:srgbClr val="000000">
                <a:alpha val="38000"/>
              </a:srgbClr>
            </a:outerShdw>
          </a:effectLst>
        </p:spPr>
      </p:cxnSp>
      <p:cxnSp>
        <p:nvCxnSpPr>
          <p:cNvPr id="55" name="Straight Connector 54">
            <a:extLst>
              <a:ext uri="{FF2B5EF4-FFF2-40B4-BE49-F238E27FC236}">
                <a16:creationId xmlns:a16="http://schemas.microsoft.com/office/drawing/2014/main" id="{2DEBFE19-51CD-41E0-BCB1-8F485BF3C90C}"/>
              </a:ext>
            </a:extLst>
          </p:cNvPr>
          <p:cNvCxnSpPr>
            <a:cxnSpLocks/>
            <a:endCxn id="48" idx="0"/>
          </p:cNvCxnSpPr>
          <p:nvPr/>
        </p:nvCxnSpPr>
        <p:spPr>
          <a:xfrm flipH="1">
            <a:off x="5890229" y="5245343"/>
            <a:ext cx="13032" cy="221876"/>
          </a:xfrm>
          <a:prstGeom prst="line">
            <a:avLst/>
          </a:prstGeom>
          <a:noFill/>
          <a:ln w="28575" cap="flat" cmpd="sng" algn="ctr">
            <a:solidFill>
              <a:schemeClr val="bg1"/>
            </a:solidFill>
            <a:prstDash val="solid"/>
          </a:ln>
          <a:effectLst/>
        </p:spPr>
      </p:cxnSp>
      <p:sp>
        <p:nvSpPr>
          <p:cNvPr id="58" name="AutoShape 51">
            <a:extLst>
              <a:ext uri="{FF2B5EF4-FFF2-40B4-BE49-F238E27FC236}">
                <a16:creationId xmlns:a16="http://schemas.microsoft.com/office/drawing/2014/main" id="{15B79D7C-4C0E-4EEF-B642-0116D2D30C21}"/>
              </a:ext>
            </a:extLst>
          </p:cNvPr>
          <p:cNvSpPr>
            <a:spLocks noChangeArrowheads="1"/>
          </p:cNvSpPr>
          <p:nvPr/>
        </p:nvSpPr>
        <p:spPr bwMode="auto">
          <a:xfrm>
            <a:off x="7043457" y="2196083"/>
            <a:ext cx="1454524" cy="909078"/>
          </a:xfrm>
          <a:prstGeom prst="flowChartAlternateProcess">
            <a:avLst/>
          </a:prstGeom>
          <a:solidFill>
            <a:schemeClr val="bg1"/>
          </a:solidFill>
          <a:ln w="9525">
            <a:solidFill>
              <a:sysClr val="windowText" lastClr="000000"/>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effectLst/>
                <a:uLnTx/>
                <a:uFillTx/>
                <a:latin typeface="Calibri" panose="020F0502020204030204" pitchFamily="34" charset="0"/>
              </a:rPr>
              <a:t>Chief Engineers</a:t>
            </a:r>
          </a:p>
        </p:txBody>
      </p:sp>
      <p:cxnSp>
        <p:nvCxnSpPr>
          <p:cNvPr id="59" name="Straight Connector 58">
            <a:extLst>
              <a:ext uri="{FF2B5EF4-FFF2-40B4-BE49-F238E27FC236}">
                <a16:creationId xmlns:a16="http://schemas.microsoft.com/office/drawing/2014/main" id="{4C4618E8-9BC4-4914-8149-64376078A84D}"/>
              </a:ext>
            </a:extLst>
          </p:cNvPr>
          <p:cNvCxnSpPr/>
          <p:nvPr/>
        </p:nvCxnSpPr>
        <p:spPr>
          <a:xfrm>
            <a:off x="4427165" y="4294663"/>
            <a:ext cx="208009" cy="0"/>
          </a:xfrm>
          <a:prstGeom prst="line">
            <a:avLst/>
          </a:prstGeom>
          <a:noFill/>
          <a:ln w="28575" cap="flat" cmpd="sng" algn="ctr">
            <a:solidFill>
              <a:schemeClr val="bg1"/>
            </a:solidFill>
            <a:prstDash val="solid"/>
          </a:ln>
          <a:effectLst/>
        </p:spPr>
      </p:cxnSp>
      <p:cxnSp>
        <p:nvCxnSpPr>
          <p:cNvPr id="60" name="Straight Connector 59">
            <a:extLst>
              <a:ext uri="{FF2B5EF4-FFF2-40B4-BE49-F238E27FC236}">
                <a16:creationId xmlns:a16="http://schemas.microsoft.com/office/drawing/2014/main" id="{A0D200A5-346E-455D-A105-674C8FA58E2A}"/>
              </a:ext>
            </a:extLst>
          </p:cNvPr>
          <p:cNvCxnSpPr/>
          <p:nvPr/>
        </p:nvCxnSpPr>
        <p:spPr>
          <a:xfrm>
            <a:off x="7898607" y="5251506"/>
            <a:ext cx="1541" cy="215713"/>
          </a:xfrm>
          <a:prstGeom prst="line">
            <a:avLst/>
          </a:prstGeom>
          <a:noFill/>
          <a:ln w="28575" cap="flat" cmpd="sng" algn="ctr">
            <a:solidFill>
              <a:schemeClr val="bg1"/>
            </a:solidFill>
            <a:prstDash val="solid"/>
          </a:ln>
          <a:effectLst/>
        </p:spPr>
      </p:cxnSp>
      <p:cxnSp>
        <p:nvCxnSpPr>
          <p:cNvPr id="61" name="Straight Connector 60">
            <a:extLst>
              <a:ext uri="{FF2B5EF4-FFF2-40B4-BE49-F238E27FC236}">
                <a16:creationId xmlns:a16="http://schemas.microsoft.com/office/drawing/2014/main" id="{7BD58120-2877-4B4F-B687-C59A38F30616}"/>
              </a:ext>
            </a:extLst>
          </p:cNvPr>
          <p:cNvCxnSpPr/>
          <p:nvPr/>
        </p:nvCxnSpPr>
        <p:spPr>
          <a:xfrm>
            <a:off x="3696821" y="5240720"/>
            <a:ext cx="1541" cy="215713"/>
          </a:xfrm>
          <a:prstGeom prst="line">
            <a:avLst/>
          </a:prstGeom>
          <a:noFill/>
          <a:ln w="28575" cap="flat" cmpd="sng" algn="ctr">
            <a:solidFill>
              <a:schemeClr val="bg1"/>
            </a:solidFill>
            <a:prstDash val="solid"/>
          </a:ln>
          <a:effectLst/>
        </p:spPr>
      </p:cxnSp>
      <p:cxnSp>
        <p:nvCxnSpPr>
          <p:cNvPr id="62" name="Straight Connector 61">
            <a:extLst>
              <a:ext uri="{FF2B5EF4-FFF2-40B4-BE49-F238E27FC236}">
                <a16:creationId xmlns:a16="http://schemas.microsoft.com/office/drawing/2014/main" id="{FBC8665C-85C1-4D5C-BC59-27756E705B29}"/>
              </a:ext>
            </a:extLst>
          </p:cNvPr>
          <p:cNvCxnSpPr/>
          <p:nvPr/>
        </p:nvCxnSpPr>
        <p:spPr>
          <a:xfrm>
            <a:off x="1511954" y="5246883"/>
            <a:ext cx="1541" cy="215713"/>
          </a:xfrm>
          <a:prstGeom prst="line">
            <a:avLst/>
          </a:prstGeom>
          <a:noFill/>
          <a:ln w="28575" cap="flat" cmpd="sng" algn="ctr">
            <a:solidFill>
              <a:schemeClr val="bg1"/>
            </a:solidFill>
            <a:prstDash val="solid"/>
          </a:ln>
          <a:effectLst/>
        </p:spPr>
      </p:cxnSp>
      <p:sp>
        <p:nvSpPr>
          <p:cNvPr id="68" name="AutoShape 57">
            <a:extLst>
              <a:ext uri="{FF2B5EF4-FFF2-40B4-BE49-F238E27FC236}">
                <a16:creationId xmlns:a16="http://schemas.microsoft.com/office/drawing/2014/main" id="{5B698E43-FF2F-4D19-AAAB-5A43B5D68321}"/>
              </a:ext>
            </a:extLst>
          </p:cNvPr>
          <p:cNvSpPr>
            <a:spLocks noChangeArrowheads="1"/>
          </p:cNvSpPr>
          <p:nvPr/>
        </p:nvSpPr>
        <p:spPr bwMode="auto">
          <a:xfrm>
            <a:off x="2972640" y="3837042"/>
            <a:ext cx="1454524" cy="915241"/>
          </a:xfrm>
          <a:prstGeom prst="flowChartAlternateProcess">
            <a:avLst/>
          </a:prstGeom>
          <a:solidFill>
            <a:schemeClr val="bg1"/>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Workforce 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68" b="0" i="0" u="none" strike="noStrike" kern="0" cap="none" spc="0" normalizeH="0" baseline="0" noProof="0" dirty="0">
                <a:ln>
                  <a:noFill/>
                </a:ln>
                <a:solidFill>
                  <a:prstClr val="black"/>
                </a:solidFill>
                <a:effectLst/>
                <a:uLnTx/>
                <a:uFillTx/>
                <a:latin typeface="Calibri" panose="020F0502020204030204" pitchFamily="34" charset="0"/>
              </a:rPr>
              <a:t>Office (NE-A)</a:t>
            </a:r>
          </a:p>
        </p:txBody>
      </p:sp>
      <p:sp>
        <p:nvSpPr>
          <p:cNvPr id="70" name="object 3">
            <a:extLst>
              <a:ext uri="{FF2B5EF4-FFF2-40B4-BE49-F238E27FC236}">
                <a16:creationId xmlns:a16="http://schemas.microsoft.com/office/drawing/2014/main" id="{946613E6-52B2-4AF8-A88E-F7A8FBF5C983}"/>
              </a:ext>
            </a:extLst>
          </p:cNvPr>
          <p:cNvSpPr txBox="1">
            <a:spLocks/>
          </p:cNvSpPr>
          <p:nvPr/>
        </p:nvSpPr>
        <p:spPr>
          <a:xfrm>
            <a:off x="467929" y="175607"/>
            <a:ext cx="7465154" cy="625987"/>
          </a:xfrm>
          <a:prstGeom prst="rect">
            <a:avLst/>
          </a:prstGeom>
        </p:spPr>
        <p:txBody>
          <a:bodyPr vert="horz" wrap="square" lIns="0" tIns="10333" rIns="0" bIns="0" rtlCol="0">
            <a:spAutoFit/>
          </a:bodyPr>
          <a:lstStyle>
            <a:lvl1pPr algn="l" rtl="0" eaLnBrk="0" fontAlgn="base" hangingPunct="0">
              <a:spcBef>
                <a:spcPct val="0"/>
              </a:spcBef>
              <a:spcAft>
                <a:spcPct val="0"/>
              </a:spcAft>
              <a:defRPr sz="2741" b="0" i="0">
                <a:solidFill>
                  <a:schemeClr val="tx1"/>
                </a:solidFill>
                <a:latin typeface="Calibri Light"/>
                <a:ea typeface="+mj-ea"/>
                <a:cs typeface="Calibri Light"/>
              </a:defRPr>
            </a:lvl1pPr>
            <a:lvl2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2pPr>
            <a:lvl3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3pPr>
            <a:lvl4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4pPr>
            <a:lvl5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5pPr>
            <a:lvl6pPr marL="443777"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6pPr>
            <a:lvl7pPr marL="887553"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7pPr>
            <a:lvl8pPr marL="1331330"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8pPr>
            <a:lvl9pPr marL="1775106"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9pPr>
          </a:lstStyle>
          <a:p>
            <a:pPr marL="10877" algn="ctr">
              <a:spcBef>
                <a:spcPts val="81"/>
              </a:spcBef>
            </a:pPr>
            <a:r>
              <a:rPr lang="en-US" sz="4000" b="1" kern="0" spc="-26" dirty="0">
                <a:solidFill>
                  <a:schemeClr val="bg1"/>
                </a:solidFill>
                <a:latin typeface="Calibri"/>
                <a:cs typeface="Calibri"/>
              </a:rPr>
              <a:t>Organizational Structure</a:t>
            </a:r>
            <a:endParaRPr lang="en-US" sz="4000" b="1" kern="0" dirty="0">
              <a:solidFill>
                <a:schemeClr val="bg1"/>
              </a:solidFill>
              <a:latin typeface="Calibri"/>
              <a:cs typeface="Calibri"/>
            </a:endParaRPr>
          </a:p>
        </p:txBody>
      </p:sp>
      <p:sp>
        <p:nvSpPr>
          <p:cNvPr id="71" name="object 11">
            <a:extLst>
              <a:ext uri="{FF2B5EF4-FFF2-40B4-BE49-F238E27FC236}">
                <a16:creationId xmlns:a16="http://schemas.microsoft.com/office/drawing/2014/main" id="{337F88A0-3D14-4687-BB52-D12820292949}"/>
              </a:ext>
            </a:extLst>
          </p:cNvPr>
          <p:cNvSpPr txBox="1"/>
          <p:nvPr/>
        </p:nvSpPr>
        <p:spPr>
          <a:xfrm>
            <a:off x="8237955" y="6477000"/>
            <a:ext cx="220245" cy="164872"/>
          </a:xfrm>
          <a:prstGeom prst="rect">
            <a:avLst/>
          </a:prstGeom>
        </p:spPr>
        <p:txBody>
          <a:bodyPr vert="horz" wrap="square" lIns="0" tIns="10877" rIns="0" bIns="0" rtlCol="0">
            <a:spAutoFit/>
          </a:bodyPr>
          <a:lstStyle/>
          <a:p>
            <a:pPr marL="10877" defTabSz="887553" fontAlgn="base">
              <a:spcBef>
                <a:spcPts val="86"/>
              </a:spcBef>
              <a:spcAft>
                <a:spcPct val="0"/>
              </a:spcAft>
            </a:pPr>
            <a:r>
              <a:rPr lang="en-US" sz="1000" spc="-4" dirty="0">
                <a:solidFill>
                  <a:srgbClr val="FFFFFF"/>
                </a:solidFill>
                <a:latin typeface="Calibri"/>
                <a:ea typeface="ＭＳ Ｐゴシック" pitchFamily="-80" charset="-128"/>
                <a:cs typeface="Calibri"/>
              </a:rPr>
              <a:t>2</a:t>
            </a:r>
            <a:endParaRPr sz="1000" dirty="0">
              <a:solidFill>
                <a:srgbClr val="FFFFFF"/>
              </a:solidFill>
              <a:latin typeface="Calibri"/>
              <a:ea typeface="ＭＳ Ｐゴシック" pitchFamily="-80" charset="-128"/>
              <a:cs typeface="Calibri"/>
            </a:endParaRPr>
          </a:p>
        </p:txBody>
      </p:sp>
    </p:spTree>
    <p:extLst>
      <p:ext uri="{BB962C8B-B14F-4D97-AF65-F5344CB8AC3E}">
        <p14:creationId xmlns:p14="http://schemas.microsoft.com/office/powerpoint/2010/main" val="291180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D0B5-54BC-4CEF-89A1-B683D38790B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00EB270-2FDB-4914-A25E-725F7B5B1AC8}"/>
              </a:ext>
            </a:extLst>
          </p:cNvPr>
          <p:cNvSpPr>
            <a:spLocks noGrp="1"/>
          </p:cNvSpPr>
          <p:nvPr>
            <p:ph type="sldNum" sz="quarter" idx="7"/>
          </p:nvPr>
        </p:nvSpPr>
        <p:spPr/>
        <p:txBody>
          <a:bodyPr/>
          <a:lstStyle/>
          <a:p>
            <a:pPr marL="29913">
              <a:spcBef>
                <a:spcPts val="852"/>
              </a:spcBef>
            </a:pPr>
            <a:fld id="{81D60167-4931-47E6-BA6A-407CBD079E47}" type="slidenum">
              <a:rPr lang="en-US" smtClean="0"/>
              <a:pPr marL="29913">
                <a:spcBef>
                  <a:spcPts val="852"/>
                </a:spcBef>
              </a:pPr>
              <a:t>3</a:t>
            </a:fld>
            <a:endParaRPr lang="en-US" dirty="0"/>
          </a:p>
        </p:txBody>
      </p:sp>
      <p:sp>
        <p:nvSpPr>
          <p:cNvPr id="5" name="object 3">
            <a:extLst>
              <a:ext uri="{FF2B5EF4-FFF2-40B4-BE49-F238E27FC236}">
                <a16:creationId xmlns:a16="http://schemas.microsoft.com/office/drawing/2014/main" id="{7E32BBFB-BB7D-4E7A-A31B-CA5BA47F41BA}"/>
              </a:ext>
            </a:extLst>
          </p:cNvPr>
          <p:cNvSpPr/>
          <p:nvPr/>
        </p:nvSpPr>
        <p:spPr>
          <a:xfrm>
            <a:off x="2591696" y="1080830"/>
            <a:ext cx="3960607" cy="1646189"/>
          </a:xfrm>
          <a:custGeom>
            <a:avLst/>
            <a:gdLst/>
            <a:ahLst/>
            <a:cxnLst/>
            <a:rect l="l" t="t" r="r" b="b"/>
            <a:pathLst>
              <a:path w="3962400" h="2117090">
                <a:moveTo>
                  <a:pt x="0" y="352805"/>
                </a:moveTo>
                <a:lnTo>
                  <a:pt x="3221" y="304938"/>
                </a:lnTo>
                <a:lnTo>
                  <a:pt x="12604" y="259027"/>
                </a:lnTo>
                <a:lnTo>
                  <a:pt x="27729" y="215491"/>
                </a:lnTo>
                <a:lnTo>
                  <a:pt x="48175" y="174751"/>
                </a:lnTo>
                <a:lnTo>
                  <a:pt x="73521" y="137230"/>
                </a:lnTo>
                <a:lnTo>
                  <a:pt x="103346" y="103346"/>
                </a:lnTo>
                <a:lnTo>
                  <a:pt x="137230" y="73521"/>
                </a:lnTo>
                <a:lnTo>
                  <a:pt x="174751" y="48175"/>
                </a:lnTo>
                <a:lnTo>
                  <a:pt x="215491" y="27729"/>
                </a:lnTo>
                <a:lnTo>
                  <a:pt x="259027" y="12604"/>
                </a:lnTo>
                <a:lnTo>
                  <a:pt x="304938" y="3221"/>
                </a:lnTo>
                <a:lnTo>
                  <a:pt x="352806" y="0"/>
                </a:lnTo>
                <a:lnTo>
                  <a:pt x="3609594" y="0"/>
                </a:lnTo>
                <a:lnTo>
                  <a:pt x="3657461" y="3221"/>
                </a:lnTo>
                <a:lnTo>
                  <a:pt x="3703372" y="12604"/>
                </a:lnTo>
                <a:lnTo>
                  <a:pt x="3746908" y="27729"/>
                </a:lnTo>
                <a:lnTo>
                  <a:pt x="3787648" y="48175"/>
                </a:lnTo>
                <a:lnTo>
                  <a:pt x="3825169" y="73521"/>
                </a:lnTo>
                <a:lnTo>
                  <a:pt x="3859053" y="103346"/>
                </a:lnTo>
                <a:lnTo>
                  <a:pt x="3888878" y="137230"/>
                </a:lnTo>
                <a:lnTo>
                  <a:pt x="3914224" y="174751"/>
                </a:lnTo>
                <a:lnTo>
                  <a:pt x="3934670" y="215491"/>
                </a:lnTo>
                <a:lnTo>
                  <a:pt x="3949795" y="259027"/>
                </a:lnTo>
                <a:lnTo>
                  <a:pt x="3959178" y="304938"/>
                </a:lnTo>
                <a:lnTo>
                  <a:pt x="3962400" y="352805"/>
                </a:lnTo>
                <a:lnTo>
                  <a:pt x="3962400" y="1764029"/>
                </a:lnTo>
                <a:lnTo>
                  <a:pt x="3959178" y="1811897"/>
                </a:lnTo>
                <a:lnTo>
                  <a:pt x="3949795" y="1857808"/>
                </a:lnTo>
                <a:lnTo>
                  <a:pt x="3934670" y="1901344"/>
                </a:lnTo>
                <a:lnTo>
                  <a:pt x="3914224" y="1942083"/>
                </a:lnTo>
                <a:lnTo>
                  <a:pt x="3888878" y="1979605"/>
                </a:lnTo>
                <a:lnTo>
                  <a:pt x="3859053" y="2013489"/>
                </a:lnTo>
                <a:lnTo>
                  <a:pt x="3825169" y="2043314"/>
                </a:lnTo>
                <a:lnTo>
                  <a:pt x="3787648" y="2068660"/>
                </a:lnTo>
                <a:lnTo>
                  <a:pt x="3746908" y="2089106"/>
                </a:lnTo>
                <a:lnTo>
                  <a:pt x="3703372" y="2104231"/>
                </a:lnTo>
                <a:lnTo>
                  <a:pt x="3657461" y="2113614"/>
                </a:lnTo>
                <a:lnTo>
                  <a:pt x="3609594" y="2116835"/>
                </a:lnTo>
                <a:lnTo>
                  <a:pt x="352806" y="2116835"/>
                </a:lnTo>
                <a:lnTo>
                  <a:pt x="304938" y="2113614"/>
                </a:lnTo>
                <a:lnTo>
                  <a:pt x="259027" y="2104231"/>
                </a:lnTo>
                <a:lnTo>
                  <a:pt x="215491" y="2089106"/>
                </a:lnTo>
                <a:lnTo>
                  <a:pt x="174752" y="2068660"/>
                </a:lnTo>
                <a:lnTo>
                  <a:pt x="137230" y="2043314"/>
                </a:lnTo>
                <a:lnTo>
                  <a:pt x="103346" y="2013489"/>
                </a:lnTo>
                <a:lnTo>
                  <a:pt x="73521" y="1979605"/>
                </a:lnTo>
                <a:lnTo>
                  <a:pt x="48175" y="1942083"/>
                </a:lnTo>
                <a:lnTo>
                  <a:pt x="27729" y="1901344"/>
                </a:lnTo>
                <a:lnTo>
                  <a:pt x="12604" y="1857808"/>
                </a:lnTo>
                <a:lnTo>
                  <a:pt x="3221" y="1811897"/>
                </a:lnTo>
                <a:lnTo>
                  <a:pt x="0" y="1764029"/>
                </a:lnTo>
                <a:lnTo>
                  <a:pt x="0" y="352805"/>
                </a:lnTo>
                <a:close/>
              </a:path>
            </a:pathLst>
          </a:custGeom>
          <a:solidFill>
            <a:schemeClr val="bg1"/>
          </a:solidFill>
          <a:ln w="9144">
            <a:solidFill>
              <a:schemeClr val="bg1"/>
            </a:solidFill>
          </a:ln>
        </p:spPr>
        <p:txBody>
          <a:bodyPr wrap="square" lIns="0" tIns="0" rIns="0" bIns="0" rtlCol="0"/>
          <a:lstStyle/>
          <a:p>
            <a:endParaRPr lang="en-US" sz="1400" b="1" spc="-4" dirty="0">
              <a:latin typeface="Calibri"/>
              <a:cs typeface="Calibri"/>
            </a:endParaRPr>
          </a:p>
          <a:p>
            <a:pPr algn="ctr"/>
            <a:r>
              <a:rPr lang="en-US" sz="2400" b="1" spc="-4" dirty="0">
                <a:latin typeface="Calibri"/>
                <a:cs typeface="Calibri"/>
              </a:rPr>
              <a:t>Laboratories, </a:t>
            </a:r>
          </a:p>
          <a:p>
            <a:pPr algn="ctr"/>
            <a:r>
              <a:rPr lang="en-US" sz="2400" b="1" spc="-4" dirty="0">
                <a:latin typeface="Calibri"/>
                <a:cs typeface="Calibri"/>
              </a:rPr>
              <a:t>Development </a:t>
            </a:r>
            <a:r>
              <a:rPr lang="en-US" sz="2400" b="1" dirty="0">
                <a:latin typeface="Calibri"/>
                <a:cs typeface="Calibri"/>
              </a:rPr>
              <a:t>&amp;</a:t>
            </a:r>
          </a:p>
          <a:p>
            <a:pPr algn="ctr"/>
            <a:r>
              <a:rPr lang="en-US" sz="2400" b="1" dirty="0">
                <a:latin typeface="Calibri"/>
                <a:cs typeface="Calibri"/>
              </a:rPr>
              <a:t> </a:t>
            </a:r>
            <a:r>
              <a:rPr lang="en-US" sz="2400" b="1" spc="-18" dirty="0">
                <a:latin typeface="Calibri"/>
                <a:cs typeface="Calibri"/>
              </a:rPr>
              <a:t>Testing</a:t>
            </a:r>
            <a:r>
              <a:rPr lang="en-US" sz="2400" b="1" spc="-119" dirty="0">
                <a:latin typeface="Calibri"/>
                <a:cs typeface="Calibri"/>
              </a:rPr>
              <a:t> </a:t>
            </a:r>
            <a:r>
              <a:rPr lang="en-US" sz="2400" b="1" spc="-4" dirty="0">
                <a:latin typeface="Calibri"/>
                <a:cs typeface="Calibri"/>
              </a:rPr>
              <a:t>Division  (NE-L)</a:t>
            </a:r>
            <a:endParaRPr lang="en-US" sz="2400" dirty="0">
              <a:latin typeface="Calibri"/>
              <a:cs typeface="Calibri"/>
            </a:endParaRPr>
          </a:p>
          <a:p>
            <a:endParaRPr sz="1588" dirty="0"/>
          </a:p>
        </p:txBody>
      </p:sp>
      <p:sp>
        <p:nvSpPr>
          <p:cNvPr id="6" name="object 6">
            <a:extLst>
              <a:ext uri="{FF2B5EF4-FFF2-40B4-BE49-F238E27FC236}">
                <a16:creationId xmlns:a16="http://schemas.microsoft.com/office/drawing/2014/main" id="{1B801C79-E131-4337-82F6-1CC03284EF52}"/>
              </a:ext>
            </a:extLst>
          </p:cNvPr>
          <p:cNvSpPr/>
          <p:nvPr/>
        </p:nvSpPr>
        <p:spPr>
          <a:xfrm>
            <a:off x="4553400" y="2723709"/>
            <a:ext cx="45719" cy="3606748"/>
          </a:xfrm>
          <a:custGeom>
            <a:avLst/>
            <a:gdLst/>
            <a:ahLst/>
            <a:cxnLst/>
            <a:rect l="l" t="t" r="r" b="b"/>
            <a:pathLst>
              <a:path w="1904" h="1229995">
                <a:moveTo>
                  <a:pt x="0" y="0"/>
                </a:moveTo>
                <a:lnTo>
                  <a:pt x="1524" y="1229868"/>
                </a:lnTo>
              </a:path>
            </a:pathLst>
          </a:custGeom>
          <a:ln w="28956">
            <a:solidFill>
              <a:schemeClr val="bg1"/>
            </a:solidFill>
          </a:ln>
        </p:spPr>
        <p:txBody>
          <a:bodyPr wrap="square" lIns="0" tIns="0" rIns="0" bIns="0" rtlCol="0"/>
          <a:lstStyle/>
          <a:p>
            <a:endParaRPr sz="1588"/>
          </a:p>
        </p:txBody>
      </p:sp>
      <p:sp>
        <p:nvSpPr>
          <p:cNvPr id="7" name="object 7">
            <a:extLst>
              <a:ext uri="{FF2B5EF4-FFF2-40B4-BE49-F238E27FC236}">
                <a16:creationId xmlns:a16="http://schemas.microsoft.com/office/drawing/2014/main" id="{F3BC1E79-EFF7-46C4-BEB9-6FD20E2FEFB3}"/>
              </a:ext>
            </a:extLst>
          </p:cNvPr>
          <p:cNvSpPr/>
          <p:nvPr/>
        </p:nvSpPr>
        <p:spPr>
          <a:xfrm>
            <a:off x="2505638" y="2919508"/>
            <a:ext cx="1404097" cy="832597"/>
          </a:xfrm>
          <a:custGeom>
            <a:avLst/>
            <a:gdLst/>
            <a:ahLst/>
            <a:cxnLst/>
            <a:rect l="l" t="t" r="r" b="b"/>
            <a:pathLst>
              <a:path w="1591310" h="943610">
                <a:moveTo>
                  <a:pt x="0" y="157225"/>
                </a:moveTo>
                <a:lnTo>
                  <a:pt x="8015" y="107517"/>
                </a:lnTo>
                <a:lnTo>
                  <a:pt x="30336" y="64355"/>
                </a:lnTo>
                <a:lnTo>
                  <a:pt x="64371" y="30325"/>
                </a:lnTo>
                <a:lnTo>
                  <a:pt x="107531" y="8012"/>
                </a:lnTo>
                <a:lnTo>
                  <a:pt x="157226" y="0"/>
                </a:lnTo>
                <a:lnTo>
                  <a:pt x="1433830" y="0"/>
                </a:lnTo>
                <a:lnTo>
                  <a:pt x="1483538" y="8012"/>
                </a:lnTo>
                <a:lnTo>
                  <a:pt x="1526700" y="30325"/>
                </a:lnTo>
                <a:lnTo>
                  <a:pt x="1560730" y="64355"/>
                </a:lnTo>
                <a:lnTo>
                  <a:pt x="1583043" y="107517"/>
                </a:lnTo>
                <a:lnTo>
                  <a:pt x="1591056" y="157225"/>
                </a:lnTo>
                <a:lnTo>
                  <a:pt x="1591056" y="786130"/>
                </a:lnTo>
                <a:lnTo>
                  <a:pt x="1583043" y="835838"/>
                </a:lnTo>
                <a:lnTo>
                  <a:pt x="1560730" y="879000"/>
                </a:lnTo>
                <a:lnTo>
                  <a:pt x="1526700" y="913030"/>
                </a:lnTo>
                <a:lnTo>
                  <a:pt x="1483538" y="935343"/>
                </a:lnTo>
                <a:lnTo>
                  <a:pt x="1433830" y="943356"/>
                </a:lnTo>
                <a:lnTo>
                  <a:pt x="157226" y="943356"/>
                </a:lnTo>
                <a:lnTo>
                  <a:pt x="107531" y="935343"/>
                </a:lnTo>
                <a:lnTo>
                  <a:pt x="64371" y="913030"/>
                </a:lnTo>
                <a:lnTo>
                  <a:pt x="30336" y="879000"/>
                </a:lnTo>
                <a:lnTo>
                  <a:pt x="8015" y="835838"/>
                </a:lnTo>
                <a:lnTo>
                  <a:pt x="0" y="786130"/>
                </a:lnTo>
                <a:lnTo>
                  <a:pt x="0" y="157225"/>
                </a:lnTo>
                <a:close/>
              </a:path>
            </a:pathLst>
          </a:custGeom>
          <a:solidFill>
            <a:schemeClr val="bg1"/>
          </a:solidFill>
          <a:ln w="9144">
            <a:solidFill>
              <a:schemeClr val="bg1"/>
            </a:solidFill>
          </a:ln>
        </p:spPr>
        <p:txBody>
          <a:bodyPr wrap="square" lIns="0" tIns="0" rIns="0" bIns="0" rtlCol="0"/>
          <a:lstStyle/>
          <a:p>
            <a:pPr algn="ctr"/>
            <a:endParaRPr lang="en-US" sz="700" b="1" spc="-18" dirty="0">
              <a:latin typeface="Calibri"/>
              <a:cs typeface="Calibri"/>
            </a:endParaRPr>
          </a:p>
          <a:p>
            <a:pPr algn="ctr"/>
            <a:r>
              <a:rPr lang="en-US" sz="1400" spc="-18" dirty="0">
                <a:latin typeface="Calibri"/>
                <a:cs typeface="Calibri"/>
              </a:rPr>
              <a:t>Testing</a:t>
            </a:r>
          </a:p>
          <a:p>
            <a:pPr algn="ctr"/>
            <a:r>
              <a:rPr lang="en-US" sz="1400" spc="-18" dirty="0">
                <a:latin typeface="Calibri"/>
                <a:cs typeface="Calibri"/>
              </a:rPr>
              <a:t> </a:t>
            </a:r>
            <a:r>
              <a:rPr lang="en-US" sz="1400" dirty="0">
                <a:latin typeface="Calibri"/>
                <a:cs typeface="Calibri"/>
              </a:rPr>
              <a:t>&amp;  </a:t>
            </a:r>
            <a:r>
              <a:rPr lang="en-US" sz="1400" spc="-4" dirty="0">
                <a:latin typeface="Calibri"/>
                <a:cs typeface="Calibri"/>
              </a:rPr>
              <a:t>Design</a:t>
            </a:r>
            <a:r>
              <a:rPr lang="en-US" sz="1400" spc="-66" dirty="0">
                <a:latin typeface="Calibri"/>
                <a:cs typeface="Calibri"/>
              </a:rPr>
              <a:t> </a:t>
            </a:r>
            <a:r>
              <a:rPr lang="en-US" sz="1400" dirty="0">
                <a:latin typeface="Calibri"/>
                <a:cs typeface="Calibri"/>
              </a:rPr>
              <a:t>Branch  (NE-L1)</a:t>
            </a:r>
          </a:p>
          <a:p>
            <a:endParaRPr sz="1588" dirty="0"/>
          </a:p>
        </p:txBody>
      </p:sp>
      <p:sp>
        <p:nvSpPr>
          <p:cNvPr id="8" name="object 11">
            <a:extLst>
              <a:ext uri="{FF2B5EF4-FFF2-40B4-BE49-F238E27FC236}">
                <a16:creationId xmlns:a16="http://schemas.microsoft.com/office/drawing/2014/main" id="{22AA7AD9-34EA-4AC1-A987-6BE8E9162E4F}"/>
              </a:ext>
            </a:extLst>
          </p:cNvPr>
          <p:cNvSpPr/>
          <p:nvPr/>
        </p:nvSpPr>
        <p:spPr>
          <a:xfrm>
            <a:off x="2486027" y="3926463"/>
            <a:ext cx="1443318" cy="831476"/>
          </a:xfrm>
          <a:custGeom>
            <a:avLst/>
            <a:gdLst/>
            <a:ahLst/>
            <a:cxnLst/>
            <a:rect l="l" t="t" r="r" b="b"/>
            <a:pathLst>
              <a:path w="1635760" h="942339">
                <a:moveTo>
                  <a:pt x="0" y="156972"/>
                </a:moveTo>
                <a:lnTo>
                  <a:pt x="7997" y="107338"/>
                </a:lnTo>
                <a:lnTo>
                  <a:pt x="30272" y="64245"/>
                </a:lnTo>
                <a:lnTo>
                  <a:pt x="64245" y="30272"/>
                </a:lnTo>
                <a:lnTo>
                  <a:pt x="107338" y="7997"/>
                </a:lnTo>
                <a:lnTo>
                  <a:pt x="156972" y="0"/>
                </a:lnTo>
                <a:lnTo>
                  <a:pt x="1478280" y="0"/>
                </a:lnTo>
                <a:lnTo>
                  <a:pt x="1527913" y="7997"/>
                </a:lnTo>
                <a:lnTo>
                  <a:pt x="1571006" y="30272"/>
                </a:lnTo>
                <a:lnTo>
                  <a:pt x="1604979" y="64245"/>
                </a:lnTo>
                <a:lnTo>
                  <a:pt x="1627254" y="107338"/>
                </a:lnTo>
                <a:lnTo>
                  <a:pt x="1635252" y="156972"/>
                </a:lnTo>
                <a:lnTo>
                  <a:pt x="1635252" y="784860"/>
                </a:lnTo>
                <a:lnTo>
                  <a:pt x="1627254" y="834493"/>
                </a:lnTo>
                <a:lnTo>
                  <a:pt x="1604979" y="877586"/>
                </a:lnTo>
                <a:lnTo>
                  <a:pt x="1571006" y="911559"/>
                </a:lnTo>
                <a:lnTo>
                  <a:pt x="1527913" y="933834"/>
                </a:lnTo>
                <a:lnTo>
                  <a:pt x="1478280" y="941832"/>
                </a:lnTo>
                <a:lnTo>
                  <a:pt x="156972" y="941832"/>
                </a:lnTo>
                <a:lnTo>
                  <a:pt x="107338" y="933834"/>
                </a:lnTo>
                <a:lnTo>
                  <a:pt x="64245" y="911559"/>
                </a:lnTo>
                <a:lnTo>
                  <a:pt x="30272" y="877586"/>
                </a:lnTo>
                <a:lnTo>
                  <a:pt x="7997" y="834493"/>
                </a:lnTo>
                <a:lnTo>
                  <a:pt x="0" y="784860"/>
                </a:lnTo>
                <a:lnTo>
                  <a:pt x="0" y="156972"/>
                </a:lnTo>
                <a:close/>
              </a:path>
            </a:pathLst>
          </a:custGeom>
          <a:solidFill>
            <a:schemeClr val="bg1"/>
          </a:solidFill>
          <a:ln w="9144">
            <a:solidFill>
              <a:schemeClr val="bg1"/>
            </a:solidFill>
          </a:ln>
        </p:spPr>
        <p:txBody>
          <a:bodyPr wrap="square" lIns="0" tIns="0" rIns="0" bIns="0" rtlCol="0"/>
          <a:lstStyle/>
          <a:p>
            <a:pPr algn="ctr"/>
            <a:endParaRPr lang="en-US" sz="600" spc="-9" dirty="0">
              <a:latin typeface="Calibri"/>
              <a:cs typeface="Calibri"/>
            </a:endParaRPr>
          </a:p>
          <a:p>
            <a:pPr algn="ctr"/>
            <a:r>
              <a:rPr lang="en-US" sz="1400" spc="-9" dirty="0">
                <a:latin typeface="Calibri"/>
                <a:cs typeface="Calibri"/>
              </a:rPr>
              <a:t>Fabrication</a:t>
            </a:r>
          </a:p>
          <a:p>
            <a:pPr algn="ctr"/>
            <a:r>
              <a:rPr lang="en-US" sz="1400" dirty="0">
                <a:latin typeface="Calibri"/>
                <a:cs typeface="Calibri"/>
              </a:rPr>
              <a:t>&amp;  </a:t>
            </a:r>
            <a:r>
              <a:rPr lang="en-US" sz="1400" spc="-4" dirty="0">
                <a:latin typeface="Calibri"/>
                <a:cs typeface="Calibri"/>
              </a:rPr>
              <a:t>Development</a:t>
            </a:r>
            <a:r>
              <a:rPr lang="en-US" sz="1400" spc="-53" dirty="0">
                <a:latin typeface="Calibri"/>
                <a:cs typeface="Calibri"/>
              </a:rPr>
              <a:t> </a:t>
            </a:r>
            <a:r>
              <a:rPr lang="en-US" sz="1400" spc="-9" dirty="0">
                <a:latin typeface="Calibri"/>
                <a:cs typeface="Calibri"/>
              </a:rPr>
              <a:t>Branch  </a:t>
            </a:r>
            <a:r>
              <a:rPr lang="en-US" sz="1400" spc="-4" dirty="0">
                <a:latin typeface="Calibri"/>
                <a:cs typeface="Calibri"/>
              </a:rPr>
              <a:t>(NE-L2)</a:t>
            </a:r>
            <a:endParaRPr lang="en-US" sz="1400" dirty="0">
              <a:latin typeface="Calibri"/>
              <a:cs typeface="Calibri"/>
            </a:endParaRPr>
          </a:p>
          <a:p>
            <a:endParaRPr sz="1588" dirty="0"/>
          </a:p>
        </p:txBody>
      </p:sp>
      <p:sp>
        <p:nvSpPr>
          <p:cNvPr id="9" name="object 13">
            <a:extLst>
              <a:ext uri="{FF2B5EF4-FFF2-40B4-BE49-F238E27FC236}">
                <a16:creationId xmlns:a16="http://schemas.microsoft.com/office/drawing/2014/main" id="{8BCCF8EA-64EC-4005-9799-34051CC7D6CE}"/>
              </a:ext>
            </a:extLst>
          </p:cNvPr>
          <p:cNvSpPr/>
          <p:nvPr/>
        </p:nvSpPr>
        <p:spPr>
          <a:xfrm>
            <a:off x="2438400" y="4962899"/>
            <a:ext cx="1443318" cy="831476"/>
          </a:xfrm>
          <a:custGeom>
            <a:avLst/>
            <a:gdLst/>
            <a:ahLst/>
            <a:cxnLst/>
            <a:rect l="l" t="t" r="r" b="b"/>
            <a:pathLst>
              <a:path w="1635760" h="942339">
                <a:moveTo>
                  <a:pt x="0" y="156972"/>
                </a:moveTo>
                <a:lnTo>
                  <a:pt x="7997" y="107338"/>
                </a:lnTo>
                <a:lnTo>
                  <a:pt x="30272" y="64245"/>
                </a:lnTo>
                <a:lnTo>
                  <a:pt x="64245" y="30272"/>
                </a:lnTo>
                <a:lnTo>
                  <a:pt x="107338" y="7997"/>
                </a:lnTo>
                <a:lnTo>
                  <a:pt x="156972" y="0"/>
                </a:lnTo>
                <a:lnTo>
                  <a:pt x="1478280" y="0"/>
                </a:lnTo>
                <a:lnTo>
                  <a:pt x="1527913" y="7997"/>
                </a:lnTo>
                <a:lnTo>
                  <a:pt x="1571006" y="30272"/>
                </a:lnTo>
                <a:lnTo>
                  <a:pt x="1604979" y="64245"/>
                </a:lnTo>
                <a:lnTo>
                  <a:pt x="1627254" y="107338"/>
                </a:lnTo>
                <a:lnTo>
                  <a:pt x="1635252" y="156972"/>
                </a:lnTo>
                <a:lnTo>
                  <a:pt x="1635252" y="784860"/>
                </a:lnTo>
                <a:lnTo>
                  <a:pt x="1627254" y="834493"/>
                </a:lnTo>
                <a:lnTo>
                  <a:pt x="1604979" y="877586"/>
                </a:lnTo>
                <a:lnTo>
                  <a:pt x="1571006" y="911559"/>
                </a:lnTo>
                <a:lnTo>
                  <a:pt x="1527913" y="933834"/>
                </a:lnTo>
                <a:lnTo>
                  <a:pt x="1478280" y="941832"/>
                </a:lnTo>
                <a:lnTo>
                  <a:pt x="156972" y="941832"/>
                </a:lnTo>
                <a:lnTo>
                  <a:pt x="107338" y="933834"/>
                </a:lnTo>
                <a:lnTo>
                  <a:pt x="64245" y="911559"/>
                </a:lnTo>
                <a:lnTo>
                  <a:pt x="30272" y="877586"/>
                </a:lnTo>
                <a:lnTo>
                  <a:pt x="7997" y="834493"/>
                </a:lnTo>
                <a:lnTo>
                  <a:pt x="0" y="784860"/>
                </a:lnTo>
                <a:lnTo>
                  <a:pt x="0" y="156972"/>
                </a:lnTo>
                <a:close/>
              </a:path>
            </a:pathLst>
          </a:custGeom>
          <a:solidFill>
            <a:schemeClr val="bg1"/>
          </a:solidFill>
          <a:ln w="76200">
            <a:solidFill>
              <a:srgbClr val="FFFF00"/>
            </a:solidFill>
          </a:ln>
        </p:spPr>
        <p:txBody>
          <a:bodyPr wrap="square" lIns="0" tIns="0" rIns="0" bIns="0" rtlCol="0"/>
          <a:lstStyle/>
          <a:p>
            <a:pPr algn="ctr"/>
            <a:endParaRPr lang="en-US" sz="700" b="1" spc="-4" dirty="0">
              <a:latin typeface="Calibri"/>
              <a:cs typeface="Calibri"/>
            </a:endParaRPr>
          </a:p>
          <a:p>
            <a:pPr algn="ctr"/>
            <a:r>
              <a:rPr lang="en-US" sz="1400" b="1" spc="-4" dirty="0">
                <a:latin typeface="Calibri"/>
                <a:cs typeface="Calibri"/>
              </a:rPr>
              <a:t>Analytical  Laboratories</a:t>
            </a:r>
            <a:r>
              <a:rPr lang="en-US" sz="1400" b="1" spc="-40" dirty="0">
                <a:latin typeface="Calibri"/>
                <a:cs typeface="Calibri"/>
              </a:rPr>
              <a:t> </a:t>
            </a:r>
            <a:r>
              <a:rPr lang="en-US" sz="1400" b="1" spc="-4" dirty="0">
                <a:latin typeface="Calibri"/>
                <a:cs typeface="Calibri"/>
              </a:rPr>
              <a:t>Branch  (NE-L3)</a:t>
            </a:r>
            <a:endParaRPr lang="en-US" sz="1400" dirty="0">
              <a:latin typeface="Calibri"/>
              <a:cs typeface="Calibri"/>
            </a:endParaRPr>
          </a:p>
          <a:p>
            <a:r>
              <a:rPr lang="en-US" sz="1588" dirty="0"/>
              <a:t>v</a:t>
            </a:r>
            <a:endParaRPr sz="1588" dirty="0"/>
          </a:p>
        </p:txBody>
      </p:sp>
      <p:sp>
        <p:nvSpPr>
          <p:cNvPr id="10" name="object 15">
            <a:extLst>
              <a:ext uri="{FF2B5EF4-FFF2-40B4-BE49-F238E27FC236}">
                <a16:creationId xmlns:a16="http://schemas.microsoft.com/office/drawing/2014/main" id="{24C150F8-DB5B-475B-8CDF-EEF32A0AB2E0}"/>
              </a:ext>
            </a:extLst>
          </p:cNvPr>
          <p:cNvSpPr/>
          <p:nvPr/>
        </p:nvSpPr>
        <p:spPr>
          <a:xfrm>
            <a:off x="5287554" y="2899909"/>
            <a:ext cx="1443318" cy="852196"/>
          </a:xfrm>
          <a:custGeom>
            <a:avLst/>
            <a:gdLst/>
            <a:ahLst/>
            <a:cxnLst/>
            <a:rect l="l" t="t" r="r" b="b"/>
            <a:pathLst>
              <a:path w="1635759" h="942339">
                <a:moveTo>
                  <a:pt x="0" y="156971"/>
                </a:moveTo>
                <a:lnTo>
                  <a:pt x="7997" y="107338"/>
                </a:lnTo>
                <a:lnTo>
                  <a:pt x="30272" y="64245"/>
                </a:lnTo>
                <a:lnTo>
                  <a:pt x="64245" y="30272"/>
                </a:lnTo>
                <a:lnTo>
                  <a:pt x="107338" y="7997"/>
                </a:lnTo>
                <a:lnTo>
                  <a:pt x="156972" y="0"/>
                </a:lnTo>
                <a:lnTo>
                  <a:pt x="1478280" y="0"/>
                </a:lnTo>
                <a:lnTo>
                  <a:pt x="1527913" y="7997"/>
                </a:lnTo>
                <a:lnTo>
                  <a:pt x="1571006" y="30272"/>
                </a:lnTo>
                <a:lnTo>
                  <a:pt x="1604979" y="64245"/>
                </a:lnTo>
                <a:lnTo>
                  <a:pt x="1627254" y="107338"/>
                </a:lnTo>
                <a:lnTo>
                  <a:pt x="1635252" y="156971"/>
                </a:lnTo>
                <a:lnTo>
                  <a:pt x="1635252" y="784859"/>
                </a:lnTo>
                <a:lnTo>
                  <a:pt x="1627254" y="834493"/>
                </a:lnTo>
                <a:lnTo>
                  <a:pt x="1604979" y="877586"/>
                </a:lnTo>
                <a:lnTo>
                  <a:pt x="1571006" y="911559"/>
                </a:lnTo>
                <a:lnTo>
                  <a:pt x="1527913" y="933834"/>
                </a:lnTo>
                <a:lnTo>
                  <a:pt x="1478280" y="941831"/>
                </a:lnTo>
                <a:lnTo>
                  <a:pt x="156972" y="941831"/>
                </a:lnTo>
                <a:lnTo>
                  <a:pt x="107338" y="933834"/>
                </a:lnTo>
                <a:lnTo>
                  <a:pt x="64245" y="911559"/>
                </a:lnTo>
                <a:lnTo>
                  <a:pt x="30272" y="877586"/>
                </a:lnTo>
                <a:lnTo>
                  <a:pt x="7997" y="834493"/>
                </a:lnTo>
                <a:lnTo>
                  <a:pt x="0" y="784859"/>
                </a:lnTo>
                <a:lnTo>
                  <a:pt x="0" y="156971"/>
                </a:lnTo>
                <a:close/>
              </a:path>
            </a:pathLst>
          </a:custGeom>
          <a:solidFill>
            <a:schemeClr val="bg1"/>
          </a:solidFill>
          <a:ln w="9144">
            <a:solidFill>
              <a:schemeClr val="bg1"/>
            </a:solidFill>
          </a:ln>
        </p:spPr>
        <p:txBody>
          <a:bodyPr wrap="square" lIns="0" tIns="0" rIns="0" bIns="0" rtlCol="0"/>
          <a:lstStyle/>
          <a:p>
            <a:pPr algn="ctr"/>
            <a:endParaRPr lang="en-US" sz="500" b="1" spc="-4" dirty="0">
              <a:latin typeface="Calibri"/>
              <a:cs typeface="Calibri"/>
            </a:endParaRPr>
          </a:p>
          <a:p>
            <a:pPr algn="ctr"/>
            <a:r>
              <a:rPr lang="en-US" sz="1400" spc="-4" dirty="0">
                <a:latin typeface="Calibri"/>
                <a:cs typeface="Calibri"/>
              </a:rPr>
              <a:t>Materials</a:t>
            </a:r>
            <a:r>
              <a:rPr lang="en-US" sz="1400" spc="-71" dirty="0">
                <a:latin typeface="Calibri"/>
                <a:cs typeface="Calibri"/>
              </a:rPr>
              <a:t> </a:t>
            </a:r>
            <a:r>
              <a:rPr lang="en-US" sz="1400" dirty="0">
                <a:latin typeface="Calibri"/>
                <a:cs typeface="Calibri"/>
              </a:rPr>
              <a:t>&amp; Processes  Branch</a:t>
            </a:r>
            <a:r>
              <a:rPr lang="en-US" sz="1400" spc="-26" dirty="0">
                <a:latin typeface="Calibri"/>
                <a:cs typeface="Calibri"/>
              </a:rPr>
              <a:t> </a:t>
            </a:r>
            <a:r>
              <a:rPr lang="en-US" sz="1400" dirty="0">
                <a:latin typeface="Calibri"/>
                <a:cs typeface="Calibri"/>
              </a:rPr>
              <a:t>(NE-L4</a:t>
            </a:r>
            <a:r>
              <a:rPr lang="en-US" sz="1600" dirty="0">
                <a:latin typeface="Calibri"/>
                <a:cs typeface="Calibri"/>
              </a:rPr>
              <a:t>)</a:t>
            </a:r>
          </a:p>
          <a:p>
            <a:endParaRPr sz="1588" dirty="0"/>
          </a:p>
        </p:txBody>
      </p:sp>
      <p:sp>
        <p:nvSpPr>
          <p:cNvPr id="11" name="object 18">
            <a:extLst>
              <a:ext uri="{FF2B5EF4-FFF2-40B4-BE49-F238E27FC236}">
                <a16:creationId xmlns:a16="http://schemas.microsoft.com/office/drawing/2014/main" id="{36C99BB8-E0AC-4810-BFDA-079581471853}"/>
              </a:ext>
            </a:extLst>
          </p:cNvPr>
          <p:cNvSpPr/>
          <p:nvPr/>
        </p:nvSpPr>
        <p:spPr>
          <a:xfrm>
            <a:off x="5257019" y="3936884"/>
            <a:ext cx="1444438" cy="831476"/>
          </a:xfrm>
          <a:custGeom>
            <a:avLst/>
            <a:gdLst/>
            <a:ahLst/>
            <a:cxnLst/>
            <a:rect l="l" t="t" r="r" b="b"/>
            <a:pathLst>
              <a:path w="1637029" h="942339">
                <a:moveTo>
                  <a:pt x="0" y="156971"/>
                </a:moveTo>
                <a:lnTo>
                  <a:pt x="7997" y="107338"/>
                </a:lnTo>
                <a:lnTo>
                  <a:pt x="30272" y="64245"/>
                </a:lnTo>
                <a:lnTo>
                  <a:pt x="64245" y="30272"/>
                </a:lnTo>
                <a:lnTo>
                  <a:pt x="107338" y="7997"/>
                </a:lnTo>
                <a:lnTo>
                  <a:pt x="156972" y="0"/>
                </a:lnTo>
                <a:lnTo>
                  <a:pt x="1479804" y="0"/>
                </a:lnTo>
                <a:lnTo>
                  <a:pt x="1529437" y="7997"/>
                </a:lnTo>
                <a:lnTo>
                  <a:pt x="1572530" y="30272"/>
                </a:lnTo>
                <a:lnTo>
                  <a:pt x="1606503" y="64245"/>
                </a:lnTo>
                <a:lnTo>
                  <a:pt x="1628778" y="107338"/>
                </a:lnTo>
                <a:lnTo>
                  <a:pt x="1636776" y="156971"/>
                </a:lnTo>
                <a:lnTo>
                  <a:pt x="1636776" y="784859"/>
                </a:lnTo>
                <a:lnTo>
                  <a:pt x="1628778" y="834493"/>
                </a:lnTo>
                <a:lnTo>
                  <a:pt x="1606503" y="877586"/>
                </a:lnTo>
                <a:lnTo>
                  <a:pt x="1572530" y="911559"/>
                </a:lnTo>
                <a:lnTo>
                  <a:pt x="1529437" y="933834"/>
                </a:lnTo>
                <a:lnTo>
                  <a:pt x="1479804" y="941831"/>
                </a:lnTo>
                <a:lnTo>
                  <a:pt x="156972" y="941831"/>
                </a:lnTo>
                <a:lnTo>
                  <a:pt x="107338" y="933834"/>
                </a:lnTo>
                <a:lnTo>
                  <a:pt x="64245" y="911559"/>
                </a:lnTo>
                <a:lnTo>
                  <a:pt x="30272" y="877586"/>
                </a:lnTo>
                <a:lnTo>
                  <a:pt x="7997" y="834493"/>
                </a:lnTo>
                <a:lnTo>
                  <a:pt x="0" y="784859"/>
                </a:lnTo>
                <a:lnTo>
                  <a:pt x="0" y="156971"/>
                </a:lnTo>
                <a:close/>
              </a:path>
            </a:pathLst>
          </a:custGeom>
          <a:solidFill>
            <a:schemeClr val="bg1"/>
          </a:solidFill>
          <a:ln w="9144">
            <a:solidFill>
              <a:schemeClr val="bg1"/>
            </a:solidFill>
          </a:ln>
        </p:spPr>
        <p:txBody>
          <a:bodyPr wrap="square" lIns="0" tIns="0" rIns="0" bIns="0" rtlCol="0"/>
          <a:lstStyle/>
          <a:p>
            <a:pPr algn="ctr"/>
            <a:endParaRPr lang="en-US" sz="700" spc="-4" dirty="0">
              <a:latin typeface="Calibri"/>
              <a:cs typeface="Calibri"/>
            </a:endParaRPr>
          </a:p>
          <a:p>
            <a:pPr algn="ctr"/>
            <a:r>
              <a:rPr lang="en-US" sz="1400" spc="-4" dirty="0">
                <a:latin typeface="Calibri"/>
                <a:cs typeface="Calibri"/>
              </a:rPr>
              <a:t>Exploration  </a:t>
            </a:r>
            <a:r>
              <a:rPr lang="en-US" sz="1400" spc="-9" dirty="0">
                <a:latin typeface="Calibri"/>
                <a:cs typeface="Calibri"/>
              </a:rPr>
              <a:t>Payloads</a:t>
            </a:r>
            <a:r>
              <a:rPr lang="en-US" sz="1400" spc="-49" dirty="0">
                <a:latin typeface="Calibri"/>
                <a:cs typeface="Calibri"/>
              </a:rPr>
              <a:t> </a:t>
            </a:r>
            <a:r>
              <a:rPr lang="en-US" sz="1400" spc="-9" dirty="0">
                <a:latin typeface="Calibri"/>
                <a:cs typeface="Calibri"/>
              </a:rPr>
              <a:t>Branch  </a:t>
            </a:r>
            <a:r>
              <a:rPr lang="en-US" sz="1400" spc="-4" dirty="0">
                <a:latin typeface="Calibri"/>
                <a:cs typeface="Calibri"/>
              </a:rPr>
              <a:t>(NE-L5)</a:t>
            </a:r>
            <a:endParaRPr lang="en-US" sz="1400" dirty="0">
              <a:latin typeface="Calibri"/>
              <a:cs typeface="Calibri"/>
            </a:endParaRPr>
          </a:p>
          <a:p>
            <a:endParaRPr sz="1588" dirty="0"/>
          </a:p>
        </p:txBody>
      </p:sp>
      <p:sp>
        <p:nvSpPr>
          <p:cNvPr id="12" name="object 20">
            <a:extLst>
              <a:ext uri="{FF2B5EF4-FFF2-40B4-BE49-F238E27FC236}">
                <a16:creationId xmlns:a16="http://schemas.microsoft.com/office/drawing/2014/main" id="{D8E93027-6AAC-4A96-9818-AA02493A377E}"/>
              </a:ext>
            </a:extLst>
          </p:cNvPr>
          <p:cNvSpPr/>
          <p:nvPr/>
        </p:nvSpPr>
        <p:spPr>
          <a:xfrm>
            <a:off x="5303790" y="4920410"/>
            <a:ext cx="1443318" cy="832597"/>
          </a:xfrm>
          <a:custGeom>
            <a:avLst/>
            <a:gdLst/>
            <a:ahLst/>
            <a:cxnLst/>
            <a:rect l="l" t="t" r="r" b="b"/>
            <a:pathLst>
              <a:path w="1635759" h="943610">
                <a:moveTo>
                  <a:pt x="0" y="157226"/>
                </a:moveTo>
                <a:lnTo>
                  <a:pt x="8012" y="107517"/>
                </a:lnTo>
                <a:lnTo>
                  <a:pt x="30325" y="64355"/>
                </a:lnTo>
                <a:lnTo>
                  <a:pt x="64355" y="30325"/>
                </a:lnTo>
                <a:lnTo>
                  <a:pt x="107517" y="8012"/>
                </a:lnTo>
                <a:lnTo>
                  <a:pt x="157226" y="0"/>
                </a:lnTo>
                <a:lnTo>
                  <a:pt x="1478026" y="0"/>
                </a:lnTo>
                <a:lnTo>
                  <a:pt x="1527734" y="8012"/>
                </a:lnTo>
                <a:lnTo>
                  <a:pt x="1570896" y="30325"/>
                </a:lnTo>
                <a:lnTo>
                  <a:pt x="1604926" y="64355"/>
                </a:lnTo>
                <a:lnTo>
                  <a:pt x="1627239" y="107517"/>
                </a:lnTo>
                <a:lnTo>
                  <a:pt x="1635252" y="157226"/>
                </a:lnTo>
                <a:lnTo>
                  <a:pt x="1635252" y="786130"/>
                </a:lnTo>
                <a:lnTo>
                  <a:pt x="1627239" y="835838"/>
                </a:lnTo>
                <a:lnTo>
                  <a:pt x="1604926" y="879000"/>
                </a:lnTo>
                <a:lnTo>
                  <a:pt x="1570896" y="913030"/>
                </a:lnTo>
                <a:lnTo>
                  <a:pt x="1527734" y="935343"/>
                </a:lnTo>
                <a:lnTo>
                  <a:pt x="1478026" y="943356"/>
                </a:lnTo>
                <a:lnTo>
                  <a:pt x="157226" y="943356"/>
                </a:lnTo>
                <a:lnTo>
                  <a:pt x="107517" y="935343"/>
                </a:lnTo>
                <a:lnTo>
                  <a:pt x="64355" y="913030"/>
                </a:lnTo>
                <a:lnTo>
                  <a:pt x="30325" y="879000"/>
                </a:lnTo>
                <a:lnTo>
                  <a:pt x="8012" y="835838"/>
                </a:lnTo>
                <a:lnTo>
                  <a:pt x="0" y="786130"/>
                </a:lnTo>
                <a:lnTo>
                  <a:pt x="0" y="157226"/>
                </a:lnTo>
                <a:close/>
              </a:path>
            </a:pathLst>
          </a:custGeom>
          <a:solidFill>
            <a:schemeClr val="bg1"/>
          </a:solidFill>
          <a:ln w="9144">
            <a:solidFill>
              <a:schemeClr val="bg1"/>
            </a:solidFill>
          </a:ln>
        </p:spPr>
        <p:txBody>
          <a:bodyPr wrap="square" lIns="0" tIns="0" rIns="0" bIns="0" rtlCol="0"/>
          <a:lstStyle/>
          <a:p>
            <a:pPr algn="ctr"/>
            <a:r>
              <a:rPr lang="en-US" sz="1400" dirty="0">
                <a:latin typeface="Calibri"/>
                <a:cs typeface="Calibri"/>
              </a:rPr>
              <a:t>Advanced Engineering  </a:t>
            </a:r>
            <a:r>
              <a:rPr lang="en-US" sz="1400" spc="-4" dirty="0">
                <a:latin typeface="Calibri"/>
                <a:cs typeface="Calibri"/>
              </a:rPr>
              <a:t>Development </a:t>
            </a:r>
            <a:r>
              <a:rPr lang="en-US" sz="1400" dirty="0">
                <a:latin typeface="Calibri"/>
                <a:cs typeface="Calibri"/>
              </a:rPr>
              <a:t>Branch</a:t>
            </a:r>
            <a:r>
              <a:rPr lang="en-US" sz="1400" spc="-66" dirty="0">
                <a:latin typeface="Calibri"/>
                <a:cs typeface="Calibri"/>
              </a:rPr>
              <a:t> </a:t>
            </a:r>
            <a:r>
              <a:rPr lang="en-US" sz="1400" dirty="0">
                <a:latin typeface="Calibri"/>
                <a:cs typeface="Calibri"/>
              </a:rPr>
              <a:t>(NE-  L6)</a:t>
            </a:r>
          </a:p>
          <a:p>
            <a:endParaRPr sz="1588" dirty="0"/>
          </a:p>
        </p:txBody>
      </p:sp>
      <p:cxnSp>
        <p:nvCxnSpPr>
          <p:cNvPr id="14" name="Straight Connector 13">
            <a:extLst>
              <a:ext uri="{FF2B5EF4-FFF2-40B4-BE49-F238E27FC236}">
                <a16:creationId xmlns:a16="http://schemas.microsoft.com/office/drawing/2014/main" id="{61C09B31-5DAF-4473-A585-EAD29A28657C}"/>
              </a:ext>
            </a:extLst>
          </p:cNvPr>
          <p:cNvCxnSpPr/>
          <p:nvPr/>
        </p:nvCxnSpPr>
        <p:spPr>
          <a:xfrm>
            <a:off x="4575307" y="6311425"/>
            <a:ext cx="727039"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A8A8760-C3D1-4F81-B5FB-38B0FC72EB82}"/>
              </a:ext>
            </a:extLst>
          </p:cNvPr>
          <p:cNvCxnSpPr/>
          <p:nvPr/>
        </p:nvCxnSpPr>
        <p:spPr>
          <a:xfrm>
            <a:off x="4583085" y="5381956"/>
            <a:ext cx="727039"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1DF8C4B-83D5-4E56-B56E-558EEEC9A050}"/>
              </a:ext>
            </a:extLst>
          </p:cNvPr>
          <p:cNvCxnSpPr/>
          <p:nvPr/>
        </p:nvCxnSpPr>
        <p:spPr>
          <a:xfrm>
            <a:off x="4575307" y="4360238"/>
            <a:ext cx="68171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63DB0F3-83D6-44B4-BF58-43CA9CD5FC23}"/>
              </a:ext>
            </a:extLst>
          </p:cNvPr>
          <p:cNvCxnSpPr/>
          <p:nvPr/>
        </p:nvCxnSpPr>
        <p:spPr>
          <a:xfrm>
            <a:off x="4553400" y="3348120"/>
            <a:ext cx="727039"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530B619-3476-40B1-AE6C-074D240F74EF}"/>
              </a:ext>
            </a:extLst>
          </p:cNvPr>
          <p:cNvCxnSpPr/>
          <p:nvPr/>
        </p:nvCxnSpPr>
        <p:spPr>
          <a:xfrm>
            <a:off x="3909735" y="3348120"/>
            <a:ext cx="674931"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8AE1D6F-9A77-426C-9EB0-162E8AA473C4}"/>
              </a:ext>
            </a:extLst>
          </p:cNvPr>
          <p:cNvCxnSpPr/>
          <p:nvPr/>
        </p:nvCxnSpPr>
        <p:spPr>
          <a:xfrm>
            <a:off x="3929345" y="4358428"/>
            <a:ext cx="64596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E9117EF-9621-42A8-9551-AB845BC975F4}"/>
              </a:ext>
            </a:extLst>
          </p:cNvPr>
          <p:cNvCxnSpPr/>
          <p:nvPr/>
        </p:nvCxnSpPr>
        <p:spPr>
          <a:xfrm>
            <a:off x="3881718" y="5378637"/>
            <a:ext cx="70136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21" name="object 20">
            <a:extLst>
              <a:ext uri="{FF2B5EF4-FFF2-40B4-BE49-F238E27FC236}">
                <a16:creationId xmlns:a16="http://schemas.microsoft.com/office/drawing/2014/main" id="{D41A95E6-5339-40E9-B629-5AD1DE965475}"/>
              </a:ext>
            </a:extLst>
          </p:cNvPr>
          <p:cNvSpPr/>
          <p:nvPr/>
        </p:nvSpPr>
        <p:spPr>
          <a:xfrm>
            <a:off x="5324253" y="5949203"/>
            <a:ext cx="1443318" cy="832597"/>
          </a:xfrm>
          <a:custGeom>
            <a:avLst/>
            <a:gdLst/>
            <a:ahLst/>
            <a:cxnLst/>
            <a:rect l="l" t="t" r="r" b="b"/>
            <a:pathLst>
              <a:path w="1635759" h="943610">
                <a:moveTo>
                  <a:pt x="0" y="157226"/>
                </a:moveTo>
                <a:lnTo>
                  <a:pt x="8012" y="107517"/>
                </a:lnTo>
                <a:lnTo>
                  <a:pt x="30325" y="64355"/>
                </a:lnTo>
                <a:lnTo>
                  <a:pt x="64355" y="30325"/>
                </a:lnTo>
                <a:lnTo>
                  <a:pt x="107517" y="8012"/>
                </a:lnTo>
                <a:lnTo>
                  <a:pt x="157226" y="0"/>
                </a:lnTo>
                <a:lnTo>
                  <a:pt x="1478026" y="0"/>
                </a:lnTo>
                <a:lnTo>
                  <a:pt x="1527734" y="8012"/>
                </a:lnTo>
                <a:lnTo>
                  <a:pt x="1570896" y="30325"/>
                </a:lnTo>
                <a:lnTo>
                  <a:pt x="1604926" y="64355"/>
                </a:lnTo>
                <a:lnTo>
                  <a:pt x="1627239" y="107517"/>
                </a:lnTo>
                <a:lnTo>
                  <a:pt x="1635252" y="157226"/>
                </a:lnTo>
                <a:lnTo>
                  <a:pt x="1635252" y="786130"/>
                </a:lnTo>
                <a:lnTo>
                  <a:pt x="1627239" y="835838"/>
                </a:lnTo>
                <a:lnTo>
                  <a:pt x="1604926" y="879000"/>
                </a:lnTo>
                <a:lnTo>
                  <a:pt x="1570896" y="913030"/>
                </a:lnTo>
                <a:lnTo>
                  <a:pt x="1527734" y="935343"/>
                </a:lnTo>
                <a:lnTo>
                  <a:pt x="1478026" y="943356"/>
                </a:lnTo>
                <a:lnTo>
                  <a:pt x="157226" y="943356"/>
                </a:lnTo>
                <a:lnTo>
                  <a:pt x="107517" y="935343"/>
                </a:lnTo>
                <a:lnTo>
                  <a:pt x="64355" y="913030"/>
                </a:lnTo>
                <a:lnTo>
                  <a:pt x="30325" y="879000"/>
                </a:lnTo>
                <a:lnTo>
                  <a:pt x="8012" y="835838"/>
                </a:lnTo>
                <a:lnTo>
                  <a:pt x="0" y="786130"/>
                </a:lnTo>
                <a:lnTo>
                  <a:pt x="0" y="157226"/>
                </a:lnTo>
                <a:close/>
              </a:path>
            </a:pathLst>
          </a:custGeom>
          <a:solidFill>
            <a:schemeClr val="bg1"/>
          </a:solidFill>
          <a:ln w="9144">
            <a:solidFill>
              <a:schemeClr val="bg1"/>
            </a:solidFill>
          </a:ln>
        </p:spPr>
        <p:txBody>
          <a:bodyPr wrap="square" lIns="0" tIns="0" rIns="0" bIns="0" rtlCol="0"/>
          <a:lstStyle/>
          <a:p>
            <a:pPr algn="ctr"/>
            <a:endParaRPr lang="en-US" sz="600" spc="-4" dirty="0">
              <a:latin typeface="Calibri"/>
              <a:cs typeface="Calibri"/>
            </a:endParaRPr>
          </a:p>
          <a:p>
            <a:pPr algn="ctr"/>
            <a:r>
              <a:rPr lang="en-US" sz="1400" spc="-4" dirty="0">
                <a:latin typeface="Calibri"/>
                <a:cs typeface="Calibri"/>
              </a:rPr>
              <a:t>Materials</a:t>
            </a:r>
            <a:r>
              <a:rPr lang="en-US" sz="1400" spc="-71" dirty="0">
                <a:latin typeface="Calibri"/>
                <a:cs typeface="Calibri"/>
              </a:rPr>
              <a:t> </a:t>
            </a:r>
            <a:r>
              <a:rPr lang="en-US" sz="1400" dirty="0">
                <a:latin typeface="Calibri"/>
                <a:cs typeface="Calibri"/>
              </a:rPr>
              <a:t>Laboratories  Branch</a:t>
            </a:r>
            <a:r>
              <a:rPr lang="en-US" sz="1400" spc="-26" dirty="0">
                <a:latin typeface="Calibri"/>
                <a:cs typeface="Calibri"/>
              </a:rPr>
              <a:t> </a:t>
            </a:r>
            <a:r>
              <a:rPr lang="en-US" sz="1400" dirty="0">
                <a:latin typeface="Calibri"/>
                <a:cs typeface="Calibri"/>
              </a:rPr>
              <a:t>(NE-L7)</a:t>
            </a:r>
          </a:p>
          <a:p>
            <a:endParaRPr sz="1588" dirty="0"/>
          </a:p>
        </p:txBody>
      </p:sp>
      <p:sp>
        <p:nvSpPr>
          <p:cNvPr id="22" name="object 3">
            <a:extLst>
              <a:ext uri="{FF2B5EF4-FFF2-40B4-BE49-F238E27FC236}">
                <a16:creationId xmlns:a16="http://schemas.microsoft.com/office/drawing/2014/main" id="{58840E67-D819-4657-91E9-BA624E616B92}"/>
              </a:ext>
            </a:extLst>
          </p:cNvPr>
          <p:cNvSpPr txBox="1">
            <a:spLocks/>
          </p:cNvSpPr>
          <p:nvPr/>
        </p:nvSpPr>
        <p:spPr>
          <a:xfrm>
            <a:off x="1066800" y="162904"/>
            <a:ext cx="6839900" cy="625987"/>
          </a:xfrm>
          <a:prstGeom prst="rect">
            <a:avLst/>
          </a:prstGeom>
        </p:spPr>
        <p:txBody>
          <a:bodyPr vert="horz" wrap="square" lIns="0" tIns="10333" rIns="0" bIns="0" rtlCol="0">
            <a:spAutoFit/>
          </a:bodyPr>
          <a:lstStyle>
            <a:lvl1pPr algn="l" rtl="0" eaLnBrk="0" fontAlgn="base" hangingPunct="0">
              <a:spcBef>
                <a:spcPct val="0"/>
              </a:spcBef>
              <a:spcAft>
                <a:spcPct val="0"/>
              </a:spcAft>
              <a:defRPr sz="2741" b="0" i="0">
                <a:solidFill>
                  <a:schemeClr val="tx1"/>
                </a:solidFill>
                <a:latin typeface="Calibri Light"/>
                <a:ea typeface="+mj-ea"/>
                <a:cs typeface="Calibri Light"/>
              </a:defRPr>
            </a:lvl1pPr>
            <a:lvl2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2pPr>
            <a:lvl3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3pPr>
            <a:lvl4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4pPr>
            <a:lvl5pPr algn="l" rtl="0" eaLnBrk="0" fontAlgn="base" hangingPunct="0">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5pPr>
            <a:lvl6pPr marL="443777"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6pPr>
            <a:lvl7pPr marL="887553"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7pPr>
            <a:lvl8pPr marL="1331330"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8pPr>
            <a:lvl9pPr marL="1775106" algn="l" rtl="0" fontAlgn="base">
              <a:spcBef>
                <a:spcPct val="0"/>
              </a:spcBef>
              <a:spcAft>
                <a:spcPct val="0"/>
              </a:spcAft>
              <a:defRPr sz="2330" b="1">
                <a:solidFill>
                  <a:schemeClr val="bg1"/>
                </a:solidFill>
                <a:latin typeface="Helvetica" charset="0"/>
                <a:ea typeface="ＭＳ Ｐゴシック" pitchFamily="-80" charset="-128"/>
                <a:cs typeface="ＭＳ Ｐゴシック" pitchFamily="-80" charset="-128"/>
              </a:defRPr>
            </a:lvl9pPr>
          </a:lstStyle>
          <a:p>
            <a:pPr marL="10877" algn="ctr">
              <a:spcBef>
                <a:spcPts val="81"/>
              </a:spcBef>
            </a:pPr>
            <a:r>
              <a:rPr lang="en-US" sz="4000" b="1" kern="0" spc="-26" dirty="0">
                <a:solidFill>
                  <a:schemeClr val="bg1"/>
                </a:solidFill>
                <a:latin typeface="Calibri"/>
                <a:cs typeface="Calibri"/>
              </a:rPr>
              <a:t>Organizational Structure</a:t>
            </a:r>
            <a:endParaRPr lang="en-US" sz="4000" b="1" kern="0" dirty="0">
              <a:solidFill>
                <a:schemeClr val="bg1"/>
              </a:solidFill>
              <a:latin typeface="Calibri"/>
              <a:cs typeface="Calibri"/>
            </a:endParaRPr>
          </a:p>
        </p:txBody>
      </p:sp>
      <p:sp>
        <p:nvSpPr>
          <p:cNvPr id="24" name="object 11">
            <a:extLst>
              <a:ext uri="{FF2B5EF4-FFF2-40B4-BE49-F238E27FC236}">
                <a16:creationId xmlns:a16="http://schemas.microsoft.com/office/drawing/2014/main" id="{1E4CE8BD-2543-41F5-A5CB-A77B3A2B0207}"/>
              </a:ext>
            </a:extLst>
          </p:cNvPr>
          <p:cNvSpPr txBox="1"/>
          <p:nvPr/>
        </p:nvSpPr>
        <p:spPr>
          <a:xfrm>
            <a:off x="8228829" y="6376651"/>
            <a:ext cx="220245" cy="164872"/>
          </a:xfrm>
          <a:prstGeom prst="rect">
            <a:avLst/>
          </a:prstGeom>
        </p:spPr>
        <p:txBody>
          <a:bodyPr vert="horz" wrap="square" lIns="0" tIns="10877" rIns="0" bIns="0" rtlCol="0">
            <a:spAutoFit/>
          </a:bodyPr>
          <a:lstStyle/>
          <a:p>
            <a:pPr marL="10877" defTabSz="887553" fontAlgn="base">
              <a:spcBef>
                <a:spcPts val="86"/>
              </a:spcBef>
              <a:spcAft>
                <a:spcPct val="0"/>
              </a:spcAft>
            </a:pPr>
            <a:r>
              <a:rPr lang="en-US" sz="1000" spc="-4" dirty="0">
                <a:solidFill>
                  <a:srgbClr val="FFFFFF"/>
                </a:solidFill>
                <a:latin typeface="Calibri"/>
                <a:ea typeface="ＭＳ Ｐゴシック" pitchFamily="-80" charset="-128"/>
                <a:cs typeface="Calibri"/>
              </a:rPr>
              <a:t>3</a:t>
            </a:r>
            <a:endParaRPr sz="1000" dirty="0">
              <a:solidFill>
                <a:srgbClr val="FFFFFF"/>
              </a:solidFill>
              <a:latin typeface="Calibri"/>
              <a:ea typeface="ＭＳ Ｐゴシック" pitchFamily="-80" charset="-128"/>
              <a:cs typeface="Calibri"/>
            </a:endParaRPr>
          </a:p>
        </p:txBody>
      </p:sp>
    </p:spTree>
    <p:extLst>
      <p:ext uri="{BB962C8B-B14F-4D97-AF65-F5344CB8AC3E}">
        <p14:creationId xmlns:p14="http://schemas.microsoft.com/office/powerpoint/2010/main" val="360134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1912-A0BF-493F-8B40-E85B340EFF14}"/>
              </a:ext>
            </a:extLst>
          </p:cNvPr>
          <p:cNvSpPr>
            <a:spLocks noGrp="1"/>
          </p:cNvSpPr>
          <p:nvPr>
            <p:ph type="title"/>
          </p:nvPr>
        </p:nvSpPr>
        <p:spPr>
          <a:xfrm>
            <a:off x="1967887" y="2388481"/>
            <a:ext cx="5208222" cy="654262"/>
          </a:xfrm>
        </p:spPr>
        <p:txBody>
          <a:bodyPr/>
          <a:lstStyle/>
          <a:p>
            <a:pPr algn="ctr"/>
            <a:r>
              <a:rPr lang="en-US" sz="3000" u="sng" dirty="0">
                <a:solidFill>
                  <a:schemeClr val="bg2">
                    <a:lumMod val="40000"/>
                    <a:lumOff val="60000"/>
                  </a:schemeClr>
                </a:solidFill>
                <a:latin typeface="Times New Roman" panose="02020603050405020304" pitchFamily="18" charset="0"/>
                <a:cs typeface="Times New Roman" panose="02020603050405020304" pitchFamily="18" charset="0"/>
              </a:rPr>
              <a:t>Analytical Laboratories Branch</a:t>
            </a:r>
          </a:p>
        </p:txBody>
      </p:sp>
      <p:pic>
        <p:nvPicPr>
          <p:cNvPr id="9" name="Picture 8">
            <a:extLst>
              <a:ext uri="{FF2B5EF4-FFF2-40B4-BE49-F238E27FC236}">
                <a16:creationId xmlns:a16="http://schemas.microsoft.com/office/drawing/2014/main" id="{F0CA8067-C980-4991-8A34-3A6728F6204E}"/>
              </a:ext>
            </a:extLst>
          </p:cNvPr>
          <p:cNvPicPr>
            <a:picLocks noChangeAspect="1"/>
          </p:cNvPicPr>
          <p:nvPr/>
        </p:nvPicPr>
        <p:blipFill>
          <a:blip r:embed="rId2">
            <a:alphaModFix amt="85000"/>
          </a:blip>
          <a:stretch>
            <a:fillRect/>
          </a:stretch>
        </p:blipFill>
        <p:spPr>
          <a:xfrm>
            <a:off x="0" y="417738"/>
            <a:ext cx="9144001" cy="2004135"/>
          </a:xfrm>
          <a:prstGeom prst="rect">
            <a:avLst/>
          </a:prstGeom>
        </p:spPr>
      </p:pic>
      <p:pic>
        <p:nvPicPr>
          <p:cNvPr id="5" name="Picture 4">
            <a:extLst>
              <a:ext uri="{FF2B5EF4-FFF2-40B4-BE49-F238E27FC236}">
                <a16:creationId xmlns:a16="http://schemas.microsoft.com/office/drawing/2014/main" id="{C5D363E0-A631-41F8-A99D-219999A61C5D}"/>
              </a:ext>
            </a:extLst>
          </p:cNvPr>
          <p:cNvPicPr>
            <a:picLocks noChangeAspect="1"/>
          </p:cNvPicPr>
          <p:nvPr/>
        </p:nvPicPr>
        <p:blipFill>
          <a:blip r:embed="rId3"/>
          <a:stretch>
            <a:fillRect/>
          </a:stretch>
        </p:blipFill>
        <p:spPr>
          <a:xfrm>
            <a:off x="3408441" y="5630333"/>
            <a:ext cx="1669787" cy="1145303"/>
          </a:xfrm>
          <a:prstGeom prst="round2DiagRect">
            <a:avLst>
              <a:gd name="adj1" fmla="val 16667"/>
              <a:gd name="adj2" fmla="val 0"/>
            </a:avLst>
          </a:prstGeom>
          <a:ln w="38100" cap="sq">
            <a:solidFill>
              <a:srgbClr val="4E67C8">
                <a:lumMod val="60000"/>
                <a:lumOff val="40000"/>
              </a:srgbClr>
            </a:solidFill>
            <a:miter lim="800000"/>
          </a:ln>
          <a:effectLst>
            <a:outerShdw blurRad="254000" algn="tl" rotWithShape="0">
              <a:srgbClr val="000000">
                <a:alpha val="43000"/>
              </a:srgbClr>
            </a:outerShdw>
          </a:effectLst>
        </p:spPr>
      </p:pic>
      <p:pic>
        <p:nvPicPr>
          <p:cNvPr id="6" name="Picture 5" descr="image001">
            <a:extLst>
              <a:ext uri="{FF2B5EF4-FFF2-40B4-BE49-F238E27FC236}">
                <a16:creationId xmlns:a16="http://schemas.microsoft.com/office/drawing/2014/main" id="{C3E21728-1D20-4784-A61A-60C1B8483C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441" y="3011620"/>
            <a:ext cx="1502404" cy="1164287"/>
          </a:xfrm>
          <a:prstGeom prst="round2DiagRect">
            <a:avLst>
              <a:gd name="adj1" fmla="val 16667"/>
              <a:gd name="adj2" fmla="val 0"/>
            </a:avLst>
          </a:prstGeom>
          <a:ln w="38100" cap="sq">
            <a:solidFill>
              <a:srgbClr val="4E67C8">
                <a:lumMod val="60000"/>
                <a:lumOff val="40000"/>
              </a:srgb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E46AA25-DD8E-4156-8285-E7CB3D4AF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70553" y="3346308"/>
            <a:ext cx="1569504" cy="1177128"/>
          </a:xfrm>
          <a:prstGeom prst="round2DiagRect">
            <a:avLst>
              <a:gd name="adj1" fmla="val 16667"/>
              <a:gd name="adj2" fmla="val 0"/>
            </a:avLst>
          </a:prstGeom>
          <a:ln w="38100" cap="sq">
            <a:solidFill>
              <a:srgbClr val="4E67C8">
                <a:lumMod val="60000"/>
                <a:lumOff val="40000"/>
              </a:srgbClr>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59E70119-2258-4602-BF6C-B11385DBE1E8}"/>
              </a:ext>
            </a:extLst>
          </p:cNvPr>
          <p:cNvSpPr txBox="1"/>
          <p:nvPr/>
        </p:nvSpPr>
        <p:spPr>
          <a:xfrm>
            <a:off x="524355" y="5067131"/>
            <a:ext cx="2591342" cy="300082"/>
          </a:xfrm>
          <a:prstGeom prst="rect">
            <a:avLst/>
          </a:prstGeom>
          <a:gradFill rotWithShape="1">
            <a:gsLst>
              <a:gs pos="0">
                <a:srgbClr val="4E67C8">
                  <a:lumMod val="110000"/>
                  <a:satMod val="105000"/>
                  <a:tint val="67000"/>
                </a:srgbClr>
              </a:gs>
              <a:gs pos="50000">
                <a:srgbClr val="4E67C8">
                  <a:lumMod val="105000"/>
                  <a:satMod val="103000"/>
                  <a:tint val="73000"/>
                </a:srgbClr>
              </a:gs>
              <a:gs pos="100000">
                <a:srgbClr val="4E67C8">
                  <a:lumMod val="105000"/>
                  <a:satMod val="109000"/>
                  <a:tint val="81000"/>
                </a:srgbClr>
              </a:gs>
            </a:gsLst>
            <a:lin ang="5400000" scaled="0"/>
          </a:gradFill>
          <a:ln w="6350" cap="flat" cmpd="sng" algn="ctr">
            <a:solidFill>
              <a:srgbClr val="4E67C8"/>
            </a:solidFill>
            <a:prstDash val="solid"/>
            <a:miter lim="800000"/>
          </a:ln>
          <a:effectLst/>
        </p:spPr>
        <p:txBody>
          <a:bodyPr wrap="square" rtlCol="0">
            <a:spAutoFit/>
          </a:bodyPr>
          <a:lstStyle/>
          <a:p>
            <a:pPr algn="ctr" defTabSz="685845">
              <a:defRPr/>
            </a:pPr>
            <a:r>
              <a:rPr lang="en-US" sz="1350" kern="0" dirty="0">
                <a:solidFill>
                  <a:prstClr val="white"/>
                </a:solidFill>
                <a:latin typeface="Calibri" panose="020F0502020204030204"/>
              </a:rPr>
              <a:t>Chemistry and Life Sciences</a:t>
            </a:r>
          </a:p>
        </p:txBody>
      </p:sp>
      <p:sp>
        <p:nvSpPr>
          <p:cNvPr id="11" name="TextBox 10">
            <a:extLst>
              <a:ext uri="{FF2B5EF4-FFF2-40B4-BE49-F238E27FC236}">
                <a16:creationId xmlns:a16="http://schemas.microsoft.com/office/drawing/2014/main" id="{88461753-18C8-4E34-A039-B4516835B192}"/>
              </a:ext>
            </a:extLst>
          </p:cNvPr>
          <p:cNvSpPr txBox="1"/>
          <p:nvPr/>
        </p:nvSpPr>
        <p:spPr>
          <a:xfrm>
            <a:off x="508501" y="5530587"/>
            <a:ext cx="2712176" cy="946413"/>
          </a:xfrm>
          <a:prstGeom prst="rect">
            <a:avLst/>
          </a:prstGeom>
          <a:noFill/>
          <a:ln>
            <a:noFill/>
          </a:ln>
        </p:spPr>
        <p:txBody>
          <a:bodyPr wrap="square" rtlCol="0">
            <a:spAutoFit/>
          </a:bodyPr>
          <a:lstStyle/>
          <a:p>
            <a:pPr defTabSz="685845"/>
            <a:r>
              <a:rPr lang="en-US" sz="1350" dirty="0">
                <a:solidFill>
                  <a:prstClr val="white"/>
                </a:solidFill>
                <a:latin typeface="Calibri" panose="020F0502020204030204"/>
              </a:rPr>
              <a:t>Chemical and biological analyses of unknown materials; and </a:t>
            </a:r>
            <a:r>
              <a:rPr lang="en-US" sz="1400" spc="-4" dirty="0">
                <a:solidFill>
                  <a:srgbClr val="FFFFFF"/>
                </a:solidFill>
                <a:latin typeface="Calibri"/>
                <a:ea typeface="ＭＳ Ｐゴシック" pitchFamily="-80" charset="-128"/>
                <a:cs typeface="Calibri"/>
              </a:rPr>
              <a:t>ground support research and technology development</a:t>
            </a:r>
          </a:p>
        </p:txBody>
      </p:sp>
      <p:sp>
        <p:nvSpPr>
          <p:cNvPr id="13" name="TextBox 12">
            <a:extLst>
              <a:ext uri="{FF2B5EF4-FFF2-40B4-BE49-F238E27FC236}">
                <a16:creationId xmlns:a16="http://schemas.microsoft.com/office/drawing/2014/main" id="{20C0F8C8-4CAC-492C-95A9-4675A19B4947}"/>
              </a:ext>
            </a:extLst>
          </p:cNvPr>
          <p:cNvSpPr txBox="1"/>
          <p:nvPr/>
        </p:nvSpPr>
        <p:spPr>
          <a:xfrm>
            <a:off x="6322426" y="3711403"/>
            <a:ext cx="2712176" cy="923330"/>
          </a:xfrm>
          <a:prstGeom prst="rect">
            <a:avLst/>
          </a:prstGeom>
          <a:noFill/>
          <a:ln>
            <a:noFill/>
          </a:ln>
        </p:spPr>
        <p:txBody>
          <a:bodyPr wrap="square" rtlCol="0">
            <a:spAutoFit/>
          </a:bodyPr>
          <a:lstStyle/>
          <a:p>
            <a:pPr defTabSz="685845"/>
            <a:r>
              <a:rPr lang="en-US" sz="1350" dirty="0">
                <a:solidFill>
                  <a:prstClr val="white"/>
                </a:solidFill>
                <a:latin typeface="Calibri" panose="020F0502020204030204"/>
              </a:rPr>
              <a:t>Dimensional analysis on flight hardware, tools, test articles, test fixtures, and ground support equipment for failure analysis</a:t>
            </a:r>
          </a:p>
        </p:txBody>
      </p:sp>
      <p:sp>
        <p:nvSpPr>
          <p:cNvPr id="14" name="Rounded Rectangle 16">
            <a:extLst>
              <a:ext uri="{FF2B5EF4-FFF2-40B4-BE49-F238E27FC236}">
                <a16:creationId xmlns:a16="http://schemas.microsoft.com/office/drawing/2014/main" id="{BB3C1FC4-AB76-4AA9-AA3B-0A475A8C1E81}"/>
              </a:ext>
            </a:extLst>
          </p:cNvPr>
          <p:cNvSpPr/>
          <p:nvPr/>
        </p:nvSpPr>
        <p:spPr>
          <a:xfrm>
            <a:off x="499652" y="3606918"/>
            <a:ext cx="2712176" cy="1107997"/>
          </a:xfrm>
          <a:prstGeom prst="roundRect">
            <a:avLst/>
          </a:prstGeom>
          <a:noFill/>
          <a:ln w="12700" cap="flat" cmpd="sng" algn="ctr">
            <a:solidFill>
              <a:srgbClr val="4E67C8">
                <a:lumMod val="60000"/>
                <a:lumOff val="40000"/>
              </a:srgbClr>
            </a:solidFill>
            <a:prstDash val="solid"/>
            <a:miter lim="800000"/>
          </a:ln>
          <a:effectLst/>
        </p:spPr>
        <p:txBody>
          <a:bodyPr rtlCol="0" anchor="ctr"/>
          <a:lstStyle/>
          <a:p>
            <a:pPr algn="ctr" defTabSz="685845">
              <a:defRPr/>
            </a:pPr>
            <a:endParaRPr lang="en-US" sz="1350" kern="0">
              <a:solidFill>
                <a:prstClr val="white"/>
              </a:solidFill>
              <a:latin typeface="Calibri" panose="020F0502020204030204"/>
            </a:endParaRPr>
          </a:p>
        </p:txBody>
      </p:sp>
      <p:sp>
        <p:nvSpPr>
          <p:cNvPr id="15" name="Rounded Rectangle 17">
            <a:extLst>
              <a:ext uri="{FF2B5EF4-FFF2-40B4-BE49-F238E27FC236}">
                <a16:creationId xmlns:a16="http://schemas.microsoft.com/office/drawing/2014/main" id="{B19053D2-0B0D-49D7-A6BE-252F9C583214}"/>
              </a:ext>
            </a:extLst>
          </p:cNvPr>
          <p:cNvSpPr/>
          <p:nvPr/>
        </p:nvSpPr>
        <p:spPr>
          <a:xfrm>
            <a:off x="6274863" y="3607527"/>
            <a:ext cx="2712176" cy="1107997"/>
          </a:xfrm>
          <a:prstGeom prst="roundRect">
            <a:avLst/>
          </a:prstGeom>
          <a:noFill/>
          <a:ln w="12700" cap="flat" cmpd="sng" algn="ctr">
            <a:solidFill>
              <a:srgbClr val="4E67C8">
                <a:lumMod val="60000"/>
                <a:lumOff val="40000"/>
              </a:srgbClr>
            </a:solidFill>
            <a:prstDash val="solid"/>
            <a:miter lim="800000"/>
          </a:ln>
          <a:effectLst/>
        </p:spPr>
        <p:txBody>
          <a:bodyPr rtlCol="0" anchor="ctr"/>
          <a:lstStyle/>
          <a:p>
            <a:pPr algn="ctr" defTabSz="685845">
              <a:defRPr/>
            </a:pPr>
            <a:endParaRPr lang="en-US" sz="1350" kern="0">
              <a:solidFill>
                <a:prstClr val="white"/>
              </a:solidFill>
              <a:latin typeface="Calibri" panose="020F0502020204030204"/>
            </a:endParaRPr>
          </a:p>
        </p:txBody>
      </p:sp>
      <p:sp>
        <p:nvSpPr>
          <p:cNvPr id="16" name="Rounded Rectangle 18">
            <a:extLst>
              <a:ext uri="{FF2B5EF4-FFF2-40B4-BE49-F238E27FC236}">
                <a16:creationId xmlns:a16="http://schemas.microsoft.com/office/drawing/2014/main" id="{24587A58-E70B-49C3-99F2-22A238306AF8}"/>
              </a:ext>
            </a:extLst>
          </p:cNvPr>
          <p:cNvSpPr/>
          <p:nvPr/>
        </p:nvSpPr>
        <p:spPr>
          <a:xfrm>
            <a:off x="499651" y="5482630"/>
            <a:ext cx="2712176" cy="1107997"/>
          </a:xfrm>
          <a:prstGeom prst="roundRect">
            <a:avLst/>
          </a:prstGeom>
          <a:noFill/>
          <a:ln w="12700" cap="flat" cmpd="sng" algn="ctr">
            <a:solidFill>
              <a:srgbClr val="4E67C8">
                <a:lumMod val="60000"/>
                <a:lumOff val="40000"/>
              </a:srgbClr>
            </a:solidFill>
            <a:prstDash val="solid"/>
            <a:miter lim="800000"/>
          </a:ln>
          <a:effectLst/>
        </p:spPr>
        <p:txBody>
          <a:bodyPr rtlCol="0" anchor="ctr"/>
          <a:lstStyle/>
          <a:p>
            <a:pPr algn="ctr" defTabSz="685845">
              <a:defRPr/>
            </a:pPr>
            <a:endParaRPr lang="en-US" sz="1350" kern="0">
              <a:solidFill>
                <a:prstClr val="white"/>
              </a:solidFill>
              <a:latin typeface="Calibri" panose="020F0502020204030204"/>
            </a:endParaRPr>
          </a:p>
        </p:txBody>
      </p:sp>
      <p:sp>
        <p:nvSpPr>
          <p:cNvPr id="17" name="TextBox 16">
            <a:extLst>
              <a:ext uri="{FF2B5EF4-FFF2-40B4-BE49-F238E27FC236}">
                <a16:creationId xmlns:a16="http://schemas.microsoft.com/office/drawing/2014/main" id="{28F3BAB5-EECA-4EAA-87BD-7434CFF6F511}"/>
              </a:ext>
            </a:extLst>
          </p:cNvPr>
          <p:cNvSpPr txBox="1"/>
          <p:nvPr/>
        </p:nvSpPr>
        <p:spPr>
          <a:xfrm>
            <a:off x="524355" y="3192784"/>
            <a:ext cx="2591342" cy="300082"/>
          </a:xfrm>
          <a:prstGeom prst="rect">
            <a:avLst/>
          </a:prstGeom>
          <a:gradFill rotWithShape="1">
            <a:gsLst>
              <a:gs pos="0">
                <a:srgbClr val="4E67C8">
                  <a:lumMod val="110000"/>
                  <a:satMod val="105000"/>
                  <a:tint val="67000"/>
                </a:srgbClr>
              </a:gs>
              <a:gs pos="50000">
                <a:srgbClr val="4E67C8">
                  <a:lumMod val="105000"/>
                  <a:satMod val="103000"/>
                  <a:tint val="73000"/>
                </a:srgbClr>
              </a:gs>
              <a:gs pos="100000">
                <a:srgbClr val="4E67C8">
                  <a:lumMod val="105000"/>
                  <a:satMod val="109000"/>
                  <a:tint val="81000"/>
                </a:srgbClr>
              </a:gs>
            </a:gsLst>
            <a:lin ang="5400000" scaled="0"/>
          </a:gradFill>
          <a:ln w="6350" cap="flat" cmpd="sng" algn="ctr">
            <a:solidFill>
              <a:srgbClr val="4E67C8"/>
            </a:solidFill>
            <a:prstDash val="solid"/>
            <a:miter lim="800000"/>
          </a:ln>
          <a:effectLst/>
        </p:spPr>
        <p:txBody>
          <a:bodyPr wrap="square" rtlCol="0">
            <a:spAutoFit/>
          </a:bodyPr>
          <a:lstStyle/>
          <a:p>
            <a:pPr algn="ctr" defTabSz="685845">
              <a:defRPr/>
            </a:pPr>
            <a:r>
              <a:rPr lang="en-US" sz="1350" kern="0" dirty="0">
                <a:solidFill>
                  <a:prstClr val="white"/>
                </a:solidFill>
                <a:latin typeface="Calibri" panose="020F0502020204030204"/>
              </a:rPr>
              <a:t>Advanced Imaging and Analysis</a:t>
            </a:r>
          </a:p>
        </p:txBody>
      </p:sp>
      <p:sp>
        <p:nvSpPr>
          <p:cNvPr id="18" name="TextBox 17">
            <a:extLst>
              <a:ext uri="{FF2B5EF4-FFF2-40B4-BE49-F238E27FC236}">
                <a16:creationId xmlns:a16="http://schemas.microsoft.com/office/drawing/2014/main" id="{2A9065D3-5AA1-4BBA-B70E-5B9DBFE028FC}"/>
              </a:ext>
            </a:extLst>
          </p:cNvPr>
          <p:cNvSpPr txBox="1"/>
          <p:nvPr/>
        </p:nvSpPr>
        <p:spPr>
          <a:xfrm>
            <a:off x="6322426" y="3192784"/>
            <a:ext cx="2591342" cy="300082"/>
          </a:xfrm>
          <a:prstGeom prst="rect">
            <a:avLst/>
          </a:prstGeom>
          <a:gradFill rotWithShape="1">
            <a:gsLst>
              <a:gs pos="0">
                <a:srgbClr val="4E67C8">
                  <a:lumMod val="110000"/>
                  <a:satMod val="105000"/>
                  <a:tint val="67000"/>
                </a:srgbClr>
              </a:gs>
              <a:gs pos="50000">
                <a:srgbClr val="4E67C8">
                  <a:lumMod val="105000"/>
                  <a:satMod val="103000"/>
                  <a:tint val="73000"/>
                </a:srgbClr>
              </a:gs>
              <a:gs pos="100000">
                <a:srgbClr val="4E67C8">
                  <a:lumMod val="105000"/>
                  <a:satMod val="109000"/>
                  <a:tint val="81000"/>
                </a:srgbClr>
              </a:gs>
            </a:gsLst>
            <a:lin ang="5400000" scaled="0"/>
          </a:gradFill>
          <a:ln w="6350" cap="flat" cmpd="sng" algn="ctr">
            <a:solidFill>
              <a:srgbClr val="4E67C8"/>
            </a:solidFill>
            <a:prstDash val="solid"/>
            <a:miter lim="800000"/>
          </a:ln>
          <a:effectLst/>
        </p:spPr>
        <p:txBody>
          <a:bodyPr wrap="square" rtlCol="0">
            <a:spAutoFit/>
          </a:bodyPr>
          <a:lstStyle/>
          <a:p>
            <a:pPr algn="ctr" defTabSz="685845">
              <a:defRPr/>
            </a:pPr>
            <a:r>
              <a:rPr lang="en-US" sz="1350" kern="0" dirty="0">
                <a:solidFill>
                  <a:prstClr val="white"/>
                </a:solidFill>
                <a:latin typeface="Calibri" panose="020F0502020204030204"/>
              </a:rPr>
              <a:t>Metrology</a:t>
            </a:r>
          </a:p>
        </p:txBody>
      </p:sp>
      <p:sp>
        <p:nvSpPr>
          <p:cNvPr id="19" name="TextBox 18">
            <a:extLst>
              <a:ext uri="{FF2B5EF4-FFF2-40B4-BE49-F238E27FC236}">
                <a16:creationId xmlns:a16="http://schemas.microsoft.com/office/drawing/2014/main" id="{994D491D-FB31-413D-B95F-63E5FCE995D3}"/>
              </a:ext>
            </a:extLst>
          </p:cNvPr>
          <p:cNvSpPr txBox="1"/>
          <p:nvPr/>
        </p:nvSpPr>
        <p:spPr>
          <a:xfrm>
            <a:off x="6322426" y="5067132"/>
            <a:ext cx="2591342" cy="484748"/>
          </a:xfrm>
          <a:prstGeom prst="rect">
            <a:avLst/>
          </a:prstGeom>
          <a:gradFill rotWithShape="1">
            <a:gsLst>
              <a:gs pos="0">
                <a:srgbClr val="4E67C8">
                  <a:lumMod val="110000"/>
                  <a:satMod val="105000"/>
                  <a:tint val="67000"/>
                </a:srgbClr>
              </a:gs>
              <a:gs pos="50000">
                <a:srgbClr val="4E67C8">
                  <a:lumMod val="105000"/>
                  <a:satMod val="103000"/>
                  <a:tint val="73000"/>
                </a:srgbClr>
              </a:gs>
              <a:gs pos="100000">
                <a:srgbClr val="4E67C8">
                  <a:lumMod val="105000"/>
                  <a:satMod val="109000"/>
                  <a:tint val="81000"/>
                </a:srgbClr>
              </a:gs>
            </a:gsLst>
            <a:lin ang="5400000" scaled="0"/>
          </a:gradFill>
          <a:ln w="6350" cap="flat" cmpd="sng" algn="ctr">
            <a:solidFill>
              <a:srgbClr val="4E67C8"/>
            </a:solidFill>
            <a:prstDash val="solid"/>
            <a:miter lim="800000"/>
          </a:ln>
          <a:effectLst/>
        </p:spPr>
        <p:txBody>
          <a:bodyPr wrap="square" rtlCol="0">
            <a:spAutoFit/>
          </a:bodyPr>
          <a:lstStyle/>
          <a:p>
            <a:pPr algn="ctr" defTabSz="685845">
              <a:defRPr/>
            </a:pPr>
            <a:r>
              <a:rPr lang="en-US" sz="1275" kern="0" dirty="0">
                <a:solidFill>
                  <a:prstClr val="white"/>
                </a:solidFill>
                <a:latin typeface="Calibri" panose="020F0502020204030204"/>
              </a:rPr>
              <a:t>Precision Measurement &amp; Alignment</a:t>
            </a:r>
          </a:p>
        </p:txBody>
      </p:sp>
      <p:sp>
        <p:nvSpPr>
          <p:cNvPr id="20" name="TextBox 19">
            <a:extLst>
              <a:ext uri="{FF2B5EF4-FFF2-40B4-BE49-F238E27FC236}">
                <a16:creationId xmlns:a16="http://schemas.microsoft.com/office/drawing/2014/main" id="{5DC9CD89-0FF7-43EA-AFC0-9F68086376F5}"/>
              </a:ext>
            </a:extLst>
          </p:cNvPr>
          <p:cNvSpPr txBox="1"/>
          <p:nvPr/>
        </p:nvSpPr>
        <p:spPr>
          <a:xfrm>
            <a:off x="6331960" y="5599093"/>
            <a:ext cx="2812039" cy="954107"/>
          </a:xfrm>
          <a:prstGeom prst="rect">
            <a:avLst/>
          </a:prstGeom>
          <a:noFill/>
          <a:ln>
            <a:noFill/>
          </a:ln>
        </p:spPr>
        <p:txBody>
          <a:bodyPr wrap="square" rtlCol="0">
            <a:spAutoFit/>
          </a:bodyPr>
          <a:lstStyle/>
          <a:p>
            <a:pPr marR="56018" defTabSz="887553" fontAlgn="base">
              <a:spcAft>
                <a:spcPct val="0"/>
              </a:spcAft>
            </a:pPr>
            <a:r>
              <a:rPr lang="en-US" sz="1400" spc="-4" dirty="0">
                <a:solidFill>
                  <a:srgbClr val="FFFFFF"/>
                </a:solidFill>
                <a:latin typeface="Calibri"/>
                <a:ea typeface="ＭＳ Ｐゴシック" pitchFamily="-80" charset="-128"/>
                <a:cs typeface="Calibri"/>
              </a:rPr>
              <a:t>Alignment  </a:t>
            </a:r>
            <a:r>
              <a:rPr lang="en-US" sz="1400" spc="-12" dirty="0">
                <a:solidFill>
                  <a:srgbClr val="FFFFFF"/>
                </a:solidFill>
                <a:latin typeface="Calibri"/>
                <a:ea typeface="ＭＳ Ｐゴシック" pitchFamily="-80" charset="-128"/>
                <a:cs typeface="Calibri"/>
              </a:rPr>
              <a:t>for </a:t>
            </a:r>
            <a:r>
              <a:rPr lang="en-US" sz="1400" spc="-9" dirty="0">
                <a:solidFill>
                  <a:srgbClr val="FFFFFF"/>
                </a:solidFill>
                <a:latin typeface="Calibri"/>
                <a:ea typeface="ＭＳ Ｐゴシック" pitchFamily="-80" charset="-128"/>
                <a:cs typeface="Calibri"/>
              </a:rPr>
              <a:t>vehicles </a:t>
            </a:r>
            <a:r>
              <a:rPr lang="en-US" sz="1400" spc="-4" dirty="0">
                <a:solidFill>
                  <a:srgbClr val="FFFFFF"/>
                </a:solidFill>
                <a:latin typeface="Calibri"/>
                <a:ea typeface="ＭＳ Ｐゴシック" pitchFamily="-80" charset="-128"/>
                <a:cs typeface="Calibri"/>
              </a:rPr>
              <a:t>and </a:t>
            </a:r>
            <a:r>
              <a:rPr lang="en-US" sz="1400" spc="-9" dirty="0">
                <a:solidFill>
                  <a:srgbClr val="FFFFFF"/>
                </a:solidFill>
                <a:latin typeface="Calibri"/>
                <a:ea typeface="ＭＳ Ｐゴシック" pitchFamily="-80" charset="-128"/>
                <a:cs typeface="Calibri"/>
              </a:rPr>
              <a:t>large</a:t>
            </a:r>
            <a:r>
              <a:rPr lang="en-US" sz="1400" spc="42" dirty="0">
                <a:solidFill>
                  <a:srgbClr val="FFFFFF"/>
                </a:solidFill>
                <a:latin typeface="Calibri"/>
                <a:ea typeface="ＭＳ Ｐゴシック" pitchFamily="-80" charset="-128"/>
                <a:cs typeface="Calibri"/>
              </a:rPr>
              <a:t> </a:t>
            </a:r>
            <a:r>
              <a:rPr lang="en-US" sz="1400" spc="-4" dirty="0">
                <a:solidFill>
                  <a:srgbClr val="FFFFFF"/>
                </a:solidFill>
                <a:latin typeface="Calibri"/>
                <a:ea typeface="ＭＳ Ｐゴシック" pitchFamily="-80" charset="-128"/>
                <a:cs typeface="Calibri"/>
              </a:rPr>
              <a:t>structures, field</a:t>
            </a:r>
            <a:r>
              <a:rPr lang="en-US" sz="1400" dirty="0">
                <a:solidFill>
                  <a:srgbClr val="FFFFFF"/>
                </a:solidFill>
                <a:latin typeface="Calibri"/>
                <a:ea typeface="ＭＳ Ｐゴシック" pitchFamily="-80" charset="-128"/>
                <a:cs typeface="Calibri"/>
              </a:rPr>
              <a:t> </a:t>
            </a:r>
            <a:r>
              <a:rPr lang="en-US" sz="1400" spc="-9" dirty="0">
                <a:solidFill>
                  <a:srgbClr val="FFFFFF"/>
                </a:solidFill>
                <a:latin typeface="Calibri"/>
                <a:ea typeface="ＭＳ Ｐゴシック" pitchFamily="-80" charset="-128"/>
                <a:cs typeface="Calibri"/>
              </a:rPr>
              <a:t>metrology and m</a:t>
            </a:r>
            <a:r>
              <a:rPr lang="en-US" sz="1400" spc="-4" dirty="0">
                <a:solidFill>
                  <a:srgbClr val="FFFFFF"/>
                </a:solidFill>
                <a:latin typeface="Calibri"/>
                <a:ea typeface="ＭＳ Ｐゴシック" pitchFamily="-80" charset="-128"/>
                <a:cs typeface="Calibri"/>
              </a:rPr>
              <a:t>easurements </a:t>
            </a:r>
            <a:r>
              <a:rPr lang="en-US" sz="1400" spc="-9" dirty="0">
                <a:solidFill>
                  <a:srgbClr val="FFFFFF"/>
                </a:solidFill>
                <a:latin typeface="Calibri"/>
                <a:ea typeface="ＭＳ Ｐゴシック" pitchFamily="-80" charset="-128"/>
                <a:cs typeface="Calibri"/>
              </a:rPr>
              <a:t>over </a:t>
            </a:r>
            <a:r>
              <a:rPr lang="en-US" sz="1400" spc="-4" dirty="0">
                <a:solidFill>
                  <a:srgbClr val="FFFFFF"/>
                </a:solidFill>
                <a:latin typeface="Calibri"/>
                <a:ea typeface="ＭＳ Ｐゴシック" pitchFamily="-80" charset="-128"/>
                <a:cs typeface="Calibri"/>
              </a:rPr>
              <a:t>long distances and  on </a:t>
            </a:r>
            <a:r>
              <a:rPr lang="en-US" sz="1400" spc="-9" dirty="0">
                <a:solidFill>
                  <a:srgbClr val="FFFFFF"/>
                </a:solidFill>
                <a:latin typeface="Calibri"/>
                <a:ea typeface="ＭＳ Ｐゴシック" pitchFamily="-80" charset="-128"/>
                <a:cs typeface="Calibri"/>
              </a:rPr>
              <a:t>complex </a:t>
            </a:r>
            <a:r>
              <a:rPr lang="en-US" sz="1400" spc="-4" dirty="0">
                <a:solidFill>
                  <a:srgbClr val="FFFFFF"/>
                </a:solidFill>
                <a:latin typeface="Calibri"/>
                <a:ea typeface="ＭＳ Ｐゴシック" pitchFamily="-80" charset="-128"/>
                <a:cs typeface="Calibri"/>
              </a:rPr>
              <a:t>geometric</a:t>
            </a:r>
            <a:r>
              <a:rPr lang="en-US" sz="1400" spc="34" dirty="0">
                <a:solidFill>
                  <a:srgbClr val="FFFFFF"/>
                </a:solidFill>
                <a:latin typeface="Calibri"/>
                <a:ea typeface="ＭＳ Ｐゴシック" pitchFamily="-80" charset="-128"/>
                <a:cs typeface="Calibri"/>
              </a:rPr>
              <a:t> </a:t>
            </a:r>
            <a:r>
              <a:rPr lang="en-US" sz="1400" spc="-4" dirty="0">
                <a:solidFill>
                  <a:srgbClr val="FFFFFF"/>
                </a:solidFill>
                <a:latin typeface="Calibri"/>
                <a:ea typeface="ＭＳ Ｐゴシック" pitchFamily="-80" charset="-128"/>
                <a:cs typeface="Calibri"/>
              </a:rPr>
              <a:t>shapes</a:t>
            </a:r>
            <a:endParaRPr lang="en-US" sz="1400" dirty="0">
              <a:solidFill>
                <a:srgbClr val="FFFFFF"/>
              </a:solidFill>
              <a:latin typeface="Calibri"/>
              <a:ea typeface="ＭＳ Ｐゴシック" pitchFamily="-80" charset="-128"/>
              <a:cs typeface="Calibri"/>
            </a:endParaRPr>
          </a:p>
        </p:txBody>
      </p:sp>
      <p:sp>
        <p:nvSpPr>
          <p:cNvPr id="21" name="Rounded Rectangle 27">
            <a:extLst>
              <a:ext uri="{FF2B5EF4-FFF2-40B4-BE49-F238E27FC236}">
                <a16:creationId xmlns:a16="http://schemas.microsoft.com/office/drawing/2014/main" id="{BDDBE53F-1EFB-4512-ABCA-E0789C7CAAC6}"/>
              </a:ext>
            </a:extLst>
          </p:cNvPr>
          <p:cNvSpPr/>
          <p:nvPr/>
        </p:nvSpPr>
        <p:spPr>
          <a:xfrm>
            <a:off x="6274863" y="5482630"/>
            <a:ext cx="2712176" cy="1107997"/>
          </a:xfrm>
          <a:prstGeom prst="roundRect">
            <a:avLst/>
          </a:prstGeom>
          <a:noFill/>
          <a:ln w="12700" cap="flat" cmpd="sng" algn="ctr">
            <a:solidFill>
              <a:srgbClr val="4E67C8">
                <a:lumMod val="60000"/>
                <a:lumOff val="40000"/>
              </a:srgbClr>
            </a:solidFill>
            <a:prstDash val="solid"/>
            <a:miter lim="800000"/>
          </a:ln>
          <a:effectLst/>
        </p:spPr>
        <p:txBody>
          <a:bodyPr rtlCol="0" anchor="ctr"/>
          <a:lstStyle/>
          <a:p>
            <a:pPr algn="ctr" defTabSz="685845">
              <a:defRPr/>
            </a:pPr>
            <a:endParaRPr lang="en-US" sz="1350" kern="0">
              <a:solidFill>
                <a:prstClr val="white"/>
              </a:solidFill>
              <a:latin typeface="Calibri" panose="020F0502020204030204"/>
            </a:endParaRPr>
          </a:p>
        </p:txBody>
      </p:sp>
      <p:pic>
        <p:nvPicPr>
          <p:cNvPr id="22" name="Picture 21">
            <a:extLst>
              <a:ext uri="{FF2B5EF4-FFF2-40B4-BE49-F238E27FC236}">
                <a16:creationId xmlns:a16="http://schemas.microsoft.com/office/drawing/2014/main" id="{4E1A5C86-5BE9-48A5-9E86-BB9EB45DBE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8441" y="4372602"/>
            <a:ext cx="1873000" cy="1049509"/>
          </a:xfrm>
          <a:prstGeom prst="round2DiagRect">
            <a:avLst>
              <a:gd name="adj1" fmla="val 16667"/>
              <a:gd name="adj2" fmla="val 0"/>
            </a:avLst>
          </a:prstGeom>
          <a:ln w="38100" cap="sq">
            <a:solidFill>
              <a:srgbClr val="4E67C8">
                <a:lumMod val="60000"/>
                <a:lumOff val="40000"/>
              </a:srgbClr>
            </a:solidFill>
            <a:miter lim="800000"/>
          </a:ln>
          <a:effectLst>
            <a:outerShdw blurRad="254000" algn="tl" rotWithShape="0">
              <a:srgbClr val="000000">
                <a:alpha val="43000"/>
              </a:srgbClr>
            </a:outerShdw>
          </a:effectLst>
        </p:spPr>
      </p:pic>
      <p:pic>
        <p:nvPicPr>
          <p:cNvPr id="23" name="Picture 2" descr="OV-105-UPPER-3D">
            <a:extLst>
              <a:ext uri="{FF2B5EF4-FFF2-40B4-BE49-F238E27FC236}">
                <a16:creationId xmlns:a16="http://schemas.microsoft.com/office/drawing/2014/main" id="{6A3B266B-7E13-4C59-BE7A-18F362579B1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400000">
            <a:off x="4673329" y="5374370"/>
            <a:ext cx="1563953" cy="1053627"/>
          </a:xfrm>
          <a:prstGeom prst="round2DiagRect">
            <a:avLst>
              <a:gd name="adj1" fmla="val 16667"/>
              <a:gd name="adj2" fmla="val 0"/>
            </a:avLst>
          </a:prstGeom>
          <a:ln w="38100" cap="sq">
            <a:solidFill>
              <a:srgbClr val="4E67C8">
                <a:lumMod val="60000"/>
                <a:lumOff val="40000"/>
              </a:srgb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E16F2D7-A249-4881-8E6B-F6BF9B7F9064}"/>
              </a:ext>
            </a:extLst>
          </p:cNvPr>
          <p:cNvSpPr txBox="1"/>
          <p:nvPr/>
        </p:nvSpPr>
        <p:spPr>
          <a:xfrm>
            <a:off x="524355" y="3641221"/>
            <a:ext cx="2712176" cy="1131720"/>
          </a:xfrm>
          <a:prstGeom prst="rect">
            <a:avLst/>
          </a:prstGeom>
          <a:noFill/>
          <a:ln>
            <a:noFill/>
          </a:ln>
        </p:spPr>
        <p:txBody>
          <a:bodyPr wrap="square" rtlCol="0">
            <a:spAutoFit/>
          </a:bodyPr>
          <a:lstStyle/>
          <a:p>
            <a:pPr defTabSz="685845"/>
            <a:r>
              <a:rPr lang="en-US" sz="1351" dirty="0">
                <a:solidFill>
                  <a:prstClr val="white"/>
                </a:solidFill>
                <a:latin typeface="Calibri" panose="020F0502020204030204"/>
              </a:rPr>
              <a:t>Photogrammetry, particle tracking, contour tracing, and image stabilization for anomaly investigations and verification and validation testing</a:t>
            </a:r>
          </a:p>
        </p:txBody>
      </p:sp>
    </p:spTree>
    <p:extLst>
      <p:ext uri="{BB962C8B-B14F-4D97-AF65-F5344CB8AC3E}">
        <p14:creationId xmlns:p14="http://schemas.microsoft.com/office/powerpoint/2010/main" val="269672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376" y="190597"/>
            <a:ext cx="7465154" cy="548145"/>
          </a:xfrm>
          <a:prstGeom prst="rect">
            <a:avLst/>
          </a:prstGeom>
        </p:spPr>
        <p:txBody>
          <a:bodyPr vert="horz" wrap="square" lIns="0" tIns="10333" rIns="0" bIns="0" rtlCol="0">
            <a:spAutoFit/>
          </a:bodyPr>
          <a:lstStyle/>
          <a:p>
            <a:pPr marL="10877" algn="ctr">
              <a:spcBef>
                <a:spcPts val="81"/>
              </a:spcBef>
            </a:pPr>
            <a:r>
              <a:rPr lang="en-US" sz="3494" b="1" spc="-26" dirty="0">
                <a:solidFill>
                  <a:schemeClr val="bg1"/>
                </a:solidFill>
                <a:latin typeface="Calibri"/>
                <a:cs typeface="Calibri"/>
              </a:rPr>
              <a:t>Intern Projects</a:t>
            </a:r>
            <a:endParaRPr sz="3494" b="1" dirty="0">
              <a:solidFill>
                <a:schemeClr val="bg1"/>
              </a:solidFill>
              <a:latin typeface="Calibri"/>
              <a:cs typeface="Calibri"/>
            </a:endParaRPr>
          </a:p>
        </p:txBody>
      </p:sp>
      <p:sp>
        <p:nvSpPr>
          <p:cNvPr id="11" name="object 11"/>
          <p:cNvSpPr txBox="1"/>
          <p:nvPr/>
        </p:nvSpPr>
        <p:spPr>
          <a:xfrm>
            <a:off x="8228829" y="6376651"/>
            <a:ext cx="220245" cy="164872"/>
          </a:xfrm>
          <a:prstGeom prst="rect">
            <a:avLst/>
          </a:prstGeom>
        </p:spPr>
        <p:txBody>
          <a:bodyPr vert="horz" wrap="square" lIns="0" tIns="10877" rIns="0" bIns="0" rtlCol="0">
            <a:spAutoFit/>
          </a:bodyPr>
          <a:lstStyle/>
          <a:p>
            <a:pPr marL="10877" defTabSz="887553" fontAlgn="base">
              <a:spcBef>
                <a:spcPts val="86"/>
              </a:spcBef>
              <a:spcAft>
                <a:spcPct val="0"/>
              </a:spcAft>
            </a:pPr>
            <a:r>
              <a:rPr lang="en-US" sz="1000" dirty="0">
                <a:solidFill>
                  <a:srgbClr val="FFFFFF"/>
                </a:solidFill>
                <a:latin typeface="Calibri"/>
                <a:ea typeface="ＭＳ Ｐゴシック" pitchFamily="-80" charset="-128"/>
                <a:cs typeface="Calibri"/>
              </a:rPr>
              <a:t>5</a:t>
            </a:r>
            <a:endParaRPr sz="1000" dirty="0">
              <a:solidFill>
                <a:srgbClr val="FFFFFF"/>
              </a:solidFill>
              <a:latin typeface="Calibri"/>
              <a:ea typeface="ＭＳ Ｐゴシック" pitchFamily="-80" charset="-128"/>
              <a:cs typeface="Calibri"/>
            </a:endParaRPr>
          </a:p>
        </p:txBody>
      </p:sp>
      <p:pic>
        <p:nvPicPr>
          <p:cNvPr id="7" name="HEV1564754787993" descr="storage_emulated_0_DCIM_NASA_Snapchat-947716670_jpg_1564754787993">
            <a:extLst>
              <a:ext uri="{FF2B5EF4-FFF2-40B4-BE49-F238E27FC236}">
                <a16:creationId xmlns:a16="http://schemas.microsoft.com/office/drawing/2014/main" id="{4A8DFBFA-0D6C-408E-86FB-35C700EC5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836" y="1905000"/>
            <a:ext cx="864664" cy="167478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BA6576DF-87C5-4826-B206-E3888528C8FF}"/>
              </a:ext>
            </a:extLst>
          </p:cNvPr>
          <p:cNvSpPr txBox="1">
            <a:spLocks/>
          </p:cNvSpPr>
          <p:nvPr/>
        </p:nvSpPr>
        <p:spPr>
          <a:xfrm>
            <a:off x="4727575" y="6477000"/>
            <a:ext cx="42672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7553" fontAlgn="base">
              <a:spcAft>
                <a:spcPct val="0"/>
              </a:spcAft>
              <a:defRPr/>
            </a:pPr>
            <a:fld id="{6B339CB8-5AD3-EF4C-A41B-F10F51164C2B}" type="slidenum">
              <a:rPr lang="en-US" sz="1359" smtClean="0">
                <a:solidFill>
                  <a:srgbClr val="000000"/>
                </a:solidFill>
                <a:latin typeface="Calibri" panose="020F0502020204030204" pitchFamily="34" charset="0"/>
                <a:ea typeface="ＭＳ Ｐゴシック" pitchFamily="-80" charset="-128"/>
                <a:cs typeface="Calibri" panose="020F0502020204030204" pitchFamily="34" charset="0"/>
              </a:rPr>
              <a:pPr defTabSz="887553" fontAlgn="base">
                <a:spcAft>
                  <a:spcPct val="0"/>
                </a:spcAft>
                <a:defRPr/>
              </a:pPr>
              <a:t>5</a:t>
            </a:fld>
            <a:endParaRPr lang="en-US" sz="1359" dirty="0">
              <a:solidFill>
                <a:srgbClr val="000000"/>
              </a:solidFill>
              <a:latin typeface="Calibri" panose="020F0502020204030204" pitchFamily="34" charset="0"/>
              <a:ea typeface="ＭＳ Ｐゴシック" pitchFamily="-80" charset="-128"/>
              <a:cs typeface="Calibri" panose="020F0502020204030204" pitchFamily="34" charset="0"/>
            </a:endParaRPr>
          </a:p>
        </p:txBody>
      </p:sp>
      <p:pic>
        <p:nvPicPr>
          <p:cNvPr id="9" name="Picture 8">
            <a:extLst>
              <a:ext uri="{FF2B5EF4-FFF2-40B4-BE49-F238E27FC236}">
                <a16:creationId xmlns:a16="http://schemas.microsoft.com/office/drawing/2014/main" id="{4F22D684-959C-42EC-89BB-D486B7D775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340" t="5558" r="38846" b="13360"/>
          <a:stretch/>
        </p:blipFill>
        <p:spPr>
          <a:xfrm>
            <a:off x="284889" y="3924632"/>
            <a:ext cx="1259299" cy="1798998"/>
          </a:xfrm>
          <a:prstGeom prst="rect">
            <a:avLst/>
          </a:prstGeom>
          <a:ln w="28575">
            <a:solidFill>
              <a:schemeClr val="bg1"/>
            </a:solidFill>
          </a:ln>
        </p:spPr>
      </p:pic>
      <p:pic>
        <p:nvPicPr>
          <p:cNvPr id="10" name="Picture 9">
            <a:extLst>
              <a:ext uri="{FF2B5EF4-FFF2-40B4-BE49-F238E27FC236}">
                <a16:creationId xmlns:a16="http://schemas.microsoft.com/office/drawing/2014/main" id="{A975C3FD-4F91-49BF-9516-8D5B1E5797D5}"/>
              </a:ext>
            </a:extLst>
          </p:cNvPr>
          <p:cNvPicPr>
            <a:picLocks noChangeAspect="1"/>
          </p:cNvPicPr>
          <p:nvPr/>
        </p:nvPicPr>
        <p:blipFill rotWithShape="1">
          <a:blip r:embed="rId5">
            <a:extLst>
              <a:ext uri="{28A0092B-C50C-407E-A947-70E740481C1C}">
                <a14:useLocalDpi xmlns:a14="http://schemas.microsoft.com/office/drawing/2010/main" val="0"/>
              </a:ext>
            </a:extLst>
          </a:blip>
          <a:srcRect l="22179" t="21575" r="17991" b="33020"/>
          <a:stretch/>
        </p:blipFill>
        <p:spPr>
          <a:xfrm>
            <a:off x="1630362" y="4552735"/>
            <a:ext cx="1396853" cy="1655079"/>
          </a:xfrm>
          <a:prstGeom prst="rect">
            <a:avLst/>
          </a:prstGeom>
          <a:ln w="28575">
            <a:solidFill>
              <a:schemeClr val="bg1"/>
            </a:solidFill>
          </a:ln>
        </p:spPr>
      </p:pic>
      <p:sp>
        <p:nvSpPr>
          <p:cNvPr id="13" name="Rectangle 12">
            <a:extLst>
              <a:ext uri="{FF2B5EF4-FFF2-40B4-BE49-F238E27FC236}">
                <a16:creationId xmlns:a16="http://schemas.microsoft.com/office/drawing/2014/main" id="{D8456104-27D1-41FF-8852-0EFDE02FAC41}"/>
              </a:ext>
            </a:extLst>
          </p:cNvPr>
          <p:cNvSpPr/>
          <p:nvPr/>
        </p:nvSpPr>
        <p:spPr>
          <a:xfrm>
            <a:off x="364990" y="1219200"/>
            <a:ext cx="2418326" cy="552459"/>
          </a:xfrm>
          <a:prstGeom prst="rect">
            <a:avLst/>
          </a:prstGeom>
        </p:spPr>
        <p:txBody>
          <a:bodyPr wrap="square">
            <a:spAutoFit/>
          </a:bodyPr>
          <a:lstStyle/>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Univ. of Michigan</a:t>
            </a:r>
          </a:p>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Nuclear Eng. &amp; Radiological Sci.</a:t>
            </a:r>
          </a:p>
        </p:txBody>
      </p:sp>
      <p:sp>
        <p:nvSpPr>
          <p:cNvPr id="14" name="Rectangle 13">
            <a:extLst>
              <a:ext uri="{FF2B5EF4-FFF2-40B4-BE49-F238E27FC236}">
                <a16:creationId xmlns:a16="http://schemas.microsoft.com/office/drawing/2014/main" id="{AB5BF7E6-4D09-40F2-82A4-68646017D859}"/>
              </a:ext>
            </a:extLst>
          </p:cNvPr>
          <p:cNvSpPr/>
          <p:nvPr/>
        </p:nvSpPr>
        <p:spPr>
          <a:xfrm>
            <a:off x="364991" y="2154823"/>
            <a:ext cx="2931886" cy="1430905"/>
          </a:xfrm>
          <a:prstGeom prst="rect">
            <a:avLst/>
          </a:prstGeom>
        </p:spPr>
        <p:txBody>
          <a:bodyPr wrap="square">
            <a:spAutoFit/>
          </a:bodyPr>
          <a:lstStyle/>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Plasma waste gasification for spacecraft trash volume reduction and fuel production</a:t>
            </a:r>
          </a:p>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Plasma activated water for sanitation</a:t>
            </a:r>
          </a:p>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Plasma sanitation of space seeds</a:t>
            </a:r>
          </a:p>
        </p:txBody>
      </p:sp>
      <p:sp>
        <p:nvSpPr>
          <p:cNvPr id="15" name="Rectangle 14">
            <a:extLst>
              <a:ext uri="{FF2B5EF4-FFF2-40B4-BE49-F238E27FC236}">
                <a16:creationId xmlns:a16="http://schemas.microsoft.com/office/drawing/2014/main" id="{32B9263F-F610-4E2F-8C6D-B442602E895E}"/>
              </a:ext>
            </a:extLst>
          </p:cNvPr>
          <p:cNvSpPr/>
          <p:nvPr/>
        </p:nvSpPr>
        <p:spPr>
          <a:xfrm>
            <a:off x="6603662" y="1239183"/>
            <a:ext cx="2310889" cy="510653"/>
          </a:xfrm>
          <a:prstGeom prst="rect">
            <a:avLst/>
          </a:prstGeom>
        </p:spPr>
        <p:txBody>
          <a:bodyPr wrap="square">
            <a:spAutoFit/>
          </a:bodyPr>
          <a:lstStyle/>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University of Cincinnati Aerospace Engineering</a:t>
            </a:r>
          </a:p>
        </p:txBody>
      </p:sp>
      <p:sp>
        <p:nvSpPr>
          <p:cNvPr id="16" name="Rectangle 15">
            <a:extLst>
              <a:ext uri="{FF2B5EF4-FFF2-40B4-BE49-F238E27FC236}">
                <a16:creationId xmlns:a16="http://schemas.microsoft.com/office/drawing/2014/main" id="{52C2194D-855F-4582-86ED-DA974EAA562A}"/>
              </a:ext>
            </a:extLst>
          </p:cNvPr>
          <p:cNvSpPr/>
          <p:nvPr/>
        </p:nvSpPr>
        <p:spPr>
          <a:xfrm>
            <a:off x="6105682" y="3972962"/>
            <a:ext cx="2892604" cy="2309350"/>
          </a:xfrm>
          <a:prstGeom prst="rect">
            <a:avLst/>
          </a:prstGeom>
        </p:spPr>
        <p:txBody>
          <a:bodyPr wrap="square">
            <a:spAutoFit/>
          </a:bodyPr>
          <a:lstStyle/>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Use photogrammetry vs. laser surveying to determine uncertainties on the positions of targets </a:t>
            </a:r>
          </a:p>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High speed camera survey </a:t>
            </a:r>
          </a:p>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Photogrammetric analysis of sound suppression water flows on the Mobile Launcher</a:t>
            </a:r>
          </a:p>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Evaluate high speed camera on a tracker during Orion abort test</a:t>
            </a:r>
          </a:p>
        </p:txBody>
      </p:sp>
      <p:pic>
        <p:nvPicPr>
          <p:cNvPr id="17" name="Picture 12" descr="https://images-assets.nasa.gov/image/KSC-20190702-PH_KLS02_0019/KSC-20190702-PH_KLS02_0019~medium.jpg">
            <a:extLst>
              <a:ext uri="{FF2B5EF4-FFF2-40B4-BE49-F238E27FC236}">
                <a16:creationId xmlns:a16="http://schemas.microsoft.com/office/drawing/2014/main" id="{F820BCDF-983A-47B1-ACF8-0D53E76B91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0609" y="2230505"/>
            <a:ext cx="1331779" cy="88750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8" name="Picture 17" descr="Flex4K With Accessories">
            <a:extLst>
              <a:ext uri="{FF2B5EF4-FFF2-40B4-BE49-F238E27FC236}">
                <a16:creationId xmlns:a16="http://schemas.microsoft.com/office/drawing/2014/main" id="{D62DACA0-84CD-413D-B1C8-6153D1B366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9370" y="3074894"/>
            <a:ext cx="1159056" cy="8875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7A98B7F-C32B-44AD-86AF-9E252088D8DB}"/>
              </a:ext>
            </a:extLst>
          </p:cNvPr>
          <p:cNvSpPr/>
          <p:nvPr/>
        </p:nvSpPr>
        <p:spPr>
          <a:xfrm>
            <a:off x="3415728" y="1252546"/>
            <a:ext cx="2614544" cy="510653"/>
          </a:xfrm>
          <a:prstGeom prst="rect">
            <a:avLst/>
          </a:prstGeom>
        </p:spPr>
        <p:txBody>
          <a:bodyPr wrap="square">
            <a:spAutoFit/>
          </a:bodyPr>
          <a:lstStyle/>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Polytechnic University PR</a:t>
            </a:r>
            <a:b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b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Chemical Engineering</a:t>
            </a:r>
          </a:p>
        </p:txBody>
      </p:sp>
      <p:sp>
        <p:nvSpPr>
          <p:cNvPr id="20" name="Rectangle 19">
            <a:extLst>
              <a:ext uri="{FF2B5EF4-FFF2-40B4-BE49-F238E27FC236}">
                <a16:creationId xmlns:a16="http://schemas.microsoft.com/office/drawing/2014/main" id="{59D94AB4-9073-44A3-8533-042CC1BB5577}"/>
              </a:ext>
            </a:extLst>
          </p:cNvPr>
          <p:cNvSpPr/>
          <p:nvPr/>
        </p:nvSpPr>
        <p:spPr>
          <a:xfrm>
            <a:off x="3170557" y="2057400"/>
            <a:ext cx="3010093" cy="2518510"/>
          </a:xfrm>
          <a:prstGeom prst="rect">
            <a:avLst/>
          </a:prstGeom>
        </p:spPr>
        <p:txBody>
          <a:bodyPr wrap="square">
            <a:spAutoFit/>
          </a:bodyPr>
          <a:lstStyle/>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Develop novel forced air sampling method for fast sampling and routine identification of unknown contaminants within a cleanroom facility</a:t>
            </a:r>
          </a:p>
          <a:p>
            <a:pPr marL="174625" indent="-174625" defTabSz="887553" fontAlgn="base">
              <a:spcBef>
                <a:spcPct val="20000"/>
              </a:spcBef>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Scanning electron microscopy with energy dispersive spectroscopy (SEM/EDS) to size for identification of captured particles</a:t>
            </a:r>
          </a:p>
          <a:p>
            <a:pPr defTabSz="887553" fontAlgn="base">
              <a:spcBef>
                <a:spcPct val="20000"/>
              </a:spcBef>
              <a:spcAft>
                <a:spcPct val="0"/>
              </a:spcAft>
            </a:pPr>
            <a:endParaRPr lang="en-US" sz="1359" dirty="0">
              <a:solidFill>
                <a:srgbClr val="FFFFFF"/>
              </a:solidFill>
              <a:latin typeface="Calibri" panose="020F0502020204030204" pitchFamily="34" charset="0"/>
              <a:ea typeface="ＭＳ Ｐゴシック" pitchFamily="-80" charset="-128"/>
              <a:cs typeface="Calibri" panose="020F0502020204030204" pitchFamily="34" charset="0"/>
            </a:endParaRPr>
          </a:p>
          <a:p>
            <a:pPr marL="332832" indent="-332832" defTabSz="887553" fontAlgn="base">
              <a:spcBef>
                <a:spcPct val="20000"/>
              </a:spcBef>
              <a:spcAft>
                <a:spcPct val="0"/>
              </a:spcAft>
              <a:buFont typeface="Arial" panose="020B0604020202020204" pitchFamily="34" charset="0"/>
              <a:buChar char="•"/>
            </a:pPr>
            <a:endParaRPr lang="en-US" sz="1359" dirty="0">
              <a:solidFill>
                <a:srgbClr val="FFFFFF"/>
              </a:solidFill>
              <a:latin typeface="Calibri" panose="020F0502020204030204" pitchFamily="34" charset="0"/>
              <a:ea typeface="ＭＳ Ｐゴシック" pitchFamily="-80" charset="-128"/>
              <a:cs typeface="Calibri" panose="020F0502020204030204" pitchFamily="34" charset="0"/>
            </a:endParaRPr>
          </a:p>
        </p:txBody>
      </p:sp>
      <p:pic>
        <p:nvPicPr>
          <p:cNvPr id="21" name="Picture 20">
            <a:extLst>
              <a:ext uri="{FF2B5EF4-FFF2-40B4-BE49-F238E27FC236}">
                <a16:creationId xmlns:a16="http://schemas.microsoft.com/office/drawing/2014/main" id="{6D2DAD18-6782-44BE-B7B5-0C5D609EDD82}"/>
              </a:ext>
            </a:extLst>
          </p:cNvPr>
          <p:cNvPicPr>
            <a:picLocks noChangeAspect="1"/>
          </p:cNvPicPr>
          <p:nvPr/>
        </p:nvPicPr>
        <p:blipFill>
          <a:blip r:embed="rId8"/>
          <a:stretch>
            <a:fillRect/>
          </a:stretch>
        </p:blipFill>
        <p:spPr>
          <a:xfrm>
            <a:off x="3594617" y="4552735"/>
            <a:ext cx="2361087" cy="1552908"/>
          </a:xfrm>
          <a:prstGeom prst="rect">
            <a:avLst/>
          </a:prstGeom>
          <a:ln w="38100">
            <a:solidFill>
              <a:schemeClr val="bg1"/>
            </a:solidFill>
          </a:ln>
        </p:spPr>
      </p:pic>
      <p:cxnSp>
        <p:nvCxnSpPr>
          <p:cNvPr id="23" name="Straight Connector 22">
            <a:extLst>
              <a:ext uri="{FF2B5EF4-FFF2-40B4-BE49-F238E27FC236}">
                <a16:creationId xmlns:a16="http://schemas.microsoft.com/office/drawing/2014/main" id="{F2123A73-1CAD-4C0D-B745-E6CE55C601E3}"/>
              </a:ext>
            </a:extLst>
          </p:cNvPr>
          <p:cNvCxnSpPr/>
          <p:nvPr/>
        </p:nvCxnSpPr>
        <p:spPr bwMode="auto">
          <a:xfrm flipV="1">
            <a:off x="3155313" y="914400"/>
            <a:ext cx="0" cy="5768788"/>
          </a:xfrm>
          <a:prstGeom prst="line">
            <a:avLst/>
          </a:prstGeom>
          <a:noFill/>
          <a:ln w="28575" cap="flat" cmpd="sng" algn="ctr">
            <a:solidFill>
              <a:schemeClr val="bg1"/>
            </a:solidFill>
            <a:prstDash val="solid"/>
            <a:round/>
            <a:headEnd type="none" w="med" len="med"/>
            <a:tailEnd type="none"/>
          </a:ln>
          <a:effectLst>
            <a:outerShdw blurRad="63500" dist="17961" dir="2700000" algn="ctr" rotWithShape="0">
              <a:schemeClr val="tx1">
                <a:alpha val="74998"/>
              </a:schemeClr>
            </a:outerShdw>
          </a:effectLst>
        </p:spPr>
      </p:cxnSp>
      <p:cxnSp>
        <p:nvCxnSpPr>
          <p:cNvPr id="24" name="Straight Connector 23">
            <a:extLst>
              <a:ext uri="{FF2B5EF4-FFF2-40B4-BE49-F238E27FC236}">
                <a16:creationId xmlns:a16="http://schemas.microsoft.com/office/drawing/2014/main" id="{271E59E4-54B4-49FB-AE62-7511359B0E0F}"/>
              </a:ext>
            </a:extLst>
          </p:cNvPr>
          <p:cNvCxnSpPr>
            <a:cxnSpLocks/>
          </p:cNvCxnSpPr>
          <p:nvPr/>
        </p:nvCxnSpPr>
        <p:spPr bwMode="auto">
          <a:xfrm flipV="1">
            <a:off x="6105682" y="914400"/>
            <a:ext cx="0" cy="5768788"/>
          </a:xfrm>
          <a:prstGeom prst="line">
            <a:avLst/>
          </a:prstGeom>
          <a:noFill/>
          <a:ln w="28575" cap="flat" cmpd="sng" algn="ctr">
            <a:solidFill>
              <a:schemeClr val="bg1"/>
            </a:solidFill>
            <a:prstDash val="solid"/>
            <a:round/>
            <a:headEnd type="none" w="med" len="med"/>
            <a:tailEnd type="none"/>
          </a:ln>
          <a:effectLst>
            <a:outerShdw blurRad="63500" dist="17961" dir="2700000" algn="ctr" rotWithShape="0">
              <a:schemeClr val="tx1">
                <a:alpha val="74998"/>
              </a:schemeClr>
            </a:outerShdw>
          </a:effectLst>
        </p:spPr>
      </p:cxnSp>
    </p:spTree>
    <p:extLst>
      <p:ext uri="{BB962C8B-B14F-4D97-AF65-F5344CB8AC3E}">
        <p14:creationId xmlns:p14="http://schemas.microsoft.com/office/powerpoint/2010/main" val="94156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376" y="190597"/>
            <a:ext cx="7465154" cy="548145"/>
          </a:xfrm>
          <a:prstGeom prst="rect">
            <a:avLst/>
          </a:prstGeom>
        </p:spPr>
        <p:txBody>
          <a:bodyPr vert="horz" wrap="square" lIns="0" tIns="10333" rIns="0" bIns="0" rtlCol="0">
            <a:spAutoFit/>
          </a:bodyPr>
          <a:lstStyle/>
          <a:p>
            <a:pPr marL="10877" algn="ctr">
              <a:spcBef>
                <a:spcPts val="81"/>
              </a:spcBef>
            </a:pPr>
            <a:r>
              <a:rPr lang="en-US" sz="3494" b="1" spc="-26" dirty="0">
                <a:solidFill>
                  <a:schemeClr val="bg1"/>
                </a:solidFill>
                <a:latin typeface="Calibri"/>
                <a:cs typeface="Calibri"/>
              </a:rPr>
              <a:t>Intern Projects</a:t>
            </a:r>
            <a:endParaRPr sz="3494" b="1" dirty="0">
              <a:solidFill>
                <a:schemeClr val="bg1"/>
              </a:solidFill>
              <a:latin typeface="Calibri"/>
              <a:cs typeface="Calibri"/>
            </a:endParaRPr>
          </a:p>
        </p:txBody>
      </p:sp>
      <p:sp>
        <p:nvSpPr>
          <p:cNvPr id="11" name="object 11"/>
          <p:cNvSpPr txBox="1"/>
          <p:nvPr/>
        </p:nvSpPr>
        <p:spPr>
          <a:xfrm>
            <a:off x="8228829" y="6376651"/>
            <a:ext cx="220245" cy="164872"/>
          </a:xfrm>
          <a:prstGeom prst="rect">
            <a:avLst/>
          </a:prstGeom>
        </p:spPr>
        <p:txBody>
          <a:bodyPr vert="horz" wrap="square" lIns="0" tIns="10877" rIns="0" bIns="0" rtlCol="0">
            <a:spAutoFit/>
          </a:bodyPr>
          <a:lstStyle/>
          <a:p>
            <a:pPr marL="10877" defTabSz="887553" fontAlgn="base">
              <a:spcBef>
                <a:spcPts val="86"/>
              </a:spcBef>
              <a:spcAft>
                <a:spcPct val="0"/>
              </a:spcAft>
            </a:pPr>
            <a:r>
              <a:rPr lang="en-US" sz="1000" dirty="0">
                <a:solidFill>
                  <a:srgbClr val="FFFFFF"/>
                </a:solidFill>
                <a:latin typeface="Calibri"/>
                <a:ea typeface="ＭＳ Ｐゴシック" pitchFamily="-80" charset="-128"/>
                <a:cs typeface="Calibri"/>
              </a:rPr>
              <a:t>6</a:t>
            </a:r>
            <a:endParaRPr sz="1000" dirty="0">
              <a:solidFill>
                <a:srgbClr val="FFFFFF"/>
              </a:solidFill>
              <a:latin typeface="Calibri"/>
              <a:ea typeface="ＭＳ Ｐゴシック" pitchFamily="-80" charset="-128"/>
              <a:cs typeface="Calibri"/>
            </a:endParaRPr>
          </a:p>
        </p:txBody>
      </p:sp>
      <p:pic>
        <p:nvPicPr>
          <p:cNvPr id="22" name="Picture 21">
            <a:extLst>
              <a:ext uri="{FF2B5EF4-FFF2-40B4-BE49-F238E27FC236}">
                <a16:creationId xmlns:a16="http://schemas.microsoft.com/office/drawing/2014/main" id="{0F715C03-4C6A-4FD6-B489-41E44F83EE2B}"/>
              </a:ext>
            </a:extLst>
          </p:cNvPr>
          <p:cNvPicPr>
            <a:picLocks noChangeAspect="1"/>
          </p:cNvPicPr>
          <p:nvPr/>
        </p:nvPicPr>
        <p:blipFill>
          <a:blip r:embed="rId3"/>
          <a:stretch>
            <a:fillRect/>
          </a:stretch>
        </p:blipFill>
        <p:spPr>
          <a:xfrm>
            <a:off x="222733" y="5100892"/>
            <a:ext cx="1303351" cy="863189"/>
          </a:xfrm>
          <a:prstGeom prst="rect">
            <a:avLst/>
          </a:prstGeom>
          <a:ln w="3175">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Slide Number Placeholder 1">
            <a:extLst>
              <a:ext uri="{FF2B5EF4-FFF2-40B4-BE49-F238E27FC236}">
                <a16:creationId xmlns:a16="http://schemas.microsoft.com/office/drawing/2014/main" id="{4DD77FBD-BF07-479F-9504-92E6EE90CC02}"/>
              </a:ext>
            </a:extLst>
          </p:cNvPr>
          <p:cNvSpPr txBox="1">
            <a:spLocks/>
          </p:cNvSpPr>
          <p:nvPr/>
        </p:nvSpPr>
        <p:spPr>
          <a:xfrm>
            <a:off x="4737273" y="6031082"/>
            <a:ext cx="42672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7553" fontAlgn="base">
              <a:spcAft>
                <a:spcPct val="0"/>
              </a:spcAft>
              <a:defRPr/>
            </a:pPr>
            <a:fld id="{6B339CB8-5AD3-EF4C-A41B-F10F51164C2B}" type="slidenum">
              <a:rPr lang="en-US" sz="1359" smtClean="0">
                <a:solidFill>
                  <a:srgbClr val="000000"/>
                </a:solidFill>
                <a:latin typeface="Calibri" panose="020F0502020204030204" pitchFamily="34" charset="0"/>
                <a:ea typeface="ＭＳ Ｐゴシック" pitchFamily="-80" charset="-128"/>
                <a:cs typeface="Calibri" panose="020F0502020204030204" pitchFamily="34" charset="0"/>
              </a:rPr>
              <a:pPr defTabSz="887553" fontAlgn="base">
                <a:spcAft>
                  <a:spcPct val="0"/>
                </a:spcAft>
                <a:defRPr/>
              </a:pPr>
              <a:t>6</a:t>
            </a:fld>
            <a:endParaRPr lang="en-US" sz="1359" dirty="0">
              <a:solidFill>
                <a:srgbClr val="000000"/>
              </a:solidFill>
              <a:latin typeface="Calibri" panose="020F0502020204030204" pitchFamily="34" charset="0"/>
              <a:ea typeface="ＭＳ Ｐゴシック" pitchFamily="-80" charset="-128"/>
              <a:cs typeface="Calibri" panose="020F0502020204030204" pitchFamily="34" charset="0"/>
            </a:endParaRPr>
          </a:p>
        </p:txBody>
      </p:sp>
      <p:sp>
        <p:nvSpPr>
          <p:cNvPr id="26" name="Rectangle 25">
            <a:extLst>
              <a:ext uri="{FF2B5EF4-FFF2-40B4-BE49-F238E27FC236}">
                <a16:creationId xmlns:a16="http://schemas.microsoft.com/office/drawing/2014/main" id="{90824981-C7E0-4030-B79B-88FB861B2C77}"/>
              </a:ext>
            </a:extLst>
          </p:cNvPr>
          <p:cNvSpPr/>
          <p:nvPr/>
        </p:nvSpPr>
        <p:spPr>
          <a:xfrm>
            <a:off x="402262" y="1264292"/>
            <a:ext cx="1870588" cy="552459"/>
          </a:xfrm>
          <a:prstGeom prst="rect">
            <a:avLst/>
          </a:prstGeom>
        </p:spPr>
        <p:txBody>
          <a:bodyPr wrap="square">
            <a:spAutoFit/>
          </a:bodyPr>
          <a:lstStyle/>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Cal Poly Pomona</a:t>
            </a:r>
          </a:p>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Electrical Engineering</a:t>
            </a:r>
          </a:p>
        </p:txBody>
      </p:sp>
      <p:sp>
        <p:nvSpPr>
          <p:cNvPr id="27" name="Rectangle 26">
            <a:extLst>
              <a:ext uri="{FF2B5EF4-FFF2-40B4-BE49-F238E27FC236}">
                <a16:creationId xmlns:a16="http://schemas.microsoft.com/office/drawing/2014/main" id="{B6394075-3C80-4710-B57F-5545701EA8D0}"/>
              </a:ext>
            </a:extLst>
          </p:cNvPr>
          <p:cNvSpPr/>
          <p:nvPr/>
        </p:nvSpPr>
        <p:spPr>
          <a:xfrm>
            <a:off x="83979" y="2126600"/>
            <a:ext cx="2278549" cy="1556452"/>
          </a:xfrm>
          <a:prstGeom prst="rect">
            <a:avLst/>
          </a:prstGeom>
        </p:spPr>
        <p:txBody>
          <a:bodyPr wrap="square">
            <a:spAutoFit/>
          </a:bodyPr>
          <a:lstStyle/>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Image analysis for Artemis 1 preparation</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Replacement of 71 film cameras with High-Speed Digital cameras </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Imagery analysis and camera testing</a:t>
            </a:r>
          </a:p>
        </p:txBody>
      </p:sp>
      <p:sp>
        <p:nvSpPr>
          <p:cNvPr id="28" name="Rectangle 27">
            <a:extLst>
              <a:ext uri="{FF2B5EF4-FFF2-40B4-BE49-F238E27FC236}">
                <a16:creationId xmlns:a16="http://schemas.microsoft.com/office/drawing/2014/main" id="{E226BCE4-34A5-4AE8-BD28-6C0EEFF47875}"/>
              </a:ext>
            </a:extLst>
          </p:cNvPr>
          <p:cNvSpPr/>
          <p:nvPr/>
        </p:nvSpPr>
        <p:spPr>
          <a:xfrm>
            <a:off x="4549762" y="1262169"/>
            <a:ext cx="1877731" cy="552459"/>
          </a:xfrm>
          <a:prstGeom prst="rect">
            <a:avLst/>
          </a:prstGeom>
        </p:spPr>
        <p:txBody>
          <a:bodyPr wrap="square">
            <a:spAutoFit/>
          </a:bodyPr>
          <a:lstStyle/>
          <a:p>
            <a:pPr algn="ctr" defTabSz="887553" fontAlgn="base">
              <a:spcBef>
                <a:spcPct val="20000"/>
              </a:spcBef>
              <a:spcAft>
                <a:spcPct val="0"/>
              </a:spcAft>
            </a:pPr>
            <a:r>
              <a:rPr lang="en-US" sz="1359" dirty="0" err="1">
                <a:solidFill>
                  <a:srgbClr val="FFFFFF"/>
                </a:solidFill>
                <a:latin typeface="Calibri" panose="020F0502020204030204" pitchFamily="34" charset="0"/>
                <a:ea typeface="ＭＳ Ｐゴシック" pitchFamily="-80" charset="-128"/>
                <a:cs typeface="Calibri" panose="020F0502020204030204" pitchFamily="34" charset="0"/>
              </a:rPr>
              <a:t>Loras</a:t>
            </a: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 College</a:t>
            </a:r>
          </a:p>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Mechanical Engineering</a:t>
            </a:r>
          </a:p>
        </p:txBody>
      </p:sp>
      <p:sp>
        <p:nvSpPr>
          <p:cNvPr id="29" name="Rectangle 28">
            <a:extLst>
              <a:ext uri="{FF2B5EF4-FFF2-40B4-BE49-F238E27FC236}">
                <a16:creationId xmlns:a16="http://schemas.microsoft.com/office/drawing/2014/main" id="{233CE748-BA11-4DBD-9733-2B1C62C91B9D}"/>
              </a:ext>
            </a:extLst>
          </p:cNvPr>
          <p:cNvSpPr/>
          <p:nvPr/>
        </p:nvSpPr>
        <p:spPr>
          <a:xfrm>
            <a:off x="4428499" y="2131127"/>
            <a:ext cx="1998994" cy="1974771"/>
          </a:xfrm>
          <a:prstGeom prst="rect">
            <a:avLst/>
          </a:prstGeom>
        </p:spPr>
        <p:txBody>
          <a:bodyPr wrap="square">
            <a:spAutoFit/>
          </a:bodyPr>
          <a:lstStyle/>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Develop a method to inspect spacecraft windows in orbit</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Design prototype components using CAD for tools that will  measure defects of windows in orbit</a:t>
            </a:r>
          </a:p>
          <a:p>
            <a:pPr marL="177511" indent="-332832" defTabSz="887553" fontAlgn="base">
              <a:spcAft>
                <a:spcPct val="0"/>
              </a:spcAft>
              <a:buFont typeface="Arial" panose="020B0604020202020204" pitchFamily="34" charset="0"/>
              <a:buChar char="•"/>
            </a:pPr>
            <a:endParaRPr lang="en-US" sz="1359" dirty="0">
              <a:solidFill>
                <a:srgbClr val="FFFFFF"/>
              </a:solidFill>
              <a:latin typeface="Calibri" panose="020F0502020204030204" pitchFamily="34" charset="0"/>
              <a:ea typeface="ＭＳ Ｐゴシック" pitchFamily="-80" charset="-128"/>
              <a:cs typeface="Calibri" panose="020F0502020204030204" pitchFamily="34" charset="0"/>
            </a:endParaRPr>
          </a:p>
        </p:txBody>
      </p:sp>
      <p:sp>
        <p:nvSpPr>
          <p:cNvPr id="30" name="Rectangle 29">
            <a:extLst>
              <a:ext uri="{FF2B5EF4-FFF2-40B4-BE49-F238E27FC236}">
                <a16:creationId xmlns:a16="http://schemas.microsoft.com/office/drawing/2014/main" id="{44BD64CB-03D5-4F47-85A0-79835BF8609A}"/>
              </a:ext>
            </a:extLst>
          </p:cNvPr>
          <p:cNvSpPr/>
          <p:nvPr/>
        </p:nvSpPr>
        <p:spPr>
          <a:xfrm>
            <a:off x="2262658" y="1294094"/>
            <a:ext cx="2294802" cy="552459"/>
          </a:xfrm>
          <a:prstGeom prst="rect">
            <a:avLst/>
          </a:prstGeom>
        </p:spPr>
        <p:txBody>
          <a:bodyPr wrap="square">
            <a:spAutoFit/>
          </a:bodyPr>
          <a:lstStyle/>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Prairie View A&amp;M Univ.</a:t>
            </a:r>
          </a:p>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Chemical Engineering</a:t>
            </a:r>
          </a:p>
        </p:txBody>
      </p:sp>
      <p:sp>
        <p:nvSpPr>
          <p:cNvPr id="31" name="Rectangle 30">
            <a:extLst>
              <a:ext uri="{FF2B5EF4-FFF2-40B4-BE49-F238E27FC236}">
                <a16:creationId xmlns:a16="http://schemas.microsoft.com/office/drawing/2014/main" id="{8DE0CF2B-E53F-4F75-8695-910E769E359B}"/>
              </a:ext>
            </a:extLst>
          </p:cNvPr>
          <p:cNvSpPr/>
          <p:nvPr/>
        </p:nvSpPr>
        <p:spPr>
          <a:xfrm>
            <a:off x="2334686" y="3999551"/>
            <a:ext cx="2157679" cy="2183931"/>
          </a:xfrm>
          <a:prstGeom prst="rect">
            <a:avLst/>
          </a:prstGeom>
        </p:spPr>
        <p:txBody>
          <a:bodyPr wrap="square">
            <a:spAutoFit/>
          </a:bodyPr>
          <a:lstStyle/>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Improve organization of the chemical inventory for multiple laboratories</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Regular communication with vendors for inventory management</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Apply proper storage and disposal practices to prevent hazards to improve overall safety</a:t>
            </a:r>
          </a:p>
        </p:txBody>
      </p:sp>
      <p:cxnSp>
        <p:nvCxnSpPr>
          <p:cNvPr id="32" name="Straight Connector 31">
            <a:extLst>
              <a:ext uri="{FF2B5EF4-FFF2-40B4-BE49-F238E27FC236}">
                <a16:creationId xmlns:a16="http://schemas.microsoft.com/office/drawing/2014/main" id="{12CC858A-C34C-46BC-9163-5669C42D1347}"/>
              </a:ext>
            </a:extLst>
          </p:cNvPr>
          <p:cNvCxnSpPr>
            <a:cxnSpLocks/>
          </p:cNvCxnSpPr>
          <p:nvPr/>
        </p:nvCxnSpPr>
        <p:spPr bwMode="auto">
          <a:xfrm flipH="1" flipV="1">
            <a:off x="2362528" y="990600"/>
            <a:ext cx="3304" cy="5562600"/>
          </a:xfrm>
          <a:prstGeom prst="line">
            <a:avLst/>
          </a:prstGeom>
          <a:noFill/>
          <a:ln w="28575" cap="flat" cmpd="sng" algn="ctr">
            <a:solidFill>
              <a:schemeClr val="bg1"/>
            </a:solidFill>
            <a:prstDash val="solid"/>
            <a:round/>
            <a:headEnd type="none" w="med" len="med"/>
            <a:tailEnd type="none"/>
          </a:ln>
          <a:effectLst>
            <a:outerShdw blurRad="63500" dist="17961" dir="2700000" algn="ctr" rotWithShape="0">
              <a:schemeClr val="tx1">
                <a:alpha val="74998"/>
              </a:schemeClr>
            </a:outerShdw>
          </a:effectLst>
        </p:spPr>
      </p:cxnSp>
      <p:cxnSp>
        <p:nvCxnSpPr>
          <p:cNvPr id="33" name="Straight Connector 32">
            <a:extLst>
              <a:ext uri="{FF2B5EF4-FFF2-40B4-BE49-F238E27FC236}">
                <a16:creationId xmlns:a16="http://schemas.microsoft.com/office/drawing/2014/main" id="{6B34432F-66F3-4706-82F5-268B0A1D308A}"/>
              </a:ext>
            </a:extLst>
          </p:cNvPr>
          <p:cNvCxnSpPr>
            <a:cxnSpLocks/>
          </p:cNvCxnSpPr>
          <p:nvPr/>
        </p:nvCxnSpPr>
        <p:spPr bwMode="auto">
          <a:xfrm flipH="1" flipV="1">
            <a:off x="4424350" y="1066800"/>
            <a:ext cx="4150" cy="5486400"/>
          </a:xfrm>
          <a:prstGeom prst="line">
            <a:avLst/>
          </a:prstGeom>
          <a:noFill/>
          <a:ln w="28575" cap="flat" cmpd="sng" algn="ctr">
            <a:solidFill>
              <a:schemeClr val="bg1"/>
            </a:solidFill>
            <a:prstDash val="solid"/>
            <a:round/>
            <a:headEnd type="none" w="med" len="med"/>
            <a:tailEnd type="none"/>
          </a:ln>
          <a:effectLst>
            <a:outerShdw blurRad="63500" dist="17961" dir="2700000" algn="ctr" rotWithShape="0">
              <a:schemeClr val="tx1">
                <a:alpha val="74998"/>
              </a:schemeClr>
            </a:outerShdw>
          </a:effectLst>
        </p:spPr>
      </p:cxnSp>
      <p:pic>
        <p:nvPicPr>
          <p:cNvPr id="34" name="Picture 10" descr="A flow test of the Ignition Overpressure Protection and Sound Suppression water deluge system is underway on the mobile launcher at Launch Pad 39B at NASA's Kennedy Space Center in Florida, on July 25, 2019. The testing is part of a series of tests that Exploration Ground System is doing to verify the system is ready for the new Space Launch System rocket. Modifications were made to the pad after a previous wet flow test, increasing the performance of the system. During the launch of Artemis 1 and subsequent missions, this water deluge system will release about 450,000 gallons of water across the mobile launcher and Flame Deflector to reduce the extreme heat and energy generated by the rocket during ignition and liftoff.">
            <a:extLst>
              <a:ext uri="{FF2B5EF4-FFF2-40B4-BE49-F238E27FC236}">
                <a16:creationId xmlns:a16="http://schemas.microsoft.com/office/drawing/2014/main" id="{A3D69811-251D-4341-82AA-46FD2F40A1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588" y="4191000"/>
            <a:ext cx="1416244" cy="943794"/>
          </a:xfrm>
          <a:prstGeom prst="rect">
            <a:avLst/>
          </a:prstGeom>
          <a:noFill/>
          <a:ln w="3175">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66790570-DDB2-473F-9AEB-B8D0546A1B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30667" y="2113296"/>
            <a:ext cx="1137701" cy="1075823"/>
          </a:xfrm>
          <a:prstGeom prst="rect">
            <a:avLst/>
          </a:prstGeom>
          <a:ln w="41275">
            <a:solidFill>
              <a:schemeClr val="bg1"/>
            </a:solidFill>
          </a:ln>
        </p:spPr>
      </p:pic>
      <p:pic>
        <p:nvPicPr>
          <p:cNvPr id="36" name="Picture 35">
            <a:extLst>
              <a:ext uri="{FF2B5EF4-FFF2-40B4-BE49-F238E27FC236}">
                <a16:creationId xmlns:a16="http://schemas.microsoft.com/office/drawing/2014/main" id="{E2FD770B-91A0-436B-B0E8-C95F38A16D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13362" y="2882937"/>
            <a:ext cx="1139790" cy="854843"/>
          </a:xfrm>
          <a:prstGeom prst="rect">
            <a:avLst/>
          </a:prstGeom>
          <a:ln w="41275">
            <a:solidFill>
              <a:schemeClr val="bg1"/>
            </a:solidFill>
          </a:ln>
        </p:spPr>
      </p:pic>
      <p:pic>
        <p:nvPicPr>
          <p:cNvPr id="37" name="Picture 36">
            <a:extLst>
              <a:ext uri="{FF2B5EF4-FFF2-40B4-BE49-F238E27FC236}">
                <a16:creationId xmlns:a16="http://schemas.microsoft.com/office/drawing/2014/main" id="{72FF3227-95C2-4B2C-A1D4-86F6BEE2C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5246" y="3964198"/>
            <a:ext cx="1621879" cy="2162506"/>
          </a:xfrm>
          <a:prstGeom prst="rect">
            <a:avLst/>
          </a:prstGeom>
          <a:ln w="38100">
            <a:solidFill>
              <a:schemeClr val="bg1"/>
            </a:solidFill>
          </a:ln>
        </p:spPr>
      </p:pic>
      <p:cxnSp>
        <p:nvCxnSpPr>
          <p:cNvPr id="38" name="Straight Connector 37">
            <a:extLst>
              <a:ext uri="{FF2B5EF4-FFF2-40B4-BE49-F238E27FC236}">
                <a16:creationId xmlns:a16="http://schemas.microsoft.com/office/drawing/2014/main" id="{7C6DE674-A947-4D60-9CBD-D78AA43DC9A3}"/>
              </a:ext>
            </a:extLst>
          </p:cNvPr>
          <p:cNvCxnSpPr>
            <a:cxnSpLocks/>
          </p:cNvCxnSpPr>
          <p:nvPr/>
        </p:nvCxnSpPr>
        <p:spPr bwMode="auto">
          <a:xfrm flipV="1">
            <a:off x="6414833" y="1066800"/>
            <a:ext cx="29039" cy="5480969"/>
          </a:xfrm>
          <a:prstGeom prst="line">
            <a:avLst/>
          </a:prstGeom>
          <a:noFill/>
          <a:ln w="28575" cap="flat" cmpd="sng" algn="ctr">
            <a:solidFill>
              <a:schemeClr val="bg1"/>
            </a:solidFill>
            <a:prstDash val="solid"/>
            <a:round/>
            <a:headEnd type="none" w="med" len="med"/>
            <a:tailEnd type="none"/>
          </a:ln>
          <a:effectLst>
            <a:outerShdw blurRad="63500" dist="17961" dir="2700000" algn="ctr" rotWithShape="0">
              <a:schemeClr val="tx1">
                <a:alpha val="74998"/>
              </a:schemeClr>
            </a:outerShdw>
          </a:effectLst>
        </p:spPr>
      </p:cxnSp>
      <p:sp>
        <p:nvSpPr>
          <p:cNvPr id="39" name="Rectangle 38">
            <a:extLst>
              <a:ext uri="{FF2B5EF4-FFF2-40B4-BE49-F238E27FC236}">
                <a16:creationId xmlns:a16="http://schemas.microsoft.com/office/drawing/2014/main" id="{BA622AE3-7F11-4554-93D4-E1BE77360657}"/>
              </a:ext>
            </a:extLst>
          </p:cNvPr>
          <p:cNvSpPr/>
          <p:nvPr/>
        </p:nvSpPr>
        <p:spPr>
          <a:xfrm>
            <a:off x="6588242" y="1262168"/>
            <a:ext cx="2316519" cy="552459"/>
          </a:xfrm>
          <a:prstGeom prst="rect">
            <a:avLst/>
          </a:prstGeom>
        </p:spPr>
        <p:txBody>
          <a:bodyPr wrap="square">
            <a:spAutoFit/>
          </a:bodyPr>
          <a:lstStyle/>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Florida Institute of Tech</a:t>
            </a:r>
          </a:p>
          <a:p>
            <a:pPr algn="ctr" defTabSz="887553" fontAlgn="base">
              <a:spcBef>
                <a:spcPct val="20000"/>
              </a:spcBef>
              <a:spcAft>
                <a:spcPct val="0"/>
              </a:spcAft>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Chemical Engineering</a:t>
            </a:r>
          </a:p>
        </p:txBody>
      </p:sp>
      <p:sp>
        <p:nvSpPr>
          <p:cNvPr id="40" name="Rectangle 39">
            <a:extLst>
              <a:ext uri="{FF2B5EF4-FFF2-40B4-BE49-F238E27FC236}">
                <a16:creationId xmlns:a16="http://schemas.microsoft.com/office/drawing/2014/main" id="{5A29240D-27CD-45A9-9E6D-ECFB6482C4C9}"/>
              </a:ext>
            </a:extLst>
          </p:cNvPr>
          <p:cNvSpPr/>
          <p:nvPr/>
        </p:nvSpPr>
        <p:spPr>
          <a:xfrm>
            <a:off x="6535130" y="4007709"/>
            <a:ext cx="2594696" cy="2393091"/>
          </a:xfrm>
          <a:prstGeom prst="rect">
            <a:avLst/>
          </a:prstGeom>
        </p:spPr>
        <p:txBody>
          <a:bodyPr wrap="square">
            <a:spAutoFit/>
          </a:bodyPr>
          <a:lstStyle/>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Modify OSCAR reactor waste simulant to reflect expected space waste chemical compositions </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Perform moisture and ash analysis, ignition temperature characterizations, and duty optimizations for operation</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Calibrate Gas Chromatograph </a:t>
            </a:r>
          </a:p>
          <a:p>
            <a:pPr marL="174625" indent="-174625" defTabSz="887553" fontAlgn="base">
              <a:spcAft>
                <a:spcPct val="0"/>
              </a:spcAft>
              <a:buFont typeface="Arial" panose="020B0604020202020204" pitchFamily="34" charset="0"/>
              <a:buChar char="•"/>
            </a:pPr>
            <a:r>
              <a:rPr lang="en-US" sz="1359" dirty="0">
                <a:solidFill>
                  <a:srgbClr val="FFFFFF"/>
                </a:solidFill>
                <a:latin typeface="Calibri" panose="020F0502020204030204" pitchFamily="34" charset="0"/>
                <a:ea typeface="ＭＳ Ｐゴシック" pitchFamily="-80" charset="-128"/>
                <a:cs typeface="Calibri" panose="020F0502020204030204" pitchFamily="34" charset="0"/>
              </a:rPr>
              <a:t>Perform SEM/EDS analysis on ash samples</a:t>
            </a:r>
          </a:p>
        </p:txBody>
      </p:sp>
      <p:pic>
        <p:nvPicPr>
          <p:cNvPr id="41" name="Picture 40">
            <a:extLst>
              <a:ext uri="{FF2B5EF4-FFF2-40B4-BE49-F238E27FC236}">
                <a16:creationId xmlns:a16="http://schemas.microsoft.com/office/drawing/2014/main" id="{92D5CFE6-770C-4DE6-8E1F-468CEFD64714}"/>
              </a:ext>
            </a:extLst>
          </p:cNvPr>
          <p:cNvPicPr>
            <a:picLocks noChangeAspect="1"/>
          </p:cNvPicPr>
          <p:nvPr/>
        </p:nvPicPr>
        <p:blipFill>
          <a:blip r:embed="rId8"/>
          <a:stretch>
            <a:fillRect/>
          </a:stretch>
        </p:blipFill>
        <p:spPr>
          <a:xfrm>
            <a:off x="6755373" y="1905000"/>
            <a:ext cx="2081012" cy="1784810"/>
          </a:xfrm>
          <a:prstGeom prst="rect">
            <a:avLst/>
          </a:prstGeom>
          <a:ln w="34925">
            <a:solidFill>
              <a:schemeClr val="bg1"/>
            </a:solidFill>
          </a:ln>
        </p:spPr>
      </p:pic>
    </p:spTree>
    <p:extLst>
      <p:ext uri="{BB962C8B-B14F-4D97-AF65-F5344CB8AC3E}">
        <p14:creationId xmlns:p14="http://schemas.microsoft.com/office/powerpoint/2010/main" val="320305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376" y="190597"/>
            <a:ext cx="7465154" cy="548145"/>
          </a:xfrm>
          <a:prstGeom prst="rect">
            <a:avLst/>
          </a:prstGeom>
        </p:spPr>
        <p:txBody>
          <a:bodyPr vert="horz" wrap="square" lIns="0" tIns="10333" rIns="0" bIns="0" rtlCol="0">
            <a:spAutoFit/>
          </a:bodyPr>
          <a:lstStyle/>
          <a:p>
            <a:pPr marL="10877" algn="ctr">
              <a:spcBef>
                <a:spcPts val="81"/>
              </a:spcBef>
            </a:pPr>
            <a:r>
              <a:rPr sz="3494" b="1" spc="-26" dirty="0">
                <a:solidFill>
                  <a:schemeClr val="bg1"/>
                </a:solidFill>
                <a:latin typeface="Calibri"/>
                <a:cs typeface="Calibri"/>
              </a:rPr>
              <a:t>Analytical </a:t>
            </a:r>
            <a:r>
              <a:rPr sz="3494" b="1" spc="-34" dirty="0">
                <a:solidFill>
                  <a:schemeClr val="bg1"/>
                </a:solidFill>
                <a:latin typeface="Calibri"/>
                <a:cs typeface="Calibri"/>
              </a:rPr>
              <a:t>Laboratories</a:t>
            </a:r>
            <a:r>
              <a:rPr lang="en-US" sz="3494" b="1" spc="-34" dirty="0">
                <a:solidFill>
                  <a:schemeClr val="bg1"/>
                </a:solidFill>
                <a:latin typeface="Calibri"/>
                <a:cs typeface="Calibri"/>
              </a:rPr>
              <a:t> Branch (NE-L3)</a:t>
            </a:r>
            <a:endParaRPr sz="3494" b="1" dirty="0">
              <a:solidFill>
                <a:schemeClr val="bg1"/>
              </a:solidFill>
              <a:latin typeface="Calibri"/>
              <a:cs typeface="Calibri"/>
            </a:endParaRPr>
          </a:p>
        </p:txBody>
      </p:sp>
      <p:sp>
        <p:nvSpPr>
          <p:cNvPr id="11" name="object 11"/>
          <p:cNvSpPr txBox="1"/>
          <p:nvPr/>
        </p:nvSpPr>
        <p:spPr>
          <a:xfrm>
            <a:off x="8228829" y="6376651"/>
            <a:ext cx="220245" cy="164872"/>
          </a:xfrm>
          <a:prstGeom prst="rect">
            <a:avLst/>
          </a:prstGeom>
        </p:spPr>
        <p:txBody>
          <a:bodyPr vert="horz" wrap="square" lIns="0" tIns="10877" rIns="0" bIns="0" rtlCol="0">
            <a:spAutoFit/>
          </a:bodyPr>
          <a:lstStyle/>
          <a:p>
            <a:pPr marL="10877" defTabSz="887553" fontAlgn="base">
              <a:spcBef>
                <a:spcPts val="86"/>
              </a:spcBef>
              <a:spcAft>
                <a:spcPct val="0"/>
              </a:spcAft>
            </a:pPr>
            <a:r>
              <a:rPr lang="en-US" sz="1000" dirty="0">
                <a:solidFill>
                  <a:srgbClr val="FFFFFF"/>
                </a:solidFill>
                <a:latin typeface="Calibri"/>
                <a:ea typeface="ＭＳ Ｐゴシック" pitchFamily="-80" charset="-128"/>
                <a:cs typeface="Calibri"/>
              </a:rPr>
              <a:t>7</a:t>
            </a:r>
            <a:endParaRPr sz="1000" dirty="0">
              <a:solidFill>
                <a:srgbClr val="FFFFFF"/>
              </a:solidFill>
              <a:latin typeface="Calibri"/>
              <a:ea typeface="ＭＳ Ｐゴシック" pitchFamily="-80" charset="-128"/>
              <a:cs typeface="Calibri"/>
            </a:endParaRPr>
          </a:p>
        </p:txBody>
      </p:sp>
      <p:sp>
        <p:nvSpPr>
          <p:cNvPr id="12" name="object 12"/>
          <p:cNvSpPr txBox="1"/>
          <p:nvPr/>
        </p:nvSpPr>
        <p:spPr>
          <a:xfrm>
            <a:off x="540200" y="4352285"/>
            <a:ext cx="8375200" cy="1896115"/>
          </a:xfrm>
          <a:prstGeom prst="rect">
            <a:avLst/>
          </a:prstGeom>
        </p:spPr>
        <p:txBody>
          <a:bodyPr vert="horz" wrap="square" lIns="0" tIns="10877" rIns="0" bIns="0" rtlCol="0">
            <a:spAutoFit/>
          </a:bodyPr>
          <a:lstStyle/>
          <a:p>
            <a:pPr marL="353777" marR="4351" indent="-342900" defTabSz="887553" fontAlgn="base">
              <a:spcBef>
                <a:spcPts val="86"/>
              </a:spcBef>
              <a:spcAft>
                <a:spcPct val="0"/>
              </a:spcAft>
              <a:buFont typeface="Arial" panose="020B0604020202020204" pitchFamily="34" charset="0"/>
              <a:buChar char="•"/>
            </a:pPr>
            <a:r>
              <a:rPr lang="en-US" sz="2400" spc="-4" dirty="0">
                <a:solidFill>
                  <a:srgbClr val="FFFFFF"/>
                </a:solidFill>
                <a:latin typeface="Calibri"/>
                <a:ea typeface="ＭＳ Ｐゴシック" pitchFamily="-80" charset="-128"/>
                <a:cs typeface="Calibri"/>
              </a:rPr>
              <a:t>Pathways – Mechanical/Aerospace Engineer</a:t>
            </a:r>
          </a:p>
          <a:p>
            <a:pPr marL="353777" marR="4351" indent="-342900" defTabSz="887553" fontAlgn="base">
              <a:spcBef>
                <a:spcPts val="86"/>
              </a:spcBef>
              <a:spcAft>
                <a:spcPct val="0"/>
              </a:spcAft>
              <a:buFont typeface="Arial" panose="020B0604020202020204" pitchFamily="34" charset="0"/>
              <a:buChar char="•"/>
            </a:pPr>
            <a:r>
              <a:rPr lang="en-US" sz="2400" spc="-4" dirty="0">
                <a:solidFill>
                  <a:srgbClr val="FFFFFF"/>
                </a:solidFill>
                <a:latin typeface="Calibri"/>
                <a:ea typeface="ＭＳ Ｐゴシック" pitchFamily="-80" charset="-128"/>
                <a:cs typeface="Calibri"/>
              </a:rPr>
              <a:t>Intern – Laboratory Safety</a:t>
            </a:r>
          </a:p>
          <a:p>
            <a:pPr marL="353777" marR="4351" indent="-342900" defTabSz="887553" fontAlgn="base">
              <a:spcBef>
                <a:spcPts val="86"/>
              </a:spcBef>
              <a:spcAft>
                <a:spcPct val="0"/>
              </a:spcAft>
              <a:buFont typeface="Arial" panose="020B0604020202020204" pitchFamily="34" charset="0"/>
              <a:buChar char="•"/>
            </a:pPr>
            <a:r>
              <a:rPr lang="en-US" sz="2400" spc="-4" dirty="0">
                <a:solidFill>
                  <a:srgbClr val="FFFFFF"/>
                </a:solidFill>
                <a:latin typeface="Calibri"/>
                <a:ea typeface="ＭＳ Ｐゴシック" pitchFamily="-80" charset="-128"/>
                <a:cs typeface="Calibri"/>
              </a:rPr>
              <a:t>Intern – Industrial and Systems Engineering Principles Applied to Analytical Laboratories</a:t>
            </a:r>
          </a:p>
          <a:p>
            <a:pPr marL="353777" marR="4351" indent="-342900" defTabSz="887553" fontAlgn="base">
              <a:spcBef>
                <a:spcPts val="86"/>
              </a:spcBef>
              <a:spcAft>
                <a:spcPct val="0"/>
              </a:spcAft>
              <a:buFont typeface="Arial" panose="020B0604020202020204" pitchFamily="34" charset="0"/>
              <a:buChar char="•"/>
            </a:pPr>
            <a:r>
              <a:rPr lang="en-US" sz="2400" spc="-4" dirty="0">
                <a:solidFill>
                  <a:srgbClr val="FFFFFF"/>
                </a:solidFill>
                <a:latin typeface="Calibri"/>
                <a:ea typeface="ＭＳ Ｐゴシック" pitchFamily="-80" charset="-128"/>
                <a:cs typeface="Calibri"/>
              </a:rPr>
              <a:t>Intern – Imagery Operations for Space Operations</a:t>
            </a:r>
            <a:endParaRPr sz="2400" dirty="0">
              <a:solidFill>
                <a:srgbClr val="FFFFFF"/>
              </a:solidFill>
              <a:latin typeface="Calibri"/>
              <a:ea typeface="ＭＳ Ｐゴシック" pitchFamily="-80" charset="-128"/>
              <a:cs typeface="Calibri"/>
            </a:endParaRPr>
          </a:p>
        </p:txBody>
      </p:sp>
      <p:sp>
        <p:nvSpPr>
          <p:cNvPr id="22" name="object 22"/>
          <p:cNvSpPr txBox="1"/>
          <p:nvPr/>
        </p:nvSpPr>
        <p:spPr>
          <a:xfrm>
            <a:off x="1600200" y="3206021"/>
            <a:ext cx="5943600" cy="503426"/>
          </a:xfrm>
          <a:prstGeom prst="rect">
            <a:avLst/>
          </a:prstGeom>
        </p:spPr>
        <p:txBody>
          <a:bodyPr vert="horz" wrap="square" lIns="0" tIns="10877" rIns="0" bIns="0" rtlCol="0">
            <a:spAutoFit/>
          </a:bodyPr>
          <a:lstStyle/>
          <a:p>
            <a:pPr defTabSz="887553" fontAlgn="base">
              <a:spcBef>
                <a:spcPts val="86"/>
              </a:spcBef>
              <a:spcAft>
                <a:spcPct val="0"/>
              </a:spcAft>
            </a:pPr>
            <a:r>
              <a:rPr lang="en-US" sz="3200" spc="-4" dirty="0">
                <a:solidFill>
                  <a:srgbClr val="FFFFFF"/>
                </a:solidFill>
                <a:latin typeface="Calibri"/>
                <a:ea typeface="ＭＳ Ｐゴシック" pitchFamily="-80" charset="-128"/>
                <a:cs typeface="Calibri"/>
              </a:rPr>
              <a:t>Opportunities at INTERN.NASA.GOV</a:t>
            </a:r>
            <a:endParaRPr sz="3200" dirty="0">
              <a:solidFill>
                <a:srgbClr val="FFFFFF"/>
              </a:solidFill>
              <a:latin typeface="Calibri"/>
              <a:ea typeface="ＭＳ Ｐゴシック" pitchFamily="-80" charset="-128"/>
              <a:cs typeface="Calibri"/>
            </a:endParaRPr>
          </a:p>
        </p:txBody>
      </p:sp>
      <p:sp>
        <p:nvSpPr>
          <p:cNvPr id="4" name="Rectangle 3">
            <a:extLst>
              <a:ext uri="{FF2B5EF4-FFF2-40B4-BE49-F238E27FC236}">
                <a16:creationId xmlns:a16="http://schemas.microsoft.com/office/drawing/2014/main" id="{D5EDC9FF-A84A-4368-8D3B-B837D0F348E2}"/>
              </a:ext>
            </a:extLst>
          </p:cNvPr>
          <p:cNvSpPr/>
          <p:nvPr/>
        </p:nvSpPr>
        <p:spPr>
          <a:xfrm>
            <a:off x="228600" y="1037653"/>
            <a:ext cx="8375200" cy="1200329"/>
          </a:xfrm>
          <a:prstGeom prst="rect">
            <a:avLst/>
          </a:prstGeom>
        </p:spPr>
        <p:txBody>
          <a:bodyPr wrap="square">
            <a:spAutoFit/>
          </a:bodyPr>
          <a:lstStyle/>
          <a:p>
            <a:pPr marL="12700" marR="5080">
              <a:lnSpc>
                <a:spcPct val="100000"/>
              </a:lnSpc>
            </a:pPr>
            <a:r>
              <a:rPr lang="en-US" b="1" dirty="0">
                <a:solidFill>
                  <a:srgbClr val="EDA31F"/>
                </a:solidFill>
                <a:cs typeface="Arial"/>
              </a:rPr>
              <a:t>What we are looking for?: </a:t>
            </a:r>
            <a:r>
              <a:rPr lang="en-US" dirty="0">
                <a:solidFill>
                  <a:srgbClr val="FFFFFF"/>
                </a:solidFill>
                <a:cs typeface="Arial"/>
              </a:rPr>
              <a:t>The best qualified and most enthusiastic interns</a:t>
            </a:r>
            <a:r>
              <a:rPr lang="en-US" spc="-235" dirty="0">
                <a:solidFill>
                  <a:srgbClr val="FFFFFF"/>
                </a:solidFill>
                <a:cs typeface="Arial"/>
              </a:rPr>
              <a:t> </a:t>
            </a:r>
            <a:r>
              <a:rPr lang="en-US" dirty="0">
                <a:solidFill>
                  <a:srgbClr val="FFFFFF"/>
                </a:solidFill>
                <a:cs typeface="Arial"/>
              </a:rPr>
              <a:t>from  the pool of Engineers, Chemists, Industrial Engineers and Systems Engineering student candidates,  who seek the challenge of contributing to our Agency and our  </a:t>
            </a:r>
            <a:r>
              <a:rPr lang="en-US" spc="-5" dirty="0">
                <a:solidFill>
                  <a:srgbClr val="FFFFFF"/>
                </a:solidFill>
                <a:cs typeface="Arial"/>
              </a:rPr>
              <a:t>Directorate’s </a:t>
            </a:r>
            <a:r>
              <a:rPr lang="en-US" dirty="0">
                <a:solidFill>
                  <a:srgbClr val="FFFFFF"/>
                </a:solidFill>
                <a:cs typeface="Arial"/>
              </a:rPr>
              <a:t>Vision </a:t>
            </a:r>
            <a:r>
              <a:rPr lang="en-US" spc="-5" dirty="0">
                <a:solidFill>
                  <a:srgbClr val="FFFFFF"/>
                </a:solidFill>
                <a:cs typeface="Arial"/>
              </a:rPr>
              <a:t>and</a:t>
            </a:r>
            <a:r>
              <a:rPr lang="en-US" spc="-55" dirty="0">
                <a:solidFill>
                  <a:srgbClr val="FFFFFF"/>
                </a:solidFill>
                <a:cs typeface="Arial"/>
              </a:rPr>
              <a:t> </a:t>
            </a:r>
            <a:r>
              <a:rPr lang="en-US" dirty="0">
                <a:solidFill>
                  <a:srgbClr val="FFFFFF"/>
                </a:solidFill>
                <a:cs typeface="Arial"/>
              </a:rPr>
              <a:t>Mission</a:t>
            </a:r>
            <a:endParaRPr lang="en-US" dirty="0">
              <a:cs typeface="Arial"/>
            </a:endParaRPr>
          </a:p>
        </p:txBody>
      </p:sp>
    </p:spTree>
    <p:extLst>
      <p:ext uri="{BB962C8B-B14F-4D97-AF65-F5344CB8AC3E}">
        <p14:creationId xmlns:p14="http://schemas.microsoft.com/office/powerpoint/2010/main" val="36515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2413"/>
            <a:ext cx="9152349" cy="5676009"/>
          </a:xfrm>
          <a:prstGeom prst="rect">
            <a:avLst/>
          </a:prstGeom>
        </p:spPr>
      </p:pic>
      <p:sp>
        <p:nvSpPr>
          <p:cNvPr id="5" name="Slide Number Placeholder 2"/>
          <p:cNvSpPr txBox="1">
            <a:spLocks/>
          </p:cNvSpPr>
          <p:nvPr/>
        </p:nvSpPr>
        <p:spPr>
          <a:xfrm>
            <a:off x="8848213" y="6330869"/>
            <a:ext cx="305595" cy="365125"/>
          </a:xfrm>
          <a:prstGeom prst="rect">
            <a:avLst/>
          </a:prstGeom>
        </p:spPr>
        <p:txBody>
          <a:bodyPr vert="horz" lIns="68652" tIns="34326" rIns="68652" bIns="34326" rtlCol="0" anchor="b"/>
          <a:lstStyle>
            <a:defPPr>
              <a:defRPr lang="en-US"/>
            </a:defPPr>
            <a:lvl1pPr marL="0" algn="r" defTabSz="457200" rtl="0" eaLnBrk="1" latinLnBrk="0" hangingPunct="1">
              <a:defRPr sz="1066"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91">
              <a:defRPr/>
            </a:pPr>
            <a:fld id="{92C584AB-7524-43A8-B521-38C241BBFCC1}" type="slidenum">
              <a:rPr lang="en-US" sz="800">
                <a:solidFill>
                  <a:prstClr val="white">
                    <a:lumMod val="50000"/>
                  </a:prstClr>
                </a:solidFill>
                <a:latin typeface="Arial"/>
              </a:rPr>
              <a:pPr defTabSz="914391">
                <a:defRPr/>
              </a:pPr>
              <a:t>8</a:t>
            </a:fld>
            <a:endParaRPr lang="en-US" sz="800" dirty="0">
              <a:solidFill>
                <a:prstClr val="white">
                  <a:lumMod val="50000"/>
                </a:prstClr>
              </a:solidFill>
              <a:latin typeface="Arial"/>
            </a:endParaRPr>
          </a:p>
        </p:txBody>
      </p:sp>
    </p:spTree>
    <p:extLst>
      <p:ext uri="{BB962C8B-B14F-4D97-AF65-F5344CB8AC3E}">
        <p14:creationId xmlns:p14="http://schemas.microsoft.com/office/powerpoint/2010/main" val="183833881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plorationTemplate_Feb20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charset="0"/>
            <a:ea typeface="ＭＳ Ｐゴシック" pitchFamily="-80" charset="-128"/>
            <a:cs typeface="ＭＳ Ｐゴシック" pitchFamily="-80" charset="-128"/>
          </a:defRPr>
        </a:defPPr>
      </a:lstStyle>
    </a:spDef>
    <a:lnDef>
      <a:spPr bwMode="auto">
        <a:noFill/>
        <a:ln w="28575" cap="flat" cmpd="sng" algn="ctr">
          <a:solidFill>
            <a:schemeClr val="tx1"/>
          </a:solidFill>
          <a:prstDash val="solid"/>
          <a:round/>
          <a:headEnd type="none" w="med" len="med"/>
          <a:tailEnd type="triangle"/>
        </a:ln>
        <a:effectLst>
          <a:outerShdw blurRad="63500" dist="17961" dir="2700000" algn="ctr" rotWithShape="0">
            <a:schemeClr val="tx1">
              <a:alpha val="74998"/>
            </a:schemeClr>
          </a:outerShdw>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KSC Engineering">
  <a:themeElements>
    <a:clrScheme name="Custom 3">
      <a:dk1>
        <a:sysClr val="windowText" lastClr="000000"/>
      </a:dk1>
      <a:lt1>
        <a:sysClr val="window" lastClr="FFFFFF"/>
      </a:lt1>
      <a:dk2>
        <a:srgbClr val="212121"/>
      </a:dk2>
      <a:lt2>
        <a:srgbClr val="CDD4D7"/>
      </a:lt2>
      <a:accent1>
        <a:srgbClr val="F6E040"/>
      </a:accent1>
      <a:accent2>
        <a:srgbClr val="10136A"/>
      </a:accent2>
      <a:accent3>
        <a:srgbClr val="81B3C2"/>
      </a:accent3>
      <a:accent4>
        <a:srgbClr val="E8950E"/>
      </a:accent4>
      <a:accent5>
        <a:srgbClr val="4266B3"/>
      </a:accent5>
      <a:accent6>
        <a:srgbClr val="FFFFFF"/>
      </a:accent6>
      <a:hlink>
        <a:srgbClr val="0000FF"/>
      </a:hlink>
      <a:folHlink>
        <a:srgbClr val="F8CE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DF711F6F02084DA0A7B8DDED67738B" ma:contentTypeVersion="7" ma:contentTypeDescription="Create a new document." ma:contentTypeScope="" ma:versionID="3f91a38bb9dcadcbec85a275f40b48c4">
  <xsd:schema xmlns:xsd="http://www.w3.org/2001/XMLSchema" xmlns:xs="http://www.w3.org/2001/XMLSchema" xmlns:p="http://schemas.microsoft.com/office/2006/metadata/properties" targetNamespace="http://schemas.microsoft.com/office/2006/metadata/properties" ma:root="true" ma:fieldsID="26e4863383729cb444416dcdc8f5e0b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E7C63B-83EC-4223-A582-1C076FD6D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90DFCF0-AF72-44D5-8EAA-D705EAACF540}">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07FCD98-7595-4F90-A7DB-97944BEC0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14374</TotalTime>
  <Words>566</Words>
  <Application>Microsoft Office PowerPoint</Application>
  <PresentationFormat>On-screen Show (4:3)</PresentationFormat>
  <Paragraphs>107</Paragraphs>
  <Slides>8</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8</vt:i4>
      </vt:variant>
    </vt:vector>
  </HeadingPairs>
  <TitlesOfParts>
    <vt:vector size="24" baseType="lpstr">
      <vt:lpstr>Arial</vt:lpstr>
      <vt:lpstr>Arial Rounded MT Bold</vt:lpstr>
      <vt:lpstr>Calibri</vt:lpstr>
      <vt:lpstr>Calibri Light</vt:lpstr>
      <vt:lpstr>Century Gothic</vt:lpstr>
      <vt:lpstr>Helvetica</vt:lpstr>
      <vt:lpstr>Helvetica Neue Black Condensed</vt:lpstr>
      <vt:lpstr>Hiragino Sans W3</vt:lpstr>
      <vt:lpstr>Lucida Grande</vt:lpstr>
      <vt:lpstr>System Font Regular</vt:lpstr>
      <vt:lpstr>Times New Roman</vt:lpstr>
      <vt:lpstr>Wingdings 3</vt:lpstr>
      <vt:lpstr>Office Theme</vt:lpstr>
      <vt:lpstr>ExplorationTemplate_Feb2011</vt:lpstr>
      <vt:lpstr>Ion</vt:lpstr>
      <vt:lpstr>1_KSC Engineering</vt:lpstr>
      <vt:lpstr>PowerPoint Presentation</vt:lpstr>
      <vt:lpstr>PowerPoint Presentation</vt:lpstr>
      <vt:lpstr>PowerPoint Presentation</vt:lpstr>
      <vt:lpstr>Analytical Laboratories Branch</vt:lpstr>
      <vt:lpstr>Intern Projects</vt:lpstr>
      <vt:lpstr>Intern Projects</vt:lpstr>
      <vt:lpstr>Analytical Laboratories Branch (NE-L3)</vt:lpstr>
      <vt:lpstr>PowerPoint Presentation</vt:lpstr>
    </vt:vector>
  </TitlesOfParts>
  <Company>NASA/ODIN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mswinson</dc:creator>
  <cp:lastModifiedBy>Jackson, Dionne B. (KSC-NEL30)</cp:lastModifiedBy>
  <cp:revision>510</cp:revision>
  <cp:lastPrinted>2020-01-27T20:03:12Z</cp:lastPrinted>
  <dcterms:created xsi:type="dcterms:W3CDTF">2011-11-18T13:36:58Z</dcterms:created>
  <dcterms:modified xsi:type="dcterms:W3CDTF">2020-09-09T15:07:06Z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0x01010045DF711F6F02084DA0A7B8DDED67738B</vt:lpwstr>
  </property>
  <property fmtid="{D5CDD505-2E9C-101B-9397-08002B2CF9AE}" pid="4" name="_AdHocReviewCycleID">
    <vt:i4>1933722970</vt:i4>
  </property>
  <property fmtid="{D5CDD505-2E9C-101B-9397-08002B2CF9AE}" pid="5" name="_EmailSubject">
    <vt:lpwstr>Baton Rouge NASA Days Presentations</vt:lpwstr>
  </property>
  <property fmtid="{D5CDD505-2E9C-101B-9397-08002B2CF9AE}" pid="6" name="_AuthorEmail">
    <vt:lpwstr>arnold.t.postell@nasa.gov</vt:lpwstr>
  </property>
  <property fmtid="{D5CDD505-2E9C-101B-9397-08002B2CF9AE}" pid="7" name="_AuthorEmailDisplayName">
    <vt:lpwstr>Postell, Arnold T. (KSC-NEX00)</vt:lpwstr>
  </property>
</Properties>
</file>