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970" r:id="rId5"/>
    <p:sldId id="977" r:id="rId6"/>
    <p:sldId id="978" r:id="rId7"/>
    <p:sldId id="979" r:id="rId8"/>
    <p:sldId id="980" r:id="rId9"/>
    <p:sldId id="981" r:id="rId10"/>
    <p:sldId id="984" r:id="rId11"/>
    <p:sldId id="983" r:id="rId12"/>
    <p:sldId id="971" r:id="rId13"/>
    <p:sldId id="972" r:id="rId14"/>
    <p:sldId id="973" r:id="rId15"/>
    <p:sldId id="296" r:id="rId16"/>
    <p:sldId id="307" r:id="rId17"/>
    <p:sldId id="974" r:id="rId18"/>
    <p:sldId id="262" r:id="rId19"/>
    <p:sldId id="260" r:id="rId20"/>
    <p:sldId id="261" r:id="rId21"/>
    <p:sldId id="975" r:id="rId22"/>
    <p:sldId id="97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pardekar, Parimal H. (ARC-A)" initials="KPH(" lastIdx="1" clrIdx="0">
    <p:extLst>
      <p:ext uri="{19B8F6BF-5375-455C-9EA6-DF929625EA0E}">
        <p15:presenceInfo xmlns:p15="http://schemas.microsoft.com/office/powerpoint/2012/main" userId="S::pkoparde@ndc.nasa.gov::003f832e-8a3a-4d5b-8b28-a1bb8ea3f1e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41100"/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06" autoAdjust="0"/>
    <p:restoredTop sz="93452" autoAdjust="0"/>
  </p:normalViewPr>
  <p:slideViewPr>
    <p:cSldViewPr snapToGrid="0" snapToObjects="1">
      <p:cViewPr varScale="1">
        <p:scale>
          <a:sx n="65" d="100"/>
          <a:sy n="65" d="100"/>
        </p:scale>
        <p:origin x="63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 snapToObjects="1">
      <p:cViewPr varScale="1">
        <p:scale>
          <a:sx n="56" d="100"/>
          <a:sy n="56" d="100"/>
        </p:scale>
        <p:origin x="1456" y="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svg"/><Relationship Id="rId1" Type="http://schemas.openxmlformats.org/officeDocument/2006/relationships/image" Target="../media/image12.png"/><Relationship Id="rId4" Type="http://schemas.openxmlformats.org/officeDocument/2006/relationships/image" Target="../media/image16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20.svg"/><Relationship Id="rId1" Type="http://schemas.openxmlformats.org/officeDocument/2006/relationships/image" Target="../media/image16.png"/><Relationship Id="rId6" Type="http://schemas.openxmlformats.org/officeDocument/2006/relationships/image" Target="../media/image24.svg"/><Relationship Id="rId5" Type="http://schemas.openxmlformats.org/officeDocument/2006/relationships/image" Target="../media/image18.png"/><Relationship Id="rId4" Type="http://schemas.openxmlformats.org/officeDocument/2006/relationships/image" Target="../media/image22.svg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image" Target="../media/image30.svg"/><Relationship Id="rId1" Type="http://schemas.openxmlformats.org/officeDocument/2006/relationships/image" Target="../media/image22.png"/><Relationship Id="rId6" Type="http://schemas.openxmlformats.org/officeDocument/2006/relationships/image" Target="../media/image34.svg"/><Relationship Id="rId11" Type="http://schemas.openxmlformats.org/officeDocument/2006/relationships/image" Target="../media/image38.svg"/><Relationship Id="rId5" Type="http://schemas.openxmlformats.org/officeDocument/2006/relationships/image" Target="../media/image24.png"/><Relationship Id="rId10" Type="http://schemas.microsoft.com/office/2007/relationships/hdphoto" Target="../media/hdphoto2.wdp"/><Relationship Id="rId4" Type="http://schemas.openxmlformats.org/officeDocument/2006/relationships/image" Target="../media/image32.svg"/><Relationship Id="rId9" Type="http://schemas.openxmlformats.org/officeDocument/2006/relationships/image" Target="../media/image26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2.svg"/><Relationship Id="rId1" Type="http://schemas.openxmlformats.org/officeDocument/2006/relationships/image" Target="../media/image23.png"/><Relationship Id="rId4" Type="http://schemas.openxmlformats.org/officeDocument/2006/relationships/image" Target="../media/image40.svg"/></Relationships>
</file>

<file path=ppt/diagrams/_rels/data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image" Target="../media/image44.svg"/><Relationship Id="rId1" Type="http://schemas.openxmlformats.org/officeDocument/2006/relationships/image" Target="../media/image30.png"/><Relationship Id="rId6" Type="http://schemas.openxmlformats.org/officeDocument/2006/relationships/image" Target="../media/image48.svg"/><Relationship Id="rId5" Type="http://schemas.openxmlformats.org/officeDocument/2006/relationships/image" Target="../media/image32.png"/><Relationship Id="rId4" Type="http://schemas.openxmlformats.org/officeDocument/2006/relationships/image" Target="../media/image46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13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12" Type="http://schemas.openxmlformats.org/officeDocument/2006/relationships/image" Target="../media/image62.svg"/><Relationship Id="rId2" Type="http://schemas.openxmlformats.org/officeDocument/2006/relationships/image" Target="../media/image52.svg"/><Relationship Id="rId1" Type="http://schemas.openxmlformats.org/officeDocument/2006/relationships/image" Target="../media/image34.png"/><Relationship Id="rId6" Type="http://schemas.openxmlformats.org/officeDocument/2006/relationships/image" Target="../media/image56.svg"/><Relationship Id="rId11" Type="http://schemas.openxmlformats.org/officeDocument/2006/relationships/image" Target="../media/image39.png"/><Relationship Id="rId5" Type="http://schemas.openxmlformats.org/officeDocument/2006/relationships/image" Target="../media/image36.png"/><Relationship Id="rId10" Type="http://schemas.openxmlformats.org/officeDocument/2006/relationships/image" Target="../media/image60.svg"/><Relationship Id="rId4" Type="http://schemas.openxmlformats.org/officeDocument/2006/relationships/image" Target="../media/image54.svg"/><Relationship Id="rId9" Type="http://schemas.openxmlformats.org/officeDocument/2006/relationships/image" Target="../media/image38.png"/><Relationship Id="rId14" Type="http://schemas.openxmlformats.org/officeDocument/2006/relationships/image" Target="../media/image64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2" Type="http://schemas.openxmlformats.org/officeDocument/2006/relationships/image" Target="../media/image66.svg"/><Relationship Id="rId1" Type="http://schemas.openxmlformats.org/officeDocument/2006/relationships/image" Target="../media/image41.png"/><Relationship Id="rId6" Type="http://schemas.openxmlformats.org/officeDocument/2006/relationships/image" Target="../media/image70.svg"/><Relationship Id="rId5" Type="http://schemas.openxmlformats.org/officeDocument/2006/relationships/image" Target="../media/image43.png"/><Relationship Id="rId4" Type="http://schemas.openxmlformats.org/officeDocument/2006/relationships/image" Target="../media/image68.sv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png"/><Relationship Id="rId1" Type="http://schemas.openxmlformats.org/officeDocument/2006/relationships/image" Target="../media/image45.jpg"/><Relationship Id="rId4" Type="http://schemas.openxmlformats.org/officeDocument/2006/relationships/image" Target="../media/image48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svg"/><Relationship Id="rId1" Type="http://schemas.openxmlformats.org/officeDocument/2006/relationships/image" Target="../media/image12.png"/><Relationship Id="rId4" Type="http://schemas.openxmlformats.org/officeDocument/2006/relationships/image" Target="../media/image16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image" Target="../media/image20.svg"/><Relationship Id="rId1" Type="http://schemas.openxmlformats.org/officeDocument/2006/relationships/image" Target="../media/image16.png"/><Relationship Id="rId6" Type="http://schemas.openxmlformats.org/officeDocument/2006/relationships/image" Target="../media/image24.svg"/><Relationship Id="rId5" Type="http://schemas.openxmlformats.org/officeDocument/2006/relationships/image" Target="../media/image18.png"/><Relationship Id="rId4" Type="http://schemas.openxmlformats.org/officeDocument/2006/relationships/image" Target="../media/image22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image" Target="../media/image30.svg"/><Relationship Id="rId1" Type="http://schemas.openxmlformats.org/officeDocument/2006/relationships/image" Target="../media/image22.png"/><Relationship Id="rId6" Type="http://schemas.openxmlformats.org/officeDocument/2006/relationships/image" Target="../media/image34.svg"/><Relationship Id="rId11" Type="http://schemas.openxmlformats.org/officeDocument/2006/relationships/image" Target="../media/image38.svg"/><Relationship Id="rId5" Type="http://schemas.openxmlformats.org/officeDocument/2006/relationships/image" Target="../media/image24.png"/><Relationship Id="rId10" Type="http://schemas.microsoft.com/office/2007/relationships/hdphoto" Target="../media/hdphoto2.wdp"/><Relationship Id="rId4" Type="http://schemas.openxmlformats.org/officeDocument/2006/relationships/image" Target="../media/image32.svg"/><Relationship Id="rId9" Type="http://schemas.openxmlformats.org/officeDocument/2006/relationships/image" Target="../media/image26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2.svg"/><Relationship Id="rId1" Type="http://schemas.openxmlformats.org/officeDocument/2006/relationships/image" Target="../media/image23.png"/><Relationship Id="rId4" Type="http://schemas.openxmlformats.org/officeDocument/2006/relationships/image" Target="../media/image40.svg"/></Relationships>
</file>

<file path=ppt/diagrams/_rels/drawing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image" Target="../media/image44.svg"/><Relationship Id="rId1" Type="http://schemas.openxmlformats.org/officeDocument/2006/relationships/image" Target="../media/image30.png"/><Relationship Id="rId6" Type="http://schemas.openxmlformats.org/officeDocument/2006/relationships/image" Target="../media/image48.svg"/><Relationship Id="rId5" Type="http://schemas.openxmlformats.org/officeDocument/2006/relationships/image" Target="../media/image32.png"/><Relationship Id="rId4" Type="http://schemas.openxmlformats.org/officeDocument/2006/relationships/image" Target="../media/image46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13" Type="http://schemas.openxmlformats.org/officeDocument/2006/relationships/image" Target="../media/image40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12" Type="http://schemas.openxmlformats.org/officeDocument/2006/relationships/image" Target="../media/image62.svg"/><Relationship Id="rId2" Type="http://schemas.openxmlformats.org/officeDocument/2006/relationships/image" Target="../media/image52.svg"/><Relationship Id="rId1" Type="http://schemas.openxmlformats.org/officeDocument/2006/relationships/image" Target="../media/image34.png"/><Relationship Id="rId6" Type="http://schemas.openxmlformats.org/officeDocument/2006/relationships/image" Target="../media/image56.svg"/><Relationship Id="rId11" Type="http://schemas.openxmlformats.org/officeDocument/2006/relationships/image" Target="../media/image39.png"/><Relationship Id="rId5" Type="http://schemas.openxmlformats.org/officeDocument/2006/relationships/image" Target="../media/image36.png"/><Relationship Id="rId10" Type="http://schemas.openxmlformats.org/officeDocument/2006/relationships/image" Target="../media/image60.svg"/><Relationship Id="rId4" Type="http://schemas.openxmlformats.org/officeDocument/2006/relationships/image" Target="../media/image54.svg"/><Relationship Id="rId9" Type="http://schemas.openxmlformats.org/officeDocument/2006/relationships/image" Target="../media/image38.png"/><Relationship Id="rId14" Type="http://schemas.openxmlformats.org/officeDocument/2006/relationships/image" Target="../media/image64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svg"/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2" Type="http://schemas.openxmlformats.org/officeDocument/2006/relationships/image" Target="../media/image66.svg"/><Relationship Id="rId1" Type="http://schemas.openxmlformats.org/officeDocument/2006/relationships/image" Target="../media/image41.png"/><Relationship Id="rId6" Type="http://schemas.openxmlformats.org/officeDocument/2006/relationships/image" Target="../media/image70.svg"/><Relationship Id="rId5" Type="http://schemas.openxmlformats.org/officeDocument/2006/relationships/image" Target="../media/image43.png"/><Relationship Id="rId4" Type="http://schemas.openxmlformats.org/officeDocument/2006/relationships/image" Target="../media/image68.sv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png"/><Relationship Id="rId1" Type="http://schemas.openxmlformats.org/officeDocument/2006/relationships/image" Target="../media/image45.jpg"/><Relationship Id="rId4" Type="http://schemas.openxmlformats.org/officeDocument/2006/relationships/image" Target="../media/image4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D91AB9-474A-4FC3-9EFA-16ACF0F077A1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C48560CB-A0F3-403B-9018-493641D72CC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Car companies are entering aero industry</a:t>
          </a:r>
        </a:p>
      </dgm:t>
    </dgm:pt>
    <dgm:pt modelId="{F3E0FA17-2EC4-40BA-9408-055667B568AD}" type="parTrans" cxnId="{68755842-582E-4C5D-B159-D485DCB23CEC}">
      <dgm:prSet/>
      <dgm:spPr/>
      <dgm:t>
        <a:bodyPr/>
        <a:lstStyle/>
        <a:p>
          <a:endParaRPr lang="en-US"/>
        </a:p>
      </dgm:t>
    </dgm:pt>
    <dgm:pt modelId="{ADA3D042-1F45-46F9-9508-5D55ADC5CA57}" type="sibTrans" cxnId="{68755842-582E-4C5D-B159-D485DCB23CEC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67110EF9-0D59-457B-A34D-376B276017B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Need to understand the production certificate, and aviation grade manufacturing needs</a:t>
          </a:r>
        </a:p>
      </dgm:t>
    </dgm:pt>
    <dgm:pt modelId="{5B851B64-B78C-4C25-A8F4-C389CA069D19}" type="parTrans" cxnId="{48639881-1F9E-425F-BC48-7BF0D7964D5A}">
      <dgm:prSet/>
      <dgm:spPr/>
      <dgm:t>
        <a:bodyPr/>
        <a:lstStyle/>
        <a:p>
          <a:endParaRPr lang="en-US"/>
        </a:p>
      </dgm:t>
    </dgm:pt>
    <dgm:pt modelId="{9D6489AE-7FC8-4DCF-838D-D45D2BA0E143}" type="sibTrans" cxnId="{48639881-1F9E-425F-BC48-7BF0D7964D5A}">
      <dgm:prSet/>
      <dgm:spPr/>
      <dgm:t>
        <a:bodyPr/>
        <a:lstStyle/>
        <a:p>
          <a:endParaRPr lang="en-US"/>
        </a:p>
      </dgm:t>
    </dgm:pt>
    <dgm:pt modelId="{6D2EB91E-8355-4F18-A2E7-B61E4F6EC654}" type="pres">
      <dgm:prSet presAssocID="{64D91AB9-474A-4FC3-9EFA-16ACF0F077A1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90E7D7C-8939-419D-B782-50D0FAB2B945}" type="pres">
      <dgm:prSet presAssocID="{64D91AB9-474A-4FC3-9EFA-16ACF0F077A1}" presName="container" presStyleCnt="0">
        <dgm:presLayoutVars>
          <dgm:dir/>
          <dgm:resizeHandles val="exact"/>
        </dgm:presLayoutVars>
      </dgm:prSet>
      <dgm:spPr/>
    </dgm:pt>
    <dgm:pt modelId="{64EF5070-B0CF-47BB-BD44-20E681EBC637}" type="pres">
      <dgm:prSet presAssocID="{C48560CB-A0F3-403B-9018-493641D72CCB}" presName="compNode" presStyleCnt="0"/>
      <dgm:spPr/>
    </dgm:pt>
    <dgm:pt modelId="{8D08B68B-820A-46A4-BDAC-72E267022889}" type="pres">
      <dgm:prSet presAssocID="{C48560CB-A0F3-403B-9018-493641D72CCB}" presName="iconBgRect" presStyleLbl="bgShp" presStyleIdx="0" presStyleCnt="2"/>
      <dgm:spPr>
        <a:solidFill>
          <a:srgbClr val="00B0F0"/>
        </a:solidFill>
      </dgm:spPr>
      <dgm:t>
        <a:bodyPr/>
        <a:lstStyle/>
        <a:p>
          <a:endParaRPr lang="en-US"/>
        </a:p>
      </dgm:t>
    </dgm:pt>
    <dgm:pt modelId="{90ECC2BB-2BDC-48CC-8D02-EDF46A6B27C3}" type="pres">
      <dgm:prSet presAssocID="{C48560CB-A0F3-403B-9018-493641D72CCB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r"/>
        </a:ext>
      </dgm:extLst>
    </dgm:pt>
    <dgm:pt modelId="{33115509-C831-4C67-BC6E-D34987874EA8}" type="pres">
      <dgm:prSet presAssocID="{C48560CB-A0F3-403B-9018-493641D72CCB}" presName="spaceRect" presStyleCnt="0"/>
      <dgm:spPr/>
    </dgm:pt>
    <dgm:pt modelId="{2044583F-025B-4E38-9844-9780546A68F6}" type="pres">
      <dgm:prSet presAssocID="{C48560CB-A0F3-403B-9018-493641D72CCB}" presName="textRect" presStyleLbl="revTx" presStyleIdx="0" presStyleCnt="2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8CBC1245-11D0-4074-AF30-5717381C30EF}" type="pres">
      <dgm:prSet presAssocID="{ADA3D042-1F45-46F9-9508-5D55ADC5CA57}" presName="sibTrans" presStyleLbl="sibTrans2D1" presStyleIdx="0" presStyleCnt="0"/>
      <dgm:spPr/>
      <dgm:t>
        <a:bodyPr/>
        <a:lstStyle/>
        <a:p>
          <a:endParaRPr lang="en-US"/>
        </a:p>
      </dgm:t>
    </dgm:pt>
    <dgm:pt modelId="{840FC3DF-304F-4390-840C-4B293DE49D15}" type="pres">
      <dgm:prSet presAssocID="{67110EF9-0D59-457B-A34D-376B276017BE}" presName="compNode" presStyleCnt="0"/>
      <dgm:spPr/>
    </dgm:pt>
    <dgm:pt modelId="{4752304B-2496-427F-A289-18DAE85BD6FD}" type="pres">
      <dgm:prSet presAssocID="{67110EF9-0D59-457B-A34D-376B276017BE}" presName="iconBgRect" presStyleLbl="bgShp" presStyleIdx="1" presStyleCnt="2"/>
      <dgm:spPr>
        <a:solidFill>
          <a:srgbClr val="92D050"/>
        </a:solidFill>
      </dgm:spPr>
    </dgm:pt>
    <dgm:pt modelId="{2B8FC852-E7D3-4C31-B488-76832457C981}" type="pres">
      <dgm:prSet presAssocID="{67110EF9-0D59-457B-A34D-376B276017BE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irplane"/>
        </a:ext>
      </dgm:extLst>
    </dgm:pt>
    <dgm:pt modelId="{2E3AFEE1-5957-48D1-93C7-7880D74272B5}" type="pres">
      <dgm:prSet presAssocID="{67110EF9-0D59-457B-A34D-376B276017BE}" presName="spaceRect" presStyleCnt="0"/>
      <dgm:spPr/>
    </dgm:pt>
    <dgm:pt modelId="{9FD8FEF0-0698-497D-B117-0471E6DCB74B}" type="pres">
      <dgm:prSet presAssocID="{67110EF9-0D59-457B-A34D-376B276017BE}" presName="textRect" presStyleLbl="revTx" presStyleIdx="1" presStyleCnt="2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C6F760D-C2B5-5D4B-ADBF-6CF72E90686B}" type="presOf" srcId="{64D91AB9-474A-4FC3-9EFA-16ACF0F077A1}" destId="{6D2EB91E-8355-4F18-A2E7-B61E4F6EC654}" srcOrd="0" destOrd="0" presId="urn:microsoft.com/office/officeart/2018/2/layout/IconCircleList"/>
    <dgm:cxn modelId="{AB0DD2BE-E024-4B4D-A845-D6C34D1C5426}" type="presOf" srcId="{C48560CB-A0F3-403B-9018-493641D72CCB}" destId="{2044583F-025B-4E38-9844-9780546A68F6}" srcOrd="0" destOrd="0" presId="urn:microsoft.com/office/officeart/2018/2/layout/IconCircleList"/>
    <dgm:cxn modelId="{CBA0B61F-0DF1-7147-A1A2-4D993D181B95}" type="presOf" srcId="{67110EF9-0D59-457B-A34D-376B276017BE}" destId="{9FD8FEF0-0698-497D-B117-0471E6DCB74B}" srcOrd="0" destOrd="0" presId="urn:microsoft.com/office/officeart/2018/2/layout/IconCircleList"/>
    <dgm:cxn modelId="{48639881-1F9E-425F-BC48-7BF0D7964D5A}" srcId="{64D91AB9-474A-4FC3-9EFA-16ACF0F077A1}" destId="{67110EF9-0D59-457B-A34D-376B276017BE}" srcOrd="1" destOrd="0" parTransId="{5B851B64-B78C-4C25-A8F4-C389CA069D19}" sibTransId="{9D6489AE-7FC8-4DCF-838D-D45D2BA0E143}"/>
    <dgm:cxn modelId="{8E1EAB3A-1D00-554A-BA7A-3277F475F563}" type="presOf" srcId="{ADA3D042-1F45-46F9-9508-5D55ADC5CA57}" destId="{8CBC1245-11D0-4074-AF30-5717381C30EF}" srcOrd="0" destOrd="0" presId="urn:microsoft.com/office/officeart/2018/2/layout/IconCircleList"/>
    <dgm:cxn modelId="{68755842-582E-4C5D-B159-D485DCB23CEC}" srcId="{64D91AB9-474A-4FC3-9EFA-16ACF0F077A1}" destId="{C48560CB-A0F3-403B-9018-493641D72CCB}" srcOrd="0" destOrd="0" parTransId="{F3E0FA17-2EC4-40BA-9408-055667B568AD}" sibTransId="{ADA3D042-1F45-46F9-9508-5D55ADC5CA57}"/>
    <dgm:cxn modelId="{61590FCC-4861-B34F-A0DB-488D1DFED0C3}" type="presParOf" srcId="{6D2EB91E-8355-4F18-A2E7-B61E4F6EC654}" destId="{890E7D7C-8939-419D-B782-50D0FAB2B945}" srcOrd="0" destOrd="0" presId="urn:microsoft.com/office/officeart/2018/2/layout/IconCircleList"/>
    <dgm:cxn modelId="{4EA280D3-6BEF-AB4C-AC94-CC48802B2D3C}" type="presParOf" srcId="{890E7D7C-8939-419D-B782-50D0FAB2B945}" destId="{64EF5070-B0CF-47BB-BD44-20E681EBC637}" srcOrd="0" destOrd="0" presId="urn:microsoft.com/office/officeart/2018/2/layout/IconCircleList"/>
    <dgm:cxn modelId="{8ABE8DF2-99DB-A547-982D-3ED83D16CEB0}" type="presParOf" srcId="{64EF5070-B0CF-47BB-BD44-20E681EBC637}" destId="{8D08B68B-820A-46A4-BDAC-72E267022889}" srcOrd="0" destOrd="0" presId="urn:microsoft.com/office/officeart/2018/2/layout/IconCircleList"/>
    <dgm:cxn modelId="{449BC0F9-5E7C-0C49-998F-C605729C7614}" type="presParOf" srcId="{64EF5070-B0CF-47BB-BD44-20E681EBC637}" destId="{90ECC2BB-2BDC-48CC-8D02-EDF46A6B27C3}" srcOrd="1" destOrd="0" presId="urn:microsoft.com/office/officeart/2018/2/layout/IconCircleList"/>
    <dgm:cxn modelId="{3D7E2E2F-0025-7946-82B9-5F418CD0F56C}" type="presParOf" srcId="{64EF5070-B0CF-47BB-BD44-20E681EBC637}" destId="{33115509-C831-4C67-BC6E-D34987874EA8}" srcOrd="2" destOrd="0" presId="urn:microsoft.com/office/officeart/2018/2/layout/IconCircleList"/>
    <dgm:cxn modelId="{A0A1C671-D68F-EF4A-8DED-A5F396B395FF}" type="presParOf" srcId="{64EF5070-B0CF-47BB-BD44-20E681EBC637}" destId="{2044583F-025B-4E38-9844-9780546A68F6}" srcOrd="3" destOrd="0" presId="urn:microsoft.com/office/officeart/2018/2/layout/IconCircleList"/>
    <dgm:cxn modelId="{C9F07D3A-34B0-6B4C-AD8D-4B065F250F02}" type="presParOf" srcId="{890E7D7C-8939-419D-B782-50D0FAB2B945}" destId="{8CBC1245-11D0-4074-AF30-5717381C30EF}" srcOrd="1" destOrd="0" presId="urn:microsoft.com/office/officeart/2018/2/layout/IconCircleList"/>
    <dgm:cxn modelId="{CAA05392-8C8F-5947-B23E-2D41FD3770B4}" type="presParOf" srcId="{890E7D7C-8939-419D-B782-50D0FAB2B945}" destId="{840FC3DF-304F-4390-840C-4B293DE49D15}" srcOrd="2" destOrd="0" presId="urn:microsoft.com/office/officeart/2018/2/layout/IconCircleList"/>
    <dgm:cxn modelId="{002C17E3-2FC1-EF4A-8E52-3EB1A25A67CB}" type="presParOf" srcId="{840FC3DF-304F-4390-840C-4B293DE49D15}" destId="{4752304B-2496-427F-A289-18DAE85BD6FD}" srcOrd="0" destOrd="0" presId="urn:microsoft.com/office/officeart/2018/2/layout/IconCircleList"/>
    <dgm:cxn modelId="{EA40BB9C-8011-534E-BC53-D0187569A5A6}" type="presParOf" srcId="{840FC3DF-304F-4390-840C-4B293DE49D15}" destId="{2B8FC852-E7D3-4C31-B488-76832457C981}" srcOrd="1" destOrd="0" presId="urn:microsoft.com/office/officeart/2018/2/layout/IconCircleList"/>
    <dgm:cxn modelId="{47A6C596-051E-894A-ABA4-31B3166B1885}" type="presParOf" srcId="{840FC3DF-304F-4390-840C-4B293DE49D15}" destId="{2E3AFEE1-5957-48D1-93C7-7880D74272B5}" srcOrd="2" destOrd="0" presId="urn:microsoft.com/office/officeart/2018/2/layout/IconCircleList"/>
    <dgm:cxn modelId="{5A15F662-75BC-1246-83B1-2C1078DC961A}" type="presParOf" srcId="{840FC3DF-304F-4390-840C-4B293DE49D15}" destId="{9FD8FEF0-0698-497D-B117-0471E6DCB74B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CB3CA5-59F7-44FA-8695-818494EEBF53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ADA9FC77-9928-49E3-A508-8196E7A98A05}">
      <dgm:prSet custT="1"/>
      <dgm:spPr/>
      <dgm:t>
        <a:bodyPr/>
        <a:lstStyle/>
        <a:p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Supply chain consists of all parties involved, directly or indirectly, in fulfilling a customer need </a:t>
          </a:r>
        </a:p>
      </dgm:t>
    </dgm:pt>
    <dgm:pt modelId="{48E085B7-31B5-4C37-8E77-CF3298DFB89E}" type="parTrans" cxnId="{CDD54237-7145-4524-BB2B-8C5C3E8FD13E}">
      <dgm:prSet/>
      <dgm:spPr/>
      <dgm:t>
        <a:bodyPr/>
        <a:lstStyle/>
        <a:p>
          <a:endParaRPr lang="en-US"/>
        </a:p>
      </dgm:t>
    </dgm:pt>
    <dgm:pt modelId="{F80C9CBE-8AFC-4428-8A9A-702B9EB087B7}" type="sibTrans" cxnId="{CDD54237-7145-4524-BB2B-8C5C3E8FD13E}">
      <dgm:prSet/>
      <dgm:spPr/>
      <dgm:t>
        <a:bodyPr/>
        <a:lstStyle/>
        <a:p>
          <a:endParaRPr lang="en-US"/>
        </a:p>
      </dgm:t>
    </dgm:pt>
    <dgm:pt modelId="{EF4C7D1B-2354-45E7-A1CF-D03832FD94AA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Aerospace supply chain is an ecosystem of different supplier tiers</a:t>
          </a:r>
        </a:p>
      </dgm:t>
    </dgm:pt>
    <dgm:pt modelId="{CDBE22EC-57A8-4336-8E0D-5F71967B99EB}" type="parTrans" cxnId="{EF04A1D8-CCC3-4280-86B5-0DCC10DE4F53}">
      <dgm:prSet/>
      <dgm:spPr/>
      <dgm:t>
        <a:bodyPr/>
        <a:lstStyle/>
        <a:p>
          <a:endParaRPr lang="en-US"/>
        </a:p>
      </dgm:t>
    </dgm:pt>
    <dgm:pt modelId="{7953AFFB-AFF3-4314-9BA8-2989CF885741}" type="sibTrans" cxnId="{EF04A1D8-CCC3-4280-86B5-0DCC10DE4F53}">
      <dgm:prSet/>
      <dgm:spPr/>
      <dgm:t>
        <a:bodyPr/>
        <a:lstStyle/>
        <a:p>
          <a:endParaRPr lang="en-US"/>
        </a:p>
      </dgm:t>
    </dgm:pt>
    <dgm:pt modelId="{8FB8B713-370A-459E-A30A-DF2708A659D1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Includes manufacturers, suppliers, transporters, warehouses, etc. </a:t>
          </a:r>
        </a:p>
      </dgm:t>
    </dgm:pt>
    <dgm:pt modelId="{D9599D33-1B11-450D-A3B5-8C8786782329}" type="parTrans" cxnId="{C40EE02A-DAB0-4D36-808C-52E631CF32F8}">
      <dgm:prSet/>
      <dgm:spPr/>
      <dgm:t>
        <a:bodyPr/>
        <a:lstStyle/>
        <a:p>
          <a:endParaRPr lang="en-US"/>
        </a:p>
      </dgm:t>
    </dgm:pt>
    <dgm:pt modelId="{0648BE49-3D55-47A3-90D3-AFAC819D17F9}" type="sibTrans" cxnId="{C40EE02A-DAB0-4D36-808C-52E631CF32F8}">
      <dgm:prSet/>
      <dgm:spPr/>
      <dgm:t>
        <a:bodyPr/>
        <a:lstStyle/>
        <a:p>
          <a:endParaRPr lang="en-US"/>
        </a:p>
      </dgm:t>
    </dgm:pt>
    <dgm:pt modelId="{C8766344-3B64-4387-A95F-0D441B914573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Supply chain management refers to coordination of all activities </a:t>
          </a:r>
        </a:p>
      </dgm:t>
    </dgm:pt>
    <dgm:pt modelId="{4EB8091D-63F4-4027-9519-C69AF2A82300}" type="parTrans" cxnId="{8E7FB59D-7B48-4CCB-B2DA-A5FA785942D8}">
      <dgm:prSet/>
      <dgm:spPr/>
      <dgm:t>
        <a:bodyPr/>
        <a:lstStyle/>
        <a:p>
          <a:endParaRPr lang="en-US"/>
        </a:p>
      </dgm:t>
    </dgm:pt>
    <dgm:pt modelId="{E44945C7-4EBA-4C28-B89C-71DEF0D046A5}" type="sibTrans" cxnId="{8E7FB59D-7B48-4CCB-B2DA-A5FA785942D8}">
      <dgm:prSet/>
      <dgm:spPr/>
      <dgm:t>
        <a:bodyPr/>
        <a:lstStyle/>
        <a:p>
          <a:endParaRPr lang="en-US"/>
        </a:p>
      </dgm:t>
    </dgm:pt>
    <dgm:pt modelId="{5899514C-8665-4451-8512-336C94947D12}" type="pres">
      <dgm:prSet presAssocID="{25CB3CA5-59F7-44FA-8695-818494EEBF53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EB9EB8B-5E48-421F-9B4C-8D02F7A64327}" type="pres">
      <dgm:prSet presAssocID="{ADA9FC77-9928-49E3-A508-8196E7A98A05}" presName="compNode" presStyleCnt="0"/>
      <dgm:spPr/>
    </dgm:pt>
    <dgm:pt modelId="{3F63A048-6415-44F7-9BEB-E58DB9721434}" type="pres">
      <dgm:prSet presAssocID="{ADA9FC77-9928-49E3-A508-8196E7A98A05}" presName="iconRect" presStyleLbl="node1" presStyleIdx="0" presStyleCnt="4" custLinFactX="383511" custLinFactNeighborX="400000" custLinFactNeighborY="662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aptop Secure"/>
        </a:ext>
      </dgm:extLst>
    </dgm:pt>
    <dgm:pt modelId="{7BB32433-AC2E-4881-A463-1D38ED4EF35C}" type="pres">
      <dgm:prSet presAssocID="{ADA9FC77-9928-49E3-A508-8196E7A98A05}" presName="spaceRect" presStyleCnt="0"/>
      <dgm:spPr/>
    </dgm:pt>
    <dgm:pt modelId="{A1DFE4A3-8429-4D6B-B921-C0162AE80BBA}" type="pres">
      <dgm:prSet presAssocID="{ADA9FC77-9928-49E3-A508-8196E7A98A05}" presName="textRect" presStyleLbl="revTx" presStyleIdx="0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FCBE9470-96FB-4F63-BF66-D640F67EFDE9}" type="pres">
      <dgm:prSet presAssocID="{F80C9CBE-8AFC-4428-8A9A-702B9EB087B7}" presName="sibTrans" presStyleCnt="0"/>
      <dgm:spPr/>
    </dgm:pt>
    <dgm:pt modelId="{24D9DBA4-A6A1-4B01-A305-C715AB0C052C}" type="pres">
      <dgm:prSet presAssocID="{EF4C7D1B-2354-45E7-A1CF-D03832FD94AA}" presName="compNode" presStyleCnt="0"/>
      <dgm:spPr/>
    </dgm:pt>
    <dgm:pt modelId="{68CF4BC3-4FED-4896-AC6E-CFBAB963A88F}" type="pres">
      <dgm:prSet presAssocID="{EF4C7D1B-2354-45E7-A1CF-D03832FD94AA}" presName="iconRect" presStyleLbl="node1" presStyleIdx="1" presStyleCnt="4"/>
      <dgm:spPr>
        <a:blipFill>
          <a:blip xmlns:r="http://schemas.openxmlformats.org/officeDocument/2006/relationships"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irplane"/>
        </a:ext>
      </dgm:extLst>
    </dgm:pt>
    <dgm:pt modelId="{520B5A30-E805-4B28-92D9-865E6E73F8C1}" type="pres">
      <dgm:prSet presAssocID="{EF4C7D1B-2354-45E7-A1CF-D03832FD94AA}" presName="spaceRect" presStyleCnt="0"/>
      <dgm:spPr/>
    </dgm:pt>
    <dgm:pt modelId="{3A594D42-296E-4838-9665-ABBD4B22A2A2}" type="pres">
      <dgm:prSet presAssocID="{EF4C7D1B-2354-45E7-A1CF-D03832FD94AA}" presName="textRect" presStyleLbl="revTx" presStyleIdx="1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E3D39643-8FA6-460B-B951-75438D8068D8}" type="pres">
      <dgm:prSet presAssocID="{7953AFFB-AFF3-4314-9BA8-2989CF885741}" presName="sibTrans" presStyleCnt="0"/>
      <dgm:spPr/>
    </dgm:pt>
    <dgm:pt modelId="{5A0F7544-E181-4B35-9033-E99ED1F5A2F8}" type="pres">
      <dgm:prSet presAssocID="{8FB8B713-370A-459E-A30A-DF2708A659D1}" presName="compNode" presStyleCnt="0"/>
      <dgm:spPr/>
    </dgm:pt>
    <dgm:pt modelId="{6AAC6D00-DEB6-408F-829C-A4062CEBCB9B}" type="pres">
      <dgm:prSet presAssocID="{8FB8B713-370A-459E-A30A-DF2708A659D1}" presName="iconRect" presStyleLbl="node1" presStyleIdx="2" presStyleCnt="4"/>
      <dgm:spPr>
        <a:blipFill>
          <a:blip xmlns:r="http://schemas.openxmlformats.org/officeDocument/2006/relationships" r:embed="rId5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anufacturing"/>
        </a:ext>
      </dgm:extLst>
    </dgm:pt>
    <dgm:pt modelId="{DFD1B36A-5ECB-49BC-9323-6CC04F0197D9}" type="pres">
      <dgm:prSet presAssocID="{8FB8B713-370A-459E-A30A-DF2708A659D1}" presName="spaceRect" presStyleCnt="0"/>
      <dgm:spPr/>
    </dgm:pt>
    <dgm:pt modelId="{1C6A3308-0B94-4E78-8DDD-41B18A11747A}" type="pres">
      <dgm:prSet presAssocID="{8FB8B713-370A-459E-A30A-DF2708A659D1}" presName="textRect" presStyleLbl="revTx" presStyleIdx="2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FF0A951D-97B3-47DA-A1ED-43DB1A124E8E}" type="pres">
      <dgm:prSet presAssocID="{0648BE49-3D55-47A3-90D3-AFAC819D17F9}" presName="sibTrans" presStyleCnt="0"/>
      <dgm:spPr/>
    </dgm:pt>
    <dgm:pt modelId="{099A8CE6-F51D-4675-A2B5-D34D0FBF9885}" type="pres">
      <dgm:prSet presAssocID="{C8766344-3B64-4387-A95F-0D441B914573}" presName="compNode" presStyleCnt="0"/>
      <dgm:spPr/>
    </dgm:pt>
    <dgm:pt modelId="{1C986FC5-BB27-4CB9-8345-EF9A277FE76E}" type="pres">
      <dgm:prSet presAssocID="{C8766344-3B64-4387-A95F-0D441B914573}" presName="iconRect" presStyleLbl="node1" presStyleIdx="3" presStyleCnt="4" custLinFactX="-392590" custLinFactNeighborX="-400000" custLinFactNeighborY="1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orkforce Management"/>
        </a:ext>
      </dgm:extLst>
    </dgm:pt>
    <dgm:pt modelId="{A90D4CBE-9337-4581-8728-C22559B8A124}" type="pres">
      <dgm:prSet presAssocID="{C8766344-3B64-4387-A95F-0D441B914573}" presName="spaceRect" presStyleCnt="0"/>
      <dgm:spPr/>
    </dgm:pt>
    <dgm:pt modelId="{4E5F0D44-8CA8-471D-BFB1-12AE169269B7}" type="pres">
      <dgm:prSet presAssocID="{C8766344-3B64-4387-A95F-0D441B914573}" presName="textRect" presStyleLbl="revTx" presStyleIdx="3" presStyleCnt="4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F6CE70F-08B6-4001-A1B4-2052EA1F8A3A}" type="presOf" srcId="{ADA9FC77-9928-49E3-A508-8196E7A98A05}" destId="{A1DFE4A3-8429-4D6B-B921-C0162AE80BBA}" srcOrd="0" destOrd="0" presId="urn:microsoft.com/office/officeart/2018/2/layout/IconLabelList"/>
    <dgm:cxn modelId="{DDCC2BBD-C448-4CC9-8941-5C27D33809EA}" type="presOf" srcId="{25CB3CA5-59F7-44FA-8695-818494EEBF53}" destId="{5899514C-8665-4451-8512-336C94947D12}" srcOrd="0" destOrd="0" presId="urn:microsoft.com/office/officeart/2018/2/layout/IconLabelList"/>
    <dgm:cxn modelId="{C40EE02A-DAB0-4D36-808C-52E631CF32F8}" srcId="{25CB3CA5-59F7-44FA-8695-818494EEBF53}" destId="{8FB8B713-370A-459E-A30A-DF2708A659D1}" srcOrd="2" destOrd="0" parTransId="{D9599D33-1B11-450D-A3B5-8C8786782329}" sibTransId="{0648BE49-3D55-47A3-90D3-AFAC819D17F9}"/>
    <dgm:cxn modelId="{C05D0299-B5D6-4586-9F8F-7DABA8EA9035}" type="presOf" srcId="{EF4C7D1B-2354-45E7-A1CF-D03832FD94AA}" destId="{3A594D42-296E-4838-9665-ABBD4B22A2A2}" srcOrd="0" destOrd="0" presId="urn:microsoft.com/office/officeart/2018/2/layout/IconLabelList"/>
    <dgm:cxn modelId="{704683D0-F886-4415-B4E6-BF00697FBD8C}" type="presOf" srcId="{8FB8B713-370A-459E-A30A-DF2708A659D1}" destId="{1C6A3308-0B94-4E78-8DDD-41B18A11747A}" srcOrd="0" destOrd="0" presId="urn:microsoft.com/office/officeart/2018/2/layout/IconLabelList"/>
    <dgm:cxn modelId="{EF04A1D8-CCC3-4280-86B5-0DCC10DE4F53}" srcId="{25CB3CA5-59F7-44FA-8695-818494EEBF53}" destId="{EF4C7D1B-2354-45E7-A1CF-D03832FD94AA}" srcOrd="1" destOrd="0" parTransId="{CDBE22EC-57A8-4336-8E0D-5F71967B99EB}" sibTransId="{7953AFFB-AFF3-4314-9BA8-2989CF885741}"/>
    <dgm:cxn modelId="{9D4BB83C-DD91-4CF1-9524-E63F95757264}" type="presOf" srcId="{C8766344-3B64-4387-A95F-0D441B914573}" destId="{4E5F0D44-8CA8-471D-BFB1-12AE169269B7}" srcOrd="0" destOrd="0" presId="urn:microsoft.com/office/officeart/2018/2/layout/IconLabelList"/>
    <dgm:cxn modelId="{8E7FB59D-7B48-4CCB-B2DA-A5FA785942D8}" srcId="{25CB3CA5-59F7-44FA-8695-818494EEBF53}" destId="{C8766344-3B64-4387-A95F-0D441B914573}" srcOrd="3" destOrd="0" parTransId="{4EB8091D-63F4-4027-9519-C69AF2A82300}" sibTransId="{E44945C7-4EBA-4C28-B89C-71DEF0D046A5}"/>
    <dgm:cxn modelId="{CDD54237-7145-4524-BB2B-8C5C3E8FD13E}" srcId="{25CB3CA5-59F7-44FA-8695-818494EEBF53}" destId="{ADA9FC77-9928-49E3-A508-8196E7A98A05}" srcOrd="0" destOrd="0" parTransId="{48E085B7-31B5-4C37-8E77-CF3298DFB89E}" sibTransId="{F80C9CBE-8AFC-4428-8A9A-702B9EB087B7}"/>
    <dgm:cxn modelId="{CB630DA4-62DA-4B6F-803B-DBBD6B21D6AC}" type="presParOf" srcId="{5899514C-8665-4451-8512-336C94947D12}" destId="{EEB9EB8B-5E48-421F-9B4C-8D02F7A64327}" srcOrd="0" destOrd="0" presId="urn:microsoft.com/office/officeart/2018/2/layout/IconLabelList"/>
    <dgm:cxn modelId="{17647F47-826E-48FE-9AE9-6C6EA0F58DD6}" type="presParOf" srcId="{EEB9EB8B-5E48-421F-9B4C-8D02F7A64327}" destId="{3F63A048-6415-44F7-9BEB-E58DB9721434}" srcOrd="0" destOrd="0" presId="urn:microsoft.com/office/officeart/2018/2/layout/IconLabelList"/>
    <dgm:cxn modelId="{341B43FD-AEA8-48C5-A88E-8EEDBD1071E6}" type="presParOf" srcId="{EEB9EB8B-5E48-421F-9B4C-8D02F7A64327}" destId="{7BB32433-AC2E-4881-A463-1D38ED4EF35C}" srcOrd="1" destOrd="0" presId="urn:microsoft.com/office/officeart/2018/2/layout/IconLabelList"/>
    <dgm:cxn modelId="{403E008B-C9F1-4F3E-9594-8145F64DE84C}" type="presParOf" srcId="{EEB9EB8B-5E48-421F-9B4C-8D02F7A64327}" destId="{A1DFE4A3-8429-4D6B-B921-C0162AE80BBA}" srcOrd="2" destOrd="0" presId="urn:microsoft.com/office/officeart/2018/2/layout/IconLabelList"/>
    <dgm:cxn modelId="{61E924A9-F49E-4903-9EAF-92E65B22C9E6}" type="presParOf" srcId="{5899514C-8665-4451-8512-336C94947D12}" destId="{FCBE9470-96FB-4F63-BF66-D640F67EFDE9}" srcOrd="1" destOrd="0" presId="urn:microsoft.com/office/officeart/2018/2/layout/IconLabelList"/>
    <dgm:cxn modelId="{E8A49C70-F61E-4277-A87D-4406A78E7ECB}" type="presParOf" srcId="{5899514C-8665-4451-8512-336C94947D12}" destId="{24D9DBA4-A6A1-4B01-A305-C715AB0C052C}" srcOrd="2" destOrd="0" presId="urn:microsoft.com/office/officeart/2018/2/layout/IconLabelList"/>
    <dgm:cxn modelId="{7E2C2D26-CA8F-4031-A436-C60306909B9F}" type="presParOf" srcId="{24D9DBA4-A6A1-4B01-A305-C715AB0C052C}" destId="{68CF4BC3-4FED-4896-AC6E-CFBAB963A88F}" srcOrd="0" destOrd="0" presId="urn:microsoft.com/office/officeart/2018/2/layout/IconLabelList"/>
    <dgm:cxn modelId="{78A8A5A8-9FC4-4E1C-A2B1-DE1543DCDBF4}" type="presParOf" srcId="{24D9DBA4-A6A1-4B01-A305-C715AB0C052C}" destId="{520B5A30-E805-4B28-92D9-865E6E73F8C1}" srcOrd="1" destOrd="0" presId="urn:microsoft.com/office/officeart/2018/2/layout/IconLabelList"/>
    <dgm:cxn modelId="{377E1994-1B8D-4989-93B7-967B22D066CC}" type="presParOf" srcId="{24D9DBA4-A6A1-4B01-A305-C715AB0C052C}" destId="{3A594D42-296E-4838-9665-ABBD4B22A2A2}" srcOrd="2" destOrd="0" presId="urn:microsoft.com/office/officeart/2018/2/layout/IconLabelList"/>
    <dgm:cxn modelId="{97E1248E-2BBA-4AC0-82A8-5EECE0EC1CCB}" type="presParOf" srcId="{5899514C-8665-4451-8512-336C94947D12}" destId="{E3D39643-8FA6-460B-B951-75438D8068D8}" srcOrd="3" destOrd="0" presId="urn:microsoft.com/office/officeart/2018/2/layout/IconLabelList"/>
    <dgm:cxn modelId="{BF7F446B-73E4-41F7-9295-DC7BDD9C793A}" type="presParOf" srcId="{5899514C-8665-4451-8512-336C94947D12}" destId="{5A0F7544-E181-4B35-9033-E99ED1F5A2F8}" srcOrd="4" destOrd="0" presId="urn:microsoft.com/office/officeart/2018/2/layout/IconLabelList"/>
    <dgm:cxn modelId="{BE7660AE-8CB6-4C1D-BE2B-FBF71394C9EF}" type="presParOf" srcId="{5A0F7544-E181-4B35-9033-E99ED1F5A2F8}" destId="{6AAC6D00-DEB6-408F-829C-A4062CEBCB9B}" srcOrd="0" destOrd="0" presId="urn:microsoft.com/office/officeart/2018/2/layout/IconLabelList"/>
    <dgm:cxn modelId="{83C1637B-336D-4C73-A93D-293730F02367}" type="presParOf" srcId="{5A0F7544-E181-4B35-9033-E99ED1F5A2F8}" destId="{DFD1B36A-5ECB-49BC-9323-6CC04F0197D9}" srcOrd="1" destOrd="0" presId="urn:microsoft.com/office/officeart/2018/2/layout/IconLabelList"/>
    <dgm:cxn modelId="{63026D8A-4AB2-4E78-A4D0-9F727DCCC5E3}" type="presParOf" srcId="{5A0F7544-E181-4B35-9033-E99ED1F5A2F8}" destId="{1C6A3308-0B94-4E78-8DDD-41B18A11747A}" srcOrd="2" destOrd="0" presId="urn:microsoft.com/office/officeart/2018/2/layout/IconLabelList"/>
    <dgm:cxn modelId="{2DEBF667-8112-44D4-B133-B10D60575EA8}" type="presParOf" srcId="{5899514C-8665-4451-8512-336C94947D12}" destId="{FF0A951D-97B3-47DA-A1ED-43DB1A124E8E}" srcOrd="5" destOrd="0" presId="urn:microsoft.com/office/officeart/2018/2/layout/IconLabelList"/>
    <dgm:cxn modelId="{97A7A132-2D3A-4F88-A701-3BC185D4A2C5}" type="presParOf" srcId="{5899514C-8665-4451-8512-336C94947D12}" destId="{099A8CE6-F51D-4675-A2B5-D34D0FBF9885}" srcOrd="6" destOrd="0" presId="urn:microsoft.com/office/officeart/2018/2/layout/IconLabelList"/>
    <dgm:cxn modelId="{F95F62AE-EA5A-4C80-A7D0-66FB8101C8B1}" type="presParOf" srcId="{099A8CE6-F51D-4675-A2B5-D34D0FBF9885}" destId="{1C986FC5-BB27-4CB9-8345-EF9A277FE76E}" srcOrd="0" destOrd="0" presId="urn:microsoft.com/office/officeart/2018/2/layout/IconLabelList"/>
    <dgm:cxn modelId="{2B4E4EBD-F0D1-4BB1-83EA-478C74CF0A9D}" type="presParOf" srcId="{099A8CE6-F51D-4675-A2B5-D34D0FBF9885}" destId="{A90D4CBE-9337-4581-8728-C22559B8A124}" srcOrd="1" destOrd="0" presId="urn:microsoft.com/office/officeart/2018/2/layout/IconLabelList"/>
    <dgm:cxn modelId="{780FBBC1-B955-46F0-911A-805DF51D8D03}" type="presParOf" srcId="{099A8CE6-F51D-4675-A2B5-D34D0FBF9885}" destId="{4E5F0D44-8CA8-471D-BFB1-12AE169269B7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4D1AAE4-55A6-4F17-BFEA-910DA09B5F97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A00615B7-05D1-4DB4-9DB6-F473DB521DC6}">
      <dgm:prSet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Boeing and Airbus: 1600+/year</a:t>
          </a:r>
        </a:p>
      </dgm:t>
    </dgm:pt>
    <dgm:pt modelId="{D6B0D2AF-D03A-4E65-9650-A6A9DE557C6D}" type="parTrans" cxnId="{11D2129E-5C1D-45F6-861D-C65E828ED43C}">
      <dgm:prSet/>
      <dgm:spPr/>
      <dgm:t>
        <a:bodyPr/>
        <a:lstStyle/>
        <a:p>
          <a:endParaRPr lang="en-US"/>
        </a:p>
      </dgm:t>
    </dgm:pt>
    <dgm:pt modelId="{4EC6C477-BC23-4289-AE52-0627E86B4A7C}" type="sibTrans" cxnId="{11D2129E-5C1D-45F6-861D-C65E828ED43C}">
      <dgm:prSet/>
      <dgm:spPr/>
      <dgm:t>
        <a:bodyPr/>
        <a:lstStyle/>
        <a:p>
          <a:endParaRPr lang="en-US"/>
        </a:p>
      </dgm:t>
    </dgm:pt>
    <dgm:pt modelId="{DDA92EBA-E686-4121-A234-68D90349F707}">
      <dgm:prSet/>
      <dgm:spPr/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General Aviation: ~2000</a:t>
          </a:r>
        </a:p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(piston, turboprop, business jets)</a:t>
          </a:r>
        </a:p>
      </dgm:t>
    </dgm:pt>
    <dgm:pt modelId="{C5E43E7A-8C8C-44E4-83EE-4748200989A8}" type="parTrans" cxnId="{5EEF4995-75BE-4F2C-8BBD-2950B538009A}">
      <dgm:prSet/>
      <dgm:spPr/>
      <dgm:t>
        <a:bodyPr/>
        <a:lstStyle/>
        <a:p>
          <a:endParaRPr lang="en-US"/>
        </a:p>
      </dgm:t>
    </dgm:pt>
    <dgm:pt modelId="{F31E6917-70C0-4B44-9B8E-BEF7707A580C}" type="sibTrans" cxnId="{5EEF4995-75BE-4F2C-8BBD-2950B538009A}">
      <dgm:prSet/>
      <dgm:spPr/>
      <dgm:t>
        <a:bodyPr/>
        <a:lstStyle/>
        <a:p>
          <a:endParaRPr lang="en-US"/>
        </a:p>
      </dgm:t>
    </dgm:pt>
    <dgm:pt modelId="{493F2A25-0019-4C84-8981-B7899687E82C}">
      <dgm:prSet/>
      <dgm:spPr/>
      <dgm:t>
        <a:bodyPr/>
        <a:lstStyle/>
        <a:p>
          <a:r>
            <a:rPr lang="en-US" b="1" dirty="0" err="1">
              <a:latin typeface="Arial" panose="020B0604020202020204" pitchFamily="34" charset="0"/>
              <a:cs typeface="Arial" panose="020B0604020202020204" pitchFamily="34" charset="0"/>
            </a:rPr>
            <a:t>Rotocraft</a:t>
          </a:r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: 1020</a:t>
          </a:r>
        </a:p>
      </dgm:t>
    </dgm:pt>
    <dgm:pt modelId="{C0A55A58-9C63-41C1-8A92-053431194E2D}" type="parTrans" cxnId="{1D52F3F3-FAA3-461B-8E8D-C16F60352228}">
      <dgm:prSet/>
      <dgm:spPr/>
      <dgm:t>
        <a:bodyPr/>
        <a:lstStyle/>
        <a:p>
          <a:endParaRPr lang="en-US"/>
        </a:p>
      </dgm:t>
    </dgm:pt>
    <dgm:pt modelId="{92053E84-C6AC-42D8-ADB6-5A8BE86F278C}" type="sibTrans" cxnId="{1D52F3F3-FAA3-461B-8E8D-C16F60352228}">
      <dgm:prSet/>
      <dgm:spPr/>
      <dgm:t>
        <a:bodyPr/>
        <a:lstStyle/>
        <a:p>
          <a:endParaRPr lang="en-US"/>
        </a:p>
      </dgm:t>
    </dgm:pt>
    <dgm:pt modelId="{001B6E2A-E6F1-4C86-B878-947FCE97F542}">
      <dgm:prSet custT="1"/>
      <dgm:spPr/>
      <dgm:t>
        <a:bodyPr/>
        <a:lstStyle/>
        <a:p>
          <a:r>
            <a:rPr lang="en-US" sz="2200" b="1" dirty="0">
              <a:latin typeface="Arial" panose="020B0604020202020204" pitchFamily="34" charset="0"/>
              <a:cs typeface="Arial" panose="020B0604020202020204" pitchFamily="34" charset="0"/>
            </a:rPr>
            <a:t>Cars: 70M (OICA, 2018)</a:t>
          </a:r>
        </a:p>
        <a:p>
          <a:r>
            <a:rPr lang="en-US" sz="2200" b="1" dirty="0">
              <a:latin typeface="Arial" panose="020B0604020202020204" pitchFamily="34" charset="0"/>
              <a:cs typeface="Arial" panose="020B0604020202020204" pitchFamily="34" charset="0"/>
            </a:rPr>
            <a:t>Cars in US: 2.8M</a:t>
          </a:r>
        </a:p>
      </dgm:t>
    </dgm:pt>
    <dgm:pt modelId="{8AEE056D-F055-4E07-84A5-1D1D5087867A}" type="parTrans" cxnId="{F52927A6-91EB-4837-9A8C-BC121DE8A081}">
      <dgm:prSet/>
      <dgm:spPr/>
      <dgm:t>
        <a:bodyPr/>
        <a:lstStyle/>
        <a:p>
          <a:endParaRPr lang="en-US"/>
        </a:p>
      </dgm:t>
    </dgm:pt>
    <dgm:pt modelId="{1A0113BF-D3EA-4C55-8E4E-D9A6293511E8}" type="sibTrans" cxnId="{F52927A6-91EB-4837-9A8C-BC121DE8A081}">
      <dgm:prSet/>
      <dgm:spPr/>
      <dgm:t>
        <a:bodyPr/>
        <a:lstStyle/>
        <a:p>
          <a:endParaRPr lang="en-US"/>
        </a:p>
      </dgm:t>
    </dgm:pt>
    <dgm:pt modelId="{82F484F1-6181-4B7D-B14C-2967A56F0ACF}" type="pres">
      <dgm:prSet presAssocID="{44D1AAE4-55A6-4F17-BFEA-910DA09B5F97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128D00-E8A3-4233-AE4A-0CDCD8C8A405}" type="pres">
      <dgm:prSet presAssocID="{A00615B7-05D1-4DB4-9DB6-F473DB521DC6}" presName="compNode" presStyleCnt="0"/>
      <dgm:spPr/>
    </dgm:pt>
    <dgm:pt modelId="{DF79411B-499D-4799-AA4E-101D001D2D63}" type="pres">
      <dgm:prSet presAssocID="{A00615B7-05D1-4DB4-9DB6-F473DB521DC6}" presName="bgRect" presStyleLbl="bgShp" presStyleIdx="0" presStyleCnt="4" custLinFactNeighborX="33" custLinFactNeighborY="-895"/>
      <dgm:spPr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 t="-213000" b="-213000"/>
          </a:stretch>
        </a:blipFill>
      </dgm:spPr>
    </dgm:pt>
    <dgm:pt modelId="{6159D2BB-DEBF-4A7A-A34D-04936D5627E7}" type="pres">
      <dgm:prSet presAssocID="{A00615B7-05D1-4DB4-9DB6-F473DB521DC6}" presName="iconRect" presStyleLbl="node1" presStyleIdx="0" presStyleCnt="4" custLinFactY="200000" custLinFactNeighborX="46363" custLinFactNeighborY="27481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elicopter"/>
        </a:ext>
      </dgm:extLst>
    </dgm:pt>
    <dgm:pt modelId="{DD01590C-D5EE-49BE-9B64-AFEA2EA44B68}" type="pres">
      <dgm:prSet presAssocID="{A00615B7-05D1-4DB4-9DB6-F473DB521DC6}" presName="spaceRect" presStyleCnt="0"/>
      <dgm:spPr/>
    </dgm:pt>
    <dgm:pt modelId="{EF510876-18A7-47C9-B240-7720F9BFC676}" type="pres">
      <dgm:prSet presAssocID="{A00615B7-05D1-4DB4-9DB6-F473DB521DC6}" presName="parTx" presStyleLbl="revTx" presStyleIdx="0" presStyleCnt="4" custLinFactNeighborX="-9668" custLinFactNeighborY="-895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0C3A7303-BECB-4E13-ABE3-EF500A2F2860}" type="pres">
      <dgm:prSet presAssocID="{4EC6C477-BC23-4289-AE52-0627E86B4A7C}" presName="sibTrans" presStyleCnt="0"/>
      <dgm:spPr/>
    </dgm:pt>
    <dgm:pt modelId="{0DC1C80D-CB9D-4C9C-8B8E-96744A46738C}" type="pres">
      <dgm:prSet presAssocID="{DDA92EBA-E686-4121-A234-68D90349F707}" presName="compNode" presStyleCnt="0"/>
      <dgm:spPr/>
    </dgm:pt>
    <dgm:pt modelId="{4DA6D0F0-9B7D-47EB-8C7A-F3DFFAF12413}" type="pres">
      <dgm:prSet presAssocID="{DDA92EBA-E686-4121-A234-68D90349F707}" presName="bgRect" presStyleLbl="bgShp" presStyleIdx="1" presStyleCnt="4"/>
      <dgm:spPr>
        <a:solidFill>
          <a:srgbClr val="00B0F0"/>
        </a:solidFill>
      </dgm:spPr>
      <dgm:t>
        <a:bodyPr/>
        <a:lstStyle/>
        <a:p>
          <a:endParaRPr lang="en-US"/>
        </a:p>
      </dgm:t>
    </dgm:pt>
    <dgm:pt modelId="{98C61B02-E860-4F56-BE9D-41086C2E44B5}" type="pres">
      <dgm:prSet presAssocID="{DDA92EBA-E686-4121-A234-68D90349F707}" presName="iconRect" presStyleLbl="node1" presStyleIdx="1" presStyleCnt="4"/>
      <dgm:spPr>
        <a:blipFill>
          <a:blip xmlns:r="http://schemas.openxmlformats.org/officeDocument/2006/relationships"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Airplane"/>
        </a:ext>
      </dgm:extLst>
    </dgm:pt>
    <dgm:pt modelId="{068E5087-ADE9-4ADF-9A5D-2ECC62881552}" type="pres">
      <dgm:prSet presAssocID="{DDA92EBA-E686-4121-A234-68D90349F707}" presName="spaceRect" presStyleCnt="0"/>
      <dgm:spPr/>
    </dgm:pt>
    <dgm:pt modelId="{A1A2FC51-3D2D-4FA2-9905-F947E5FFCA9C}" type="pres">
      <dgm:prSet presAssocID="{DDA92EBA-E686-4121-A234-68D90349F707}" presName="parTx" presStyleLbl="revTx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F991832-FCFA-4131-8F07-25B8EA219661}" type="pres">
      <dgm:prSet presAssocID="{F31E6917-70C0-4B44-9B8E-BEF7707A580C}" presName="sibTrans" presStyleCnt="0"/>
      <dgm:spPr/>
    </dgm:pt>
    <dgm:pt modelId="{BFCD671B-AD99-40D2-A3A8-C7414F11466F}" type="pres">
      <dgm:prSet presAssocID="{493F2A25-0019-4C84-8981-B7899687E82C}" presName="compNode" presStyleCnt="0"/>
      <dgm:spPr/>
    </dgm:pt>
    <dgm:pt modelId="{5794F54B-CCC3-4922-959C-9CC39B6A3B81}" type="pres">
      <dgm:prSet presAssocID="{493F2A25-0019-4C84-8981-B7899687E82C}" presName="bgRect" presStyleLbl="bgShp" presStyleIdx="2" presStyleCnt="4" custLinFactNeighborX="796" custLinFactNeighborY="0"/>
      <dgm:spPr>
        <a:solidFill>
          <a:schemeClr val="bg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BE2E094F-51C8-4506-BE71-B603739B5BA3}" type="pres">
      <dgm:prSet presAssocID="{493F2A25-0019-4C84-8981-B7899687E82C}" presName="iconRect" presStyleLbl="node1" presStyleIdx="2" presStyleCnt="4" custLinFactNeighborX="-4530" custLinFactNeighborY="319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Helicopter"/>
        </a:ext>
      </dgm:extLst>
    </dgm:pt>
    <dgm:pt modelId="{F1ACF882-63F1-4CAB-9DDB-C83E5047CB36}" type="pres">
      <dgm:prSet presAssocID="{493F2A25-0019-4C84-8981-B7899687E82C}" presName="spaceRect" presStyleCnt="0"/>
      <dgm:spPr/>
    </dgm:pt>
    <dgm:pt modelId="{12789B61-D20C-4AB8-8B0C-047A08F7C1BE}" type="pres">
      <dgm:prSet presAssocID="{493F2A25-0019-4C84-8981-B7899687E82C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9B570395-5A21-44BC-A405-48DFF49E5F38}" type="pres">
      <dgm:prSet presAssocID="{92053E84-C6AC-42D8-ADB6-5A8BE86F278C}" presName="sibTrans" presStyleCnt="0"/>
      <dgm:spPr/>
    </dgm:pt>
    <dgm:pt modelId="{D0BB0FD4-A1A5-4633-8943-751A8E42F1D0}" type="pres">
      <dgm:prSet presAssocID="{001B6E2A-E6F1-4C86-B878-947FCE97F542}" presName="compNode" presStyleCnt="0"/>
      <dgm:spPr/>
    </dgm:pt>
    <dgm:pt modelId="{1E2AB090-3CBE-4B47-B3B8-BC08A624180D}" type="pres">
      <dgm:prSet presAssocID="{001B6E2A-E6F1-4C86-B878-947FCE97F542}" presName="bgRect" presStyleLbl="bgShp" presStyleIdx="3" presStyleCnt="4" custLinFactNeighborX="-1712" custLinFactNeighborY="737"/>
      <dgm:spPr>
        <a:solidFill>
          <a:srgbClr val="92D050"/>
        </a:solidFill>
      </dgm:spPr>
      <dgm:t>
        <a:bodyPr/>
        <a:lstStyle/>
        <a:p>
          <a:endParaRPr lang="en-US"/>
        </a:p>
      </dgm:t>
    </dgm:pt>
    <dgm:pt modelId="{A30B8328-2AE8-4792-9B8B-CE0F48CE6E2E}" type="pres">
      <dgm:prSet presAssocID="{001B6E2A-E6F1-4C86-B878-947FCE97F542}" presName="iconRect" presStyleLbl="node1" presStyleIdx="3" presStyleCnt="4"/>
      <dgm:spPr>
        <a:blipFill>
          <a:blip xmlns:r="http://schemas.openxmlformats.org/officeDocument/2006/relationships"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Car"/>
        </a:ext>
      </dgm:extLst>
    </dgm:pt>
    <dgm:pt modelId="{CC8FC298-F8CB-40F0-91C3-281405CFB780}" type="pres">
      <dgm:prSet presAssocID="{001B6E2A-E6F1-4C86-B878-947FCE97F542}" presName="spaceRect" presStyleCnt="0"/>
      <dgm:spPr/>
    </dgm:pt>
    <dgm:pt modelId="{ACDD0BC7-D2CA-4A7E-9EB7-F6C809720538}" type="pres">
      <dgm:prSet presAssocID="{001B6E2A-E6F1-4C86-B878-947FCE97F542}" presName="parTx" presStyleLbl="revTx" presStyleIdx="3" presStyleCnt="4" custScaleX="100278" custLinFactNeighborX="21051" custLinFactNeighborY="19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E2C2EF36-64FE-46FD-8026-749AD5E1F3E2}" type="presOf" srcId="{001B6E2A-E6F1-4C86-B878-947FCE97F542}" destId="{ACDD0BC7-D2CA-4A7E-9EB7-F6C809720538}" srcOrd="0" destOrd="0" presId="urn:microsoft.com/office/officeart/2018/2/layout/IconVerticalSolidList"/>
    <dgm:cxn modelId="{11D2129E-5C1D-45F6-861D-C65E828ED43C}" srcId="{44D1AAE4-55A6-4F17-BFEA-910DA09B5F97}" destId="{A00615B7-05D1-4DB4-9DB6-F473DB521DC6}" srcOrd="0" destOrd="0" parTransId="{D6B0D2AF-D03A-4E65-9650-A6A9DE557C6D}" sibTransId="{4EC6C477-BC23-4289-AE52-0627E86B4A7C}"/>
    <dgm:cxn modelId="{997E0056-8090-45B5-92A9-92D44F886375}" type="presOf" srcId="{493F2A25-0019-4C84-8981-B7899687E82C}" destId="{12789B61-D20C-4AB8-8B0C-047A08F7C1BE}" srcOrd="0" destOrd="0" presId="urn:microsoft.com/office/officeart/2018/2/layout/IconVerticalSolidList"/>
    <dgm:cxn modelId="{F52927A6-91EB-4837-9A8C-BC121DE8A081}" srcId="{44D1AAE4-55A6-4F17-BFEA-910DA09B5F97}" destId="{001B6E2A-E6F1-4C86-B878-947FCE97F542}" srcOrd="3" destOrd="0" parTransId="{8AEE056D-F055-4E07-84A5-1D1D5087867A}" sibTransId="{1A0113BF-D3EA-4C55-8E4E-D9A6293511E8}"/>
    <dgm:cxn modelId="{5BCE2702-CE29-42E6-B084-FF245BD44225}" type="presOf" srcId="{A00615B7-05D1-4DB4-9DB6-F473DB521DC6}" destId="{EF510876-18A7-47C9-B240-7720F9BFC676}" srcOrd="0" destOrd="0" presId="urn:microsoft.com/office/officeart/2018/2/layout/IconVerticalSolidList"/>
    <dgm:cxn modelId="{2DB48668-5F30-49D0-A575-30DFD815F02F}" type="presOf" srcId="{DDA92EBA-E686-4121-A234-68D90349F707}" destId="{A1A2FC51-3D2D-4FA2-9905-F947E5FFCA9C}" srcOrd="0" destOrd="0" presId="urn:microsoft.com/office/officeart/2018/2/layout/IconVerticalSolidList"/>
    <dgm:cxn modelId="{1D52F3F3-FAA3-461B-8E8D-C16F60352228}" srcId="{44D1AAE4-55A6-4F17-BFEA-910DA09B5F97}" destId="{493F2A25-0019-4C84-8981-B7899687E82C}" srcOrd="2" destOrd="0" parTransId="{C0A55A58-9C63-41C1-8A92-053431194E2D}" sibTransId="{92053E84-C6AC-42D8-ADB6-5A8BE86F278C}"/>
    <dgm:cxn modelId="{5EEF4995-75BE-4F2C-8BBD-2950B538009A}" srcId="{44D1AAE4-55A6-4F17-BFEA-910DA09B5F97}" destId="{DDA92EBA-E686-4121-A234-68D90349F707}" srcOrd="1" destOrd="0" parTransId="{C5E43E7A-8C8C-44E4-83EE-4748200989A8}" sibTransId="{F31E6917-70C0-4B44-9B8E-BEF7707A580C}"/>
    <dgm:cxn modelId="{293623B0-90C1-47F2-ACBE-455FCE4F3101}" type="presOf" srcId="{44D1AAE4-55A6-4F17-BFEA-910DA09B5F97}" destId="{82F484F1-6181-4B7D-B14C-2967A56F0ACF}" srcOrd="0" destOrd="0" presId="urn:microsoft.com/office/officeart/2018/2/layout/IconVerticalSolidList"/>
    <dgm:cxn modelId="{F43CE199-0618-46EF-B534-749A1E254690}" type="presParOf" srcId="{82F484F1-6181-4B7D-B14C-2967A56F0ACF}" destId="{EF128D00-E8A3-4233-AE4A-0CDCD8C8A405}" srcOrd="0" destOrd="0" presId="urn:microsoft.com/office/officeart/2018/2/layout/IconVerticalSolidList"/>
    <dgm:cxn modelId="{2DCB1935-03C5-4676-B0AD-9DDE46E292BF}" type="presParOf" srcId="{EF128D00-E8A3-4233-AE4A-0CDCD8C8A405}" destId="{DF79411B-499D-4799-AA4E-101D001D2D63}" srcOrd="0" destOrd="0" presId="urn:microsoft.com/office/officeart/2018/2/layout/IconVerticalSolidList"/>
    <dgm:cxn modelId="{5E1D3661-A920-4259-9E96-02AE88ADD297}" type="presParOf" srcId="{EF128D00-E8A3-4233-AE4A-0CDCD8C8A405}" destId="{6159D2BB-DEBF-4A7A-A34D-04936D5627E7}" srcOrd="1" destOrd="0" presId="urn:microsoft.com/office/officeart/2018/2/layout/IconVerticalSolidList"/>
    <dgm:cxn modelId="{9BD85D5D-8E92-4006-9C05-FA4C676111A6}" type="presParOf" srcId="{EF128D00-E8A3-4233-AE4A-0CDCD8C8A405}" destId="{DD01590C-D5EE-49BE-9B64-AFEA2EA44B68}" srcOrd="2" destOrd="0" presId="urn:microsoft.com/office/officeart/2018/2/layout/IconVerticalSolidList"/>
    <dgm:cxn modelId="{D2A2E472-5DDF-499D-BE16-FA998886741F}" type="presParOf" srcId="{EF128D00-E8A3-4233-AE4A-0CDCD8C8A405}" destId="{EF510876-18A7-47C9-B240-7720F9BFC676}" srcOrd="3" destOrd="0" presId="urn:microsoft.com/office/officeart/2018/2/layout/IconVerticalSolidList"/>
    <dgm:cxn modelId="{7E78111D-45BE-44D1-9F31-B67E87E7F843}" type="presParOf" srcId="{82F484F1-6181-4B7D-B14C-2967A56F0ACF}" destId="{0C3A7303-BECB-4E13-ABE3-EF500A2F2860}" srcOrd="1" destOrd="0" presId="urn:microsoft.com/office/officeart/2018/2/layout/IconVerticalSolidList"/>
    <dgm:cxn modelId="{73A4711E-3B95-48D4-91ED-20733C2171AE}" type="presParOf" srcId="{82F484F1-6181-4B7D-B14C-2967A56F0ACF}" destId="{0DC1C80D-CB9D-4C9C-8B8E-96744A46738C}" srcOrd="2" destOrd="0" presId="urn:microsoft.com/office/officeart/2018/2/layout/IconVerticalSolidList"/>
    <dgm:cxn modelId="{5D7FD43C-B566-4EDC-9445-295DA068C82D}" type="presParOf" srcId="{0DC1C80D-CB9D-4C9C-8B8E-96744A46738C}" destId="{4DA6D0F0-9B7D-47EB-8C7A-F3DFFAF12413}" srcOrd="0" destOrd="0" presId="urn:microsoft.com/office/officeart/2018/2/layout/IconVerticalSolidList"/>
    <dgm:cxn modelId="{348A0B92-81FC-4379-AC46-E4071B17B627}" type="presParOf" srcId="{0DC1C80D-CB9D-4C9C-8B8E-96744A46738C}" destId="{98C61B02-E860-4F56-BE9D-41086C2E44B5}" srcOrd="1" destOrd="0" presId="urn:microsoft.com/office/officeart/2018/2/layout/IconVerticalSolidList"/>
    <dgm:cxn modelId="{E83AFCED-5DD9-4DDE-BFE7-7F9E5F603BF1}" type="presParOf" srcId="{0DC1C80D-CB9D-4C9C-8B8E-96744A46738C}" destId="{068E5087-ADE9-4ADF-9A5D-2ECC62881552}" srcOrd="2" destOrd="0" presId="urn:microsoft.com/office/officeart/2018/2/layout/IconVerticalSolidList"/>
    <dgm:cxn modelId="{20391278-FD79-4F6A-97B8-E21EE4BAECA5}" type="presParOf" srcId="{0DC1C80D-CB9D-4C9C-8B8E-96744A46738C}" destId="{A1A2FC51-3D2D-4FA2-9905-F947E5FFCA9C}" srcOrd="3" destOrd="0" presId="urn:microsoft.com/office/officeart/2018/2/layout/IconVerticalSolidList"/>
    <dgm:cxn modelId="{41F33463-A397-45B7-83FA-AC16F57B7D19}" type="presParOf" srcId="{82F484F1-6181-4B7D-B14C-2967A56F0ACF}" destId="{1F991832-FCFA-4131-8F07-25B8EA219661}" srcOrd="3" destOrd="0" presId="urn:microsoft.com/office/officeart/2018/2/layout/IconVerticalSolidList"/>
    <dgm:cxn modelId="{0CD9D0B6-9EF4-486F-A520-BCB76F085D4D}" type="presParOf" srcId="{82F484F1-6181-4B7D-B14C-2967A56F0ACF}" destId="{BFCD671B-AD99-40D2-A3A8-C7414F11466F}" srcOrd="4" destOrd="0" presId="urn:microsoft.com/office/officeart/2018/2/layout/IconVerticalSolidList"/>
    <dgm:cxn modelId="{5DBDA325-9715-4015-9D7D-DC6477929E67}" type="presParOf" srcId="{BFCD671B-AD99-40D2-A3A8-C7414F11466F}" destId="{5794F54B-CCC3-4922-959C-9CC39B6A3B81}" srcOrd="0" destOrd="0" presId="urn:microsoft.com/office/officeart/2018/2/layout/IconVerticalSolidList"/>
    <dgm:cxn modelId="{7363F518-1926-4BD9-9E15-6F8BAE8E4728}" type="presParOf" srcId="{BFCD671B-AD99-40D2-A3A8-C7414F11466F}" destId="{BE2E094F-51C8-4506-BE71-B603739B5BA3}" srcOrd="1" destOrd="0" presId="urn:microsoft.com/office/officeart/2018/2/layout/IconVerticalSolidList"/>
    <dgm:cxn modelId="{F84820DC-48D5-4D37-8675-7B5D69945028}" type="presParOf" srcId="{BFCD671B-AD99-40D2-A3A8-C7414F11466F}" destId="{F1ACF882-63F1-4CAB-9DDB-C83E5047CB36}" srcOrd="2" destOrd="0" presId="urn:microsoft.com/office/officeart/2018/2/layout/IconVerticalSolidList"/>
    <dgm:cxn modelId="{E5B8FC3E-BDAB-4179-883E-3A6D07BD4C9F}" type="presParOf" srcId="{BFCD671B-AD99-40D2-A3A8-C7414F11466F}" destId="{12789B61-D20C-4AB8-8B0C-047A08F7C1BE}" srcOrd="3" destOrd="0" presId="urn:microsoft.com/office/officeart/2018/2/layout/IconVerticalSolidList"/>
    <dgm:cxn modelId="{379A03F5-3F14-4EC1-9B9A-DEC24FDD6D84}" type="presParOf" srcId="{82F484F1-6181-4B7D-B14C-2967A56F0ACF}" destId="{9B570395-5A21-44BC-A405-48DFF49E5F38}" srcOrd="5" destOrd="0" presId="urn:microsoft.com/office/officeart/2018/2/layout/IconVerticalSolidList"/>
    <dgm:cxn modelId="{41E3B472-24E1-420A-AFA6-6E561A954EED}" type="presParOf" srcId="{82F484F1-6181-4B7D-B14C-2967A56F0ACF}" destId="{D0BB0FD4-A1A5-4633-8943-751A8E42F1D0}" srcOrd="6" destOrd="0" presId="urn:microsoft.com/office/officeart/2018/2/layout/IconVerticalSolidList"/>
    <dgm:cxn modelId="{9FE3A1AE-E75D-4CD7-9F25-986FFB48E114}" type="presParOf" srcId="{D0BB0FD4-A1A5-4633-8943-751A8E42F1D0}" destId="{1E2AB090-3CBE-4B47-B3B8-BC08A624180D}" srcOrd="0" destOrd="0" presId="urn:microsoft.com/office/officeart/2018/2/layout/IconVerticalSolidList"/>
    <dgm:cxn modelId="{FB983153-C3DC-4A6D-AF52-3B4D4EECF8E4}" type="presParOf" srcId="{D0BB0FD4-A1A5-4633-8943-751A8E42F1D0}" destId="{A30B8328-2AE8-4792-9B8B-CE0F48CE6E2E}" srcOrd="1" destOrd="0" presId="urn:microsoft.com/office/officeart/2018/2/layout/IconVerticalSolidList"/>
    <dgm:cxn modelId="{993858AF-75FD-426A-8ABF-61002F9C3D11}" type="presParOf" srcId="{D0BB0FD4-A1A5-4633-8943-751A8E42F1D0}" destId="{CC8FC298-F8CB-40F0-91C3-281405CFB780}" srcOrd="2" destOrd="0" presId="urn:microsoft.com/office/officeart/2018/2/layout/IconVerticalSolidList"/>
    <dgm:cxn modelId="{3CA7B4B5-FA61-405E-8112-2C0D05670849}" type="presParOf" srcId="{D0BB0FD4-A1A5-4633-8943-751A8E42F1D0}" destId="{ACDD0BC7-D2CA-4A7E-9EB7-F6C80972053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61A0BD2-6544-4C52-8E06-A39DB63D3C33}" type="doc">
      <dgm:prSet loTypeId="urn:microsoft.com/office/officeart/2018/2/layout/IconLabelDescription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AA7B5FB8-972A-4BDD-9A9E-D46D6907A5E4}">
      <dgm:prSet custT="1"/>
      <dgm:spPr/>
      <dgm:t>
        <a:bodyPr/>
        <a:lstStyle/>
        <a:p>
          <a:pPr>
            <a:defRPr b="1"/>
          </a:pPr>
          <a:r>
            <a: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Many calls, texts, and interactions about looking for suppliers and manufacturers</a:t>
          </a:r>
        </a:p>
      </dgm:t>
    </dgm:pt>
    <dgm:pt modelId="{0B6543CC-FD99-4A9D-AAC1-12576B6D8BC0}" type="parTrans" cxnId="{CEFC615A-4E63-41FD-9E72-0F81DD2ABA59}">
      <dgm:prSet/>
      <dgm:spPr/>
      <dgm:t>
        <a:bodyPr/>
        <a:lstStyle/>
        <a:p>
          <a:endParaRPr lang="en-US"/>
        </a:p>
      </dgm:t>
    </dgm:pt>
    <dgm:pt modelId="{15832BC7-9280-4CAE-BEDD-6A02E4214327}" type="sibTrans" cxnId="{CEFC615A-4E63-41FD-9E72-0F81DD2ABA59}">
      <dgm:prSet/>
      <dgm:spPr/>
      <dgm:t>
        <a:bodyPr/>
        <a:lstStyle/>
        <a:p>
          <a:endParaRPr lang="en-US"/>
        </a:p>
      </dgm:t>
    </dgm:pt>
    <dgm:pt modelId="{0408B692-0E59-481F-8EC0-0C7DE8BC9F64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Over-molding</a:t>
          </a:r>
        </a:p>
      </dgm:t>
    </dgm:pt>
    <dgm:pt modelId="{A42B5C00-8A7F-42CA-81A6-772A52E2DA6F}" type="parTrans" cxnId="{DE7B3445-9ABB-4778-B88E-A9BEC2EEE049}">
      <dgm:prSet/>
      <dgm:spPr/>
      <dgm:t>
        <a:bodyPr/>
        <a:lstStyle/>
        <a:p>
          <a:endParaRPr lang="en-US"/>
        </a:p>
      </dgm:t>
    </dgm:pt>
    <dgm:pt modelId="{A72E07C9-2D09-4A75-B47B-C5D891C78823}" type="sibTrans" cxnId="{DE7B3445-9ABB-4778-B88E-A9BEC2EEE049}">
      <dgm:prSet/>
      <dgm:spPr/>
      <dgm:t>
        <a:bodyPr/>
        <a:lstStyle/>
        <a:p>
          <a:endParaRPr lang="en-US"/>
        </a:p>
      </dgm:t>
    </dgm:pt>
    <dgm:pt modelId="{7951DA9C-89D5-4D20-84F5-4E4B87AF40FA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Actuators</a:t>
          </a:r>
        </a:p>
      </dgm:t>
    </dgm:pt>
    <dgm:pt modelId="{DAF9AF9F-19A1-4F9B-8B3F-5DBC7D46743C}" type="parTrans" cxnId="{74DF76E9-9371-4AAA-A4CF-03213683D8C3}">
      <dgm:prSet/>
      <dgm:spPr/>
      <dgm:t>
        <a:bodyPr/>
        <a:lstStyle/>
        <a:p>
          <a:endParaRPr lang="en-US"/>
        </a:p>
      </dgm:t>
    </dgm:pt>
    <dgm:pt modelId="{8F79411E-F67F-47E3-9565-395428B42452}" type="sibTrans" cxnId="{74DF76E9-9371-4AAA-A4CF-03213683D8C3}">
      <dgm:prSet/>
      <dgm:spPr/>
      <dgm:t>
        <a:bodyPr/>
        <a:lstStyle/>
        <a:p>
          <a:endParaRPr lang="en-US"/>
        </a:p>
      </dgm:t>
    </dgm:pt>
    <dgm:pt modelId="{DF131795-6C9B-4AAC-A675-1481BBEEAC1F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Electric motors</a:t>
          </a:r>
        </a:p>
      </dgm:t>
    </dgm:pt>
    <dgm:pt modelId="{1464EA09-42CA-4051-8C9C-0755A8B1FD10}" type="parTrans" cxnId="{8F19458C-F3A4-46DA-A4A7-DD6FDA65A423}">
      <dgm:prSet/>
      <dgm:spPr/>
      <dgm:t>
        <a:bodyPr/>
        <a:lstStyle/>
        <a:p>
          <a:endParaRPr lang="en-US"/>
        </a:p>
      </dgm:t>
    </dgm:pt>
    <dgm:pt modelId="{4DB6DB61-6E44-42DB-9D93-2F613C378478}" type="sibTrans" cxnId="{8F19458C-F3A4-46DA-A4A7-DD6FDA65A423}">
      <dgm:prSet/>
      <dgm:spPr/>
      <dgm:t>
        <a:bodyPr/>
        <a:lstStyle/>
        <a:p>
          <a:endParaRPr lang="en-US"/>
        </a:p>
      </dgm:t>
    </dgm:pt>
    <dgm:pt modelId="{45A6B513-CB0D-4CF3-9740-4E612136C182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Propellers</a:t>
          </a:r>
        </a:p>
      </dgm:t>
    </dgm:pt>
    <dgm:pt modelId="{B71F071C-D164-4217-BFCB-64D52D50373A}" type="parTrans" cxnId="{BE555FE3-3B2D-4052-8D01-EDDD4BF6A6FB}">
      <dgm:prSet/>
      <dgm:spPr/>
      <dgm:t>
        <a:bodyPr/>
        <a:lstStyle/>
        <a:p>
          <a:endParaRPr lang="en-US"/>
        </a:p>
      </dgm:t>
    </dgm:pt>
    <dgm:pt modelId="{F3B6312F-2AD8-4FB2-AF25-FE6A0513AEB2}" type="sibTrans" cxnId="{BE555FE3-3B2D-4052-8D01-EDDD4BF6A6FB}">
      <dgm:prSet/>
      <dgm:spPr/>
      <dgm:t>
        <a:bodyPr/>
        <a:lstStyle/>
        <a:p>
          <a:endParaRPr lang="en-US"/>
        </a:p>
      </dgm:t>
    </dgm:pt>
    <dgm:pt modelId="{2DF2CEDD-A561-43B1-9B53-DEE5BCBF3B43}">
      <dgm:prSet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Casting</a:t>
          </a:r>
        </a:p>
        <a:p>
          <a:pPr>
            <a:buFont typeface="Arial" panose="020B0604020202020204" pitchFamily="34" charset="0"/>
            <a:buChar char="•"/>
          </a:pPr>
          <a:r>
            <a: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Many other components and manufacturing needs</a:t>
          </a:r>
        </a:p>
      </dgm:t>
    </dgm:pt>
    <dgm:pt modelId="{62A3DADC-4B7E-46B6-9A56-B917325E8C0F}" type="parTrans" cxnId="{148A8B4E-6E02-4F97-88C8-8F6B862881CC}">
      <dgm:prSet/>
      <dgm:spPr/>
      <dgm:t>
        <a:bodyPr/>
        <a:lstStyle/>
        <a:p>
          <a:endParaRPr lang="en-US"/>
        </a:p>
      </dgm:t>
    </dgm:pt>
    <dgm:pt modelId="{279CFB0C-6DE2-4B19-A829-6A976D61FB0C}" type="sibTrans" cxnId="{148A8B4E-6E02-4F97-88C8-8F6B862881CC}">
      <dgm:prSet/>
      <dgm:spPr/>
      <dgm:t>
        <a:bodyPr/>
        <a:lstStyle/>
        <a:p>
          <a:endParaRPr lang="en-US"/>
        </a:p>
      </dgm:t>
    </dgm:pt>
    <dgm:pt modelId="{A8C1A2CB-5354-4485-8454-B5568AA88307}">
      <dgm:prSet custT="1"/>
      <dgm:spPr/>
      <dgm:t>
        <a:bodyPr/>
        <a:lstStyle/>
        <a:p>
          <a:pPr>
            <a:defRPr b="1"/>
          </a:pPr>
          <a:r>
            <a: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Need suppliers for entire life cycle: </a:t>
          </a:r>
        </a:p>
        <a:p>
          <a:pPr>
            <a:defRPr b="1"/>
          </a:pPr>
          <a:r>
            <a: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Design to high volume manufacturing </a:t>
          </a:r>
        </a:p>
      </dgm:t>
    </dgm:pt>
    <dgm:pt modelId="{082CFFEC-1DF3-47DF-A2E4-91258FB0A721}" type="parTrans" cxnId="{824C4ECC-9F1E-4C7A-A178-4E482F52AAA3}">
      <dgm:prSet/>
      <dgm:spPr/>
      <dgm:t>
        <a:bodyPr/>
        <a:lstStyle/>
        <a:p>
          <a:endParaRPr lang="en-US"/>
        </a:p>
      </dgm:t>
    </dgm:pt>
    <dgm:pt modelId="{FE2B0B5A-415B-42C4-AB49-81D44B07253E}" type="sibTrans" cxnId="{824C4ECC-9F1E-4C7A-A178-4E482F52AAA3}">
      <dgm:prSet/>
      <dgm:spPr/>
      <dgm:t>
        <a:bodyPr/>
        <a:lstStyle/>
        <a:p>
          <a:endParaRPr lang="en-US"/>
        </a:p>
      </dgm:t>
    </dgm:pt>
    <dgm:pt modelId="{BA61B337-7D4C-499D-9ADB-4262D5FFE007}" type="pres">
      <dgm:prSet presAssocID="{061A0BD2-6544-4C52-8E06-A39DB63D3C33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43201F7-09A3-40A1-B477-891D872CA6E3}" type="pres">
      <dgm:prSet presAssocID="{AA7B5FB8-972A-4BDD-9A9E-D46D6907A5E4}" presName="compNode" presStyleCnt="0"/>
      <dgm:spPr/>
    </dgm:pt>
    <dgm:pt modelId="{DBF3C3E0-7620-4D64-842E-50DB810641EA}" type="pres">
      <dgm:prSet presAssocID="{AA7B5FB8-972A-4BDD-9A9E-D46D6907A5E4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licopter"/>
        </a:ext>
      </dgm:extLst>
    </dgm:pt>
    <dgm:pt modelId="{9A99FEA2-734B-4D87-979A-A4A0DB8D3857}" type="pres">
      <dgm:prSet presAssocID="{AA7B5FB8-972A-4BDD-9A9E-D46D6907A5E4}" presName="iconSpace" presStyleCnt="0"/>
      <dgm:spPr/>
    </dgm:pt>
    <dgm:pt modelId="{B0DE94DC-0A3C-4A1E-8808-7F9C4DF2416F}" type="pres">
      <dgm:prSet presAssocID="{AA7B5FB8-972A-4BDD-9A9E-D46D6907A5E4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EFB0AFB5-1EA2-4059-B4E7-9B45FA401640}" type="pres">
      <dgm:prSet presAssocID="{AA7B5FB8-972A-4BDD-9A9E-D46D6907A5E4}" presName="txSpace" presStyleCnt="0"/>
      <dgm:spPr/>
    </dgm:pt>
    <dgm:pt modelId="{BDB6CDFA-A41F-475A-B58C-173127495266}" type="pres">
      <dgm:prSet presAssocID="{AA7B5FB8-972A-4BDD-9A9E-D46D6907A5E4}" presName="desTx" presStyleLbl="revTx" presStyleIdx="1" presStyleCnt="4" custLinFactNeighborX="-40" custLinFactNeighborY="-3661">
        <dgm:presLayoutVars/>
      </dgm:prSet>
      <dgm:spPr/>
      <dgm:t>
        <a:bodyPr/>
        <a:lstStyle/>
        <a:p>
          <a:endParaRPr lang="en-US"/>
        </a:p>
      </dgm:t>
    </dgm:pt>
    <dgm:pt modelId="{30613D64-2063-476F-9DC5-A0E5A7C4C71F}" type="pres">
      <dgm:prSet presAssocID="{15832BC7-9280-4CAE-BEDD-6A02E4214327}" presName="sibTrans" presStyleCnt="0"/>
      <dgm:spPr/>
    </dgm:pt>
    <dgm:pt modelId="{FA77938A-5771-494B-BA21-5F83BB7E352B}" type="pres">
      <dgm:prSet presAssocID="{A8C1A2CB-5354-4485-8454-B5568AA88307}" presName="compNode" presStyleCnt="0"/>
      <dgm:spPr/>
    </dgm:pt>
    <dgm:pt modelId="{37BB333B-7DC1-4A5D-82B3-2D8C9B34B146}" type="pres">
      <dgm:prSet presAssocID="{A8C1A2CB-5354-4485-8454-B5568AA88307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ctory"/>
        </a:ext>
      </dgm:extLst>
    </dgm:pt>
    <dgm:pt modelId="{37A8C300-CFDE-4629-8D6B-9FA053346841}" type="pres">
      <dgm:prSet presAssocID="{A8C1A2CB-5354-4485-8454-B5568AA88307}" presName="iconSpace" presStyleCnt="0"/>
      <dgm:spPr/>
    </dgm:pt>
    <dgm:pt modelId="{3E75FB6F-CC70-4F70-87D2-3D95AC92A1A0}" type="pres">
      <dgm:prSet presAssocID="{A8C1A2CB-5354-4485-8454-B5568AA88307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0F4EC5AC-F55E-4A60-BEEE-7521FE3BED7C}" type="pres">
      <dgm:prSet presAssocID="{A8C1A2CB-5354-4485-8454-B5568AA88307}" presName="txSpace" presStyleCnt="0"/>
      <dgm:spPr/>
    </dgm:pt>
    <dgm:pt modelId="{AA40F339-B5B1-4F1A-835C-16E7730C24A2}" type="pres">
      <dgm:prSet presAssocID="{A8C1A2CB-5354-4485-8454-B5568AA88307}" presName="desTx" presStyleLbl="revTx" presStyleIdx="3" presStyleCnt="4">
        <dgm:presLayoutVars/>
      </dgm:prSet>
      <dgm:spPr/>
    </dgm:pt>
  </dgm:ptLst>
  <dgm:cxnLst>
    <dgm:cxn modelId="{824C4ECC-9F1E-4C7A-A178-4E482F52AAA3}" srcId="{061A0BD2-6544-4C52-8E06-A39DB63D3C33}" destId="{A8C1A2CB-5354-4485-8454-B5568AA88307}" srcOrd="1" destOrd="0" parTransId="{082CFFEC-1DF3-47DF-A2E4-91258FB0A721}" sibTransId="{FE2B0B5A-415B-42C4-AB49-81D44B07253E}"/>
    <dgm:cxn modelId="{74DF76E9-9371-4AAA-A4CF-03213683D8C3}" srcId="{AA7B5FB8-972A-4BDD-9A9E-D46D6907A5E4}" destId="{7951DA9C-89D5-4D20-84F5-4E4B87AF40FA}" srcOrd="1" destOrd="0" parTransId="{DAF9AF9F-19A1-4F9B-8B3F-5DBC7D46743C}" sibTransId="{8F79411E-F67F-47E3-9565-395428B42452}"/>
    <dgm:cxn modelId="{65A8C110-523A-457B-B9E7-0F9F5C4637C8}" type="presOf" srcId="{DF131795-6C9B-4AAC-A675-1481BBEEAC1F}" destId="{BDB6CDFA-A41F-475A-B58C-173127495266}" srcOrd="0" destOrd="2" presId="urn:microsoft.com/office/officeart/2018/2/layout/IconLabelDescriptionList"/>
    <dgm:cxn modelId="{ACCEB039-31E0-4EFE-A98F-5BE4B4104236}" type="presOf" srcId="{AA7B5FB8-972A-4BDD-9A9E-D46D6907A5E4}" destId="{B0DE94DC-0A3C-4A1E-8808-7F9C4DF2416F}" srcOrd="0" destOrd="0" presId="urn:microsoft.com/office/officeart/2018/2/layout/IconLabelDescriptionList"/>
    <dgm:cxn modelId="{A3DADA16-9978-46DC-86CE-F6860B166821}" type="presOf" srcId="{061A0BD2-6544-4C52-8E06-A39DB63D3C33}" destId="{BA61B337-7D4C-499D-9ADB-4262D5FFE007}" srcOrd="0" destOrd="0" presId="urn:microsoft.com/office/officeart/2018/2/layout/IconLabelDescriptionList"/>
    <dgm:cxn modelId="{DE7B3445-9ABB-4778-B88E-A9BEC2EEE049}" srcId="{AA7B5FB8-972A-4BDD-9A9E-D46D6907A5E4}" destId="{0408B692-0E59-481F-8EC0-0C7DE8BC9F64}" srcOrd="0" destOrd="0" parTransId="{A42B5C00-8A7F-42CA-81A6-772A52E2DA6F}" sibTransId="{A72E07C9-2D09-4A75-B47B-C5D891C78823}"/>
    <dgm:cxn modelId="{BE555FE3-3B2D-4052-8D01-EDDD4BF6A6FB}" srcId="{AA7B5FB8-972A-4BDD-9A9E-D46D6907A5E4}" destId="{45A6B513-CB0D-4CF3-9740-4E612136C182}" srcOrd="3" destOrd="0" parTransId="{B71F071C-D164-4217-BFCB-64D52D50373A}" sibTransId="{F3B6312F-2AD8-4FB2-AF25-FE6A0513AEB2}"/>
    <dgm:cxn modelId="{148A8B4E-6E02-4F97-88C8-8F6B862881CC}" srcId="{AA7B5FB8-972A-4BDD-9A9E-D46D6907A5E4}" destId="{2DF2CEDD-A561-43B1-9B53-DEE5BCBF3B43}" srcOrd="4" destOrd="0" parTransId="{62A3DADC-4B7E-46B6-9A56-B917325E8C0F}" sibTransId="{279CFB0C-6DE2-4B19-A829-6A976D61FB0C}"/>
    <dgm:cxn modelId="{AB65261E-B8AA-42DD-9352-82115B64664B}" type="presOf" srcId="{A8C1A2CB-5354-4485-8454-B5568AA88307}" destId="{3E75FB6F-CC70-4F70-87D2-3D95AC92A1A0}" srcOrd="0" destOrd="0" presId="urn:microsoft.com/office/officeart/2018/2/layout/IconLabelDescriptionList"/>
    <dgm:cxn modelId="{3EBFD4B5-C845-4BC2-8761-0C1515B5B86F}" type="presOf" srcId="{7951DA9C-89D5-4D20-84F5-4E4B87AF40FA}" destId="{BDB6CDFA-A41F-475A-B58C-173127495266}" srcOrd="0" destOrd="1" presId="urn:microsoft.com/office/officeart/2018/2/layout/IconLabelDescriptionList"/>
    <dgm:cxn modelId="{1015C8AC-64B4-4332-95C9-2BAB5D4861B6}" type="presOf" srcId="{0408B692-0E59-481F-8EC0-0C7DE8BC9F64}" destId="{BDB6CDFA-A41F-475A-B58C-173127495266}" srcOrd="0" destOrd="0" presId="urn:microsoft.com/office/officeart/2018/2/layout/IconLabelDescriptionList"/>
    <dgm:cxn modelId="{CEFC615A-4E63-41FD-9E72-0F81DD2ABA59}" srcId="{061A0BD2-6544-4C52-8E06-A39DB63D3C33}" destId="{AA7B5FB8-972A-4BDD-9A9E-D46D6907A5E4}" srcOrd="0" destOrd="0" parTransId="{0B6543CC-FD99-4A9D-AAC1-12576B6D8BC0}" sibTransId="{15832BC7-9280-4CAE-BEDD-6A02E4214327}"/>
    <dgm:cxn modelId="{8F19458C-F3A4-46DA-A4A7-DD6FDA65A423}" srcId="{AA7B5FB8-972A-4BDD-9A9E-D46D6907A5E4}" destId="{DF131795-6C9B-4AAC-A675-1481BBEEAC1F}" srcOrd="2" destOrd="0" parTransId="{1464EA09-42CA-4051-8C9C-0755A8B1FD10}" sibTransId="{4DB6DB61-6E44-42DB-9D93-2F613C378478}"/>
    <dgm:cxn modelId="{34B0E042-1CFA-4E39-AC5B-CF842CBE8885}" type="presOf" srcId="{2DF2CEDD-A561-43B1-9B53-DEE5BCBF3B43}" destId="{BDB6CDFA-A41F-475A-B58C-173127495266}" srcOrd="0" destOrd="4" presId="urn:microsoft.com/office/officeart/2018/2/layout/IconLabelDescriptionList"/>
    <dgm:cxn modelId="{E489A763-43D5-49C2-A90E-02AC5F35AA06}" type="presOf" srcId="{45A6B513-CB0D-4CF3-9740-4E612136C182}" destId="{BDB6CDFA-A41F-475A-B58C-173127495266}" srcOrd="0" destOrd="3" presId="urn:microsoft.com/office/officeart/2018/2/layout/IconLabelDescriptionList"/>
    <dgm:cxn modelId="{2431591A-9F9D-4716-9F9B-2E4E5AFEF427}" type="presParOf" srcId="{BA61B337-7D4C-499D-9ADB-4262D5FFE007}" destId="{643201F7-09A3-40A1-B477-891D872CA6E3}" srcOrd="0" destOrd="0" presId="urn:microsoft.com/office/officeart/2018/2/layout/IconLabelDescriptionList"/>
    <dgm:cxn modelId="{4753470D-99F7-4B9A-957E-F981D817E12B}" type="presParOf" srcId="{643201F7-09A3-40A1-B477-891D872CA6E3}" destId="{DBF3C3E0-7620-4D64-842E-50DB810641EA}" srcOrd="0" destOrd="0" presId="urn:microsoft.com/office/officeart/2018/2/layout/IconLabelDescriptionList"/>
    <dgm:cxn modelId="{1E906480-8A01-48AD-92C5-02F57A796F8D}" type="presParOf" srcId="{643201F7-09A3-40A1-B477-891D872CA6E3}" destId="{9A99FEA2-734B-4D87-979A-A4A0DB8D3857}" srcOrd="1" destOrd="0" presId="urn:microsoft.com/office/officeart/2018/2/layout/IconLabelDescriptionList"/>
    <dgm:cxn modelId="{8554B2AD-975B-4723-8C22-23033E55654F}" type="presParOf" srcId="{643201F7-09A3-40A1-B477-891D872CA6E3}" destId="{B0DE94DC-0A3C-4A1E-8808-7F9C4DF2416F}" srcOrd="2" destOrd="0" presId="urn:microsoft.com/office/officeart/2018/2/layout/IconLabelDescriptionList"/>
    <dgm:cxn modelId="{200889AD-438A-46B9-9980-3AC2FAA497A2}" type="presParOf" srcId="{643201F7-09A3-40A1-B477-891D872CA6E3}" destId="{EFB0AFB5-1EA2-4059-B4E7-9B45FA401640}" srcOrd="3" destOrd="0" presId="urn:microsoft.com/office/officeart/2018/2/layout/IconLabelDescriptionList"/>
    <dgm:cxn modelId="{F9B72C2C-1AC8-4015-AAA8-339AD79F354A}" type="presParOf" srcId="{643201F7-09A3-40A1-B477-891D872CA6E3}" destId="{BDB6CDFA-A41F-475A-B58C-173127495266}" srcOrd="4" destOrd="0" presId="urn:microsoft.com/office/officeart/2018/2/layout/IconLabelDescriptionList"/>
    <dgm:cxn modelId="{4ED561D8-C05B-4A71-9E18-D9CA7800A574}" type="presParOf" srcId="{BA61B337-7D4C-499D-9ADB-4262D5FFE007}" destId="{30613D64-2063-476F-9DC5-A0E5A7C4C71F}" srcOrd="1" destOrd="0" presId="urn:microsoft.com/office/officeart/2018/2/layout/IconLabelDescriptionList"/>
    <dgm:cxn modelId="{2AE75056-F99F-4C3D-BAA6-DDCD87A3DD4A}" type="presParOf" srcId="{BA61B337-7D4C-499D-9ADB-4262D5FFE007}" destId="{FA77938A-5771-494B-BA21-5F83BB7E352B}" srcOrd="2" destOrd="0" presId="urn:microsoft.com/office/officeart/2018/2/layout/IconLabelDescriptionList"/>
    <dgm:cxn modelId="{94A8A6EB-3DB4-4640-AFB7-04909556CE23}" type="presParOf" srcId="{FA77938A-5771-494B-BA21-5F83BB7E352B}" destId="{37BB333B-7DC1-4A5D-82B3-2D8C9B34B146}" srcOrd="0" destOrd="0" presId="urn:microsoft.com/office/officeart/2018/2/layout/IconLabelDescriptionList"/>
    <dgm:cxn modelId="{6D53ED84-246F-4769-A2C5-D9599E4458C3}" type="presParOf" srcId="{FA77938A-5771-494B-BA21-5F83BB7E352B}" destId="{37A8C300-CFDE-4629-8D6B-9FA053346841}" srcOrd="1" destOrd="0" presId="urn:microsoft.com/office/officeart/2018/2/layout/IconLabelDescriptionList"/>
    <dgm:cxn modelId="{1723A446-40A2-4898-AA43-BF59FA5D7095}" type="presParOf" srcId="{FA77938A-5771-494B-BA21-5F83BB7E352B}" destId="{3E75FB6F-CC70-4F70-87D2-3D95AC92A1A0}" srcOrd="2" destOrd="0" presId="urn:microsoft.com/office/officeart/2018/2/layout/IconLabelDescriptionList"/>
    <dgm:cxn modelId="{FCAA7FCC-295B-4E8B-964B-ADC5C744F957}" type="presParOf" srcId="{FA77938A-5771-494B-BA21-5F83BB7E352B}" destId="{0F4EC5AC-F55E-4A60-BEEE-7521FE3BED7C}" srcOrd="3" destOrd="0" presId="urn:microsoft.com/office/officeart/2018/2/layout/IconLabelDescriptionList"/>
    <dgm:cxn modelId="{4ECCAD9B-F6DF-4913-8333-F198DFF13142}" type="presParOf" srcId="{FA77938A-5771-494B-BA21-5F83BB7E352B}" destId="{AA40F339-B5B1-4F1A-835C-16E7730C24A2}" srcOrd="4" destOrd="0" presId="urn:microsoft.com/office/officeart/2018/2/layout/IconLabelDescriptionList"/>
  </dgm:cxnLst>
  <dgm:bg>
    <a:solidFill>
      <a:schemeClr val="bg2">
        <a:lumMod val="25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5E0176B-42A7-42BC-859A-0B4237DFC31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AD65D6D0-0983-402E-94E2-DE1E3B09B2ED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Sourcing of raw materials – aluminum, steel, copper, etc.</a:t>
          </a:r>
        </a:p>
      </dgm:t>
    </dgm:pt>
    <dgm:pt modelId="{7E06D8DC-3E6E-43E4-A675-9263A3AAB0E8}" type="parTrans" cxnId="{BF30D47C-C51B-4D9F-B875-25D3C7C1AE5D}">
      <dgm:prSet/>
      <dgm:spPr/>
      <dgm:t>
        <a:bodyPr/>
        <a:lstStyle/>
        <a:p>
          <a:endParaRPr lang="en-US"/>
        </a:p>
      </dgm:t>
    </dgm:pt>
    <dgm:pt modelId="{69DE73F7-060E-4778-970B-0481ADA404C6}" type="sibTrans" cxnId="{BF30D47C-C51B-4D9F-B875-25D3C7C1AE5D}">
      <dgm:prSet/>
      <dgm:spPr/>
      <dgm:t>
        <a:bodyPr/>
        <a:lstStyle/>
        <a:p>
          <a:endParaRPr lang="en-US"/>
        </a:p>
      </dgm:t>
    </dgm:pt>
    <dgm:pt modelId="{BEFCC2A5-5937-4703-99BE-195FD38B65C4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Mitigating supply disruption risks (e.g., geopolitical considerations)</a:t>
          </a:r>
        </a:p>
      </dgm:t>
    </dgm:pt>
    <dgm:pt modelId="{9FA7D7E5-E2EE-48D4-9C31-1A6163498FF8}" type="parTrans" cxnId="{FF0DFC88-3B2F-467E-9A45-A06817F1E5C1}">
      <dgm:prSet/>
      <dgm:spPr/>
      <dgm:t>
        <a:bodyPr/>
        <a:lstStyle/>
        <a:p>
          <a:endParaRPr lang="en-US"/>
        </a:p>
      </dgm:t>
    </dgm:pt>
    <dgm:pt modelId="{C72C6042-6B1D-488E-9257-BA54060E5917}" type="sibTrans" cxnId="{FF0DFC88-3B2F-467E-9A45-A06817F1E5C1}">
      <dgm:prSet/>
      <dgm:spPr/>
      <dgm:t>
        <a:bodyPr/>
        <a:lstStyle/>
        <a:p>
          <a:endParaRPr lang="en-US"/>
        </a:p>
      </dgm:t>
    </dgm:pt>
    <dgm:pt modelId="{011E9B64-9715-43D7-9F1C-A058AB0FA1F6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Coping with modernization and emerging technologies (e.g., wiring problems, software issues, late deliveries of lavatories)</a:t>
          </a:r>
        </a:p>
      </dgm:t>
    </dgm:pt>
    <dgm:pt modelId="{903DB04C-F75D-45F2-8C96-0BDC12B1106F}" type="parTrans" cxnId="{782A5937-9A99-4A62-BF06-E20BAD8A3700}">
      <dgm:prSet/>
      <dgm:spPr/>
      <dgm:t>
        <a:bodyPr/>
        <a:lstStyle/>
        <a:p>
          <a:endParaRPr lang="en-US"/>
        </a:p>
      </dgm:t>
    </dgm:pt>
    <dgm:pt modelId="{FF8022BB-A586-43DA-A017-3DAB117B6EF6}" type="sibTrans" cxnId="{782A5937-9A99-4A62-BF06-E20BAD8A3700}">
      <dgm:prSet/>
      <dgm:spPr/>
      <dgm:t>
        <a:bodyPr/>
        <a:lstStyle/>
        <a:p>
          <a:endParaRPr lang="en-US"/>
        </a:p>
      </dgm:t>
    </dgm:pt>
    <dgm:pt modelId="{18A3A7DF-FC56-4023-9CA0-C4B078FC5CBF}">
      <dgm:prSet/>
      <dgm:spPr/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Shortage of skilled workers (Tim Cook’s view on outsourcing)</a:t>
          </a:r>
        </a:p>
      </dgm:t>
    </dgm:pt>
    <dgm:pt modelId="{5E78E725-83B4-4570-B8B4-DEBCB27DD9D0}" type="parTrans" cxnId="{4F0C5E9A-0818-4DC6-B65F-D02309D1548B}">
      <dgm:prSet/>
      <dgm:spPr/>
      <dgm:t>
        <a:bodyPr/>
        <a:lstStyle/>
        <a:p>
          <a:endParaRPr lang="en-US"/>
        </a:p>
      </dgm:t>
    </dgm:pt>
    <dgm:pt modelId="{4A2B3E09-6832-4D76-B692-ACF0CD0D0F0E}" type="sibTrans" cxnId="{4F0C5E9A-0818-4DC6-B65F-D02309D1548B}">
      <dgm:prSet/>
      <dgm:spPr/>
      <dgm:t>
        <a:bodyPr/>
        <a:lstStyle/>
        <a:p>
          <a:endParaRPr lang="en-US"/>
        </a:p>
      </dgm:t>
    </dgm:pt>
    <dgm:pt modelId="{70F0C36F-5927-4BAD-ACF3-61363BB81DFF}" type="pres">
      <dgm:prSet presAssocID="{15E0176B-42A7-42BC-859A-0B4237DFC31E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E9D4638-F336-41B1-A31B-D44C74E4E696}" type="pres">
      <dgm:prSet presAssocID="{AD65D6D0-0983-402E-94E2-DE1E3B09B2ED}" presName="compNode" presStyleCnt="0"/>
      <dgm:spPr/>
    </dgm:pt>
    <dgm:pt modelId="{458A900D-7ADF-4511-A288-FACFD8BF76BB}" type="pres">
      <dgm:prSet presAssocID="{AD65D6D0-0983-402E-94E2-DE1E3B09B2ED}" presName="bgRect" presStyleLbl="bgShp" presStyleIdx="0" presStyleCnt="4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53F7AA26-5C50-44B9-ADD9-72CBEC724B6D}" type="pres">
      <dgm:prSet presAssocID="{AD65D6D0-0983-402E-94E2-DE1E3B09B2ED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ctory"/>
        </a:ext>
      </dgm:extLst>
    </dgm:pt>
    <dgm:pt modelId="{C689B3D5-6BBD-4C27-83AC-E207DC9F22E8}" type="pres">
      <dgm:prSet presAssocID="{AD65D6D0-0983-402E-94E2-DE1E3B09B2ED}" presName="spaceRect" presStyleCnt="0"/>
      <dgm:spPr/>
    </dgm:pt>
    <dgm:pt modelId="{DFD65386-4923-44E9-9F02-808F4A18AD02}" type="pres">
      <dgm:prSet presAssocID="{AD65D6D0-0983-402E-94E2-DE1E3B09B2ED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8BE872FA-6400-4610-AAF3-16F3F30D89F1}" type="pres">
      <dgm:prSet presAssocID="{69DE73F7-060E-4778-970B-0481ADA404C6}" presName="sibTrans" presStyleCnt="0"/>
      <dgm:spPr/>
    </dgm:pt>
    <dgm:pt modelId="{C587CB8A-EDD1-48A0-9AD5-307399AFA3C4}" type="pres">
      <dgm:prSet presAssocID="{BEFCC2A5-5937-4703-99BE-195FD38B65C4}" presName="compNode" presStyleCnt="0"/>
      <dgm:spPr/>
    </dgm:pt>
    <dgm:pt modelId="{E3BD8B22-2FC4-4EB3-AE5E-95F1DB338B04}" type="pres">
      <dgm:prSet presAssocID="{BEFCC2A5-5937-4703-99BE-195FD38B65C4}" presName="bgRect" presStyleLbl="bgShp" presStyleIdx="1" presStyleCnt="4" custLinFactNeighborY="3249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3AB7965B-6F84-4F2F-9711-ED1124F96C1D}" type="pres">
      <dgm:prSet presAssocID="{BEFCC2A5-5937-4703-99BE-195FD38B65C4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gh Voltage"/>
        </a:ext>
      </dgm:extLst>
    </dgm:pt>
    <dgm:pt modelId="{30284A5C-C1FE-463B-809A-2B9127542604}" type="pres">
      <dgm:prSet presAssocID="{BEFCC2A5-5937-4703-99BE-195FD38B65C4}" presName="spaceRect" presStyleCnt="0"/>
      <dgm:spPr/>
    </dgm:pt>
    <dgm:pt modelId="{B9977250-3827-4256-87AB-573AEF068653}" type="pres">
      <dgm:prSet presAssocID="{BEFCC2A5-5937-4703-99BE-195FD38B65C4}" presName="parTx" presStyleLbl="revTx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B55D1A4C-519E-4443-B3B5-9C34DB42040E}" type="pres">
      <dgm:prSet presAssocID="{C72C6042-6B1D-488E-9257-BA54060E5917}" presName="sibTrans" presStyleCnt="0"/>
      <dgm:spPr/>
    </dgm:pt>
    <dgm:pt modelId="{C94307A5-EFD4-4463-BE54-546C4BC1DE5E}" type="pres">
      <dgm:prSet presAssocID="{011E9B64-9715-43D7-9F1C-A058AB0FA1F6}" presName="compNode" presStyleCnt="0"/>
      <dgm:spPr/>
    </dgm:pt>
    <dgm:pt modelId="{099E38BB-694F-4653-BEDA-308486506719}" type="pres">
      <dgm:prSet presAssocID="{011E9B64-9715-43D7-9F1C-A058AB0FA1F6}" presName="bgRect" presStyleLbl="bgShp" presStyleIdx="2" presStyleCnt="4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7E4503B3-6C37-44DA-9E8C-BA83F175058E}" type="pres">
      <dgm:prSet presAssocID="{011E9B64-9715-43D7-9F1C-A058AB0FA1F6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sconnected"/>
        </a:ext>
      </dgm:extLst>
    </dgm:pt>
    <dgm:pt modelId="{4E18DC18-3F84-4649-A5EC-9DCE2505DCA0}" type="pres">
      <dgm:prSet presAssocID="{011E9B64-9715-43D7-9F1C-A058AB0FA1F6}" presName="spaceRect" presStyleCnt="0"/>
      <dgm:spPr/>
    </dgm:pt>
    <dgm:pt modelId="{C6323BB8-F400-44A6-84EA-A3EF55F70222}" type="pres">
      <dgm:prSet presAssocID="{011E9B64-9715-43D7-9F1C-A058AB0FA1F6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57CE8CA-F126-420F-A54A-E1A2E22DC3ED}" type="pres">
      <dgm:prSet presAssocID="{FF8022BB-A586-43DA-A017-3DAB117B6EF6}" presName="sibTrans" presStyleCnt="0"/>
      <dgm:spPr/>
    </dgm:pt>
    <dgm:pt modelId="{EB24D607-8F04-4A34-877F-3270515F8F8D}" type="pres">
      <dgm:prSet presAssocID="{18A3A7DF-FC56-4023-9CA0-C4B078FC5CBF}" presName="compNode" presStyleCnt="0"/>
      <dgm:spPr/>
    </dgm:pt>
    <dgm:pt modelId="{21310360-4C96-45CD-B3B0-EE9878023C69}" type="pres">
      <dgm:prSet presAssocID="{18A3A7DF-FC56-4023-9CA0-C4B078FC5CBF}" presName="bgRect" presStyleLbl="bgShp" presStyleIdx="3" presStyleCnt="4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5158D4A9-92A1-433B-A279-99FA92D4797A}" type="pres">
      <dgm:prSet presAssocID="{18A3A7DF-FC56-4023-9CA0-C4B078FC5CB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elder"/>
        </a:ext>
      </dgm:extLst>
    </dgm:pt>
    <dgm:pt modelId="{70AF3103-E64E-4E92-B239-8E38A6A0A137}" type="pres">
      <dgm:prSet presAssocID="{18A3A7DF-FC56-4023-9CA0-C4B078FC5CBF}" presName="spaceRect" presStyleCnt="0"/>
      <dgm:spPr/>
    </dgm:pt>
    <dgm:pt modelId="{B7A4EC15-857B-4982-B899-B4AC539739C4}" type="pres">
      <dgm:prSet presAssocID="{18A3A7DF-FC56-4023-9CA0-C4B078FC5CBF}" presName="parTx" presStyleLbl="revTx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30541306-0485-4B58-AD77-521B52D3A926}" type="presOf" srcId="{BEFCC2A5-5937-4703-99BE-195FD38B65C4}" destId="{B9977250-3827-4256-87AB-573AEF068653}" srcOrd="0" destOrd="0" presId="urn:microsoft.com/office/officeart/2018/2/layout/IconVerticalSolidList"/>
    <dgm:cxn modelId="{FF0DFC88-3B2F-467E-9A45-A06817F1E5C1}" srcId="{15E0176B-42A7-42BC-859A-0B4237DFC31E}" destId="{BEFCC2A5-5937-4703-99BE-195FD38B65C4}" srcOrd="1" destOrd="0" parTransId="{9FA7D7E5-E2EE-48D4-9C31-1A6163498FF8}" sibTransId="{C72C6042-6B1D-488E-9257-BA54060E5917}"/>
    <dgm:cxn modelId="{B1DDC6D5-D5EF-4103-B5E6-61063369501E}" type="presOf" srcId="{18A3A7DF-FC56-4023-9CA0-C4B078FC5CBF}" destId="{B7A4EC15-857B-4982-B899-B4AC539739C4}" srcOrd="0" destOrd="0" presId="urn:microsoft.com/office/officeart/2018/2/layout/IconVerticalSolidList"/>
    <dgm:cxn modelId="{11DD8817-0A41-4D9E-8EF8-7873844CE548}" type="presOf" srcId="{AD65D6D0-0983-402E-94E2-DE1E3B09B2ED}" destId="{DFD65386-4923-44E9-9F02-808F4A18AD02}" srcOrd="0" destOrd="0" presId="urn:microsoft.com/office/officeart/2018/2/layout/IconVerticalSolidList"/>
    <dgm:cxn modelId="{4F0C5E9A-0818-4DC6-B65F-D02309D1548B}" srcId="{15E0176B-42A7-42BC-859A-0B4237DFC31E}" destId="{18A3A7DF-FC56-4023-9CA0-C4B078FC5CBF}" srcOrd="3" destOrd="0" parTransId="{5E78E725-83B4-4570-B8B4-DEBCB27DD9D0}" sibTransId="{4A2B3E09-6832-4D76-B692-ACF0CD0D0F0E}"/>
    <dgm:cxn modelId="{670D2611-EC8E-41C2-8306-0844007FD1F3}" type="presOf" srcId="{15E0176B-42A7-42BC-859A-0B4237DFC31E}" destId="{70F0C36F-5927-4BAD-ACF3-61363BB81DFF}" srcOrd="0" destOrd="0" presId="urn:microsoft.com/office/officeart/2018/2/layout/IconVerticalSolidList"/>
    <dgm:cxn modelId="{782A5937-9A99-4A62-BF06-E20BAD8A3700}" srcId="{15E0176B-42A7-42BC-859A-0B4237DFC31E}" destId="{011E9B64-9715-43D7-9F1C-A058AB0FA1F6}" srcOrd="2" destOrd="0" parTransId="{903DB04C-F75D-45F2-8C96-0BDC12B1106F}" sibTransId="{FF8022BB-A586-43DA-A017-3DAB117B6EF6}"/>
    <dgm:cxn modelId="{8916ECB4-6F9F-4240-BA93-BF92DFC94831}" type="presOf" srcId="{011E9B64-9715-43D7-9F1C-A058AB0FA1F6}" destId="{C6323BB8-F400-44A6-84EA-A3EF55F70222}" srcOrd="0" destOrd="0" presId="urn:microsoft.com/office/officeart/2018/2/layout/IconVerticalSolidList"/>
    <dgm:cxn modelId="{BF30D47C-C51B-4D9F-B875-25D3C7C1AE5D}" srcId="{15E0176B-42A7-42BC-859A-0B4237DFC31E}" destId="{AD65D6D0-0983-402E-94E2-DE1E3B09B2ED}" srcOrd="0" destOrd="0" parTransId="{7E06D8DC-3E6E-43E4-A675-9263A3AAB0E8}" sibTransId="{69DE73F7-060E-4778-970B-0481ADA404C6}"/>
    <dgm:cxn modelId="{0D5CBBE7-6A9B-428F-A5D8-6A8E71C5A038}" type="presParOf" srcId="{70F0C36F-5927-4BAD-ACF3-61363BB81DFF}" destId="{7E9D4638-F336-41B1-A31B-D44C74E4E696}" srcOrd="0" destOrd="0" presId="urn:microsoft.com/office/officeart/2018/2/layout/IconVerticalSolidList"/>
    <dgm:cxn modelId="{6E286BA3-7A64-4597-97D8-1CDE128A6BA9}" type="presParOf" srcId="{7E9D4638-F336-41B1-A31B-D44C74E4E696}" destId="{458A900D-7ADF-4511-A288-FACFD8BF76BB}" srcOrd="0" destOrd="0" presId="urn:microsoft.com/office/officeart/2018/2/layout/IconVerticalSolidList"/>
    <dgm:cxn modelId="{5C112F87-F427-4CD0-9625-4A5E34522949}" type="presParOf" srcId="{7E9D4638-F336-41B1-A31B-D44C74E4E696}" destId="{53F7AA26-5C50-44B9-ADD9-72CBEC724B6D}" srcOrd="1" destOrd="0" presId="urn:microsoft.com/office/officeart/2018/2/layout/IconVerticalSolidList"/>
    <dgm:cxn modelId="{1BD12712-9E66-44D4-89D5-CBFAF6610538}" type="presParOf" srcId="{7E9D4638-F336-41B1-A31B-D44C74E4E696}" destId="{C689B3D5-6BBD-4C27-83AC-E207DC9F22E8}" srcOrd="2" destOrd="0" presId="urn:microsoft.com/office/officeart/2018/2/layout/IconVerticalSolidList"/>
    <dgm:cxn modelId="{7B2FDDB4-5B6F-4518-A996-930FF2C0815E}" type="presParOf" srcId="{7E9D4638-F336-41B1-A31B-D44C74E4E696}" destId="{DFD65386-4923-44E9-9F02-808F4A18AD02}" srcOrd="3" destOrd="0" presId="urn:microsoft.com/office/officeart/2018/2/layout/IconVerticalSolidList"/>
    <dgm:cxn modelId="{FEFE7C5E-0B51-4E4C-830F-9985C68014A8}" type="presParOf" srcId="{70F0C36F-5927-4BAD-ACF3-61363BB81DFF}" destId="{8BE872FA-6400-4610-AAF3-16F3F30D89F1}" srcOrd="1" destOrd="0" presId="urn:microsoft.com/office/officeart/2018/2/layout/IconVerticalSolidList"/>
    <dgm:cxn modelId="{D1A1FE67-2778-4E06-8BC4-3894ACBEEA4A}" type="presParOf" srcId="{70F0C36F-5927-4BAD-ACF3-61363BB81DFF}" destId="{C587CB8A-EDD1-48A0-9AD5-307399AFA3C4}" srcOrd="2" destOrd="0" presId="urn:microsoft.com/office/officeart/2018/2/layout/IconVerticalSolidList"/>
    <dgm:cxn modelId="{51A9B59A-30C2-41C0-B4F9-74897DDDB3BB}" type="presParOf" srcId="{C587CB8A-EDD1-48A0-9AD5-307399AFA3C4}" destId="{E3BD8B22-2FC4-4EB3-AE5E-95F1DB338B04}" srcOrd="0" destOrd="0" presId="urn:microsoft.com/office/officeart/2018/2/layout/IconVerticalSolidList"/>
    <dgm:cxn modelId="{6BAE172F-D41D-4275-996D-86B2B7ADD215}" type="presParOf" srcId="{C587CB8A-EDD1-48A0-9AD5-307399AFA3C4}" destId="{3AB7965B-6F84-4F2F-9711-ED1124F96C1D}" srcOrd="1" destOrd="0" presId="urn:microsoft.com/office/officeart/2018/2/layout/IconVerticalSolidList"/>
    <dgm:cxn modelId="{E15168E0-FC16-4ED2-A069-698C9A9BF886}" type="presParOf" srcId="{C587CB8A-EDD1-48A0-9AD5-307399AFA3C4}" destId="{30284A5C-C1FE-463B-809A-2B9127542604}" srcOrd="2" destOrd="0" presId="urn:microsoft.com/office/officeart/2018/2/layout/IconVerticalSolidList"/>
    <dgm:cxn modelId="{86D2FDCB-78C3-45A9-BA15-39175BE9D761}" type="presParOf" srcId="{C587CB8A-EDD1-48A0-9AD5-307399AFA3C4}" destId="{B9977250-3827-4256-87AB-573AEF068653}" srcOrd="3" destOrd="0" presId="urn:microsoft.com/office/officeart/2018/2/layout/IconVerticalSolidList"/>
    <dgm:cxn modelId="{CEF6DBAE-CD0A-4742-8CA7-ADC6E94EEAD3}" type="presParOf" srcId="{70F0C36F-5927-4BAD-ACF3-61363BB81DFF}" destId="{B55D1A4C-519E-4443-B3B5-9C34DB42040E}" srcOrd="3" destOrd="0" presId="urn:microsoft.com/office/officeart/2018/2/layout/IconVerticalSolidList"/>
    <dgm:cxn modelId="{796EF7DE-7A9F-4DFC-853A-87CA61EF19C8}" type="presParOf" srcId="{70F0C36F-5927-4BAD-ACF3-61363BB81DFF}" destId="{C94307A5-EFD4-4463-BE54-546C4BC1DE5E}" srcOrd="4" destOrd="0" presId="urn:microsoft.com/office/officeart/2018/2/layout/IconVerticalSolidList"/>
    <dgm:cxn modelId="{ACEF586C-4988-4B46-8B2A-DE658E1BA596}" type="presParOf" srcId="{C94307A5-EFD4-4463-BE54-546C4BC1DE5E}" destId="{099E38BB-694F-4653-BEDA-308486506719}" srcOrd="0" destOrd="0" presId="urn:microsoft.com/office/officeart/2018/2/layout/IconVerticalSolidList"/>
    <dgm:cxn modelId="{462EABCC-4727-405E-ADC7-AA5E65AA2D21}" type="presParOf" srcId="{C94307A5-EFD4-4463-BE54-546C4BC1DE5E}" destId="{7E4503B3-6C37-44DA-9E8C-BA83F175058E}" srcOrd="1" destOrd="0" presId="urn:microsoft.com/office/officeart/2018/2/layout/IconVerticalSolidList"/>
    <dgm:cxn modelId="{795B8E05-5944-40A5-81BE-2FA781A95631}" type="presParOf" srcId="{C94307A5-EFD4-4463-BE54-546C4BC1DE5E}" destId="{4E18DC18-3F84-4649-A5EC-9DCE2505DCA0}" srcOrd="2" destOrd="0" presId="urn:microsoft.com/office/officeart/2018/2/layout/IconVerticalSolidList"/>
    <dgm:cxn modelId="{9E8AB3F3-325C-499C-A6EC-83812DA5FB6F}" type="presParOf" srcId="{C94307A5-EFD4-4463-BE54-546C4BC1DE5E}" destId="{C6323BB8-F400-44A6-84EA-A3EF55F70222}" srcOrd="3" destOrd="0" presId="urn:microsoft.com/office/officeart/2018/2/layout/IconVerticalSolidList"/>
    <dgm:cxn modelId="{7A658FFE-D543-428E-AEBB-2BB92BF25FF3}" type="presParOf" srcId="{70F0C36F-5927-4BAD-ACF3-61363BB81DFF}" destId="{D57CE8CA-F126-420F-A54A-E1A2E22DC3ED}" srcOrd="5" destOrd="0" presId="urn:microsoft.com/office/officeart/2018/2/layout/IconVerticalSolidList"/>
    <dgm:cxn modelId="{6FC173E0-8D13-4CE3-8328-97A073D1F8D7}" type="presParOf" srcId="{70F0C36F-5927-4BAD-ACF3-61363BB81DFF}" destId="{EB24D607-8F04-4A34-877F-3270515F8F8D}" srcOrd="6" destOrd="0" presId="urn:microsoft.com/office/officeart/2018/2/layout/IconVerticalSolidList"/>
    <dgm:cxn modelId="{64B0BD1A-E7DB-42DD-A130-EA42B9FA3B98}" type="presParOf" srcId="{EB24D607-8F04-4A34-877F-3270515F8F8D}" destId="{21310360-4C96-45CD-B3B0-EE9878023C69}" srcOrd="0" destOrd="0" presId="urn:microsoft.com/office/officeart/2018/2/layout/IconVerticalSolidList"/>
    <dgm:cxn modelId="{FC1E3B41-23DE-4429-B433-164FD6B3D99F}" type="presParOf" srcId="{EB24D607-8F04-4A34-877F-3270515F8F8D}" destId="{5158D4A9-92A1-433B-A279-99FA92D4797A}" srcOrd="1" destOrd="0" presId="urn:microsoft.com/office/officeart/2018/2/layout/IconVerticalSolidList"/>
    <dgm:cxn modelId="{F7F54C0B-AB58-4D01-937C-8135492C0D39}" type="presParOf" srcId="{EB24D607-8F04-4A34-877F-3270515F8F8D}" destId="{70AF3103-E64E-4E92-B239-8E38A6A0A137}" srcOrd="2" destOrd="0" presId="urn:microsoft.com/office/officeart/2018/2/layout/IconVerticalSolidList"/>
    <dgm:cxn modelId="{08FE176E-BABB-437E-8FDF-E88D6A7CA3DA}" type="presParOf" srcId="{EB24D607-8F04-4A34-877F-3270515F8F8D}" destId="{B7A4EC15-857B-4982-B899-B4AC539739C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DEFF271-BEED-42E4-9308-F752CA6A180B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A98F3E16-4F56-4BEF-8F80-B4232F507A81}">
      <dgm:prSet custT="1"/>
      <dgm:spPr>
        <a:solidFill>
          <a:srgbClr val="00B0F0"/>
        </a:solidFill>
      </dgm:spPr>
      <dgm:t>
        <a:bodyPr/>
        <a:lstStyle/>
        <a:p>
          <a:r>
            <a:rPr lang="en-US" sz="2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Many suppliers</a:t>
          </a:r>
        </a:p>
      </dgm:t>
    </dgm:pt>
    <dgm:pt modelId="{3C9F8733-2A18-4A21-84D9-146816C0AD7A}" type="parTrans" cxnId="{68B5B22D-DF28-4F7A-9B93-1D2DBAAF3B81}">
      <dgm:prSet/>
      <dgm:spPr/>
      <dgm:t>
        <a:bodyPr/>
        <a:lstStyle/>
        <a:p>
          <a:endParaRPr lang="en-US"/>
        </a:p>
      </dgm:t>
    </dgm:pt>
    <dgm:pt modelId="{77493741-9E12-4EF4-91AF-ACE8BC32A412}" type="sibTrans" cxnId="{68B5B22D-DF28-4F7A-9B93-1D2DBAAF3B81}">
      <dgm:prSet/>
      <dgm:spPr/>
      <dgm:t>
        <a:bodyPr/>
        <a:lstStyle/>
        <a:p>
          <a:endParaRPr lang="en-US"/>
        </a:p>
      </dgm:t>
    </dgm:pt>
    <dgm:pt modelId="{8A423AAD-0031-487C-A55C-90C365BE703C}">
      <dgm:prSet custT="1"/>
      <dgm:spPr/>
      <dgm:t>
        <a:bodyPr/>
        <a:lstStyle/>
        <a:p>
          <a:r>
            <a:rPr lang="en-US" sz="2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Few suppliers</a:t>
          </a:r>
        </a:p>
      </dgm:t>
    </dgm:pt>
    <dgm:pt modelId="{FFD5B984-4D84-4F16-9B01-785A45254EF5}" type="parTrans" cxnId="{DB7D5450-830F-4F58-B81A-ED5C475F494C}">
      <dgm:prSet/>
      <dgm:spPr/>
      <dgm:t>
        <a:bodyPr/>
        <a:lstStyle/>
        <a:p>
          <a:endParaRPr lang="en-US"/>
        </a:p>
      </dgm:t>
    </dgm:pt>
    <dgm:pt modelId="{848610FC-CBB1-45EF-A9DA-5F33FB735023}" type="sibTrans" cxnId="{DB7D5450-830F-4F58-B81A-ED5C475F494C}">
      <dgm:prSet/>
      <dgm:spPr/>
      <dgm:t>
        <a:bodyPr/>
        <a:lstStyle/>
        <a:p>
          <a:endParaRPr lang="en-US"/>
        </a:p>
      </dgm:t>
    </dgm:pt>
    <dgm:pt modelId="{F15D83EC-B710-40A0-A0FB-BCD240267485}">
      <dgm:prSet custT="1"/>
      <dgm:spPr/>
      <dgm:t>
        <a:bodyPr/>
        <a:lstStyle/>
        <a:p>
          <a:r>
            <a:rPr lang="en-US" sz="2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Vertical integration </a:t>
          </a:r>
        </a:p>
      </dgm:t>
    </dgm:pt>
    <dgm:pt modelId="{FAE7FA34-4409-4391-AB26-247B1EBA4990}" type="parTrans" cxnId="{703DC442-179B-479F-AE20-B9A596B4330B}">
      <dgm:prSet/>
      <dgm:spPr/>
      <dgm:t>
        <a:bodyPr/>
        <a:lstStyle/>
        <a:p>
          <a:endParaRPr lang="en-US"/>
        </a:p>
      </dgm:t>
    </dgm:pt>
    <dgm:pt modelId="{F29AAF51-03C1-4AA4-B27B-E7E223A466E8}" type="sibTrans" cxnId="{703DC442-179B-479F-AE20-B9A596B4330B}">
      <dgm:prSet/>
      <dgm:spPr/>
      <dgm:t>
        <a:bodyPr/>
        <a:lstStyle/>
        <a:p>
          <a:endParaRPr lang="en-US"/>
        </a:p>
      </dgm:t>
    </dgm:pt>
    <dgm:pt modelId="{B59124AF-1A88-4055-861B-811C43BD0041}">
      <dgm:prSet custT="1"/>
      <dgm:spPr/>
      <dgm:t>
        <a:bodyPr/>
        <a:lstStyle/>
        <a:p>
          <a:r>
            <a:rPr lang="en-US" sz="2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Joint ventures </a:t>
          </a:r>
        </a:p>
      </dgm:t>
    </dgm:pt>
    <dgm:pt modelId="{C000FB46-8FEC-447E-924C-D367DDBC2E46}" type="parTrans" cxnId="{EA5BE904-40C7-4CE6-98A9-4426F8FB9230}">
      <dgm:prSet/>
      <dgm:spPr/>
      <dgm:t>
        <a:bodyPr/>
        <a:lstStyle/>
        <a:p>
          <a:endParaRPr lang="en-US"/>
        </a:p>
      </dgm:t>
    </dgm:pt>
    <dgm:pt modelId="{F486FB31-FDCB-4470-8594-87DEDA4AAE5E}" type="sibTrans" cxnId="{EA5BE904-40C7-4CE6-98A9-4426F8FB9230}">
      <dgm:prSet/>
      <dgm:spPr/>
      <dgm:t>
        <a:bodyPr/>
        <a:lstStyle/>
        <a:p>
          <a:endParaRPr lang="en-US"/>
        </a:p>
      </dgm:t>
    </dgm:pt>
    <dgm:pt modelId="{978A517A-D9D4-42E5-B87A-7D1FCB02CF99}">
      <dgm:prSet custT="1"/>
      <dgm:spPr/>
      <dgm:t>
        <a:bodyPr/>
        <a:lstStyle/>
        <a:p>
          <a:r>
            <a:rPr lang="en-US" sz="2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Horizontal integration </a:t>
          </a:r>
        </a:p>
      </dgm:t>
    </dgm:pt>
    <dgm:pt modelId="{E332AE40-2B38-4AA4-930B-5484011D508B}" type="parTrans" cxnId="{B3894BB5-315C-4A84-A6F8-D1648886A5CE}">
      <dgm:prSet/>
      <dgm:spPr/>
      <dgm:t>
        <a:bodyPr/>
        <a:lstStyle/>
        <a:p>
          <a:endParaRPr lang="en-US"/>
        </a:p>
      </dgm:t>
    </dgm:pt>
    <dgm:pt modelId="{181CA653-D1F5-4ED4-81E2-8A017BF223B4}" type="sibTrans" cxnId="{B3894BB5-315C-4A84-A6F8-D1648886A5CE}">
      <dgm:prSet/>
      <dgm:spPr/>
      <dgm:t>
        <a:bodyPr/>
        <a:lstStyle/>
        <a:p>
          <a:endParaRPr lang="en-US"/>
        </a:p>
      </dgm:t>
    </dgm:pt>
    <dgm:pt modelId="{5A2FC12D-7FE1-4AE1-8345-7CB83F025BA1}">
      <dgm:prSet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2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Keiretsu networks </a:t>
          </a:r>
          <a:r>
            <a:rPr lang="en-US" sz="16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(part collaboration, part few suppliers, part vertical integration)</a:t>
          </a:r>
        </a:p>
      </dgm:t>
    </dgm:pt>
    <dgm:pt modelId="{3FD4855F-9BB3-49B0-89EC-5022DA68B016}" type="parTrans" cxnId="{67844AFE-2389-4AC6-A54E-93B82E0A2E2C}">
      <dgm:prSet/>
      <dgm:spPr/>
      <dgm:t>
        <a:bodyPr/>
        <a:lstStyle/>
        <a:p>
          <a:endParaRPr lang="en-US"/>
        </a:p>
      </dgm:t>
    </dgm:pt>
    <dgm:pt modelId="{BC1EE002-94F9-4FB0-B9AB-243C89FE9F4E}" type="sibTrans" cxnId="{67844AFE-2389-4AC6-A54E-93B82E0A2E2C}">
      <dgm:prSet/>
      <dgm:spPr/>
      <dgm:t>
        <a:bodyPr/>
        <a:lstStyle/>
        <a:p>
          <a:endParaRPr lang="en-US"/>
        </a:p>
      </dgm:t>
    </dgm:pt>
    <dgm:pt modelId="{0E6172E4-C0F8-44B8-A00F-C8CE02DCD8AC}">
      <dgm:prSet custT="1"/>
      <dgm:spPr/>
      <dgm:t>
        <a:bodyPr/>
        <a:lstStyle/>
        <a:p>
          <a:r>
            <a:rPr lang="en-US" sz="2000" b="1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Virtual companies</a:t>
          </a:r>
        </a:p>
      </dgm:t>
    </dgm:pt>
    <dgm:pt modelId="{0B8C51D8-8E6C-499F-9E7F-676F81E648CD}" type="parTrans" cxnId="{C372E37C-B55A-4BB4-A07E-C67C23EE55FA}">
      <dgm:prSet/>
      <dgm:spPr/>
      <dgm:t>
        <a:bodyPr/>
        <a:lstStyle/>
        <a:p>
          <a:endParaRPr lang="en-US"/>
        </a:p>
      </dgm:t>
    </dgm:pt>
    <dgm:pt modelId="{8DE02AE4-35F8-4769-B899-386918437EA7}" type="sibTrans" cxnId="{C372E37C-B55A-4BB4-A07E-C67C23EE55FA}">
      <dgm:prSet/>
      <dgm:spPr/>
      <dgm:t>
        <a:bodyPr/>
        <a:lstStyle/>
        <a:p>
          <a:endParaRPr lang="en-US"/>
        </a:p>
      </dgm:t>
    </dgm:pt>
    <dgm:pt modelId="{50F9B680-D3A6-4B9D-856C-C9568483179D}" type="pres">
      <dgm:prSet presAssocID="{CDEFF271-BEED-42E4-9308-F752CA6A180B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FC11B3D-B4B6-48A3-9D4C-20DEDE7C45F2}" type="pres">
      <dgm:prSet presAssocID="{A98F3E16-4F56-4BEF-8F80-B4232F507A81}" presName="compNode" presStyleCnt="0"/>
      <dgm:spPr/>
    </dgm:pt>
    <dgm:pt modelId="{16B0996A-B956-4A31-A2DD-2AFA4BA16358}" type="pres">
      <dgm:prSet presAssocID="{A98F3E16-4F56-4BEF-8F80-B4232F507A81}" presName="bgRect" presStyleLbl="bgShp" presStyleIdx="0" presStyleCnt="7"/>
      <dgm:spPr>
        <a:solidFill>
          <a:srgbClr val="00B0F0"/>
        </a:solidFill>
      </dgm:spPr>
      <dgm:t>
        <a:bodyPr/>
        <a:lstStyle/>
        <a:p>
          <a:endParaRPr lang="en-US"/>
        </a:p>
      </dgm:t>
    </dgm:pt>
    <dgm:pt modelId="{A3817B7F-DA72-40E7-9D2E-3B953C94D1E3}" type="pres">
      <dgm:prSet presAssocID="{A98F3E16-4F56-4BEF-8F80-B4232F507A81}" presName="iconRect" presStyleLbl="node1" presStyleIdx="0" presStyleCnt="7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22B218D1-5F2E-4BE0-A8CF-0EC7184C8AC7}" type="pres">
      <dgm:prSet presAssocID="{A98F3E16-4F56-4BEF-8F80-B4232F507A81}" presName="spaceRect" presStyleCnt="0"/>
      <dgm:spPr/>
    </dgm:pt>
    <dgm:pt modelId="{ABF8DF9C-FD49-4104-AC1C-E56F2D6902D9}" type="pres">
      <dgm:prSet presAssocID="{A98F3E16-4F56-4BEF-8F80-B4232F507A81}" presName="parTx" presStyleLbl="revTx" presStyleIdx="0" presStyleCnt="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6E1F3A86-6F14-4F99-9F23-21EE2B628F10}" type="pres">
      <dgm:prSet presAssocID="{77493741-9E12-4EF4-91AF-ACE8BC32A412}" presName="sibTrans" presStyleCnt="0"/>
      <dgm:spPr/>
    </dgm:pt>
    <dgm:pt modelId="{87895689-1C6D-489B-809A-A340240DA45B}" type="pres">
      <dgm:prSet presAssocID="{8A423AAD-0031-487C-A55C-90C365BE703C}" presName="compNode" presStyleCnt="0"/>
      <dgm:spPr/>
    </dgm:pt>
    <dgm:pt modelId="{8A8C5549-25D7-4E8C-A869-25F419AD9E69}" type="pres">
      <dgm:prSet presAssocID="{8A423AAD-0031-487C-A55C-90C365BE703C}" presName="bgRect" presStyleLbl="bgShp" presStyleIdx="1" presStyleCnt="7" custLinFactNeighborX="-12364" custLinFactNeighborY="-2148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73BC5480-65C1-4783-9DB8-C0A93EBCF531}" type="pres">
      <dgm:prSet presAssocID="{8A423AAD-0031-487C-A55C-90C365BE703C}" presName="iconRect" presStyleLbl="node1" presStyleIdx="1" presStyleCnt="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iosk"/>
        </a:ext>
      </dgm:extLst>
    </dgm:pt>
    <dgm:pt modelId="{9B06EA4C-C010-4679-A3DA-CAA9B24841D1}" type="pres">
      <dgm:prSet presAssocID="{8A423AAD-0031-487C-A55C-90C365BE703C}" presName="spaceRect" presStyleCnt="0"/>
      <dgm:spPr/>
    </dgm:pt>
    <dgm:pt modelId="{807F4270-CF11-4B8E-9CF8-89A0B5743D19}" type="pres">
      <dgm:prSet presAssocID="{8A423AAD-0031-487C-A55C-90C365BE703C}" presName="parTx" presStyleLbl="revTx" presStyleIdx="1" presStyleCnt="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63A7E687-D43D-49CB-B747-625042846F2A}" type="pres">
      <dgm:prSet presAssocID="{848610FC-CBB1-45EF-A9DA-5F33FB735023}" presName="sibTrans" presStyleCnt="0"/>
      <dgm:spPr/>
    </dgm:pt>
    <dgm:pt modelId="{8FF04640-E1E1-4A5F-91A7-31DDACEB57BD}" type="pres">
      <dgm:prSet presAssocID="{F15D83EC-B710-40A0-A0FB-BCD240267485}" presName="compNode" presStyleCnt="0"/>
      <dgm:spPr/>
    </dgm:pt>
    <dgm:pt modelId="{E63578EE-69F5-4FC0-BC59-FE9341D19685}" type="pres">
      <dgm:prSet presAssocID="{F15D83EC-B710-40A0-A0FB-BCD240267485}" presName="bgRect" presStyleLbl="bgShp" presStyleIdx="2" presStyleCnt="7"/>
      <dgm:spPr>
        <a:solidFill>
          <a:schemeClr val="bg2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4CB1FFB1-AD93-4E07-A344-94E982C76C3B}" type="pres">
      <dgm:prSet presAssocID="{F15D83EC-B710-40A0-A0FB-BCD240267485}" presName="iconRect" presStyleLbl="node1" presStyleIdx="2" presStyleCnt="7" custAng="19502939" custScaleX="71916" custScaleY="131770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19DC1753-624C-42E2-A589-78CBAF095534}" type="pres">
      <dgm:prSet presAssocID="{F15D83EC-B710-40A0-A0FB-BCD240267485}" presName="spaceRect" presStyleCnt="0"/>
      <dgm:spPr/>
    </dgm:pt>
    <dgm:pt modelId="{B27EC822-C272-4B8C-B9B7-B3A30E0F65C8}" type="pres">
      <dgm:prSet presAssocID="{F15D83EC-B710-40A0-A0FB-BCD240267485}" presName="parTx" presStyleLbl="revTx" presStyleIdx="2" presStyleCnt="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73809116-8FF9-4645-9C34-6BC4BC32B568}" type="pres">
      <dgm:prSet presAssocID="{F29AAF51-03C1-4AA4-B27B-E7E223A466E8}" presName="sibTrans" presStyleCnt="0"/>
      <dgm:spPr/>
    </dgm:pt>
    <dgm:pt modelId="{30DCFEDC-EC4C-41FC-B806-5DB60CBE6E7E}" type="pres">
      <dgm:prSet presAssocID="{B59124AF-1A88-4055-861B-811C43BD0041}" presName="compNode" presStyleCnt="0"/>
      <dgm:spPr/>
    </dgm:pt>
    <dgm:pt modelId="{EDE92F04-B1D1-4CB5-A91B-AE094898E7D8}" type="pres">
      <dgm:prSet presAssocID="{B59124AF-1A88-4055-861B-811C43BD0041}" presName="bgRect" presStyleLbl="bgShp" presStyleIdx="3" presStyleCnt="7"/>
      <dgm:spPr>
        <a:solidFill>
          <a:srgbClr val="00B050"/>
        </a:solidFill>
      </dgm:spPr>
      <dgm:t>
        <a:bodyPr/>
        <a:lstStyle/>
        <a:p>
          <a:endParaRPr lang="en-US"/>
        </a:p>
      </dgm:t>
    </dgm:pt>
    <dgm:pt modelId="{B5B3F3F6-C62B-47EA-BD0B-220F0485E81B}" type="pres">
      <dgm:prSet presAssocID="{B59124AF-1A88-4055-861B-811C43BD0041}" presName="iconRect" presStyleLbl="node1" presStyleIdx="3" presStyleCnt="7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oney"/>
        </a:ext>
      </dgm:extLst>
    </dgm:pt>
    <dgm:pt modelId="{560BE6A6-68DF-4AA9-8516-4CCAC489253E}" type="pres">
      <dgm:prSet presAssocID="{B59124AF-1A88-4055-861B-811C43BD0041}" presName="spaceRect" presStyleCnt="0"/>
      <dgm:spPr/>
    </dgm:pt>
    <dgm:pt modelId="{73E9D668-976C-40F4-9A2D-9C9991C2E6C4}" type="pres">
      <dgm:prSet presAssocID="{B59124AF-1A88-4055-861B-811C43BD0041}" presName="parTx" presStyleLbl="revTx" presStyleIdx="3" presStyleCnt="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378C9025-4F41-4E97-AF31-2C084DCAD0E6}" type="pres">
      <dgm:prSet presAssocID="{F486FB31-FDCB-4470-8594-87DEDA4AAE5E}" presName="sibTrans" presStyleCnt="0"/>
      <dgm:spPr/>
    </dgm:pt>
    <dgm:pt modelId="{97C7012F-C39A-4ADB-98A0-B98FB615598B}" type="pres">
      <dgm:prSet presAssocID="{978A517A-D9D4-42E5-B87A-7D1FCB02CF99}" presName="compNode" presStyleCnt="0"/>
      <dgm:spPr/>
    </dgm:pt>
    <dgm:pt modelId="{CAC36E16-C259-4BEF-B784-AF6E40834259}" type="pres">
      <dgm:prSet presAssocID="{978A517A-D9D4-42E5-B87A-7D1FCB02CF99}" presName="bgRect" presStyleLbl="bgShp" presStyleIdx="4" presStyleCnt="7"/>
      <dgm:spPr>
        <a:solidFill>
          <a:schemeClr val="accent5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E0EA0B88-7652-48EF-A9D2-2EC8FC77C22D}" type="pres">
      <dgm:prSet presAssocID="{978A517A-D9D4-42E5-B87A-7D1FCB02CF99}" presName="iconRect" presStyleLbl="node1" presStyleIdx="4" presStyleCnt="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twork"/>
        </a:ext>
      </dgm:extLst>
    </dgm:pt>
    <dgm:pt modelId="{940FCD28-5978-4071-8648-504E596B80F1}" type="pres">
      <dgm:prSet presAssocID="{978A517A-D9D4-42E5-B87A-7D1FCB02CF99}" presName="spaceRect" presStyleCnt="0"/>
      <dgm:spPr/>
    </dgm:pt>
    <dgm:pt modelId="{9CAB550B-0ED8-4A29-967D-98219A94D0F9}" type="pres">
      <dgm:prSet presAssocID="{978A517A-D9D4-42E5-B87A-7D1FCB02CF99}" presName="parTx" presStyleLbl="revTx" presStyleIdx="4" presStyleCnt="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30FADB33-76AD-4865-B128-B88DA0DC0CBE}" type="pres">
      <dgm:prSet presAssocID="{181CA653-D1F5-4ED4-81E2-8A017BF223B4}" presName="sibTrans" presStyleCnt="0"/>
      <dgm:spPr/>
    </dgm:pt>
    <dgm:pt modelId="{236A0553-19C8-4E9B-9C0E-82E443CDF167}" type="pres">
      <dgm:prSet presAssocID="{5A2FC12D-7FE1-4AE1-8345-7CB83F025BA1}" presName="compNode" presStyleCnt="0"/>
      <dgm:spPr/>
    </dgm:pt>
    <dgm:pt modelId="{A26A8E61-947A-4928-9508-62DB20B4ABE4}" type="pres">
      <dgm:prSet presAssocID="{5A2FC12D-7FE1-4AE1-8345-7CB83F025BA1}" presName="bgRect" presStyleLbl="bgShp" presStyleIdx="5" presStyleCnt="7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179E1A78-DDE9-46B9-9F40-F5D5663CC8B9}" type="pres">
      <dgm:prSet presAssocID="{5A2FC12D-7FE1-4AE1-8345-7CB83F025BA1}" presName="iconRect" presStyleLbl="node1" presStyleIdx="5" presStyleCnt="7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y"/>
        </a:ext>
      </dgm:extLst>
    </dgm:pt>
    <dgm:pt modelId="{2B1D09D2-2749-4347-9098-A9B873A872DF}" type="pres">
      <dgm:prSet presAssocID="{5A2FC12D-7FE1-4AE1-8345-7CB83F025BA1}" presName="spaceRect" presStyleCnt="0"/>
      <dgm:spPr/>
    </dgm:pt>
    <dgm:pt modelId="{8A9B59A9-0BDD-4156-BAC7-7A5B58871F0D}" type="pres">
      <dgm:prSet presAssocID="{5A2FC12D-7FE1-4AE1-8345-7CB83F025BA1}" presName="parTx" presStyleLbl="revTx" presStyleIdx="5" presStyleCnt="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2183E84F-CFA4-415D-BFB1-0CC013681A39}" type="pres">
      <dgm:prSet presAssocID="{BC1EE002-94F9-4FB0-B9AB-243C89FE9F4E}" presName="sibTrans" presStyleCnt="0"/>
      <dgm:spPr/>
    </dgm:pt>
    <dgm:pt modelId="{684C3632-5D90-43DC-B3A6-166B578B5BC8}" type="pres">
      <dgm:prSet presAssocID="{0E6172E4-C0F8-44B8-A00F-C8CE02DCD8AC}" presName="compNode" presStyleCnt="0"/>
      <dgm:spPr/>
    </dgm:pt>
    <dgm:pt modelId="{E22BD8A1-AC23-481D-9A66-223CBC372F78}" type="pres">
      <dgm:prSet presAssocID="{0E6172E4-C0F8-44B8-A00F-C8CE02DCD8AC}" presName="bgRect" presStyleLbl="bgShp" presStyleIdx="6" presStyleCnt="7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3E022D56-D86C-4C16-BFAD-7470FFA0E6C7}" type="pres">
      <dgm:prSet presAssocID="{0E6172E4-C0F8-44B8-A00F-C8CE02DCD8AC}" presName="iconRect" presStyleLbl="node1" presStyleIdx="6" presStyleCnt="7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ud Computing"/>
        </a:ext>
      </dgm:extLst>
    </dgm:pt>
    <dgm:pt modelId="{89ED3133-E0C7-41E8-B78B-C8B7E56B413E}" type="pres">
      <dgm:prSet presAssocID="{0E6172E4-C0F8-44B8-A00F-C8CE02DCD8AC}" presName="spaceRect" presStyleCnt="0"/>
      <dgm:spPr/>
    </dgm:pt>
    <dgm:pt modelId="{931D88C4-2F82-4F55-BD8D-A69EC9890D93}" type="pres">
      <dgm:prSet presAssocID="{0E6172E4-C0F8-44B8-A00F-C8CE02DCD8AC}" presName="parTx" presStyleLbl="revTx" presStyleIdx="6" presStyleCnt="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ECEC20CD-752E-48DE-BE58-4A82B8EBA172}" type="presOf" srcId="{CDEFF271-BEED-42E4-9308-F752CA6A180B}" destId="{50F9B680-D3A6-4B9D-856C-C9568483179D}" srcOrd="0" destOrd="0" presId="urn:microsoft.com/office/officeart/2018/2/layout/IconVerticalSolidList"/>
    <dgm:cxn modelId="{68B5B22D-DF28-4F7A-9B93-1D2DBAAF3B81}" srcId="{CDEFF271-BEED-42E4-9308-F752CA6A180B}" destId="{A98F3E16-4F56-4BEF-8F80-B4232F507A81}" srcOrd="0" destOrd="0" parTransId="{3C9F8733-2A18-4A21-84D9-146816C0AD7A}" sibTransId="{77493741-9E12-4EF4-91AF-ACE8BC32A412}"/>
    <dgm:cxn modelId="{67844AFE-2389-4AC6-A54E-93B82E0A2E2C}" srcId="{CDEFF271-BEED-42E4-9308-F752CA6A180B}" destId="{5A2FC12D-7FE1-4AE1-8345-7CB83F025BA1}" srcOrd="5" destOrd="0" parTransId="{3FD4855F-9BB3-49B0-89EC-5022DA68B016}" sibTransId="{BC1EE002-94F9-4FB0-B9AB-243C89FE9F4E}"/>
    <dgm:cxn modelId="{EA5BE904-40C7-4CE6-98A9-4426F8FB9230}" srcId="{CDEFF271-BEED-42E4-9308-F752CA6A180B}" destId="{B59124AF-1A88-4055-861B-811C43BD0041}" srcOrd="3" destOrd="0" parTransId="{C000FB46-8FEC-447E-924C-D367DDBC2E46}" sibTransId="{F486FB31-FDCB-4470-8594-87DEDA4AAE5E}"/>
    <dgm:cxn modelId="{DB7D5450-830F-4F58-B81A-ED5C475F494C}" srcId="{CDEFF271-BEED-42E4-9308-F752CA6A180B}" destId="{8A423AAD-0031-487C-A55C-90C365BE703C}" srcOrd="1" destOrd="0" parTransId="{FFD5B984-4D84-4F16-9B01-785A45254EF5}" sibTransId="{848610FC-CBB1-45EF-A9DA-5F33FB735023}"/>
    <dgm:cxn modelId="{6FD725DA-0E20-4A49-8EFE-FEE88D1C753B}" type="presOf" srcId="{978A517A-D9D4-42E5-B87A-7D1FCB02CF99}" destId="{9CAB550B-0ED8-4A29-967D-98219A94D0F9}" srcOrd="0" destOrd="0" presId="urn:microsoft.com/office/officeart/2018/2/layout/IconVerticalSolidList"/>
    <dgm:cxn modelId="{C372E37C-B55A-4BB4-A07E-C67C23EE55FA}" srcId="{CDEFF271-BEED-42E4-9308-F752CA6A180B}" destId="{0E6172E4-C0F8-44B8-A00F-C8CE02DCD8AC}" srcOrd="6" destOrd="0" parTransId="{0B8C51D8-8E6C-499F-9E7F-676F81E648CD}" sibTransId="{8DE02AE4-35F8-4769-B899-386918437EA7}"/>
    <dgm:cxn modelId="{07AC243B-F69A-482A-BE13-0EC1118FED9E}" type="presOf" srcId="{F15D83EC-B710-40A0-A0FB-BCD240267485}" destId="{B27EC822-C272-4B8C-B9B7-B3A30E0F65C8}" srcOrd="0" destOrd="0" presId="urn:microsoft.com/office/officeart/2018/2/layout/IconVerticalSolidList"/>
    <dgm:cxn modelId="{A0AF6064-E3EE-44C5-BF40-35B0AAE46116}" type="presOf" srcId="{A98F3E16-4F56-4BEF-8F80-B4232F507A81}" destId="{ABF8DF9C-FD49-4104-AC1C-E56F2D6902D9}" srcOrd="0" destOrd="0" presId="urn:microsoft.com/office/officeart/2018/2/layout/IconVerticalSolidList"/>
    <dgm:cxn modelId="{703DC442-179B-479F-AE20-B9A596B4330B}" srcId="{CDEFF271-BEED-42E4-9308-F752CA6A180B}" destId="{F15D83EC-B710-40A0-A0FB-BCD240267485}" srcOrd="2" destOrd="0" parTransId="{FAE7FA34-4409-4391-AB26-247B1EBA4990}" sibTransId="{F29AAF51-03C1-4AA4-B27B-E7E223A466E8}"/>
    <dgm:cxn modelId="{7EE8C95B-3D97-48C4-8C78-C6F0837ACA21}" type="presOf" srcId="{0E6172E4-C0F8-44B8-A00F-C8CE02DCD8AC}" destId="{931D88C4-2F82-4F55-BD8D-A69EC9890D93}" srcOrd="0" destOrd="0" presId="urn:microsoft.com/office/officeart/2018/2/layout/IconVerticalSolidList"/>
    <dgm:cxn modelId="{3703083F-2329-4E6D-8C7D-FD28F1913CA0}" type="presOf" srcId="{8A423AAD-0031-487C-A55C-90C365BE703C}" destId="{807F4270-CF11-4B8E-9CF8-89A0B5743D19}" srcOrd="0" destOrd="0" presId="urn:microsoft.com/office/officeart/2018/2/layout/IconVerticalSolidList"/>
    <dgm:cxn modelId="{69250F6D-7870-4EA3-BDC1-D3E5767B2599}" type="presOf" srcId="{B59124AF-1A88-4055-861B-811C43BD0041}" destId="{73E9D668-976C-40F4-9A2D-9C9991C2E6C4}" srcOrd="0" destOrd="0" presId="urn:microsoft.com/office/officeart/2018/2/layout/IconVerticalSolidList"/>
    <dgm:cxn modelId="{E25632F4-62B4-4EC8-ABB2-0DE629022B4D}" type="presOf" srcId="{5A2FC12D-7FE1-4AE1-8345-7CB83F025BA1}" destId="{8A9B59A9-0BDD-4156-BAC7-7A5B58871F0D}" srcOrd="0" destOrd="0" presId="urn:microsoft.com/office/officeart/2018/2/layout/IconVerticalSolidList"/>
    <dgm:cxn modelId="{B3894BB5-315C-4A84-A6F8-D1648886A5CE}" srcId="{CDEFF271-BEED-42E4-9308-F752CA6A180B}" destId="{978A517A-D9D4-42E5-B87A-7D1FCB02CF99}" srcOrd="4" destOrd="0" parTransId="{E332AE40-2B38-4AA4-930B-5484011D508B}" sibTransId="{181CA653-D1F5-4ED4-81E2-8A017BF223B4}"/>
    <dgm:cxn modelId="{5A032775-9D36-4896-831C-319257A9104E}" type="presParOf" srcId="{50F9B680-D3A6-4B9D-856C-C9568483179D}" destId="{BFC11B3D-B4B6-48A3-9D4C-20DEDE7C45F2}" srcOrd="0" destOrd="0" presId="urn:microsoft.com/office/officeart/2018/2/layout/IconVerticalSolidList"/>
    <dgm:cxn modelId="{44BEB4BF-1CA3-428A-B16C-AD41F002A1D1}" type="presParOf" srcId="{BFC11B3D-B4B6-48A3-9D4C-20DEDE7C45F2}" destId="{16B0996A-B956-4A31-A2DD-2AFA4BA16358}" srcOrd="0" destOrd="0" presId="urn:microsoft.com/office/officeart/2018/2/layout/IconVerticalSolidList"/>
    <dgm:cxn modelId="{5B25D271-0FDC-4216-AA6E-7C22F7B1A95D}" type="presParOf" srcId="{BFC11B3D-B4B6-48A3-9D4C-20DEDE7C45F2}" destId="{A3817B7F-DA72-40E7-9D2E-3B953C94D1E3}" srcOrd="1" destOrd="0" presId="urn:microsoft.com/office/officeart/2018/2/layout/IconVerticalSolidList"/>
    <dgm:cxn modelId="{8298FCBC-36EF-4C78-8852-C43C04E65299}" type="presParOf" srcId="{BFC11B3D-B4B6-48A3-9D4C-20DEDE7C45F2}" destId="{22B218D1-5F2E-4BE0-A8CF-0EC7184C8AC7}" srcOrd="2" destOrd="0" presId="urn:microsoft.com/office/officeart/2018/2/layout/IconVerticalSolidList"/>
    <dgm:cxn modelId="{7DA59DD2-91B1-4199-B938-26948D1830D0}" type="presParOf" srcId="{BFC11B3D-B4B6-48A3-9D4C-20DEDE7C45F2}" destId="{ABF8DF9C-FD49-4104-AC1C-E56F2D6902D9}" srcOrd="3" destOrd="0" presId="urn:microsoft.com/office/officeart/2018/2/layout/IconVerticalSolidList"/>
    <dgm:cxn modelId="{0AA5744D-8B05-40B2-AD79-2EF7B69CCDE1}" type="presParOf" srcId="{50F9B680-D3A6-4B9D-856C-C9568483179D}" destId="{6E1F3A86-6F14-4F99-9F23-21EE2B628F10}" srcOrd="1" destOrd="0" presId="urn:microsoft.com/office/officeart/2018/2/layout/IconVerticalSolidList"/>
    <dgm:cxn modelId="{CE2B325C-FFA4-4F97-9F01-E0F970179D0F}" type="presParOf" srcId="{50F9B680-D3A6-4B9D-856C-C9568483179D}" destId="{87895689-1C6D-489B-809A-A340240DA45B}" srcOrd="2" destOrd="0" presId="urn:microsoft.com/office/officeart/2018/2/layout/IconVerticalSolidList"/>
    <dgm:cxn modelId="{3D626114-936D-4D77-AB0D-8EDD3A2DAB06}" type="presParOf" srcId="{87895689-1C6D-489B-809A-A340240DA45B}" destId="{8A8C5549-25D7-4E8C-A869-25F419AD9E69}" srcOrd="0" destOrd="0" presId="urn:microsoft.com/office/officeart/2018/2/layout/IconVerticalSolidList"/>
    <dgm:cxn modelId="{9FC9CDBD-DB2F-47D6-94CA-CB90C5733100}" type="presParOf" srcId="{87895689-1C6D-489B-809A-A340240DA45B}" destId="{73BC5480-65C1-4783-9DB8-C0A93EBCF531}" srcOrd="1" destOrd="0" presId="urn:microsoft.com/office/officeart/2018/2/layout/IconVerticalSolidList"/>
    <dgm:cxn modelId="{C7A11D9C-0B17-47F0-8820-F18F8E995D03}" type="presParOf" srcId="{87895689-1C6D-489B-809A-A340240DA45B}" destId="{9B06EA4C-C010-4679-A3DA-CAA9B24841D1}" srcOrd="2" destOrd="0" presId="urn:microsoft.com/office/officeart/2018/2/layout/IconVerticalSolidList"/>
    <dgm:cxn modelId="{63F913DD-DC28-44AE-8B5E-51313B6D91AE}" type="presParOf" srcId="{87895689-1C6D-489B-809A-A340240DA45B}" destId="{807F4270-CF11-4B8E-9CF8-89A0B5743D19}" srcOrd="3" destOrd="0" presId="urn:microsoft.com/office/officeart/2018/2/layout/IconVerticalSolidList"/>
    <dgm:cxn modelId="{0F0C78AA-2740-49F8-8748-175CCB04A740}" type="presParOf" srcId="{50F9B680-D3A6-4B9D-856C-C9568483179D}" destId="{63A7E687-D43D-49CB-B747-625042846F2A}" srcOrd="3" destOrd="0" presId="urn:microsoft.com/office/officeart/2018/2/layout/IconVerticalSolidList"/>
    <dgm:cxn modelId="{3A052C44-B281-48B0-A490-819DD84F96EB}" type="presParOf" srcId="{50F9B680-D3A6-4B9D-856C-C9568483179D}" destId="{8FF04640-E1E1-4A5F-91A7-31DDACEB57BD}" srcOrd="4" destOrd="0" presId="urn:microsoft.com/office/officeart/2018/2/layout/IconVerticalSolidList"/>
    <dgm:cxn modelId="{EAC4FF87-F49F-47DE-8861-042C5C2E656E}" type="presParOf" srcId="{8FF04640-E1E1-4A5F-91A7-31DDACEB57BD}" destId="{E63578EE-69F5-4FC0-BC59-FE9341D19685}" srcOrd="0" destOrd="0" presId="urn:microsoft.com/office/officeart/2018/2/layout/IconVerticalSolidList"/>
    <dgm:cxn modelId="{1DC2E709-0C6C-4660-A4A1-8C4D4F3500D6}" type="presParOf" srcId="{8FF04640-E1E1-4A5F-91A7-31DDACEB57BD}" destId="{4CB1FFB1-AD93-4E07-A344-94E982C76C3B}" srcOrd="1" destOrd="0" presId="urn:microsoft.com/office/officeart/2018/2/layout/IconVerticalSolidList"/>
    <dgm:cxn modelId="{CBFE9A50-9B8E-4A57-A502-05AEFB864081}" type="presParOf" srcId="{8FF04640-E1E1-4A5F-91A7-31DDACEB57BD}" destId="{19DC1753-624C-42E2-A589-78CBAF095534}" srcOrd="2" destOrd="0" presId="urn:microsoft.com/office/officeart/2018/2/layout/IconVerticalSolidList"/>
    <dgm:cxn modelId="{21DCA4DD-8A3B-4DCD-A96C-219308CC7772}" type="presParOf" srcId="{8FF04640-E1E1-4A5F-91A7-31DDACEB57BD}" destId="{B27EC822-C272-4B8C-B9B7-B3A30E0F65C8}" srcOrd="3" destOrd="0" presId="urn:microsoft.com/office/officeart/2018/2/layout/IconVerticalSolidList"/>
    <dgm:cxn modelId="{463BE80C-0178-4BA9-BC42-64D5555132B3}" type="presParOf" srcId="{50F9B680-D3A6-4B9D-856C-C9568483179D}" destId="{73809116-8FF9-4645-9C34-6BC4BC32B568}" srcOrd="5" destOrd="0" presId="urn:microsoft.com/office/officeart/2018/2/layout/IconVerticalSolidList"/>
    <dgm:cxn modelId="{9988ECE0-751B-469A-9A2B-F010FABE821C}" type="presParOf" srcId="{50F9B680-D3A6-4B9D-856C-C9568483179D}" destId="{30DCFEDC-EC4C-41FC-B806-5DB60CBE6E7E}" srcOrd="6" destOrd="0" presId="urn:microsoft.com/office/officeart/2018/2/layout/IconVerticalSolidList"/>
    <dgm:cxn modelId="{BB33127A-49F2-490A-97F1-C103A3F983FA}" type="presParOf" srcId="{30DCFEDC-EC4C-41FC-B806-5DB60CBE6E7E}" destId="{EDE92F04-B1D1-4CB5-A91B-AE094898E7D8}" srcOrd="0" destOrd="0" presId="urn:microsoft.com/office/officeart/2018/2/layout/IconVerticalSolidList"/>
    <dgm:cxn modelId="{33A82C5D-E9C9-474D-86E4-E4C8506E54B3}" type="presParOf" srcId="{30DCFEDC-EC4C-41FC-B806-5DB60CBE6E7E}" destId="{B5B3F3F6-C62B-47EA-BD0B-220F0485E81B}" srcOrd="1" destOrd="0" presId="urn:microsoft.com/office/officeart/2018/2/layout/IconVerticalSolidList"/>
    <dgm:cxn modelId="{6707AA74-A378-4643-8420-20CBBFAA5C31}" type="presParOf" srcId="{30DCFEDC-EC4C-41FC-B806-5DB60CBE6E7E}" destId="{560BE6A6-68DF-4AA9-8516-4CCAC489253E}" srcOrd="2" destOrd="0" presId="urn:microsoft.com/office/officeart/2018/2/layout/IconVerticalSolidList"/>
    <dgm:cxn modelId="{534A46CC-2C33-4B20-941D-4A4E7B7C97AD}" type="presParOf" srcId="{30DCFEDC-EC4C-41FC-B806-5DB60CBE6E7E}" destId="{73E9D668-976C-40F4-9A2D-9C9991C2E6C4}" srcOrd="3" destOrd="0" presId="urn:microsoft.com/office/officeart/2018/2/layout/IconVerticalSolidList"/>
    <dgm:cxn modelId="{EDF5AC0C-3A9E-4F79-BAE2-B8DF60D446C8}" type="presParOf" srcId="{50F9B680-D3A6-4B9D-856C-C9568483179D}" destId="{378C9025-4F41-4E97-AF31-2C084DCAD0E6}" srcOrd="7" destOrd="0" presId="urn:microsoft.com/office/officeart/2018/2/layout/IconVerticalSolidList"/>
    <dgm:cxn modelId="{57A2AF32-789F-4BAF-9B2F-B53E50D96625}" type="presParOf" srcId="{50F9B680-D3A6-4B9D-856C-C9568483179D}" destId="{97C7012F-C39A-4ADB-98A0-B98FB615598B}" srcOrd="8" destOrd="0" presId="urn:microsoft.com/office/officeart/2018/2/layout/IconVerticalSolidList"/>
    <dgm:cxn modelId="{2ED8E675-3485-48AD-B3F5-A2B4E8AA37F9}" type="presParOf" srcId="{97C7012F-C39A-4ADB-98A0-B98FB615598B}" destId="{CAC36E16-C259-4BEF-B784-AF6E40834259}" srcOrd="0" destOrd="0" presId="urn:microsoft.com/office/officeart/2018/2/layout/IconVerticalSolidList"/>
    <dgm:cxn modelId="{EB978280-4E99-445D-A78E-B8CACDBE0B02}" type="presParOf" srcId="{97C7012F-C39A-4ADB-98A0-B98FB615598B}" destId="{E0EA0B88-7652-48EF-A9D2-2EC8FC77C22D}" srcOrd="1" destOrd="0" presId="urn:microsoft.com/office/officeart/2018/2/layout/IconVerticalSolidList"/>
    <dgm:cxn modelId="{8C62203B-9B7C-4472-A64B-006CC0280560}" type="presParOf" srcId="{97C7012F-C39A-4ADB-98A0-B98FB615598B}" destId="{940FCD28-5978-4071-8648-504E596B80F1}" srcOrd="2" destOrd="0" presId="urn:microsoft.com/office/officeart/2018/2/layout/IconVerticalSolidList"/>
    <dgm:cxn modelId="{E4A027E1-C861-4C5E-96DB-AF9F0CE31F44}" type="presParOf" srcId="{97C7012F-C39A-4ADB-98A0-B98FB615598B}" destId="{9CAB550B-0ED8-4A29-967D-98219A94D0F9}" srcOrd="3" destOrd="0" presId="urn:microsoft.com/office/officeart/2018/2/layout/IconVerticalSolidList"/>
    <dgm:cxn modelId="{004D95DC-5F23-4BF3-970C-AB1D007C5626}" type="presParOf" srcId="{50F9B680-D3A6-4B9D-856C-C9568483179D}" destId="{30FADB33-76AD-4865-B128-B88DA0DC0CBE}" srcOrd="9" destOrd="0" presId="urn:microsoft.com/office/officeart/2018/2/layout/IconVerticalSolidList"/>
    <dgm:cxn modelId="{42345BDF-FCCD-4F74-A48F-4B0DF1F7B102}" type="presParOf" srcId="{50F9B680-D3A6-4B9D-856C-C9568483179D}" destId="{236A0553-19C8-4E9B-9C0E-82E443CDF167}" srcOrd="10" destOrd="0" presId="urn:microsoft.com/office/officeart/2018/2/layout/IconVerticalSolidList"/>
    <dgm:cxn modelId="{62BE5156-CDFB-4E87-9232-BE432BBE140A}" type="presParOf" srcId="{236A0553-19C8-4E9B-9C0E-82E443CDF167}" destId="{A26A8E61-947A-4928-9508-62DB20B4ABE4}" srcOrd="0" destOrd="0" presId="urn:microsoft.com/office/officeart/2018/2/layout/IconVerticalSolidList"/>
    <dgm:cxn modelId="{683EE4CA-AE64-497B-81E3-187BFD9A1954}" type="presParOf" srcId="{236A0553-19C8-4E9B-9C0E-82E443CDF167}" destId="{179E1A78-DDE9-46B9-9F40-F5D5663CC8B9}" srcOrd="1" destOrd="0" presId="urn:microsoft.com/office/officeart/2018/2/layout/IconVerticalSolidList"/>
    <dgm:cxn modelId="{E7B09EEF-2354-4A16-9F93-9C0FAA0AAD14}" type="presParOf" srcId="{236A0553-19C8-4E9B-9C0E-82E443CDF167}" destId="{2B1D09D2-2749-4347-9098-A9B873A872DF}" srcOrd="2" destOrd="0" presId="urn:microsoft.com/office/officeart/2018/2/layout/IconVerticalSolidList"/>
    <dgm:cxn modelId="{63C94ED9-F424-43C7-AF79-D199B87432D9}" type="presParOf" srcId="{236A0553-19C8-4E9B-9C0E-82E443CDF167}" destId="{8A9B59A9-0BDD-4156-BAC7-7A5B58871F0D}" srcOrd="3" destOrd="0" presId="urn:microsoft.com/office/officeart/2018/2/layout/IconVerticalSolidList"/>
    <dgm:cxn modelId="{69DFE783-8CA3-44A4-BD38-025C33243810}" type="presParOf" srcId="{50F9B680-D3A6-4B9D-856C-C9568483179D}" destId="{2183E84F-CFA4-415D-BFB1-0CC013681A39}" srcOrd="11" destOrd="0" presId="urn:microsoft.com/office/officeart/2018/2/layout/IconVerticalSolidList"/>
    <dgm:cxn modelId="{4838E294-54AD-4AB6-94FF-3A90D072A6BD}" type="presParOf" srcId="{50F9B680-D3A6-4B9D-856C-C9568483179D}" destId="{684C3632-5D90-43DC-B3A6-166B578B5BC8}" srcOrd="12" destOrd="0" presId="urn:microsoft.com/office/officeart/2018/2/layout/IconVerticalSolidList"/>
    <dgm:cxn modelId="{AA643B7B-B102-489A-AF7E-58512134A8FD}" type="presParOf" srcId="{684C3632-5D90-43DC-B3A6-166B578B5BC8}" destId="{E22BD8A1-AC23-481D-9A66-223CBC372F78}" srcOrd="0" destOrd="0" presId="urn:microsoft.com/office/officeart/2018/2/layout/IconVerticalSolidList"/>
    <dgm:cxn modelId="{87E16614-0873-4322-9678-6FD2E92A054D}" type="presParOf" srcId="{684C3632-5D90-43DC-B3A6-166B578B5BC8}" destId="{3E022D56-D86C-4C16-BFAD-7470FFA0E6C7}" srcOrd="1" destOrd="0" presId="urn:microsoft.com/office/officeart/2018/2/layout/IconVerticalSolidList"/>
    <dgm:cxn modelId="{F290E75C-3B98-4844-B8A2-8ACFC17ADDD9}" type="presParOf" srcId="{684C3632-5D90-43DC-B3A6-166B578B5BC8}" destId="{89ED3133-E0C7-41E8-B78B-C8B7E56B413E}" srcOrd="2" destOrd="0" presId="urn:microsoft.com/office/officeart/2018/2/layout/IconVerticalSolidList"/>
    <dgm:cxn modelId="{7C98CC05-9AF1-4D24-9CE1-53C7AED69DDE}" type="presParOf" srcId="{684C3632-5D90-43DC-B3A6-166B578B5BC8}" destId="{931D88C4-2F82-4F55-BD8D-A69EC9890D93}" srcOrd="3" destOrd="0" presId="urn:microsoft.com/office/officeart/2018/2/layout/IconVerticalSolidLis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3E9F9A3-C867-4AA0-B1A7-60D3AB41E46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72432654-1A68-4C8D-A1F7-BE2617F523C1}">
      <dgm:prSet/>
      <dgm:spPr/>
      <dgm:t>
        <a:bodyPr/>
        <a:lstStyle/>
        <a:p>
          <a:r>
            <a: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Time to start building an entire new eco-system </a:t>
          </a:r>
        </a:p>
      </dgm:t>
    </dgm:pt>
    <dgm:pt modelId="{EF2A2255-274E-46BF-8057-D260B1672060}" type="parTrans" cxnId="{6C189920-F2BA-4494-B40F-C3EDE01C65F8}">
      <dgm:prSet/>
      <dgm:spPr/>
      <dgm:t>
        <a:bodyPr/>
        <a:lstStyle/>
        <a:p>
          <a:endParaRPr lang="en-US"/>
        </a:p>
      </dgm:t>
    </dgm:pt>
    <dgm:pt modelId="{DB3FB824-A6EC-4846-8ACF-93A1D68A913B}" type="sibTrans" cxnId="{6C189920-F2BA-4494-B40F-C3EDE01C65F8}">
      <dgm:prSet/>
      <dgm:spPr/>
      <dgm:t>
        <a:bodyPr/>
        <a:lstStyle/>
        <a:p>
          <a:endParaRPr lang="en-US"/>
        </a:p>
      </dgm:t>
    </dgm:pt>
    <dgm:pt modelId="{2A5E894F-C388-4E89-B0D8-86B5283BCEF6}">
      <dgm:prSet/>
      <dgm:spPr/>
      <dgm:t>
        <a:bodyPr/>
        <a:lstStyle/>
        <a:p>
          <a:r>
            <a: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Take advantage of ALL manufacturing capabilities</a:t>
          </a:r>
        </a:p>
      </dgm:t>
    </dgm:pt>
    <dgm:pt modelId="{3EC261AE-4E8C-48C7-9FD2-CC1EF8A2E901}" type="parTrans" cxnId="{DADCA56A-01AC-44ED-BCE4-3491EF10BBC7}">
      <dgm:prSet/>
      <dgm:spPr/>
      <dgm:t>
        <a:bodyPr/>
        <a:lstStyle/>
        <a:p>
          <a:endParaRPr lang="en-US"/>
        </a:p>
      </dgm:t>
    </dgm:pt>
    <dgm:pt modelId="{BC2AEEDE-40B8-45A6-8F25-FA1BBE5A8E43}" type="sibTrans" cxnId="{DADCA56A-01AC-44ED-BCE4-3491EF10BBC7}">
      <dgm:prSet/>
      <dgm:spPr/>
      <dgm:t>
        <a:bodyPr/>
        <a:lstStyle/>
        <a:p>
          <a:endParaRPr lang="en-US"/>
        </a:p>
      </dgm:t>
    </dgm:pt>
    <dgm:pt modelId="{B5D2BF5C-48B9-40DC-945B-9A81BBF851FE}">
      <dgm:prSet/>
      <dgm:spPr/>
      <dgm:t>
        <a:bodyPr/>
        <a:lstStyle/>
        <a:p>
          <a:r>
            <a: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Rebuild/train auto, heavy industries, and traditional aerospace suppliers to consider VTOL and drones as needed</a:t>
          </a:r>
        </a:p>
      </dgm:t>
    </dgm:pt>
    <dgm:pt modelId="{AC8D51F5-1C89-4A60-8704-90BC533E6A09}" type="parTrans" cxnId="{86FA049C-7365-4B9C-B587-AED638F32808}">
      <dgm:prSet/>
      <dgm:spPr/>
      <dgm:t>
        <a:bodyPr/>
        <a:lstStyle/>
        <a:p>
          <a:endParaRPr lang="en-US"/>
        </a:p>
      </dgm:t>
    </dgm:pt>
    <dgm:pt modelId="{FCE345C1-7A91-4EDC-86C3-7421C9AA6945}" type="sibTrans" cxnId="{86FA049C-7365-4B9C-B587-AED638F32808}">
      <dgm:prSet/>
      <dgm:spPr/>
      <dgm:t>
        <a:bodyPr/>
        <a:lstStyle/>
        <a:p>
          <a:endParaRPr lang="en-US"/>
        </a:p>
      </dgm:t>
    </dgm:pt>
    <dgm:pt modelId="{138F80B3-EC71-47F6-8FFA-E0C64815CB1C}">
      <dgm:prSet/>
      <dgm:spPr/>
      <dgm:t>
        <a:bodyPr/>
        <a:lstStyle/>
        <a:p>
          <a:r>
            <a:rPr 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Get regional manufacturing and supply chain associations exposed to emerging aero needs</a:t>
          </a:r>
        </a:p>
      </dgm:t>
    </dgm:pt>
    <dgm:pt modelId="{D4DCCBA4-47F5-4526-B8D7-123B16E9BDAE}" type="parTrans" cxnId="{3350C122-6BFF-4F42-9FB1-7136E7C990E7}">
      <dgm:prSet/>
      <dgm:spPr/>
      <dgm:t>
        <a:bodyPr/>
        <a:lstStyle/>
        <a:p>
          <a:endParaRPr lang="en-US"/>
        </a:p>
      </dgm:t>
    </dgm:pt>
    <dgm:pt modelId="{9B8FBA5D-8613-40D1-9805-CF0622B0E1D6}" type="sibTrans" cxnId="{3350C122-6BFF-4F42-9FB1-7136E7C990E7}">
      <dgm:prSet/>
      <dgm:spPr/>
      <dgm:t>
        <a:bodyPr/>
        <a:lstStyle/>
        <a:p>
          <a:endParaRPr lang="en-US"/>
        </a:p>
      </dgm:t>
    </dgm:pt>
    <dgm:pt modelId="{BE5E1B01-D42F-4AD0-9323-A4D45559AE0E}" type="pres">
      <dgm:prSet presAssocID="{A3E9F9A3-C867-4AA0-B1A7-60D3AB41E463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39CC9E-4FC5-412C-AFC0-C26BEEC7262A}" type="pres">
      <dgm:prSet presAssocID="{72432654-1A68-4C8D-A1F7-BE2617F523C1}" presName="compNode" presStyleCnt="0"/>
      <dgm:spPr/>
    </dgm:pt>
    <dgm:pt modelId="{AC094A7C-5CF8-4A3F-820A-AB9E488A9C43}" type="pres">
      <dgm:prSet presAssocID="{72432654-1A68-4C8D-A1F7-BE2617F523C1}" presName="bgRect" presStyleLbl="bgShp" presStyleIdx="0" presStyleCnt="4"/>
      <dgm:spPr>
        <a:solidFill>
          <a:srgbClr val="00B050"/>
        </a:solidFill>
      </dgm:spPr>
      <dgm:t>
        <a:bodyPr/>
        <a:lstStyle/>
        <a:p>
          <a:endParaRPr lang="en-US"/>
        </a:p>
      </dgm:t>
    </dgm:pt>
    <dgm:pt modelId="{85E4B30C-8521-4673-A238-89E0164BA93D}" type="pres">
      <dgm:prSet presAssocID="{72432654-1A68-4C8D-A1F7-BE2617F523C1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eciduous tree"/>
        </a:ext>
      </dgm:extLst>
    </dgm:pt>
    <dgm:pt modelId="{C28D2E98-40A9-45DC-A3C6-7FC3A8226038}" type="pres">
      <dgm:prSet presAssocID="{72432654-1A68-4C8D-A1F7-BE2617F523C1}" presName="spaceRect" presStyleCnt="0"/>
      <dgm:spPr/>
    </dgm:pt>
    <dgm:pt modelId="{32F82A1C-1C61-47DC-93BC-9AF38F6D20BC}" type="pres">
      <dgm:prSet presAssocID="{72432654-1A68-4C8D-A1F7-BE2617F523C1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1D08957-F0CC-4DB4-B8C3-E7DF0CC1A3BE}" type="pres">
      <dgm:prSet presAssocID="{DB3FB824-A6EC-4846-8ACF-93A1D68A913B}" presName="sibTrans" presStyleCnt="0"/>
      <dgm:spPr/>
    </dgm:pt>
    <dgm:pt modelId="{D681FEAA-3A1A-456D-9683-E22DFB288E9A}" type="pres">
      <dgm:prSet presAssocID="{2A5E894F-C388-4E89-B0D8-86B5283BCEF6}" presName="compNode" presStyleCnt="0"/>
      <dgm:spPr/>
    </dgm:pt>
    <dgm:pt modelId="{B52B90BE-0E38-4B64-97FC-F44636DC6114}" type="pres">
      <dgm:prSet presAssocID="{2A5E894F-C388-4E89-B0D8-86B5283BCEF6}" presName="bgRect" presStyleLbl="bgShp" presStyleIdx="1" presStyleCnt="4"/>
      <dgm:spPr>
        <a:solidFill>
          <a:schemeClr val="accent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F8A8FD3B-9A4C-4AFE-9772-30584D19A361}" type="pres">
      <dgm:prSet presAssocID="{2A5E894F-C388-4E89-B0D8-86B5283BCEF6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r"/>
        </a:ext>
      </dgm:extLst>
    </dgm:pt>
    <dgm:pt modelId="{9A7CA0FC-657B-4208-AF08-690ADB8CD7CA}" type="pres">
      <dgm:prSet presAssocID="{2A5E894F-C388-4E89-B0D8-86B5283BCEF6}" presName="spaceRect" presStyleCnt="0"/>
      <dgm:spPr/>
    </dgm:pt>
    <dgm:pt modelId="{72636E83-7542-46A1-B971-852B3A2C3E0B}" type="pres">
      <dgm:prSet presAssocID="{2A5E894F-C388-4E89-B0D8-86B5283BCEF6}" presName="parTx" presStyleLbl="revTx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FCFF8B5D-4CC5-4F60-B37B-21D7F46CC4F8}" type="pres">
      <dgm:prSet presAssocID="{BC2AEEDE-40B8-45A6-8F25-FA1BBE5A8E43}" presName="sibTrans" presStyleCnt="0"/>
      <dgm:spPr/>
    </dgm:pt>
    <dgm:pt modelId="{0DD8DAAC-AF58-41DA-BFD9-1C68FA3D363B}" type="pres">
      <dgm:prSet presAssocID="{B5D2BF5C-48B9-40DC-945B-9A81BBF851FE}" presName="compNode" presStyleCnt="0"/>
      <dgm:spPr/>
    </dgm:pt>
    <dgm:pt modelId="{E9FA5C31-CA99-4097-BAD5-2976C4072BDD}" type="pres">
      <dgm:prSet presAssocID="{B5D2BF5C-48B9-40DC-945B-9A81BBF851FE}" presName="bgRect" presStyleLbl="bgShp" presStyleIdx="2" presStyleCnt="4"/>
      <dgm:spPr>
        <a:solidFill>
          <a:schemeClr val="bg2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BFEFFEE1-E45B-4F19-95F2-EC457021A186}" type="pres">
      <dgm:prSet presAssocID="{B5D2BF5C-48B9-40DC-945B-9A81BBF851FE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elder"/>
        </a:ext>
      </dgm:extLst>
    </dgm:pt>
    <dgm:pt modelId="{572EA4A5-3414-46B8-9DBB-9ED70BF16318}" type="pres">
      <dgm:prSet presAssocID="{B5D2BF5C-48B9-40DC-945B-9A81BBF851FE}" presName="spaceRect" presStyleCnt="0"/>
      <dgm:spPr/>
    </dgm:pt>
    <dgm:pt modelId="{B4236837-E836-4F00-8CC2-032249949C18}" type="pres">
      <dgm:prSet presAssocID="{B5D2BF5C-48B9-40DC-945B-9A81BBF851FE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3C80FF3F-F094-4780-9AED-8D8FC696912E}" type="pres">
      <dgm:prSet presAssocID="{FCE345C1-7A91-4EDC-86C3-7421C9AA6945}" presName="sibTrans" presStyleCnt="0"/>
      <dgm:spPr/>
    </dgm:pt>
    <dgm:pt modelId="{23E67B01-125C-4423-863E-41550BE72CC6}" type="pres">
      <dgm:prSet presAssocID="{138F80B3-EC71-47F6-8FFA-E0C64815CB1C}" presName="compNode" presStyleCnt="0"/>
      <dgm:spPr/>
    </dgm:pt>
    <dgm:pt modelId="{39AE58C9-748A-4F60-8E42-91FB5103DCC6}" type="pres">
      <dgm:prSet presAssocID="{138F80B3-EC71-47F6-8FFA-E0C64815CB1C}" presName="bgRect" presStyleLbl="bgShp" presStyleIdx="3" presStyleCnt="4"/>
      <dgm:spPr>
        <a:solidFill>
          <a:schemeClr val="accent5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67606661-C66E-4EC3-81BB-4DB3D3B63A60}" type="pres">
      <dgm:prSet presAssocID="{138F80B3-EC71-47F6-8FFA-E0C64815CB1C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ctory"/>
        </a:ext>
      </dgm:extLst>
    </dgm:pt>
    <dgm:pt modelId="{C5CBCE44-898D-4CC2-907C-42E99824D082}" type="pres">
      <dgm:prSet presAssocID="{138F80B3-EC71-47F6-8FFA-E0C64815CB1C}" presName="spaceRect" presStyleCnt="0"/>
      <dgm:spPr/>
    </dgm:pt>
    <dgm:pt modelId="{4F1C893F-D231-404B-99C7-9F0255168386}" type="pres">
      <dgm:prSet presAssocID="{138F80B3-EC71-47F6-8FFA-E0C64815CB1C}" presName="parTx" presStyleLbl="revTx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227BAA24-EEB0-46FE-BA9D-B40D641FA1FB}" type="presOf" srcId="{A3E9F9A3-C867-4AA0-B1A7-60D3AB41E463}" destId="{BE5E1B01-D42F-4AD0-9323-A4D45559AE0E}" srcOrd="0" destOrd="0" presId="urn:microsoft.com/office/officeart/2018/2/layout/IconVerticalSolidList"/>
    <dgm:cxn modelId="{1224943F-8CD0-49F3-8442-0E65B8E02B9E}" type="presOf" srcId="{138F80B3-EC71-47F6-8FFA-E0C64815CB1C}" destId="{4F1C893F-D231-404B-99C7-9F0255168386}" srcOrd="0" destOrd="0" presId="urn:microsoft.com/office/officeart/2018/2/layout/IconVerticalSolidList"/>
    <dgm:cxn modelId="{5948FD0D-EF6E-4B3D-A253-821FBD2E0A72}" type="presOf" srcId="{2A5E894F-C388-4E89-B0D8-86B5283BCEF6}" destId="{72636E83-7542-46A1-B971-852B3A2C3E0B}" srcOrd="0" destOrd="0" presId="urn:microsoft.com/office/officeart/2018/2/layout/IconVerticalSolidList"/>
    <dgm:cxn modelId="{DADCA56A-01AC-44ED-BCE4-3491EF10BBC7}" srcId="{A3E9F9A3-C867-4AA0-B1A7-60D3AB41E463}" destId="{2A5E894F-C388-4E89-B0D8-86B5283BCEF6}" srcOrd="1" destOrd="0" parTransId="{3EC261AE-4E8C-48C7-9FD2-CC1EF8A2E901}" sibTransId="{BC2AEEDE-40B8-45A6-8F25-FA1BBE5A8E43}"/>
    <dgm:cxn modelId="{3350C122-6BFF-4F42-9FB1-7136E7C990E7}" srcId="{A3E9F9A3-C867-4AA0-B1A7-60D3AB41E463}" destId="{138F80B3-EC71-47F6-8FFA-E0C64815CB1C}" srcOrd="3" destOrd="0" parTransId="{D4DCCBA4-47F5-4526-B8D7-123B16E9BDAE}" sibTransId="{9B8FBA5D-8613-40D1-9805-CF0622B0E1D6}"/>
    <dgm:cxn modelId="{6C189920-F2BA-4494-B40F-C3EDE01C65F8}" srcId="{A3E9F9A3-C867-4AA0-B1A7-60D3AB41E463}" destId="{72432654-1A68-4C8D-A1F7-BE2617F523C1}" srcOrd="0" destOrd="0" parTransId="{EF2A2255-274E-46BF-8057-D260B1672060}" sibTransId="{DB3FB824-A6EC-4846-8ACF-93A1D68A913B}"/>
    <dgm:cxn modelId="{86FA049C-7365-4B9C-B587-AED638F32808}" srcId="{A3E9F9A3-C867-4AA0-B1A7-60D3AB41E463}" destId="{B5D2BF5C-48B9-40DC-945B-9A81BBF851FE}" srcOrd="2" destOrd="0" parTransId="{AC8D51F5-1C89-4A60-8704-90BC533E6A09}" sibTransId="{FCE345C1-7A91-4EDC-86C3-7421C9AA6945}"/>
    <dgm:cxn modelId="{CC58663B-4EAB-4CBA-ABF2-438E7FD970E2}" type="presOf" srcId="{B5D2BF5C-48B9-40DC-945B-9A81BBF851FE}" destId="{B4236837-E836-4F00-8CC2-032249949C18}" srcOrd="0" destOrd="0" presId="urn:microsoft.com/office/officeart/2018/2/layout/IconVerticalSolidList"/>
    <dgm:cxn modelId="{F8E50ADF-8AFA-47FA-847D-014DE4D338F7}" type="presOf" srcId="{72432654-1A68-4C8D-A1F7-BE2617F523C1}" destId="{32F82A1C-1C61-47DC-93BC-9AF38F6D20BC}" srcOrd="0" destOrd="0" presId="urn:microsoft.com/office/officeart/2018/2/layout/IconVerticalSolidList"/>
    <dgm:cxn modelId="{4D9ABD5B-7019-45C3-BEE2-90C021BC4EF7}" type="presParOf" srcId="{BE5E1B01-D42F-4AD0-9323-A4D45559AE0E}" destId="{4539CC9E-4FC5-412C-AFC0-C26BEEC7262A}" srcOrd="0" destOrd="0" presId="urn:microsoft.com/office/officeart/2018/2/layout/IconVerticalSolidList"/>
    <dgm:cxn modelId="{94D54FFA-3CB0-40A9-9D65-7CC55763112B}" type="presParOf" srcId="{4539CC9E-4FC5-412C-AFC0-C26BEEC7262A}" destId="{AC094A7C-5CF8-4A3F-820A-AB9E488A9C43}" srcOrd="0" destOrd="0" presId="urn:microsoft.com/office/officeart/2018/2/layout/IconVerticalSolidList"/>
    <dgm:cxn modelId="{2A23650B-F5DD-4B34-A1F7-8A8E7A024AB3}" type="presParOf" srcId="{4539CC9E-4FC5-412C-AFC0-C26BEEC7262A}" destId="{85E4B30C-8521-4673-A238-89E0164BA93D}" srcOrd="1" destOrd="0" presId="urn:microsoft.com/office/officeart/2018/2/layout/IconVerticalSolidList"/>
    <dgm:cxn modelId="{E4EA3A5B-42D4-4456-BC62-9947D5A6E84F}" type="presParOf" srcId="{4539CC9E-4FC5-412C-AFC0-C26BEEC7262A}" destId="{C28D2E98-40A9-45DC-A3C6-7FC3A8226038}" srcOrd="2" destOrd="0" presId="urn:microsoft.com/office/officeart/2018/2/layout/IconVerticalSolidList"/>
    <dgm:cxn modelId="{C4DD1460-35F0-43C3-A50A-42E80C4A96BF}" type="presParOf" srcId="{4539CC9E-4FC5-412C-AFC0-C26BEEC7262A}" destId="{32F82A1C-1C61-47DC-93BC-9AF38F6D20BC}" srcOrd="3" destOrd="0" presId="urn:microsoft.com/office/officeart/2018/2/layout/IconVerticalSolidList"/>
    <dgm:cxn modelId="{BA2DB481-3783-470B-9893-448F2E3BCCC2}" type="presParOf" srcId="{BE5E1B01-D42F-4AD0-9323-A4D45559AE0E}" destId="{11D08957-F0CC-4DB4-B8C3-E7DF0CC1A3BE}" srcOrd="1" destOrd="0" presId="urn:microsoft.com/office/officeart/2018/2/layout/IconVerticalSolidList"/>
    <dgm:cxn modelId="{85770047-3B2F-4275-B079-94BD54E85299}" type="presParOf" srcId="{BE5E1B01-D42F-4AD0-9323-A4D45559AE0E}" destId="{D681FEAA-3A1A-456D-9683-E22DFB288E9A}" srcOrd="2" destOrd="0" presId="urn:microsoft.com/office/officeart/2018/2/layout/IconVerticalSolidList"/>
    <dgm:cxn modelId="{B5164ACB-D83B-44FC-94C5-5C8712DBEA3B}" type="presParOf" srcId="{D681FEAA-3A1A-456D-9683-E22DFB288E9A}" destId="{B52B90BE-0E38-4B64-97FC-F44636DC6114}" srcOrd="0" destOrd="0" presId="urn:microsoft.com/office/officeart/2018/2/layout/IconVerticalSolidList"/>
    <dgm:cxn modelId="{E6926367-3094-4584-92E1-54150DC6F342}" type="presParOf" srcId="{D681FEAA-3A1A-456D-9683-E22DFB288E9A}" destId="{F8A8FD3B-9A4C-4AFE-9772-30584D19A361}" srcOrd="1" destOrd="0" presId="urn:microsoft.com/office/officeart/2018/2/layout/IconVerticalSolidList"/>
    <dgm:cxn modelId="{3740B286-EF92-4CC6-85A6-A01DF83B5327}" type="presParOf" srcId="{D681FEAA-3A1A-456D-9683-E22DFB288E9A}" destId="{9A7CA0FC-657B-4208-AF08-690ADB8CD7CA}" srcOrd="2" destOrd="0" presId="urn:microsoft.com/office/officeart/2018/2/layout/IconVerticalSolidList"/>
    <dgm:cxn modelId="{7EE3D89E-A72D-4FDD-8AFB-5D63A83B1AB9}" type="presParOf" srcId="{D681FEAA-3A1A-456D-9683-E22DFB288E9A}" destId="{72636E83-7542-46A1-B971-852B3A2C3E0B}" srcOrd="3" destOrd="0" presId="urn:microsoft.com/office/officeart/2018/2/layout/IconVerticalSolidList"/>
    <dgm:cxn modelId="{5BDFDAD5-61BD-4000-A9FE-9BEA362CB1BA}" type="presParOf" srcId="{BE5E1B01-D42F-4AD0-9323-A4D45559AE0E}" destId="{FCFF8B5D-4CC5-4F60-B37B-21D7F46CC4F8}" srcOrd="3" destOrd="0" presId="urn:microsoft.com/office/officeart/2018/2/layout/IconVerticalSolidList"/>
    <dgm:cxn modelId="{0DEBA8F3-2B9B-4F06-B3B3-E2E98CF397A3}" type="presParOf" srcId="{BE5E1B01-D42F-4AD0-9323-A4D45559AE0E}" destId="{0DD8DAAC-AF58-41DA-BFD9-1C68FA3D363B}" srcOrd="4" destOrd="0" presId="urn:microsoft.com/office/officeart/2018/2/layout/IconVerticalSolidList"/>
    <dgm:cxn modelId="{29E78286-E0B1-43FF-B4A7-CDCEB0E136B6}" type="presParOf" srcId="{0DD8DAAC-AF58-41DA-BFD9-1C68FA3D363B}" destId="{E9FA5C31-CA99-4097-BAD5-2976C4072BDD}" srcOrd="0" destOrd="0" presId="urn:microsoft.com/office/officeart/2018/2/layout/IconVerticalSolidList"/>
    <dgm:cxn modelId="{A0568E3D-DD70-4D1D-ABCB-5650EE36A8EE}" type="presParOf" srcId="{0DD8DAAC-AF58-41DA-BFD9-1C68FA3D363B}" destId="{BFEFFEE1-E45B-4F19-95F2-EC457021A186}" srcOrd="1" destOrd="0" presId="urn:microsoft.com/office/officeart/2018/2/layout/IconVerticalSolidList"/>
    <dgm:cxn modelId="{F966AA91-7C0F-46D4-A749-4EFA00D29461}" type="presParOf" srcId="{0DD8DAAC-AF58-41DA-BFD9-1C68FA3D363B}" destId="{572EA4A5-3414-46B8-9DBB-9ED70BF16318}" srcOrd="2" destOrd="0" presId="urn:microsoft.com/office/officeart/2018/2/layout/IconVerticalSolidList"/>
    <dgm:cxn modelId="{C5E36355-0428-4BF7-A741-3B7A27B224BA}" type="presParOf" srcId="{0DD8DAAC-AF58-41DA-BFD9-1C68FA3D363B}" destId="{B4236837-E836-4F00-8CC2-032249949C18}" srcOrd="3" destOrd="0" presId="urn:microsoft.com/office/officeart/2018/2/layout/IconVerticalSolidList"/>
    <dgm:cxn modelId="{13D60DE4-CD6D-46C9-9A64-0B77FFBBF2C6}" type="presParOf" srcId="{BE5E1B01-D42F-4AD0-9323-A4D45559AE0E}" destId="{3C80FF3F-F094-4780-9AED-8D8FC696912E}" srcOrd="5" destOrd="0" presId="urn:microsoft.com/office/officeart/2018/2/layout/IconVerticalSolidList"/>
    <dgm:cxn modelId="{3F2B4DAA-01C4-4FD8-BF54-2B6AC687B15C}" type="presParOf" srcId="{BE5E1B01-D42F-4AD0-9323-A4D45559AE0E}" destId="{23E67B01-125C-4423-863E-41550BE72CC6}" srcOrd="6" destOrd="0" presId="urn:microsoft.com/office/officeart/2018/2/layout/IconVerticalSolidList"/>
    <dgm:cxn modelId="{ECB7B688-492A-4233-8005-BD6860B44982}" type="presParOf" srcId="{23E67B01-125C-4423-863E-41550BE72CC6}" destId="{39AE58C9-748A-4F60-8E42-91FB5103DCC6}" srcOrd="0" destOrd="0" presId="urn:microsoft.com/office/officeart/2018/2/layout/IconVerticalSolidList"/>
    <dgm:cxn modelId="{92F75543-5A79-4572-8AC2-490F8ED619B2}" type="presParOf" srcId="{23E67B01-125C-4423-863E-41550BE72CC6}" destId="{67606661-C66E-4EC3-81BB-4DB3D3B63A60}" srcOrd="1" destOrd="0" presId="urn:microsoft.com/office/officeart/2018/2/layout/IconVerticalSolidList"/>
    <dgm:cxn modelId="{BC25B055-5664-44F7-8954-F7B9F0547AD4}" type="presParOf" srcId="{23E67B01-125C-4423-863E-41550BE72CC6}" destId="{C5CBCE44-898D-4CC2-907C-42E99824D082}" srcOrd="2" destOrd="0" presId="urn:microsoft.com/office/officeart/2018/2/layout/IconVerticalSolidList"/>
    <dgm:cxn modelId="{8B86B3B7-E906-4C82-B340-FD7FE4B7B250}" type="presParOf" srcId="{23E67B01-125C-4423-863E-41550BE72CC6}" destId="{4F1C893F-D231-404B-99C7-9F025516838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0801B51-6053-4238-8360-D947154DF133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706487-784C-4088-80EB-7415B4C5469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Build an electronic exchange platform to connect VTOL customers with suppliers </a:t>
          </a:r>
        </a:p>
      </dgm:t>
    </dgm:pt>
    <dgm:pt modelId="{0D45A784-7C37-41C6-AB3D-9603F918851D}" type="parTrans" cxnId="{EE55475A-91FB-47DA-9869-7BBDEEAD4AE8}">
      <dgm:prSet/>
      <dgm:spPr/>
      <dgm:t>
        <a:bodyPr/>
        <a:lstStyle/>
        <a:p>
          <a:endParaRPr lang="en-US">
            <a:solidFill>
              <a:schemeClr val="tx1"/>
            </a:solidFill>
            <a:effectLst/>
          </a:endParaRPr>
        </a:p>
      </dgm:t>
    </dgm:pt>
    <dgm:pt modelId="{B76424BA-080B-4F7C-A767-44C4D2B2154A}" type="sibTrans" cxnId="{EE55475A-91FB-47DA-9869-7BBDEEAD4AE8}">
      <dgm:prSet/>
      <dgm:spPr/>
      <dgm:t>
        <a:bodyPr/>
        <a:lstStyle/>
        <a:p>
          <a:endParaRPr lang="en-US">
            <a:solidFill>
              <a:schemeClr val="tx1"/>
            </a:solidFill>
            <a:effectLst/>
          </a:endParaRPr>
        </a:p>
      </dgm:t>
    </dgm:pt>
    <dgm:pt modelId="{1C053593-5868-43C8-8BDF-5E457F0C846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Train workforce: curriculum, skills, and entrepreneurs</a:t>
          </a:r>
        </a:p>
      </dgm:t>
    </dgm:pt>
    <dgm:pt modelId="{23D3924B-CD12-455D-B12E-468CA04D8F1B}" type="parTrans" cxnId="{F879618A-342D-421D-90F8-C3D945B15DF4}">
      <dgm:prSet/>
      <dgm:spPr/>
      <dgm:t>
        <a:bodyPr/>
        <a:lstStyle/>
        <a:p>
          <a:endParaRPr lang="en-US">
            <a:solidFill>
              <a:schemeClr val="tx1"/>
            </a:solidFill>
            <a:effectLst/>
          </a:endParaRPr>
        </a:p>
      </dgm:t>
    </dgm:pt>
    <dgm:pt modelId="{A00B558B-ECFB-42BD-A720-E6593442C746}" type="sibTrans" cxnId="{F879618A-342D-421D-90F8-C3D945B15DF4}">
      <dgm:prSet/>
      <dgm:spPr/>
      <dgm:t>
        <a:bodyPr/>
        <a:lstStyle/>
        <a:p>
          <a:endParaRPr lang="en-US">
            <a:solidFill>
              <a:schemeClr val="tx1"/>
            </a:solidFill>
            <a:effectLst/>
          </a:endParaRPr>
        </a:p>
      </dgm:t>
    </dgm:pt>
    <dgm:pt modelId="{29BA30C9-C8A2-194F-A71D-FFC8DA1FFAE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Build modeling and simulation capability to assess supply chain preparedness: gaps, resiliency, scale, and cycle time </a:t>
          </a:r>
        </a:p>
      </dgm:t>
    </dgm:pt>
    <dgm:pt modelId="{6F2C142E-A117-8740-B431-9DF67262CEAD}" type="parTrans" cxnId="{71E0B7E6-2319-ED45-89C3-08F846B0898B}">
      <dgm:prSet/>
      <dgm:spPr/>
      <dgm:t>
        <a:bodyPr/>
        <a:lstStyle/>
        <a:p>
          <a:endParaRPr lang="en-US">
            <a:solidFill>
              <a:schemeClr val="tx1"/>
            </a:solidFill>
            <a:effectLst/>
          </a:endParaRPr>
        </a:p>
      </dgm:t>
    </dgm:pt>
    <dgm:pt modelId="{53074D31-AFFC-CE45-B1A4-8DF3ED05C09F}" type="sibTrans" cxnId="{71E0B7E6-2319-ED45-89C3-08F846B0898B}">
      <dgm:prSet/>
      <dgm:spPr/>
      <dgm:t>
        <a:bodyPr/>
        <a:lstStyle/>
        <a:p>
          <a:endParaRPr lang="en-US">
            <a:solidFill>
              <a:schemeClr val="tx1"/>
            </a:solidFill>
            <a:effectLst/>
          </a:endParaRPr>
        </a:p>
      </dgm:t>
    </dgm:pt>
    <dgm:pt modelId="{40EE3DA7-AC7C-F946-8260-12F4D2E405B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Build a tier system of supply chain all the way to the raw material </a:t>
          </a:r>
        </a:p>
      </dgm:t>
    </dgm:pt>
    <dgm:pt modelId="{3A7E8D70-7C6F-6B45-9634-4B82B50BC452}" type="parTrans" cxnId="{B4F8981F-6CEF-7A4C-B2D1-D0256356301A}">
      <dgm:prSet/>
      <dgm:spPr/>
      <dgm:t>
        <a:bodyPr/>
        <a:lstStyle/>
        <a:p>
          <a:endParaRPr lang="en-US">
            <a:solidFill>
              <a:schemeClr val="tx1"/>
            </a:solidFill>
            <a:effectLst/>
          </a:endParaRPr>
        </a:p>
      </dgm:t>
    </dgm:pt>
    <dgm:pt modelId="{526CCC9F-903B-B04D-8335-2BA1F22BBFE7}" type="sibTrans" cxnId="{B4F8981F-6CEF-7A4C-B2D1-D0256356301A}">
      <dgm:prSet/>
      <dgm:spPr/>
      <dgm:t>
        <a:bodyPr/>
        <a:lstStyle/>
        <a:p>
          <a:endParaRPr lang="en-US">
            <a:solidFill>
              <a:schemeClr val="tx1"/>
            </a:solidFill>
            <a:effectLst/>
          </a:endParaRPr>
        </a:p>
      </dgm:t>
    </dgm:pt>
    <dgm:pt modelId="{465CF80F-25CB-46B5-9164-E6EABB2BFFC6}" type="pres">
      <dgm:prSet presAssocID="{10801B51-6053-4238-8360-D947154DF133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851A802-BA7C-E64E-8898-2A8955B8AE3A}" type="pres">
      <dgm:prSet presAssocID="{29BA30C9-C8A2-194F-A71D-FFC8DA1FFAE5}" presName="compNode" presStyleCnt="0"/>
      <dgm:spPr/>
    </dgm:pt>
    <dgm:pt modelId="{DCBD2DA7-E8B3-A04F-A1E2-37D17AE2935C}" type="pres">
      <dgm:prSet presAssocID="{29BA30C9-C8A2-194F-A71D-FFC8DA1FFAE5}" presName="bgRect" presStyleLbl="bgShp" presStyleIdx="0" presStyleCnt="4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6D1EF515-13B5-9B45-848A-998C180252B4}" type="pres">
      <dgm:prSet presAssocID="{29BA30C9-C8A2-194F-A71D-FFC8DA1FFAE5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8B91CAF4-79EB-4741-8B7A-01E24A0390FB}" type="pres">
      <dgm:prSet presAssocID="{29BA30C9-C8A2-194F-A71D-FFC8DA1FFAE5}" presName="spaceRect" presStyleCnt="0"/>
      <dgm:spPr/>
    </dgm:pt>
    <dgm:pt modelId="{59986FF7-2467-3A4F-B24E-5DFBD0CA77A3}" type="pres">
      <dgm:prSet presAssocID="{29BA30C9-C8A2-194F-A71D-FFC8DA1FFAE5}" presName="parTx" presStyleLbl="revTx" presStyleIdx="0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E057EDE8-9B0E-8F49-BFC8-5A325787E1C7}" type="pres">
      <dgm:prSet presAssocID="{53074D31-AFFC-CE45-B1A4-8DF3ED05C09F}" presName="sibTrans" presStyleCnt="0"/>
      <dgm:spPr/>
    </dgm:pt>
    <dgm:pt modelId="{51BC2D30-A09A-8240-BC3C-28E6AB1D7420}" type="pres">
      <dgm:prSet presAssocID="{40EE3DA7-AC7C-F946-8260-12F4D2E405B9}" presName="compNode" presStyleCnt="0"/>
      <dgm:spPr/>
    </dgm:pt>
    <dgm:pt modelId="{CF6E02E1-8271-0645-B1E2-29B897BFA852}" type="pres">
      <dgm:prSet presAssocID="{40EE3DA7-AC7C-F946-8260-12F4D2E405B9}" presName="bgRect" presStyleLbl="bgShp" presStyleIdx="1" presStyleCnt="4"/>
      <dgm:spPr>
        <a:solidFill>
          <a:schemeClr val="accent2">
            <a:lumMod val="60000"/>
            <a:lumOff val="40000"/>
          </a:schemeClr>
        </a:solidFill>
        <a:ln>
          <a:solidFill>
            <a:schemeClr val="accent1"/>
          </a:solidFill>
        </a:ln>
      </dgm:spPr>
      <dgm:t>
        <a:bodyPr/>
        <a:lstStyle/>
        <a:p>
          <a:endParaRPr lang="en-US"/>
        </a:p>
      </dgm:t>
    </dgm:pt>
    <dgm:pt modelId="{02FD94BF-A54F-304D-B798-69D8D6E8FCD0}" type="pres">
      <dgm:prSet presAssocID="{40EE3DA7-AC7C-F946-8260-12F4D2E405B9}" presName="iconRect" presStyleLbl="node1" presStyleIdx="1" presStyleCnt="4"/>
      <dgm:spPr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</dgm:spPr>
    </dgm:pt>
    <dgm:pt modelId="{EEE3CB68-542B-AC40-B8D8-0625EE75B637}" type="pres">
      <dgm:prSet presAssocID="{40EE3DA7-AC7C-F946-8260-12F4D2E405B9}" presName="spaceRect" presStyleCnt="0"/>
      <dgm:spPr/>
    </dgm:pt>
    <dgm:pt modelId="{98A05322-92D0-A64F-B452-CC5587B13A5A}" type="pres">
      <dgm:prSet presAssocID="{40EE3DA7-AC7C-F946-8260-12F4D2E405B9}" presName="parTx" presStyleLbl="revTx" presStyleIdx="1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3B1E14C-096D-9649-84D3-AB81376BBCB1}" type="pres">
      <dgm:prSet presAssocID="{526CCC9F-903B-B04D-8335-2BA1F22BBFE7}" presName="sibTrans" presStyleCnt="0"/>
      <dgm:spPr/>
    </dgm:pt>
    <dgm:pt modelId="{FE6A7CF1-5BC7-48E1-97CC-CBC8739B1907}" type="pres">
      <dgm:prSet presAssocID="{11706487-784C-4088-80EB-7415B4C54692}" presName="compNode" presStyleCnt="0"/>
      <dgm:spPr/>
    </dgm:pt>
    <dgm:pt modelId="{0D842052-FBF9-492F-BA44-1A3645C95B7F}" type="pres">
      <dgm:prSet presAssocID="{11706487-784C-4088-80EB-7415B4C54692}" presName="bgRect" presStyleLbl="bgShp" presStyleIdx="2" presStyleCnt="4"/>
      <dgm:spPr>
        <a:solidFill>
          <a:schemeClr val="bg2">
            <a:lumMod val="75000"/>
          </a:schemeClr>
        </a:solidFill>
      </dgm:spPr>
      <dgm:t>
        <a:bodyPr/>
        <a:lstStyle/>
        <a:p>
          <a:endParaRPr lang="en-US"/>
        </a:p>
      </dgm:t>
    </dgm:pt>
    <dgm:pt modelId="{FEF86EC1-CA07-4DA5-8CD9-8224A47EFD6D}" type="pres">
      <dgm:prSet presAssocID="{11706487-784C-4088-80EB-7415B4C54692}" presName="iconRect" presStyleLbl="nod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0C3383AD-5BF7-4441-9717-887961D2D7BF}" type="pres">
      <dgm:prSet presAssocID="{11706487-784C-4088-80EB-7415B4C54692}" presName="spaceRect" presStyleCnt="0"/>
      <dgm:spPr/>
    </dgm:pt>
    <dgm:pt modelId="{8FCAA3FD-04E0-4EB1-B17D-ADB1C2CB7BA5}" type="pres">
      <dgm:prSet presAssocID="{11706487-784C-4088-80EB-7415B4C54692}" presName="parTx" presStyleLbl="revTx" presStyleIdx="2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A4F62416-3A94-43CA-B6D0-09791DA174CD}" type="pres">
      <dgm:prSet presAssocID="{B76424BA-080B-4F7C-A767-44C4D2B2154A}" presName="sibTrans" presStyleCnt="0"/>
      <dgm:spPr/>
    </dgm:pt>
    <dgm:pt modelId="{AFE2EC54-E773-4D71-9416-DB5A51B681B2}" type="pres">
      <dgm:prSet presAssocID="{1C053593-5868-43C8-8BDF-5E457F0C8467}" presName="compNode" presStyleCnt="0"/>
      <dgm:spPr/>
    </dgm:pt>
    <dgm:pt modelId="{EC01CA40-D193-4C9E-A5FE-EF9A435895A0}" type="pres">
      <dgm:prSet presAssocID="{1C053593-5868-43C8-8BDF-5E457F0C8467}" presName="bgRect" presStyleLbl="bgShp" presStyleIdx="3" presStyleCnt="4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en-US"/>
        </a:p>
      </dgm:t>
    </dgm:pt>
    <dgm:pt modelId="{FE1687CF-F92E-42E1-ABC0-89AB21DD5A63}" type="pres">
      <dgm:prSet presAssocID="{1C053593-5868-43C8-8BDF-5E457F0C8467}" presName="iconRect" presStyleLbl="nod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  <dgm:pt modelId="{1923714D-917D-455D-A399-B0261EBF8959}" type="pres">
      <dgm:prSet presAssocID="{1C053593-5868-43C8-8BDF-5E457F0C8467}" presName="spaceRect" presStyleCnt="0"/>
      <dgm:spPr/>
    </dgm:pt>
    <dgm:pt modelId="{1A146421-0DB7-4D7F-874A-30A95DFBF392}" type="pres">
      <dgm:prSet presAssocID="{1C053593-5868-43C8-8BDF-5E457F0C8467}" presName="parTx" presStyleLbl="revTx" presStyleIdx="3" presStyleCnt="4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B4F8981F-6CEF-7A4C-B2D1-D0256356301A}" srcId="{10801B51-6053-4238-8360-D947154DF133}" destId="{40EE3DA7-AC7C-F946-8260-12F4D2E405B9}" srcOrd="1" destOrd="0" parTransId="{3A7E8D70-7C6F-6B45-9634-4B82B50BC452}" sibTransId="{526CCC9F-903B-B04D-8335-2BA1F22BBFE7}"/>
    <dgm:cxn modelId="{EE55475A-91FB-47DA-9869-7BBDEEAD4AE8}" srcId="{10801B51-6053-4238-8360-D947154DF133}" destId="{11706487-784C-4088-80EB-7415B4C54692}" srcOrd="2" destOrd="0" parTransId="{0D45A784-7C37-41C6-AB3D-9603F918851D}" sibTransId="{B76424BA-080B-4F7C-A767-44C4D2B2154A}"/>
    <dgm:cxn modelId="{1CEAAB23-43DE-F641-B6F7-84762015A088}" type="presOf" srcId="{29BA30C9-C8A2-194F-A71D-FFC8DA1FFAE5}" destId="{59986FF7-2467-3A4F-B24E-5DFBD0CA77A3}" srcOrd="0" destOrd="0" presId="urn:microsoft.com/office/officeart/2018/2/layout/IconVerticalSolidList"/>
    <dgm:cxn modelId="{4CA46D12-E446-314A-9428-1826B3882892}" type="presOf" srcId="{40EE3DA7-AC7C-F946-8260-12F4D2E405B9}" destId="{98A05322-92D0-A64F-B452-CC5587B13A5A}" srcOrd="0" destOrd="0" presId="urn:microsoft.com/office/officeart/2018/2/layout/IconVerticalSolidList"/>
    <dgm:cxn modelId="{CC0DF9D6-D636-43A1-909B-9CA838C03CF0}" type="presOf" srcId="{10801B51-6053-4238-8360-D947154DF133}" destId="{465CF80F-25CB-46B5-9164-E6EABB2BFFC6}" srcOrd="0" destOrd="0" presId="urn:microsoft.com/office/officeart/2018/2/layout/IconVerticalSolidList"/>
    <dgm:cxn modelId="{71E0B7E6-2319-ED45-89C3-08F846B0898B}" srcId="{10801B51-6053-4238-8360-D947154DF133}" destId="{29BA30C9-C8A2-194F-A71D-FFC8DA1FFAE5}" srcOrd="0" destOrd="0" parTransId="{6F2C142E-A117-8740-B431-9DF67262CEAD}" sibTransId="{53074D31-AFFC-CE45-B1A4-8DF3ED05C09F}"/>
    <dgm:cxn modelId="{F879618A-342D-421D-90F8-C3D945B15DF4}" srcId="{10801B51-6053-4238-8360-D947154DF133}" destId="{1C053593-5868-43C8-8BDF-5E457F0C8467}" srcOrd="3" destOrd="0" parTransId="{23D3924B-CD12-455D-B12E-468CA04D8F1B}" sibTransId="{A00B558B-ECFB-42BD-A720-E6593442C746}"/>
    <dgm:cxn modelId="{8D6BAB84-BA2E-434E-8693-679D0A221D88}" type="presOf" srcId="{1C053593-5868-43C8-8BDF-5E457F0C8467}" destId="{1A146421-0DB7-4D7F-874A-30A95DFBF392}" srcOrd="0" destOrd="0" presId="urn:microsoft.com/office/officeart/2018/2/layout/IconVerticalSolidList"/>
    <dgm:cxn modelId="{31280FD5-32D0-3E4E-9395-9617B938E3A8}" type="presOf" srcId="{11706487-784C-4088-80EB-7415B4C54692}" destId="{8FCAA3FD-04E0-4EB1-B17D-ADB1C2CB7BA5}" srcOrd="0" destOrd="0" presId="urn:microsoft.com/office/officeart/2018/2/layout/IconVerticalSolidList"/>
    <dgm:cxn modelId="{5987D583-30AD-F844-BD4F-2C3C48F437CD}" type="presParOf" srcId="{465CF80F-25CB-46B5-9164-E6EABB2BFFC6}" destId="{8851A802-BA7C-E64E-8898-2A8955B8AE3A}" srcOrd="0" destOrd="0" presId="urn:microsoft.com/office/officeart/2018/2/layout/IconVerticalSolidList"/>
    <dgm:cxn modelId="{17526B7E-9CD4-6445-A9B6-C51AD7349312}" type="presParOf" srcId="{8851A802-BA7C-E64E-8898-2A8955B8AE3A}" destId="{DCBD2DA7-E8B3-A04F-A1E2-37D17AE2935C}" srcOrd="0" destOrd="0" presId="urn:microsoft.com/office/officeart/2018/2/layout/IconVerticalSolidList"/>
    <dgm:cxn modelId="{A9DF416F-6825-E94A-88CC-400B6D92AD83}" type="presParOf" srcId="{8851A802-BA7C-E64E-8898-2A8955B8AE3A}" destId="{6D1EF515-13B5-9B45-848A-998C180252B4}" srcOrd="1" destOrd="0" presId="urn:microsoft.com/office/officeart/2018/2/layout/IconVerticalSolidList"/>
    <dgm:cxn modelId="{5A4FF073-40C1-964E-A95C-F428EC6B0F61}" type="presParOf" srcId="{8851A802-BA7C-E64E-8898-2A8955B8AE3A}" destId="{8B91CAF4-79EB-4741-8B7A-01E24A0390FB}" srcOrd="2" destOrd="0" presId="urn:microsoft.com/office/officeart/2018/2/layout/IconVerticalSolidList"/>
    <dgm:cxn modelId="{0E02AD0C-6C88-F744-853D-EAAE20963896}" type="presParOf" srcId="{8851A802-BA7C-E64E-8898-2A8955B8AE3A}" destId="{59986FF7-2467-3A4F-B24E-5DFBD0CA77A3}" srcOrd="3" destOrd="0" presId="urn:microsoft.com/office/officeart/2018/2/layout/IconVerticalSolidList"/>
    <dgm:cxn modelId="{89E25BDA-9B8E-634A-B438-966EA45CB046}" type="presParOf" srcId="{465CF80F-25CB-46B5-9164-E6EABB2BFFC6}" destId="{E057EDE8-9B0E-8F49-BFC8-5A325787E1C7}" srcOrd="1" destOrd="0" presId="urn:microsoft.com/office/officeart/2018/2/layout/IconVerticalSolidList"/>
    <dgm:cxn modelId="{357BAFBC-BEA3-8C4A-A291-F4D179F2F754}" type="presParOf" srcId="{465CF80F-25CB-46B5-9164-E6EABB2BFFC6}" destId="{51BC2D30-A09A-8240-BC3C-28E6AB1D7420}" srcOrd="2" destOrd="0" presId="urn:microsoft.com/office/officeart/2018/2/layout/IconVerticalSolidList"/>
    <dgm:cxn modelId="{A3D76E49-4428-BF49-A08E-EE298FBE0830}" type="presParOf" srcId="{51BC2D30-A09A-8240-BC3C-28E6AB1D7420}" destId="{CF6E02E1-8271-0645-B1E2-29B897BFA852}" srcOrd="0" destOrd="0" presId="urn:microsoft.com/office/officeart/2018/2/layout/IconVerticalSolidList"/>
    <dgm:cxn modelId="{B89AA614-F2AE-E345-9FD4-FA333271992D}" type="presParOf" srcId="{51BC2D30-A09A-8240-BC3C-28E6AB1D7420}" destId="{02FD94BF-A54F-304D-B798-69D8D6E8FCD0}" srcOrd="1" destOrd="0" presId="urn:microsoft.com/office/officeart/2018/2/layout/IconVerticalSolidList"/>
    <dgm:cxn modelId="{09F6D179-3923-6344-B4B9-25989D7B2C02}" type="presParOf" srcId="{51BC2D30-A09A-8240-BC3C-28E6AB1D7420}" destId="{EEE3CB68-542B-AC40-B8D8-0625EE75B637}" srcOrd="2" destOrd="0" presId="urn:microsoft.com/office/officeart/2018/2/layout/IconVerticalSolidList"/>
    <dgm:cxn modelId="{CD0099B3-29A9-9C43-862C-DF3DFB790165}" type="presParOf" srcId="{51BC2D30-A09A-8240-BC3C-28E6AB1D7420}" destId="{98A05322-92D0-A64F-B452-CC5587B13A5A}" srcOrd="3" destOrd="0" presId="urn:microsoft.com/office/officeart/2018/2/layout/IconVerticalSolidList"/>
    <dgm:cxn modelId="{90683385-156A-DF49-B869-33053D0601F9}" type="presParOf" srcId="{465CF80F-25CB-46B5-9164-E6EABB2BFFC6}" destId="{D3B1E14C-096D-9649-84D3-AB81376BBCB1}" srcOrd="3" destOrd="0" presId="urn:microsoft.com/office/officeart/2018/2/layout/IconVerticalSolidList"/>
    <dgm:cxn modelId="{609D8FF8-9670-234E-A357-3E668ED70C5E}" type="presParOf" srcId="{465CF80F-25CB-46B5-9164-E6EABB2BFFC6}" destId="{FE6A7CF1-5BC7-48E1-97CC-CBC8739B1907}" srcOrd="4" destOrd="0" presId="urn:microsoft.com/office/officeart/2018/2/layout/IconVerticalSolidList"/>
    <dgm:cxn modelId="{31D638D8-8CD9-BB4E-BF2E-4E5EC4C32FAC}" type="presParOf" srcId="{FE6A7CF1-5BC7-48E1-97CC-CBC8739B1907}" destId="{0D842052-FBF9-492F-BA44-1A3645C95B7F}" srcOrd="0" destOrd="0" presId="urn:microsoft.com/office/officeart/2018/2/layout/IconVerticalSolidList"/>
    <dgm:cxn modelId="{42FD52B0-A9C6-9646-9099-3D433B8BAC0D}" type="presParOf" srcId="{FE6A7CF1-5BC7-48E1-97CC-CBC8739B1907}" destId="{FEF86EC1-CA07-4DA5-8CD9-8224A47EFD6D}" srcOrd="1" destOrd="0" presId="urn:microsoft.com/office/officeart/2018/2/layout/IconVerticalSolidList"/>
    <dgm:cxn modelId="{6E2CB032-FBE6-DB4E-9BC3-275391FAD112}" type="presParOf" srcId="{FE6A7CF1-5BC7-48E1-97CC-CBC8739B1907}" destId="{0C3383AD-5BF7-4441-9717-887961D2D7BF}" srcOrd="2" destOrd="0" presId="urn:microsoft.com/office/officeart/2018/2/layout/IconVerticalSolidList"/>
    <dgm:cxn modelId="{858CE4AB-D488-5747-A8FF-D836437FDF78}" type="presParOf" srcId="{FE6A7CF1-5BC7-48E1-97CC-CBC8739B1907}" destId="{8FCAA3FD-04E0-4EB1-B17D-ADB1C2CB7BA5}" srcOrd="3" destOrd="0" presId="urn:microsoft.com/office/officeart/2018/2/layout/IconVerticalSolidList"/>
    <dgm:cxn modelId="{20C116B0-47E6-9D4B-A2B8-DBC71F571C90}" type="presParOf" srcId="{465CF80F-25CB-46B5-9164-E6EABB2BFFC6}" destId="{A4F62416-3A94-43CA-B6D0-09791DA174CD}" srcOrd="5" destOrd="0" presId="urn:microsoft.com/office/officeart/2018/2/layout/IconVerticalSolidList"/>
    <dgm:cxn modelId="{897BD6A6-9F33-0940-BF73-389D48505043}" type="presParOf" srcId="{465CF80F-25CB-46B5-9164-E6EABB2BFFC6}" destId="{AFE2EC54-E773-4D71-9416-DB5A51B681B2}" srcOrd="6" destOrd="0" presId="urn:microsoft.com/office/officeart/2018/2/layout/IconVerticalSolidList"/>
    <dgm:cxn modelId="{85B5A8B3-70DC-CC44-A16D-A1A218861478}" type="presParOf" srcId="{AFE2EC54-E773-4D71-9416-DB5A51B681B2}" destId="{EC01CA40-D193-4C9E-A5FE-EF9A435895A0}" srcOrd="0" destOrd="0" presId="urn:microsoft.com/office/officeart/2018/2/layout/IconVerticalSolidList"/>
    <dgm:cxn modelId="{9EA05B98-0DBD-2349-8AE5-76FEF7278A7B}" type="presParOf" srcId="{AFE2EC54-E773-4D71-9416-DB5A51B681B2}" destId="{FE1687CF-F92E-42E1-ABC0-89AB21DD5A63}" srcOrd="1" destOrd="0" presId="urn:microsoft.com/office/officeart/2018/2/layout/IconVerticalSolidList"/>
    <dgm:cxn modelId="{E54B2FE5-E3A5-2144-B9B3-E31166149C5D}" type="presParOf" srcId="{AFE2EC54-E773-4D71-9416-DB5A51B681B2}" destId="{1923714D-917D-455D-A399-B0261EBF8959}" srcOrd="2" destOrd="0" presId="urn:microsoft.com/office/officeart/2018/2/layout/IconVerticalSolidList"/>
    <dgm:cxn modelId="{0F4570D3-8037-5246-A3E2-AF856920D214}" type="presParOf" srcId="{AFE2EC54-E773-4D71-9416-DB5A51B681B2}" destId="{1A146421-0DB7-4D7F-874A-30A95DFBF39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08B68B-820A-46A4-BDAC-72E267022889}">
      <dsp:nvSpPr>
        <dsp:cNvPr id="0" name=""/>
        <dsp:cNvSpPr/>
      </dsp:nvSpPr>
      <dsp:spPr>
        <a:xfrm>
          <a:off x="212335" y="1507711"/>
          <a:ext cx="1335915" cy="1335915"/>
        </a:xfrm>
        <a:prstGeom prst="ellipse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ECC2BB-2BDC-48CC-8D02-EDF46A6B27C3}">
      <dsp:nvSpPr>
        <dsp:cNvPr id="0" name=""/>
        <dsp:cNvSpPr/>
      </dsp:nvSpPr>
      <dsp:spPr>
        <a:xfrm>
          <a:off x="492877" y="1788254"/>
          <a:ext cx="774830" cy="77483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044583F-025B-4E38-9844-9780546A68F6}">
      <dsp:nvSpPr>
        <dsp:cNvPr id="0" name=""/>
        <dsp:cNvSpPr/>
      </dsp:nvSpPr>
      <dsp:spPr>
        <a:xfrm>
          <a:off x="1834517" y="1507711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Car companies are entering aero industry</a:t>
          </a:r>
        </a:p>
      </dsp:txBody>
      <dsp:txXfrm>
        <a:off x="1834517" y="1507711"/>
        <a:ext cx="3148942" cy="1335915"/>
      </dsp:txXfrm>
    </dsp:sp>
    <dsp:sp modelId="{4752304B-2496-427F-A289-18DAE85BD6FD}">
      <dsp:nvSpPr>
        <dsp:cNvPr id="0" name=""/>
        <dsp:cNvSpPr/>
      </dsp:nvSpPr>
      <dsp:spPr>
        <a:xfrm>
          <a:off x="5532139" y="1507711"/>
          <a:ext cx="1335915" cy="1335915"/>
        </a:xfrm>
        <a:prstGeom prst="ellipse">
          <a:avLst/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8FC852-E7D3-4C31-B488-76832457C981}">
      <dsp:nvSpPr>
        <dsp:cNvPr id="0" name=""/>
        <dsp:cNvSpPr/>
      </dsp:nvSpPr>
      <dsp:spPr>
        <a:xfrm>
          <a:off x="5812681" y="1788254"/>
          <a:ext cx="774830" cy="77483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D8FEF0-0698-497D-B117-0471E6DCB74B}">
      <dsp:nvSpPr>
        <dsp:cNvPr id="0" name=""/>
        <dsp:cNvSpPr/>
      </dsp:nvSpPr>
      <dsp:spPr>
        <a:xfrm>
          <a:off x="7154322" y="1507711"/>
          <a:ext cx="3148942" cy="13359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Need to understand the production certificate, and aviation grade manufacturing needs</a:t>
          </a:r>
        </a:p>
      </dsp:txBody>
      <dsp:txXfrm>
        <a:off x="7154322" y="1507711"/>
        <a:ext cx="3148942" cy="13359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63A048-6415-44F7-9BEB-E58DB9721434}">
      <dsp:nvSpPr>
        <dsp:cNvPr id="0" name=""/>
        <dsp:cNvSpPr/>
      </dsp:nvSpPr>
      <dsp:spPr>
        <a:xfrm>
          <a:off x="8445714" y="603524"/>
          <a:ext cx="932563" cy="93256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DFE4A3-8429-4D6B-B921-C0162AE80BBA}">
      <dsp:nvSpPr>
        <dsp:cNvPr id="0" name=""/>
        <dsp:cNvSpPr/>
      </dsp:nvSpPr>
      <dsp:spPr>
        <a:xfrm>
          <a:off x="569079" y="1964595"/>
          <a:ext cx="2072362" cy="18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Supply chain consists of all parties involved, directly or indirectly, in fulfilling a customer need </a:t>
          </a:r>
        </a:p>
      </dsp:txBody>
      <dsp:txXfrm>
        <a:off x="569079" y="1964595"/>
        <a:ext cx="2072362" cy="1845000"/>
      </dsp:txXfrm>
    </dsp:sp>
    <dsp:sp modelId="{68CF4BC3-4FED-4896-AC6E-CFBAB963A88F}">
      <dsp:nvSpPr>
        <dsp:cNvPr id="0" name=""/>
        <dsp:cNvSpPr/>
      </dsp:nvSpPr>
      <dsp:spPr>
        <a:xfrm>
          <a:off x="3574005" y="541742"/>
          <a:ext cx="932563" cy="932563"/>
        </a:xfrm>
        <a:prstGeom prst="rect">
          <a:avLst/>
        </a:prstGeom>
        <a:blipFill>
          <a:blip xmlns:r="http://schemas.openxmlformats.org/officeDocument/2006/relationships"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594D42-296E-4838-9665-ABBD4B22A2A2}">
      <dsp:nvSpPr>
        <dsp:cNvPr id="0" name=""/>
        <dsp:cNvSpPr/>
      </dsp:nvSpPr>
      <dsp:spPr>
        <a:xfrm>
          <a:off x="3004105" y="1964595"/>
          <a:ext cx="2072362" cy="18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Aerospace supply chain is an ecosystem of different supplier tiers</a:t>
          </a:r>
        </a:p>
      </dsp:txBody>
      <dsp:txXfrm>
        <a:off x="3004105" y="1964595"/>
        <a:ext cx="2072362" cy="1845000"/>
      </dsp:txXfrm>
    </dsp:sp>
    <dsp:sp modelId="{6AAC6D00-DEB6-408F-829C-A4062CEBCB9B}">
      <dsp:nvSpPr>
        <dsp:cNvPr id="0" name=""/>
        <dsp:cNvSpPr/>
      </dsp:nvSpPr>
      <dsp:spPr>
        <a:xfrm>
          <a:off x="6009031" y="541742"/>
          <a:ext cx="932563" cy="932563"/>
        </a:xfrm>
        <a:prstGeom prst="rect">
          <a:avLst/>
        </a:prstGeom>
        <a:blipFill>
          <a:blip xmlns:r="http://schemas.openxmlformats.org/officeDocument/2006/relationships" r:embed="rId5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6A3308-0B94-4E78-8DDD-41B18A11747A}">
      <dsp:nvSpPr>
        <dsp:cNvPr id="0" name=""/>
        <dsp:cNvSpPr/>
      </dsp:nvSpPr>
      <dsp:spPr>
        <a:xfrm>
          <a:off x="5439131" y="1964595"/>
          <a:ext cx="2072362" cy="18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Includes manufacturers, suppliers, transporters, warehouses, etc. </a:t>
          </a:r>
        </a:p>
      </dsp:txBody>
      <dsp:txXfrm>
        <a:off x="5439131" y="1964595"/>
        <a:ext cx="2072362" cy="1845000"/>
      </dsp:txXfrm>
    </dsp:sp>
    <dsp:sp modelId="{1C986FC5-BB27-4CB9-8345-EF9A277FE76E}">
      <dsp:nvSpPr>
        <dsp:cNvPr id="0" name=""/>
        <dsp:cNvSpPr/>
      </dsp:nvSpPr>
      <dsp:spPr>
        <a:xfrm>
          <a:off x="1052655" y="541751"/>
          <a:ext cx="932563" cy="93256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5F0D44-8CA8-471D-BFB1-12AE169269B7}">
      <dsp:nvSpPr>
        <dsp:cNvPr id="0" name=""/>
        <dsp:cNvSpPr/>
      </dsp:nvSpPr>
      <dsp:spPr>
        <a:xfrm>
          <a:off x="7874157" y="1964595"/>
          <a:ext cx="2072362" cy="184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Supply chain management refers to coordination of all activities </a:t>
          </a:r>
        </a:p>
      </dsp:txBody>
      <dsp:txXfrm>
        <a:off x="7874157" y="1964595"/>
        <a:ext cx="2072362" cy="1845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79411B-499D-4799-AA4E-101D001D2D63}">
      <dsp:nvSpPr>
        <dsp:cNvPr id="0" name=""/>
        <dsp:cNvSpPr/>
      </dsp:nvSpPr>
      <dsp:spPr>
        <a:xfrm>
          <a:off x="0" y="0"/>
          <a:ext cx="6513603" cy="1234385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 t="-213000" b="-213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59D2BB-DEBF-4A7A-A34D-04936D5627E7}">
      <dsp:nvSpPr>
        <dsp:cNvPr id="0" name=""/>
        <dsp:cNvSpPr/>
      </dsp:nvSpPr>
      <dsp:spPr>
        <a:xfrm>
          <a:off x="686025" y="3512380"/>
          <a:ext cx="678911" cy="67891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510876-18A7-47C9-B240-7720F9BFC676}">
      <dsp:nvSpPr>
        <dsp:cNvPr id="0" name=""/>
        <dsp:cNvSpPr/>
      </dsp:nvSpPr>
      <dsp:spPr>
        <a:xfrm>
          <a:off x="931947" y="0"/>
          <a:ext cx="5085100" cy="1234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639" tIns="130639" rIns="130639" bIns="130639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>
              <a:latin typeface="Arial" panose="020B0604020202020204" pitchFamily="34" charset="0"/>
              <a:cs typeface="Arial" panose="020B0604020202020204" pitchFamily="34" charset="0"/>
            </a:rPr>
            <a:t>Boeing and Airbus: 1600+/year</a:t>
          </a:r>
        </a:p>
      </dsp:txBody>
      <dsp:txXfrm>
        <a:off x="931947" y="0"/>
        <a:ext cx="5085100" cy="1234385"/>
      </dsp:txXfrm>
    </dsp:sp>
    <dsp:sp modelId="{4DA6D0F0-9B7D-47EB-8C7A-F3DFFAF12413}">
      <dsp:nvSpPr>
        <dsp:cNvPr id="0" name=""/>
        <dsp:cNvSpPr/>
      </dsp:nvSpPr>
      <dsp:spPr>
        <a:xfrm>
          <a:off x="-2139" y="1554029"/>
          <a:ext cx="6513603" cy="1234385"/>
        </a:xfrm>
        <a:prstGeom prst="roundRect">
          <a:avLst>
            <a:gd name="adj" fmla="val 1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C61B02-E860-4F56-BE9D-41086C2E44B5}">
      <dsp:nvSpPr>
        <dsp:cNvPr id="0" name=""/>
        <dsp:cNvSpPr/>
      </dsp:nvSpPr>
      <dsp:spPr>
        <a:xfrm>
          <a:off x="371261" y="1831766"/>
          <a:ext cx="678911" cy="678911"/>
        </a:xfrm>
        <a:prstGeom prst="rect">
          <a:avLst/>
        </a:prstGeom>
        <a:blipFill>
          <a:blip xmlns:r="http://schemas.openxmlformats.org/officeDocument/2006/relationships" r:embed="rId5">
            <a:biLevel thresh="7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A2FC51-3D2D-4FA2-9905-F947E5FFCA9C}">
      <dsp:nvSpPr>
        <dsp:cNvPr id="0" name=""/>
        <dsp:cNvSpPr/>
      </dsp:nvSpPr>
      <dsp:spPr>
        <a:xfrm>
          <a:off x="1423575" y="1554029"/>
          <a:ext cx="5085100" cy="1234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639" tIns="130639" rIns="130639" bIns="130639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>
              <a:latin typeface="Arial" panose="020B0604020202020204" pitchFamily="34" charset="0"/>
              <a:cs typeface="Arial" panose="020B0604020202020204" pitchFamily="34" charset="0"/>
            </a:rPr>
            <a:t>General Aviation: ~2000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>
              <a:latin typeface="Arial" panose="020B0604020202020204" pitchFamily="34" charset="0"/>
              <a:cs typeface="Arial" panose="020B0604020202020204" pitchFamily="34" charset="0"/>
            </a:rPr>
            <a:t>(piston, turboprop, business jets)</a:t>
          </a:r>
        </a:p>
      </dsp:txBody>
      <dsp:txXfrm>
        <a:off x="1423575" y="1554029"/>
        <a:ext cx="5085100" cy="1234385"/>
      </dsp:txXfrm>
    </dsp:sp>
    <dsp:sp modelId="{5794F54B-CCC3-4922-959C-9CC39B6A3B81}">
      <dsp:nvSpPr>
        <dsp:cNvPr id="0" name=""/>
        <dsp:cNvSpPr/>
      </dsp:nvSpPr>
      <dsp:spPr>
        <a:xfrm>
          <a:off x="0" y="3097011"/>
          <a:ext cx="6513603" cy="1234385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2E094F-51C8-4506-BE71-B603739B5BA3}">
      <dsp:nvSpPr>
        <dsp:cNvPr id="0" name=""/>
        <dsp:cNvSpPr/>
      </dsp:nvSpPr>
      <dsp:spPr>
        <a:xfrm>
          <a:off x="340506" y="3396459"/>
          <a:ext cx="678911" cy="67891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789B61-D20C-4AB8-8B0C-047A08F7C1BE}">
      <dsp:nvSpPr>
        <dsp:cNvPr id="0" name=""/>
        <dsp:cNvSpPr/>
      </dsp:nvSpPr>
      <dsp:spPr>
        <a:xfrm>
          <a:off x="1423575" y="3097011"/>
          <a:ext cx="5085100" cy="1234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639" tIns="130639" rIns="130639" bIns="130639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 err="1">
              <a:latin typeface="Arial" panose="020B0604020202020204" pitchFamily="34" charset="0"/>
              <a:cs typeface="Arial" panose="020B0604020202020204" pitchFamily="34" charset="0"/>
            </a:rPr>
            <a:t>Rotocraft</a:t>
          </a:r>
          <a:r>
            <a:rPr lang="en-US" sz="2200" b="1" kern="1200" dirty="0">
              <a:latin typeface="Arial" panose="020B0604020202020204" pitchFamily="34" charset="0"/>
              <a:cs typeface="Arial" panose="020B0604020202020204" pitchFamily="34" charset="0"/>
            </a:rPr>
            <a:t>: 1020</a:t>
          </a:r>
        </a:p>
      </dsp:txBody>
      <dsp:txXfrm>
        <a:off x="1423575" y="3097011"/>
        <a:ext cx="5085100" cy="1234385"/>
      </dsp:txXfrm>
    </dsp:sp>
    <dsp:sp modelId="{1E2AB090-3CBE-4B47-B3B8-BC08A624180D}">
      <dsp:nvSpPr>
        <dsp:cNvPr id="0" name=""/>
        <dsp:cNvSpPr/>
      </dsp:nvSpPr>
      <dsp:spPr>
        <a:xfrm>
          <a:off x="-2139" y="4649089"/>
          <a:ext cx="6513603" cy="1234385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0B8328-2AE8-4792-9B8B-CE0F48CE6E2E}">
      <dsp:nvSpPr>
        <dsp:cNvPr id="0" name=""/>
        <dsp:cNvSpPr/>
      </dsp:nvSpPr>
      <dsp:spPr>
        <a:xfrm>
          <a:off x="371261" y="4917729"/>
          <a:ext cx="678911" cy="67891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DD0BC7-D2CA-4A7E-9EB7-F6C809720538}">
      <dsp:nvSpPr>
        <dsp:cNvPr id="0" name=""/>
        <dsp:cNvSpPr/>
      </dsp:nvSpPr>
      <dsp:spPr>
        <a:xfrm>
          <a:off x="1416506" y="4642424"/>
          <a:ext cx="5099237" cy="1234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0639" tIns="130639" rIns="130639" bIns="130639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>
              <a:latin typeface="Arial" panose="020B0604020202020204" pitchFamily="34" charset="0"/>
              <a:cs typeface="Arial" panose="020B0604020202020204" pitchFamily="34" charset="0"/>
            </a:rPr>
            <a:t>Cars: 70M (OICA, 2018)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b="1" kern="1200" dirty="0">
              <a:latin typeface="Arial" panose="020B0604020202020204" pitchFamily="34" charset="0"/>
              <a:cs typeface="Arial" panose="020B0604020202020204" pitchFamily="34" charset="0"/>
            </a:rPr>
            <a:t>Cars in US: 2.8M</a:t>
          </a:r>
        </a:p>
      </dsp:txBody>
      <dsp:txXfrm>
        <a:off x="1416506" y="4642424"/>
        <a:ext cx="5099237" cy="123438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F3C3E0-7620-4D64-842E-50DB810641EA}">
      <dsp:nvSpPr>
        <dsp:cNvPr id="0" name=""/>
        <dsp:cNvSpPr/>
      </dsp:nvSpPr>
      <dsp:spPr>
        <a:xfrm>
          <a:off x="1712" y="96441"/>
          <a:ext cx="1501664" cy="150166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DE94DC-0A3C-4A1E-8808-7F9C4DF2416F}">
      <dsp:nvSpPr>
        <dsp:cNvPr id="0" name=""/>
        <dsp:cNvSpPr/>
      </dsp:nvSpPr>
      <dsp:spPr>
        <a:xfrm>
          <a:off x="1712" y="1838557"/>
          <a:ext cx="4290468" cy="13856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US" sz="24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Many calls, texts, and interactions about looking for suppliers and manufacturers</a:t>
          </a:r>
        </a:p>
      </dsp:txBody>
      <dsp:txXfrm>
        <a:off x="1712" y="1838557"/>
        <a:ext cx="4290468" cy="1385615"/>
      </dsp:txXfrm>
    </dsp:sp>
    <dsp:sp modelId="{BDB6CDFA-A41F-475A-B58C-173127495266}">
      <dsp:nvSpPr>
        <dsp:cNvPr id="0" name=""/>
        <dsp:cNvSpPr/>
      </dsp:nvSpPr>
      <dsp:spPr>
        <a:xfrm>
          <a:off x="0" y="3249891"/>
          <a:ext cx="4290468" cy="23523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Over-molding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Actuators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Electric motors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Propellers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Casting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en-US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Many other components and manufacturing needs</a:t>
          </a:r>
        </a:p>
      </dsp:txBody>
      <dsp:txXfrm>
        <a:off x="0" y="3249891"/>
        <a:ext cx="4290468" cy="2352321"/>
      </dsp:txXfrm>
    </dsp:sp>
    <dsp:sp modelId="{37BB333B-7DC1-4A5D-82B3-2D8C9B34B146}">
      <dsp:nvSpPr>
        <dsp:cNvPr id="0" name=""/>
        <dsp:cNvSpPr/>
      </dsp:nvSpPr>
      <dsp:spPr>
        <a:xfrm>
          <a:off x="5043013" y="96441"/>
          <a:ext cx="1501664" cy="150166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5FB6F-CC70-4F70-87D2-3D95AC92A1A0}">
      <dsp:nvSpPr>
        <dsp:cNvPr id="0" name=""/>
        <dsp:cNvSpPr/>
      </dsp:nvSpPr>
      <dsp:spPr>
        <a:xfrm>
          <a:off x="5043013" y="1838557"/>
          <a:ext cx="4290468" cy="138561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US" sz="24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Need suppliers for entire life cycle: 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US" sz="24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Design to high volume manufacturing </a:t>
          </a:r>
        </a:p>
      </dsp:txBody>
      <dsp:txXfrm>
        <a:off x="5043013" y="1838557"/>
        <a:ext cx="4290468" cy="1385615"/>
      </dsp:txXfrm>
    </dsp:sp>
    <dsp:sp modelId="{AA40F339-B5B1-4F1A-835C-16E7730C24A2}">
      <dsp:nvSpPr>
        <dsp:cNvPr id="0" name=""/>
        <dsp:cNvSpPr/>
      </dsp:nvSpPr>
      <dsp:spPr>
        <a:xfrm>
          <a:off x="5043013" y="3336010"/>
          <a:ext cx="4290468" cy="235232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8A900D-7ADF-4511-A288-FACFD8BF76BB}">
      <dsp:nvSpPr>
        <dsp:cNvPr id="0" name=""/>
        <dsp:cNvSpPr/>
      </dsp:nvSpPr>
      <dsp:spPr>
        <a:xfrm>
          <a:off x="0" y="1805"/>
          <a:ext cx="10515600" cy="915310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F7AA26-5C50-44B9-ADD9-72CBEC724B6D}">
      <dsp:nvSpPr>
        <dsp:cNvPr id="0" name=""/>
        <dsp:cNvSpPr/>
      </dsp:nvSpPr>
      <dsp:spPr>
        <a:xfrm>
          <a:off x="276881" y="207750"/>
          <a:ext cx="503420" cy="5034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D65386-4923-44E9-9F02-808F4A18AD02}">
      <dsp:nvSpPr>
        <dsp:cNvPr id="0" name=""/>
        <dsp:cNvSpPr/>
      </dsp:nvSpPr>
      <dsp:spPr>
        <a:xfrm>
          <a:off x="1057183" y="1805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latin typeface="Arial" panose="020B0604020202020204" pitchFamily="34" charset="0"/>
              <a:cs typeface="Arial" panose="020B0604020202020204" pitchFamily="34" charset="0"/>
            </a:rPr>
            <a:t>Sourcing of raw materials – aluminum, steel, copper, etc.</a:t>
          </a:r>
        </a:p>
      </dsp:txBody>
      <dsp:txXfrm>
        <a:off x="1057183" y="1805"/>
        <a:ext cx="9458416" cy="915310"/>
      </dsp:txXfrm>
    </dsp:sp>
    <dsp:sp modelId="{E3BD8B22-2FC4-4EB3-AE5E-95F1DB338B04}">
      <dsp:nvSpPr>
        <dsp:cNvPr id="0" name=""/>
        <dsp:cNvSpPr/>
      </dsp:nvSpPr>
      <dsp:spPr>
        <a:xfrm>
          <a:off x="0" y="1175682"/>
          <a:ext cx="10515600" cy="915310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B7965B-6F84-4F2F-9711-ED1124F96C1D}">
      <dsp:nvSpPr>
        <dsp:cNvPr id="0" name=""/>
        <dsp:cNvSpPr/>
      </dsp:nvSpPr>
      <dsp:spPr>
        <a:xfrm>
          <a:off x="276881" y="1351889"/>
          <a:ext cx="503420" cy="5034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977250-3827-4256-87AB-573AEF068653}">
      <dsp:nvSpPr>
        <dsp:cNvPr id="0" name=""/>
        <dsp:cNvSpPr/>
      </dsp:nvSpPr>
      <dsp:spPr>
        <a:xfrm>
          <a:off x="1057183" y="1145944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latin typeface="Arial" panose="020B0604020202020204" pitchFamily="34" charset="0"/>
              <a:cs typeface="Arial" panose="020B0604020202020204" pitchFamily="34" charset="0"/>
            </a:rPr>
            <a:t>Mitigating supply disruption risks (e.g., geopolitical considerations)</a:t>
          </a:r>
        </a:p>
      </dsp:txBody>
      <dsp:txXfrm>
        <a:off x="1057183" y="1145944"/>
        <a:ext cx="9458416" cy="915310"/>
      </dsp:txXfrm>
    </dsp:sp>
    <dsp:sp modelId="{099E38BB-694F-4653-BEDA-308486506719}">
      <dsp:nvSpPr>
        <dsp:cNvPr id="0" name=""/>
        <dsp:cNvSpPr/>
      </dsp:nvSpPr>
      <dsp:spPr>
        <a:xfrm>
          <a:off x="0" y="2290082"/>
          <a:ext cx="10515600" cy="915310"/>
        </a:xfrm>
        <a:prstGeom prst="roundRect">
          <a:avLst>
            <a:gd name="adj" fmla="val 10000"/>
          </a:avLst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4503B3-6C37-44DA-9E8C-BA83F175058E}">
      <dsp:nvSpPr>
        <dsp:cNvPr id="0" name=""/>
        <dsp:cNvSpPr/>
      </dsp:nvSpPr>
      <dsp:spPr>
        <a:xfrm>
          <a:off x="276881" y="2496027"/>
          <a:ext cx="503420" cy="50342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323BB8-F400-44A6-84EA-A3EF55F70222}">
      <dsp:nvSpPr>
        <dsp:cNvPr id="0" name=""/>
        <dsp:cNvSpPr/>
      </dsp:nvSpPr>
      <dsp:spPr>
        <a:xfrm>
          <a:off x="1057183" y="2290082"/>
          <a:ext cx="9458416" cy="915310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latin typeface="Arial" panose="020B0604020202020204" pitchFamily="34" charset="0"/>
              <a:cs typeface="Arial" panose="020B0604020202020204" pitchFamily="34" charset="0"/>
            </a:rPr>
            <a:t>Coping with modernization and emerging technologies (e.g., wiring problems, software issues, late deliveries of lavatories)</a:t>
          </a:r>
        </a:p>
      </dsp:txBody>
      <dsp:txXfrm>
        <a:off x="1057183" y="2290082"/>
        <a:ext cx="9458416" cy="915310"/>
      </dsp:txXfrm>
    </dsp:sp>
    <dsp:sp modelId="{21310360-4C96-45CD-B3B0-EE9878023C69}">
      <dsp:nvSpPr>
        <dsp:cNvPr id="0" name=""/>
        <dsp:cNvSpPr/>
      </dsp:nvSpPr>
      <dsp:spPr>
        <a:xfrm>
          <a:off x="0" y="3434221"/>
          <a:ext cx="10515600" cy="915310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58D4A9-92A1-433B-A279-99FA92D4797A}">
      <dsp:nvSpPr>
        <dsp:cNvPr id="0" name=""/>
        <dsp:cNvSpPr/>
      </dsp:nvSpPr>
      <dsp:spPr>
        <a:xfrm>
          <a:off x="276881" y="3640166"/>
          <a:ext cx="503420" cy="50342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A4EC15-857B-4982-B899-B4AC539739C4}">
      <dsp:nvSpPr>
        <dsp:cNvPr id="0" name=""/>
        <dsp:cNvSpPr/>
      </dsp:nvSpPr>
      <dsp:spPr>
        <a:xfrm>
          <a:off x="1057183" y="3434221"/>
          <a:ext cx="9458416" cy="9153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870" tIns="96870" rIns="96870" bIns="9687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>
              <a:latin typeface="Arial" panose="020B0604020202020204" pitchFamily="34" charset="0"/>
              <a:cs typeface="Arial" panose="020B0604020202020204" pitchFamily="34" charset="0"/>
            </a:rPr>
            <a:t>Shortage of skilled workers (Tim Cook’s view on outsourcing)</a:t>
          </a:r>
        </a:p>
      </dsp:txBody>
      <dsp:txXfrm>
        <a:off x="1057183" y="3434221"/>
        <a:ext cx="9458416" cy="91531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B0996A-B956-4A31-A2DD-2AFA4BA16358}">
      <dsp:nvSpPr>
        <dsp:cNvPr id="0" name=""/>
        <dsp:cNvSpPr/>
      </dsp:nvSpPr>
      <dsp:spPr>
        <a:xfrm>
          <a:off x="0" y="502"/>
          <a:ext cx="5531920" cy="692284"/>
        </a:xfrm>
        <a:prstGeom prst="roundRect">
          <a:avLst>
            <a:gd name="adj" fmla="val 1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817B7F-DA72-40E7-9D2E-3B953C94D1E3}">
      <dsp:nvSpPr>
        <dsp:cNvPr id="0" name=""/>
        <dsp:cNvSpPr/>
      </dsp:nvSpPr>
      <dsp:spPr>
        <a:xfrm>
          <a:off x="209416" y="156266"/>
          <a:ext cx="380756" cy="3807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F8DF9C-FD49-4104-AC1C-E56F2D6902D9}">
      <dsp:nvSpPr>
        <dsp:cNvPr id="0" name=""/>
        <dsp:cNvSpPr/>
      </dsp:nvSpPr>
      <dsp:spPr>
        <a:xfrm>
          <a:off x="799588" y="502"/>
          <a:ext cx="4732331" cy="692284"/>
        </a:xfrm>
        <a:prstGeom prst="rect">
          <a:avLst/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267" tIns="73267" rIns="73267" bIns="73267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Many suppliers</a:t>
          </a:r>
        </a:p>
      </dsp:txBody>
      <dsp:txXfrm>
        <a:off x="799588" y="502"/>
        <a:ext cx="4732331" cy="692284"/>
      </dsp:txXfrm>
    </dsp:sp>
    <dsp:sp modelId="{8A8C5549-25D7-4E8C-A869-25F419AD9E69}">
      <dsp:nvSpPr>
        <dsp:cNvPr id="0" name=""/>
        <dsp:cNvSpPr/>
      </dsp:nvSpPr>
      <dsp:spPr>
        <a:xfrm>
          <a:off x="0" y="850988"/>
          <a:ext cx="5531920" cy="692284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BC5480-65C1-4783-9DB8-C0A93EBCF531}">
      <dsp:nvSpPr>
        <dsp:cNvPr id="0" name=""/>
        <dsp:cNvSpPr/>
      </dsp:nvSpPr>
      <dsp:spPr>
        <a:xfrm>
          <a:off x="209416" y="1021622"/>
          <a:ext cx="380756" cy="3807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7F4270-CF11-4B8E-9CF8-89A0B5743D19}">
      <dsp:nvSpPr>
        <dsp:cNvPr id="0" name=""/>
        <dsp:cNvSpPr/>
      </dsp:nvSpPr>
      <dsp:spPr>
        <a:xfrm>
          <a:off x="799588" y="865858"/>
          <a:ext cx="4732331" cy="692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267" tIns="73267" rIns="73267" bIns="73267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Few suppliers</a:t>
          </a:r>
        </a:p>
      </dsp:txBody>
      <dsp:txXfrm>
        <a:off x="799588" y="865858"/>
        <a:ext cx="4732331" cy="692284"/>
      </dsp:txXfrm>
    </dsp:sp>
    <dsp:sp modelId="{E63578EE-69F5-4FC0-BC59-FE9341D19685}">
      <dsp:nvSpPr>
        <dsp:cNvPr id="0" name=""/>
        <dsp:cNvSpPr/>
      </dsp:nvSpPr>
      <dsp:spPr>
        <a:xfrm>
          <a:off x="0" y="1731214"/>
          <a:ext cx="5531920" cy="692284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B1FFB1-AD93-4E07-A344-94E982C76C3B}">
      <dsp:nvSpPr>
        <dsp:cNvPr id="0" name=""/>
        <dsp:cNvSpPr/>
      </dsp:nvSpPr>
      <dsp:spPr>
        <a:xfrm rot="19502939">
          <a:off x="262881" y="1826495"/>
          <a:ext cx="273824" cy="50172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7EC822-C272-4B8C-B9B7-B3A30E0F65C8}">
      <dsp:nvSpPr>
        <dsp:cNvPr id="0" name=""/>
        <dsp:cNvSpPr/>
      </dsp:nvSpPr>
      <dsp:spPr>
        <a:xfrm>
          <a:off x="799588" y="1731214"/>
          <a:ext cx="4732331" cy="692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267" tIns="73267" rIns="73267" bIns="73267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Vertical integration </a:t>
          </a:r>
        </a:p>
      </dsp:txBody>
      <dsp:txXfrm>
        <a:off x="799588" y="1731214"/>
        <a:ext cx="4732331" cy="692284"/>
      </dsp:txXfrm>
    </dsp:sp>
    <dsp:sp modelId="{EDE92F04-B1D1-4CB5-A91B-AE094898E7D8}">
      <dsp:nvSpPr>
        <dsp:cNvPr id="0" name=""/>
        <dsp:cNvSpPr/>
      </dsp:nvSpPr>
      <dsp:spPr>
        <a:xfrm>
          <a:off x="0" y="2596570"/>
          <a:ext cx="5531920" cy="692284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B3F3F6-C62B-47EA-BD0B-220F0485E81B}">
      <dsp:nvSpPr>
        <dsp:cNvPr id="0" name=""/>
        <dsp:cNvSpPr/>
      </dsp:nvSpPr>
      <dsp:spPr>
        <a:xfrm>
          <a:off x="209416" y="2752334"/>
          <a:ext cx="380756" cy="3807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E9D668-976C-40F4-9A2D-9C9991C2E6C4}">
      <dsp:nvSpPr>
        <dsp:cNvPr id="0" name=""/>
        <dsp:cNvSpPr/>
      </dsp:nvSpPr>
      <dsp:spPr>
        <a:xfrm>
          <a:off x="799588" y="2596570"/>
          <a:ext cx="4732331" cy="692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267" tIns="73267" rIns="73267" bIns="73267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Joint ventures </a:t>
          </a:r>
        </a:p>
      </dsp:txBody>
      <dsp:txXfrm>
        <a:off x="799588" y="2596570"/>
        <a:ext cx="4732331" cy="692284"/>
      </dsp:txXfrm>
    </dsp:sp>
    <dsp:sp modelId="{CAC36E16-C259-4BEF-B784-AF6E40834259}">
      <dsp:nvSpPr>
        <dsp:cNvPr id="0" name=""/>
        <dsp:cNvSpPr/>
      </dsp:nvSpPr>
      <dsp:spPr>
        <a:xfrm>
          <a:off x="0" y="3461926"/>
          <a:ext cx="5531920" cy="692284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0EA0B88-7652-48EF-A9D2-2EC8FC77C22D}">
      <dsp:nvSpPr>
        <dsp:cNvPr id="0" name=""/>
        <dsp:cNvSpPr/>
      </dsp:nvSpPr>
      <dsp:spPr>
        <a:xfrm>
          <a:off x="209416" y="3617690"/>
          <a:ext cx="380756" cy="38075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CAB550B-0ED8-4A29-967D-98219A94D0F9}">
      <dsp:nvSpPr>
        <dsp:cNvPr id="0" name=""/>
        <dsp:cNvSpPr/>
      </dsp:nvSpPr>
      <dsp:spPr>
        <a:xfrm>
          <a:off x="799588" y="3461926"/>
          <a:ext cx="4732331" cy="692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267" tIns="73267" rIns="73267" bIns="73267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Horizontal integration </a:t>
          </a:r>
        </a:p>
      </dsp:txBody>
      <dsp:txXfrm>
        <a:off x="799588" y="3461926"/>
        <a:ext cx="4732331" cy="692284"/>
      </dsp:txXfrm>
    </dsp:sp>
    <dsp:sp modelId="{A26A8E61-947A-4928-9508-62DB20B4ABE4}">
      <dsp:nvSpPr>
        <dsp:cNvPr id="0" name=""/>
        <dsp:cNvSpPr/>
      </dsp:nvSpPr>
      <dsp:spPr>
        <a:xfrm>
          <a:off x="0" y="4327282"/>
          <a:ext cx="5531920" cy="692284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9E1A78-DDE9-46B9-9F40-F5D5663CC8B9}">
      <dsp:nvSpPr>
        <dsp:cNvPr id="0" name=""/>
        <dsp:cNvSpPr/>
      </dsp:nvSpPr>
      <dsp:spPr>
        <a:xfrm>
          <a:off x="209416" y="4483046"/>
          <a:ext cx="380756" cy="380756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9B59A9-0BDD-4156-BAC7-7A5B58871F0D}">
      <dsp:nvSpPr>
        <dsp:cNvPr id="0" name=""/>
        <dsp:cNvSpPr/>
      </dsp:nvSpPr>
      <dsp:spPr>
        <a:xfrm>
          <a:off x="799588" y="4327282"/>
          <a:ext cx="4732331" cy="692284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267" tIns="73267" rIns="73267" bIns="73267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Keiretsu networks </a:t>
          </a:r>
          <a:r>
            <a:rPr lang="en-US" sz="16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(part collaboration, part few suppliers, part vertical integration)</a:t>
          </a:r>
        </a:p>
      </dsp:txBody>
      <dsp:txXfrm>
        <a:off x="799588" y="4327282"/>
        <a:ext cx="4732331" cy="692284"/>
      </dsp:txXfrm>
    </dsp:sp>
    <dsp:sp modelId="{E22BD8A1-AC23-481D-9A66-223CBC372F78}">
      <dsp:nvSpPr>
        <dsp:cNvPr id="0" name=""/>
        <dsp:cNvSpPr/>
      </dsp:nvSpPr>
      <dsp:spPr>
        <a:xfrm>
          <a:off x="0" y="5192638"/>
          <a:ext cx="5531920" cy="692284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022D56-D86C-4C16-BFAD-7470FFA0E6C7}">
      <dsp:nvSpPr>
        <dsp:cNvPr id="0" name=""/>
        <dsp:cNvSpPr/>
      </dsp:nvSpPr>
      <dsp:spPr>
        <a:xfrm>
          <a:off x="209416" y="5348402"/>
          <a:ext cx="380756" cy="380756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1D88C4-2F82-4F55-BD8D-A69EC9890D93}">
      <dsp:nvSpPr>
        <dsp:cNvPr id="0" name=""/>
        <dsp:cNvSpPr/>
      </dsp:nvSpPr>
      <dsp:spPr>
        <a:xfrm>
          <a:off x="799588" y="5192638"/>
          <a:ext cx="4732331" cy="6922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3267" tIns="73267" rIns="73267" bIns="73267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Virtual companies</a:t>
          </a:r>
        </a:p>
      </dsp:txBody>
      <dsp:txXfrm>
        <a:off x="799588" y="5192638"/>
        <a:ext cx="4732331" cy="69228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094A7C-5CF8-4A3F-820A-AB9E488A9C43}">
      <dsp:nvSpPr>
        <dsp:cNvPr id="0" name=""/>
        <dsp:cNvSpPr/>
      </dsp:nvSpPr>
      <dsp:spPr>
        <a:xfrm>
          <a:off x="0" y="2442"/>
          <a:ext cx="6145177" cy="1238008"/>
        </a:xfrm>
        <a:prstGeom prst="roundRect">
          <a:avLst>
            <a:gd name="adj" fmla="val 10000"/>
          </a:avLst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E4B30C-8521-4673-A238-89E0164BA93D}">
      <dsp:nvSpPr>
        <dsp:cNvPr id="0" name=""/>
        <dsp:cNvSpPr/>
      </dsp:nvSpPr>
      <dsp:spPr>
        <a:xfrm>
          <a:off x="374497" y="280994"/>
          <a:ext cx="680904" cy="6809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F82A1C-1C61-47DC-93BC-9AF38F6D20BC}">
      <dsp:nvSpPr>
        <dsp:cNvPr id="0" name=""/>
        <dsp:cNvSpPr/>
      </dsp:nvSpPr>
      <dsp:spPr>
        <a:xfrm>
          <a:off x="1429899" y="2442"/>
          <a:ext cx="4715278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Time to start building an entire new eco-system </a:t>
          </a:r>
        </a:p>
      </dsp:txBody>
      <dsp:txXfrm>
        <a:off x="1429899" y="2442"/>
        <a:ext cx="4715278" cy="1238008"/>
      </dsp:txXfrm>
    </dsp:sp>
    <dsp:sp modelId="{B52B90BE-0E38-4B64-97FC-F44636DC6114}">
      <dsp:nvSpPr>
        <dsp:cNvPr id="0" name=""/>
        <dsp:cNvSpPr/>
      </dsp:nvSpPr>
      <dsp:spPr>
        <a:xfrm>
          <a:off x="0" y="1549953"/>
          <a:ext cx="6145177" cy="1238008"/>
        </a:xfrm>
        <a:prstGeom prst="roundRect">
          <a:avLst>
            <a:gd name="adj" fmla="val 10000"/>
          </a:avLst>
        </a:prstGeom>
        <a:solidFill>
          <a:schemeClr val="accent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A8FD3B-9A4C-4AFE-9772-30584D19A361}">
      <dsp:nvSpPr>
        <dsp:cNvPr id="0" name=""/>
        <dsp:cNvSpPr/>
      </dsp:nvSpPr>
      <dsp:spPr>
        <a:xfrm>
          <a:off x="374497" y="1828505"/>
          <a:ext cx="680904" cy="6809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636E83-7542-46A1-B971-852B3A2C3E0B}">
      <dsp:nvSpPr>
        <dsp:cNvPr id="0" name=""/>
        <dsp:cNvSpPr/>
      </dsp:nvSpPr>
      <dsp:spPr>
        <a:xfrm>
          <a:off x="1429899" y="1549953"/>
          <a:ext cx="4715278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Take advantage of ALL manufacturing capabilities</a:t>
          </a:r>
        </a:p>
      </dsp:txBody>
      <dsp:txXfrm>
        <a:off x="1429899" y="1549953"/>
        <a:ext cx="4715278" cy="1238008"/>
      </dsp:txXfrm>
    </dsp:sp>
    <dsp:sp modelId="{E9FA5C31-CA99-4097-BAD5-2976C4072BDD}">
      <dsp:nvSpPr>
        <dsp:cNvPr id="0" name=""/>
        <dsp:cNvSpPr/>
      </dsp:nvSpPr>
      <dsp:spPr>
        <a:xfrm>
          <a:off x="0" y="3097464"/>
          <a:ext cx="6145177" cy="1238008"/>
        </a:xfrm>
        <a:prstGeom prst="roundRect">
          <a:avLst>
            <a:gd name="adj" fmla="val 10000"/>
          </a:avLst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EFFEE1-E45B-4F19-95F2-EC457021A186}">
      <dsp:nvSpPr>
        <dsp:cNvPr id="0" name=""/>
        <dsp:cNvSpPr/>
      </dsp:nvSpPr>
      <dsp:spPr>
        <a:xfrm>
          <a:off x="374497" y="3376015"/>
          <a:ext cx="680904" cy="6809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236837-E836-4F00-8CC2-032249949C18}">
      <dsp:nvSpPr>
        <dsp:cNvPr id="0" name=""/>
        <dsp:cNvSpPr/>
      </dsp:nvSpPr>
      <dsp:spPr>
        <a:xfrm>
          <a:off x="1429899" y="3097464"/>
          <a:ext cx="4715278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Rebuild/train auto, heavy industries, and traditional aerospace suppliers to consider VTOL and drones as needed</a:t>
          </a:r>
        </a:p>
      </dsp:txBody>
      <dsp:txXfrm>
        <a:off x="1429899" y="3097464"/>
        <a:ext cx="4715278" cy="1238008"/>
      </dsp:txXfrm>
    </dsp:sp>
    <dsp:sp modelId="{39AE58C9-748A-4F60-8E42-91FB5103DCC6}">
      <dsp:nvSpPr>
        <dsp:cNvPr id="0" name=""/>
        <dsp:cNvSpPr/>
      </dsp:nvSpPr>
      <dsp:spPr>
        <a:xfrm>
          <a:off x="0" y="4644974"/>
          <a:ext cx="6145177" cy="1238008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606661-C66E-4EC3-81BB-4DB3D3B63A60}">
      <dsp:nvSpPr>
        <dsp:cNvPr id="0" name=""/>
        <dsp:cNvSpPr/>
      </dsp:nvSpPr>
      <dsp:spPr>
        <a:xfrm>
          <a:off x="374497" y="4923526"/>
          <a:ext cx="680904" cy="68090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1C893F-D231-404B-99C7-9F0255168386}">
      <dsp:nvSpPr>
        <dsp:cNvPr id="0" name=""/>
        <dsp:cNvSpPr/>
      </dsp:nvSpPr>
      <dsp:spPr>
        <a:xfrm>
          <a:off x="1429899" y="4644974"/>
          <a:ext cx="4715278" cy="12380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023" tIns="131023" rIns="131023" bIns="131023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Get regional manufacturing and supply chain associations exposed to emerging aero needs</a:t>
          </a:r>
        </a:p>
      </dsp:txBody>
      <dsp:txXfrm>
        <a:off x="1429899" y="4644974"/>
        <a:ext cx="4715278" cy="123800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BD2DA7-E8B3-A04F-A1E2-37D17AE2935C}">
      <dsp:nvSpPr>
        <dsp:cNvPr id="0" name=""/>
        <dsp:cNvSpPr/>
      </dsp:nvSpPr>
      <dsp:spPr>
        <a:xfrm>
          <a:off x="0" y="2219"/>
          <a:ext cx="6642369" cy="1124818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1EF515-13B5-9B45-848A-998C180252B4}">
      <dsp:nvSpPr>
        <dsp:cNvPr id="0" name=""/>
        <dsp:cNvSpPr/>
      </dsp:nvSpPr>
      <dsp:spPr>
        <a:xfrm>
          <a:off x="340257" y="255303"/>
          <a:ext cx="618650" cy="6186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986FF7-2467-3A4F-B24E-5DFBD0CA77A3}">
      <dsp:nvSpPr>
        <dsp:cNvPr id="0" name=""/>
        <dsp:cNvSpPr/>
      </dsp:nvSpPr>
      <dsp:spPr>
        <a:xfrm>
          <a:off x="1299165" y="2219"/>
          <a:ext cx="5343203" cy="1124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043" tIns="119043" rIns="119043" bIns="119043" numCol="1" spcCol="1270" anchor="ctr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0" kern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Build modeling and simulation capability to assess supply chain preparedness: gaps, resiliency, scale, and cycle time </a:t>
          </a:r>
        </a:p>
      </dsp:txBody>
      <dsp:txXfrm>
        <a:off x="1299165" y="2219"/>
        <a:ext cx="5343203" cy="1124818"/>
      </dsp:txXfrm>
    </dsp:sp>
    <dsp:sp modelId="{CF6E02E1-8271-0645-B1E2-29B897BFA852}">
      <dsp:nvSpPr>
        <dsp:cNvPr id="0" name=""/>
        <dsp:cNvSpPr/>
      </dsp:nvSpPr>
      <dsp:spPr>
        <a:xfrm>
          <a:off x="0" y="1408242"/>
          <a:ext cx="6642369" cy="1124818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solidFill>
            <a:schemeClr val="accent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FD94BF-A54F-304D-B798-69D8D6E8FCD0}">
      <dsp:nvSpPr>
        <dsp:cNvPr id="0" name=""/>
        <dsp:cNvSpPr/>
      </dsp:nvSpPr>
      <dsp:spPr>
        <a:xfrm>
          <a:off x="340257" y="1661326"/>
          <a:ext cx="618650" cy="618650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25000" r="-2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8A05322-92D0-A64F-B452-CC5587B13A5A}">
      <dsp:nvSpPr>
        <dsp:cNvPr id="0" name=""/>
        <dsp:cNvSpPr/>
      </dsp:nvSpPr>
      <dsp:spPr>
        <a:xfrm>
          <a:off x="1299165" y="1408242"/>
          <a:ext cx="5343203" cy="1124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043" tIns="119043" rIns="119043" bIns="119043" numCol="1" spcCol="1270" anchor="ctr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Build a tier system of supply chain all the way to the raw material </a:t>
          </a:r>
        </a:p>
      </dsp:txBody>
      <dsp:txXfrm>
        <a:off x="1299165" y="1408242"/>
        <a:ext cx="5343203" cy="1124818"/>
      </dsp:txXfrm>
    </dsp:sp>
    <dsp:sp modelId="{0D842052-FBF9-492F-BA44-1A3645C95B7F}">
      <dsp:nvSpPr>
        <dsp:cNvPr id="0" name=""/>
        <dsp:cNvSpPr/>
      </dsp:nvSpPr>
      <dsp:spPr>
        <a:xfrm>
          <a:off x="0" y="2814265"/>
          <a:ext cx="6642369" cy="1124818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F86EC1-CA07-4DA5-8CD9-8224A47EFD6D}">
      <dsp:nvSpPr>
        <dsp:cNvPr id="0" name=""/>
        <dsp:cNvSpPr/>
      </dsp:nvSpPr>
      <dsp:spPr>
        <a:xfrm>
          <a:off x="340257" y="3067349"/>
          <a:ext cx="618650" cy="6186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FCAA3FD-04E0-4EB1-B17D-ADB1C2CB7BA5}">
      <dsp:nvSpPr>
        <dsp:cNvPr id="0" name=""/>
        <dsp:cNvSpPr/>
      </dsp:nvSpPr>
      <dsp:spPr>
        <a:xfrm>
          <a:off x="1299165" y="2814265"/>
          <a:ext cx="5343203" cy="1124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043" tIns="119043" rIns="119043" bIns="119043" numCol="1" spcCol="1270" anchor="ctr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Build an electronic exchange platform to connect VTOL customers with suppliers </a:t>
          </a:r>
        </a:p>
      </dsp:txBody>
      <dsp:txXfrm>
        <a:off x="1299165" y="2814265"/>
        <a:ext cx="5343203" cy="1124818"/>
      </dsp:txXfrm>
    </dsp:sp>
    <dsp:sp modelId="{EC01CA40-D193-4C9E-A5FE-EF9A435895A0}">
      <dsp:nvSpPr>
        <dsp:cNvPr id="0" name=""/>
        <dsp:cNvSpPr/>
      </dsp:nvSpPr>
      <dsp:spPr>
        <a:xfrm>
          <a:off x="0" y="4220288"/>
          <a:ext cx="6642369" cy="1124818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1687CF-F92E-42E1-ABC0-89AB21DD5A63}">
      <dsp:nvSpPr>
        <dsp:cNvPr id="0" name=""/>
        <dsp:cNvSpPr/>
      </dsp:nvSpPr>
      <dsp:spPr>
        <a:xfrm>
          <a:off x="340257" y="4473372"/>
          <a:ext cx="618650" cy="618650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146421-0DB7-4D7F-874A-30A95DFBF392}">
      <dsp:nvSpPr>
        <dsp:cNvPr id="0" name=""/>
        <dsp:cNvSpPr/>
      </dsp:nvSpPr>
      <dsp:spPr>
        <a:xfrm>
          <a:off x="1299165" y="4220288"/>
          <a:ext cx="5343203" cy="11248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043" tIns="119043" rIns="119043" bIns="119043" numCol="1" spcCol="1270" anchor="ctr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rPr>
            <a:t>Train workforce: curriculum, skills, and entrepreneurs</a:t>
          </a:r>
        </a:p>
      </dsp:txBody>
      <dsp:txXfrm>
        <a:off x="1299165" y="4220288"/>
        <a:ext cx="5343203" cy="11248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8F5991E-C6B8-497C-9EA9-A1C5684E3D6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B68DA-416D-4FE0-9AE6-5B1CCE3778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0EE05E-88F2-4BF0-9754-82E805897706}" type="datetimeFigureOut">
              <a:rPr lang="en-US" smtClean="0"/>
              <a:t>9/4/2020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17345C-AD70-41E1-A662-20E75CD4FF7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A22681-B8D8-464C-A17D-E608AAEBC52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71AF23-C353-4310-AEC8-639D4B3132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3446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E9F200-38E3-E34E-A510-9218E1A7816E}" type="datetimeFigureOut">
              <a:rPr lang="en-US" smtClean="0"/>
              <a:t>9/4/2020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6D1E6C-D08D-164B-82B9-37A4E1F5A8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6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D1E6C-D08D-164B-82B9-37A4E1F5A8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0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D1E6C-D08D-164B-82B9-37A4E1F5A82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595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6D1E6C-D08D-164B-82B9-37A4E1F5A82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213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07753-B876-7942-B5A2-325191737D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F0EBA4-7C56-A344-A1D4-CB6CBF3F19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47CF463-2DB2-F742-A5F1-BD74095C62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1BA70E-9454-0347-BEBC-F8BB5BCAC33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477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CA9C7-F0E3-074F-8F7C-0E67037F04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680" y="365125"/>
            <a:ext cx="9900101" cy="782955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>
            <a:lvl1pPr>
              <a:defRPr sz="3600" b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51627-214E-8240-83E0-3AAD8A66ED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9680" y="1433738"/>
            <a:ext cx="9900101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47CF463-2DB2-F742-A5F1-BD74095C62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BA70E-9454-0347-BEBC-F8BB5BCAC3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91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47CF463-2DB2-F742-A5F1-BD74095C62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BA70E-9454-0347-BEBC-F8BB5BCAC3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074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047CF463-2DB2-F742-A5F1-BD74095C62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1BA70E-9454-0347-BEBC-F8BB5BCAC3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603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E3BDB3-D2F0-274E-8884-5B0FE5D1C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CF463-2DB2-F742-A5F1-BD74095C62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C1BA70E-9454-0347-BEBC-F8BB5BCAC33A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54601"/>
            <a:ext cx="827595" cy="71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44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Parimal.H.Kopardekar@nasa.gov" TargetMode="External"/><Relationship Id="rId4" Type="http://schemas.openxmlformats.org/officeDocument/2006/relationships/hyperlink" Target="https://nari.arc.nasa.gov/aamsupplychai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1319B5-1EC1-9E4B-88DE-5D3D5CDE07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05702" y="4363095"/>
            <a:ext cx="6705766" cy="2151404"/>
          </a:xfrm>
          <a:ln>
            <a:noFill/>
          </a:ln>
        </p:spPr>
        <p:txBody>
          <a:bodyPr anchor="t">
            <a:noAutofit/>
          </a:bodyPr>
          <a:lstStyle/>
          <a:p>
            <a:pPr algn="r">
              <a:lnSpc>
                <a:spcPct val="90000"/>
              </a:lnSpc>
            </a:pPr>
            <a:endParaRPr lang="en-US" dirty="0">
              <a:solidFill>
                <a:schemeClr val="bg1"/>
              </a:solidFill>
            </a:endParaRPr>
          </a:p>
          <a:p>
            <a:pPr algn="l">
              <a:lnSpc>
                <a:spcPct val="90000"/>
              </a:lnSpc>
            </a:pPr>
            <a:r>
              <a:rPr lang="en-US" sz="2000" b="1" dirty="0">
                <a:solidFill>
                  <a:schemeClr val="bg1"/>
                </a:solidFill>
              </a:rPr>
              <a:t>Parimal Kopardekar, PhD (PK)</a:t>
            </a:r>
          </a:p>
          <a:p>
            <a:pPr algn="l">
              <a:lnSpc>
                <a:spcPct val="90000"/>
              </a:lnSpc>
            </a:pPr>
            <a:r>
              <a:rPr lang="en-US" sz="2000" b="1" dirty="0">
                <a:solidFill>
                  <a:schemeClr val="bg1"/>
                </a:solidFill>
              </a:rPr>
              <a:t>Director, NASA Aeronautics Research Institute (NARI)</a:t>
            </a:r>
          </a:p>
          <a:p>
            <a:pPr algn="l">
              <a:lnSpc>
                <a:spcPct val="90000"/>
              </a:lnSpc>
            </a:pPr>
            <a:r>
              <a:rPr lang="en-US" sz="2000" b="1" dirty="0">
                <a:solidFill>
                  <a:schemeClr val="bg1"/>
                </a:solidFill>
              </a:rPr>
              <a:t>Parimal.H.Kopardekar@nasa.gov</a:t>
            </a:r>
          </a:p>
          <a:p>
            <a:pPr algn="l">
              <a:lnSpc>
                <a:spcPct val="90000"/>
              </a:lnSpc>
            </a:pP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BE7D1D-19BF-454C-B784-5BB0393778C4}"/>
              </a:ext>
            </a:extLst>
          </p:cNvPr>
          <p:cNvSpPr txBox="1"/>
          <p:nvPr/>
        </p:nvSpPr>
        <p:spPr>
          <a:xfrm>
            <a:off x="7985809" y="1595390"/>
            <a:ext cx="389448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Future Opportunities for Aero Supply Chain</a:t>
            </a:r>
          </a:p>
        </p:txBody>
      </p:sp>
      <p:pic>
        <p:nvPicPr>
          <p:cNvPr id="17" name="Picture 16" descr="NASA Logo Transparent Background.png">
            <a:extLst>
              <a:ext uri="{FF2B5EF4-FFF2-40B4-BE49-F238E27FC236}">
                <a16:creationId xmlns:a16="http://schemas.microsoft.com/office/drawing/2014/main" id="{16A299CA-E155-9346-BEC4-5B4A0C453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5023" y="127929"/>
            <a:ext cx="827594" cy="7185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253" y="1344561"/>
            <a:ext cx="3491936" cy="34741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035770" y="2883616"/>
            <a:ext cx="3319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Aerospace Supply Chain</a:t>
            </a:r>
          </a:p>
        </p:txBody>
      </p:sp>
      <p:pic>
        <p:nvPicPr>
          <p:cNvPr id="10" name="Graphic 9" descr="Airplane">
            <a:extLst>
              <a:ext uri="{FF2B5EF4-FFF2-40B4-BE49-F238E27FC236}">
                <a16:creationId xmlns:a16="http://schemas.microsoft.com/office/drawing/2014/main" id="{BD17EAA0-90E9-5A49-9B83-9CD420FEBD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510118" y="1555060"/>
            <a:ext cx="2841097" cy="28410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3589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FF6F656-6343-524E-9082-AA5A14BD3BA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467746" y="439618"/>
            <a:ext cx="4887912" cy="692150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r>
              <a:rPr lang="en-US" sz="40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Opportunities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7B8F2-2284-7349-865C-B60AB14F23AE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467746" y="1490209"/>
            <a:ext cx="5166829" cy="4562594"/>
          </a:xfrm>
        </p:spPr>
        <p:txBody>
          <a:bodyPr anchor="t"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</a:pPr>
            <a:r>
              <a:rPr lang="en-US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Future Aircraft</a:t>
            </a:r>
          </a:p>
          <a:p>
            <a:pPr lvl="1">
              <a:spcBef>
                <a:spcPts val="1000"/>
              </a:spcBef>
              <a:spcAft>
                <a:spcPts val="1000"/>
              </a:spcAft>
            </a:pPr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Environmental footprint</a:t>
            </a:r>
          </a:p>
          <a:p>
            <a:pPr lvl="1">
              <a:spcBef>
                <a:spcPts val="1000"/>
              </a:spcBef>
              <a:spcAft>
                <a:spcPts val="1000"/>
              </a:spcAft>
            </a:pPr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Aircraft development cycle</a:t>
            </a:r>
          </a:p>
          <a:p>
            <a:pPr lvl="1">
              <a:spcBef>
                <a:spcPts val="1000"/>
              </a:spcBef>
              <a:spcAft>
                <a:spcPts val="1000"/>
              </a:spcAft>
            </a:pPr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Aircraft production rate</a:t>
            </a:r>
          </a:p>
          <a:p>
            <a:pPr lvl="1">
              <a:spcBef>
                <a:spcPts val="1000"/>
              </a:spcBef>
              <a:spcAft>
                <a:spcPts val="1000"/>
              </a:spcAft>
            </a:pPr>
            <a:r>
              <a:rPr lang="en-US" sz="28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Supply chain resiliency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1635" b="3106"/>
          <a:stretch/>
        </p:blipFill>
        <p:spPr>
          <a:xfrm>
            <a:off x="486138" y="1131768"/>
            <a:ext cx="5123727" cy="459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298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E35C50D-BFAA-0B4D-8892-BF0BE2513372}"/>
              </a:ext>
            </a:extLst>
          </p:cNvPr>
          <p:cNvSpPr txBox="1">
            <a:spLocks/>
          </p:cNvSpPr>
          <p:nvPr/>
        </p:nvSpPr>
        <p:spPr>
          <a:xfrm>
            <a:off x="5227532" y="3441236"/>
            <a:ext cx="5592869" cy="3282149"/>
          </a:xfrm>
          <a:prstGeom prst="rect">
            <a:avLst/>
          </a:prstGeom>
        </p:spPr>
        <p:txBody>
          <a:bodyPr vert="horz" lIns="121920" tIns="60960" rIns="121920" bIns="60960" rtlCol="0" anchor="b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219170">
              <a:spcAft>
                <a:spcPts val="800"/>
              </a:spcAft>
            </a:pPr>
            <a:r>
              <a:rPr lang="en-US" sz="4800" b="1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Future Aircraft</a:t>
            </a:r>
          </a:p>
          <a:p>
            <a:pPr algn="ctr" defTabSz="1219170">
              <a:spcAft>
                <a:spcPts val="800"/>
              </a:spcAft>
            </a:pPr>
            <a:endParaRPr lang="en-US" sz="4800" b="1" dirty="0">
              <a:solidFill>
                <a:srgbClr val="FFFFFF"/>
              </a:solidFill>
            </a:endParaRPr>
          </a:p>
          <a:p>
            <a:pPr algn="ctr" defTabSz="1219170">
              <a:spcAft>
                <a:spcPts val="800"/>
              </a:spcAft>
            </a:pPr>
            <a:endParaRPr lang="en-US" sz="4800" b="1" dirty="0">
              <a:solidFill>
                <a:srgbClr val="FFFFFF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C0B492-67DD-764F-B1F2-A082FF0660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43" y="427787"/>
            <a:ext cx="4894144" cy="291884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57DB10-7D0F-F849-9167-96DBE3D735B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9866333" y="8923249"/>
            <a:ext cx="2743200" cy="365125"/>
          </a:xfrm>
        </p:spPr>
        <p:txBody>
          <a:bodyPr/>
          <a:lstStyle/>
          <a:p>
            <a:fld id="{03C0B2AB-1F24-AF49-8706-125C8B0DABFB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" t="21578" r="8027" b="14707"/>
          <a:stretch/>
        </p:blipFill>
        <p:spPr>
          <a:xfrm>
            <a:off x="5227530" y="432441"/>
            <a:ext cx="5592871" cy="291419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143" y="3450929"/>
            <a:ext cx="4894144" cy="3262762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5628362" y="5361140"/>
            <a:ext cx="501041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1561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586" b="28521"/>
          <a:stretch/>
        </p:blipFill>
        <p:spPr>
          <a:xfrm>
            <a:off x="0" y="1"/>
            <a:ext cx="12282983" cy="685799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43FE48-CEB2-9A4C-9AF6-393E71270B29}"/>
              </a:ext>
            </a:extLst>
          </p:cNvPr>
          <p:cNvSpPr txBox="1"/>
          <p:nvPr/>
        </p:nvSpPr>
        <p:spPr>
          <a:xfrm>
            <a:off x="-105101" y="1271751"/>
            <a:ext cx="12192001" cy="1555532"/>
          </a:xfrm>
          <a:prstGeom prst="rect">
            <a:avLst/>
          </a:prstGeom>
        </p:spPr>
        <p:txBody>
          <a:bodyPr vert="horz" lIns="121920" tIns="60960" rIns="121920" bIns="60960" rtlCol="0" anchor="b">
            <a:normAutofit/>
          </a:bodyPr>
          <a:lstStyle/>
          <a:p>
            <a:pPr algn="ctr" defTabSz="121917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endParaRPr lang="en-US" sz="5200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 defTabSz="121917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endParaRPr lang="en-US" sz="6267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 defTabSz="121917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endParaRPr lang="en-US" sz="6267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  <a:p>
            <a:pPr algn="ctr" defTabSz="121917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endParaRPr lang="en-US" sz="6267" b="1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249680" y="260622"/>
            <a:ext cx="9900101" cy="782955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More Electrified Aircraft for Reduced Emissions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5078854-4871-AB46-A168-DD95A48335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C0B2AB-1F24-AF49-8706-125C8B0DABFB}" type="slidenum">
              <a:rPr lang="en-US" smtClean="0"/>
              <a:t>4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4882" y="77696"/>
            <a:ext cx="829222" cy="71997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398363" y="5726970"/>
            <a:ext cx="7486256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 anchor="ctr" anchorCtr="0">
            <a:spAutoFit/>
          </a:bodyPr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Challenge: Battery for Aviation Needs </a:t>
            </a:r>
          </a:p>
        </p:txBody>
      </p:sp>
    </p:spTree>
    <p:extLst>
      <p:ext uri="{BB962C8B-B14F-4D97-AF65-F5344CB8AC3E}">
        <p14:creationId xmlns:p14="http://schemas.microsoft.com/office/powerpoint/2010/main" val="2354170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4-10-12 at 7.05.57 PM.png">
            <a:extLst>
              <a:ext uri="{FF2B5EF4-FFF2-40B4-BE49-F238E27FC236}">
                <a16:creationId xmlns:a16="http://schemas.microsoft.com/office/drawing/2014/main" id="{25C6746E-C70A-5648-96EB-7CCA1E3BC93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594" r="-5" b="1867"/>
          <a:stretch/>
        </p:blipFill>
        <p:spPr>
          <a:xfrm>
            <a:off x="6606675" y="1686886"/>
            <a:ext cx="5585325" cy="2504689"/>
          </a:xfrm>
          <a:custGeom>
            <a:avLst/>
            <a:gdLst>
              <a:gd name="connsiteX0" fmla="*/ 3750470 w 5585325"/>
              <a:gd name="connsiteY0" fmla="*/ 0 h 2504689"/>
              <a:gd name="connsiteX1" fmla="*/ 5585325 w 5585325"/>
              <a:gd name="connsiteY1" fmla="*/ 0 h 2504689"/>
              <a:gd name="connsiteX2" fmla="*/ 5585325 w 5585325"/>
              <a:gd name="connsiteY2" fmla="*/ 2502787 h 2504689"/>
              <a:gd name="connsiteX3" fmla="*/ 4997928 w 5585325"/>
              <a:gd name="connsiteY3" fmla="*/ 2502787 h 2504689"/>
              <a:gd name="connsiteX4" fmla="*/ 4997928 w 5585325"/>
              <a:gd name="connsiteY4" fmla="*/ 2504689 h 2504689"/>
              <a:gd name="connsiteX5" fmla="*/ 0 w 5585325"/>
              <a:gd name="connsiteY5" fmla="*/ 2504689 h 2504689"/>
              <a:gd name="connsiteX6" fmla="*/ 1158367 w 5585325"/>
              <a:gd name="connsiteY6" fmla="*/ 4755 h 2504689"/>
              <a:gd name="connsiteX7" fmla="*/ 1084682 w 5585325"/>
              <a:gd name="connsiteY7" fmla="*/ 4755 h 2504689"/>
              <a:gd name="connsiteX8" fmla="*/ 1085177 w 5585325"/>
              <a:gd name="connsiteY8" fmla="*/ 3805 h 2504689"/>
              <a:gd name="connsiteX9" fmla="*/ 3750470 w 5585325"/>
              <a:gd name="connsiteY9" fmla="*/ 3805 h 2504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85325" h="2504689">
                <a:moveTo>
                  <a:pt x="3750470" y="0"/>
                </a:moveTo>
                <a:lnTo>
                  <a:pt x="5585325" y="0"/>
                </a:lnTo>
                <a:lnTo>
                  <a:pt x="5585325" y="2502787"/>
                </a:lnTo>
                <a:lnTo>
                  <a:pt x="4997928" y="2502787"/>
                </a:lnTo>
                <a:lnTo>
                  <a:pt x="4997928" y="2504689"/>
                </a:lnTo>
                <a:lnTo>
                  <a:pt x="0" y="2504689"/>
                </a:lnTo>
                <a:lnTo>
                  <a:pt x="1158367" y="4755"/>
                </a:lnTo>
                <a:lnTo>
                  <a:pt x="1084682" y="4755"/>
                </a:lnTo>
                <a:lnTo>
                  <a:pt x="1085177" y="3805"/>
                </a:lnTo>
                <a:lnTo>
                  <a:pt x="3750470" y="3805"/>
                </a:lnTo>
                <a:close/>
              </a:path>
            </a:pathLst>
          </a:cu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97F232-E747-8B4B-8A99-98802CF465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3C0B2AB-1F24-AF49-8706-125C8B0DABFB}" type="slidenum">
              <a:rPr lang="en-US" smtClean="0"/>
              <a:t>5</a:t>
            </a:fld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6AA7DE-F884-4A41-9C22-FF1626D79FD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40526" y="1849573"/>
            <a:ext cx="4430636" cy="4232140"/>
          </a:xfrm>
        </p:spPr>
        <p:txBody>
          <a:bodyPr anchor="t">
            <a:normAutofit fontScale="92500" lnSpcReduction="10000"/>
          </a:bodyPr>
          <a:lstStyle/>
          <a:p>
            <a:r>
              <a:rPr lang="en-US" sz="2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Every modern aircraft was: </a:t>
            </a:r>
          </a:p>
          <a:p>
            <a:pPr lvl="1"/>
            <a:r>
              <a:rPr lang="en-US" sz="2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Delayed</a:t>
            </a:r>
          </a:p>
          <a:p>
            <a:pPr lvl="1"/>
            <a:r>
              <a:rPr lang="en-US" sz="2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Over budget</a:t>
            </a:r>
          </a:p>
          <a:p>
            <a:pPr lvl="1"/>
            <a:r>
              <a:rPr lang="en-US" sz="2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Heavier initially </a:t>
            </a:r>
          </a:p>
          <a:p>
            <a:r>
              <a:rPr lang="en-US" sz="2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Design complexity:</a:t>
            </a:r>
          </a:p>
          <a:p>
            <a:pPr lvl="1"/>
            <a:r>
              <a:rPr lang="en-US" sz="26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A380-800 has about 100,000 wires, 470 km, 5700 kg of weight, and additional 30% weight for harness to hold wiring.</a:t>
            </a:r>
          </a:p>
          <a:p>
            <a:pPr lvl="1"/>
            <a:endParaRPr lang="en-US" sz="2267" dirty="0">
              <a:solidFill>
                <a:srgbClr val="FFFFF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7F7537-8CD5-F842-A5D7-ACC0F09591B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12192000" cy="1686886"/>
          </a:xfrm>
          <a:prstGeom prst="rect">
            <a:avLst/>
          </a:prstGeo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 Reduce Aircraft Development Cycle Time</a:t>
            </a:r>
          </a:p>
        </p:txBody>
      </p:sp>
      <p:pic>
        <p:nvPicPr>
          <p:cNvPr id="5" name="Picture 4" descr="K65116">
            <a:extLst>
              <a:ext uri="{FF2B5EF4-FFF2-40B4-BE49-F238E27FC236}">
                <a16:creationId xmlns:a16="http://schemas.microsoft.com/office/drawing/2014/main" id="{1B4BC3FA-1009-7C4A-AD2A-95EFE08CEE56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143" r="-1" b="15624"/>
          <a:stretch/>
        </p:blipFill>
        <p:spPr bwMode="auto">
          <a:xfrm>
            <a:off x="5371162" y="4354262"/>
            <a:ext cx="6820839" cy="2502788"/>
          </a:xfrm>
          <a:custGeom>
            <a:avLst/>
            <a:gdLst>
              <a:gd name="connsiteX0" fmla="*/ 4985983 w 6820838"/>
              <a:gd name="connsiteY0" fmla="*/ 0 h 2502788"/>
              <a:gd name="connsiteX1" fmla="*/ 6820838 w 6820838"/>
              <a:gd name="connsiteY1" fmla="*/ 0 h 2502788"/>
              <a:gd name="connsiteX2" fmla="*/ 6820838 w 6820838"/>
              <a:gd name="connsiteY2" fmla="*/ 2502787 h 2502788"/>
              <a:gd name="connsiteX3" fmla="*/ 5946580 w 6820838"/>
              <a:gd name="connsiteY3" fmla="*/ 2502787 h 2502788"/>
              <a:gd name="connsiteX4" fmla="*/ 5946580 w 6820838"/>
              <a:gd name="connsiteY4" fmla="*/ 2502788 h 2502788"/>
              <a:gd name="connsiteX5" fmla="*/ 0 w 6820838"/>
              <a:gd name="connsiteY5" fmla="*/ 2502788 h 2502788"/>
              <a:gd name="connsiteX6" fmla="*/ 1159249 w 6820838"/>
              <a:gd name="connsiteY6" fmla="*/ 951 h 2502788"/>
              <a:gd name="connsiteX7" fmla="*/ 1235642 w 6820838"/>
              <a:gd name="connsiteY7" fmla="*/ 951 h 2502788"/>
              <a:gd name="connsiteX8" fmla="*/ 1236137 w 6820838"/>
              <a:gd name="connsiteY8" fmla="*/ 1 h 2502788"/>
              <a:gd name="connsiteX9" fmla="*/ 4985983 w 6820838"/>
              <a:gd name="connsiteY9" fmla="*/ 1 h 2502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20838" h="2502788">
                <a:moveTo>
                  <a:pt x="4985983" y="0"/>
                </a:moveTo>
                <a:lnTo>
                  <a:pt x="6820838" y="0"/>
                </a:lnTo>
                <a:lnTo>
                  <a:pt x="6820838" y="2502787"/>
                </a:lnTo>
                <a:lnTo>
                  <a:pt x="5946580" y="2502787"/>
                </a:lnTo>
                <a:lnTo>
                  <a:pt x="5946580" y="2502788"/>
                </a:lnTo>
                <a:lnTo>
                  <a:pt x="0" y="2502788"/>
                </a:lnTo>
                <a:lnTo>
                  <a:pt x="1159249" y="951"/>
                </a:lnTo>
                <a:lnTo>
                  <a:pt x="1235642" y="951"/>
                </a:lnTo>
                <a:lnTo>
                  <a:pt x="1236137" y="1"/>
                </a:lnTo>
                <a:lnTo>
                  <a:pt x="4985983" y="1"/>
                </a:lnTo>
                <a:close/>
              </a:path>
            </a:pathLst>
          </a:custGeom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5844" y="208354"/>
            <a:ext cx="1099875" cy="95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3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867D4867-5BA7-4462-B2F6-A23F4A622A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A57D62-00FF-0D42-987B-3411C3D9D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350050"/>
            <a:ext cx="3363973" cy="1607060"/>
          </a:xfrm>
          <a:solidFill>
            <a:srgbClr val="92D050"/>
          </a:solidFill>
          <a:ln w="19050"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Current Situation</a:t>
            </a:r>
            <a:br>
              <a:rPr lang="en-US" sz="2800" dirty="0">
                <a:solidFill>
                  <a:schemeClr val="tx1"/>
                </a:solidFill>
              </a:rPr>
            </a:br>
            <a:r>
              <a:rPr lang="en-US" sz="2800" dirty="0">
                <a:solidFill>
                  <a:schemeClr val="tx1"/>
                </a:solidFill>
              </a:rPr>
              <a:t>($800+B backlog)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A0A15-D6B3-914C-8254-7BC3A0112B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095" y="2086810"/>
            <a:ext cx="4414720" cy="3415623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Boeing and Airbus have backorders (~5000+, with ~55/month rate)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2016: Boeing had 5715 undelivered orders and Airbus had 6874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2018: Boeing delivered 806 aircraft and Airbus delivered 800</a:t>
            </a:r>
          </a:p>
          <a:p>
            <a:pPr lvl="1"/>
            <a:r>
              <a:rPr lang="en-US" dirty="0">
                <a:solidFill>
                  <a:schemeClr val="bg1"/>
                </a:solidFill>
              </a:rPr>
              <a:t>2019: Airbus delivered 863 (up 7%)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A19613-E37D-CE46-A512-CE0E9D546F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992" r="-2" b="-2"/>
          <a:stretch/>
        </p:blipFill>
        <p:spPr>
          <a:xfrm>
            <a:off x="4687568" y="1750696"/>
            <a:ext cx="7344980" cy="4364279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4D4EB8-31DF-284A-BAE6-A8F555AF59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0800" y="8475133"/>
            <a:ext cx="3657600" cy="486833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defPPr>
              <a:defRPr lang="en-US"/>
            </a:defPPr>
            <a:lvl1pPr marL="0" algn="r" defTabSz="121917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DC1BA70E-9454-0347-BEBC-F8BB5BCAC33A}" type="slidenum">
              <a:rPr lang="en-US" smtClean="0"/>
              <a:pPr>
                <a:spcAft>
                  <a:spcPts val="600"/>
                </a:spcAft>
              </a:pPr>
              <a:t>6</a:t>
            </a:fld>
            <a:endParaRPr lang="en-US">
              <a:latin typeface="+mn-lt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671FBB7-71AF-114D-B3E3-365EDCC81DA5}"/>
              </a:ext>
            </a:extLst>
          </p:cNvPr>
          <p:cNvSpPr txBox="1">
            <a:spLocks/>
          </p:cNvSpPr>
          <p:nvPr/>
        </p:nvSpPr>
        <p:spPr>
          <a:xfrm>
            <a:off x="4687568" y="350050"/>
            <a:ext cx="7504432" cy="1325564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 lnSpcReduction="10000"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>
                <a:latin typeface="Arial" panose="020B0604020202020204" pitchFamily="34" charset="0"/>
                <a:cs typeface="Arial" panose="020B0604020202020204" pitchFamily="34" charset="0"/>
              </a:rPr>
              <a:t>Increase Aircraft Production Rate</a:t>
            </a:r>
          </a:p>
        </p:txBody>
      </p:sp>
    </p:spTree>
    <p:extLst>
      <p:ext uri="{BB962C8B-B14F-4D97-AF65-F5344CB8AC3E}">
        <p14:creationId xmlns:p14="http://schemas.microsoft.com/office/powerpoint/2010/main" val="897101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CD6B70C-330B-7640-B3BD-148DB4D3F047}"/>
              </a:ext>
            </a:extLst>
          </p:cNvPr>
          <p:cNvSpPr txBox="1"/>
          <p:nvPr/>
        </p:nvSpPr>
        <p:spPr>
          <a:xfrm>
            <a:off x="838200" y="901153"/>
            <a:ext cx="10515600" cy="1325564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</a:pPr>
            <a:r>
              <a:rPr lang="en-US" sz="4133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Aerospace Needs Sustainable Supplier, Manufacturer, and MRO Network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D2E751-5926-1246-A512-205D445CA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0800" y="8475133"/>
            <a:ext cx="3657600" cy="486833"/>
          </a:xfrm>
          <a:prstGeom prst="rect">
            <a:avLst/>
          </a:prstGeom>
        </p:spPr>
        <p:txBody>
          <a:bodyPr vert="horz" lIns="121920" tIns="60960" rIns="121920" bIns="60960" rtlCol="0" anchor="ctr">
            <a:normAutofit/>
          </a:bodyPr>
          <a:lstStyle>
            <a:defPPr>
              <a:defRPr lang="en-US"/>
            </a:defPPr>
            <a:lvl1pPr marL="0" algn="r" defTabSz="1219170" rtl="0" eaLnBrk="1" latinLnBrk="0" hangingPunct="1"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DC1BA70E-9454-0347-BEBC-F8BB5BCAC33A}" type="slidenum">
              <a:rPr lang="en-US" smtClean="0"/>
              <a:pPr>
                <a:spcAft>
                  <a:spcPts val="600"/>
                </a:spcAft>
              </a:pPr>
              <a:t>7</a:t>
            </a:fld>
            <a:endParaRPr lang="en-US">
              <a:latin typeface="+mn-lt"/>
              <a:cs typeface="+mn-cs"/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79C8B301-E13A-4E8C-B8CC-0B335C2EDC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8440348"/>
              </p:ext>
            </p:extLst>
          </p:nvPr>
        </p:nvGraphicFramePr>
        <p:xfrm>
          <a:off x="838200" y="1846645"/>
          <a:ext cx="10515600" cy="43513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11354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6EEA3E2-F7D6-E242-A514-7012340B5C3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1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  <a14:imgEffect>
                      <a14:saturation sat="19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909" t="25722" r="1043" b="50369"/>
          <a:stretch/>
        </p:blipFill>
        <p:spPr>
          <a:xfrm>
            <a:off x="6232647" y="2690037"/>
            <a:ext cx="3416964" cy="1074087"/>
          </a:xfrm>
          <a:prstGeom prst="rect">
            <a:avLst/>
          </a:prstGeom>
          <a:effectLst>
            <a:glow rad="127000">
              <a:schemeClr val="accent1">
                <a:alpha val="0"/>
              </a:schemeClr>
            </a:glow>
          </a:effectLst>
        </p:spPr>
      </p:pic>
      <p:sp>
        <p:nvSpPr>
          <p:cNvPr id="7" name="Rectangle 6"/>
          <p:cNvSpPr/>
          <p:nvPr/>
        </p:nvSpPr>
        <p:spPr>
          <a:xfrm>
            <a:off x="-19665" y="2453"/>
            <a:ext cx="12211665" cy="6872747"/>
          </a:xfrm>
          <a:prstGeom prst="rect">
            <a:avLst/>
          </a:prstGeom>
          <a:blipFill dpi="0" rotWithShape="1">
            <a:blip r:embed="rId4">
              <a:alphaModFix amt="33000"/>
            </a:blip>
            <a:srcRect/>
            <a:stretch>
              <a:fillRect r="-6662" b="-18526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861069" y="6675438"/>
            <a:ext cx="2743200" cy="365125"/>
          </a:xfrm>
        </p:spPr>
        <p:txBody>
          <a:bodyPr/>
          <a:lstStyle/>
          <a:p>
            <a:fld id="{03C0B2AB-1F24-AF49-8706-125C8B0DABFB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25519" y="2453"/>
            <a:ext cx="1045208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Set Up U.S. Supply Chain and Maintenance, Repair, and Overhaul  for Small Unmanned Aircraft Systems (</a:t>
            </a:r>
            <a:r>
              <a:rPr lang="en-US" sz="3000" b="1" dirty="0" err="1">
                <a:latin typeface="Arial" panose="020B0604020202020204" pitchFamily="34" charset="0"/>
                <a:cs typeface="Arial" panose="020B0604020202020204" pitchFamily="34" charset="0"/>
              </a:rPr>
              <a:t>sUAS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) and </a:t>
            </a:r>
            <a:r>
              <a:rPr lang="en-US" sz="3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Electric </a:t>
            </a:r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Vertical Take-off and Landing</a:t>
            </a:r>
          </a:p>
        </p:txBody>
      </p:sp>
    </p:spTree>
    <p:extLst>
      <p:ext uri="{BB962C8B-B14F-4D97-AF65-F5344CB8AC3E}">
        <p14:creationId xmlns:p14="http://schemas.microsoft.com/office/powerpoint/2010/main" val="2247846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89189-0059-8044-9C2B-DE4A37804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471" y="408185"/>
            <a:ext cx="10852355" cy="96223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400" kern="1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Supply Chain Basics </a:t>
            </a:r>
            <a: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4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B0F8C0-68A9-CB4B-8FC8-8766C588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C1BA70E-9454-0347-BEBC-F8BB5BCAC33A}" type="slidenum">
              <a:rPr lang="en-US" smtClean="0">
                <a:latin typeface="+mn-lt"/>
                <a:cs typeface="+mn-cs"/>
              </a:rPr>
              <a:pPr>
                <a:spcAft>
                  <a:spcPts val="600"/>
                </a:spcAft>
              </a:pPr>
              <a:t>9</a:t>
            </a:fld>
            <a:endParaRPr lang="en-US">
              <a:latin typeface="+mn-lt"/>
              <a:cs typeface="+mn-cs"/>
            </a:endParaRP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21ADD847-D226-4B6B-9296-09D8A76904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965375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8924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5448A8-BFFB-4448-B1CF-83C9E595FBB8}"/>
              </a:ext>
            </a:extLst>
          </p:cNvPr>
          <p:cNvSpPr txBox="1">
            <a:spLocks/>
          </p:cNvSpPr>
          <p:nvPr/>
        </p:nvSpPr>
        <p:spPr>
          <a:xfrm>
            <a:off x="508001" y="1412240"/>
            <a:ext cx="5463662" cy="4946436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272"/>
              </a:spcBef>
            </a:pPr>
            <a:endParaRPr lang="en-US" sz="3200" dirty="0">
              <a:solidFill>
                <a:schemeClr val="bg1"/>
              </a:solidFill>
              <a:latin typeface="+mn-lt"/>
              <a:cs typeface="+mn-cs"/>
            </a:endParaRPr>
          </a:p>
          <a:p>
            <a:pPr>
              <a:lnSpc>
                <a:spcPct val="90000"/>
              </a:lnSpc>
              <a:spcBef>
                <a:spcPts val="1272"/>
              </a:spcBef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  <a:p>
            <a:pPr>
              <a:lnSpc>
                <a:spcPct val="90000"/>
              </a:lnSpc>
              <a:spcBef>
                <a:spcPts val="1272"/>
              </a:spcBef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  <a:p>
            <a:pPr>
              <a:lnSpc>
                <a:spcPct val="90000"/>
              </a:lnSpc>
              <a:spcBef>
                <a:spcPts val="1272"/>
              </a:spcBef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dirty="0">
                <a:solidFill>
                  <a:schemeClr val="bg1"/>
                </a:solidFill>
                <a:latin typeface="+mn-lt"/>
                <a:cs typeface="+mn-cs"/>
              </a:rPr>
              <a:t>All types of aircraft in all phases – design to final production </a:t>
            </a: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dirty="0">
                <a:solidFill>
                  <a:schemeClr val="bg1"/>
                </a:solidFill>
                <a:latin typeface="+mn-lt"/>
                <a:cs typeface="+mn-cs"/>
              </a:rPr>
              <a:t>Maintenance, repair, and overhaul</a:t>
            </a: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dirty="0">
                <a:solidFill>
                  <a:schemeClr val="bg1"/>
                </a:solidFill>
                <a:latin typeface="+mn-lt"/>
                <a:cs typeface="+mn-cs"/>
              </a:rPr>
              <a:t>Ability to scale up</a:t>
            </a:r>
          </a:p>
          <a:p>
            <a:pPr>
              <a:lnSpc>
                <a:spcPct val="90000"/>
              </a:lnSpc>
            </a:pPr>
            <a:endParaRPr lang="en-US" sz="2000" dirty="0">
              <a:latin typeface="+mn-lt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DA4778-A971-7543-B8BF-E5314ACFC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000" y="172721"/>
            <a:ext cx="10641781" cy="97536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Supply chain impacts the entire life cycle—from early conceptual design to high volume manufacturing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B47A35-04F6-3A45-B2F6-14C3AB8162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1BA70E-9454-0347-BEBC-F8BB5BCAC33A}" type="slidenum">
              <a:rPr lang="en-US" smtClean="0"/>
              <a:t>10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8" t="210" r="21038" b="5871"/>
          <a:stretch/>
        </p:blipFill>
        <p:spPr>
          <a:xfrm>
            <a:off x="5971663" y="1422401"/>
            <a:ext cx="5438459" cy="49287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21" y="1422400"/>
            <a:ext cx="3363294" cy="2255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73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08BBEB-01D1-0C47-84F9-8E1EA2EC9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8" y="1012004"/>
            <a:ext cx="3904915" cy="47954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Basic Statistics on Manufacturing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F4259E-685A-8244-90B9-657B3959CB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6220" y="6356350"/>
            <a:ext cx="62758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C1BA70E-9454-0347-BEBC-F8BB5BCAC33A}" type="slidenum">
              <a:rPr lang="en-US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rPr>
              <a:pPr>
                <a:spcAft>
                  <a:spcPts val="600"/>
                </a:spcAft>
              </a:pPr>
              <a:t>11</a:t>
            </a:fld>
            <a:endParaRPr lang="en-US">
              <a:solidFill>
                <a:prstClr val="black">
                  <a:tint val="75000"/>
                </a:prstClr>
              </a:solidFill>
              <a:latin typeface="+mn-lt"/>
              <a:cs typeface="+mn-cs"/>
            </a:endParaRPr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11A3C826-2124-41C6-877A-41F4A5119A6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664201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35811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7A765CD-A20C-B046-8FCB-118A61173A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3185" y="143488"/>
            <a:ext cx="8961985" cy="793214"/>
          </a:xfrm>
          <a:solidFill>
            <a:schemeClr val="bg2">
              <a:lumMod val="25000"/>
            </a:schemeClr>
          </a:solidFill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Needs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4A4899-89BE-A041-B6EB-E91437106F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C1BA70E-9454-0347-BEBC-F8BB5BCAC33A}" type="slidenum">
              <a:rPr lang="en-US" smtClean="0">
                <a:latin typeface="+mn-lt"/>
                <a:cs typeface="+mn-cs"/>
              </a:rPr>
              <a:pPr>
                <a:spcAft>
                  <a:spcPts val="600"/>
                </a:spcAft>
              </a:pPr>
              <a:t>12</a:t>
            </a:fld>
            <a:endParaRPr lang="en-US">
              <a:latin typeface="+mn-lt"/>
              <a:cs typeface="+mn-cs"/>
            </a:endParaRPr>
          </a:p>
        </p:txBody>
      </p:sp>
      <p:graphicFrame>
        <p:nvGraphicFramePr>
          <p:cNvPr id="7" name="Content Placeholder 4">
            <a:extLst>
              <a:ext uri="{FF2B5EF4-FFF2-40B4-BE49-F238E27FC236}">
                <a16:creationId xmlns:a16="http://schemas.microsoft.com/office/drawing/2014/main" id="{2487EBD1-499A-4532-B7DD-2566503D5F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845564"/>
              </p:ext>
            </p:extLst>
          </p:nvPr>
        </p:nvGraphicFramePr>
        <p:xfrm>
          <a:off x="1743186" y="936702"/>
          <a:ext cx="9335194" cy="57847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67698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A4778-A971-7543-B8BF-E5314ACFC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318" y="365125"/>
            <a:ext cx="10536463" cy="782955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Challenges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B47A35-04F6-3A45-B2F6-14C3AB8162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C1BA70E-9454-0347-BEBC-F8BB5BCAC33A}" type="slidenum">
              <a:rPr lang="en-US" smtClean="0"/>
              <a:t>13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5448A8-BFFB-4448-B1CF-83C9E595FBB8}"/>
              </a:ext>
            </a:extLst>
          </p:cNvPr>
          <p:cNvSpPr txBox="1">
            <a:spLocks/>
          </p:cNvSpPr>
          <p:nvPr/>
        </p:nvSpPr>
        <p:spPr>
          <a:xfrm>
            <a:off x="613318" y="1054869"/>
            <a:ext cx="4440494" cy="5303807"/>
          </a:xfrm>
          <a:prstGeom prst="rect">
            <a:avLst/>
          </a:prstGeom>
          <a:solidFill>
            <a:schemeClr val="bg2">
              <a:lumMod val="25000"/>
            </a:schemeClr>
          </a:solidFill>
          <a:effectLst>
            <a:outerShdw blurRad="50800" dist="50800" dir="5400000" algn="ctr" rotWithShape="0">
              <a:schemeClr val="bg2">
                <a:lumMod val="25000"/>
              </a:schemeClr>
            </a:outerShdw>
          </a:effectLst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1272"/>
              </a:spcBef>
            </a:pPr>
            <a:endParaRPr lang="en-US" sz="2400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sz="2400" dirty="0">
                <a:solidFill>
                  <a:schemeClr val="bg1"/>
                </a:solidFill>
              </a:rPr>
              <a:t>Castings and forging</a:t>
            </a: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sz="2400" dirty="0">
                <a:solidFill>
                  <a:schemeClr val="bg1"/>
                </a:solidFill>
              </a:rPr>
              <a:t>Composites</a:t>
            </a: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sz="2400" dirty="0">
                <a:solidFill>
                  <a:schemeClr val="bg1"/>
                </a:solidFill>
              </a:rPr>
              <a:t>Auxiliary Power Units</a:t>
            </a: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sz="2400" dirty="0">
                <a:solidFill>
                  <a:schemeClr val="bg1"/>
                </a:solidFill>
              </a:rPr>
              <a:t>Printed Circuit Boards</a:t>
            </a: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sz="2400" dirty="0">
                <a:solidFill>
                  <a:schemeClr val="bg1"/>
                </a:solidFill>
              </a:rPr>
              <a:t>Actuators</a:t>
            </a: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sz="2400" dirty="0">
                <a:solidFill>
                  <a:schemeClr val="bg1"/>
                </a:solidFill>
              </a:rPr>
              <a:t>Software</a:t>
            </a: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sz="2400" dirty="0">
                <a:solidFill>
                  <a:schemeClr val="bg1"/>
                </a:solidFill>
              </a:rPr>
              <a:t>High volume manufacturing and assembly methods</a:t>
            </a:r>
          </a:p>
          <a:p>
            <a:pPr>
              <a:lnSpc>
                <a:spcPct val="90000"/>
              </a:lnSpc>
              <a:spcBef>
                <a:spcPts val="1272"/>
              </a:spcBef>
            </a:pPr>
            <a:r>
              <a:rPr lang="en-US" sz="2400" dirty="0">
                <a:solidFill>
                  <a:schemeClr val="bg1"/>
                </a:solidFill>
              </a:rPr>
              <a:t>Many others </a:t>
            </a:r>
          </a:p>
          <a:p>
            <a:pPr>
              <a:lnSpc>
                <a:spcPct val="90000"/>
              </a:lnSpc>
            </a:pPr>
            <a:endParaRPr lang="en-US" sz="2000" dirty="0">
              <a:solidFill>
                <a:schemeClr val="bg1"/>
              </a:solidFill>
              <a:latin typeface="+mn-lt"/>
              <a:cs typeface="+mn-cs"/>
            </a:endParaRPr>
          </a:p>
          <a:p>
            <a:pPr>
              <a:lnSpc>
                <a:spcPct val="90000"/>
              </a:lnSpc>
            </a:pPr>
            <a:endParaRPr lang="en-US" sz="2000" dirty="0">
              <a:latin typeface="+mn-lt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03D8C4-AB91-3943-AA55-D9E53E7D9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650" y="1054869"/>
            <a:ext cx="5295900" cy="52689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95456" y="3468029"/>
            <a:ext cx="3848169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Cycle Time and Production Rates</a:t>
            </a:r>
          </a:p>
        </p:txBody>
      </p:sp>
    </p:spTree>
    <p:extLst>
      <p:ext uri="{BB962C8B-B14F-4D97-AF65-F5344CB8AC3E}">
        <p14:creationId xmlns:p14="http://schemas.microsoft.com/office/powerpoint/2010/main" val="18641052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4"/>
          <a:stretch/>
        </p:blipFill>
        <p:spPr>
          <a:xfrm>
            <a:off x="2628072" y="-79512"/>
            <a:ext cx="9563928" cy="6958534"/>
          </a:xfrm>
          <a:prstGeom prst="rect">
            <a:avLst/>
          </a:prstGeom>
        </p:spPr>
      </p:pic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1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219170">
              <a:defRPr/>
            </a:pPr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6024153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219170">
              <a:defRPr/>
            </a:pPr>
            <a:endParaRPr lang="en-US" sz="24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1581316-5C98-7E4E-A1C7-67A982C4874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33570" y="100612"/>
            <a:ext cx="912656" cy="7219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05" y="-21020"/>
            <a:ext cx="4466895" cy="965238"/>
          </a:xfrm>
        </p:spPr>
        <p:txBody>
          <a:bodyPr>
            <a:normAutofit fontScale="90000"/>
          </a:bodyPr>
          <a:lstStyle/>
          <a:p>
            <a:pPr algn="l"/>
            <a:r>
              <a:rPr lang="en-US" sz="4000" b="1" dirty="0"/>
              <a:t/>
            </a:r>
            <a:br>
              <a:rPr lang="en-US" sz="4000" b="1" dirty="0"/>
            </a:br>
            <a:r>
              <a:rPr lang="en-US" sz="4000" b="1" dirty="0"/>
              <a:t>Opportunities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105" y="1282146"/>
            <a:ext cx="523404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240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Standardization where possible</a:t>
            </a:r>
          </a:p>
          <a:p>
            <a:pPr marL="285750" indent="-285750">
              <a:spcBef>
                <a:spcPts val="240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Reduce total cycle time</a:t>
            </a:r>
          </a:p>
          <a:p>
            <a:pPr marL="285750" indent="-285750">
              <a:spcBef>
                <a:spcPts val="2400"/>
              </a:spcBef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Increase scaling potential</a:t>
            </a:r>
          </a:p>
        </p:txBody>
      </p:sp>
    </p:spTree>
    <p:extLst>
      <p:ext uri="{BB962C8B-B14F-4D97-AF65-F5344CB8AC3E}">
        <p14:creationId xmlns:p14="http://schemas.microsoft.com/office/powerpoint/2010/main" val="10177017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11CFF-14A5-7D4A-9DD6-7CC9F86C2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0368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Known Aero Supply Chain Related Issues</a:t>
            </a:r>
            <a:br>
              <a:rPr lang="en-US" sz="3200" kern="12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3200" kern="1200" dirty="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(California Manufacturing Network, 2018)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07C7C7-989D-F343-8260-695F653502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C1BA70E-9454-0347-BEBC-F8BB5BCAC33A}" type="slidenum">
              <a:rPr lang="en-US" smtClean="0">
                <a:latin typeface="+mn-lt"/>
                <a:cs typeface="+mn-cs"/>
              </a:rPr>
              <a:pPr>
                <a:spcAft>
                  <a:spcPts val="600"/>
                </a:spcAft>
              </a:pPr>
              <a:t>15</a:t>
            </a:fld>
            <a:endParaRPr lang="en-US">
              <a:latin typeface="+mn-lt"/>
              <a:cs typeface="+mn-cs"/>
            </a:endParaRP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001599F5-0D3D-4343-80ED-94BEA0AA6E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885934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113736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9EC5D1-2F25-344D-9BFF-89955963F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Supply Chain Strategies</a:t>
            </a: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400" i="1" kern="1200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4EBE37-E173-AC45-8945-FA2168C996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6220" y="6356350"/>
            <a:ext cx="62758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C1BA70E-9454-0347-BEBC-F8BB5BCAC33A}" type="slidenum">
              <a:rPr lang="en-US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rPr>
              <a:pPr>
                <a:spcAft>
                  <a:spcPts val="600"/>
                </a:spcAft>
              </a:pPr>
              <a:t>16</a:t>
            </a:fld>
            <a:endParaRPr lang="en-US">
              <a:solidFill>
                <a:prstClr val="black">
                  <a:tint val="75000"/>
                </a:prstClr>
              </a:solidFill>
              <a:latin typeface="+mn-lt"/>
              <a:cs typeface="+mn-cs"/>
            </a:endParaRP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79442650-AA59-45F4-ACBB-4AB04E9DE0D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86721"/>
              </p:ext>
            </p:extLst>
          </p:nvPr>
        </p:nvGraphicFramePr>
        <p:xfrm>
          <a:off x="5194300" y="470924"/>
          <a:ext cx="5531920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53935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F77C6DC-D902-634E-84A7-4CBD0ADD42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073" y="1012004"/>
            <a:ext cx="3902927" cy="479540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1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Recommendations: Supply Chain for</a:t>
            </a:r>
            <a:br>
              <a:rPr lang="en-US" sz="31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31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Drones and Vertical Take-off and Landing (VTOL)</a:t>
            </a:r>
            <a:endParaRPr lang="en-US" sz="2400" b="0" i="1" kern="1200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247F3D-2556-764E-9209-225E4848FE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6220" y="6356350"/>
            <a:ext cx="62758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C1BA70E-9454-0347-BEBC-F8BB5BCAC33A}" type="slidenum">
              <a:rPr lang="en-US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rPr>
              <a:pPr>
                <a:spcAft>
                  <a:spcPts val="600"/>
                </a:spcAft>
              </a:pPr>
              <a:t>17</a:t>
            </a:fld>
            <a:endParaRPr lang="en-US">
              <a:solidFill>
                <a:prstClr val="black">
                  <a:tint val="75000"/>
                </a:prstClr>
              </a:solidFill>
              <a:latin typeface="+mn-lt"/>
              <a:cs typeface="+mn-cs"/>
            </a:endParaRP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F4F8D6D1-E80C-467F-97BD-343A537031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73983342"/>
              </p:ext>
            </p:extLst>
          </p:nvPr>
        </p:nvGraphicFramePr>
        <p:xfrm>
          <a:off x="4947365" y="512903"/>
          <a:ext cx="6145178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2486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6C2E80F-49A6-4372-B103-219D417A55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4096" y="470925"/>
            <a:ext cx="4381009" cy="5892104"/>
          </a:xfrm>
          <a:custGeom>
            <a:avLst/>
            <a:gdLst>
              <a:gd name="connsiteX0" fmla="*/ 0 w 4381009"/>
              <a:gd name="connsiteY0" fmla="*/ 0 h 5892104"/>
              <a:gd name="connsiteX1" fmla="*/ 4157628 w 4381009"/>
              <a:gd name="connsiteY1" fmla="*/ 0 h 5892104"/>
              <a:gd name="connsiteX2" fmla="*/ 4169302 w 4381009"/>
              <a:gd name="connsiteY2" fmla="*/ 68659 h 5892104"/>
              <a:gd name="connsiteX3" fmla="*/ 4191571 w 4381009"/>
              <a:gd name="connsiteY3" fmla="*/ 205472 h 5892104"/>
              <a:gd name="connsiteX4" fmla="*/ 4213368 w 4381009"/>
              <a:gd name="connsiteY4" fmla="*/ 342890 h 5892104"/>
              <a:gd name="connsiteX5" fmla="*/ 4232030 w 4381009"/>
              <a:gd name="connsiteY5" fmla="*/ 480913 h 5892104"/>
              <a:gd name="connsiteX6" fmla="*/ 4250848 w 4381009"/>
              <a:gd name="connsiteY6" fmla="*/ 618332 h 5892104"/>
              <a:gd name="connsiteX7" fmla="*/ 4268412 w 4381009"/>
              <a:gd name="connsiteY7" fmla="*/ 756355 h 5892104"/>
              <a:gd name="connsiteX8" fmla="*/ 4283467 w 4381009"/>
              <a:gd name="connsiteY8" fmla="*/ 892563 h 5892104"/>
              <a:gd name="connsiteX9" fmla="*/ 4297737 w 4381009"/>
              <a:gd name="connsiteY9" fmla="*/ 1030587 h 5892104"/>
              <a:gd name="connsiteX10" fmla="*/ 4310754 w 4381009"/>
              <a:gd name="connsiteY10" fmla="*/ 1168005 h 5892104"/>
              <a:gd name="connsiteX11" fmla="*/ 4322045 w 4381009"/>
              <a:gd name="connsiteY11" fmla="*/ 1303002 h 5892104"/>
              <a:gd name="connsiteX12" fmla="*/ 4333336 w 4381009"/>
              <a:gd name="connsiteY12" fmla="*/ 1439815 h 5892104"/>
              <a:gd name="connsiteX13" fmla="*/ 4342745 w 4381009"/>
              <a:gd name="connsiteY13" fmla="*/ 1574812 h 5892104"/>
              <a:gd name="connsiteX14" fmla="*/ 4350115 w 4381009"/>
              <a:gd name="connsiteY14" fmla="*/ 1709808 h 5892104"/>
              <a:gd name="connsiteX15" fmla="*/ 4357799 w 4381009"/>
              <a:gd name="connsiteY15" fmla="*/ 1844200 h 5892104"/>
              <a:gd name="connsiteX16" fmla="*/ 4364229 w 4381009"/>
              <a:gd name="connsiteY16" fmla="*/ 1977381 h 5892104"/>
              <a:gd name="connsiteX17" fmla="*/ 4368777 w 4381009"/>
              <a:gd name="connsiteY17" fmla="*/ 2109351 h 5892104"/>
              <a:gd name="connsiteX18" fmla="*/ 4372697 w 4381009"/>
              <a:gd name="connsiteY18" fmla="*/ 2241321 h 5892104"/>
              <a:gd name="connsiteX19" fmla="*/ 4376461 w 4381009"/>
              <a:gd name="connsiteY19" fmla="*/ 2372080 h 5892104"/>
              <a:gd name="connsiteX20" fmla="*/ 4378186 w 4381009"/>
              <a:gd name="connsiteY20" fmla="*/ 2501023 h 5892104"/>
              <a:gd name="connsiteX21" fmla="*/ 4380068 w 4381009"/>
              <a:gd name="connsiteY21" fmla="*/ 2629966 h 5892104"/>
              <a:gd name="connsiteX22" fmla="*/ 4381009 w 4381009"/>
              <a:gd name="connsiteY22" fmla="*/ 2757093 h 5892104"/>
              <a:gd name="connsiteX23" fmla="*/ 4380068 w 4381009"/>
              <a:gd name="connsiteY23" fmla="*/ 2883010 h 5892104"/>
              <a:gd name="connsiteX24" fmla="*/ 4380068 w 4381009"/>
              <a:gd name="connsiteY24" fmla="*/ 3007715 h 5892104"/>
              <a:gd name="connsiteX25" fmla="*/ 4378186 w 4381009"/>
              <a:gd name="connsiteY25" fmla="*/ 3131210 h 5892104"/>
              <a:gd name="connsiteX26" fmla="*/ 4375363 w 4381009"/>
              <a:gd name="connsiteY26" fmla="*/ 3252283 h 5892104"/>
              <a:gd name="connsiteX27" fmla="*/ 4372697 w 4381009"/>
              <a:gd name="connsiteY27" fmla="*/ 3372146 h 5892104"/>
              <a:gd name="connsiteX28" fmla="*/ 4369718 w 4381009"/>
              <a:gd name="connsiteY28" fmla="*/ 3489587 h 5892104"/>
              <a:gd name="connsiteX29" fmla="*/ 4365170 w 4381009"/>
              <a:gd name="connsiteY29" fmla="*/ 3606423 h 5892104"/>
              <a:gd name="connsiteX30" fmla="*/ 4360309 w 4381009"/>
              <a:gd name="connsiteY30" fmla="*/ 3721443 h 5892104"/>
              <a:gd name="connsiteX31" fmla="*/ 4355918 w 4381009"/>
              <a:gd name="connsiteY31" fmla="*/ 3834041 h 5892104"/>
              <a:gd name="connsiteX32" fmla="*/ 4343529 w 4381009"/>
              <a:gd name="connsiteY32" fmla="*/ 4053789 h 5892104"/>
              <a:gd name="connsiteX33" fmla="*/ 4330356 w 4381009"/>
              <a:gd name="connsiteY33" fmla="*/ 4264457 h 5892104"/>
              <a:gd name="connsiteX34" fmla="*/ 4316556 w 4381009"/>
              <a:gd name="connsiteY34" fmla="*/ 4466650 h 5892104"/>
              <a:gd name="connsiteX35" fmla="*/ 4301344 w 4381009"/>
              <a:gd name="connsiteY35" fmla="*/ 4657946 h 5892104"/>
              <a:gd name="connsiteX36" fmla="*/ 4285506 w 4381009"/>
              <a:gd name="connsiteY36" fmla="*/ 4840767 h 5892104"/>
              <a:gd name="connsiteX37" fmla="*/ 4268412 w 4381009"/>
              <a:gd name="connsiteY37" fmla="*/ 5010269 h 5892104"/>
              <a:gd name="connsiteX38" fmla="*/ 4251633 w 4381009"/>
              <a:gd name="connsiteY38" fmla="*/ 5169481 h 5892104"/>
              <a:gd name="connsiteX39" fmla="*/ 4234853 w 4381009"/>
              <a:gd name="connsiteY39" fmla="*/ 5315980 h 5892104"/>
              <a:gd name="connsiteX40" fmla="*/ 4219014 w 4381009"/>
              <a:gd name="connsiteY40" fmla="*/ 5450371 h 5892104"/>
              <a:gd name="connsiteX41" fmla="*/ 4203959 w 4381009"/>
              <a:gd name="connsiteY41" fmla="*/ 5569628 h 5892104"/>
              <a:gd name="connsiteX42" fmla="*/ 4189689 w 4381009"/>
              <a:gd name="connsiteY42" fmla="*/ 5677384 h 5892104"/>
              <a:gd name="connsiteX43" fmla="*/ 4177770 w 4381009"/>
              <a:gd name="connsiteY43" fmla="*/ 5768189 h 5892104"/>
              <a:gd name="connsiteX44" fmla="*/ 4166479 w 4381009"/>
              <a:gd name="connsiteY44" fmla="*/ 5844465 h 5892104"/>
              <a:gd name="connsiteX45" fmla="*/ 4159132 w 4381009"/>
              <a:gd name="connsiteY45" fmla="*/ 5892104 h 5892104"/>
              <a:gd name="connsiteX46" fmla="*/ 0 w 4381009"/>
              <a:gd name="connsiteY46" fmla="*/ 5892104 h 5892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62B90F-D7E9-D547-B787-367DB63A33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5284" y="1009024"/>
            <a:ext cx="3873563" cy="479540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1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Recommendations: Supply Chain for</a:t>
            </a:r>
            <a:br>
              <a:rPr lang="en-US" sz="31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en-US" sz="3100" dirty="0"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Drones and Vertical Take-off and Landing (VTOL)</a:t>
            </a:r>
            <a:endParaRPr lang="en-US" sz="2800" kern="1200" dirty="0"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8C181C-AB93-4844-9A80-ACFD05F81D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6220" y="6356350"/>
            <a:ext cx="62758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C1BA70E-9454-0347-BEBC-F8BB5BCAC33A}" type="slidenum">
              <a:rPr lang="en-US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rPr>
              <a:pPr>
                <a:spcAft>
                  <a:spcPts val="600"/>
                </a:spcAft>
              </a:pPr>
              <a:t>18</a:t>
            </a:fld>
            <a:endParaRPr lang="en-US">
              <a:solidFill>
                <a:prstClr val="black">
                  <a:tint val="75000"/>
                </a:prstClr>
              </a:solidFill>
              <a:latin typeface="+mn-lt"/>
              <a:cs typeface="+mn-cs"/>
            </a:endParaRP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4876AAAB-B400-4062-B0C7-BD1315FC2D0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2595041"/>
              </p:ext>
            </p:extLst>
          </p:nvPr>
        </p:nvGraphicFramePr>
        <p:xfrm>
          <a:off x="5135501" y="1009025"/>
          <a:ext cx="6642369" cy="53473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10178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EBF87945-A001-489F-9D9B-7D9435F0B9C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639" y="347471"/>
            <a:ext cx="11100816" cy="180136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BE7D1D-19BF-454C-B784-5BB0393778C4}"/>
              </a:ext>
            </a:extLst>
          </p:cNvPr>
          <p:cNvSpPr txBox="1"/>
          <p:nvPr/>
        </p:nvSpPr>
        <p:spPr>
          <a:xfrm>
            <a:off x="838200" y="58521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Join NASA’s AAM Supply Chain Working Group! </a:t>
            </a:r>
          </a:p>
        </p:txBody>
      </p:sp>
      <p:pic>
        <p:nvPicPr>
          <p:cNvPr id="5" name="Picture 4" descr="A close up of a sign&#10;&#10;Description automatically generated">
            <a:extLst>
              <a:ext uri="{FF2B5EF4-FFF2-40B4-BE49-F238E27FC236}">
                <a16:creationId xmlns:a16="http://schemas.microsoft.com/office/drawing/2014/main" id="{B4E6EA33-397F-4E1D-9432-A2E5617676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453" r="3" b="29857"/>
          <a:stretch/>
        </p:blipFill>
        <p:spPr>
          <a:xfrm>
            <a:off x="698635" y="2516777"/>
            <a:ext cx="6236208" cy="3660185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F41319B5-1EC1-9E4B-88DE-5D3D5CDE07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71250" y="1675560"/>
            <a:ext cx="5520750" cy="4028438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/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/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/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endParaRPr lang="en-US" sz="1800" b="1" dirty="0"/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/>
              <a:t>Workgroup meets every month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/>
              <a:t>NEXT MEETING: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Thursday November 12</a:t>
            </a:r>
            <a:r>
              <a:rPr lang="en-US" sz="1800" baseline="30000" dirty="0"/>
              <a:t>th</a:t>
            </a:r>
            <a:r>
              <a:rPr lang="en-US" sz="1800" dirty="0"/>
              <a:t>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11:00 AM - 1:00PM ET 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dirty="0"/>
              <a:t>(8:00AM - 10:00AM PT). </a:t>
            </a:r>
          </a:p>
          <a:p>
            <a:pPr algn="l">
              <a:lnSpc>
                <a:spcPct val="110000"/>
              </a:lnSpc>
              <a:spcBef>
                <a:spcPts val="1000"/>
              </a:spcBef>
            </a:pPr>
            <a:r>
              <a:rPr lang="en-US" sz="1800" dirty="0"/>
              <a:t>To register and learn more, visit our webpage:</a:t>
            </a:r>
          </a:p>
          <a:p>
            <a:pPr algn="l">
              <a:lnSpc>
                <a:spcPct val="110000"/>
              </a:lnSpc>
              <a:spcBef>
                <a:spcPts val="1000"/>
              </a:spcBef>
            </a:pPr>
            <a:r>
              <a:rPr lang="en-US" sz="1800" dirty="0"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https://nari.arc.nasa.gov/aamsupplychain</a:t>
            </a:r>
            <a:endParaRPr lang="en-US" sz="1800" dirty="0"/>
          </a:p>
          <a:p>
            <a:pPr algn="l">
              <a:lnSpc>
                <a:spcPct val="110000"/>
              </a:lnSpc>
              <a:spcBef>
                <a:spcPts val="1000"/>
              </a:spcBef>
            </a:pPr>
            <a:r>
              <a:rPr lang="en-US" sz="1800" dirty="0"/>
              <a:t>Feedback: </a:t>
            </a:r>
            <a:r>
              <a:rPr lang="en-US" sz="1800" dirty="0" err="1"/>
              <a:t>arc-cal-nari@mail.nasa.gov</a:t>
            </a:r>
            <a:endParaRPr lang="en-US" sz="1800" dirty="0"/>
          </a:p>
          <a:p>
            <a:pPr algn="l">
              <a:lnSpc>
                <a:spcPct val="110000"/>
              </a:lnSpc>
              <a:spcBef>
                <a:spcPts val="1000"/>
              </a:spcBef>
            </a:pPr>
            <a:r>
              <a:rPr lang="en-US" sz="1800" dirty="0">
                <a:hlinkClick r:id="rId5"/>
              </a:rPr>
              <a:t>Parimal.H.Kopardekar@nasa.gov</a:t>
            </a:r>
            <a:r>
              <a:rPr lang="en-US" sz="18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098296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D1E2BB92CBC144967077C2021A537D" ma:contentTypeVersion="11" ma:contentTypeDescription="Create a new document." ma:contentTypeScope="" ma:versionID="116c3a638e0657c92a1c0dd6cc35c5f9">
  <xsd:schema xmlns:xsd="http://www.w3.org/2001/XMLSchema" xmlns:xs="http://www.w3.org/2001/XMLSchema" xmlns:p="http://schemas.microsoft.com/office/2006/metadata/properties" xmlns:ns3="c852713b-0caa-4ac0-ba75-048f00e27b76" xmlns:ns4="a3f7648c-ef34-4383-9913-3e4132c38d7f" targetNamespace="http://schemas.microsoft.com/office/2006/metadata/properties" ma:root="true" ma:fieldsID="7ad065e4bba10fa70b221f91e3be3684" ns3:_="" ns4:_="">
    <xsd:import namespace="c852713b-0caa-4ac0-ba75-048f00e27b76"/>
    <xsd:import namespace="a3f7648c-ef34-4383-9913-3e4132c38d7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2713b-0caa-4ac0-ba75-048f00e27b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f7648c-ef34-4383-9913-3e4132c38d7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4D8CD1E-86BC-49A0-A0F9-10ADE4BB9B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52713b-0caa-4ac0-ba75-048f00e27b76"/>
    <ds:schemaRef ds:uri="a3f7648c-ef34-4383-9913-3e4132c38d7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8196CC3-896E-4EB2-BC51-78B5B1682639}">
  <ds:schemaRefs>
    <ds:schemaRef ds:uri="c852713b-0caa-4ac0-ba75-048f00e27b76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a3f7648c-ef34-4383-9913-3e4132c38d7f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B87F55E-024C-46D9-936B-1536A92F70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1290</TotalTime>
  <Words>700</Words>
  <Application>Microsoft Office PowerPoint</Application>
  <PresentationFormat>Widescreen</PresentationFormat>
  <Paragraphs>134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Opportunities</vt:lpstr>
      <vt:lpstr>PowerPoint Presentation</vt:lpstr>
      <vt:lpstr>More Electrified Aircraft for Reduced Emissions</vt:lpstr>
      <vt:lpstr>  Reduce Aircraft Development Cycle Time</vt:lpstr>
      <vt:lpstr>Current Situation ($800+B backlog)</vt:lpstr>
      <vt:lpstr>PowerPoint Presentation</vt:lpstr>
      <vt:lpstr>PowerPoint Presentation</vt:lpstr>
      <vt:lpstr>Supply Chain Basics  </vt:lpstr>
      <vt:lpstr>Supply chain impacts the entire life cycle—from early conceptual design to high volume manufacturing</vt:lpstr>
      <vt:lpstr>Basic Statistics on Manufacturing</vt:lpstr>
      <vt:lpstr>Needs</vt:lpstr>
      <vt:lpstr>Challenges</vt:lpstr>
      <vt:lpstr> Opportunities</vt:lpstr>
      <vt:lpstr>Known Aero Supply Chain Related Issues (California Manufacturing Network, 2018) </vt:lpstr>
      <vt:lpstr>Supply Chain Strategies  </vt:lpstr>
      <vt:lpstr>Recommendations: Supply Chain for Drones and Vertical Take-off and Landing (VTOL)</vt:lpstr>
      <vt:lpstr>Recommendations: Supply Chain for Drones and Vertical Take-off and Landing (VTOL)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Aerospace Supply Chain and Manufacturing</dc:title>
  <dc:creator>Kopardekar, Parimal H. (ARC-A)</dc:creator>
  <cp:lastModifiedBy>Clark, Christine O. (ARC-AT)[WYLE LABS]</cp:lastModifiedBy>
  <cp:revision>90</cp:revision>
  <cp:lastPrinted>2020-02-03T23:59:25Z</cp:lastPrinted>
  <dcterms:created xsi:type="dcterms:W3CDTF">2020-02-03T23:00:25Z</dcterms:created>
  <dcterms:modified xsi:type="dcterms:W3CDTF">2020-09-04T18:07:59Z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0x0101002BD1E2BB92CBC144967077C2021A537D</vt:lpwstr>
  </property>
</Properties>
</file>