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23"/>
  </p:notesMasterIdLst>
  <p:handoutMasterIdLst>
    <p:handoutMasterId r:id="rId24"/>
  </p:handoutMasterIdLst>
  <p:sldIdLst>
    <p:sldId id="509" r:id="rId2"/>
    <p:sldId id="510" r:id="rId3"/>
    <p:sldId id="511" r:id="rId4"/>
    <p:sldId id="512" r:id="rId5"/>
    <p:sldId id="513" r:id="rId6"/>
    <p:sldId id="514" r:id="rId7"/>
    <p:sldId id="491" r:id="rId8"/>
    <p:sldId id="497" r:id="rId9"/>
    <p:sldId id="508" r:id="rId10"/>
    <p:sldId id="448" r:id="rId11"/>
    <p:sldId id="425" r:id="rId12"/>
    <p:sldId id="501" r:id="rId13"/>
    <p:sldId id="440" r:id="rId14"/>
    <p:sldId id="498" r:id="rId15"/>
    <p:sldId id="444" r:id="rId16"/>
    <p:sldId id="499" r:id="rId17"/>
    <p:sldId id="503" r:id="rId18"/>
    <p:sldId id="502" r:id="rId19"/>
    <p:sldId id="492" r:id="rId20"/>
    <p:sldId id="494" r:id="rId21"/>
    <p:sldId id="506" r:id="rId22"/>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Times" pitchFamily="18" charset="0"/>
        <a:ea typeface="+mn-ea"/>
        <a:cs typeface="Arial" charset="0"/>
      </a:defRPr>
    </a:lvl1pPr>
    <a:lvl2pPr marL="457200" algn="l" rtl="0" fontAlgn="base">
      <a:spcBef>
        <a:spcPct val="0"/>
      </a:spcBef>
      <a:spcAft>
        <a:spcPct val="0"/>
      </a:spcAft>
      <a:defRPr kern="1200">
        <a:solidFill>
          <a:schemeClr val="tx1"/>
        </a:solidFill>
        <a:latin typeface="Times" pitchFamily="18" charset="0"/>
        <a:ea typeface="+mn-ea"/>
        <a:cs typeface="Arial" charset="0"/>
      </a:defRPr>
    </a:lvl2pPr>
    <a:lvl3pPr marL="914400" algn="l" rtl="0" fontAlgn="base">
      <a:spcBef>
        <a:spcPct val="0"/>
      </a:spcBef>
      <a:spcAft>
        <a:spcPct val="0"/>
      </a:spcAft>
      <a:defRPr kern="1200">
        <a:solidFill>
          <a:schemeClr val="tx1"/>
        </a:solidFill>
        <a:latin typeface="Times" pitchFamily="18" charset="0"/>
        <a:ea typeface="+mn-ea"/>
        <a:cs typeface="Arial" charset="0"/>
      </a:defRPr>
    </a:lvl3pPr>
    <a:lvl4pPr marL="1371600" algn="l" rtl="0" fontAlgn="base">
      <a:spcBef>
        <a:spcPct val="0"/>
      </a:spcBef>
      <a:spcAft>
        <a:spcPct val="0"/>
      </a:spcAft>
      <a:defRPr kern="1200">
        <a:solidFill>
          <a:schemeClr val="tx1"/>
        </a:solidFill>
        <a:latin typeface="Times" pitchFamily="18" charset="0"/>
        <a:ea typeface="+mn-ea"/>
        <a:cs typeface="Arial" charset="0"/>
      </a:defRPr>
    </a:lvl4pPr>
    <a:lvl5pPr marL="1828800" algn="l" rtl="0" fontAlgn="base">
      <a:spcBef>
        <a:spcPct val="0"/>
      </a:spcBef>
      <a:spcAft>
        <a:spcPct val="0"/>
      </a:spcAft>
      <a:defRPr kern="1200">
        <a:solidFill>
          <a:schemeClr val="tx1"/>
        </a:solidFill>
        <a:latin typeface="Times" pitchFamily="18" charset="0"/>
        <a:ea typeface="+mn-ea"/>
        <a:cs typeface="Arial" charset="0"/>
      </a:defRPr>
    </a:lvl5pPr>
    <a:lvl6pPr marL="2286000" algn="l" defTabSz="914400" rtl="0" eaLnBrk="1" latinLnBrk="0" hangingPunct="1">
      <a:defRPr kern="1200">
        <a:solidFill>
          <a:schemeClr val="tx1"/>
        </a:solidFill>
        <a:latin typeface="Times" pitchFamily="18" charset="0"/>
        <a:ea typeface="+mn-ea"/>
        <a:cs typeface="Arial" charset="0"/>
      </a:defRPr>
    </a:lvl6pPr>
    <a:lvl7pPr marL="2743200" algn="l" defTabSz="914400" rtl="0" eaLnBrk="1" latinLnBrk="0" hangingPunct="1">
      <a:defRPr kern="1200">
        <a:solidFill>
          <a:schemeClr val="tx1"/>
        </a:solidFill>
        <a:latin typeface="Times" pitchFamily="18" charset="0"/>
        <a:ea typeface="+mn-ea"/>
        <a:cs typeface="Arial" charset="0"/>
      </a:defRPr>
    </a:lvl7pPr>
    <a:lvl8pPr marL="3200400" algn="l" defTabSz="914400" rtl="0" eaLnBrk="1" latinLnBrk="0" hangingPunct="1">
      <a:defRPr kern="1200">
        <a:solidFill>
          <a:schemeClr val="tx1"/>
        </a:solidFill>
        <a:latin typeface="Times" pitchFamily="18" charset="0"/>
        <a:ea typeface="+mn-ea"/>
        <a:cs typeface="Arial" charset="0"/>
      </a:defRPr>
    </a:lvl8pPr>
    <a:lvl9pPr marL="3657600" algn="l" defTabSz="914400" rtl="0" eaLnBrk="1" latinLnBrk="0" hangingPunct="1">
      <a:defRPr kern="1200">
        <a:solidFill>
          <a:schemeClr val="tx1"/>
        </a:solidFill>
        <a:latin typeface="Times" pitchFamily="18" charset="0"/>
        <a:ea typeface="+mn-ea"/>
        <a:cs typeface="Arial" charset="0"/>
      </a:defRPr>
    </a:lvl9pPr>
  </p:defaultTextStyle>
  <p:extLst>
    <p:ext uri="{EFAFB233-063F-42B5-8137-9DF3F51BA10A}">
      <p15:sldGuideLst xmlns:p15="http://schemas.microsoft.com/office/powerpoint/2012/main">
        <p15:guide id="1" orient="horz" pos="641">
          <p15:clr>
            <a:srgbClr val="A4A3A4"/>
          </p15:clr>
        </p15:guide>
        <p15:guide id="2" pos="47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FF"/>
    <a:srgbClr val="042B55"/>
    <a:srgbClr val="05397F"/>
    <a:srgbClr val="FFFF00"/>
    <a:srgbClr val="011D5E"/>
    <a:srgbClr val="011839"/>
    <a:srgbClr val="001C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34588" autoAdjust="0"/>
    <p:restoredTop sz="86429" autoAdjust="0"/>
  </p:normalViewPr>
  <p:slideViewPr>
    <p:cSldViewPr snapToGrid="0">
      <p:cViewPr>
        <p:scale>
          <a:sx n="99" d="100"/>
          <a:sy n="99" d="100"/>
        </p:scale>
        <p:origin x="1764" y="480"/>
      </p:cViewPr>
      <p:guideLst>
        <p:guide orient="horz" pos="641"/>
        <p:guide pos="477"/>
      </p:guideLst>
    </p:cSldViewPr>
  </p:slideViewPr>
  <p:outlineViewPr>
    <p:cViewPr>
      <p:scale>
        <a:sx n="33" d="100"/>
        <a:sy n="33" d="100"/>
      </p:scale>
      <p:origin x="246" y="140118"/>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1"/>
            <a:ext cx="2972115" cy="465060"/>
          </a:xfrm>
          <a:prstGeom prst="rect">
            <a:avLst/>
          </a:prstGeom>
          <a:noFill/>
          <a:ln w="9525">
            <a:noFill/>
            <a:miter lim="800000"/>
            <a:headEnd/>
            <a:tailEnd/>
          </a:ln>
          <a:effectLst/>
        </p:spPr>
        <p:txBody>
          <a:bodyPr vert="horz" wrap="square" lIns="92383" tIns="46191" rIns="92383" bIns="46191" numCol="1" anchor="t" anchorCtr="0" compatLnSpc="1">
            <a:prstTxWarp prst="textNoShape">
              <a:avLst/>
            </a:prstTxWarp>
          </a:bodyPr>
          <a:lstStyle>
            <a:lvl1pPr defTabSz="923925" eaLnBrk="0" hangingPunct="0">
              <a:defRPr sz="1200">
                <a:effectLst/>
                <a:latin typeface="Arial" charset="0"/>
                <a:cs typeface="+mn-cs"/>
              </a:defRPr>
            </a:lvl1pPr>
          </a:lstStyle>
          <a:p>
            <a:pPr>
              <a:defRPr/>
            </a:pPr>
            <a:endParaRPr lang="en-US"/>
          </a:p>
        </p:txBody>
      </p:sp>
      <p:sp>
        <p:nvSpPr>
          <p:cNvPr id="61443" name="Rectangle 3"/>
          <p:cNvSpPr>
            <a:spLocks noGrp="1" noChangeArrowheads="1"/>
          </p:cNvSpPr>
          <p:nvPr>
            <p:ph type="dt" sz="quarter" idx="1"/>
          </p:nvPr>
        </p:nvSpPr>
        <p:spPr bwMode="auto">
          <a:xfrm>
            <a:off x="3885887" y="1"/>
            <a:ext cx="2972114" cy="465060"/>
          </a:xfrm>
          <a:prstGeom prst="rect">
            <a:avLst/>
          </a:prstGeom>
          <a:noFill/>
          <a:ln w="9525">
            <a:noFill/>
            <a:miter lim="800000"/>
            <a:headEnd/>
            <a:tailEnd/>
          </a:ln>
          <a:effectLst/>
        </p:spPr>
        <p:txBody>
          <a:bodyPr vert="horz" wrap="square" lIns="92383" tIns="46191" rIns="92383" bIns="46191" numCol="1" anchor="t" anchorCtr="0" compatLnSpc="1">
            <a:prstTxWarp prst="textNoShape">
              <a:avLst/>
            </a:prstTxWarp>
          </a:bodyPr>
          <a:lstStyle>
            <a:lvl1pPr algn="r" defTabSz="923925" eaLnBrk="0" hangingPunct="0">
              <a:defRPr sz="1200">
                <a:effectLst/>
                <a:latin typeface="Arial" charset="0"/>
                <a:cs typeface="+mn-cs"/>
              </a:defRPr>
            </a:lvl1pPr>
          </a:lstStyle>
          <a:p>
            <a:pPr>
              <a:defRPr/>
            </a:pPr>
            <a:endParaRPr lang="en-US"/>
          </a:p>
        </p:txBody>
      </p:sp>
      <p:sp>
        <p:nvSpPr>
          <p:cNvPr id="61444" name="Rectangle 4"/>
          <p:cNvSpPr>
            <a:spLocks noGrp="1" noChangeArrowheads="1"/>
          </p:cNvSpPr>
          <p:nvPr>
            <p:ph type="ftr" sz="quarter" idx="2"/>
          </p:nvPr>
        </p:nvSpPr>
        <p:spPr bwMode="auto">
          <a:xfrm>
            <a:off x="0" y="8831340"/>
            <a:ext cx="2972115" cy="465060"/>
          </a:xfrm>
          <a:prstGeom prst="rect">
            <a:avLst/>
          </a:prstGeom>
          <a:noFill/>
          <a:ln w="9525">
            <a:noFill/>
            <a:miter lim="800000"/>
            <a:headEnd/>
            <a:tailEnd/>
          </a:ln>
          <a:effectLst/>
        </p:spPr>
        <p:txBody>
          <a:bodyPr vert="horz" wrap="square" lIns="92383" tIns="46191" rIns="92383" bIns="46191" numCol="1" anchor="b" anchorCtr="0" compatLnSpc="1">
            <a:prstTxWarp prst="textNoShape">
              <a:avLst/>
            </a:prstTxWarp>
          </a:bodyPr>
          <a:lstStyle>
            <a:lvl1pPr defTabSz="923925" eaLnBrk="0" hangingPunct="0">
              <a:defRPr sz="1200">
                <a:effectLst/>
                <a:latin typeface="Arial" charset="0"/>
                <a:cs typeface="+mn-cs"/>
              </a:defRPr>
            </a:lvl1pPr>
          </a:lstStyle>
          <a:p>
            <a:pPr>
              <a:defRPr/>
            </a:pPr>
            <a:endParaRPr lang="en-US"/>
          </a:p>
        </p:txBody>
      </p:sp>
      <p:sp>
        <p:nvSpPr>
          <p:cNvPr id="61445" name="Rectangle 5"/>
          <p:cNvSpPr>
            <a:spLocks noGrp="1" noChangeArrowheads="1"/>
          </p:cNvSpPr>
          <p:nvPr>
            <p:ph type="sldNum" sz="quarter" idx="3"/>
          </p:nvPr>
        </p:nvSpPr>
        <p:spPr bwMode="auto">
          <a:xfrm>
            <a:off x="3885887" y="8831340"/>
            <a:ext cx="2972114" cy="465060"/>
          </a:xfrm>
          <a:prstGeom prst="rect">
            <a:avLst/>
          </a:prstGeom>
          <a:noFill/>
          <a:ln w="9525">
            <a:noFill/>
            <a:miter lim="800000"/>
            <a:headEnd/>
            <a:tailEnd/>
          </a:ln>
          <a:effectLst/>
        </p:spPr>
        <p:txBody>
          <a:bodyPr vert="horz" wrap="square" lIns="92383" tIns="46191" rIns="92383" bIns="46191" numCol="1" anchor="b" anchorCtr="0" compatLnSpc="1">
            <a:prstTxWarp prst="textNoShape">
              <a:avLst/>
            </a:prstTxWarp>
          </a:bodyPr>
          <a:lstStyle>
            <a:lvl1pPr algn="r" defTabSz="923925" eaLnBrk="0" hangingPunct="0">
              <a:defRPr sz="1200">
                <a:effectLst/>
                <a:latin typeface="Arial" charset="0"/>
                <a:cs typeface="+mn-cs"/>
              </a:defRPr>
            </a:lvl1pPr>
          </a:lstStyle>
          <a:p>
            <a:pPr>
              <a:defRPr/>
            </a:pPr>
            <a:fld id="{DE817064-3137-4B14-B7D7-1A4698667160}" type="slidenum">
              <a:rPr lang="en-US"/>
              <a:pPr>
                <a:defRPr/>
              </a:pPr>
              <a:t>‹#›</a:t>
            </a:fld>
            <a:endParaRPr lang="en-US"/>
          </a:p>
        </p:txBody>
      </p:sp>
    </p:spTree>
    <p:extLst>
      <p:ext uri="{BB962C8B-B14F-4D97-AF65-F5344CB8AC3E}">
        <p14:creationId xmlns:p14="http://schemas.microsoft.com/office/powerpoint/2010/main" val="17142090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2981535" cy="457069"/>
          </a:xfrm>
          <a:prstGeom prst="rect">
            <a:avLst/>
          </a:prstGeom>
          <a:noFill/>
          <a:ln w="9525">
            <a:noFill/>
            <a:miter lim="800000"/>
            <a:headEnd/>
            <a:tailEnd/>
          </a:ln>
          <a:effectLst/>
        </p:spPr>
        <p:txBody>
          <a:bodyPr vert="horz" wrap="square" lIns="90661" tIns="45330" rIns="90661" bIns="45330" numCol="1" anchor="t" anchorCtr="0" compatLnSpc="1">
            <a:prstTxWarp prst="textNoShape">
              <a:avLst/>
            </a:prstTxWarp>
          </a:bodyPr>
          <a:lstStyle>
            <a:lvl1pPr defTabSz="906463" eaLnBrk="0" hangingPunct="0">
              <a:defRPr sz="1200">
                <a:effectLst/>
                <a:latin typeface="Arial" charset="0"/>
                <a:cs typeface="+mn-cs"/>
              </a:defRPr>
            </a:lvl1pPr>
          </a:lstStyle>
          <a:p>
            <a:pPr>
              <a:defRPr/>
            </a:pPr>
            <a:endParaRPr lang="en-US"/>
          </a:p>
        </p:txBody>
      </p:sp>
      <p:sp>
        <p:nvSpPr>
          <p:cNvPr id="80899" name="Rectangle 3"/>
          <p:cNvSpPr>
            <a:spLocks noGrp="1" noChangeArrowheads="1"/>
          </p:cNvSpPr>
          <p:nvPr>
            <p:ph type="dt" idx="1"/>
          </p:nvPr>
        </p:nvSpPr>
        <p:spPr bwMode="auto">
          <a:xfrm>
            <a:off x="3876466" y="0"/>
            <a:ext cx="2981534" cy="457069"/>
          </a:xfrm>
          <a:prstGeom prst="rect">
            <a:avLst/>
          </a:prstGeom>
          <a:noFill/>
          <a:ln w="9525">
            <a:noFill/>
            <a:miter lim="800000"/>
            <a:headEnd/>
            <a:tailEnd/>
          </a:ln>
          <a:effectLst/>
        </p:spPr>
        <p:txBody>
          <a:bodyPr vert="horz" wrap="square" lIns="90661" tIns="45330" rIns="90661" bIns="45330" numCol="1" anchor="t" anchorCtr="0" compatLnSpc="1">
            <a:prstTxWarp prst="textNoShape">
              <a:avLst/>
            </a:prstTxWarp>
          </a:bodyPr>
          <a:lstStyle>
            <a:lvl1pPr algn="r" defTabSz="906463" eaLnBrk="0" hangingPunct="0">
              <a:defRPr sz="1200">
                <a:effectLst/>
                <a:latin typeface="Arial" charset="0"/>
                <a:cs typeface="+mn-cs"/>
              </a:defRPr>
            </a:lvl1pPr>
          </a:lstStyle>
          <a:p>
            <a:pPr>
              <a:defRPr/>
            </a:pPr>
            <a:endParaRPr lang="en-US"/>
          </a:p>
        </p:txBody>
      </p:sp>
      <p:sp>
        <p:nvSpPr>
          <p:cNvPr id="53252" name="Rectangle 4"/>
          <p:cNvSpPr>
            <a:spLocks noGrp="1" noRot="1" noChangeAspect="1" noChangeArrowheads="1" noTextEdit="1"/>
          </p:cNvSpPr>
          <p:nvPr>
            <p:ph type="sldImg" idx="2"/>
          </p:nvPr>
        </p:nvSpPr>
        <p:spPr bwMode="auto">
          <a:xfrm>
            <a:off x="1092200" y="685800"/>
            <a:ext cx="4675188" cy="3506788"/>
          </a:xfrm>
          <a:prstGeom prst="rect">
            <a:avLst/>
          </a:prstGeom>
          <a:noFill/>
          <a:ln w="9525">
            <a:solidFill>
              <a:srgbClr val="000000"/>
            </a:solidFill>
            <a:miter lim="800000"/>
            <a:headEnd/>
            <a:tailEnd/>
          </a:ln>
        </p:spPr>
      </p:sp>
      <p:sp>
        <p:nvSpPr>
          <p:cNvPr id="80901" name="Rectangle 5"/>
          <p:cNvSpPr>
            <a:spLocks noGrp="1" noChangeArrowheads="1"/>
          </p:cNvSpPr>
          <p:nvPr>
            <p:ph type="body" sz="quarter" idx="3"/>
          </p:nvPr>
        </p:nvSpPr>
        <p:spPr bwMode="auto">
          <a:xfrm>
            <a:off x="894932" y="4420465"/>
            <a:ext cx="5068137" cy="4190332"/>
          </a:xfrm>
          <a:prstGeom prst="rect">
            <a:avLst/>
          </a:prstGeom>
          <a:noFill/>
          <a:ln w="9525">
            <a:noFill/>
            <a:miter lim="800000"/>
            <a:headEnd/>
            <a:tailEnd/>
          </a:ln>
          <a:effectLst/>
        </p:spPr>
        <p:txBody>
          <a:bodyPr vert="horz" wrap="square" lIns="90661" tIns="45330" rIns="90661" bIns="4533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0902" name="Rectangle 6"/>
          <p:cNvSpPr>
            <a:spLocks noGrp="1" noChangeArrowheads="1"/>
          </p:cNvSpPr>
          <p:nvPr>
            <p:ph type="ftr" sz="quarter" idx="4"/>
          </p:nvPr>
        </p:nvSpPr>
        <p:spPr bwMode="auto">
          <a:xfrm>
            <a:off x="0" y="8839332"/>
            <a:ext cx="2981535" cy="457069"/>
          </a:xfrm>
          <a:prstGeom prst="rect">
            <a:avLst/>
          </a:prstGeom>
          <a:noFill/>
          <a:ln w="9525">
            <a:noFill/>
            <a:miter lim="800000"/>
            <a:headEnd/>
            <a:tailEnd/>
          </a:ln>
          <a:effectLst/>
        </p:spPr>
        <p:txBody>
          <a:bodyPr vert="horz" wrap="square" lIns="90661" tIns="45330" rIns="90661" bIns="45330" numCol="1" anchor="b" anchorCtr="0" compatLnSpc="1">
            <a:prstTxWarp prst="textNoShape">
              <a:avLst/>
            </a:prstTxWarp>
          </a:bodyPr>
          <a:lstStyle>
            <a:lvl1pPr defTabSz="906463" eaLnBrk="0" hangingPunct="0">
              <a:defRPr sz="1200">
                <a:effectLst/>
                <a:latin typeface="Arial" charset="0"/>
                <a:cs typeface="+mn-cs"/>
              </a:defRPr>
            </a:lvl1pPr>
          </a:lstStyle>
          <a:p>
            <a:pPr>
              <a:defRPr/>
            </a:pPr>
            <a:endParaRPr lang="en-US"/>
          </a:p>
        </p:txBody>
      </p:sp>
      <p:sp>
        <p:nvSpPr>
          <p:cNvPr id="80903" name="Rectangle 7"/>
          <p:cNvSpPr>
            <a:spLocks noGrp="1" noChangeArrowheads="1"/>
          </p:cNvSpPr>
          <p:nvPr>
            <p:ph type="sldNum" sz="quarter" idx="5"/>
          </p:nvPr>
        </p:nvSpPr>
        <p:spPr bwMode="auto">
          <a:xfrm>
            <a:off x="3876466" y="8839332"/>
            <a:ext cx="2981534" cy="457069"/>
          </a:xfrm>
          <a:prstGeom prst="rect">
            <a:avLst/>
          </a:prstGeom>
          <a:noFill/>
          <a:ln w="9525">
            <a:noFill/>
            <a:miter lim="800000"/>
            <a:headEnd/>
            <a:tailEnd/>
          </a:ln>
          <a:effectLst/>
        </p:spPr>
        <p:txBody>
          <a:bodyPr vert="horz" wrap="square" lIns="90661" tIns="45330" rIns="90661" bIns="45330" numCol="1" anchor="b" anchorCtr="0" compatLnSpc="1">
            <a:prstTxWarp prst="textNoShape">
              <a:avLst/>
            </a:prstTxWarp>
          </a:bodyPr>
          <a:lstStyle>
            <a:lvl1pPr algn="r" defTabSz="906463" eaLnBrk="0" hangingPunct="0">
              <a:defRPr sz="1200">
                <a:effectLst/>
                <a:latin typeface="Arial" charset="0"/>
                <a:cs typeface="+mn-cs"/>
              </a:defRPr>
            </a:lvl1pPr>
          </a:lstStyle>
          <a:p>
            <a:pPr>
              <a:defRPr/>
            </a:pPr>
            <a:fld id="{D94ECDDD-2084-448F-988B-5D85083EC15B}" type="slidenum">
              <a:rPr lang="en-US"/>
              <a:pPr>
                <a:defRPr/>
              </a:pPr>
              <a:t>‹#›</a:t>
            </a:fld>
            <a:endParaRPr lang="en-US"/>
          </a:p>
        </p:txBody>
      </p:sp>
    </p:spTree>
    <p:extLst>
      <p:ext uri="{BB962C8B-B14F-4D97-AF65-F5344CB8AC3E}">
        <p14:creationId xmlns:p14="http://schemas.microsoft.com/office/powerpoint/2010/main" val="32420459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E605B4-9867-43C5-965A-5FA8C38347F0}" type="slidenum">
              <a:rPr lang="en-US" smtClean="0"/>
              <a:t>6</a:t>
            </a:fld>
            <a:endParaRPr lang="en-US"/>
          </a:p>
        </p:txBody>
      </p:sp>
    </p:spTree>
    <p:extLst>
      <p:ext uri="{BB962C8B-B14F-4D97-AF65-F5344CB8AC3E}">
        <p14:creationId xmlns:p14="http://schemas.microsoft.com/office/powerpoint/2010/main" val="3236851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7D0AC23-48F7-46BA-AE4A-8C430621F74A}" type="slidenum">
              <a:rPr lang="en-US" smtClean="0"/>
              <a:pPr/>
              <a:t>7</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831668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ECE6D7-77E3-4FB6-B6A6-6AD69126D458}" type="slidenum">
              <a:rPr lang="en-US" smtClean="0"/>
              <a:pPr fontAlgn="base">
                <a:spcBef>
                  <a:spcPct val="0"/>
                </a:spcBef>
                <a:spcAft>
                  <a:spcPct val="0"/>
                </a:spcAft>
                <a:defRPr/>
              </a:pPr>
              <a:t>8</a:t>
            </a:fld>
            <a:endParaRPr lang="en-US" smtClean="0"/>
          </a:p>
        </p:txBody>
      </p:sp>
      <p:sp>
        <p:nvSpPr>
          <p:cNvPr id="51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latin typeface="Arial" charset="0"/>
            </a:endParaRPr>
          </a:p>
        </p:txBody>
      </p:sp>
    </p:spTree>
    <p:extLst>
      <p:ext uri="{BB962C8B-B14F-4D97-AF65-F5344CB8AC3E}">
        <p14:creationId xmlns:p14="http://schemas.microsoft.com/office/powerpoint/2010/main" val="3146127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835193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468156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p>
            <a:pPr>
              <a:defRPr/>
            </a:pPr>
            <a:fld id="{240DC895-6DAF-4640-90D2-194D69225A51}" type="slidenum">
              <a:rPr lang="en-US" smtClean="0">
                <a:latin typeface="Arial" pitchFamily="34" charset="0"/>
              </a:rPr>
              <a:pPr>
                <a:defRPr/>
              </a:pPr>
              <a:t>14</a:t>
            </a:fld>
            <a:endParaRPr lang="en-US" smtClean="0">
              <a:latin typeface="Arial" pitchFamily="34" charset="0"/>
            </a:endParaRPr>
          </a:p>
        </p:txBody>
      </p:sp>
      <p:sp>
        <p:nvSpPr>
          <p:cNvPr id="61443" name="Rectangle 2"/>
          <p:cNvSpPr>
            <a:spLocks noGrp="1" noRot="1" noChangeAspect="1" noChangeArrowheads="1" noTextEdit="1"/>
          </p:cNvSpPr>
          <p:nvPr>
            <p:ph type="sldImg"/>
          </p:nvPr>
        </p:nvSpPr>
        <p:spPr>
          <a:xfrm>
            <a:off x="1106488" y="696913"/>
            <a:ext cx="4648200" cy="3487737"/>
          </a:xfrm>
          <a:ln/>
        </p:spPr>
      </p:sp>
      <p:sp>
        <p:nvSpPr>
          <p:cNvPr id="61444" name="Rectangle 3"/>
          <p:cNvSpPr>
            <a:spLocks noGrp="1" noChangeArrowheads="1"/>
          </p:cNvSpPr>
          <p:nvPr>
            <p:ph type="body" idx="1"/>
          </p:nvPr>
        </p:nvSpPr>
        <p:spPr>
          <a:xfrm>
            <a:off x="913772" y="4415671"/>
            <a:ext cx="5030456" cy="4183939"/>
          </a:xfrm>
          <a:noFill/>
          <a:ln/>
        </p:spPr>
        <p:txBody>
          <a:bodyPr/>
          <a:lstStyle/>
          <a:p>
            <a:r>
              <a:rPr lang="en-US" smtClean="0"/>
              <a:t>For the aeroacoustic and and vent assemblies design slides, please put information into the format shown above, showing general technical capabilities, tools used, and technical accomplishments performed.</a:t>
            </a:r>
          </a:p>
          <a:p>
            <a:r>
              <a:rPr lang="en-US" smtClean="0"/>
              <a:t>Thanks! </a:t>
            </a:r>
          </a:p>
        </p:txBody>
      </p:sp>
    </p:spTree>
    <p:extLst>
      <p:ext uri="{BB962C8B-B14F-4D97-AF65-F5344CB8AC3E}">
        <p14:creationId xmlns:p14="http://schemas.microsoft.com/office/powerpoint/2010/main" val="260641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971795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097343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p:txBody>
          <a:bodyPr/>
          <a:lstStyle/>
          <a:p>
            <a:pPr>
              <a:defRPr/>
            </a:pPr>
            <a:fld id="{0369B344-AEEA-42CE-BA6B-3C621BBD7189}" type="slidenum">
              <a:rPr lang="en-US" smtClean="0">
                <a:latin typeface="Arial" pitchFamily="34" charset="0"/>
              </a:rPr>
              <a:pPr>
                <a:defRPr/>
              </a:pPr>
              <a:t>17</a:t>
            </a:fld>
            <a:endParaRPr lang="en-US" smtClean="0">
              <a:latin typeface="Arial" pitchFamily="34" charset="0"/>
            </a:endParaRPr>
          </a:p>
        </p:txBody>
      </p:sp>
      <p:sp>
        <p:nvSpPr>
          <p:cNvPr id="63491" name="Rectangle 2"/>
          <p:cNvSpPr>
            <a:spLocks noGrp="1" noRot="1" noChangeAspect="1" noChangeArrowheads="1" noTextEdit="1"/>
          </p:cNvSpPr>
          <p:nvPr>
            <p:ph type="sldImg"/>
          </p:nvPr>
        </p:nvSpPr>
        <p:spPr>
          <a:xfrm>
            <a:off x="1106488" y="696913"/>
            <a:ext cx="4648200" cy="3487737"/>
          </a:xfrm>
          <a:ln/>
        </p:spPr>
      </p:sp>
      <p:sp>
        <p:nvSpPr>
          <p:cNvPr id="63492" name="Rectangle 3"/>
          <p:cNvSpPr>
            <a:spLocks noGrp="1" noChangeArrowheads="1"/>
          </p:cNvSpPr>
          <p:nvPr>
            <p:ph type="body" idx="1"/>
          </p:nvPr>
        </p:nvSpPr>
        <p:spPr>
          <a:xfrm>
            <a:off x="913772" y="4415671"/>
            <a:ext cx="5030456" cy="4183939"/>
          </a:xfrm>
          <a:noFill/>
          <a:ln/>
        </p:spPr>
        <p:txBody>
          <a:bodyPr/>
          <a:lstStyle/>
          <a:p>
            <a:r>
              <a:rPr lang="en-US" smtClean="0"/>
              <a:t>For the aeroacoustic and and vent assemblies design slides, please put information into the format shown above, showing general technical capabilities, tools used, and technical accomplishments performed.</a:t>
            </a:r>
          </a:p>
          <a:p>
            <a:r>
              <a:rPr lang="en-US" smtClean="0"/>
              <a:t>Thanks! </a:t>
            </a:r>
          </a:p>
        </p:txBody>
      </p:sp>
    </p:spTree>
    <p:extLst>
      <p:ext uri="{BB962C8B-B14F-4D97-AF65-F5344CB8AC3E}">
        <p14:creationId xmlns:p14="http://schemas.microsoft.com/office/powerpoint/2010/main" val="1459558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p:txBody>
          <a:bodyPr/>
          <a:lstStyle/>
          <a:p>
            <a:pPr>
              <a:defRPr/>
            </a:pPr>
            <a:fld id="{9EF3F45E-6ECB-4B92-BD07-73A1D836ABB5}" type="slidenum">
              <a:rPr lang="en-US" smtClean="0">
                <a:latin typeface="Arial" pitchFamily="34" charset="0"/>
              </a:rPr>
              <a:pPr>
                <a:defRPr/>
              </a:pPr>
              <a:t>20</a:t>
            </a:fld>
            <a:endParaRPr lang="en-US" smtClean="0">
              <a:latin typeface="Arial" pitchFamily="34" charset="0"/>
            </a:endParaRPr>
          </a:p>
        </p:txBody>
      </p:sp>
      <p:sp>
        <p:nvSpPr>
          <p:cNvPr id="73731" name="Rectangle 2"/>
          <p:cNvSpPr>
            <a:spLocks noGrp="1" noRot="1" noChangeAspect="1" noChangeArrowheads="1" noTextEdit="1"/>
          </p:cNvSpPr>
          <p:nvPr>
            <p:ph type="sldImg"/>
          </p:nvPr>
        </p:nvSpPr>
        <p:spPr>
          <a:xfrm>
            <a:off x="1104900" y="696913"/>
            <a:ext cx="4648200" cy="3486150"/>
          </a:xfrm>
          <a:solidFill>
            <a:srgbClr val="FFFFFF"/>
          </a:solidFill>
          <a:ln/>
        </p:spPr>
      </p:sp>
      <p:sp>
        <p:nvSpPr>
          <p:cNvPr id="73732" name="Rectangle 3"/>
          <p:cNvSpPr>
            <a:spLocks noGrp="1" noChangeArrowheads="1"/>
          </p:cNvSpPr>
          <p:nvPr>
            <p:ph type="body" idx="1"/>
          </p:nvPr>
        </p:nvSpPr>
        <p:spPr>
          <a:xfrm>
            <a:off x="915343" y="4415671"/>
            <a:ext cx="5027316" cy="4183939"/>
          </a:xfrm>
          <a:solidFill>
            <a:srgbClr val="FFFFFF"/>
          </a:solidFill>
          <a:ln>
            <a:solidFill>
              <a:srgbClr val="000000"/>
            </a:solidFill>
          </a:ln>
        </p:spPr>
        <p:txBody>
          <a:bodyPr lIns="90663" tIns="45331" rIns="90663" bIns="45331"/>
          <a:lstStyle/>
          <a:p>
            <a:endParaRPr lang="en-US" smtClean="0"/>
          </a:p>
        </p:txBody>
      </p:sp>
    </p:spTree>
    <p:extLst>
      <p:ext uri="{BB962C8B-B14F-4D97-AF65-F5344CB8AC3E}">
        <p14:creationId xmlns:p14="http://schemas.microsoft.com/office/powerpoint/2010/main" val="3468727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653422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0"/>
            <a:ext cx="1447800" cy="6856413"/>
          </a:xfrm>
          <a:prstGeom prst="rect">
            <a:avLst/>
          </a:prstGeom>
          <a:gradFill rotWithShape="0">
            <a:gsLst>
              <a:gs pos="0">
                <a:schemeClr val="bg1">
                  <a:gamma/>
                  <a:shade val="61961"/>
                  <a:invGamma/>
                </a:schemeClr>
              </a:gs>
              <a:gs pos="50000">
                <a:schemeClr val="bg1">
                  <a:alpha val="50000"/>
                </a:schemeClr>
              </a:gs>
              <a:gs pos="100000">
                <a:schemeClr val="bg1">
                  <a:gamma/>
                  <a:shade val="61961"/>
                  <a:invGamma/>
                </a:schemeClr>
              </a:gs>
            </a:gsLst>
            <a:lin ang="5400000" scaled="1"/>
          </a:gradFill>
          <a:ln w="9525">
            <a:noFill/>
            <a:miter lim="800000"/>
            <a:headEnd/>
            <a:tailEnd/>
          </a:ln>
          <a:effectLst/>
        </p:spPr>
        <p:txBody>
          <a:bodyPr/>
          <a:lstStyle/>
          <a:p>
            <a:pPr>
              <a:defRPr/>
            </a:pPr>
            <a:endParaRPr kumimoji="1" lang="en-US" sz="2400">
              <a:latin typeface="Times New Roman" pitchFamily="18" charset="0"/>
              <a:cs typeface="+mn-cs"/>
            </a:endParaRPr>
          </a:p>
        </p:txBody>
      </p:sp>
      <p:sp>
        <p:nvSpPr>
          <p:cNvPr id="5" name="Rectangle 3"/>
          <p:cNvSpPr>
            <a:spLocks noChangeArrowheads="1"/>
          </p:cNvSpPr>
          <p:nvPr/>
        </p:nvSpPr>
        <p:spPr bwMode="auto">
          <a:xfrm>
            <a:off x="685800" y="2438400"/>
            <a:ext cx="8456613"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pPr>
              <a:defRPr/>
            </a:pPr>
            <a:endParaRPr kumimoji="1" lang="en-US" sz="2400">
              <a:latin typeface="Times New Roman" pitchFamily="18" charset="0"/>
              <a:cs typeface="+mn-cs"/>
            </a:endParaRPr>
          </a:p>
        </p:txBody>
      </p:sp>
      <p:sp>
        <p:nvSpPr>
          <p:cNvPr id="6" name="Rectangle 9"/>
          <p:cNvSpPr>
            <a:spLocks noChangeArrowheads="1"/>
          </p:cNvSpPr>
          <p:nvPr/>
        </p:nvSpPr>
        <p:spPr bwMode="auto">
          <a:xfrm>
            <a:off x="0" y="3505200"/>
            <a:ext cx="4724400" cy="152400"/>
          </a:xfrm>
          <a:prstGeom prst="rect">
            <a:avLst/>
          </a:prstGeom>
          <a:solidFill>
            <a:schemeClr val="accent1">
              <a:alpha val="50000"/>
            </a:schemeClr>
          </a:solidFill>
          <a:ln w="9525">
            <a:noFill/>
            <a:miter lim="800000"/>
            <a:headEnd/>
            <a:tailEnd/>
          </a:ln>
          <a:effectLst/>
        </p:spPr>
        <p:txBody>
          <a:bodyPr/>
          <a:lstStyle/>
          <a:p>
            <a:pPr>
              <a:defRPr/>
            </a:pPr>
            <a:endParaRPr kumimoji="1" lang="en-US" sz="2400">
              <a:latin typeface="Times New Roman" pitchFamily="18" charset="0"/>
              <a:cs typeface="+mn-cs"/>
            </a:endParaRPr>
          </a:p>
        </p:txBody>
      </p:sp>
      <p:sp>
        <p:nvSpPr>
          <p:cNvPr id="152580" name="Rectangle 4"/>
          <p:cNvSpPr>
            <a:spLocks noGrp="1" noChangeArrowheads="1"/>
          </p:cNvSpPr>
          <p:nvPr>
            <p:ph type="ctrTitle" sz="quarter"/>
          </p:nvPr>
        </p:nvSpPr>
        <p:spPr>
          <a:xfrm>
            <a:off x="685800" y="2286000"/>
            <a:ext cx="7772400" cy="1143000"/>
          </a:xfrm>
        </p:spPr>
        <p:txBody>
          <a:bodyPr/>
          <a:lstStyle>
            <a:lvl1pPr>
              <a:defRPr/>
            </a:lvl1pPr>
          </a:lstStyle>
          <a:p>
            <a:r>
              <a:rPr lang="en-US"/>
              <a:t>Click to edit Master title style</a:t>
            </a:r>
          </a:p>
        </p:txBody>
      </p:sp>
      <p:sp>
        <p:nvSpPr>
          <p:cNvPr id="152581" name="Rectangle 5"/>
          <p:cNvSpPr>
            <a:spLocks noGrp="1" noChangeArrowheads="1"/>
          </p:cNvSpPr>
          <p:nvPr>
            <p:ph type="subTitle" sz="quarter" idx="1"/>
          </p:nvPr>
        </p:nvSpPr>
        <p:spPr>
          <a:xfrm>
            <a:off x="2057400" y="4114800"/>
            <a:ext cx="6400800" cy="1752600"/>
          </a:xfrm>
        </p:spPr>
        <p:txBody>
          <a:bodyPr/>
          <a:lstStyle>
            <a:lvl1pPr marL="0" indent="0" algn="ctr">
              <a:buFont typeface="Times" pitchFamily="18" charset="0"/>
              <a:buNone/>
              <a:defRPr/>
            </a:lvl1pPr>
          </a:lstStyle>
          <a:p>
            <a:r>
              <a:rPr lang="en-US"/>
              <a:t>Click to edit Master subtitle style</a:t>
            </a:r>
          </a:p>
        </p:txBody>
      </p:sp>
      <p:sp>
        <p:nvSpPr>
          <p:cNvPr id="7" name="Rectangle 6"/>
          <p:cNvSpPr>
            <a:spLocks noGrp="1" noChangeArrowheads="1"/>
          </p:cNvSpPr>
          <p:nvPr>
            <p:ph type="dt" sz="quarter" idx="10"/>
          </p:nvPr>
        </p:nvSpPr>
        <p:spPr/>
        <p:txBody>
          <a:bodyPr/>
          <a:lstStyle>
            <a:lvl1pPr>
              <a:defRPr/>
            </a:lvl1pPr>
          </a:lstStyle>
          <a:p>
            <a:pPr>
              <a:defRPr/>
            </a:pPr>
            <a:endParaRPr lang="en-US"/>
          </a:p>
        </p:txBody>
      </p:sp>
      <p:sp>
        <p:nvSpPr>
          <p:cNvPr id="8" name="Rectangle 7"/>
          <p:cNvSpPr>
            <a:spLocks noGrp="1" noChangeArrowheads="1"/>
          </p:cNvSpPr>
          <p:nvPr>
            <p:ph type="ftr" sz="quarter" idx="11"/>
          </p:nvPr>
        </p:nvSpPr>
        <p:spPr/>
        <p:txBody>
          <a:bodyPr/>
          <a:lstStyle>
            <a:lvl1pPr>
              <a:defRPr/>
            </a:lvl1pPr>
          </a:lstStyle>
          <a:p>
            <a:pPr>
              <a:defRPr/>
            </a:pPr>
            <a:endParaRPr lang="en-US"/>
          </a:p>
        </p:txBody>
      </p:sp>
      <p:sp>
        <p:nvSpPr>
          <p:cNvPr id="9" name="Rectangle 8"/>
          <p:cNvSpPr>
            <a:spLocks noGrp="1" noChangeArrowheads="1"/>
          </p:cNvSpPr>
          <p:nvPr>
            <p:ph type="sldNum" sz="quarter" idx="12"/>
          </p:nvPr>
        </p:nvSpPr>
        <p:spPr/>
        <p:txBody>
          <a:bodyPr/>
          <a:lstStyle>
            <a:lvl1pPr>
              <a:defRPr/>
            </a:lvl1pPr>
          </a:lstStyle>
          <a:p>
            <a:pPr>
              <a:defRPr/>
            </a:pPr>
            <a:fld id="{8E91C7BD-0F32-42BD-8888-BBD1ADE1BD90}" type="slidenum">
              <a:rPr lang="en-US"/>
              <a:pPr>
                <a:defRPr/>
              </a:pPr>
              <a:t>‹#›</a:t>
            </a:fld>
            <a:endParaRPr lang="en-US"/>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9D56E82A-860C-4E22-8E12-89732340B5F7}" type="slidenum">
              <a:rPr lang="en-US"/>
              <a:pPr>
                <a:defRPr/>
              </a:pPr>
              <a:t>‹#›</a:t>
            </a:fld>
            <a:endParaRPr lang="en-US"/>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B363DC84-3A84-41D9-B3A7-4DBB85295BC2}" type="slidenum">
              <a:rPr lang="en-US"/>
              <a:pPr>
                <a:defRPr/>
              </a:pPr>
              <a:t>‹#›</a:t>
            </a:fld>
            <a:endParaRPr lang="en-US"/>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447800"/>
            <a:ext cx="3810000" cy="1946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47800"/>
            <a:ext cx="3810000" cy="1946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D25D548B-1770-4517-BA17-9A8A046E0411}" type="slidenum">
              <a:rPr lang="en-US"/>
              <a:pPr>
                <a:defRPr/>
              </a:pPr>
              <a:t>‹#›</a:t>
            </a:fld>
            <a:endParaRPr lang="en-US"/>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p>
        </p:txBody>
      </p:sp>
      <p:sp>
        <p:nvSpPr>
          <p:cNvPr id="8" name="Rectangle 7"/>
          <p:cNvSpPr>
            <a:spLocks noGrp="1" noChangeArrowheads="1"/>
          </p:cNvSpPr>
          <p:nvPr>
            <p:ph type="ftr" sz="quarter" idx="11"/>
          </p:nvPr>
        </p:nvSpPr>
        <p:spPr>
          <a:ln/>
        </p:spPr>
        <p:txBody>
          <a:bodyPr/>
          <a:lstStyle>
            <a:lvl1pPr>
              <a:defRPr/>
            </a:lvl1pPr>
          </a:lstStyle>
          <a:p>
            <a:pPr>
              <a:defRPr/>
            </a:pPr>
            <a:endParaRPr lang="en-US"/>
          </a:p>
        </p:txBody>
      </p:sp>
      <p:sp>
        <p:nvSpPr>
          <p:cNvPr id="9" name="Rectangle 8"/>
          <p:cNvSpPr>
            <a:spLocks noGrp="1" noChangeArrowheads="1"/>
          </p:cNvSpPr>
          <p:nvPr>
            <p:ph type="sldNum" sz="quarter" idx="12"/>
          </p:nvPr>
        </p:nvSpPr>
        <p:spPr>
          <a:ln/>
        </p:spPr>
        <p:txBody>
          <a:bodyPr/>
          <a:lstStyle>
            <a:lvl1pPr>
              <a:defRPr/>
            </a:lvl1pPr>
          </a:lstStyle>
          <a:p>
            <a:pPr>
              <a:defRPr/>
            </a:pPr>
            <a:fld id="{AF967C32-8413-41F3-AE89-B8FF9480358E}" type="slidenum">
              <a:rPr lang="en-US"/>
              <a:pPr>
                <a:defRPr/>
              </a:pPr>
              <a:t>‹#›</a:t>
            </a:fld>
            <a:endParaRPr lang="en-US"/>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p>
        </p:txBody>
      </p:sp>
      <p:sp>
        <p:nvSpPr>
          <p:cNvPr id="4" name="Rectangle 7"/>
          <p:cNvSpPr>
            <a:spLocks noGrp="1" noChangeArrowheads="1"/>
          </p:cNvSpPr>
          <p:nvPr>
            <p:ph type="ftr" sz="quarter" idx="11"/>
          </p:nvPr>
        </p:nvSpPr>
        <p:spPr>
          <a:ln/>
        </p:spPr>
        <p:txBody>
          <a:bodyPr/>
          <a:lstStyle>
            <a:lvl1pPr>
              <a:defRPr/>
            </a:lvl1pPr>
          </a:lstStyle>
          <a:p>
            <a:pPr>
              <a:defRPr/>
            </a:pPr>
            <a:endParaRPr lang="en-US"/>
          </a:p>
        </p:txBody>
      </p:sp>
      <p:sp>
        <p:nvSpPr>
          <p:cNvPr id="5" name="Rectangle 8"/>
          <p:cNvSpPr>
            <a:spLocks noGrp="1" noChangeArrowheads="1"/>
          </p:cNvSpPr>
          <p:nvPr>
            <p:ph type="sldNum" sz="quarter" idx="12"/>
          </p:nvPr>
        </p:nvSpPr>
        <p:spPr>
          <a:ln/>
        </p:spPr>
        <p:txBody>
          <a:bodyPr/>
          <a:lstStyle>
            <a:lvl1pPr>
              <a:defRPr/>
            </a:lvl1pPr>
          </a:lstStyle>
          <a:p>
            <a:pPr>
              <a:defRPr/>
            </a:pPr>
            <a:fld id="{E7F30988-66C1-4CE7-9BA3-AC4318A09E30}" type="slidenum">
              <a:rPr lang="en-US"/>
              <a:pPr>
                <a:defRPr/>
              </a:pPr>
              <a:t>‹#›</a:t>
            </a:fld>
            <a:endParaRPr lang="en-US"/>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p>
        </p:txBody>
      </p:sp>
      <p:sp>
        <p:nvSpPr>
          <p:cNvPr id="3" name="Rectangle 7"/>
          <p:cNvSpPr>
            <a:spLocks noGrp="1" noChangeArrowheads="1"/>
          </p:cNvSpPr>
          <p:nvPr>
            <p:ph type="ftr" sz="quarter" idx="11"/>
          </p:nvPr>
        </p:nvSpPr>
        <p:spPr>
          <a:ln/>
        </p:spPr>
        <p:txBody>
          <a:bodyPr/>
          <a:lstStyle>
            <a:lvl1pPr>
              <a:defRPr/>
            </a:lvl1pPr>
          </a:lstStyle>
          <a:p>
            <a:pPr>
              <a:defRPr/>
            </a:pPr>
            <a:endParaRPr lang="en-US"/>
          </a:p>
        </p:txBody>
      </p:sp>
      <p:sp>
        <p:nvSpPr>
          <p:cNvPr id="4" name="Rectangle 8"/>
          <p:cNvSpPr>
            <a:spLocks noGrp="1" noChangeArrowheads="1"/>
          </p:cNvSpPr>
          <p:nvPr>
            <p:ph type="sldNum" sz="quarter" idx="12"/>
          </p:nvPr>
        </p:nvSpPr>
        <p:spPr>
          <a:ln/>
        </p:spPr>
        <p:txBody>
          <a:bodyPr/>
          <a:lstStyle>
            <a:lvl1pPr>
              <a:defRPr/>
            </a:lvl1pPr>
          </a:lstStyle>
          <a:p>
            <a:pPr>
              <a:defRPr/>
            </a:pPr>
            <a:fld id="{74B4C245-C262-4337-BF30-B0B92D062A22}" type="slidenum">
              <a:rPr lang="en-US"/>
              <a:pPr>
                <a:defRPr/>
              </a:pPr>
              <a:t>‹#›</a:t>
            </a:fld>
            <a:endParaRPr lang="en-US"/>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D15B7DF0-3C3C-4CD4-AB98-9EB7CB19D346}" type="slidenum">
              <a:rPr lang="en-US"/>
              <a:pPr>
                <a:defRPr/>
              </a:pPr>
              <a:t>‹#›</a:t>
            </a:fld>
            <a:endParaRPr lang="en-US"/>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55AD3C75-7DDC-4160-A3BB-58770F7210C6}" type="slidenum">
              <a:rPr lang="en-US"/>
              <a:pPr>
                <a:defRPr/>
              </a:pPr>
              <a:t>‹#›</a:t>
            </a:fld>
            <a:endParaRPr lang="en-US"/>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C0736D25-E7DE-46F0-A184-7C3FAEE41FD5}" type="slidenum">
              <a:rPr lang="en-US"/>
              <a:pPr>
                <a:defRPr/>
              </a:pPr>
              <a:t>‹#›</a:t>
            </a:fld>
            <a:endParaRPr lang="en-US"/>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73075"/>
            <a:ext cx="1943100" cy="2921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473075"/>
            <a:ext cx="5676900" cy="2921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B91ADE83-F9AD-40B4-B522-171476450699}" type="slidenum">
              <a:rPr lang="en-US"/>
              <a:pPr>
                <a:defRPr/>
              </a:pPr>
              <a:t>‹#›</a:t>
            </a:fld>
            <a:endParaRPr lang="en-US"/>
          </a:p>
        </p:txBody>
      </p:sp>
    </p:spTree>
  </p:cSld>
  <p:clrMapOvr>
    <a:masterClrMapping/>
  </p:clrMapOvr>
  <p:transition spd="med">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473075"/>
            <a:ext cx="7772400" cy="292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p>
        </p:txBody>
      </p:sp>
      <p:sp>
        <p:nvSpPr>
          <p:cNvPr id="4" name="Rectangle 7"/>
          <p:cNvSpPr>
            <a:spLocks noGrp="1" noChangeArrowheads="1"/>
          </p:cNvSpPr>
          <p:nvPr>
            <p:ph type="ftr" sz="quarter" idx="11"/>
          </p:nvPr>
        </p:nvSpPr>
        <p:spPr>
          <a:ln/>
        </p:spPr>
        <p:txBody>
          <a:bodyPr/>
          <a:lstStyle>
            <a:lvl1pPr>
              <a:defRPr/>
            </a:lvl1pPr>
          </a:lstStyle>
          <a:p>
            <a:pPr>
              <a:defRPr/>
            </a:pPr>
            <a:endParaRPr lang="en-US"/>
          </a:p>
        </p:txBody>
      </p:sp>
      <p:sp>
        <p:nvSpPr>
          <p:cNvPr id="5" name="Rectangle 8"/>
          <p:cNvSpPr>
            <a:spLocks noGrp="1" noChangeArrowheads="1"/>
          </p:cNvSpPr>
          <p:nvPr>
            <p:ph type="sldNum" sz="quarter" idx="12"/>
          </p:nvPr>
        </p:nvSpPr>
        <p:spPr>
          <a:ln/>
        </p:spPr>
        <p:txBody>
          <a:bodyPr/>
          <a:lstStyle>
            <a:lvl1pPr>
              <a:defRPr/>
            </a:lvl1pPr>
          </a:lstStyle>
          <a:p>
            <a:pPr>
              <a:defRPr/>
            </a:pPr>
            <a:fld id="{3F4F5E33-8FC7-4867-8DDA-05EDA92C58C8}" type="slidenum">
              <a:rPr lang="en-US"/>
              <a:pPr>
                <a:defRPr/>
              </a:pPr>
              <a:t>‹#›</a:t>
            </a:fld>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151554" name="Rectangle 2"/>
          <p:cNvSpPr>
            <a:spLocks noChangeArrowheads="1"/>
          </p:cNvSpPr>
          <p:nvPr/>
        </p:nvSpPr>
        <p:spPr bwMode="auto">
          <a:xfrm>
            <a:off x="381000" y="0"/>
            <a:ext cx="1447800" cy="6856413"/>
          </a:xfrm>
          <a:prstGeom prst="rect">
            <a:avLst/>
          </a:prstGeom>
          <a:gradFill rotWithShape="0">
            <a:gsLst>
              <a:gs pos="0">
                <a:schemeClr val="bg1">
                  <a:alpha val="50000"/>
                </a:schemeClr>
              </a:gs>
              <a:gs pos="100000">
                <a:schemeClr val="bg1">
                  <a:gamma/>
                  <a:shade val="61961"/>
                  <a:invGamma/>
                </a:schemeClr>
              </a:gs>
            </a:gsLst>
            <a:lin ang="5400000" scaled="1"/>
          </a:gradFill>
          <a:ln w="9525">
            <a:noFill/>
            <a:miter lim="800000"/>
            <a:headEnd/>
            <a:tailEnd/>
          </a:ln>
          <a:effectLst/>
        </p:spPr>
        <p:txBody>
          <a:bodyPr/>
          <a:lstStyle/>
          <a:p>
            <a:pPr>
              <a:defRPr/>
            </a:pPr>
            <a:endParaRPr kumimoji="1" lang="en-US" sz="2400">
              <a:latin typeface="Times New Roman" pitchFamily="18" charset="0"/>
              <a:cs typeface="+mn-cs"/>
            </a:endParaRPr>
          </a:p>
        </p:txBody>
      </p:sp>
      <p:sp>
        <p:nvSpPr>
          <p:cNvPr id="151555" name="Rectangle 3"/>
          <p:cNvSpPr>
            <a:spLocks noChangeArrowheads="1"/>
          </p:cNvSpPr>
          <p:nvPr/>
        </p:nvSpPr>
        <p:spPr bwMode="auto">
          <a:xfrm>
            <a:off x="762000" y="381000"/>
            <a:ext cx="8380413"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pPr>
              <a:defRPr/>
            </a:pPr>
            <a:endParaRPr kumimoji="1" lang="en-US" sz="2400">
              <a:latin typeface="Times New Roman" pitchFamily="18" charset="0"/>
              <a:cs typeface="+mn-cs"/>
            </a:endParaRPr>
          </a:p>
        </p:txBody>
      </p:sp>
      <p:sp>
        <p:nvSpPr>
          <p:cNvPr id="151556" name="Rectangle 4"/>
          <p:cNvSpPr>
            <a:spLocks noGrp="1" noChangeArrowheads="1"/>
          </p:cNvSpPr>
          <p:nvPr>
            <p:ph type="title"/>
          </p:nvPr>
        </p:nvSpPr>
        <p:spPr bwMode="auto">
          <a:xfrm>
            <a:off x="685800" y="473075"/>
            <a:ext cx="7772400" cy="57943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pAutoFit/>
          </a:bodyPr>
          <a:lstStyle/>
          <a:p>
            <a:pPr lvl="0"/>
            <a:r>
              <a:rPr lang="en-US" smtClean="0"/>
              <a:t>Click to edit Master title style</a:t>
            </a:r>
          </a:p>
        </p:txBody>
      </p:sp>
      <p:sp>
        <p:nvSpPr>
          <p:cNvPr id="151557" name="Rectangle 5"/>
          <p:cNvSpPr>
            <a:spLocks noGrp="1" noChangeArrowheads="1"/>
          </p:cNvSpPr>
          <p:nvPr>
            <p:ph type="body" idx="1"/>
          </p:nvPr>
        </p:nvSpPr>
        <p:spPr bwMode="auto">
          <a:xfrm>
            <a:off x="685800" y="1447800"/>
            <a:ext cx="7772400" cy="1946275"/>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1558" name="Rectangle 6"/>
          <p:cNvSpPr>
            <a:spLocks noGrp="1" noChangeArrowheads="1"/>
          </p:cNvSpPr>
          <p:nvPr>
            <p:ph type="dt" sz="half" idx="2"/>
          </p:nvPr>
        </p:nvSpPr>
        <p:spPr bwMode="auto">
          <a:xfrm>
            <a:off x="685800" y="61722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eaLnBrk="1" hangingPunct="1">
              <a:defRPr sz="1400">
                <a:effectLst/>
                <a:latin typeface="+mn-lt"/>
                <a:cs typeface="+mn-cs"/>
              </a:defRPr>
            </a:lvl1pPr>
          </a:lstStyle>
          <a:p>
            <a:pPr>
              <a:defRPr/>
            </a:pPr>
            <a:endParaRPr lang="en-US"/>
          </a:p>
        </p:txBody>
      </p:sp>
      <p:sp>
        <p:nvSpPr>
          <p:cNvPr id="151559" name="Rectangle 7"/>
          <p:cNvSpPr>
            <a:spLocks noGrp="1" noChangeArrowheads="1"/>
          </p:cNvSpPr>
          <p:nvPr>
            <p:ph type="ftr" sz="quarter" idx="3"/>
          </p:nvPr>
        </p:nvSpPr>
        <p:spPr bwMode="auto">
          <a:xfrm>
            <a:off x="3124200" y="61722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eaLnBrk="1" hangingPunct="1">
              <a:defRPr sz="1400">
                <a:effectLst/>
                <a:latin typeface="+mn-lt"/>
                <a:cs typeface="+mn-cs"/>
              </a:defRPr>
            </a:lvl1pPr>
          </a:lstStyle>
          <a:p>
            <a:pPr>
              <a:defRPr/>
            </a:pPr>
            <a:endParaRPr lang="en-US"/>
          </a:p>
        </p:txBody>
      </p:sp>
      <p:sp>
        <p:nvSpPr>
          <p:cNvPr id="151560" name="Rectangle 8"/>
          <p:cNvSpPr>
            <a:spLocks noGrp="1" noChangeArrowheads="1"/>
          </p:cNvSpPr>
          <p:nvPr>
            <p:ph type="sldNum" sz="quarter" idx="4"/>
          </p:nvPr>
        </p:nvSpPr>
        <p:spPr bwMode="auto">
          <a:xfrm>
            <a:off x="6553200" y="61722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eaLnBrk="1" hangingPunct="1">
              <a:defRPr sz="1400">
                <a:effectLst/>
                <a:latin typeface="+mn-lt"/>
                <a:cs typeface="+mn-cs"/>
              </a:defRPr>
            </a:lvl1pPr>
          </a:lstStyle>
          <a:p>
            <a:pPr>
              <a:defRPr/>
            </a:pPr>
            <a:fld id="{4BB5F59D-5A6F-4BA2-9119-92148120AC86}"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29"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p:transition spd="med">
    <p:fade thruBlk="1"/>
  </p:transition>
  <p:txStyles>
    <p:titleStyle>
      <a:lvl1pPr algn="l" rtl="0" eaLnBrk="0" fontAlgn="base" hangingPunct="0">
        <a:spcBef>
          <a:spcPct val="0"/>
        </a:spcBef>
        <a:spcAft>
          <a:spcPct val="0"/>
        </a:spcAft>
        <a:defRPr sz="3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3200">
          <a:solidFill>
            <a:schemeClr val="tx2"/>
          </a:solidFill>
          <a:effectLst>
            <a:outerShdw blurRad="38100" dist="38100" dir="2700000" algn="tl">
              <a:srgbClr val="000000"/>
            </a:outerShdw>
          </a:effectLst>
          <a:latin typeface="Times New Roman" pitchFamily="18" charset="0"/>
        </a:defRPr>
      </a:lvl2pPr>
      <a:lvl3pPr algn="l" rtl="0" eaLnBrk="0" fontAlgn="base" hangingPunct="0">
        <a:spcBef>
          <a:spcPct val="0"/>
        </a:spcBef>
        <a:spcAft>
          <a:spcPct val="0"/>
        </a:spcAft>
        <a:defRPr sz="3200">
          <a:solidFill>
            <a:schemeClr val="tx2"/>
          </a:solidFill>
          <a:effectLst>
            <a:outerShdw blurRad="38100" dist="38100" dir="2700000" algn="tl">
              <a:srgbClr val="000000"/>
            </a:outerShdw>
          </a:effectLst>
          <a:latin typeface="Times New Roman" pitchFamily="18" charset="0"/>
        </a:defRPr>
      </a:lvl3pPr>
      <a:lvl4pPr algn="l" rtl="0" eaLnBrk="0" fontAlgn="base" hangingPunct="0">
        <a:spcBef>
          <a:spcPct val="0"/>
        </a:spcBef>
        <a:spcAft>
          <a:spcPct val="0"/>
        </a:spcAft>
        <a:defRPr sz="3200">
          <a:solidFill>
            <a:schemeClr val="tx2"/>
          </a:solidFill>
          <a:effectLst>
            <a:outerShdw blurRad="38100" dist="38100" dir="2700000" algn="tl">
              <a:srgbClr val="000000"/>
            </a:outerShdw>
          </a:effectLst>
          <a:latin typeface="Times New Roman" pitchFamily="18" charset="0"/>
        </a:defRPr>
      </a:lvl4pPr>
      <a:lvl5pPr algn="l" rtl="0" eaLnBrk="0" fontAlgn="base" hangingPunct="0">
        <a:spcBef>
          <a:spcPct val="0"/>
        </a:spcBef>
        <a:spcAft>
          <a:spcPct val="0"/>
        </a:spcAft>
        <a:defRPr sz="3200">
          <a:solidFill>
            <a:schemeClr val="tx2"/>
          </a:solidFill>
          <a:effectLst>
            <a:outerShdw blurRad="38100" dist="38100" dir="2700000" algn="tl">
              <a:srgbClr val="000000"/>
            </a:outerShdw>
          </a:effectLst>
          <a:latin typeface="Times New Roman" pitchFamily="18" charset="0"/>
        </a:defRPr>
      </a:lvl5pPr>
      <a:lvl6pPr marL="457200" algn="l" rtl="0" fontAlgn="base">
        <a:spcBef>
          <a:spcPct val="0"/>
        </a:spcBef>
        <a:spcAft>
          <a:spcPct val="0"/>
        </a:spcAft>
        <a:defRPr sz="3200">
          <a:solidFill>
            <a:schemeClr val="tx2"/>
          </a:solidFill>
          <a:effectLst>
            <a:outerShdw blurRad="38100" dist="38100" dir="2700000" algn="tl">
              <a:srgbClr val="000000"/>
            </a:outerShdw>
          </a:effectLst>
          <a:latin typeface="Times New Roman" pitchFamily="18" charset="0"/>
        </a:defRPr>
      </a:lvl6pPr>
      <a:lvl7pPr marL="914400" algn="l" rtl="0" fontAlgn="base">
        <a:spcBef>
          <a:spcPct val="0"/>
        </a:spcBef>
        <a:spcAft>
          <a:spcPct val="0"/>
        </a:spcAft>
        <a:defRPr sz="3200">
          <a:solidFill>
            <a:schemeClr val="tx2"/>
          </a:solidFill>
          <a:effectLst>
            <a:outerShdw blurRad="38100" dist="38100" dir="2700000" algn="tl">
              <a:srgbClr val="000000"/>
            </a:outerShdw>
          </a:effectLst>
          <a:latin typeface="Times New Roman" pitchFamily="18" charset="0"/>
        </a:defRPr>
      </a:lvl7pPr>
      <a:lvl8pPr marL="1371600" algn="l" rtl="0" fontAlgn="base">
        <a:spcBef>
          <a:spcPct val="0"/>
        </a:spcBef>
        <a:spcAft>
          <a:spcPct val="0"/>
        </a:spcAft>
        <a:defRPr sz="3200">
          <a:solidFill>
            <a:schemeClr val="tx2"/>
          </a:solidFill>
          <a:effectLst>
            <a:outerShdw blurRad="38100" dist="38100" dir="2700000" algn="tl">
              <a:srgbClr val="000000"/>
            </a:outerShdw>
          </a:effectLst>
          <a:latin typeface="Times New Roman" pitchFamily="18" charset="0"/>
        </a:defRPr>
      </a:lvl8pPr>
      <a:lvl9pPr marL="1828800" algn="l" rtl="0" fontAlgn="base">
        <a:spcBef>
          <a:spcPct val="0"/>
        </a:spcBef>
        <a:spcAft>
          <a:spcPct val="0"/>
        </a:spcAft>
        <a:defRPr sz="32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tx1"/>
        </a:buClr>
        <a:buFont typeface="Times" pitchFamily="18" charset="0"/>
        <a:buChar char="•"/>
        <a:defRPr sz="28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Wingdings" pitchFamily="2" charset="2"/>
        <a:buChar char="Ø"/>
        <a:defRPr sz="2400" b="1" i="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1"/>
        </a:buClr>
        <a:buChar char="–"/>
        <a:defRPr sz="20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SzPct val="70000"/>
        <a:buFont typeface="Wingdings" pitchFamily="2" charset="2"/>
        <a:buChar char="q"/>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Font typeface="Times" pitchFamily="18" charset="0"/>
        <a:buChar char="•"/>
        <a:defRPr sz="16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Font typeface="Times" pitchFamily="18" charset="0"/>
        <a:buChar char="•"/>
        <a:defRPr sz="16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Font typeface="Times" pitchFamily="18" charset="0"/>
        <a:buChar char="•"/>
        <a:defRPr sz="16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Font typeface="Times" pitchFamily="18" charset="0"/>
        <a:buChar char="•"/>
        <a:defRPr sz="16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Font typeface="Times" pitchFamily="18" charset="0"/>
        <a:buChar char="•"/>
        <a:defRPr sz="16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18" Type="http://schemas.openxmlformats.org/officeDocument/2006/relationships/image" Target="../media/image22.jpeg"/><Relationship Id="rId26" Type="http://schemas.openxmlformats.org/officeDocument/2006/relationships/image" Target="../media/image30.png"/><Relationship Id="rId3" Type="http://schemas.openxmlformats.org/officeDocument/2006/relationships/slideLayout" Target="../slideLayouts/slideLayout6.xml"/><Relationship Id="rId21" Type="http://schemas.openxmlformats.org/officeDocument/2006/relationships/image" Target="../media/image25.jpeg"/><Relationship Id="rId7" Type="http://schemas.openxmlformats.org/officeDocument/2006/relationships/image" Target="../media/image11.jpeg"/><Relationship Id="rId12" Type="http://schemas.openxmlformats.org/officeDocument/2006/relationships/image" Target="../media/image16.jpeg"/><Relationship Id="rId17" Type="http://schemas.openxmlformats.org/officeDocument/2006/relationships/image" Target="../media/image21.jpeg"/><Relationship Id="rId25" Type="http://schemas.openxmlformats.org/officeDocument/2006/relationships/image" Target="../media/image29.png"/><Relationship Id="rId2" Type="http://schemas.openxmlformats.org/officeDocument/2006/relationships/video" Target="file:///C:\Users\rdmehta\Documents\AOX_PR\AOX_CAP_PPT\CURRENT_VERSION\51as%20schlieren.wmv" TargetMode="External"/><Relationship Id="rId16" Type="http://schemas.openxmlformats.org/officeDocument/2006/relationships/image" Target="../media/image20.jpeg"/><Relationship Id="rId20" Type="http://schemas.openxmlformats.org/officeDocument/2006/relationships/image" Target="../media/image24.png"/><Relationship Id="rId29" Type="http://schemas.openxmlformats.org/officeDocument/2006/relationships/image" Target="../media/image33.jpeg"/><Relationship Id="rId1" Type="http://schemas.microsoft.com/office/2007/relationships/media" Target="file:///C:\Users\rdmehta\Documents\AOX_PR\AOX_CAP_PPT\CURRENT_VERSION\51as%20schlieren.wmv" TargetMode="External"/><Relationship Id="rId6" Type="http://schemas.openxmlformats.org/officeDocument/2006/relationships/image" Target="../media/image10.jpeg"/><Relationship Id="rId11" Type="http://schemas.openxmlformats.org/officeDocument/2006/relationships/image" Target="../media/image15.jpeg"/><Relationship Id="rId24" Type="http://schemas.openxmlformats.org/officeDocument/2006/relationships/image" Target="../media/image28.jpeg"/><Relationship Id="rId5" Type="http://schemas.openxmlformats.org/officeDocument/2006/relationships/image" Target="../media/image9.jpeg"/><Relationship Id="rId15" Type="http://schemas.openxmlformats.org/officeDocument/2006/relationships/image" Target="../media/image19.jpeg"/><Relationship Id="rId23" Type="http://schemas.openxmlformats.org/officeDocument/2006/relationships/image" Target="../media/image27.jpeg"/><Relationship Id="rId28" Type="http://schemas.openxmlformats.org/officeDocument/2006/relationships/image" Target="../media/image32.jpe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notesSlide" Target="../notesSlides/notesSlide2.xml"/><Relationship Id="rId9" Type="http://schemas.openxmlformats.org/officeDocument/2006/relationships/image" Target="../media/image13.jpeg"/><Relationship Id="rId14" Type="http://schemas.openxmlformats.org/officeDocument/2006/relationships/image" Target="../media/image18.jpeg"/><Relationship Id="rId22" Type="http://schemas.openxmlformats.org/officeDocument/2006/relationships/image" Target="../media/image26.jpeg"/><Relationship Id="rId27" Type="http://schemas.openxmlformats.org/officeDocument/2006/relationships/image" Target="../media/image31.jpeg"/></Relationships>
</file>

<file path=ppt/slides/_rels/slide8.xml.rels><?xml version="1.0" encoding="UTF-8" standalone="yes"?>
<Relationships xmlns="http://schemas.openxmlformats.org/package/2006/relationships"><Relationship Id="rId8" Type="http://schemas.openxmlformats.org/officeDocument/2006/relationships/image" Target="../media/image38.jpeg"/><Relationship Id="rId13" Type="http://schemas.openxmlformats.org/officeDocument/2006/relationships/image" Target="../media/image43.jpeg"/><Relationship Id="rId3" Type="http://schemas.openxmlformats.org/officeDocument/2006/relationships/image" Target="../media/image25.jpeg"/><Relationship Id="rId7" Type="http://schemas.openxmlformats.org/officeDocument/2006/relationships/image" Target="../media/image37.jpeg"/><Relationship Id="rId12" Type="http://schemas.openxmlformats.org/officeDocument/2006/relationships/image" Target="../media/image4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6.jpeg"/><Relationship Id="rId11" Type="http://schemas.openxmlformats.org/officeDocument/2006/relationships/image" Target="../media/image41.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 Id="rId14" Type="http://schemas.openxmlformats.org/officeDocument/2006/relationships/image" Target="../media/image44.jpe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video" Target="file:///C:\Users\rdmehta\Documents\AOX_PR\AOX_CAP_PPT\CURRENT_VERSION\EXTRA\AOX_EXCAPS\FAITH_HeavyDye_FV_0110.wmv"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50.emf"/><Relationship Id="rId5" Type="http://schemas.openxmlformats.org/officeDocument/2006/relationships/image" Target="../media/image49.jpeg"/><Relationship Id="rId4" Type="http://schemas.openxmlformats.org/officeDocument/2006/relationships/image" Target="../media/image48.jpeg"/></Relationships>
</file>

<file path=ppt/slides/_rels/slide1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7.xml"/><Relationship Id="rId1" Type="http://schemas.openxmlformats.org/officeDocument/2006/relationships/video" Target="file:///C:\Users\rdmehta\Documents\AOX_PR\AOX_CAP_PPT\CURRENT_VERSION\EXTRA\AOX_EXCAPS\f16%20psp.wmv"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5.wmf"/><Relationship Id="rId5" Type="http://schemas.openxmlformats.org/officeDocument/2006/relationships/oleObject" Target="../embeddings/oleObject1.bin"/><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8.tiff"/></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2.emf"/><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73.jpeg"/><Relationship Id="rId4" Type="http://schemas.openxmlformats.org/officeDocument/2006/relationships/image" Target="../media/image67.jpeg"/><Relationship Id="rId9" Type="http://schemas.openxmlformats.org/officeDocument/2006/relationships/image" Target="../media/image72.jpeg"/></Relationships>
</file>

<file path=ppt/slides/_rels/slide2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051" name="Rectangle 2"/>
          <p:cNvSpPr>
            <a:spLocks noGrp="1" noChangeArrowheads="1"/>
          </p:cNvSpPr>
          <p:nvPr>
            <p:ph type="ctrTitle"/>
          </p:nvPr>
        </p:nvSpPr>
        <p:spPr>
          <a:xfrm>
            <a:off x="152400" y="-39283"/>
            <a:ext cx="8839200" cy="1754969"/>
          </a:xfrm>
        </p:spPr>
        <p:txBody>
          <a:bodyPr/>
          <a:lstStyle/>
          <a:p>
            <a:pPr algn="ctr" eaLnBrk="1" hangingPunct="1"/>
            <a:r>
              <a:rPr lang="en-US" sz="3600" b="1" dirty="0" smtClean="0">
                <a:solidFill>
                  <a:schemeClr val="tx1"/>
                </a:solidFill>
              </a:rPr>
              <a:t>Experimental Aero-Physics Branch</a:t>
            </a:r>
            <a:br>
              <a:rPr lang="en-US" sz="3600" b="1" dirty="0" smtClean="0">
                <a:solidFill>
                  <a:schemeClr val="tx1"/>
                </a:solidFill>
              </a:rPr>
            </a:br>
            <a:r>
              <a:rPr lang="en-US" sz="3600" b="1" dirty="0" smtClean="0">
                <a:solidFill>
                  <a:schemeClr val="tx1"/>
                </a:solidFill>
              </a:rPr>
              <a:t>(NASA Ames Code AOX)</a:t>
            </a:r>
            <a:br>
              <a:rPr lang="en-US" sz="3600" b="1" dirty="0" smtClean="0">
                <a:solidFill>
                  <a:schemeClr val="tx1"/>
                </a:solidFill>
              </a:rPr>
            </a:br>
            <a:endParaRPr lang="en-US" sz="3600" b="1" dirty="0" smtClean="0">
              <a:solidFill>
                <a:schemeClr val="tx1"/>
              </a:solidFill>
            </a:endParaRPr>
          </a:p>
        </p:txBody>
      </p:sp>
      <p:sp>
        <p:nvSpPr>
          <p:cNvPr id="3" name="Subtitle 2"/>
          <p:cNvSpPr>
            <a:spLocks noGrp="1"/>
          </p:cNvSpPr>
          <p:nvPr>
            <p:ph type="subTitle" idx="1"/>
          </p:nvPr>
        </p:nvSpPr>
        <p:spPr>
          <a:xfrm>
            <a:off x="1447800" y="5791200"/>
            <a:ext cx="6400800" cy="609600"/>
          </a:xfrm>
        </p:spPr>
        <p:txBody>
          <a:bodyPr/>
          <a:lstStyle/>
          <a:p>
            <a:r>
              <a:rPr lang="en-US" b="1" dirty="0" smtClean="0"/>
              <a:t>Fluid Mechanics Laboratory</a:t>
            </a:r>
            <a:endParaRPr lang="en-US" b="1" dirty="0"/>
          </a:p>
        </p:txBody>
      </p:sp>
    </p:spTree>
    <p:extLst>
      <p:ext uri="{BB962C8B-B14F-4D97-AF65-F5344CB8AC3E}">
        <p14:creationId xmlns:p14="http://schemas.microsoft.com/office/powerpoint/2010/main" val="1313062501"/>
      </p:ext>
    </p:extLst>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1010647" y="152400"/>
            <a:ext cx="8915400" cy="609600"/>
          </a:xfrm>
        </p:spPr>
        <p:txBody>
          <a:bodyPr/>
          <a:lstStyle/>
          <a:p>
            <a:pPr eaLnBrk="1" hangingPunct="1"/>
            <a:r>
              <a:rPr lang="en-US" sz="3200" b="1" dirty="0" smtClean="0"/>
              <a:t>Experimental Aero-Physics Branch</a:t>
            </a:r>
          </a:p>
        </p:txBody>
      </p:sp>
      <p:sp>
        <p:nvSpPr>
          <p:cNvPr id="2052" name="Rectangle 3"/>
          <p:cNvSpPr>
            <a:spLocks noGrp="1" noChangeArrowheads="1"/>
          </p:cNvSpPr>
          <p:nvPr>
            <p:ph type="subTitle" idx="1"/>
          </p:nvPr>
        </p:nvSpPr>
        <p:spPr>
          <a:xfrm>
            <a:off x="381000" y="762000"/>
            <a:ext cx="8610600" cy="6125396"/>
          </a:xfrm>
        </p:spPr>
        <p:txBody>
          <a:bodyPr/>
          <a:lstStyle/>
          <a:p>
            <a:pPr algn="l" eaLnBrk="1" hangingPunct="1"/>
            <a:r>
              <a:rPr lang="en-US" sz="2000" b="1" dirty="0" smtClean="0">
                <a:solidFill>
                  <a:srgbClr val="FF0000"/>
                </a:solidFill>
              </a:rPr>
              <a:t>Organizational Overview</a:t>
            </a:r>
          </a:p>
          <a:p>
            <a:pPr lvl="1" algn="l" eaLnBrk="1" hangingPunct="1"/>
            <a:r>
              <a:rPr lang="en-US" sz="1800" b="1" dirty="0" smtClean="0"/>
              <a:t>NASA Ames Research Center, Moffett Field, CA</a:t>
            </a:r>
          </a:p>
          <a:p>
            <a:pPr lvl="1" algn="l" eaLnBrk="1" hangingPunct="1"/>
            <a:r>
              <a:rPr lang="en-US" sz="1800" b="1" dirty="0" smtClean="0"/>
              <a:t>Code AOX </a:t>
            </a:r>
            <a:r>
              <a:rPr lang="en-US" sz="1600" b="1" dirty="0" smtClean="0"/>
              <a:t>(Aeronautics/Wind Tunnel Ops/Experimental Aero- Physics)</a:t>
            </a:r>
            <a:endParaRPr lang="en-US" sz="1800" b="1" dirty="0" smtClean="0"/>
          </a:p>
          <a:p>
            <a:pPr algn="l" eaLnBrk="1" hangingPunct="1"/>
            <a:r>
              <a:rPr lang="en-US" sz="2000" b="1" dirty="0" smtClean="0">
                <a:solidFill>
                  <a:srgbClr val="FF0000"/>
                </a:solidFill>
              </a:rPr>
              <a:t>Two Main Locations at NASA Ames</a:t>
            </a:r>
          </a:p>
          <a:p>
            <a:pPr lvl="1" algn="l" eaLnBrk="1" hangingPunct="1"/>
            <a:r>
              <a:rPr lang="en-US" sz="1800" b="1" dirty="0" smtClean="0"/>
              <a:t>N260 Complex </a:t>
            </a:r>
            <a:r>
              <a:rPr lang="en-US" sz="1600" b="1" dirty="0" smtClean="0"/>
              <a:t>(23,300 </a:t>
            </a:r>
            <a:r>
              <a:rPr lang="en-US" sz="1600" b="1" dirty="0" err="1"/>
              <a:t>sq</a:t>
            </a:r>
            <a:r>
              <a:rPr lang="en-US" sz="1600" b="1" dirty="0"/>
              <a:t> </a:t>
            </a:r>
            <a:r>
              <a:rPr lang="en-US" sz="1600" b="1" dirty="0" err="1"/>
              <a:t>ft</a:t>
            </a:r>
            <a:r>
              <a:rPr lang="en-US" sz="1600" b="1" dirty="0"/>
              <a:t> total, 12,800 </a:t>
            </a:r>
            <a:r>
              <a:rPr lang="en-US" sz="1600" b="1" dirty="0" err="1"/>
              <a:t>sq</a:t>
            </a:r>
            <a:r>
              <a:rPr lang="en-US" sz="1600" b="1" dirty="0"/>
              <a:t> </a:t>
            </a:r>
            <a:r>
              <a:rPr lang="en-US" sz="1600" b="1" dirty="0" err="1"/>
              <a:t>ft</a:t>
            </a:r>
            <a:r>
              <a:rPr lang="en-US" sz="1600" b="1" dirty="0"/>
              <a:t> </a:t>
            </a:r>
            <a:r>
              <a:rPr lang="en-US" sz="1600" b="1" dirty="0" smtClean="0"/>
              <a:t>labs)</a:t>
            </a:r>
            <a:endParaRPr lang="en-US" sz="1600" b="1" dirty="0"/>
          </a:p>
          <a:p>
            <a:pPr lvl="2" algn="l" eaLnBrk="1" hangingPunct="1"/>
            <a:r>
              <a:rPr lang="en-US" sz="1600" b="1" dirty="0" smtClean="0"/>
              <a:t>Fluid Mechanics Lab (FML), Compressor </a:t>
            </a:r>
            <a:r>
              <a:rPr lang="en-US" sz="1600" b="1" dirty="0" err="1" smtClean="0"/>
              <a:t>Bldg</a:t>
            </a:r>
            <a:r>
              <a:rPr lang="en-US" sz="1600" b="1" dirty="0" smtClean="0"/>
              <a:t>, Tunnel Manifold</a:t>
            </a:r>
          </a:p>
          <a:p>
            <a:pPr lvl="1" algn="l" eaLnBrk="1" hangingPunct="1"/>
            <a:r>
              <a:rPr lang="en-US" sz="1800" b="1" dirty="0" smtClean="0"/>
              <a:t>N221 Complex </a:t>
            </a:r>
            <a:r>
              <a:rPr lang="en-US" sz="1600" b="1" dirty="0" smtClean="0"/>
              <a:t>(3,000 </a:t>
            </a:r>
            <a:r>
              <a:rPr lang="en-US" sz="1600" b="1" dirty="0" err="1"/>
              <a:t>sq</a:t>
            </a:r>
            <a:r>
              <a:rPr lang="en-US" sz="1600" b="1" dirty="0"/>
              <a:t> </a:t>
            </a:r>
            <a:r>
              <a:rPr lang="en-US" sz="1600" b="1" dirty="0" err="1"/>
              <a:t>ft</a:t>
            </a:r>
            <a:r>
              <a:rPr lang="en-US" sz="1600" b="1" dirty="0"/>
              <a:t> </a:t>
            </a:r>
            <a:r>
              <a:rPr lang="en-US" sz="1600" b="1" dirty="0" smtClean="0"/>
              <a:t>total)</a:t>
            </a:r>
            <a:endParaRPr lang="en-US" sz="1600" b="1" dirty="0"/>
          </a:p>
          <a:p>
            <a:pPr lvl="2" algn="l" eaLnBrk="1" hangingPunct="1"/>
            <a:r>
              <a:rPr lang="en-US" sz="1600" b="1" dirty="0" smtClean="0"/>
              <a:t>Anechoic Chamber, Anechoic Wind Tunnel, Acoustics Lab (Rooms 154A/B/C)</a:t>
            </a:r>
          </a:p>
          <a:p>
            <a:pPr marL="0" lvl="1" indent="0" algn="l" eaLnBrk="1" hangingPunct="1">
              <a:buNone/>
            </a:pPr>
            <a:r>
              <a:rPr lang="en-US" sz="1600" b="1" dirty="0"/>
              <a:t> </a:t>
            </a:r>
            <a:r>
              <a:rPr lang="en-US" sz="2000" b="1" dirty="0" smtClean="0">
                <a:solidFill>
                  <a:srgbClr val="FF0000"/>
                </a:solidFill>
              </a:rPr>
              <a:t>Experimental Facilities</a:t>
            </a:r>
          </a:p>
          <a:p>
            <a:pPr lvl="1" algn="l" eaLnBrk="1" hangingPunct="1"/>
            <a:r>
              <a:rPr lang="en-US" sz="1800" b="1" dirty="0" smtClean="0"/>
              <a:t>Eight Wind Tunnels, Two Water Flow Facilities, Anechoic Tunnel,</a:t>
            </a:r>
          </a:p>
          <a:p>
            <a:pPr lvl="1" algn="l" eaLnBrk="1" hangingPunct="1"/>
            <a:r>
              <a:rPr lang="en-US" sz="1800" b="1" dirty="0" smtClean="0"/>
              <a:t>Laser Optics Lab, Instrumentation Lab, Acoustics Lab, Electronics Lab,</a:t>
            </a:r>
          </a:p>
          <a:p>
            <a:pPr lvl="1" algn="l" eaLnBrk="1" hangingPunct="1"/>
            <a:r>
              <a:rPr lang="en-US" sz="1800" b="1" dirty="0" smtClean="0"/>
              <a:t>Machine Shop </a:t>
            </a:r>
          </a:p>
          <a:p>
            <a:pPr algn="l" eaLnBrk="1" hangingPunct="1"/>
            <a:r>
              <a:rPr lang="en-US" sz="2000" b="1" dirty="0" smtClean="0"/>
              <a:t> </a:t>
            </a:r>
            <a:r>
              <a:rPr lang="en-US" sz="2000" b="1" dirty="0" smtClean="0">
                <a:solidFill>
                  <a:srgbClr val="FF0000"/>
                </a:solidFill>
              </a:rPr>
              <a:t>Main Goals</a:t>
            </a:r>
          </a:p>
          <a:p>
            <a:pPr algn="l" eaLnBrk="1" hangingPunct="1"/>
            <a:r>
              <a:rPr lang="en-US" sz="2000" b="1" dirty="0"/>
              <a:t> </a:t>
            </a:r>
            <a:r>
              <a:rPr lang="en-US" sz="2000" b="1" dirty="0" smtClean="0"/>
              <a:t>     </a:t>
            </a:r>
            <a:r>
              <a:rPr lang="en-US" sz="1800" b="1" dirty="0" smtClean="0"/>
              <a:t>Experimental Research in Aerodynamics and Fluid Mechanics</a:t>
            </a:r>
          </a:p>
          <a:p>
            <a:pPr lvl="1" algn="l" eaLnBrk="1" hangingPunct="1"/>
            <a:r>
              <a:rPr lang="en-US" sz="1800" b="1" dirty="0" smtClean="0"/>
              <a:t>Small-scale</a:t>
            </a:r>
            <a:r>
              <a:rPr lang="en-US" sz="1800" b="1" dirty="0"/>
              <a:t>, </a:t>
            </a:r>
            <a:r>
              <a:rPr lang="en-US" sz="1800" b="1" dirty="0" smtClean="0"/>
              <a:t>low-cost</a:t>
            </a:r>
            <a:r>
              <a:rPr lang="en-US" sz="1800" b="1" dirty="0"/>
              <a:t>, </a:t>
            </a:r>
            <a:r>
              <a:rPr lang="en-US" sz="1800" b="1" dirty="0" smtClean="0"/>
              <a:t>high-availability, easy </a:t>
            </a:r>
            <a:r>
              <a:rPr lang="en-US" sz="1800" b="1" dirty="0"/>
              <a:t>to operate </a:t>
            </a:r>
            <a:r>
              <a:rPr lang="en-US" sz="1800" b="1" dirty="0" smtClean="0"/>
              <a:t>facilities</a:t>
            </a:r>
          </a:p>
          <a:p>
            <a:pPr lvl="1" algn="l" eaLnBrk="1" hangingPunct="1"/>
            <a:r>
              <a:rPr lang="en-US" sz="1800" b="1" dirty="0" smtClean="0"/>
              <a:t>Participate in testing at other facilities at Ames and other centers</a:t>
            </a:r>
            <a:endParaRPr lang="en-US" sz="1800" b="1" dirty="0"/>
          </a:p>
          <a:p>
            <a:pPr lvl="1" algn="l" eaLnBrk="1" hangingPunct="1"/>
            <a:r>
              <a:rPr lang="en-US" sz="1800" b="1" dirty="0" smtClean="0"/>
              <a:t>Develop, optimize, evaluate advanced flow instrumentation/techniques</a:t>
            </a:r>
          </a:p>
          <a:p>
            <a:pPr lvl="1" algn="l" eaLnBrk="1" hangingPunct="1"/>
            <a:r>
              <a:rPr lang="en-US" sz="1800" b="1" dirty="0" smtClean="0"/>
              <a:t>Field those techniques and instrumentation at all NASA facilities</a:t>
            </a:r>
          </a:p>
        </p:txBody>
      </p:sp>
    </p:spTree>
    <p:extLst>
      <p:ext uri="{BB962C8B-B14F-4D97-AF65-F5344CB8AC3E}">
        <p14:creationId xmlns:p14="http://schemas.microsoft.com/office/powerpoint/2010/main" val="2880456183"/>
      </p:ext>
    </p:extLst>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pic>
        <p:nvPicPr>
          <p:cNvPr id="2050" name="Picture 4" descr="fmllogo2"/>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5486400" y="3125788"/>
            <a:ext cx="3657600" cy="183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ctrTitle"/>
          </p:nvPr>
        </p:nvSpPr>
        <p:spPr>
          <a:xfrm>
            <a:off x="0" y="146870"/>
            <a:ext cx="8915400" cy="1077860"/>
          </a:xfrm>
        </p:spPr>
        <p:txBody>
          <a:bodyPr/>
          <a:lstStyle/>
          <a:p>
            <a:pPr algn="ctr" eaLnBrk="1" hangingPunct="1"/>
            <a:r>
              <a:rPr lang="en-US" sz="3200" b="1" dirty="0" smtClean="0"/>
              <a:t>NASA Ames Fluid Mechanics Lab (FML)</a:t>
            </a:r>
            <a:br>
              <a:rPr lang="en-US" sz="3200" b="1" dirty="0" smtClean="0"/>
            </a:br>
            <a:r>
              <a:rPr lang="en-US" sz="3200" b="1" dirty="0" smtClean="0"/>
              <a:t>Experimental Flow Facilities</a:t>
            </a:r>
          </a:p>
        </p:txBody>
      </p:sp>
      <p:sp>
        <p:nvSpPr>
          <p:cNvPr id="2052" name="Rectangle 3"/>
          <p:cNvSpPr>
            <a:spLocks noGrp="1" noChangeArrowheads="1"/>
          </p:cNvSpPr>
          <p:nvPr>
            <p:ph type="subTitle" idx="1"/>
          </p:nvPr>
        </p:nvSpPr>
        <p:spPr>
          <a:xfrm>
            <a:off x="381000" y="1447800"/>
            <a:ext cx="7010400" cy="4377225"/>
          </a:xfrm>
        </p:spPr>
        <p:txBody>
          <a:bodyPr/>
          <a:lstStyle/>
          <a:p>
            <a:pPr marL="342900" indent="-342900" algn="l" eaLnBrk="1" hangingPunct="1">
              <a:buFont typeface="Arial" pitchFamily="34" charset="0"/>
              <a:buChar char="•"/>
            </a:pPr>
            <a:r>
              <a:rPr lang="en-US" sz="2400" b="1" dirty="0" smtClean="0"/>
              <a:t>4” x 4” Probe Calibration Facility</a:t>
            </a:r>
          </a:p>
          <a:p>
            <a:pPr marL="342900" indent="-342900" algn="l" eaLnBrk="1" hangingPunct="1">
              <a:buFont typeface="Arial" pitchFamily="34" charset="0"/>
              <a:buChar char="•"/>
            </a:pPr>
            <a:r>
              <a:rPr lang="en-US" sz="2400" b="1" dirty="0" smtClean="0"/>
              <a:t>12” x 12” Research Tunnel</a:t>
            </a:r>
          </a:p>
          <a:p>
            <a:pPr marL="342900" indent="-342900" algn="l" eaLnBrk="1" hangingPunct="1">
              <a:buFont typeface="Arial" pitchFamily="34" charset="0"/>
              <a:buChar char="•"/>
            </a:pPr>
            <a:r>
              <a:rPr lang="en-US" sz="2400" b="1" dirty="0" smtClean="0"/>
              <a:t>14” x 14” </a:t>
            </a:r>
            <a:r>
              <a:rPr lang="en-US" sz="2400" b="1" dirty="0" err="1" smtClean="0"/>
              <a:t>Indraft</a:t>
            </a:r>
            <a:r>
              <a:rPr lang="en-US" sz="2400" b="1" dirty="0" smtClean="0"/>
              <a:t> Tunnel</a:t>
            </a:r>
          </a:p>
          <a:p>
            <a:pPr marL="342900" indent="-342900" algn="l" eaLnBrk="1" hangingPunct="1">
              <a:buFont typeface="Arial" pitchFamily="34" charset="0"/>
              <a:buChar char="•"/>
            </a:pPr>
            <a:r>
              <a:rPr lang="en-US" sz="2400" b="1" dirty="0" smtClean="0"/>
              <a:t>15” x 15” Blue </a:t>
            </a:r>
            <a:r>
              <a:rPr lang="en-US" sz="2400" b="1" dirty="0" err="1" smtClean="0"/>
              <a:t>Indraft</a:t>
            </a:r>
            <a:r>
              <a:rPr lang="en-US" sz="2400" b="1" dirty="0" smtClean="0"/>
              <a:t> Tunnel</a:t>
            </a:r>
          </a:p>
          <a:p>
            <a:pPr marL="342900" indent="-342900" algn="l" eaLnBrk="1" hangingPunct="1">
              <a:buFont typeface="Arial" pitchFamily="34" charset="0"/>
              <a:buChar char="•"/>
            </a:pPr>
            <a:r>
              <a:rPr lang="en-US" sz="2400" b="1" dirty="0" smtClean="0"/>
              <a:t>24” x 24” Blower Tunnel</a:t>
            </a:r>
          </a:p>
          <a:p>
            <a:pPr marL="800100" lvl="1" indent="-342900" algn="l" eaLnBrk="1" hangingPunct="1">
              <a:buFont typeface="Arial" pitchFamily="34" charset="0"/>
              <a:buChar char="•"/>
            </a:pPr>
            <a:r>
              <a:rPr lang="en-US" sz="2000" b="1" dirty="0" smtClean="0"/>
              <a:t>48” x 24” Test Section</a:t>
            </a:r>
          </a:p>
          <a:p>
            <a:pPr marL="342900" indent="-342900" algn="l" eaLnBrk="1" hangingPunct="1">
              <a:buFont typeface="Arial" pitchFamily="34" charset="0"/>
              <a:buChar char="•"/>
            </a:pPr>
            <a:r>
              <a:rPr lang="en-US" sz="2400" b="1" dirty="0" smtClean="0"/>
              <a:t>48” x 32” </a:t>
            </a:r>
            <a:r>
              <a:rPr lang="en-US" sz="2400" b="1" dirty="0" err="1" smtClean="0"/>
              <a:t>Indraft</a:t>
            </a:r>
            <a:r>
              <a:rPr lang="en-US" sz="2400" b="1" dirty="0" smtClean="0"/>
              <a:t> Facility</a:t>
            </a:r>
          </a:p>
          <a:p>
            <a:pPr marL="342900" indent="-342900" algn="l" eaLnBrk="1" hangingPunct="1">
              <a:buFont typeface="Arial" pitchFamily="34" charset="0"/>
              <a:buChar char="•"/>
            </a:pPr>
            <a:r>
              <a:rPr lang="en-US" sz="2400" b="1" dirty="0" smtClean="0"/>
              <a:t>17” Water Channel Facility</a:t>
            </a:r>
          </a:p>
          <a:p>
            <a:pPr marL="342900" indent="-342900" algn="l" eaLnBrk="1" hangingPunct="1">
              <a:buFont typeface="Arial" pitchFamily="34" charset="0"/>
              <a:buChar char="•"/>
            </a:pPr>
            <a:r>
              <a:rPr lang="en-US" sz="2400" b="1" dirty="0" smtClean="0"/>
              <a:t>12” Pipe Flow Facility</a:t>
            </a:r>
          </a:p>
          <a:p>
            <a:pPr marL="342900" indent="-342900" algn="l" eaLnBrk="1" hangingPunct="1">
              <a:buFont typeface="Arial" pitchFamily="34" charset="0"/>
              <a:buChar char="•"/>
            </a:pPr>
            <a:r>
              <a:rPr lang="en-US" sz="2400" b="1" dirty="0" smtClean="0"/>
              <a:t>Anechoic Wind Tunnel</a:t>
            </a:r>
          </a:p>
        </p:txBody>
      </p:sp>
    </p:spTree>
    <p:extLst>
      <p:ext uri="{BB962C8B-B14F-4D97-AF65-F5344CB8AC3E}">
        <p14:creationId xmlns:p14="http://schemas.microsoft.com/office/powerpoint/2010/main" val="2768989968"/>
      </p:ext>
    </p:extLst>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81"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41250" t="46332" r="24881" b="27641"/>
          <a:stretch/>
        </p:blipFill>
        <p:spPr bwMode="auto">
          <a:xfrm>
            <a:off x="762000" y="1600200"/>
            <a:ext cx="7506425" cy="4614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5"/>
          <p:cNvSpPr>
            <a:spLocks noGrp="1"/>
          </p:cNvSpPr>
          <p:nvPr>
            <p:ph type="ctrTitle"/>
          </p:nvPr>
        </p:nvSpPr>
        <p:spPr>
          <a:xfrm>
            <a:off x="838200" y="640126"/>
            <a:ext cx="7772400" cy="646973"/>
          </a:xfrm>
        </p:spPr>
        <p:txBody>
          <a:bodyPr/>
          <a:lstStyle/>
          <a:p>
            <a:pPr algn="ctr"/>
            <a:r>
              <a:rPr lang="en-US" sz="3600" b="1" dirty="0" smtClean="0"/>
              <a:t>Fluid Mechanics Laboratory</a:t>
            </a:r>
            <a:endParaRPr lang="en-US" sz="3600" b="1" dirty="0"/>
          </a:p>
        </p:txBody>
      </p:sp>
    </p:spTree>
    <p:extLst>
      <p:ext uri="{BB962C8B-B14F-4D97-AF65-F5344CB8AC3E}">
        <p14:creationId xmlns:p14="http://schemas.microsoft.com/office/powerpoint/2010/main" val="1666705435"/>
      </p:ext>
    </p:extLst>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DSC01017"/>
          <p:cNvPicPr>
            <a:picLocks noChangeAspect="1" noChangeArrowheads="1"/>
          </p:cNvPicPr>
          <p:nvPr/>
        </p:nvPicPr>
        <p:blipFill>
          <a:blip r:embed="rId2">
            <a:lum bright="6000"/>
            <a:extLst>
              <a:ext uri="{28A0092B-C50C-407E-A947-70E740481C1C}">
                <a14:useLocalDpi xmlns:a14="http://schemas.microsoft.com/office/drawing/2010/main" val="0"/>
              </a:ext>
            </a:extLst>
          </a:blip>
          <a:srcRect/>
          <a:stretch>
            <a:fillRect/>
          </a:stretch>
        </p:blipFill>
        <p:spPr bwMode="auto">
          <a:xfrm>
            <a:off x="228600" y="152400"/>
            <a:ext cx="5105400"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32x48w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799541"/>
            <a:ext cx="5105400" cy="405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5638800" y="228600"/>
            <a:ext cx="3338606" cy="461665"/>
          </a:xfrm>
          <a:prstGeom prst="rect">
            <a:avLst/>
          </a:prstGeom>
          <a:noFill/>
        </p:spPr>
        <p:txBody>
          <a:bodyPr wrap="none" rtlCol="0">
            <a:spAutoFit/>
          </a:bodyPr>
          <a:lstStyle/>
          <a:p>
            <a:r>
              <a:rPr lang="en-US" sz="2400" b="1" dirty="0" smtClean="0"/>
              <a:t>FML </a:t>
            </a:r>
            <a:r>
              <a:rPr lang="en-US" sz="2400" b="1" dirty="0" err="1" smtClean="0"/>
              <a:t>Indraft</a:t>
            </a:r>
            <a:r>
              <a:rPr lang="en-US" sz="2400" b="1" dirty="0" smtClean="0"/>
              <a:t> Facilities </a:t>
            </a:r>
            <a:endParaRPr lang="en-US" sz="2400" b="1" dirty="0"/>
          </a:p>
        </p:txBody>
      </p:sp>
      <p:sp>
        <p:nvSpPr>
          <p:cNvPr id="9" name="TextBox 8"/>
          <p:cNvSpPr txBox="1"/>
          <p:nvPr/>
        </p:nvSpPr>
        <p:spPr>
          <a:xfrm>
            <a:off x="5867400" y="2444031"/>
            <a:ext cx="2640531" cy="369332"/>
          </a:xfrm>
          <a:prstGeom prst="rect">
            <a:avLst/>
          </a:prstGeom>
          <a:noFill/>
        </p:spPr>
        <p:txBody>
          <a:bodyPr wrap="none" rtlCol="0">
            <a:spAutoFit/>
          </a:bodyPr>
          <a:lstStyle/>
          <a:p>
            <a:r>
              <a:rPr lang="en-US" b="1" dirty="0"/>
              <a:t>4</a:t>
            </a:r>
            <a:r>
              <a:rPr lang="en-US" b="1" dirty="0" smtClean="0"/>
              <a:t>8” X 32” Wind Tunnel</a:t>
            </a:r>
            <a:endParaRPr lang="en-US" b="1" dirty="0"/>
          </a:p>
        </p:txBody>
      </p:sp>
      <p:sp>
        <p:nvSpPr>
          <p:cNvPr id="10" name="TextBox 9"/>
          <p:cNvSpPr txBox="1"/>
          <p:nvPr/>
        </p:nvSpPr>
        <p:spPr>
          <a:xfrm>
            <a:off x="609600" y="4114800"/>
            <a:ext cx="2640531" cy="369332"/>
          </a:xfrm>
          <a:prstGeom prst="rect">
            <a:avLst/>
          </a:prstGeom>
          <a:noFill/>
        </p:spPr>
        <p:txBody>
          <a:bodyPr wrap="none" rtlCol="0">
            <a:spAutoFit/>
          </a:bodyPr>
          <a:lstStyle/>
          <a:p>
            <a:r>
              <a:rPr lang="en-US" b="1" dirty="0" smtClean="0"/>
              <a:t>14” X 14” Wind Tunnel</a:t>
            </a:r>
            <a:endParaRPr lang="en-US" b="1" dirty="0"/>
          </a:p>
        </p:txBody>
      </p:sp>
      <p:sp>
        <p:nvSpPr>
          <p:cNvPr id="11" name="Rectangle 10"/>
          <p:cNvSpPr/>
          <p:nvPr/>
        </p:nvSpPr>
        <p:spPr>
          <a:xfrm>
            <a:off x="5638800" y="228600"/>
            <a:ext cx="32004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8415826"/>
      </p:ext>
    </p:extLst>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preferRelativeResize="0">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a:stretch>
            <a:fillRect/>
          </a:stretch>
        </p:blipFill>
        <p:spPr bwMode="auto">
          <a:xfrm>
            <a:off x="76200" y="457200"/>
            <a:ext cx="4876800" cy="364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Wind Tunnel (2)"/>
          <p:cNvPicPr>
            <a:picLocks noChangeAspect="1" noChangeArrowheads="1"/>
          </p:cNvPicPr>
          <p:nvPr/>
        </p:nvPicPr>
        <p:blipFill rotWithShape="1">
          <a:blip r:embed="rId4">
            <a:lum bright="12000" contrast="6000"/>
            <a:extLst>
              <a:ext uri="{28A0092B-C50C-407E-A947-70E740481C1C}">
                <a14:useLocalDpi xmlns:a14="http://schemas.microsoft.com/office/drawing/2010/main" val="0"/>
              </a:ext>
            </a:extLst>
          </a:blip>
          <a:srcRect t="14802" b="21762"/>
          <a:stretch/>
        </p:blipFill>
        <p:spPr bwMode="auto">
          <a:xfrm>
            <a:off x="76200" y="4495800"/>
            <a:ext cx="5638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rotWithShape="1">
          <a:blip r:embed="rId5" cstate="print"/>
          <a:srcRect r="55351" b="50000"/>
          <a:stretch/>
        </p:blipFill>
        <p:spPr bwMode="auto">
          <a:xfrm>
            <a:off x="4724400" y="457200"/>
            <a:ext cx="4339133" cy="3646487"/>
          </a:xfrm>
          <a:prstGeom prst="rect">
            <a:avLst/>
          </a:prstGeom>
          <a:noFill/>
          <a:ln w="9525">
            <a:noFill/>
            <a:miter lim="800000"/>
            <a:headEnd/>
            <a:tailEnd/>
          </a:ln>
          <a:effectLst/>
        </p:spPr>
      </p:pic>
      <p:sp>
        <p:nvSpPr>
          <p:cNvPr id="9" name="TextBox 8"/>
          <p:cNvSpPr txBox="1"/>
          <p:nvPr/>
        </p:nvSpPr>
        <p:spPr>
          <a:xfrm>
            <a:off x="6096000" y="5105400"/>
            <a:ext cx="2677977" cy="830997"/>
          </a:xfrm>
          <a:prstGeom prst="rect">
            <a:avLst/>
          </a:prstGeom>
          <a:noFill/>
        </p:spPr>
        <p:txBody>
          <a:bodyPr wrap="none" rtlCol="0">
            <a:spAutoFit/>
          </a:bodyPr>
          <a:lstStyle/>
          <a:p>
            <a:pPr algn="ctr"/>
            <a:r>
              <a:rPr lang="en-US" sz="2400" b="1" dirty="0" smtClean="0"/>
              <a:t>FML Stand Alone</a:t>
            </a:r>
          </a:p>
          <a:p>
            <a:pPr algn="ctr"/>
            <a:r>
              <a:rPr lang="en-US" sz="2400" b="1" dirty="0" smtClean="0"/>
              <a:t> Facilities </a:t>
            </a:r>
            <a:endParaRPr lang="en-US" sz="2400" b="1" dirty="0"/>
          </a:p>
        </p:txBody>
      </p:sp>
      <p:sp>
        <p:nvSpPr>
          <p:cNvPr id="10" name="TextBox 9"/>
          <p:cNvSpPr txBox="1"/>
          <p:nvPr/>
        </p:nvSpPr>
        <p:spPr>
          <a:xfrm>
            <a:off x="315642" y="76200"/>
            <a:ext cx="4256358" cy="369332"/>
          </a:xfrm>
          <a:prstGeom prst="rect">
            <a:avLst/>
          </a:prstGeom>
          <a:noFill/>
        </p:spPr>
        <p:txBody>
          <a:bodyPr wrap="none" rtlCol="0">
            <a:spAutoFit/>
          </a:bodyPr>
          <a:lstStyle/>
          <a:p>
            <a:r>
              <a:rPr lang="en-US" b="1" dirty="0" smtClean="0"/>
              <a:t>12” X 12” Return-Circuit Wind Tunnel</a:t>
            </a:r>
            <a:endParaRPr lang="en-US" b="1" dirty="0"/>
          </a:p>
        </p:txBody>
      </p:sp>
      <p:sp>
        <p:nvSpPr>
          <p:cNvPr id="11" name="TextBox 10"/>
          <p:cNvSpPr txBox="1"/>
          <p:nvPr/>
        </p:nvSpPr>
        <p:spPr>
          <a:xfrm>
            <a:off x="5060307" y="76200"/>
            <a:ext cx="3474093" cy="369332"/>
          </a:xfrm>
          <a:prstGeom prst="rect">
            <a:avLst/>
          </a:prstGeom>
          <a:noFill/>
        </p:spPr>
        <p:txBody>
          <a:bodyPr wrap="none" rtlCol="0">
            <a:spAutoFit/>
          </a:bodyPr>
          <a:lstStyle/>
          <a:p>
            <a:r>
              <a:rPr lang="en-US" b="1" dirty="0" smtClean="0"/>
              <a:t>24” X 24” Blower Wind Tunnel</a:t>
            </a:r>
            <a:endParaRPr lang="en-US" b="1" dirty="0"/>
          </a:p>
        </p:txBody>
      </p:sp>
      <p:sp>
        <p:nvSpPr>
          <p:cNvPr id="12" name="TextBox 11"/>
          <p:cNvSpPr txBox="1"/>
          <p:nvPr/>
        </p:nvSpPr>
        <p:spPr>
          <a:xfrm>
            <a:off x="920604" y="4191000"/>
            <a:ext cx="3422796" cy="369332"/>
          </a:xfrm>
          <a:prstGeom prst="rect">
            <a:avLst/>
          </a:prstGeom>
          <a:noFill/>
        </p:spPr>
        <p:txBody>
          <a:bodyPr wrap="none" rtlCol="0">
            <a:spAutoFit/>
          </a:bodyPr>
          <a:lstStyle/>
          <a:p>
            <a:r>
              <a:rPr lang="en-US" b="1" dirty="0" smtClean="0"/>
              <a:t>14” X 14” </a:t>
            </a:r>
            <a:r>
              <a:rPr lang="en-US" b="1" dirty="0" err="1" smtClean="0"/>
              <a:t>Indraft</a:t>
            </a:r>
            <a:r>
              <a:rPr lang="en-US" b="1" dirty="0" smtClean="0"/>
              <a:t> Wind Tunnel</a:t>
            </a:r>
            <a:endParaRPr lang="en-US" b="1" dirty="0"/>
          </a:p>
        </p:txBody>
      </p:sp>
      <p:sp>
        <p:nvSpPr>
          <p:cNvPr id="2" name="Rectangle 1"/>
          <p:cNvSpPr/>
          <p:nvPr/>
        </p:nvSpPr>
        <p:spPr>
          <a:xfrm>
            <a:off x="6019800" y="5029200"/>
            <a:ext cx="2819400" cy="990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2939692"/>
      </p:ext>
    </p:extLst>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9" descr="SoncBoom_Model020"/>
          <p:cNvPicPr>
            <a:picLocks noChangeAspect="1" noChangeArrowheads="1"/>
          </p:cNvPicPr>
          <p:nvPr/>
        </p:nvPicPr>
        <p:blipFill>
          <a:blip r:embed="rId5" cstate="print"/>
          <a:srcRect l="16853" r="16853"/>
          <a:stretch>
            <a:fillRect/>
          </a:stretch>
        </p:blipFill>
        <p:spPr bwMode="auto">
          <a:xfrm>
            <a:off x="8210349" y="1482126"/>
            <a:ext cx="933651" cy="1672237"/>
          </a:xfrm>
          <a:prstGeom prst="rect">
            <a:avLst/>
          </a:prstGeom>
          <a:noFill/>
          <a:ln w="9525">
            <a:noFill/>
            <a:miter lim="800000"/>
            <a:headEnd/>
            <a:tailEnd/>
          </a:ln>
        </p:spPr>
      </p:pic>
      <p:sp>
        <p:nvSpPr>
          <p:cNvPr id="178178" name="Rectangle 2"/>
          <p:cNvSpPr>
            <a:spLocks noGrp="1" noChangeArrowheads="1"/>
          </p:cNvSpPr>
          <p:nvPr>
            <p:ph type="title"/>
          </p:nvPr>
        </p:nvSpPr>
        <p:spPr>
          <a:xfrm>
            <a:off x="242888" y="452838"/>
            <a:ext cx="8610600" cy="641350"/>
          </a:xfrm>
        </p:spPr>
        <p:txBody>
          <a:bodyPr/>
          <a:lstStyle/>
          <a:p>
            <a:pPr eaLnBrk="1" hangingPunct="1">
              <a:defRPr/>
            </a:pPr>
            <a:r>
              <a:rPr lang="en-US" sz="3600" b="1" dirty="0" smtClean="0"/>
              <a:t>Experimental Aero-Physics Branch (AOX)</a:t>
            </a:r>
          </a:p>
        </p:txBody>
      </p:sp>
      <p:sp>
        <p:nvSpPr>
          <p:cNvPr id="178180" name="Text Box 4"/>
          <p:cNvSpPr txBox="1">
            <a:spLocks noChangeArrowheads="1"/>
          </p:cNvSpPr>
          <p:nvPr/>
        </p:nvSpPr>
        <p:spPr bwMode="auto">
          <a:xfrm>
            <a:off x="1849438" y="-9512"/>
            <a:ext cx="5168900" cy="579437"/>
          </a:xfrm>
          <a:prstGeom prst="rect">
            <a:avLst/>
          </a:prstGeom>
          <a:noFill/>
          <a:ln w="9525">
            <a:noFill/>
            <a:miter lim="800000"/>
            <a:headEnd/>
            <a:tailEnd/>
          </a:ln>
          <a:effectLst/>
        </p:spPr>
        <p:txBody>
          <a:bodyPr>
            <a:spAutoFit/>
          </a:bodyPr>
          <a:lstStyle/>
          <a:p>
            <a:pPr>
              <a:defRPr/>
            </a:pPr>
            <a:r>
              <a:rPr lang="en-US" sz="3200" b="1" i="1" dirty="0">
                <a:solidFill>
                  <a:schemeClr val="tx2"/>
                </a:solidFill>
                <a:effectLst>
                  <a:outerShdw blurRad="38100" dist="38100" dir="2700000" algn="tl">
                    <a:srgbClr val="000000"/>
                  </a:outerShdw>
                </a:effectLst>
                <a:latin typeface="Times New Roman" pitchFamily="18" charset="0"/>
              </a:rPr>
              <a:t>NASA Ames Research Center</a:t>
            </a:r>
          </a:p>
        </p:txBody>
      </p:sp>
      <p:pic>
        <p:nvPicPr>
          <p:cNvPr id="19464" name="Picture 17" descr="Mvc-411xm"/>
          <p:cNvPicPr>
            <a:picLocks noChangeAspect="1" noChangeArrowheads="1"/>
          </p:cNvPicPr>
          <p:nvPr/>
        </p:nvPicPr>
        <p:blipFill>
          <a:blip r:embed="rId6" cstate="print">
            <a:lum bright="34000" contrast="30000"/>
          </a:blip>
          <a:srcRect l="8109" r="20102" b="33464"/>
          <a:stretch>
            <a:fillRect/>
          </a:stretch>
        </p:blipFill>
        <p:spPr bwMode="auto">
          <a:xfrm>
            <a:off x="0" y="2711450"/>
            <a:ext cx="1690688" cy="900113"/>
          </a:xfrm>
          <a:prstGeom prst="rect">
            <a:avLst/>
          </a:prstGeom>
          <a:noFill/>
          <a:ln w="9525">
            <a:noFill/>
            <a:miter lim="800000"/>
            <a:headEnd/>
            <a:tailEnd/>
          </a:ln>
        </p:spPr>
      </p:pic>
      <p:pic>
        <p:nvPicPr>
          <p:cNvPr id="19465" name="Picture 19"/>
          <p:cNvPicPr>
            <a:picLocks noChangeAspect="1" noChangeArrowheads="1"/>
          </p:cNvPicPr>
          <p:nvPr/>
        </p:nvPicPr>
        <p:blipFill>
          <a:blip r:embed="rId7" cstate="print"/>
          <a:srcRect/>
          <a:stretch>
            <a:fillRect/>
          </a:stretch>
        </p:blipFill>
        <p:spPr bwMode="auto">
          <a:xfrm>
            <a:off x="7426325" y="4117592"/>
            <a:ext cx="1717675" cy="1697037"/>
          </a:xfrm>
          <a:prstGeom prst="rect">
            <a:avLst/>
          </a:prstGeom>
          <a:noFill/>
          <a:ln w="9525">
            <a:noFill/>
            <a:miter lim="800000"/>
            <a:headEnd/>
            <a:tailEnd/>
          </a:ln>
        </p:spPr>
      </p:pic>
      <p:pic>
        <p:nvPicPr>
          <p:cNvPr id="19466" name="Picture 23" descr="STAR_40X80"/>
          <p:cNvPicPr>
            <a:picLocks noChangeAspect="1" noChangeArrowheads="1"/>
          </p:cNvPicPr>
          <p:nvPr/>
        </p:nvPicPr>
        <p:blipFill>
          <a:blip r:embed="rId8" cstate="print"/>
          <a:srcRect t="12646" r="32027" b="8357"/>
          <a:stretch>
            <a:fillRect/>
          </a:stretch>
        </p:blipFill>
        <p:spPr bwMode="auto">
          <a:xfrm>
            <a:off x="0" y="1431925"/>
            <a:ext cx="1177925" cy="1422400"/>
          </a:xfrm>
          <a:prstGeom prst="rect">
            <a:avLst/>
          </a:prstGeom>
          <a:noFill/>
          <a:ln w="9525">
            <a:noFill/>
            <a:miter lim="800000"/>
            <a:headEnd/>
            <a:tailEnd/>
          </a:ln>
        </p:spPr>
      </p:pic>
      <p:pic>
        <p:nvPicPr>
          <p:cNvPr id="19468" name="Picture 30" descr="Picture1"/>
          <p:cNvPicPr>
            <a:picLocks noChangeAspect="1" noChangeArrowheads="1"/>
          </p:cNvPicPr>
          <p:nvPr/>
        </p:nvPicPr>
        <p:blipFill>
          <a:blip r:embed="rId9" cstate="print"/>
          <a:srcRect t="13393" r="14822" b="17857"/>
          <a:stretch>
            <a:fillRect/>
          </a:stretch>
        </p:blipFill>
        <p:spPr bwMode="auto">
          <a:xfrm>
            <a:off x="2632075" y="2990850"/>
            <a:ext cx="2287588" cy="1225550"/>
          </a:xfrm>
          <a:prstGeom prst="rect">
            <a:avLst/>
          </a:prstGeom>
          <a:noFill/>
          <a:ln w="9525">
            <a:noFill/>
            <a:miter lim="800000"/>
            <a:headEnd/>
            <a:tailEnd/>
          </a:ln>
        </p:spPr>
      </p:pic>
      <p:pic>
        <p:nvPicPr>
          <p:cNvPr id="19470" name="Picture 4"/>
          <p:cNvPicPr>
            <a:picLocks noChangeAspect="1"/>
          </p:cNvPicPr>
          <p:nvPr/>
        </p:nvPicPr>
        <p:blipFill>
          <a:blip r:embed="rId10" cstate="print"/>
          <a:srcRect b="7047"/>
          <a:stretch>
            <a:fillRect/>
          </a:stretch>
        </p:blipFill>
        <p:spPr bwMode="auto">
          <a:xfrm>
            <a:off x="2362200" y="1730375"/>
            <a:ext cx="2474913" cy="1292225"/>
          </a:xfrm>
          <a:prstGeom prst="rect">
            <a:avLst/>
          </a:prstGeom>
          <a:noFill/>
          <a:ln w="9525">
            <a:noFill/>
            <a:miter lim="800000"/>
            <a:headEnd/>
            <a:tailEnd/>
          </a:ln>
        </p:spPr>
      </p:pic>
      <p:pic>
        <p:nvPicPr>
          <p:cNvPr id="178194" name="Picture 18"/>
          <p:cNvPicPr>
            <a:picLocks noChangeAspect="1" noChangeArrowheads="1"/>
          </p:cNvPicPr>
          <p:nvPr/>
        </p:nvPicPr>
        <p:blipFill>
          <a:blip r:embed="rId11" cstate="print"/>
          <a:srcRect l="13951" t="7143" r="23340" b="9343"/>
          <a:stretch>
            <a:fillRect/>
          </a:stretch>
        </p:blipFill>
        <p:spPr bwMode="auto">
          <a:xfrm>
            <a:off x="1277938" y="2803525"/>
            <a:ext cx="1484312" cy="1481138"/>
          </a:xfrm>
          <a:prstGeom prst="rect">
            <a:avLst/>
          </a:prstGeom>
          <a:noFill/>
          <a:ln w="12700">
            <a:noFill/>
            <a:miter lim="800000"/>
            <a:headEnd/>
            <a:tailEnd/>
          </a:ln>
          <a:effectLst>
            <a:outerShdw dist="35921" dir="2700000" algn="ctr" rotWithShape="0">
              <a:schemeClr val="bg2"/>
            </a:outerShdw>
          </a:effectLst>
        </p:spPr>
      </p:pic>
      <p:pic>
        <p:nvPicPr>
          <p:cNvPr id="19472" name="Picture 20" descr="043901"/>
          <p:cNvPicPr>
            <a:picLocks noChangeAspect="1" noChangeArrowheads="1"/>
          </p:cNvPicPr>
          <p:nvPr/>
        </p:nvPicPr>
        <p:blipFill>
          <a:blip r:embed="rId12" cstate="print"/>
          <a:srcRect/>
          <a:stretch>
            <a:fillRect/>
          </a:stretch>
        </p:blipFill>
        <p:spPr bwMode="auto">
          <a:xfrm>
            <a:off x="1179513" y="1735138"/>
            <a:ext cx="1646237" cy="1230312"/>
          </a:xfrm>
          <a:prstGeom prst="rect">
            <a:avLst/>
          </a:prstGeom>
          <a:noFill/>
          <a:ln w="9525">
            <a:noFill/>
            <a:miter lim="800000"/>
            <a:headEnd/>
            <a:tailEnd/>
          </a:ln>
        </p:spPr>
      </p:pic>
      <p:pic>
        <p:nvPicPr>
          <p:cNvPr id="19474" name="Picture 10"/>
          <p:cNvPicPr>
            <a:picLocks noChangeAspect="1" noChangeArrowheads="1"/>
          </p:cNvPicPr>
          <p:nvPr/>
        </p:nvPicPr>
        <p:blipFill>
          <a:blip r:embed="rId13" cstate="print"/>
          <a:srcRect/>
          <a:stretch>
            <a:fillRect/>
          </a:stretch>
        </p:blipFill>
        <p:spPr bwMode="auto">
          <a:xfrm>
            <a:off x="4784725" y="1731963"/>
            <a:ext cx="1766888" cy="1390650"/>
          </a:xfrm>
          <a:prstGeom prst="rect">
            <a:avLst/>
          </a:prstGeom>
          <a:noFill/>
          <a:ln w="9525">
            <a:noFill/>
            <a:miter lim="800000"/>
            <a:headEnd/>
            <a:tailEnd/>
          </a:ln>
        </p:spPr>
      </p:pic>
      <p:pic>
        <p:nvPicPr>
          <p:cNvPr id="19476" name="Picture 25" descr="model-waterchannel"/>
          <p:cNvPicPr>
            <a:picLocks noChangeAspect="1" noChangeArrowheads="1"/>
          </p:cNvPicPr>
          <p:nvPr/>
        </p:nvPicPr>
        <p:blipFill>
          <a:blip r:embed="rId14" cstate="print"/>
          <a:srcRect/>
          <a:stretch>
            <a:fillRect/>
          </a:stretch>
        </p:blipFill>
        <p:spPr bwMode="auto">
          <a:xfrm>
            <a:off x="739775" y="4116388"/>
            <a:ext cx="1408113" cy="1057275"/>
          </a:xfrm>
          <a:prstGeom prst="rect">
            <a:avLst/>
          </a:prstGeom>
          <a:noFill/>
          <a:ln w="9525">
            <a:noFill/>
            <a:miter lim="800000"/>
            <a:headEnd/>
            <a:tailEnd/>
          </a:ln>
        </p:spPr>
      </p:pic>
      <p:pic>
        <p:nvPicPr>
          <p:cNvPr id="19478" name="Picture 26" descr="CEV_PSP_crop_Big Model in 11ft 4"/>
          <p:cNvPicPr>
            <a:picLocks noChangeAspect="1" noChangeArrowheads="1"/>
          </p:cNvPicPr>
          <p:nvPr/>
        </p:nvPicPr>
        <p:blipFill>
          <a:blip r:embed="rId15" cstate="print"/>
          <a:srcRect/>
          <a:stretch>
            <a:fillRect/>
          </a:stretch>
        </p:blipFill>
        <p:spPr bwMode="auto">
          <a:xfrm>
            <a:off x="6959600" y="3109913"/>
            <a:ext cx="2184400" cy="1012825"/>
          </a:xfrm>
          <a:prstGeom prst="rect">
            <a:avLst/>
          </a:prstGeom>
          <a:noFill/>
          <a:ln w="9525">
            <a:noFill/>
            <a:miter lim="800000"/>
            <a:headEnd/>
            <a:tailEnd/>
          </a:ln>
        </p:spPr>
      </p:pic>
      <p:pic>
        <p:nvPicPr>
          <p:cNvPr id="19481" name="Picture 16" descr="Tennis_Nospin_0700_FinJT_Crop0902"/>
          <p:cNvPicPr>
            <a:picLocks noChangeAspect="1" noChangeArrowheads="1"/>
          </p:cNvPicPr>
          <p:nvPr/>
        </p:nvPicPr>
        <p:blipFill>
          <a:blip r:embed="rId16" cstate="print"/>
          <a:srcRect r="12883"/>
          <a:stretch>
            <a:fillRect/>
          </a:stretch>
        </p:blipFill>
        <p:spPr bwMode="auto">
          <a:xfrm>
            <a:off x="7053279" y="5791718"/>
            <a:ext cx="2090721" cy="1066282"/>
          </a:xfrm>
          <a:prstGeom prst="rect">
            <a:avLst/>
          </a:prstGeom>
          <a:noFill/>
          <a:ln w="9525">
            <a:noFill/>
            <a:miter lim="800000"/>
            <a:headEnd/>
            <a:tailEnd/>
          </a:ln>
        </p:spPr>
      </p:pic>
      <p:pic>
        <p:nvPicPr>
          <p:cNvPr id="19483" name="Picture 35" descr="peregrine 959_Run1_Fused"/>
          <p:cNvPicPr>
            <a:picLocks noChangeAspect="1" noChangeArrowheads="1"/>
          </p:cNvPicPr>
          <p:nvPr/>
        </p:nvPicPr>
        <p:blipFill>
          <a:blip r:embed="rId17" cstate="print"/>
          <a:srcRect t="12762" b="18768"/>
          <a:stretch>
            <a:fillRect/>
          </a:stretch>
        </p:blipFill>
        <p:spPr bwMode="auto">
          <a:xfrm>
            <a:off x="-9525" y="4843463"/>
            <a:ext cx="1289050" cy="676275"/>
          </a:xfrm>
          <a:prstGeom prst="rect">
            <a:avLst/>
          </a:prstGeom>
          <a:noFill/>
          <a:ln w="9525">
            <a:noFill/>
            <a:miter lim="800000"/>
            <a:headEnd/>
            <a:tailEnd/>
          </a:ln>
        </p:spPr>
      </p:pic>
      <p:pic>
        <p:nvPicPr>
          <p:cNvPr id="19484" name="Picture 36" descr="Image_Fusion_Torch_0308"/>
          <p:cNvPicPr>
            <a:picLocks noChangeAspect="1" noChangeArrowheads="1"/>
          </p:cNvPicPr>
          <p:nvPr/>
        </p:nvPicPr>
        <p:blipFill>
          <a:blip r:embed="rId18" cstate="print"/>
          <a:srcRect l="65700" t="56250" r="11250" b="5624"/>
          <a:stretch>
            <a:fillRect/>
          </a:stretch>
        </p:blipFill>
        <p:spPr bwMode="auto">
          <a:xfrm>
            <a:off x="-7048" y="5493118"/>
            <a:ext cx="1248708" cy="1355257"/>
          </a:xfrm>
          <a:prstGeom prst="rect">
            <a:avLst/>
          </a:prstGeom>
          <a:noFill/>
          <a:ln w="9525">
            <a:noFill/>
            <a:miter lim="800000"/>
            <a:headEnd/>
            <a:tailEnd/>
          </a:ln>
        </p:spPr>
      </p:pic>
      <p:pic>
        <p:nvPicPr>
          <p:cNvPr id="29" name="Picture 28" descr="60AA_9X7_schlieren_Separation2"/>
          <p:cNvPicPr>
            <a:picLocks noChangeAspect="1" noChangeArrowheads="1"/>
          </p:cNvPicPr>
          <p:nvPr/>
        </p:nvPicPr>
        <p:blipFill>
          <a:blip r:embed="rId19" cstate="print"/>
          <a:srcRect/>
          <a:stretch>
            <a:fillRect/>
          </a:stretch>
        </p:blipFill>
        <p:spPr bwMode="auto">
          <a:xfrm>
            <a:off x="3943585" y="2850663"/>
            <a:ext cx="859419" cy="775187"/>
          </a:xfrm>
          <a:prstGeom prst="rect">
            <a:avLst/>
          </a:prstGeom>
          <a:noFill/>
          <a:ln w="9525">
            <a:noFill/>
            <a:miter lim="800000"/>
            <a:headEnd/>
            <a:tailEnd/>
          </a:ln>
        </p:spPr>
      </p:pic>
      <p:pic>
        <p:nvPicPr>
          <p:cNvPr id="19467" name="Picture 28" descr="60-AA-3"/>
          <p:cNvPicPr>
            <a:picLocks noChangeAspect="1" noChangeArrowheads="1"/>
          </p:cNvPicPr>
          <p:nvPr/>
        </p:nvPicPr>
        <p:blipFill>
          <a:blip r:embed="rId20" cstate="print"/>
          <a:srcRect t="4706" b="10823"/>
          <a:stretch>
            <a:fillRect/>
          </a:stretch>
        </p:blipFill>
        <p:spPr bwMode="auto">
          <a:xfrm>
            <a:off x="2032000" y="4127500"/>
            <a:ext cx="2039938" cy="1144588"/>
          </a:xfrm>
          <a:prstGeom prst="rect">
            <a:avLst/>
          </a:prstGeom>
          <a:noFill/>
          <a:ln w="9525">
            <a:noFill/>
            <a:miter lim="800000"/>
            <a:headEnd/>
            <a:tailEnd/>
          </a:ln>
        </p:spPr>
      </p:pic>
      <p:pic>
        <p:nvPicPr>
          <p:cNvPr id="31" name="Picture 3" descr="FAITH_WC_Emily_0309_01"/>
          <p:cNvPicPr>
            <a:picLocks noChangeAspect="1" noChangeArrowheads="1"/>
          </p:cNvPicPr>
          <p:nvPr/>
        </p:nvPicPr>
        <p:blipFill>
          <a:blip r:embed="rId21" cstate="email"/>
          <a:srcRect/>
          <a:stretch>
            <a:fillRect/>
          </a:stretch>
        </p:blipFill>
        <p:spPr bwMode="auto">
          <a:xfrm>
            <a:off x="4802204" y="2926080"/>
            <a:ext cx="2178325" cy="1277006"/>
          </a:xfrm>
          <a:prstGeom prst="rect">
            <a:avLst/>
          </a:prstGeom>
          <a:noFill/>
          <a:ln w="9525">
            <a:noFill/>
            <a:miter lim="800000"/>
            <a:headEnd/>
            <a:tailEnd/>
          </a:ln>
        </p:spPr>
      </p:pic>
      <p:pic>
        <p:nvPicPr>
          <p:cNvPr id="19475" name="Picture 11" descr="f181"/>
          <p:cNvPicPr>
            <a:picLocks noChangeAspect="1" noChangeArrowheads="1"/>
          </p:cNvPicPr>
          <p:nvPr/>
        </p:nvPicPr>
        <p:blipFill>
          <a:blip r:embed="rId22" cstate="print"/>
          <a:srcRect/>
          <a:stretch>
            <a:fillRect/>
          </a:stretch>
        </p:blipFill>
        <p:spPr bwMode="auto">
          <a:xfrm>
            <a:off x="6464300" y="1731463"/>
            <a:ext cx="1860550" cy="1373187"/>
          </a:xfrm>
          <a:prstGeom prst="rect">
            <a:avLst/>
          </a:prstGeom>
          <a:noFill/>
          <a:ln w="9525">
            <a:noFill/>
            <a:miter lim="800000"/>
            <a:headEnd/>
            <a:tailEnd/>
          </a:ln>
        </p:spPr>
      </p:pic>
      <p:pic>
        <p:nvPicPr>
          <p:cNvPr id="30" name="Picture 9" descr="M1"/>
          <p:cNvPicPr>
            <a:picLocks noChangeAspect="1" noChangeArrowheads="1"/>
          </p:cNvPicPr>
          <p:nvPr/>
        </p:nvPicPr>
        <p:blipFill>
          <a:blip r:embed="rId23" cstate="print"/>
          <a:srcRect/>
          <a:stretch>
            <a:fillRect/>
          </a:stretch>
        </p:blipFill>
        <p:spPr bwMode="auto">
          <a:xfrm>
            <a:off x="5342021" y="4110788"/>
            <a:ext cx="2281187" cy="805743"/>
          </a:xfrm>
          <a:prstGeom prst="rect">
            <a:avLst/>
          </a:prstGeom>
          <a:noFill/>
        </p:spPr>
      </p:pic>
      <p:pic>
        <p:nvPicPr>
          <p:cNvPr id="32" name="Picture 31" descr="sts135_fused_split.jpg"/>
          <p:cNvPicPr>
            <a:picLocks noChangeAspect="1"/>
          </p:cNvPicPr>
          <p:nvPr/>
        </p:nvPicPr>
        <p:blipFill>
          <a:blip r:embed="rId24" cstate="print"/>
          <a:stretch>
            <a:fillRect/>
          </a:stretch>
        </p:blipFill>
        <p:spPr>
          <a:xfrm>
            <a:off x="1251285" y="5303520"/>
            <a:ext cx="2446525" cy="1544029"/>
          </a:xfrm>
          <a:prstGeom prst="rect">
            <a:avLst/>
          </a:prstGeom>
        </p:spPr>
      </p:pic>
      <p:pic>
        <p:nvPicPr>
          <p:cNvPr id="19469" name="Picture 21" descr="PSPPIVcombo100"/>
          <p:cNvPicPr>
            <a:picLocks noChangeAspect="1" noChangeArrowheads="1"/>
          </p:cNvPicPr>
          <p:nvPr/>
        </p:nvPicPr>
        <p:blipFill>
          <a:blip r:embed="rId25" cstate="print"/>
          <a:srcRect l="10872" t="12566" b="16016"/>
          <a:stretch>
            <a:fillRect/>
          </a:stretch>
        </p:blipFill>
        <p:spPr bwMode="auto">
          <a:xfrm>
            <a:off x="3506788" y="5267325"/>
            <a:ext cx="1628775" cy="1590675"/>
          </a:xfrm>
          <a:prstGeom prst="rect">
            <a:avLst/>
          </a:prstGeom>
          <a:noFill/>
          <a:ln w="9525">
            <a:noFill/>
            <a:miter lim="800000"/>
            <a:headEnd/>
            <a:tailEnd/>
          </a:ln>
        </p:spPr>
      </p:pic>
      <p:pic>
        <p:nvPicPr>
          <p:cNvPr id="33" name="51as schlieren.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26" cstate="print"/>
          <a:srcRect l="16039" t="12343" r="16746" b="14205"/>
          <a:stretch>
            <a:fillRect/>
          </a:stretch>
        </p:blipFill>
        <p:spPr>
          <a:xfrm>
            <a:off x="5151276" y="5431367"/>
            <a:ext cx="1951636" cy="1421811"/>
          </a:xfrm>
          <a:prstGeom prst="rect">
            <a:avLst/>
          </a:prstGeom>
        </p:spPr>
      </p:pic>
      <p:pic>
        <p:nvPicPr>
          <p:cNvPr id="19480" name="Picture 15"/>
          <p:cNvPicPr>
            <a:picLocks noChangeAspect="1" noChangeArrowheads="1"/>
          </p:cNvPicPr>
          <p:nvPr/>
        </p:nvPicPr>
        <p:blipFill>
          <a:blip r:embed="rId27" cstate="print"/>
          <a:srcRect r="1059" b="5405"/>
          <a:stretch>
            <a:fillRect/>
          </a:stretch>
        </p:blipFill>
        <p:spPr bwMode="auto">
          <a:xfrm>
            <a:off x="5130800" y="4941888"/>
            <a:ext cx="2540000" cy="904875"/>
          </a:xfrm>
          <a:prstGeom prst="rect">
            <a:avLst/>
          </a:prstGeom>
          <a:noFill/>
          <a:ln w="9525">
            <a:noFill/>
            <a:miter lim="800000"/>
            <a:headEnd/>
            <a:tailEnd/>
          </a:ln>
        </p:spPr>
      </p:pic>
      <p:pic>
        <p:nvPicPr>
          <p:cNvPr id="34" name="Picture 4" descr="CF 1.jpg"/>
          <p:cNvPicPr>
            <a:picLocks noChangeAspect="1"/>
          </p:cNvPicPr>
          <p:nvPr/>
        </p:nvPicPr>
        <p:blipFill>
          <a:blip r:embed="rId28" cstate="print"/>
          <a:srcRect l="1187" t="3057" r="13949"/>
          <a:stretch>
            <a:fillRect/>
          </a:stretch>
        </p:blipFill>
        <p:spPr bwMode="auto">
          <a:xfrm>
            <a:off x="3811610" y="4107579"/>
            <a:ext cx="1530417" cy="1147814"/>
          </a:xfrm>
          <a:prstGeom prst="rect">
            <a:avLst/>
          </a:prstGeom>
          <a:noFill/>
          <a:ln w="9525">
            <a:noFill/>
            <a:miter lim="800000"/>
            <a:headEnd/>
            <a:tailEnd/>
          </a:ln>
        </p:spPr>
      </p:pic>
      <p:pic>
        <p:nvPicPr>
          <p:cNvPr id="35" name="Picture 3" descr="st-1 fused single ID.jpg"/>
          <p:cNvPicPr>
            <a:picLocks noChangeAspect="1"/>
          </p:cNvPicPr>
          <p:nvPr/>
        </p:nvPicPr>
        <p:blipFill>
          <a:blip r:embed="rId29" cstate="print"/>
          <a:srcRect/>
          <a:stretch>
            <a:fillRect/>
          </a:stretch>
        </p:blipFill>
        <p:spPr bwMode="auto">
          <a:xfrm>
            <a:off x="14" y="3574494"/>
            <a:ext cx="1257383" cy="1257383"/>
          </a:xfrm>
          <a:prstGeom prst="rect">
            <a:avLst/>
          </a:prstGeom>
          <a:noFill/>
          <a:ln w="9525">
            <a:noFill/>
            <a:miter lim="800000"/>
            <a:headEnd/>
            <a:tailEnd/>
          </a:ln>
        </p:spPr>
      </p:pic>
      <p:sp>
        <p:nvSpPr>
          <p:cNvPr id="36" name="TextBox 35"/>
          <p:cNvSpPr txBox="1"/>
          <p:nvPr/>
        </p:nvSpPr>
        <p:spPr>
          <a:xfrm>
            <a:off x="1520434" y="1175047"/>
            <a:ext cx="6290505" cy="461665"/>
          </a:xfrm>
          <a:prstGeom prst="rect">
            <a:avLst/>
          </a:prstGeom>
          <a:noFill/>
        </p:spPr>
        <p:txBody>
          <a:bodyPr wrap="none" rtlCol="0">
            <a:spAutoFit/>
          </a:bodyPr>
          <a:lstStyle/>
          <a:p>
            <a:r>
              <a:rPr lang="en-US" sz="2400" b="1" dirty="0" smtClean="0">
                <a:solidFill>
                  <a:schemeClr val="tx2"/>
                </a:solidFill>
                <a:effectLst>
                  <a:outerShdw blurRad="38100" dist="38100" dir="2700000" algn="tl">
                    <a:srgbClr val="000000">
                      <a:alpha val="43137"/>
                    </a:srgbClr>
                  </a:outerShdw>
                </a:effectLst>
              </a:rPr>
              <a:t>Advanced Instrumentation Systems Overview </a:t>
            </a:r>
            <a:endParaRPr lang="en-US" sz="2400" b="1" dirty="0">
              <a:solidFill>
                <a:schemeClr val="tx2"/>
              </a:solidFill>
              <a:effectLst>
                <a:outerShdw blurRad="38100" dist="38100" dir="2700000" algn="tl">
                  <a:srgbClr val="000000">
                    <a:alpha val="43137"/>
                  </a:srgbClr>
                </a:outerShdw>
              </a:effectLst>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5"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3"/>
                                        </p:tgtEl>
                                      </p:cBhvr>
                                    </p:cmd>
                                  </p:childTnLst>
                                </p:cTn>
                              </p:par>
                            </p:childTnLst>
                          </p:cTn>
                        </p:par>
                      </p:childTnLst>
                    </p:cTn>
                  </p:par>
                </p:childTnLst>
              </p:cTn>
              <p:nextCondLst>
                <p:cond evt="onClick" delay="0">
                  <p:tgtEl>
                    <p:spTgt spid="33"/>
                  </p:tgtEl>
                </p:cond>
              </p:nextCondLst>
            </p:seq>
            <p:video>
              <p:cMediaNode>
                <p:cTn id="12" repeatCount="indefinite" fill="hold" display="0">
                  <p:stCondLst>
                    <p:cond delay="indefinite"/>
                  </p:stCondLst>
                  <p:endCondLst>
                    <p:cond evt="onNext" delay="0">
                      <p:tgtEl>
                        <p:sldTgt/>
                      </p:tgtEl>
                    </p:cond>
                    <p:cond evt="onPrev" delay="0">
                      <p:tgtEl>
                        <p:sldTgt/>
                      </p:tgtEl>
                    </p:cond>
                  </p:endCondLst>
                </p:cTn>
                <p:tgtEl>
                  <p:spTgt spid="3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descr="FAITH_WC_Emily_0309_01"/>
          <p:cNvPicPr>
            <a:picLocks noChangeAspect="1" noChangeArrowheads="1"/>
          </p:cNvPicPr>
          <p:nvPr/>
        </p:nvPicPr>
        <p:blipFill>
          <a:blip r:embed="rId3" cstate="print"/>
          <a:srcRect/>
          <a:stretch>
            <a:fillRect/>
          </a:stretch>
        </p:blipFill>
        <p:spPr bwMode="auto">
          <a:xfrm>
            <a:off x="3733800" y="0"/>
            <a:ext cx="4227513" cy="2819400"/>
          </a:xfrm>
          <a:prstGeom prst="rect">
            <a:avLst/>
          </a:prstGeom>
          <a:noFill/>
          <a:ln w="9525">
            <a:noFill/>
            <a:miter lim="800000"/>
            <a:headEnd/>
            <a:tailEnd/>
          </a:ln>
        </p:spPr>
      </p:pic>
      <p:pic>
        <p:nvPicPr>
          <p:cNvPr id="2051" name="Picture 13" descr="_MG_5999"/>
          <p:cNvPicPr>
            <a:picLocks noChangeAspect="1" noChangeArrowheads="1"/>
          </p:cNvPicPr>
          <p:nvPr/>
        </p:nvPicPr>
        <p:blipFill>
          <a:blip r:embed="rId4" cstate="print"/>
          <a:srcRect l="26463" t="1651" r="9064" b="8371"/>
          <a:stretch>
            <a:fillRect/>
          </a:stretch>
        </p:blipFill>
        <p:spPr bwMode="auto">
          <a:xfrm>
            <a:off x="609600" y="2438400"/>
            <a:ext cx="2667000" cy="2451100"/>
          </a:xfrm>
          <a:prstGeom prst="rect">
            <a:avLst/>
          </a:prstGeom>
          <a:noFill/>
          <a:ln w="9525">
            <a:noFill/>
            <a:miter lim="800000"/>
            <a:headEnd/>
            <a:tailEnd/>
          </a:ln>
        </p:spPr>
      </p:pic>
      <p:pic>
        <p:nvPicPr>
          <p:cNvPr id="2052" name="Picture 19" descr="_MG_5960"/>
          <p:cNvPicPr>
            <a:picLocks noChangeAspect="1" noChangeArrowheads="1"/>
          </p:cNvPicPr>
          <p:nvPr/>
        </p:nvPicPr>
        <p:blipFill>
          <a:blip r:embed="rId5" cstate="print">
            <a:lum contrast="20000"/>
          </a:blip>
          <a:srcRect l="3152" b="3177"/>
          <a:stretch>
            <a:fillRect/>
          </a:stretch>
        </p:blipFill>
        <p:spPr bwMode="auto">
          <a:xfrm>
            <a:off x="0" y="2438400"/>
            <a:ext cx="895350" cy="2998788"/>
          </a:xfrm>
          <a:prstGeom prst="rect">
            <a:avLst/>
          </a:prstGeom>
          <a:noFill/>
          <a:ln w="9525">
            <a:noFill/>
            <a:miter lim="800000"/>
            <a:headEnd/>
            <a:tailEnd/>
          </a:ln>
        </p:spPr>
      </p:pic>
      <p:pic>
        <p:nvPicPr>
          <p:cNvPr id="2053" name="Picture 5" descr="_MG_6023"/>
          <p:cNvPicPr>
            <a:picLocks noChangeAspect="1" noChangeArrowheads="1"/>
          </p:cNvPicPr>
          <p:nvPr/>
        </p:nvPicPr>
        <p:blipFill>
          <a:blip r:embed="rId6" cstate="print"/>
          <a:srcRect t="8125" b="2982"/>
          <a:stretch>
            <a:fillRect/>
          </a:stretch>
        </p:blipFill>
        <p:spPr bwMode="auto">
          <a:xfrm>
            <a:off x="7924800" y="0"/>
            <a:ext cx="1219200" cy="4110038"/>
          </a:xfrm>
          <a:prstGeom prst="rect">
            <a:avLst/>
          </a:prstGeom>
          <a:noFill/>
          <a:ln w="9525">
            <a:noFill/>
            <a:miter lim="800000"/>
            <a:headEnd/>
            <a:tailEnd/>
          </a:ln>
        </p:spPr>
      </p:pic>
      <p:pic>
        <p:nvPicPr>
          <p:cNvPr id="2054" name="Picture 6" descr="_MG_4463"/>
          <p:cNvPicPr>
            <a:picLocks noChangeAspect="1" noChangeArrowheads="1"/>
          </p:cNvPicPr>
          <p:nvPr/>
        </p:nvPicPr>
        <p:blipFill>
          <a:blip r:embed="rId7" cstate="print">
            <a:lum bright="10000"/>
          </a:blip>
          <a:srcRect t="12990" b="2948"/>
          <a:stretch>
            <a:fillRect/>
          </a:stretch>
        </p:blipFill>
        <p:spPr bwMode="auto">
          <a:xfrm>
            <a:off x="2514600" y="4953000"/>
            <a:ext cx="5346700" cy="1905000"/>
          </a:xfrm>
          <a:prstGeom prst="rect">
            <a:avLst/>
          </a:prstGeom>
          <a:noFill/>
          <a:ln w="9525">
            <a:noFill/>
            <a:miter lim="800000"/>
            <a:headEnd/>
            <a:tailEnd/>
          </a:ln>
        </p:spPr>
      </p:pic>
      <p:pic>
        <p:nvPicPr>
          <p:cNvPr id="2055" name="Picture 7" descr="_MG_4140"/>
          <p:cNvPicPr>
            <a:picLocks noChangeAspect="1" noChangeArrowheads="1"/>
          </p:cNvPicPr>
          <p:nvPr/>
        </p:nvPicPr>
        <p:blipFill>
          <a:blip r:embed="rId8" cstate="print"/>
          <a:srcRect l="5263" t="14972" r="11110" b="12045"/>
          <a:stretch>
            <a:fillRect/>
          </a:stretch>
        </p:blipFill>
        <p:spPr bwMode="auto">
          <a:xfrm>
            <a:off x="0" y="0"/>
            <a:ext cx="3973513" cy="1219200"/>
          </a:xfrm>
          <a:prstGeom prst="rect">
            <a:avLst/>
          </a:prstGeom>
          <a:noFill/>
          <a:ln w="9525">
            <a:noFill/>
            <a:miter lim="800000"/>
            <a:headEnd/>
            <a:tailEnd/>
          </a:ln>
        </p:spPr>
      </p:pic>
      <p:pic>
        <p:nvPicPr>
          <p:cNvPr id="2056" name="Picture 10" descr="_MG_6284"/>
          <p:cNvPicPr>
            <a:picLocks noChangeAspect="1" noChangeArrowheads="1"/>
          </p:cNvPicPr>
          <p:nvPr/>
        </p:nvPicPr>
        <p:blipFill>
          <a:blip r:embed="rId9" cstate="print"/>
          <a:srcRect l="23836" t="9792" r="22673" b="22885"/>
          <a:stretch>
            <a:fillRect/>
          </a:stretch>
        </p:blipFill>
        <p:spPr bwMode="auto">
          <a:xfrm>
            <a:off x="6324600" y="2362200"/>
            <a:ext cx="1651000" cy="1557338"/>
          </a:xfrm>
          <a:prstGeom prst="rect">
            <a:avLst/>
          </a:prstGeom>
          <a:noFill/>
          <a:ln w="9525">
            <a:noFill/>
            <a:miter lim="800000"/>
            <a:headEnd/>
            <a:tailEnd/>
          </a:ln>
        </p:spPr>
      </p:pic>
      <p:pic>
        <p:nvPicPr>
          <p:cNvPr id="2057" name="Picture 15" descr="_MG_5971"/>
          <p:cNvPicPr>
            <a:picLocks noChangeAspect="1" noChangeArrowheads="1"/>
          </p:cNvPicPr>
          <p:nvPr/>
        </p:nvPicPr>
        <p:blipFill>
          <a:blip r:embed="rId10" cstate="print">
            <a:lum bright="10000"/>
          </a:blip>
          <a:srcRect l="9177"/>
          <a:stretch>
            <a:fillRect/>
          </a:stretch>
        </p:blipFill>
        <p:spPr bwMode="auto">
          <a:xfrm>
            <a:off x="0" y="4876800"/>
            <a:ext cx="2738438" cy="1981200"/>
          </a:xfrm>
          <a:prstGeom prst="rect">
            <a:avLst/>
          </a:prstGeom>
          <a:noFill/>
          <a:ln w="9525">
            <a:noFill/>
            <a:miter lim="800000"/>
            <a:headEnd/>
            <a:tailEnd/>
          </a:ln>
        </p:spPr>
      </p:pic>
      <p:pic>
        <p:nvPicPr>
          <p:cNvPr id="2058" name="Picture 16" descr="_MG_6205"/>
          <p:cNvPicPr>
            <a:picLocks noChangeAspect="1" noChangeArrowheads="1"/>
          </p:cNvPicPr>
          <p:nvPr/>
        </p:nvPicPr>
        <p:blipFill>
          <a:blip r:embed="rId11" cstate="print">
            <a:lum bright="20000"/>
          </a:blip>
          <a:srcRect l="9050" t="7834" r="23851" b="9453"/>
          <a:stretch>
            <a:fillRect/>
          </a:stretch>
        </p:blipFill>
        <p:spPr bwMode="auto">
          <a:xfrm>
            <a:off x="6319838" y="4862513"/>
            <a:ext cx="2824162" cy="1995487"/>
          </a:xfrm>
          <a:prstGeom prst="rect">
            <a:avLst/>
          </a:prstGeom>
          <a:noFill/>
          <a:ln w="9525">
            <a:noFill/>
            <a:miter lim="800000"/>
            <a:headEnd/>
            <a:tailEnd/>
          </a:ln>
        </p:spPr>
      </p:pic>
      <p:pic>
        <p:nvPicPr>
          <p:cNvPr id="2059" name="Picture 2" descr="_MG_6264"/>
          <p:cNvPicPr>
            <a:picLocks noChangeAspect="1" noChangeArrowheads="1"/>
          </p:cNvPicPr>
          <p:nvPr/>
        </p:nvPicPr>
        <p:blipFill>
          <a:blip r:embed="rId12" cstate="print">
            <a:lum bright="10000"/>
          </a:blip>
          <a:srcRect l="5876" t="34143" r="133" b="26561"/>
          <a:stretch>
            <a:fillRect/>
          </a:stretch>
        </p:blipFill>
        <p:spPr bwMode="auto">
          <a:xfrm>
            <a:off x="0" y="1219200"/>
            <a:ext cx="4133850" cy="1295400"/>
          </a:xfrm>
          <a:prstGeom prst="rect">
            <a:avLst/>
          </a:prstGeom>
          <a:noFill/>
          <a:ln w="9525">
            <a:noFill/>
            <a:miter lim="800000"/>
            <a:headEnd/>
            <a:tailEnd/>
          </a:ln>
        </p:spPr>
      </p:pic>
      <p:pic>
        <p:nvPicPr>
          <p:cNvPr id="2060" name="Picture 14" descr="_MG_5943"/>
          <p:cNvPicPr>
            <a:picLocks noChangeAspect="1" noChangeArrowheads="1"/>
          </p:cNvPicPr>
          <p:nvPr/>
        </p:nvPicPr>
        <p:blipFill>
          <a:blip r:embed="rId13" cstate="print">
            <a:lum bright="10000"/>
          </a:blip>
          <a:srcRect l="6973" t="9056" r="5873" b="8418"/>
          <a:stretch>
            <a:fillRect/>
          </a:stretch>
        </p:blipFill>
        <p:spPr bwMode="auto">
          <a:xfrm>
            <a:off x="6324600" y="3886200"/>
            <a:ext cx="2813050" cy="1023938"/>
          </a:xfrm>
          <a:prstGeom prst="rect">
            <a:avLst/>
          </a:prstGeom>
          <a:noFill/>
          <a:ln w="9525">
            <a:noFill/>
            <a:miter lim="800000"/>
            <a:headEnd/>
            <a:tailEnd/>
          </a:ln>
        </p:spPr>
      </p:pic>
      <p:pic>
        <p:nvPicPr>
          <p:cNvPr id="2061" name="Picture 3" descr="MVC-490X"/>
          <p:cNvPicPr>
            <a:picLocks noChangeAspect="1" noChangeArrowheads="1"/>
          </p:cNvPicPr>
          <p:nvPr/>
        </p:nvPicPr>
        <p:blipFill>
          <a:blip r:embed="rId14" cstate="print"/>
          <a:srcRect t="14917" r="5394" b="7182"/>
          <a:stretch>
            <a:fillRect/>
          </a:stretch>
        </p:blipFill>
        <p:spPr bwMode="auto">
          <a:xfrm>
            <a:off x="2362200" y="2514600"/>
            <a:ext cx="3962400" cy="2451100"/>
          </a:xfrm>
          <a:prstGeom prst="rect">
            <a:avLst/>
          </a:prstGeom>
          <a:noFill/>
          <a:ln w="38100">
            <a:solidFill>
              <a:schemeClr val="tx2"/>
            </a:solidFill>
            <a:miter lim="800000"/>
            <a:headEnd/>
            <a:tailEnd/>
          </a:ln>
        </p:spPr>
      </p:pic>
      <p:sp>
        <p:nvSpPr>
          <p:cNvPr id="2062" name="TextBox 18"/>
          <p:cNvSpPr txBox="1">
            <a:spLocks noChangeArrowheads="1"/>
          </p:cNvSpPr>
          <p:nvPr/>
        </p:nvSpPr>
        <p:spPr bwMode="auto">
          <a:xfrm>
            <a:off x="3226850" y="4495800"/>
            <a:ext cx="2480359" cy="523220"/>
          </a:xfrm>
          <a:prstGeom prst="rect">
            <a:avLst/>
          </a:prstGeom>
          <a:noFill/>
          <a:ln w="9525">
            <a:noFill/>
            <a:miter lim="800000"/>
            <a:headEnd/>
            <a:tailEnd/>
          </a:ln>
        </p:spPr>
        <p:txBody>
          <a:bodyPr wrap="none">
            <a:spAutoFit/>
          </a:bodyPr>
          <a:lstStyle/>
          <a:p>
            <a:r>
              <a:rPr lang="en-US" sz="2800" b="1" dirty="0">
                <a:latin typeface="Calibri" pitchFamily="34" charset="0"/>
              </a:rPr>
              <a:t>Water Channel </a:t>
            </a:r>
          </a:p>
        </p:txBody>
      </p:sp>
      <p:sp>
        <p:nvSpPr>
          <p:cNvPr id="15" name="TextBox 14"/>
          <p:cNvSpPr txBox="1"/>
          <p:nvPr/>
        </p:nvSpPr>
        <p:spPr>
          <a:xfrm>
            <a:off x="5499272" y="192521"/>
            <a:ext cx="2743251" cy="707886"/>
          </a:xfrm>
          <a:prstGeom prst="rect">
            <a:avLst/>
          </a:prstGeom>
          <a:noFill/>
        </p:spPr>
        <p:txBody>
          <a:bodyPr wrap="none" rtlCol="0">
            <a:spAutoFit/>
          </a:bodyPr>
          <a:lstStyle/>
          <a:p>
            <a:pPr algn="ctr"/>
            <a:r>
              <a:rPr lang="en-US" sz="2000" b="1" dirty="0" smtClean="0"/>
              <a:t>Flow Visualization</a:t>
            </a:r>
          </a:p>
          <a:p>
            <a:pPr algn="ctr"/>
            <a:r>
              <a:rPr lang="en-US" sz="2000" b="1" dirty="0" smtClean="0"/>
              <a:t>Using Fluorescent Dyes</a:t>
            </a:r>
            <a:endParaRPr lang="en-US" sz="2000" b="1" dirty="0"/>
          </a:p>
        </p:txBody>
      </p:sp>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itle 1"/>
          <p:cNvSpPr>
            <a:spLocks noGrp="1"/>
          </p:cNvSpPr>
          <p:nvPr>
            <p:ph type="title"/>
          </p:nvPr>
        </p:nvSpPr>
        <p:spPr>
          <a:xfrm>
            <a:off x="385011" y="318021"/>
            <a:ext cx="8499108" cy="1077860"/>
          </a:xfrm>
        </p:spPr>
        <p:txBody>
          <a:bodyPr/>
          <a:lstStyle/>
          <a:p>
            <a:pPr algn="ctr" eaLnBrk="1" hangingPunct="1"/>
            <a:r>
              <a:rPr lang="en-US" sz="3200" b="1" dirty="0" smtClean="0">
                <a:ea typeface="ＭＳ Ｐゴシック" pitchFamily="-109" charset="-128"/>
              </a:rPr>
              <a:t>FAITH: Water Channel Flow Visualization </a:t>
            </a:r>
            <a:br>
              <a:rPr lang="en-US" sz="3200" b="1" dirty="0" smtClean="0">
                <a:ea typeface="ＭＳ Ｐゴシック" pitchFamily="-109" charset="-128"/>
              </a:rPr>
            </a:br>
            <a:r>
              <a:rPr lang="en-US" sz="3200" b="1" dirty="0" smtClean="0">
                <a:ea typeface="ＭＳ Ｐゴシック" pitchFamily="-109" charset="-128"/>
              </a:rPr>
              <a:t>Experiments</a:t>
            </a:r>
          </a:p>
        </p:txBody>
      </p:sp>
      <p:pic>
        <p:nvPicPr>
          <p:cNvPr id="4" name="FAITH_HeavyDye_FV_0110.wmv">
            <a:hlinkClick r:id="" action="ppaction://media"/>
          </p:cNvPr>
          <p:cNvPicPr>
            <a:picLocks noRot="1" noChangeAspect="1"/>
          </p:cNvPicPr>
          <p:nvPr>
            <a:videoFile r:link="rId1"/>
          </p:nvPr>
        </p:nvPicPr>
        <p:blipFill>
          <a:blip r:embed="rId3"/>
          <a:stretch>
            <a:fillRect/>
          </a:stretch>
        </p:blipFill>
        <p:spPr>
          <a:xfrm>
            <a:off x="1162251" y="1682014"/>
            <a:ext cx="6858000" cy="4572000"/>
          </a:xfrm>
          <a:prstGeom prst="rect">
            <a:avLst/>
          </a:prstGeom>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98525" y="1108500"/>
            <a:ext cx="5549900" cy="1016305"/>
          </a:xfrm>
        </p:spPr>
        <p:txBody>
          <a:bodyPr/>
          <a:lstStyle/>
          <a:p>
            <a:pPr marL="285750" indent="-228600" eaLnBrk="1" hangingPunct="1">
              <a:spcBef>
                <a:spcPct val="0"/>
              </a:spcBef>
            </a:pPr>
            <a:r>
              <a:rPr lang="en-US" sz="2000" dirty="0" smtClean="0"/>
              <a:t>4-Hole Unsteady Pressure Probe</a:t>
            </a:r>
          </a:p>
          <a:p>
            <a:pPr marL="285750" indent="-228600" eaLnBrk="1" hangingPunct="1">
              <a:spcBef>
                <a:spcPct val="0"/>
              </a:spcBef>
            </a:pPr>
            <a:r>
              <a:rPr lang="en-US" sz="2000" dirty="0" smtClean="0"/>
              <a:t>3-D Unsteady (&lt;1 </a:t>
            </a:r>
            <a:r>
              <a:rPr lang="en-US" sz="2000" dirty="0" err="1" smtClean="0"/>
              <a:t>Khz</a:t>
            </a:r>
            <a:r>
              <a:rPr lang="en-US" sz="2000" dirty="0" smtClean="0"/>
              <a:t>) Velocity</a:t>
            </a:r>
          </a:p>
          <a:p>
            <a:pPr marL="285750" indent="-228600" eaLnBrk="1" hangingPunct="1">
              <a:spcBef>
                <a:spcPct val="0"/>
              </a:spcBef>
            </a:pPr>
            <a:r>
              <a:rPr lang="en-US" sz="2000" b="1" dirty="0" smtClean="0"/>
              <a:t>Attached to 3-D Traversing Mechanism</a:t>
            </a:r>
          </a:p>
        </p:txBody>
      </p:sp>
      <p:sp>
        <p:nvSpPr>
          <p:cNvPr id="3076" name="Rectangle 4"/>
          <p:cNvSpPr>
            <a:spLocks noGrp="1" noChangeArrowheads="1"/>
          </p:cNvSpPr>
          <p:nvPr>
            <p:ph type="title"/>
          </p:nvPr>
        </p:nvSpPr>
        <p:spPr>
          <a:xfrm>
            <a:off x="847000" y="392415"/>
            <a:ext cx="4419600" cy="585418"/>
          </a:xfrm>
        </p:spPr>
        <p:txBody>
          <a:bodyPr/>
          <a:lstStyle/>
          <a:p>
            <a:pPr eaLnBrk="1" hangingPunct="1"/>
            <a:r>
              <a:rPr lang="en-US" b="1" dirty="0" smtClean="0"/>
              <a:t>“Cobra” Probe</a:t>
            </a:r>
          </a:p>
        </p:txBody>
      </p:sp>
      <p:grpSp>
        <p:nvGrpSpPr>
          <p:cNvPr id="121" name="Group 120"/>
          <p:cNvGrpSpPr/>
          <p:nvPr/>
        </p:nvGrpSpPr>
        <p:grpSpPr>
          <a:xfrm>
            <a:off x="5977725" y="2743200"/>
            <a:ext cx="3089275" cy="3962400"/>
            <a:chOff x="5977725" y="2743200"/>
            <a:chExt cx="3089275" cy="3962400"/>
          </a:xfrm>
        </p:grpSpPr>
        <p:pic>
          <p:nvPicPr>
            <p:cNvPr id="3074" name="Picture 2" descr="cobraschm"/>
            <p:cNvPicPr>
              <a:picLocks noChangeAspect="1" noChangeArrowheads="1"/>
            </p:cNvPicPr>
            <p:nvPr/>
          </p:nvPicPr>
          <p:blipFill>
            <a:blip r:embed="rId2" cstate="print"/>
            <a:srcRect/>
            <a:stretch>
              <a:fillRect/>
            </a:stretch>
          </p:blipFill>
          <p:spPr bwMode="auto">
            <a:xfrm>
              <a:off x="5977725" y="2743200"/>
              <a:ext cx="3089275" cy="3886200"/>
            </a:xfrm>
            <a:prstGeom prst="rect">
              <a:avLst/>
            </a:prstGeom>
            <a:noFill/>
            <a:ln w="9525">
              <a:noFill/>
              <a:miter lim="800000"/>
              <a:headEnd/>
              <a:tailEnd/>
            </a:ln>
          </p:spPr>
        </p:pic>
        <p:sp>
          <p:nvSpPr>
            <p:cNvPr id="3077" name="Oval 6"/>
            <p:cNvSpPr>
              <a:spLocks noChangeArrowheads="1"/>
            </p:cNvSpPr>
            <p:nvPr/>
          </p:nvSpPr>
          <p:spPr bwMode="auto">
            <a:xfrm>
              <a:off x="6553200" y="6400800"/>
              <a:ext cx="533400" cy="304800"/>
            </a:xfrm>
            <a:prstGeom prst="ellipse">
              <a:avLst/>
            </a:prstGeom>
            <a:noFill/>
            <a:ln w="38100">
              <a:solidFill>
                <a:srgbClr val="FF0000"/>
              </a:solidFill>
              <a:round/>
              <a:headEnd/>
              <a:tailEnd/>
            </a:ln>
          </p:spPr>
          <p:txBody>
            <a:bodyPr wrap="none" anchor="ctr"/>
            <a:lstStyle/>
            <a:p>
              <a:endParaRPr lang="en-US">
                <a:latin typeface="Calibri" pitchFamily="34" charset="0"/>
              </a:endParaRPr>
            </a:p>
          </p:txBody>
        </p:sp>
        <p:sp>
          <p:nvSpPr>
            <p:cNvPr id="3078" name="Oval 7"/>
            <p:cNvSpPr>
              <a:spLocks noChangeArrowheads="1"/>
            </p:cNvSpPr>
            <p:nvPr/>
          </p:nvSpPr>
          <p:spPr bwMode="auto">
            <a:xfrm>
              <a:off x="7467600" y="5029200"/>
              <a:ext cx="1524000" cy="1143000"/>
            </a:xfrm>
            <a:prstGeom prst="ellipse">
              <a:avLst/>
            </a:prstGeom>
            <a:noFill/>
            <a:ln w="38100">
              <a:solidFill>
                <a:srgbClr val="FF0000"/>
              </a:solidFill>
              <a:round/>
              <a:headEnd/>
              <a:tailEnd/>
            </a:ln>
          </p:spPr>
          <p:txBody>
            <a:bodyPr wrap="none" anchor="ctr"/>
            <a:lstStyle/>
            <a:p>
              <a:endParaRPr lang="en-US">
                <a:latin typeface="Calibri" pitchFamily="34" charset="0"/>
              </a:endParaRPr>
            </a:p>
          </p:txBody>
        </p:sp>
        <p:sp>
          <p:nvSpPr>
            <p:cNvPr id="3079" name="Line 8"/>
            <p:cNvSpPr>
              <a:spLocks noChangeShapeType="1"/>
            </p:cNvSpPr>
            <p:nvPr/>
          </p:nvSpPr>
          <p:spPr bwMode="auto">
            <a:xfrm flipV="1">
              <a:off x="7010400" y="5908588"/>
              <a:ext cx="533400" cy="533400"/>
            </a:xfrm>
            <a:prstGeom prst="line">
              <a:avLst/>
            </a:prstGeom>
            <a:noFill/>
            <a:ln w="9525">
              <a:solidFill>
                <a:srgbClr val="FF0000"/>
              </a:solidFill>
              <a:round/>
              <a:headEnd/>
              <a:tailEnd type="triangle" w="med" len="med"/>
            </a:ln>
          </p:spPr>
          <p:txBody>
            <a:bodyPr/>
            <a:lstStyle/>
            <a:p>
              <a:endParaRPr lang="en-US"/>
            </a:p>
          </p:txBody>
        </p:sp>
      </p:grpSp>
      <p:grpSp>
        <p:nvGrpSpPr>
          <p:cNvPr id="2" name="Group 116"/>
          <p:cNvGrpSpPr>
            <a:grpSpLocks/>
          </p:cNvGrpSpPr>
          <p:nvPr/>
        </p:nvGrpSpPr>
        <p:grpSpPr bwMode="auto">
          <a:xfrm>
            <a:off x="4876800" y="76200"/>
            <a:ext cx="4191000" cy="2728913"/>
            <a:chOff x="4737100" y="330200"/>
            <a:chExt cx="4191000" cy="2728913"/>
          </a:xfrm>
        </p:grpSpPr>
        <p:pic>
          <p:nvPicPr>
            <p:cNvPr id="3086" name="Picture 9"/>
            <p:cNvPicPr>
              <a:picLocks noChangeAspect="1" noChangeArrowheads="1"/>
            </p:cNvPicPr>
            <p:nvPr/>
          </p:nvPicPr>
          <p:blipFill>
            <a:blip r:embed="rId3" cstate="print"/>
            <a:srcRect/>
            <a:stretch>
              <a:fillRect/>
            </a:stretch>
          </p:blipFill>
          <p:spPr bwMode="auto">
            <a:xfrm>
              <a:off x="4737100" y="330200"/>
              <a:ext cx="4191000" cy="2728913"/>
            </a:xfrm>
            <a:prstGeom prst="rect">
              <a:avLst/>
            </a:prstGeom>
            <a:noFill/>
            <a:ln w="9525">
              <a:noFill/>
              <a:miter lim="800000"/>
              <a:headEnd/>
              <a:tailEnd/>
            </a:ln>
          </p:spPr>
        </p:pic>
        <p:sp>
          <p:nvSpPr>
            <p:cNvPr id="3087" name="Text Box 15"/>
            <p:cNvSpPr txBox="1">
              <a:spLocks noChangeArrowheads="1"/>
            </p:cNvSpPr>
            <p:nvPr/>
          </p:nvSpPr>
          <p:spPr bwMode="auto">
            <a:xfrm rot="16200000">
              <a:off x="3873107" y="1412487"/>
              <a:ext cx="2064540" cy="276999"/>
            </a:xfrm>
            <a:prstGeom prst="rect">
              <a:avLst/>
            </a:prstGeom>
            <a:solidFill>
              <a:schemeClr val="tx1"/>
            </a:solidFill>
            <a:ln w="9525">
              <a:noFill/>
              <a:miter lim="800000"/>
              <a:headEnd/>
              <a:tailEnd/>
            </a:ln>
          </p:spPr>
          <p:txBody>
            <a:bodyPr wrap="none">
              <a:spAutoFit/>
            </a:bodyPr>
            <a:lstStyle/>
            <a:p>
              <a:r>
                <a:rPr lang="en-US" sz="1200" b="1" dirty="0">
                  <a:solidFill>
                    <a:schemeClr val="bg2"/>
                  </a:solidFill>
                </a:rPr>
                <a:t>Distance Above Waterline, ft</a:t>
              </a:r>
            </a:p>
          </p:txBody>
        </p:sp>
        <p:grpSp>
          <p:nvGrpSpPr>
            <p:cNvPr id="3" name="Group 331"/>
            <p:cNvGrpSpPr>
              <a:grpSpLocks noChangeAspect="1"/>
            </p:cNvGrpSpPr>
            <p:nvPr/>
          </p:nvGrpSpPr>
          <p:grpSpPr bwMode="auto">
            <a:xfrm>
              <a:off x="6794500" y="939800"/>
              <a:ext cx="885825" cy="2009775"/>
              <a:chOff x="2880" y="364"/>
              <a:chExt cx="1649" cy="3742"/>
            </a:xfrm>
          </p:grpSpPr>
          <p:grpSp>
            <p:nvGrpSpPr>
              <p:cNvPr id="4" name="Group 332"/>
              <p:cNvGrpSpPr>
                <a:grpSpLocks noChangeAspect="1"/>
              </p:cNvGrpSpPr>
              <p:nvPr/>
            </p:nvGrpSpPr>
            <p:grpSpPr bwMode="auto">
              <a:xfrm>
                <a:off x="2880" y="364"/>
                <a:ext cx="876" cy="3740"/>
                <a:chOff x="2880" y="364"/>
                <a:chExt cx="876" cy="3740"/>
              </a:xfrm>
            </p:grpSpPr>
            <p:grpSp>
              <p:nvGrpSpPr>
                <p:cNvPr id="5" name="Group 333"/>
                <p:cNvGrpSpPr>
                  <a:grpSpLocks noChangeAspect="1"/>
                </p:cNvGrpSpPr>
                <p:nvPr/>
              </p:nvGrpSpPr>
              <p:grpSpPr bwMode="auto">
                <a:xfrm>
                  <a:off x="2896" y="1056"/>
                  <a:ext cx="816" cy="3048"/>
                  <a:chOff x="4176" y="672"/>
                  <a:chExt cx="816" cy="3048"/>
                </a:xfrm>
              </p:grpSpPr>
              <p:sp>
                <p:nvSpPr>
                  <p:cNvPr id="3175" name="Rectangle 334"/>
                  <p:cNvSpPr>
                    <a:spLocks noChangeAspect="1" noChangeArrowheads="1"/>
                  </p:cNvSpPr>
                  <p:nvPr/>
                </p:nvSpPr>
                <p:spPr bwMode="auto">
                  <a:xfrm>
                    <a:off x="4936" y="672"/>
                    <a:ext cx="56" cy="1304"/>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76" name="Line 335"/>
                  <p:cNvSpPr>
                    <a:spLocks noChangeAspect="1" noChangeShapeType="1"/>
                  </p:cNvSpPr>
                  <p:nvPr/>
                </p:nvSpPr>
                <p:spPr bwMode="auto">
                  <a:xfrm flipH="1" flipV="1">
                    <a:off x="4200" y="3200"/>
                    <a:ext cx="80" cy="520"/>
                  </a:xfrm>
                  <a:prstGeom prst="line">
                    <a:avLst/>
                  </a:prstGeom>
                  <a:noFill/>
                  <a:ln w="9525">
                    <a:solidFill>
                      <a:schemeClr val="tx2"/>
                    </a:solidFill>
                    <a:round/>
                    <a:headEnd/>
                    <a:tailEnd/>
                  </a:ln>
                </p:spPr>
                <p:txBody>
                  <a:bodyPr wrap="none" anchor="ctr"/>
                  <a:lstStyle/>
                  <a:p>
                    <a:endParaRPr lang="en-US"/>
                  </a:p>
                </p:txBody>
              </p:sp>
              <p:sp>
                <p:nvSpPr>
                  <p:cNvPr id="3177" name="Line 336"/>
                  <p:cNvSpPr>
                    <a:spLocks noChangeAspect="1" noChangeShapeType="1"/>
                  </p:cNvSpPr>
                  <p:nvPr/>
                </p:nvSpPr>
                <p:spPr bwMode="auto">
                  <a:xfrm flipV="1">
                    <a:off x="4200" y="2488"/>
                    <a:ext cx="112" cy="720"/>
                  </a:xfrm>
                  <a:prstGeom prst="line">
                    <a:avLst/>
                  </a:prstGeom>
                  <a:noFill/>
                  <a:ln w="9525">
                    <a:solidFill>
                      <a:schemeClr val="tx2"/>
                    </a:solidFill>
                    <a:round/>
                    <a:headEnd/>
                    <a:tailEnd/>
                  </a:ln>
                </p:spPr>
                <p:txBody>
                  <a:bodyPr wrap="none" anchor="ctr"/>
                  <a:lstStyle/>
                  <a:p>
                    <a:endParaRPr lang="en-US"/>
                  </a:p>
                </p:txBody>
              </p:sp>
              <p:sp>
                <p:nvSpPr>
                  <p:cNvPr id="3178" name="Line 337"/>
                  <p:cNvSpPr>
                    <a:spLocks noChangeAspect="1" noChangeShapeType="1"/>
                  </p:cNvSpPr>
                  <p:nvPr/>
                </p:nvSpPr>
                <p:spPr bwMode="auto">
                  <a:xfrm flipH="1" flipV="1">
                    <a:off x="4180" y="2496"/>
                    <a:ext cx="132" cy="0"/>
                  </a:xfrm>
                  <a:prstGeom prst="line">
                    <a:avLst/>
                  </a:prstGeom>
                  <a:noFill/>
                  <a:ln w="9525">
                    <a:solidFill>
                      <a:schemeClr val="tx2"/>
                    </a:solidFill>
                    <a:round/>
                    <a:headEnd/>
                    <a:tailEnd/>
                  </a:ln>
                </p:spPr>
                <p:txBody>
                  <a:bodyPr wrap="none" anchor="ctr"/>
                  <a:lstStyle/>
                  <a:p>
                    <a:endParaRPr lang="en-US"/>
                  </a:p>
                </p:txBody>
              </p:sp>
              <p:sp>
                <p:nvSpPr>
                  <p:cNvPr id="3179" name="Line 338"/>
                  <p:cNvSpPr>
                    <a:spLocks noChangeAspect="1" noChangeShapeType="1"/>
                  </p:cNvSpPr>
                  <p:nvPr/>
                </p:nvSpPr>
                <p:spPr bwMode="auto">
                  <a:xfrm flipV="1">
                    <a:off x="4176" y="2376"/>
                    <a:ext cx="48" cy="120"/>
                  </a:xfrm>
                  <a:prstGeom prst="line">
                    <a:avLst/>
                  </a:prstGeom>
                  <a:noFill/>
                  <a:ln w="9525">
                    <a:solidFill>
                      <a:schemeClr val="tx2"/>
                    </a:solidFill>
                    <a:round/>
                    <a:headEnd/>
                    <a:tailEnd/>
                  </a:ln>
                </p:spPr>
                <p:txBody>
                  <a:bodyPr wrap="none" anchor="ctr"/>
                  <a:lstStyle/>
                  <a:p>
                    <a:endParaRPr lang="en-US"/>
                  </a:p>
                </p:txBody>
              </p:sp>
              <p:sp>
                <p:nvSpPr>
                  <p:cNvPr id="3180" name="Line 339"/>
                  <p:cNvSpPr>
                    <a:spLocks noChangeAspect="1" noChangeShapeType="1"/>
                  </p:cNvSpPr>
                  <p:nvPr/>
                </p:nvSpPr>
                <p:spPr bwMode="auto">
                  <a:xfrm>
                    <a:off x="4224" y="2376"/>
                    <a:ext cx="76" cy="0"/>
                  </a:xfrm>
                  <a:prstGeom prst="line">
                    <a:avLst/>
                  </a:prstGeom>
                  <a:noFill/>
                  <a:ln w="9525">
                    <a:solidFill>
                      <a:schemeClr val="tx2"/>
                    </a:solidFill>
                    <a:round/>
                    <a:headEnd/>
                    <a:tailEnd/>
                  </a:ln>
                </p:spPr>
                <p:txBody>
                  <a:bodyPr wrap="none" anchor="ctr"/>
                  <a:lstStyle/>
                  <a:p>
                    <a:endParaRPr lang="en-US"/>
                  </a:p>
                </p:txBody>
              </p:sp>
              <p:sp>
                <p:nvSpPr>
                  <p:cNvPr id="3181" name="Line 340"/>
                  <p:cNvSpPr>
                    <a:spLocks noChangeAspect="1" noChangeShapeType="1"/>
                  </p:cNvSpPr>
                  <p:nvPr/>
                </p:nvSpPr>
                <p:spPr bwMode="auto">
                  <a:xfrm flipV="1">
                    <a:off x="4304" y="2152"/>
                    <a:ext cx="40" cy="224"/>
                  </a:xfrm>
                  <a:prstGeom prst="line">
                    <a:avLst/>
                  </a:prstGeom>
                  <a:noFill/>
                  <a:ln w="9525">
                    <a:solidFill>
                      <a:schemeClr val="tx2"/>
                    </a:solidFill>
                    <a:round/>
                    <a:headEnd/>
                    <a:tailEnd/>
                  </a:ln>
                </p:spPr>
                <p:txBody>
                  <a:bodyPr wrap="none" anchor="ctr"/>
                  <a:lstStyle/>
                  <a:p>
                    <a:endParaRPr lang="en-US"/>
                  </a:p>
                </p:txBody>
              </p:sp>
              <p:sp>
                <p:nvSpPr>
                  <p:cNvPr id="3182" name="Line 341"/>
                  <p:cNvSpPr>
                    <a:spLocks noChangeAspect="1" noChangeShapeType="1"/>
                  </p:cNvSpPr>
                  <p:nvPr/>
                </p:nvSpPr>
                <p:spPr bwMode="auto">
                  <a:xfrm>
                    <a:off x="4352" y="2152"/>
                    <a:ext cx="640" cy="0"/>
                  </a:xfrm>
                  <a:prstGeom prst="line">
                    <a:avLst/>
                  </a:prstGeom>
                  <a:noFill/>
                  <a:ln w="9525">
                    <a:solidFill>
                      <a:schemeClr val="tx2"/>
                    </a:solidFill>
                    <a:round/>
                    <a:headEnd/>
                    <a:tailEnd/>
                  </a:ln>
                </p:spPr>
                <p:txBody>
                  <a:bodyPr wrap="none" anchor="ctr"/>
                  <a:lstStyle/>
                  <a:p>
                    <a:endParaRPr lang="en-US"/>
                  </a:p>
                </p:txBody>
              </p:sp>
              <p:sp>
                <p:nvSpPr>
                  <p:cNvPr id="3183" name="Line 342"/>
                  <p:cNvSpPr>
                    <a:spLocks noChangeAspect="1" noChangeShapeType="1"/>
                  </p:cNvSpPr>
                  <p:nvPr/>
                </p:nvSpPr>
                <p:spPr bwMode="auto">
                  <a:xfrm>
                    <a:off x="4272" y="3720"/>
                    <a:ext cx="720" cy="0"/>
                  </a:xfrm>
                  <a:prstGeom prst="line">
                    <a:avLst/>
                  </a:prstGeom>
                  <a:noFill/>
                  <a:ln w="9525">
                    <a:solidFill>
                      <a:schemeClr val="tx2"/>
                    </a:solidFill>
                    <a:round/>
                    <a:headEnd/>
                    <a:tailEnd/>
                  </a:ln>
                </p:spPr>
                <p:txBody>
                  <a:bodyPr wrap="none" anchor="ctr"/>
                  <a:lstStyle/>
                  <a:p>
                    <a:endParaRPr lang="en-US"/>
                  </a:p>
                </p:txBody>
              </p:sp>
              <p:sp>
                <p:nvSpPr>
                  <p:cNvPr id="3184" name="Line 343"/>
                  <p:cNvSpPr>
                    <a:spLocks noChangeAspect="1" noChangeShapeType="1"/>
                  </p:cNvSpPr>
                  <p:nvPr/>
                </p:nvSpPr>
                <p:spPr bwMode="auto">
                  <a:xfrm flipV="1">
                    <a:off x="4880" y="1984"/>
                    <a:ext cx="52" cy="168"/>
                  </a:xfrm>
                  <a:prstGeom prst="line">
                    <a:avLst/>
                  </a:prstGeom>
                  <a:noFill/>
                  <a:ln w="9525">
                    <a:solidFill>
                      <a:schemeClr val="tx2"/>
                    </a:solidFill>
                    <a:round/>
                    <a:headEnd/>
                    <a:tailEnd/>
                  </a:ln>
                </p:spPr>
                <p:txBody>
                  <a:bodyPr wrap="none" anchor="ctr"/>
                  <a:lstStyle/>
                  <a:p>
                    <a:endParaRPr lang="en-US"/>
                  </a:p>
                </p:txBody>
              </p:sp>
              <p:sp>
                <p:nvSpPr>
                  <p:cNvPr id="3185" name="Rectangle 344"/>
                  <p:cNvSpPr>
                    <a:spLocks noChangeAspect="1" noChangeArrowheads="1"/>
                  </p:cNvSpPr>
                  <p:nvPr/>
                </p:nvSpPr>
                <p:spPr bwMode="auto">
                  <a:xfrm>
                    <a:off x="4224" y="1224"/>
                    <a:ext cx="716" cy="47"/>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86" name="Rectangle 345"/>
                  <p:cNvSpPr>
                    <a:spLocks noChangeAspect="1" noChangeArrowheads="1"/>
                  </p:cNvSpPr>
                  <p:nvPr/>
                </p:nvSpPr>
                <p:spPr bwMode="auto">
                  <a:xfrm>
                    <a:off x="4392" y="792"/>
                    <a:ext cx="540" cy="47"/>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87" name="Line 346"/>
                  <p:cNvSpPr>
                    <a:spLocks noChangeAspect="1" noChangeShapeType="1"/>
                  </p:cNvSpPr>
                  <p:nvPr/>
                </p:nvSpPr>
                <p:spPr bwMode="auto">
                  <a:xfrm>
                    <a:off x="4992" y="1992"/>
                    <a:ext cx="0" cy="1728"/>
                  </a:xfrm>
                  <a:prstGeom prst="line">
                    <a:avLst/>
                  </a:prstGeom>
                  <a:noFill/>
                  <a:ln w="9525">
                    <a:solidFill>
                      <a:schemeClr val="tx2"/>
                    </a:solidFill>
                    <a:round/>
                    <a:headEnd/>
                    <a:tailEnd/>
                  </a:ln>
                </p:spPr>
                <p:txBody>
                  <a:bodyPr wrap="none" anchor="ctr"/>
                  <a:lstStyle/>
                  <a:p>
                    <a:endParaRPr lang="en-US"/>
                  </a:p>
                </p:txBody>
              </p:sp>
              <p:sp>
                <p:nvSpPr>
                  <p:cNvPr id="3188" name="Line 347"/>
                  <p:cNvSpPr>
                    <a:spLocks noChangeAspect="1" noChangeShapeType="1"/>
                  </p:cNvSpPr>
                  <p:nvPr/>
                </p:nvSpPr>
                <p:spPr bwMode="auto">
                  <a:xfrm>
                    <a:off x="4272" y="2904"/>
                    <a:ext cx="720" cy="0"/>
                  </a:xfrm>
                  <a:prstGeom prst="line">
                    <a:avLst/>
                  </a:prstGeom>
                  <a:noFill/>
                  <a:ln w="9525">
                    <a:solidFill>
                      <a:schemeClr val="tx2"/>
                    </a:solidFill>
                    <a:round/>
                    <a:headEnd/>
                    <a:tailEnd/>
                  </a:ln>
                </p:spPr>
                <p:txBody>
                  <a:bodyPr wrap="none" anchor="ctr"/>
                  <a:lstStyle/>
                  <a:p>
                    <a:endParaRPr lang="en-US"/>
                  </a:p>
                </p:txBody>
              </p:sp>
              <p:sp>
                <p:nvSpPr>
                  <p:cNvPr id="3189" name="Line 348"/>
                  <p:cNvSpPr>
                    <a:spLocks noChangeAspect="1" noChangeShapeType="1"/>
                  </p:cNvSpPr>
                  <p:nvPr/>
                </p:nvSpPr>
                <p:spPr bwMode="auto">
                  <a:xfrm flipV="1">
                    <a:off x="4320" y="3384"/>
                    <a:ext cx="144" cy="96"/>
                  </a:xfrm>
                  <a:prstGeom prst="line">
                    <a:avLst/>
                  </a:prstGeom>
                  <a:noFill/>
                  <a:ln w="9525">
                    <a:solidFill>
                      <a:schemeClr val="tx2"/>
                    </a:solidFill>
                    <a:round/>
                    <a:headEnd/>
                    <a:tailEnd/>
                  </a:ln>
                </p:spPr>
                <p:txBody>
                  <a:bodyPr wrap="none" anchor="ctr"/>
                  <a:lstStyle/>
                  <a:p>
                    <a:endParaRPr lang="en-US"/>
                  </a:p>
                </p:txBody>
              </p:sp>
              <p:sp>
                <p:nvSpPr>
                  <p:cNvPr id="3190" name="Line 349"/>
                  <p:cNvSpPr>
                    <a:spLocks noChangeAspect="1" noChangeShapeType="1"/>
                  </p:cNvSpPr>
                  <p:nvPr/>
                </p:nvSpPr>
                <p:spPr bwMode="auto">
                  <a:xfrm>
                    <a:off x="4464" y="3384"/>
                    <a:ext cx="528" cy="0"/>
                  </a:xfrm>
                  <a:prstGeom prst="line">
                    <a:avLst/>
                  </a:prstGeom>
                  <a:noFill/>
                  <a:ln w="9525">
                    <a:solidFill>
                      <a:schemeClr val="tx2"/>
                    </a:solidFill>
                    <a:round/>
                    <a:headEnd/>
                    <a:tailEnd/>
                  </a:ln>
                </p:spPr>
                <p:txBody>
                  <a:bodyPr wrap="none" anchor="ctr"/>
                  <a:lstStyle/>
                  <a:p>
                    <a:endParaRPr lang="en-US"/>
                  </a:p>
                </p:txBody>
              </p:sp>
              <p:sp>
                <p:nvSpPr>
                  <p:cNvPr id="3191" name="Line 350"/>
                  <p:cNvSpPr>
                    <a:spLocks noChangeAspect="1" noChangeShapeType="1"/>
                  </p:cNvSpPr>
                  <p:nvPr/>
                </p:nvSpPr>
                <p:spPr bwMode="auto">
                  <a:xfrm flipH="1" flipV="1">
                    <a:off x="4224" y="3192"/>
                    <a:ext cx="96" cy="288"/>
                  </a:xfrm>
                  <a:prstGeom prst="line">
                    <a:avLst/>
                  </a:prstGeom>
                  <a:noFill/>
                  <a:ln w="9525">
                    <a:solidFill>
                      <a:schemeClr val="tx2"/>
                    </a:solidFill>
                    <a:round/>
                    <a:headEnd/>
                    <a:tailEnd/>
                  </a:ln>
                </p:spPr>
                <p:txBody>
                  <a:bodyPr wrap="none" anchor="ctr"/>
                  <a:lstStyle/>
                  <a:p>
                    <a:endParaRPr lang="en-US"/>
                  </a:p>
                </p:txBody>
              </p:sp>
              <p:sp>
                <p:nvSpPr>
                  <p:cNvPr id="3192" name="Line 351"/>
                  <p:cNvSpPr>
                    <a:spLocks noChangeAspect="1" noChangeShapeType="1"/>
                  </p:cNvSpPr>
                  <p:nvPr/>
                </p:nvSpPr>
                <p:spPr bwMode="auto">
                  <a:xfrm flipV="1">
                    <a:off x="4224" y="2904"/>
                    <a:ext cx="48" cy="288"/>
                  </a:xfrm>
                  <a:prstGeom prst="line">
                    <a:avLst/>
                  </a:prstGeom>
                  <a:noFill/>
                  <a:ln w="9525">
                    <a:solidFill>
                      <a:schemeClr val="tx2"/>
                    </a:solidFill>
                    <a:round/>
                    <a:headEnd/>
                    <a:tailEnd/>
                  </a:ln>
                </p:spPr>
                <p:txBody>
                  <a:bodyPr wrap="none" anchor="ctr"/>
                  <a:lstStyle/>
                  <a:p>
                    <a:endParaRPr lang="en-US"/>
                  </a:p>
                </p:txBody>
              </p:sp>
            </p:grpSp>
            <p:sp>
              <p:nvSpPr>
                <p:cNvPr id="3143" name="Line 352"/>
                <p:cNvSpPr>
                  <a:spLocks noChangeAspect="1" noChangeShapeType="1"/>
                </p:cNvSpPr>
                <p:nvPr/>
              </p:nvSpPr>
              <p:spPr bwMode="auto">
                <a:xfrm flipH="1" flipV="1">
                  <a:off x="3712" y="364"/>
                  <a:ext cx="0" cy="664"/>
                </a:xfrm>
                <a:prstGeom prst="line">
                  <a:avLst/>
                </a:prstGeom>
                <a:noFill/>
                <a:ln w="28575">
                  <a:solidFill>
                    <a:schemeClr val="tx2"/>
                  </a:solidFill>
                  <a:round/>
                  <a:headEnd/>
                  <a:tailEnd/>
                </a:ln>
              </p:spPr>
              <p:txBody>
                <a:bodyPr wrap="none" anchor="ctr"/>
                <a:lstStyle/>
                <a:p>
                  <a:endParaRPr lang="en-US"/>
                </a:p>
              </p:txBody>
            </p:sp>
            <p:sp>
              <p:nvSpPr>
                <p:cNvPr id="3144" name="Line 353"/>
                <p:cNvSpPr>
                  <a:spLocks noChangeAspect="1" noChangeShapeType="1"/>
                </p:cNvSpPr>
                <p:nvPr/>
              </p:nvSpPr>
              <p:spPr bwMode="auto">
                <a:xfrm flipV="1">
                  <a:off x="3164" y="940"/>
                  <a:ext cx="0" cy="240"/>
                </a:xfrm>
                <a:prstGeom prst="line">
                  <a:avLst/>
                </a:prstGeom>
                <a:noFill/>
                <a:ln w="28575">
                  <a:solidFill>
                    <a:schemeClr val="tx2"/>
                  </a:solidFill>
                  <a:round/>
                  <a:headEnd/>
                  <a:tailEnd/>
                </a:ln>
              </p:spPr>
              <p:txBody>
                <a:bodyPr wrap="none" anchor="ctr"/>
                <a:lstStyle/>
                <a:p>
                  <a:endParaRPr lang="en-US"/>
                </a:p>
              </p:txBody>
            </p:sp>
            <p:sp>
              <p:nvSpPr>
                <p:cNvPr id="3145" name="Line 354"/>
                <p:cNvSpPr>
                  <a:spLocks noChangeAspect="1" noChangeShapeType="1"/>
                </p:cNvSpPr>
                <p:nvPr/>
              </p:nvSpPr>
              <p:spPr bwMode="auto">
                <a:xfrm flipV="1">
                  <a:off x="3356" y="1080"/>
                  <a:ext cx="0" cy="96"/>
                </a:xfrm>
                <a:prstGeom prst="line">
                  <a:avLst/>
                </a:prstGeom>
                <a:noFill/>
                <a:ln w="19050">
                  <a:solidFill>
                    <a:schemeClr val="tx2"/>
                  </a:solidFill>
                  <a:round/>
                  <a:headEnd/>
                  <a:tailEnd/>
                </a:ln>
              </p:spPr>
              <p:txBody>
                <a:bodyPr wrap="none" anchor="ctr"/>
                <a:lstStyle/>
                <a:p>
                  <a:endParaRPr lang="en-US"/>
                </a:p>
              </p:txBody>
            </p:sp>
            <p:sp>
              <p:nvSpPr>
                <p:cNvPr id="3146" name="Line 355"/>
                <p:cNvSpPr>
                  <a:spLocks noChangeAspect="1" noChangeShapeType="1"/>
                </p:cNvSpPr>
                <p:nvPr/>
              </p:nvSpPr>
              <p:spPr bwMode="auto">
                <a:xfrm flipV="1">
                  <a:off x="3452" y="1040"/>
                  <a:ext cx="0" cy="144"/>
                </a:xfrm>
                <a:prstGeom prst="line">
                  <a:avLst/>
                </a:prstGeom>
                <a:noFill/>
                <a:ln w="19050">
                  <a:solidFill>
                    <a:schemeClr val="tx2"/>
                  </a:solidFill>
                  <a:round/>
                  <a:headEnd/>
                  <a:tailEnd/>
                </a:ln>
              </p:spPr>
              <p:txBody>
                <a:bodyPr wrap="none" anchor="ctr"/>
                <a:lstStyle/>
                <a:p>
                  <a:endParaRPr lang="en-US"/>
                </a:p>
              </p:txBody>
            </p:sp>
            <p:sp>
              <p:nvSpPr>
                <p:cNvPr id="3147" name="Line 356"/>
                <p:cNvSpPr>
                  <a:spLocks noChangeAspect="1" noChangeShapeType="1"/>
                </p:cNvSpPr>
                <p:nvPr/>
              </p:nvSpPr>
              <p:spPr bwMode="auto">
                <a:xfrm flipV="1">
                  <a:off x="3024" y="1420"/>
                  <a:ext cx="0" cy="192"/>
                </a:xfrm>
                <a:prstGeom prst="line">
                  <a:avLst/>
                </a:prstGeom>
                <a:noFill/>
                <a:ln w="12700">
                  <a:solidFill>
                    <a:schemeClr val="tx2"/>
                  </a:solidFill>
                  <a:round/>
                  <a:headEnd/>
                  <a:tailEnd/>
                </a:ln>
              </p:spPr>
              <p:txBody>
                <a:bodyPr wrap="none" anchor="ctr"/>
                <a:lstStyle/>
                <a:p>
                  <a:endParaRPr lang="en-US"/>
                </a:p>
              </p:txBody>
            </p:sp>
            <p:sp>
              <p:nvSpPr>
                <p:cNvPr id="3148" name="Line 357"/>
                <p:cNvSpPr>
                  <a:spLocks noChangeAspect="1" noChangeShapeType="1"/>
                </p:cNvSpPr>
                <p:nvPr/>
              </p:nvSpPr>
              <p:spPr bwMode="auto">
                <a:xfrm flipV="1">
                  <a:off x="3120" y="1552"/>
                  <a:ext cx="0" cy="48"/>
                </a:xfrm>
                <a:prstGeom prst="line">
                  <a:avLst/>
                </a:prstGeom>
                <a:noFill/>
                <a:ln w="9525">
                  <a:solidFill>
                    <a:schemeClr val="tx2"/>
                  </a:solidFill>
                  <a:round/>
                  <a:headEnd/>
                  <a:tailEnd/>
                </a:ln>
              </p:spPr>
              <p:txBody>
                <a:bodyPr wrap="none" anchor="ctr"/>
                <a:lstStyle/>
                <a:p>
                  <a:endParaRPr lang="en-US"/>
                </a:p>
              </p:txBody>
            </p:sp>
            <p:sp>
              <p:nvSpPr>
                <p:cNvPr id="3149" name="Line 358"/>
                <p:cNvSpPr>
                  <a:spLocks noChangeAspect="1" noChangeShapeType="1"/>
                </p:cNvSpPr>
                <p:nvPr/>
              </p:nvSpPr>
              <p:spPr bwMode="auto">
                <a:xfrm flipV="1">
                  <a:off x="3408" y="1564"/>
                  <a:ext cx="0" cy="48"/>
                </a:xfrm>
                <a:prstGeom prst="line">
                  <a:avLst/>
                </a:prstGeom>
                <a:noFill/>
                <a:ln w="12700">
                  <a:solidFill>
                    <a:schemeClr val="tx2"/>
                  </a:solidFill>
                  <a:round/>
                  <a:headEnd/>
                  <a:tailEnd/>
                </a:ln>
              </p:spPr>
              <p:txBody>
                <a:bodyPr wrap="none" anchor="ctr"/>
                <a:lstStyle/>
                <a:p>
                  <a:endParaRPr lang="en-US"/>
                </a:p>
              </p:txBody>
            </p:sp>
            <p:sp>
              <p:nvSpPr>
                <p:cNvPr id="3150" name="Line 359"/>
                <p:cNvSpPr>
                  <a:spLocks noChangeAspect="1" noChangeShapeType="1"/>
                </p:cNvSpPr>
                <p:nvPr/>
              </p:nvSpPr>
              <p:spPr bwMode="auto">
                <a:xfrm flipV="1">
                  <a:off x="3444" y="1648"/>
                  <a:ext cx="204" cy="892"/>
                </a:xfrm>
                <a:prstGeom prst="line">
                  <a:avLst/>
                </a:prstGeom>
                <a:noFill/>
                <a:ln w="76200">
                  <a:solidFill>
                    <a:schemeClr val="tx2"/>
                  </a:solidFill>
                  <a:round/>
                  <a:headEnd/>
                  <a:tailEnd/>
                </a:ln>
              </p:spPr>
              <p:txBody>
                <a:bodyPr wrap="none" anchor="ctr"/>
                <a:lstStyle/>
                <a:p>
                  <a:endParaRPr lang="en-US"/>
                </a:p>
              </p:txBody>
            </p:sp>
            <p:sp>
              <p:nvSpPr>
                <p:cNvPr id="3151" name="Line 360"/>
                <p:cNvSpPr>
                  <a:spLocks noChangeAspect="1" noChangeShapeType="1"/>
                </p:cNvSpPr>
                <p:nvPr/>
              </p:nvSpPr>
              <p:spPr bwMode="auto">
                <a:xfrm>
                  <a:off x="3168" y="1648"/>
                  <a:ext cx="404" cy="252"/>
                </a:xfrm>
                <a:prstGeom prst="line">
                  <a:avLst/>
                </a:prstGeom>
                <a:noFill/>
                <a:ln w="28575">
                  <a:solidFill>
                    <a:schemeClr val="tx2"/>
                  </a:solidFill>
                  <a:round/>
                  <a:headEnd/>
                  <a:tailEnd/>
                </a:ln>
              </p:spPr>
              <p:txBody>
                <a:bodyPr wrap="none" anchor="ctr"/>
                <a:lstStyle/>
                <a:p>
                  <a:endParaRPr lang="en-US"/>
                </a:p>
              </p:txBody>
            </p:sp>
            <p:sp>
              <p:nvSpPr>
                <p:cNvPr id="3152" name="Line 361"/>
                <p:cNvSpPr>
                  <a:spLocks noChangeAspect="1" noChangeShapeType="1"/>
                </p:cNvSpPr>
                <p:nvPr/>
              </p:nvSpPr>
              <p:spPr bwMode="auto">
                <a:xfrm>
                  <a:off x="3312" y="1216"/>
                  <a:ext cx="336" cy="240"/>
                </a:xfrm>
                <a:prstGeom prst="line">
                  <a:avLst/>
                </a:prstGeom>
                <a:noFill/>
                <a:ln w="28575">
                  <a:solidFill>
                    <a:schemeClr val="tx2"/>
                  </a:solidFill>
                  <a:round/>
                  <a:headEnd/>
                  <a:tailEnd/>
                </a:ln>
              </p:spPr>
              <p:txBody>
                <a:bodyPr wrap="none" anchor="ctr"/>
                <a:lstStyle/>
                <a:p>
                  <a:endParaRPr lang="en-US"/>
                </a:p>
              </p:txBody>
            </p:sp>
            <p:sp>
              <p:nvSpPr>
                <p:cNvPr id="3153" name="Line 362"/>
                <p:cNvSpPr>
                  <a:spLocks noChangeAspect="1" noChangeShapeType="1"/>
                </p:cNvSpPr>
                <p:nvPr/>
              </p:nvSpPr>
              <p:spPr bwMode="auto">
                <a:xfrm flipV="1">
                  <a:off x="3344" y="1648"/>
                  <a:ext cx="160" cy="116"/>
                </a:xfrm>
                <a:prstGeom prst="line">
                  <a:avLst/>
                </a:prstGeom>
                <a:noFill/>
                <a:ln w="28575">
                  <a:solidFill>
                    <a:schemeClr val="tx2"/>
                  </a:solidFill>
                  <a:round/>
                  <a:headEnd/>
                  <a:tailEnd/>
                </a:ln>
              </p:spPr>
              <p:txBody>
                <a:bodyPr wrap="none" anchor="ctr"/>
                <a:lstStyle/>
                <a:p>
                  <a:endParaRPr lang="en-US"/>
                </a:p>
              </p:txBody>
            </p:sp>
            <p:sp>
              <p:nvSpPr>
                <p:cNvPr id="3154" name="Line 363"/>
                <p:cNvSpPr>
                  <a:spLocks noChangeAspect="1" noChangeShapeType="1"/>
                </p:cNvSpPr>
                <p:nvPr/>
              </p:nvSpPr>
              <p:spPr bwMode="auto">
                <a:xfrm flipV="1">
                  <a:off x="3352" y="1648"/>
                  <a:ext cx="8" cy="108"/>
                </a:xfrm>
                <a:prstGeom prst="line">
                  <a:avLst/>
                </a:prstGeom>
                <a:noFill/>
                <a:ln w="28575">
                  <a:solidFill>
                    <a:schemeClr val="tx2"/>
                  </a:solidFill>
                  <a:round/>
                  <a:headEnd/>
                  <a:tailEnd/>
                </a:ln>
              </p:spPr>
              <p:txBody>
                <a:bodyPr wrap="none" anchor="ctr"/>
                <a:lstStyle/>
                <a:p>
                  <a:endParaRPr lang="en-US"/>
                </a:p>
              </p:txBody>
            </p:sp>
            <p:sp>
              <p:nvSpPr>
                <p:cNvPr id="3155" name="Line 364"/>
                <p:cNvSpPr>
                  <a:spLocks noChangeAspect="1" noChangeShapeType="1"/>
                </p:cNvSpPr>
                <p:nvPr/>
              </p:nvSpPr>
              <p:spPr bwMode="auto">
                <a:xfrm flipV="1">
                  <a:off x="3456" y="1216"/>
                  <a:ext cx="96" cy="96"/>
                </a:xfrm>
                <a:prstGeom prst="line">
                  <a:avLst/>
                </a:prstGeom>
                <a:noFill/>
                <a:ln w="28575">
                  <a:solidFill>
                    <a:schemeClr val="tx2"/>
                  </a:solidFill>
                  <a:round/>
                  <a:headEnd/>
                  <a:tailEnd/>
                </a:ln>
              </p:spPr>
              <p:txBody>
                <a:bodyPr wrap="none" anchor="ctr"/>
                <a:lstStyle/>
                <a:p>
                  <a:endParaRPr lang="en-US"/>
                </a:p>
              </p:txBody>
            </p:sp>
            <p:sp>
              <p:nvSpPr>
                <p:cNvPr id="3156" name="Rectangle 365"/>
                <p:cNvSpPr>
                  <a:spLocks noChangeAspect="1" noChangeArrowheads="1"/>
                </p:cNvSpPr>
                <p:nvPr/>
              </p:nvSpPr>
              <p:spPr bwMode="auto">
                <a:xfrm>
                  <a:off x="3456" y="2032"/>
                  <a:ext cx="232" cy="72"/>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57" name="Oval 366"/>
                <p:cNvSpPr>
                  <a:spLocks noChangeAspect="1" noChangeArrowheads="1"/>
                </p:cNvSpPr>
                <p:nvPr/>
              </p:nvSpPr>
              <p:spPr bwMode="auto">
                <a:xfrm>
                  <a:off x="3344" y="2384"/>
                  <a:ext cx="144" cy="144"/>
                </a:xfrm>
                <a:prstGeom prst="ellipse">
                  <a:avLst/>
                </a:prstGeom>
                <a:noFill/>
                <a:ln w="9525">
                  <a:solidFill>
                    <a:schemeClr val="tx2"/>
                  </a:solidFill>
                  <a:round/>
                  <a:headEnd/>
                  <a:tailEnd/>
                </a:ln>
              </p:spPr>
              <p:txBody>
                <a:bodyPr wrap="none" anchor="ctr"/>
                <a:lstStyle/>
                <a:p>
                  <a:endParaRPr lang="en-US">
                    <a:latin typeface="Calibri" pitchFamily="34" charset="0"/>
                  </a:endParaRPr>
                </a:p>
              </p:txBody>
            </p:sp>
            <p:sp>
              <p:nvSpPr>
                <p:cNvPr id="3158" name="Rectangle 367"/>
                <p:cNvSpPr>
                  <a:spLocks noChangeAspect="1" noChangeArrowheads="1"/>
                </p:cNvSpPr>
                <p:nvPr/>
              </p:nvSpPr>
              <p:spPr bwMode="auto">
                <a:xfrm>
                  <a:off x="2880" y="2992"/>
                  <a:ext cx="96" cy="96"/>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59" name="Rectangle 368"/>
                <p:cNvSpPr>
                  <a:spLocks noChangeAspect="1" noChangeArrowheads="1"/>
                </p:cNvSpPr>
                <p:nvPr/>
              </p:nvSpPr>
              <p:spPr bwMode="auto">
                <a:xfrm>
                  <a:off x="2880" y="3328"/>
                  <a:ext cx="48" cy="96"/>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60" name="Line 369"/>
                <p:cNvSpPr>
                  <a:spLocks noChangeAspect="1" noChangeShapeType="1"/>
                </p:cNvSpPr>
                <p:nvPr/>
              </p:nvSpPr>
              <p:spPr bwMode="auto">
                <a:xfrm>
                  <a:off x="2880" y="3088"/>
                  <a:ext cx="96" cy="96"/>
                </a:xfrm>
                <a:prstGeom prst="line">
                  <a:avLst/>
                </a:prstGeom>
                <a:noFill/>
                <a:ln w="9525">
                  <a:solidFill>
                    <a:schemeClr val="tx2"/>
                  </a:solidFill>
                  <a:round/>
                  <a:headEnd/>
                  <a:tailEnd/>
                </a:ln>
              </p:spPr>
              <p:txBody>
                <a:bodyPr wrap="none" anchor="ctr"/>
                <a:lstStyle/>
                <a:p>
                  <a:endParaRPr lang="en-US"/>
                </a:p>
              </p:txBody>
            </p:sp>
            <p:sp>
              <p:nvSpPr>
                <p:cNvPr id="3161" name="Line 370"/>
                <p:cNvSpPr>
                  <a:spLocks noChangeAspect="1" noChangeShapeType="1"/>
                </p:cNvSpPr>
                <p:nvPr/>
              </p:nvSpPr>
              <p:spPr bwMode="auto">
                <a:xfrm flipV="1">
                  <a:off x="3576" y="1492"/>
                  <a:ext cx="16" cy="116"/>
                </a:xfrm>
                <a:prstGeom prst="line">
                  <a:avLst/>
                </a:prstGeom>
                <a:noFill/>
                <a:ln w="12700">
                  <a:solidFill>
                    <a:schemeClr val="tx2"/>
                  </a:solidFill>
                  <a:round/>
                  <a:headEnd/>
                  <a:tailEnd/>
                </a:ln>
              </p:spPr>
              <p:txBody>
                <a:bodyPr wrap="none" anchor="ctr"/>
                <a:lstStyle/>
                <a:p>
                  <a:endParaRPr lang="en-US"/>
                </a:p>
              </p:txBody>
            </p:sp>
            <p:sp>
              <p:nvSpPr>
                <p:cNvPr id="3162" name="Rectangle 371"/>
                <p:cNvSpPr>
                  <a:spLocks noChangeAspect="1" noChangeArrowheads="1"/>
                </p:cNvSpPr>
                <p:nvPr/>
              </p:nvSpPr>
              <p:spPr bwMode="auto">
                <a:xfrm>
                  <a:off x="3680" y="828"/>
                  <a:ext cx="48" cy="48"/>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63" name="Line 372"/>
                <p:cNvSpPr>
                  <a:spLocks noChangeAspect="1" noChangeShapeType="1"/>
                </p:cNvSpPr>
                <p:nvPr/>
              </p:nvSpPr>
              <p:spPr bwMode="auto">
                <a:xfrm>
                  <a:off x="3696" y="448"/>
                  <a:ext cx="48" cy="0"/>
                </a:xfrm>
                <a:prstGeom prst="line">
                  <a:avLst/>
                </a:prstGeom>
                <a:noFill/>
                <a:ln w="9525">
                  <a:solidFill>
                    <a:schemeClr val="tx2"/>
                  </a:solidFill>
                  <a:round/>
                  <a:headEnd/>
                  <a:tailEnd/>
                </a:ln>
              </p:spPr>
              <p:txBody>
                <a:bodyPr wrap="none" anchor="ctr"/>
                <a:lstStyle/>
                <a:p>
                  <a:endParaRPr lang="en-US"/>
                </a:p>
              </p:txBody>
            </p:sp>
            <p:sp>
              <p:nvSpPr>
                <p:cNvPr id="3164" name="Rectangle 373"/>
                <p:cNvSpPr>
                  <a:spLocks noChangeAspect="1" noChangeArrowheads="1"/>
                </p:cNvSpPr>
                <p:nvPr/>
              </p:nvSpPr>
              <p:spPr bwMode="auto">
                <a:xfrm>
                  <a:off x="2952" y="1649"/>
                  <a:ext cx="696" cy="47"/>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65" name="Rectangle 374"/>
                <p:cNvSpPr>
                  <a:spLocks noChangeAspect="1" noChangeArrowheads="1"/>
                </p:cNvSpPr>
                <p:nvPr/>
              </p:nvSpPr>
              <p:spPr bwMode="auto">
                <a:xfrm>
                  <a:off x="3120" y="1216"/>
                  <a:ext cx="528" cy="48"/>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66" name="Line 375"/>
                <p:cNvSpPr>
                  <a:spLocks noChangeAspect="1" noChangeShapeType="1"/>
                </p:cNvSpPr>
                <p:nvPr/>
              </p:nvSpPr>
              <p:spPr bwMode="auto">
                <a:xfrm flipH="1" flipV="1">
                  <a:off x="3588" y="792"/>
                  <a:ext cx="96" cy="240"/>
                </a:xfrm>
                <a:prstGeom prst="line">
                  <a:avLst/>
                </a:prstGeom>
                <a:noFill/>
                <a:ln w="28575">
                  <a:solidFill>
                    <a:schemeClr val="tx2"/>
                  </a:solidFill>
                  <a:round/>
                  <a:headEnd/>
                  <a:tailEnd/>
                </a:ln>
              </p:spPr>
              <p:txBody>
                <a:bodyPr wrap="none" anchor="ctr"/>
                <a:lstStyle/>
                <a:p>
                  <a:endParaRPr lang="en-US"/>
                </a:p>
              </p:txBody>
            </p:sp>
            <p:sp>
              <p:nvSpPr>
                <p:cNvPr id="3167" name="Rectangle 376"/>
                <p:cNvSpPr>
                  <a:spLocks noChangeAspect="1" noChangeArrowheads="1"/>
                </p:cNvSpPr>
                <p:nvPr/>
              </p:nvSpPr>
              <p:spPr bwMode="auto">
                <a:xfrm>
                  <a:off x="2996" y="1536"/>
                  <a:ext cx="48" cy="48"/>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68" name="Rectangle 377"/>
                <p:cNvSpPr>
                  <a:spLocks noChangeAspect="1" noChangeArrowheads="1"/>
                </p:cNvSpPr>
                <p:nvPr/>
              </p:nvSpPr>
              <p:spPr bwMode="auto">
                <a:xfrm>
                  <a:off x="2917" y="1585"/>
                  <a:ext cx="47" cy="47"/>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69" name="Line 378"/>
                <p:cNvSpPr>
                  <a:spLocks noChangeAspect="1" noChangeShapeType="1"/>
                </p:cNvSpPr>
                <p:nvPr/>
              </p:nvSpPr>
              <p:spPr bwMode="auto">
                <a:xfrm>
                  <a:off x="3552" y="2176"/>
                  <a:ext cx="96" cy="96"/>
                </a:xfrm>
                <a:prstGeom prst="line">
                  <a:avLst/>
                </a:prstGeom>
                <a:noFill/>
                <a:ln w="9525">
                  <a:solidFill>
                    <a:schemeClr val="tx2"/>
                  </a:solidFill>
                  <a:round/>
                  <a:headEnd/>
                  <a:tailEnd/>
                </a:ln>
              </p:spPr>
              <p:txBody>
                <a:bodyPr wrap="none" anchor="ctr"/>
                <a:lstStyle/>
                <a:p>
                  <a:endParaRPr lang="en-US"/>
                </a:p>
              </p:txBody>
            </p:sp>
            <p:sp>
              <p:nvSpPr>
                <p:cNvPr id="3170" name="Line 379"/>
                <p:cNvSpPr>
                  <a:spLocks noChangeAspect="1" noChangeShapeType="1"/>
                </p:cNvSpPr>
                <p:nvPr/>
              </p:nvSpPr>
              <p:spPr bwMode="auto">
                <a:xfrm flipV="1">
                  <a:off x="3596" y="1540"/>
                  <a:ext cx="64" cy="0"/>
                </a:xfrm>
                <a:prstGeom prst="line">
                  <a:avLst/>
                </a:prstGeom>
                <a:noFill/>
                <a:ln w="9525">
                  <a:solidFill>
                    <a:schemeClr val="tx2"/>
                  </a:solidFill>
                  <a:round/>
                  <a:headEnd/>
                  <a:tailEnd/>
                </a:ln>
              </p:spPr>
              <p:txBody>
                <a:bodyPr wrap="none" anchor="ctr"/>
                <a:lstStyle/>
                <a:p>
                  <a:endParaRPr lang="en-US"/>
                </a:p>
              </p:txBody>
            </p:sp>
            <p:sp>
              <p:nvSpPr>
                <p:cNvPr id="3171" name="Line 380"/>
                <p:cNvSpPr>
                  <a:spLocks noChangeAspect="1" noChangeShapeType="1"/>
                </p:cNvSpPr>
                <p:nvPr/>
              </p:nvSpPr>
              <p:spPr bwMode="auto">
                <a:xfrm flipV="1">
                  <a:off x="3152" y="1320"/>
                  <a:ext cx="0" cy="288"/>
                </a:xfrm>
                <a:prstGeom prst="line">
                  <a:avLst/>
                </a:prstGeom>
                <a:noFill/>
                <a:ln w="28575">
                  <a:solidFill>
                    <a:schemeClr val="tx2"/>
                  </a:solidFill>
                  <a:round/>
                  <a:headEnd/>
                  <a:tailEnd/>
                </a:ln>
              </p:spPr>
              <p:txBody>
                <a:bodyPr wrap="none" anchor="ctr"/>
                <a:lstStyle/>
                <a:p>
                  <a:endParaRPr lang="en-US"/>
                </a:p>
              </p:txBody>
            </p:sp>
            <p:sp>
              <p:nvSpPr>
                <p:cNvPr id="3172" name="AutoShape 381"/>
                <p:cNvSpPr>
                  <a:spLocks noChangeAspect="1" noChangeArrowheads="1"/>
                </p:cNvSpPr>
                <p:nvPr/>
              </p:nvSpPr>
              <p:spPr bwMode="auto">
                <a:xfrm>
                  <a:off x="3676" y="916"/>
                  <a:ext cx="80" cy="2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68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noFill/>
                <a:ln w="12700">
                  <a:solidFill>
                    <a:schemeClr val="tx2"/>
                  </a:solidFill>
                  <a:miter lim="800000"/>
                  <a:headEnd/>
                  <a:tailEnd/>
                </a:ln>
              </p:spPr>
              <p:txBody>
                <a:bodyPr wrap="none" anchor="ctr"/>
                <a:lstStyle/>
                <a:p>
                  <a:endParaRPr lang="en-US"/>
                </a:p>
              </p:txBody>
            </p:sp>
            <p:sp>
              <p:nvSpPr>
                <p:cNvPr id="3173" name="Line 382"/>
                <p:cNvSpPr>
                  <a:spLocks noChangeAspect="1" noChangeShapeType="1"/>
                </p:cNvSpPr>
                <p:nvPr/>
              </p:nvSpPr>
              <p:spPr bwMode="auto">
                <a:xfrm>
                  <a:off x="3580" y="1044"/>
                  <a:ext cx="144" cy="0"/>
                </a:xfrm>
                <a:prstGeom prst="line">
                  <a:avLst/>
                </a:prstGeom>
                <a:noFill/>
                <a:ln w="57150">
                  <a:solidFill>
                    <a:schemeClr val="tx2"/>
                  </a:solidFill>
                  <a:round/>
                  <a:headEnd/>
                  <a:tailEnd/>
                </a:ln>
              </p:spPr>
              <p:txBody>
                <a:bodyPr wrap="none" anchor="ctr"/>
                <a:lstStyle/>
                <a:p>
                  <a:endParaRPr lang="en-US"/>
                </a:p>
              </p:txBody>
            </p:sp>
            <p:sp>
              <p:nvSpPr>
                <p:cNvPr id="3174" name="Line 383"/>
                <p:cNvSpPr>
                  <a:spLocks noChangeAspect="1" noChangeShapeType="1"/>
                </p:cNvSpPr>
                <p:nvPr/>
              </p:nvSpPr>
              <p:spPr bwMode="auto">
                <a:xfrm>
                  <a:off x="3656" y="732"/>
                  <a:ext cx="48" cy="0"/>
                </a:xfrm>
                <a:prstGeom prst="line">
                  <a:avLst/>
                </a:prstGeom>
                <a:noFill/>
                <a:ln w="38100">
                  <a:solidFill>
                    <a:schemeClr val="tx2"/>
                  </a:solidFill>
                  <a:round/>
                  <a:headEnd/>
                  <a:tailEnd/>
                </a:ln>
              </p:spPr>
              <p:txBody>
                <a:bodyPr wrap="none" anchor="ctr"/>
                <a:lstStyle/>
                <a:p>
                  <a:endParaRPr lang="en-US"/>
                </a:p>
              </p:txBody>
            </p:sp>
          </p:grpSp>
          <p:grpSp>
            <p:nvGrpSpPr>
              <p:cNvPr id="6" name="Group 384"/>
              <p:cNvGrpSpPr>
                <a:grpSpLocks noChangeAspect="1"/>
              </p:cNvGrpSpPr>
              <p:nvPr/>
            </p:nvGrpSpPr>
            <p:grpSpPr bwMode="auto">
              <a:xfrm flipH="1">
                <a:off x="3653" y="366"/>
                <a:ext cx="876" cy="3740"/>
                <a:chOff x="2880" y="364"/>
                <a:chExt cx="876" cy="3740"/>
              </a:xfrm>
            </p:grpSpPr>
            <p:grpSp>
              <p:nvGrpSpPr>
                <p:cNvPr id="7" name="Group 385"/>
                <p:cNvGrpSpPr>
                  <a:grpSpLocks noChangeAspect="1"/>
                </p:cNvGrpSpPr>
                <p:nvPr/>
              </p:nvGrpSpPr>
              <p:grpSpPr bwMode="auto">
                <a:xfrm>
                  <a:off x="2896" y="1056"/>
                  <a:ext cx="816" cy="3048"/>
                  <a:chOff x="4176" y="672"/>
                  <a:chExt cx="816" cy="3048"/>
                </a:xfrm>
              </p:grpSpPr>
              <p:sp>
                <p:nvSpPr>
                  <p:cNvPr id="3124" name="Rectangle 386"/>
                  <p:cNvSpPr>
                    <a:spLocks noChangeAspect="1" noChangeArrowheads="1"/>
                  </p:cNvSpPr>
                  <p:nvPr/>
                </p:nvSpPr>
                <p:spPr bwMode="auto">
                  <a:xfrm>
                    <a:off x="4936" y="672"/>
                    <a:ext cx="56" cy="1304"/>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25" name="Line 387"/>
                  <p:cNvSpPr>
                    <a:spLocks noChangeAspect="1" noChangeShapeType="1"/>
                  </p:cNvSpPr>
                  <p:nvPr/>
                </p:nvSpPr>
                <p:spPr bwMode="auto">
                  <a:xfrm flipH="1" flipV="1">
                    <a:off x="4200" y="3200"/>
                    <a:ext cx="80" cy="520"/>
                  </a:xfrm>
                  <a:prstGeom prst="line">
                    <a:avLst/>
                  </a:prstGeom>
                  <a:noFill/>
                  <a:ln w="9525">
                    <a:solidFill>
                      <a:schemeClr val="tx2"/>
                    </a:solidFill>
                    <a:round/>
                    <a:headEnd/>
                    <a:tailEnd/>
                  </a:ln>
                </p:spPr>
                <p:txBody>
                  <a:bodyPr wrap="none" anchor="ctr"/>
                  <a:lstStyle/>
                  <a:p>
                    <a:endParaRPr lang="en-US"/>
                  </a:p>
                </p:txBody>
              </p:sp>
              <p:sp>
                <p:nvSpPr>
                  <p:cNvPr id="3126" name="Line 388"/>
                  <p:cNvSpPr>
                    <a:spLocks noChangeAspect="1" noChangeShapeType="1"/>
                  </p:cNvSpPr>
                  <p:nvPr/>
                </p:nvSpPr>
                <p:spPr bwMode="auto">
                  <a:xfrm flipV="1">
                    <a:off x="4200" y="2488"/>
                    <a:ext cx="112" cy="720"/>
                  </a:xfrm>
                  <a:prstGeom prst="line">
                    <a:avLst/>
                  </a:prstGeom>
                  <a:noFill/>
                  <a:ln w="9525">
                    <a:solidFill>
                      <a:schemeClr val="tx2"/>
                    </a:solidFill>
                    <a:round/>
                    <a:headEnd/>
                    <a:tailEnd/>
                  </a:ln>
                </p:spPr>
                <p:txBody>
                  <a:bodyPr wrap="none" anchor="ctr"/>
                  <a:lstStyle/>
                  <a:p>
                    <a:endParaRPr lang="en-US"/>
                  </a:p>
                </p:txBody>
              </p:sp>
              <p:sp>
                <p:nvSpPr>
                  <p:cNvPr id="3127" name="Line 389"/>
                  <p:cNvSpPr>
                    <a:spLocks noChangeAspect="1" noChangeShapeType="1"/>
                  </p:cNvSpPr>
                  <p:nvPr/>
                </p:nvSpPr>
                <p:spPr bwMode="auto">
                  <a:xfrm flipH="1" flipV="1">
                    <a:off x="4180" y="2496"/>
                    <a:ext cx="132" cy="0"/>
                  </a:xfrm>
                  <a:prstGeom prst="line">
                    <a:avLst/>
                  </a:prstGeom>
                  <a:noFill/>
                  <a:ln w="9525">
                    <a:solidFill>
                      <a:schemeClr val="tx2"/>
                    </a:solidFill>
                    <a:round/>
                    <a:headEnd/>
                    <a:tailEnd/>
                  </a:ln>
                </p:spPr>
                <p:txBody>
                  <a:bodyPr wrap="none" anchor="ctr"/>
                  <a:lstStyle/>
                  <a:p>
                    <a:endParaRPr lang="en-US"/>
                  </a:p>
                </p:txBody>
              </p:sp>
              <p:sp>
                <p:nvSpPr>
                  <p:cNvPr id="3128" name="Line 390"/>
                  <p:cNvSpPr>
                    <a:spLocks noChangeAspect="1" noChangeShapeType="1"/>
                  </p:cNvSpPr>
                  <p:nvPr/>
                </p:nvSpPr>
                <p:spPr bwMode="auto">
                  <a:xfrm flipV="1">
                    <a:off x="4176" y="2376"/>
                    <a:ext cx="48" cy="120"/>
                  </a:xfrm>
                  <a:prstGeom prst="line">
                    <a:avLst/>
                  </a:prstGeom>
                  <a:noFill/>
                  <a:ln w="9525">
                    <a:solidFill>
                      <a:schemeClr val="tx2"/>
                    </a:solidFill>
                    <a:round/>
                    <a:headEnd/>
                    <a:tailEnd/>
                  </a:ln>
                </p:spPr>
                <p:txBody>
                  <a:bodyPr wrap="none" anchor="ctr"/>
                  <a:lstStyle/>
                  <a:p>
                    <a:endParaRPr lang="en-US"/>
                  </a:p>
                </p:txBody>
              </p:sp>
              <p:sp>
                <p:nvSpPr>
                  <p:cNvPr id="3129" name="Line 391"/>
                  <p:cNvSpPr>
                    <a:spLocks noChangeAspect="1" noChangeShapeType="1"/>
                  </p:cNvSpPr>
                  <p:nvPr/>
                </p:nvSpPr>
                <p:spPr bwMode="auto">
                  <a:xfrm>
                    <a:off x="4224" y="2376"/>
                    <a:ext cx="76" cy="0"/>
                  </a:xfrm>
                  <a:prstGeom prst="line">
                    <a:avLst/>
                  </a:prstGeom>
                  <a:noFill/>
                  <a:ln w="9525">
                    <a:solidFill>
                      <a:schemeClr val="tx2"/>
                    </a:solidFill>
                    <a:round/>
                    <a:headEnd/>
                    <a:tailEnd/>
                  </a:ln>
                </p:spPr>
                <p:txBody>
                  <a:bodyPr wrap="none" anchor="ctr"/>
                  <a:lstStyle/>
                  <a:p>
                    <a:endParaRPr lang="en-US"/>
                  </a:p>
                </p:txBody>
              </p:sp>
              <p:sp>
                <p:nvSpPr>
                  <p:cNvPr id="3130" name="Line 392"/>
                  <p:cNvSpPr>
                    <a:spLocks noChangeAspect="1" noChangeShapeType="1"/>
                  </p:cNvSpPr>
                  <p:nvPr/>
                </p:nvSpPr>
                <p:spPr bwMode="auto">
                  <a:xfrm flipV="1">
                    <a:off x="4304" y="2152"/>
                    <a:ext cx="40" cy="224"/>
                  </a:xfrm>
                  <a:prstGeom prst="line">
                    <a:avLst/>
                  </a:prstGeom>
                  <a:noFill/>
                  <a:ln w="9525">
                    <a:solidFill>
                      <a:schemeClr val="tx2"/>
                    </a:solidFill>
                    <a:round/>
                    <a:headEnd/>
                    <a:tailEnd/>
                  </a:ln>
                </p:spPr>
                <p:txBody>
                  <a:bodyPr wrap="none" anchor="ctr"/>
                  <a:lstStyle/>
                  <a:p>
                    <a:endParaRPr lang="en-US"/>
                  </a:p>
                </p:txBody>
              </p:sp>
              <p:sp>
                <p:nvSpPr>
                  <p:cNvPr id="3131" name="Line 393"/>
                  <p:cNvSpPr>
                    <a:spLocks noChangeAspect="1" noChangeShapeType="1"/>
                  </p:cNvSpPr>
                  <p:nvPr/>
                </p:nvSpPr>
                <p:spPr bwMode="auto">
                  <a:xfrm>
                    <a:off x="4352" y="2152"/>
                    <a:ext cx="640" cy="0"/>
                  </a:xfrm>
                  <a:prstGeom prst="line">
                    <a:avLst/>
                  </a:prstGeom>
                  <a:noFill/>
                  <a:ln w="9525">
                    <a:solidFill>
                      <a:schemeClr val="tx2"/>
                    </a:solidFill>
                    <a:round/>
                    <a:headEnd/>
                    <a:tailEnd/>
                  </a:ln>
                </p:spPr>
                <p:txBody>
                  <a:bodyPr wrap="none" anchor="ctr"/>
                  <a:lstStyle/>
                  <a:p>
                    <a:endParaRPr lang="en-US"/>
                  </a:p>
                </p:txBody>
              </p:sp>
              <p:sp>
                <p:nvSpPr>
                  <p:cNvPr id="3132" name="Line 394"/>
                  <p:cNvSpPr>
                    <a:spLocks noChangeAspect="1" noChangeShapeType="1"/>
                  </p:cNvSpPr>
                  <p:nvPr/>
                </p:nvSpPr>
                <p:spPr bwMode="auto">
                  <a:xfrm>
                    <a:off x="4272" y="3720"/>
                    <a:ext cx="720" cy="0"/>
                  </a:xfrm>
                  <a:prstGeom prst="line">
                    <a:avLst/>
                  </a:prstGeom>
                  <a:noFill/>
                  <a:ln w="9525">
                    <a:solidFill>
                      <a:schemeClr val="tx2"/>
                    </a:solidFill>
                    <a:round/>
                    <a:headEnd/>
                    <a:tailEnd/>
                  </a:ln>
                </p:spPr>
                <p:txBody>
                  <a:bodyPr wrap="none" anchor="ctr"/>
                  <a:lstStyle/>
                  <a:p>
                    <a:endParaRPr lang="en-US"/>
                  </a:p>
                </p:txBody>
              </p:sp>
              <p:sp>
                <p:nvSpPr>
                  <p:cNvPr id="3133" name="Line 395"/>
                  <p:cNvSpPr>
                    <a:spLocks noChangeAspect="1" noChangeShapeType="1"/>
                  </p:cNvSpPr>
                  <p:nvPr/>
                </p:nvSpPr>
                <p:spPr bwMode="auto">
                  <a:xfrm flipV="1">
                    <a:off x="4880" y="1984"/>
                    <a:ext cx="52" cy="168"/>
                  </a:xfrm>
                  <a:prstGeom prst="line">
                    <a:avLst/>
                  </a:prstGeom>
                  <a:noFill/>
                  <a:ln w="9525">
                    <a:solidFill>
                      <a:schemeClr val="tx2"/>
                    </a:solidFill>
                    <a:round/>
                    <a:headEnd/>
                    <a:tailEnd/>
                  </a:ln>
                </p:spPr>
                <p:txBody>
                  <a:bodyPr wrap="none" anchor="ctr"/>
                  <a:lstStyle/>
                  <a:p>
                    <a:endParaRPr lang="en-US"/>
                  </a:p>
                </p:txBody>
              </p:sp>
              <p:sp>
                <p:nvSpPr>
                  <p:cNvPr id="3134" name="Rectangle 396"/>
                  <p:cNvSpPr>
                    <a:spLocks noChangeAspect="1" noChangeArrowheads="1"/>
                  </p:cNvSpPr>
                  <p:nvPr/>
                </p:nvSpPr>
                <p:spPr bwMode="auto">
                  <a:xfrm>
                    <a:off x="4224" y="1224"/>
                    <a:ext cx="716" cy="47"/>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35" name="Rectangle 397"/>
                  <p:cNvSpPr>
                    <a:spLocks noChangeAspect="1" noChangeArrowheads="1"/>
                  </p:cNvSpPr>
                  <p:nvPr/>
                </p:nvSpPr>
                <p:spPr bwMode="auto">
                  <a:xfrm>
                    <a:off x="4392" y="792"/>
                    <a:ext cx="540" cy="47"/>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36" name="Line 398"/>
                  <p:cNvSpPr>
                    <a:spLocks noChangeAspect="1" noChangeShapeType="1"/>
                  </p:cNvSpPr>
                  <p:nvPr/>
                </p:nvSpPr>
                <p:spPr bwMode="auto">
                  <a:xfrm>
                    <a:off x="4992" y="1992"/>
                    <a:ext cx="0" cy="1728"/>
                  </a:xfrm>
                  <a:prstGeom prst="line">
                    <a:avLst/>
                  </a:prstGeom>
                  <a:noFill/>
                  <a:ln w="9525">
                    <a:solidFill>
                      <a:schemeClr val="tx2"/>
                    </a:solidFill>
                    <a:round/>
                    <a:headEnd/>
                    <a:tailEnd/>
                  </a:ln>
                </p:spPr>
                <p:txBody>
                  <a:bodyPr wrap="none" anchor="ctr"/>
                  <a:lstStyle/>
                  <a:p>
                    <a:endParaRPr lang="en-US"/>
                  </a:p>
                </p:txBody>
              </p:sp>
              <p:sp>
                <p:nvSpPr>
                  <p:cNvPr id="3137" name="Line 399"/>
                  <p:cNvSpPr>
                    <a:spLocks noChangeAspect="1" noChangeShapeType="1"/>
                  </p:cNvSpPr>
                  <p:nvPr/>
                </p:nvSpPr>
                <p:spPr bwMode="auto">
                  <a:xfrm>
                    <a:off x="4272" y="2904"/>
                    <a:ext cx="720" cy="0"/>
                  </a:xfrm>
                  <a:prstGeom prst="line">
                    <a:avLst/>
                  </a:prstGeom>
                  <a:noFill/>
                  <a:ln w="9525">
                    <a:solidFill>
                      <a:schemeClr val="tx2"/>
                    </a:solidFill>
                    <a:round/>
                    <a:headEnd/>
                    <a:tailEnd/>
                  </a:ln>
                </p:spPr>
                <p:txBody>
                  <a:bodyPr wrap="none" anchor="ctr"/>
                  <a:lstStyle/>
                  <a:p>
                    <a:endParaRPr lang="en-US"/>
                  </a:p>
                </p:txBody>
              </p:sp>
              <p:sp>
                <p:nvSpPr>
                  <p:cNvPr id="3138" name="Line 400"/>
                  <p:cNvSpPr>
                    <a:spLocks noChangeAspect="1" noChangeShapeType="1"/>
                  </p:cNvSpPr>
                  <p:nvPr/>
                </p:nvSpPr>
                <p:spPr bwMode="auto">
                  <a:xfrm flipV="1">
                    <a:off x="4320" y="3384"/>
                    <a:ext cx="144" cy="96"/>
                  </a:xfrm>
                  <a:prstGeom prst="line">
                    <a:avLst/>
                  </a:prstGeom>
                  <a:noFill/>
                  <a:ln w="9525">
                    <a:solidFill>
                      <a:schemeClr val="tx2"/>
                    </a:solidFill>
                    <a:round/>
                    <a:headEnd/>
                    <a:tailEnd/>
                  </a:ln>
                </p:spPr>
                <p:txBody>
                  <a:bodyPr wrap="none" anchor="ctr"/>
                  <a:lstStyle/>
                  <a:p>
                    <a:endParaRPr lang="en-US"/>
                  </a:p>
                </p:txBody>
              </p:sp>
              <p:sp>
                <p:nvSpPr>
                  <p:cNvPr id="3139" name="Line 401"/>
                  <p:cNvSpPr>
                    <a:spLocks noChangeAspect="1" noChangeShapeType="1"/>
                  </p:cNvSpPr>
                  <p:nvPr/>
                </p:nvSpPr>
                <p:spPr bwMode="auto">
                  <a:xfrm>
                    <a:off x="4464" y="3384"/>
                    <a:ext cx="528" cy="0"/>
                  </a:xfrm>
                  <a:prstGeom prst="line">
                    <a:avLst/>
                  </a:prstGeom>
                  <a:noFill/>
                  <a:ln w="9525">
                    <a:solidFill>
                      <a:schemeClr val="tx2"/>
                    </a:solidFill>
                    <a:round/>
                    <a:headEnd/>
                    <a:tailEnd/>
                  </a:ln>
                </p:spPr>
                <p:txBody>
                  <a:bodyPr wrap="none" anchor="ctr"/>
                  <a:lstStyle/>
                  <a:p>
                    <a:endParaRPr lang="en-US"/>
                  </a:p>
                </p:txBody>
              </p:sp>
              <p:sp>
                <p:nvSpPr>
                  <p:cNvPr id="3140" name="Line 402"/>
                  <p:cNvSpPr>
                    <a:spLocks noChangeAspect="1" noChangeShapeType="1"/>
                  </p:cNvSpPr>
                  <p:nvPr/>
                </p:nvSpPr>
                <p:spPr bwMode="auto">
                  <a:xfrm flipH="1" flipV="1">
                    <a:off x="4224" y="3192"/>
                    <a:ext cx="96" cy="288"/>
                  </a:xfrm>
                  <a:prstGeom prst="line">
                    <a:avLst/>
                  </a:prstGeom>
                  <a:noFill/>
                  <a:ln w="9525">
                    <a:solidFill>
                      <a:schemeClr val="tx2"/>
                    </a:solidFill>
                    <a:round/>
                    <a:headEnd/>
                    <a:tailEnd/>
                  </a:ln>
                </p:spPr>
                <p:txBody>
                  <a:bodyPr wrap="none" anchor="ctr"/>
                  <a:lstStyle/>
                  <a:p>
                    <a:endParaRPr lang="en-US"/>
                  </a:p>
                </p:txBody>
              </p:sp>
              <p:sp>
                <p:nvSpPr>
                  <p:cNvPr id="3141" name="Line 403"/>
                  <p:cNvSpPr>
                    <a:spLocks noChangeAspect="1" noChangeShapeType="1"/>
                  </p:cNvSpPr>
                  <p:nvPr/>
                </p:nvSpPr>
                <p:spPr bwMode="auto">
                  <a:xfrm flipV="1">
                    <a:off x="4224" y="2904"/>
                    <a:ext cx="48" cy="288"/>
                  </a:xfrm>
                  <a:prstGeom prst="line">
                    <a:avLst/>
                  </a:prstGeom>
                  <a:noFill/>
                  <a:ln w="9525">
                    <a:solidFill>
                      <a:schemeClr val="tx2"/>
                    </a:solidFill>
                    <a:round/>
                    <a:headEnd/>
                    <a:tailEnd/>
                  </a:ln>
                </p:spPr>
                <p:txBody>
                  <a:bodyPr wrap="none" anchor="ctr"/>
                  <a:lstStyle/>
                  <a:p>
                    <a:endParaRPr lang="en-US"/>
                  </a:p>
                </p:txBody>
              </p:sp>
            </p:grpSp>
            <p:sp>
              <p:nvSpPr>
                <p:cNvPr id="3092" name="Line 404"/>
                <p:cNvSpPr>
                  <a:spLocks noChangeAspect="1" noChangeShapeType="1"/>
                </p:cNvSpPr>
                <p:nvPr/>
              </p:nvSpPr>
              <p:spPr bwMode="auto">
                <a:xfrm flipH="1" flipV="1">
                  <a:off x="3712" y="364"/>
                  <a:ext cx="0" cy="664"/>
                </a:xfrm>
                <a:prstGeom prst="line">
                  <a:avLst/>
                </a:prstGeom>
                <a:noFill/>
                <a:ln w="28575">
                  <a:solidFill>
                    <a:schemeClr val="tx2"/>
                  </a:solidFill>
                  <a:round/>
                  <a:headEnd/>
                  <a:tailEnd/>
                </a:ln>
              </p:spPr>
              <p:txBody>
                <a:bodyPr wrap="none" anchor="ctr"/>
                <a:lstStyle/>
                <a:p>
                  <a:endParaRPr lang="en-US"/>
                </a:p>
              </p:txBody>
            </p:sp>
            <p:sp>
              <p:nvSpPr>
                <p:cNvPr id="3093" name="Line 405"/>
                <p:cNvSpPr>
                  <a:spLocks noChangeAspect="1" noChangeShapeType="1"/>
                </p:cNvSpPr>
                <p:nvPr/>
              </p:nvSpPr>
              <p:spPr bwMode="auto">
                <a:xfrm flipV="1">
                  <a:off x="3164" y="940"/>
                  <a:ext cx="0" cy="240"/>
                </a:xfrm>
                <a:prstGeom prst="line">
                  <a:avLst/>
                </a:prstGeom>
                <a:noFill/>
                <a:ln w="28575">
                  <a:solidFill>
                    <a:schemeClr val="tx2"/>
                  </a:solidFill>
                  <a:round/>
                  <a:headEnd/>
                  <a:tailEnd/>
                </a:ln>
              </p:spPr>
              <p:txBody>
                <a:bodyPr wrap="none" anchor="ctr"/>
                <a:lstStyle/>
                <a:p>
                  <a:endParaRPr lang="en-US"/>
                </a:p>
              </p:txBody>
            </p:sp>
            <p:sp>
              <p:nvSpPr>
                <p:cNvPr id="3094" name="Line 406"/>
                <p:cNvSpPr>
                  <a:spLocks noChangeAspect="1" noChangeShapeType="1"/>
                </p:cNvSpPr>
                <p:nvPr/>
              </p:nvSpPr>
              <p:spPr bwMode="auto">
                <a:xfrm flipV="1">
                  <a:off x="3356" y="1080"/>
                  <a:ext cx="0" cy="96"/>
                </a:xfrm>
                <a:prstGeom prst="line">
                  <a:avLst/>
                </a:prstGeom>
                <a:noFill/>
                <a:ln w="19050">
                  <a:solidFill>
                    <a:schemeClr val="tx2"/>
                  </a:solidFill>
                  <a:round/>
                  <a:headEnd/>
                  <a:tailEnd/>
                </a:ln>
              </p:spPr>
              <p:txBody>
                <a:bodyPr wrap="none" anchor="ctr"/>
                <a:lstStyle/>
                <a:p>
                  <a:endParaRPr lang="en-US"/>
                </a:p>
              </p:txBody>
            </p:sp>
            <p:sp>
              <p:nvSpPr>
                <p:cNvPr id="3095" name="Line 407"/>
                <p:cNvSpPr>
                  <a:spLocks noChangeAspect="1" noChangeShapeType="1"/>
                </p:cNvSpPr>
                <p:nvPr/>
              </p:nvSpPr>
              <p:spPr bwMode="auto">
                <a:xfrm flipV="1">
                  <a:off x="3452" y="1040"/>
                  <a:ext cx="0" cy="144"/>
                </a:xfrm>
                <a:prstGeom prst="line">
                  <a:avLst/>
                </a:prstGeom>
                <a:noFill/>
                <a:ln w="19050">
                  <a:solidFill>
                    <a:schemeClr val="tx2"/>
                  </a:solidFill>
                  <a:round/>
                  <a:headEnd/>
                  <a:tailEnd/>
                </a:ln>
              </p:spPr>
              <p:txBody>
                <a:bodyPr wrap="none" anchor="ctr"/>
                <a:lstStyle/>
                <a:p>
                  <a:endParaRPr lang="en-US"/>
                </a:p>
              </p:txBody>
            </p:sp>
            <p:sp>
              <p:nvSpPr>
                <p:cNvPr id="3096" name="Line 408"/>
                <p:cNvSpPr>
                  <a:spLocks noChangeAspect="1" noChangeShapeType="1"/>
                </p:cNvSpPr>
                <p:nvPr/>
              </p:nvSpPr>
              <p:spPr bwMode="auto">
                <a:xfrm flipV="1">
                  <a:off x="3024" y="1420"/>
                  <a:ext cx="0" cy="192"/>
                </a:xfrm>
                <a:prstGeom prst="line">
                  <a:avLst/>
                </a:prstGeom>
                <a:noFill/>
                <a:ln w="12700">
                  <a:solidFill>
                    <a:schemeClr val="tx2"/>
                  </a:solidFill>
                  <a:round/>
                  <a:headEnd/>
                  <a:tailEnd/>
                </a:ln>
              </p:spPr>
              <p:txBody>
                <a:bodyPr wrap="none" anchor="ctr"/>
                <a:lstStyle/>
                <a:p>
                  <a:endParaRPr lang="en-US"/>
                </a:p>
              </p:txBody>
            </p:sp>
            <p:sp>
              <p:nvSpPr>
                <p:cNvPr id="3097" name="Line 409"/>
                <p:cNvSpPr>
                  <a:spLocks noChangeAspect="1" noChangeShapeType="1"/>
                </p:cNvSpPr>
                <p:nvPr/>
              </p:nvSpPr>
              <p:spPr bwMode="auto">
                <a:xfrm flipV="1">
                  <a:off x="3120" y="1552"/>
                  <a:ext cx="0" cy="48"/>
                </a:xfrm>
                <a:prstGeom prst="line">
                  <a:avLst/>
                </a:prstGeom>
                <a:noFill/>
                <a:ln w="9525">
                  <a:solidFill>
                    <a:schemeClr val="tx2"/>
                  </a:solidFill>
                  <a:round/>
                  <a:headEnd/>
                  <a:tailEnd/>
                </a:ln>
              </p:spPr>
              <p:txBody>
                <a:bodyPr wrap="none" anchor="ctr"/>
                <a:lstStyle/>
                <a:p>
                  <a:endParaRPr lang="en-US"/>
                </a:p>
              </p:txBody>
            </p:sp>
            <p:sp>
              <p:nvSpPr>
                <p:cNvPr id="3098" name="Line 410"/>
                <p:cNvSpPr>
                  <a:spLocks noChangeAspect="1" noChangeShapeType="1"/>
                </p:cNvSpPr>
                <p:nvPr/>
              </p:nvSpPr>
              <p:spPr bwMode="auto">
                <a:xfrm flipV="1">
                  <a:off x="3408" y="1564"/>
                  <a:ext cx="0" cy="48"/>
                </a:xfrm>
                <a:prstGeom prst="line">
                  <a:avLst/>
                </a:prstGeom>
                <a:noFill/>
                <a:ln w="12700">
                  <a:solidFill>
                    <a:schemeClr val="tx2"/>
                  </a:solidFill>
                  <a:round/>
                  <a:headEnd/>
                  <a:tailEnd/>
                </a:ln>
              </p:spPr>
              <p:txBody>
                <a:bodyPr wrap="none" anchor="ctr"/>
                <a:lstStyle/>
                <a:p>
                  <a:endParaRPr lang="en-US"/>
                </a:p>
              </p:txBody>
            </p:sp>
            <p:sp>
              <p:nvSpPr>
                <p:cNvPr id="3099" name="Line 411"/>
                <p:cNvSpPr>
                  <a:spLocks noChangeAspect="1" noChangeShapeType="1"/>
                </p:cNvSpPr>
                <p:nvPr/>
              </p:nvSpPr>
              <p:spPr bwMode="auto">
                <a:xfrm flipV="1">
                  <a:off x="3444" y="1648"/>
                  <a:ext cx="204" cy="892"/>
                </a:xfrm>
                <a:prstGeom prst="line">
                  <a:avLst/>
                </a:prstGeom>
                <a:noFill/>
                <a:ln w="76200">
                  <a:solidFill>
                    <a:schemeClr val="tx2"/>
                  </a:solidFill>
                  <a:round/>
                  <a:headEnd/>
                  <a:tailEnd/>
                </a:ln>
              </p:spPr>
              <p:txBody>
                <a:bodyPr wrap="none" anchor="ctr"/>
                <a:lstStyle/>
                <a:p>
                  <a:endParaRPr lang="en-US"/>
                </a:p>
              </p:txBody>
            </p:sp>
            <p:sp>
              <p:nvSpPr>
                <p:cNvPr id="3100" name="Line 412"/>
                <p:cNvSpPr>
                  <a:spLocks noChangeAspect="1" noChangeShapeType="1"/>
                </p:cNvSpPr>
                <p:nvPr/>
              </p:nvSpPr>
              <p:spPr bwMode="auto">
                <a:xfrm>
                  <a:off x="3168" y="1648"/>
                  <a:ext cx="404" cy="252"/>
                </a:xfrm>
                <a:prstGeom prst="line">
                  <a:avLst/>
                </a:prstGeom>
                <a:noFill/>
                <a:ln w="28575">
                  <a:solidFill>
                    <a:schemeClr val="tx2"/>
                  </a:solidFill>
                  <a:round/>
                  <a:headEnd/>
                  <a:tailEnd/>
                </a:ln>
              </p:spPr>
              <p:txBody>
                <a:bodyPr wrap="none" anchor="ctr"/>
                <a:lstStyle/>
                <a:p>
                  <a:endParaRPr lang="en-US"/>
                </a:p>
              </p:txBody>
            </p:sp>
            <p:sp>
              <p:nvSpPr>
                <p:cNvPr id="3101" name="Line 413"/>
                <p:cNvSpPr>
                  <a:spLocks noChangeAspect="1" noChangeShapeType="1"/>
                </p:cNvSpPr>
                <p:nvPr/>
              </p:nvSpPr>
              <p:spPr bwMode="auto">
                <a:xfrm>
                  <a:off x="3312" y="1216"/>
                  <a:ext cx="336" cy="240"/>
                </a:xfrm>
                <a:prstGeom prst="line">
                  <a:avLst/>
                </a:prstGeom>
                <a:noFill/>
                <a:ln w="28575">
                  <a:solidFill>
                    <a:schemeClr val="tx2"/>
                  </a:solidFill>
                  <a:round/>
                  <a:headEnd/>
                  <a:tailEnd/>
                </a:ln>
              </p:spPr>
              <p:txBody>
                <a:bodyPr wrap="none" anchor="ctr"/>
                <a:lstStyle/>
                <a:p>
                  <a:endParaRPr lang="en-US"/>
                </a:p>
              </p:txBody>
            </p:sp>
            <p:sp>
              <p:nvSpPr>
                <p:cNvPr id="3102" name="Line 414"/>
                <p:cNvSpPr>
                  <a:spLocks noChangeAspect="1" noChangeShapeType="1"/>
                </p:cNvSpPr>
                <p:nvPr/>
              </p:nvSpPr>
              <p:spPr bwMode="auto">
                <a:xfrm flipV="1">
                  <a:off x="3344" y="1648"/>
                  <a:ext cx="160" cy="116"/>
                </a:xfrm>
                <a:prstGeom prst="line">
                  <a:avLst/>
                </a:prstGeom>
                <a:noFill/>
                <a:ln w="28575">
                  <a:solidFill>
                    <a:schemeClr val="tx2"/>
                  </a:solidFill>
                  <a:round/>
                  <a:headEnd/>
                  <a:tailEnd/>
                </a:ln>
              </p:spPr>
              <p:txBody>
                <a:bodyPr wrap="none" anchor="ctr"/>
                <a:lstStyle/>
                <a:p>
                  <a:endParaRPr lang="en-US"/>
                </a:p>
              </p:txBody>
            </p:sp>
            <p:sp>
              <p:nvSpPr>
                <p:cNvPr id="3103" name="Line 415"/>
                <p:cNvSpPr>
                  <a:spLocks noChangeAspect="1" noChangeShapeType="1"/>
                </p:cNvSpPr>
                <p:nvPr/>
              </p:nvSpPr>
              <p:spPr bwMode="auto">
                <a:xfrm flipV="1">
                  <a:off x="3352" y="1648"/>
                  <a:ext cx="8" cy="108"/>
                </a:xfrm>
                <a:prstGeom prst="line">
                  <a:avLst/>
                </a:prstGeom>
                <a:noFill/>
                <a:ln w="28575">
                  <a:solidFill>
                    <a:schemeClr val="tx2"/>
                  </a:solidFill>
                  <a:round/>
                  <a:headEnd/>
                  <a:tailEnd/>
                </a:ln>
              </p:spPr>
              <p:txBody>
                <a:bodyPr wrap="none" anchor="ctr"/>
                <a:lstStyle/>
                <a:p>
                  <a:endParaRPr lang="en-US"/>
                </a:p>
              </p:txBody>
            </p:sp>
            <p:sp>
              <p:nvSpPr>
                <p:cNvPr id="3104" name="Line 416"/>
                <p:cNvSpPr>
                  <a:spLocks noChangeAspect="1" noChangeShapeType="1"/>
                </p:cNvSpPr>
                <p:nvPr/>
              </p:nvSpPr>
              <p:spPr bwMode="auto">
                <a:xfrm flipV="1">
                  <a:off x="3456" y="1216"/>
                  <a:ext cx="96" cy="96"/>
                </a:xfrm>
                <a:prstGeom prst="line">
                  <a:avLst/>
                </a:prstGeom>
                <a:noFill/>
                <a:ln w="28575">
                  <a:solidFill>
                    <a:schemeClr val="tx2"/>
                  </a:solidFill>
                  <a:round/>
                  <a:headEnd/>
                  <a:tailEnd/>
                </a:ln>
              </p:spPr>
              <p:txBody>
                <a:bodyPr wrap="none" anchor="ctr"/>
                <a:lstStyle/>
                <a:p>
                  <a:endParaRPr lang="en-US"/>
                </a:p>
              </p:txBody>
            </p:sp>
            <p:sp>
              <p:nvSpPr>
                <p:cNvPr id="3105" name="Rectangle 417"/>
                <p:cNvSpPr>
                  <a:spLocks noChangeAspect="1" noChangeArrowheads="1"/>
                </p:cNvSpPr>
                <p:nvPr/>
              </p:nvSpPr>
              <p:spPr bwMode="auto">
                <a:xfrm>
                  <a:off x="3456" y="2032"/>
                  <a:ext cx="232" cy="72"/>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06" name="Oval 418"/>
                <p:cNvSpPr>
                  <a:spLocks noChangeAspect="1" noChangeArrowheads="1"/>
                </p:cNvSpPr>
                <p:nvPr/>
              </p:nvSpPr>
              <p:spPr bwMode="auto">
                <a:xfrm>
                  <a:off x="3344" y="2384"/>
                  <a:ext cx="144" cy="144"/>
                </a:xfrm>
                <a:prstGeom prst="ellipse">
                  <a:avLst/>
                </a:prstGeom>
                <a:noFill/>
                <a:ln w="9525">
                  <a:solidFill>
                    <a:schemeClr val="tx2"/>
                  </a:solidFill>
                  <a:round/>
                  <a:headEnd/>
                  <a:tailEnd/>
                </a:ln>
              </p:spPr>
              <p:txBody>
                <a:bodyPr wrap="none" anchor="ctr"/>
                <a:lstStyle/>
                <a:p>
                  <a:endParaRPr lang="en-US">
                    <a:latin typeface="Calibri" pitchFamily="34" charset="0"/>
                  </a:endParaRPr>
                </a:p>
              </p:txBody>
            </p:sp>
            <p:sp>
              <p:nvSpPr>
                <p:cNvPr id="3107" name="Rectangle 419"/>
                <p:cNvSpPr>
                  <a:spLocks noChangeAspect="1" noChangeArrowheads="1"/>
                </p:cNvSpPr>
                <p:nvPr/>
              </p:nvSpPr>
              <p:spPr bwMode="auto">
                <a:xfrm>
                  <a:off x="2880" y="2992"/>
                  <a:ext cx="96" cy="96"/>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08" name="Rectangle 420"/>
                <p:cNvSpPr>
                  <a:spLocks noChangeAspect="1" noChangeArrowheads="1"/>
                </p:cNvSpPr>
                <p:nvPr/>
              </p:nvSpPr>
              <p:spPr bwMode="auto">
                <a:xfrm>
                  <a:off x="2880" y="3328"/>
                  <a:ext cx="48" cy="96"/>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09" name="Line 421"/>
                <p:cNvSpPr>
                  <a:spLocks noChangeAspect="1" noChangeShapeType="1"/>
                </p:cNvSpPr>
                <p:nvPr/>
              </p:nvSpPr>
              <p:spPr bwMode="auto">
                <a:xfrm>
                  <a:off x="2880" y="3088"/>
                  <a:ext cx="96" cy="96"/>
                </a:xfrm>
                <a:prstGeom prst="line">
                  <a:avLst/>
                </a:prstGeom>
                <a:noFill/>
                <a:ln w="9525">
                  <a:solidFill>
                    <a:schemeClr val="tx2"/>
                  </a:solidFill>
                  <a:round/>
                  <a:headEnd/>
                  <a:tailEnd/>
                </a:ln>
              </p:spPr>
              <p:txBody>
                <a:bodyPr wrap="none" anchor="ctr"/>
                <a:lstStyle/>
                <a:p>
                  <a:endParaRPr lang="en-US"/>
                </a:p>
              </p:txBody>
            </p:sp>
            <p:sp>
              <p:nvSpPr>
                <p:cNvPr id="3110" name="Line 422"/>
                <p:cNvSpPr>
                  <a:spLocks noChangeAspect="1" noChangeShapeType="1"/>
                </p:cNvSpPr>
                <p:nvPr/>
              </p:nvSpPr>
              <p:spPr bwMode="auto">
                <a:xfrm flipV="1">
                  <a:off x="3576" y="1492"/>
                  <a:ext cx="16" cy="116"/>
                </a:xfrm>
                <a:prstGeom prst="line">
                  <a:avLst/>
                </a:prstGeom>
                <a:noFill/>
                <a:ln w="12700">
                  <a:solidFill>
                    <a:schemeClr val="tx2"/>
                  </a:solidFill>
                  <a:round/>
                  <a:headEnd/>
                  <a:tailEnd/>
                </a:ln>
              </p:spPr>
              <p:txBody>
                <a:bodyPr wrap="none" anchor="ctr"/>
                <a:lstStyle/>
                <a:p>
                  <a:endParaRPr lang="en-US"/>
                </a:p>
              </p:txBody>
            </p:sp>
            <p:sp>
              <p:nvSpPr>
                <p:cNvPr id="3111" name="Rectangle 423"/>
                <p:cNvSpPr>
                  <a:spLocks noChangeAspect="1" noChangeArrowheads="1"/>
                </p:cNvSpPr>
                <p:nvPr/>
              </p:nvSpPr>
              <p:spPr bwMode="auto">
                <a:xfrm>
                  <a:off x="3680" y="828"/>
                  <a:ext cx="48" cy="48"/>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12" name="Line 424"/>
                <p:cNvSpPr>
                  <a:spLocks noChangeAspect="1" noChangeShapeType="1"/>
                </p:cNvSpPr>
                <p:nvPr/>
              </p:nvSpPr>
              <p:spPr bwMode="auto">
                <a:xfrm>
                  <a:off x="3696" y="448"/>
                  <a:ext cx="48" cy="0"/>
                </a:xfrm>
                <a:prstGeom prst="line">
                  <a:avLst/>
                </a:prstGeom>
                <a:noFill/>
                <a:ln w="9525">
                  <a:solidFill>
                    <a:schemeClr val="tx2"/>
                  </a:solidFill>
                  <a:round/>
                  <a:headEnd/>
                  <a:tailEnd/>
                </a:ln>
              </p:spPr>
              <p:txBody>
                <a:bodyPr wrap="none" anchor="ctr"/>
                <a:lstStyle/>
                <a:p>
                  <a:endParaRPr lang="en-US"/>
                </a:p>
              </p:txBody>
            </p:sp>
            <p:sp>
              <p:nvSpPr>
                <p:cNvPr id="3113" name="Rectangle 425"/>
                <p:cNvSpPr>
                  <a:spLocks noChangeAspect="1" noChangeArrowheads="1"/>
                </p:cNvSpPr>
                <p:nvPr/>
              </p:nvSpPr>
              <p:spPr bwMode="auto">
                <a:xfrm>
                  <a:off x="2952" y="1649"/>
                  <a:ext cx="696" cy="47"/>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14" name="Rectangle 426"/>
                <p:cNvSpPr>
                  <a:spLocks noChangeAspect="1" noChangeArrowheads="1"/>
                </p:cNvSpPr>
                <p:nvPr/>
              </p:nvSpPr>
              <p:spPr bwMode="auto">
                <a:xfrm>
                  <a:off x="3120" y="1216"/>
                  <a:ext cx="528" cy="48"/>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15" name="Line 427"/>
                <p:cNvSpPr>
                  <a:spLocks noChangeAspect="1" noChangeShapeType="1"/>
                </p:cNvSpPr>
                <p:nvPr/>
              </p:nvSpPr>
              <p:spPr bwMode="auto">
                <a:xfrm flipH="1" flipV="1">
                  <a:off x="3588" y="792"/>
                  <a:ext cx="96" cy="240"/>
                </a:xfrm>
                <a:prstGeom prst="line">
                  <a:avLst/>
                </a:prstGeom>
                <a:noFill/>
                <a:ln w="28575">
                  <a:solidFill>
                    <a:schemeClr val="tx2"/>
                  </a:solidFill>
                  <a:round/>
                  <a:headEnd/>
                  <a:tailEnd/>
                </a:ln>
              </p:spPr>
              <p:txBody>
                <a:bodyPr wrap="none" anchor="ctr"/>
                <a:lstStyle/>
                <a:p>
                  <a:endParaRPr lang="en-US"/>
                </a:p>
              </p:txBody>
            </p:sp>
            <p:sp>
              <p:nvSpPr>
                <p:cNvPr id="3116" name="Rectangle 428"/>
                <p:cNvSpPr>
                  <a:spLocks noChangeAspect="1" noChangeArrowheads="1"/>
                </p:cNvSpPr>
                <p:nvPr/>
              </p:nvSpPr>
              <p:spPr bwMode="auto">
                <a:xfrm>
                  <a:off x="2996" y="1536"/>
                  <a:ext cx="48" cy="48"/>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17" name="Rectangle 429"/>
                <p:cNvSpPr>
                  <a:spLocks noChangeAspect="1" noChangeArrowheads="1"/>
                </p:cNvSpPr>
                <p:nvPr/>
              </p:nvSpPr>
              <p:spPr bwMode="auto">
                <a:xfrm>
                  <a:off x="2917" y="1585"/>
                  <a:ext cx="47" cy="47"/>
                </a:xfrm>
                <a:prstGeom prst="rect">
                  <a:avLst/>
                </a:prstGeom>
                <a:noFill/>
                <a:ln w="9525">
                  <a:solidFill>
                    <a:schemeClr val="tx2"/>
                  </a:solidFill>
                  <a:miter lim="800000"/>
                  <a:headEnd/>
                  <a:tailEnd/>
                </a:ln>
              </p:spPr>
              <p:txBody>
                <a:bodyPr wrap="none" anchor="ctr"/>
                <a:lstStyle/>
                <a:p>
                  <a:endParaRPr lang="en-US">
                    <a:latin typeface="Calibri" pitchFamily="34" charset="0"/>
                  </a:endParaRPr>
                </a:p>
              </p:txBody>
            </p:sp>
            <p:sp>
              <p:nvSpPr>
                <p:cNvPr id="3118" name="Line 430"/>
                <p:cNvSpPr>
                  <a:spLocks noChangeAspect="1" noChangeShapeType="1"/>
                </p:cNvSpPr>
                <p:nvPr/>
              </p:nvSpPr>
              <p:spPr bwMode="auto">
                <a:xfrm>
                  <a:off x="3552" y="2176"/>
                  <a:ext cx="96" cy="96"/>
                </a:xfrm>
                <a:prstGeom prst="line">
                  <a:avLst/>
                </a:prstGeom>
                <a:noFill/>
                <a:ln w="9525">
                  <a:solidFill>
                    <a:schemeClr val="tx2"/>
                  </a:solidFill>
                  <a:round/>
                  <a:headEnd/>
                  <a:tailEnd/>
                </a:ln>
              </p:spPr>
              <p:txBody>
                <a:bodyPr wrap="none" anchor="ctr"/>
                <a:lstStyle/>
                <a:p>
                  <a:endParaRPr lang="en-US"/>
                </a:p>
              </p:txBody>
            </p:sp>
            <p:sp>
              <p:nvSpPr>
                <p:cNvPr id="3119" name="Line 431"/>
                <p:cNvSpPr>
                  <a:spLocks noChangeAspect="1" noChangeShapeType="1"/>
                </p:cNvSpPr>
                <p:nvPr/>
              </p:nvSpPr>
              <p:spPr bwMode="auto">
                <a:xfrm flipV="1">
                  <a:off x="3596" y="1540"/>
                  <a:ext cx="64" cy="0"/>
                </a:xfrm>
                <a:prstGeom prst="line">
                  <a:avLst/>
                </a:prstGeom>
                <a:noFill/>
                <a:ln w="9525">
                  <a:solidFill>
                    <a:schemeClr val="tx2"/>
                  </a:solidFill>
                  <a:round/>
                  <a:headEnd/>
                  <a:tailEnd/>
                </a:ln>
              </p:spPr>
              <p:txBody>
                <a:bodyPr wrap="none" anchor="ctr"/>
                <a:lstStyle/>
                <a:p>
                  <a:endParaRPr lang="en-US"/>
                </a:p>
              </p:txBody>
            </p:sp>
            <p:sp>
              <p:nvSpPr>
                <p:cNvPr id="3120" name="Line 432"/>
                <p:cNvSpPr>
                  <a:spLocks noChangeAspect="1" noChangeShapeType="1"/>
                </p:cNvSpPr>
                <p:nvPr/>
              </p:nvSpPr>
              <p:spPr bwMode="auto">
                <a:xfrm flipV="1">
                  <a:off x="3152" y="1320"/>
                  <a:ext cx="0" cy="288"/>
                </a:xfrm>
                <a:prstGeom prst="line">
                  <a:avLst/>
                </a:prstGeom>
                <a:noFill/>
                <a:ln w="28575">
                  <a:solidFill>
                    <a:schemeClr val="tx2"/>
                  </a:solidFill>
                  <a:round/>
                  <a:headEnd/>
                  <a:tailEnd/>
                </a:ln>
              </p:spPr>
              <p:txBody>
                <a:bodyPr wrap="none" anchor="ctr"/>
                <a:lstStyle/>
                <a:p>
                  <a:endParaRPr lang="en-US"/>
                </a:p>
              </p:txBody>
            </p:sp>
            <p:sp>
              <p:nvSpPr>
                <p:cNvPr id="3121" name="AutoShape 433"/>
                <p:cNvSpPr>
                  <a:spLocks noChangeAspect="1" noChangeArrowheads="1"/>
                </p:cNvSpPr>
                <p:nvPr/>
              </p:nvSpPr>
              <p:spPr bwMode="auto">
                <a:xfrm>
                  <a:off x="3676" y="916"/>
                  <a:ext cx="80" cy="2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688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noFill/>
                <a:ln w="12700">
                  <a:solidFill>
                    <a:schemeClr val="tx2"/>
                  </a:solidFill>
                  <a:miter lim="800000"/>
                  <a:headEnd/>
                  <a:tailEnd/>
                </a:ln>
              </p:spPr>
              <p:txBody>
                <a:bodyPr wrap="none" anchor="ctr"/>
                <a:lstStyle/>
                <a:p>
                  <a:endParaRPr lang="en-US"/>
                </a:p>
              </p:txBody>
            </p:sp>
            <p:sp>
              <p:nvSpPr>
                <p:cNvPr id="3122" name="Line 434"/>
                <p:cNvSpPr>
                  <a:spLocks noChangeAspect="1" noChangeShapeType="1"/>
                </p:cNvSpPr>
                <p:nvPr/>
              </p:nvSpPr>
              <p:spPr bwMode="auto">
                <a:xfrm>
                  <a:off x="3580" y="1044"/>
                  <a:ext cx="144" cy="0"/>
                </a:xfrm>
                <a:prstGeom prst="line">
                  <a:avLst/>
                </a:prstGeom>
                <a:noFill/>
                <a:ln w="57150">
                  <a:solidFill>
                    <a:schemeClr val="tx2"/>
                  </a:solidFill>
                  <a:round/>
                  <a:headEnd/>
                  <a:tailEnd/>
                </a:ln>
              </p:spPr>
              <p:txBody>
                <a:bodyPr wrap="none" anchor="ctr"/>
                <a:lstStyle/>
                <a:p>
                  <a:endParaRPr lang="en-US"/>
                </a:p>
              </p:txBody>
            </p:sp>
            <p:sp>
              <p:nvSpPr>
                <p:cNvPr id="3123" name="Line 435"/>
                <p:cNvSpPr>
                  <a:spLocks noChangeAspect="1" noChangeShapeType="1"/>
                </p:cNvSpPr>
                <p:nvPr/>
              </p:nvSpPr>
              <p:spPr bwMode="auto">
                <a:xfrm>
                  <a:off x="3656" y="732"/>
                  <a:ext cx="48" cy="0"/>
                </a:xfrm>
                <a:prstGeom prst="line">
                  <a:avLst/>
                </a:prstGeom>
                <a:noFill/>
                <a:ln w="38100">
                  <a:solidFill>
                    <a:schemeClr val="tx2"/>
                  </a:solidFill>
                  <a:round/>
                  <a:headEnd/>
                  <a:tailEnd/>
                </a:ln>
              </p:spPr>
              <p:txBody>
                <a:bodyPr wrap="none" anchor="ctr"/>
                <a:lstStyle/>
                <a:p>
                  <a:endParaRPr lang="en-US"/>
                </a:p>
              </p:txBody>
            </p:sp>
          </p:grpSp>
        </p:grpSp>
      </p:grpSp>
      <p:sp>
        <p:nvSpPr>
          <p:cNvPr id="3081" name="TextBox 117"/>
          <p:cNvSpPr txBox="1">
            <a:spLocks noChangeArrowheads="1"/>
          </p:cNvSpPr>
          <p:nvPr/>
        </p:nvSpPr>
        <p:spPr bwMode="auto">
          <a:xfrm>
            <a:off x="6019800" y="152400"/>
            <a:ext cx="2713038" cy="615950"/>
          </a:xfrm>
          <a:prstGeom prst="rect">
            <a:avLst/>
          </a:prstGeom>
          <a:noFill/>
          <a:ln w="9525">
            <a:noFill/>
            <a:miter lim="800000"/>
            <a:headEnd/>
            <a:tailEnd/>
          </a:ln>
        </p:spPr>
        <p:txBody>
          <a:bodyPr wrap="none">
            <a:spAutoFit/>
          </a:bodyPr>
          <a:lstStyle/>
          <a:p>
            <a:pPr algn="ctr"/>
            <a:r>
              <a:rPr lang="en-US" b="1" dirty="0">
                <a:solidFill>
                  <a:schemeClr val="bg2"/>
                </a:solidFill>
                <a:latin typeface="Calibri" pitchFamily="34" charset="0"/>
              </a:rPr>
              <a:t>Mean Downstream Speed </a:t>
            </a:r>
          </a:p>
          <a:p>
            <a:pPr algn="ctr"/>
            <a:r>
              <a:rPr lang="en-US" sz="1600" b="1" dirty="0">
                <a:solidFill>
                  <a:schemeClr val="bg2"/>
                </a:solidFill>
                <a:latin typeface="Calibri" pitchFamily="34" charset="0"/>
              </a:rPr>
              <a:t>(1000 measurements) </a:t>
            </a:r>
          </a:p>
        </p:txBody>
      </p:sp>
      <p:pic>
        <p:nvPicPr>
          <p:cNvPr id="3082" name="Picture 2" descr="take_deck_340_fullabl_sideflow"/>
          <p:cNvPicPr>
            <a:picLocks noChangeAspect="1" noChangeArrowheads="1"/>
          </p:cNvPicPr>
          <p:nvPr/>
        </p:nvPicPr>
        <p:blipFill>
          <a:blip r:embed="rId4" cstate="print"/>
          <a:srcRect l="867" t="-841"/>
          <a:stretch>
            <a:fillRect/>
          </a:stretch>
        </p:blipFill>
        <p:spPr bwMode="auto">
          <a:xfrm>
            <a:off x="0" y="5105400"/>
            <a:ext cx="3305175" cy="1752600"/>
          </a:xfrm>
          <a:prstGeom prst="rect">
            <a:avLst/>
          </a:prstGeom>
          <a:noFill/>
          <a:ln w="9525">
            <a:noFill/>
            <a:miter lim="800000"/>
            <a:headEnd/>
            <a:tailEnd/>
          </a:ln>
        </p:spPr>
      </p:pic>
      <p:pic>
        <p:nvPicPr>
          <p:cNvPr id="3083" name="Picture 3" descr="take_roof_vtotal"/>
          <p:cNvPicPr>
            <a:picLocks noChangeAspect="1" noChangeArrowheads="1"/>
          </p:cNvPicPr>
          <p:nvPr/>
        </p:nvPicPr>
        <p:blipFill>
          <a:blip r:embed="rId5" cstate="print"/>
          <a:srcRect/>
          <a:stretch>
            <a:fillRect/>
          </a:stretch>
        </p:blipFill>
        <p:spPr bwMode="auto">
          <a:xfrm>
            <a:off x="19250" y="2438400"/>
            <a:ext cx="2720975" cy="2628900"/>
          </a:xfrm>
          <a:prstGeom prst="rect">
            <a:avLst/>
          </a:prstGeom>
          <a:noFill/>
          <a:ln w="9525">
            <a:noFill/>
            <a:miter lim="800000"/>
            <a:headEnd/>
            <a:tailEnd/>
          </a:ln>
        </p:spPr>
      </p:pic>
      <p:pic>
        <p:nvPicPr>
          <p:cNvPr id="3084" name="Picture 4"/>
          <p:cNvPicPr>
            <a:picLocks noChangeAspect="1" noChangeArrowheads="1"/>
          </p:cNvPicPr>
          <p:nvPr/>
        </p:nvPicPr>
        <p:blipFill>
          <a:blip r:embed="rId6" cstate="print"/>
          <a:srcRect/>
          <a:stretch>
            <a:fillRect/>
          </a:stretch>
        </p:blipFill>
        <p:spPr bwMode="auto">
          <a:xfrm>
            <a:off x="2741600" y="2819400"/>
            <a:ext cx="3267075" cy="1951038"/>
          </a:xfrm>
          <a:prstGeom prst="rect">
            <a:avLst/>
          </a:prstGeom>
          <a:noFill/>
          <a:ln w="9525">
            <a:noFill/>
            <a:miter lim="800000"/>
            <a:headEnd/>
            <a:tailEnd/>
          </a:ln>
        </p:spPr>
      </p:pic>
      <p:pic>
        <p:nvPicPr>
          <p:cNvPr id="3085" name="Picture 9" descr="MVC-006Xm"/>
          <p:cNvPicPr>
            <a:picLocks noChangeAspect="1" noChangeArrowheads="1"/>
          </p:cNvPicPr>
          <p:nvPr/>
        </p:nvPicPr>
        <p:blipFill>
          <a:blip r:embed="rId7" cstate="print"/>
          <a:srcRect/>
          <a:stretch>
            <a:fillRect/>
          </a:stretch>
        </p:blipFill>
        <p:spPr bwMode="auto">
          <a:xfrm>
            <a:off x="3429000" y="4800600"/>
            <a:ext cx="2868613" cy="205740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Rectangle 216"/>
          <p:cNvSpPr/>
          <p:nvPr/>
        </p:nvSpPr>
        <p:spPr bwMode="auto">
          <a:xfrm>
            <a:off x="182880" y="3744227"/>
            <a:ext cx="4292867" cy="2849078"/>
          </a:xfrm>
          <a:prstGeom prst="rect">
            <a:avLst/>
          </a:prstGeom>
          <a:solidFill>
            <a:schemeClr val="tx1"/>
          </a:solid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imes" pitchFamily="18" charset="0"/>
            </a:endParaRPr>
          </a:p>
        </p:txBody>
      </p:sp>
      <p:sp>
        <p:nvSpPr>
          <p:cNvPr id="44034" name="Content Placeholder 2"/>
          <p:cNvSpPr>
            <a:spLocks noGrp="1"/>
          </p:cNvSpPr>
          <p:nvPr>
            <p:ph idx="4294967295"/>
          </p:nvPr>
        </p:nvSpPr>
        <p:spPr>
          <a:xfrm>
            <a:off x="457200" y="596775"/>
            <a:ext cx="8229600" cy="3035319"/>
          </a:xfrm>
        </p:spPr>
        <p:txBody>
          <a:bodyPr/>
          <a:lstStyle/>
          <a:p>
            <a:pPr>
              <a:buNone/>
            </a:pPr>
            <a:endParaRPr lang="en-US" sz="2800" b="1" dirty="0" smtClean="0"/>
          </a:p>
          <a:p>
            <a:pPr lvl="1"/>
            <a:r>
              <a:rPr lang="en-US" sz="2400" b="1" dirty="0" smtClean="0"/>
              <a:t>Model Covered with Pressure Sensitive Paint</a:t>
            </a:r>
          </a:p>
          <a:p>
            <a:pPr lvl="1"/>
            <a:r>
              <a:rPr lang="en-US" sz="2400" b="1" dirty="0" smtClean="0"/>
              <a:t>PSP Excited with UV Light</a:t>
            </a:r>
          </a:p>
          <a:p>
            <a:pPr lvl="1"/>
            <a:r>
              <a:rPr lang="en-US" sz="2400" b="1" dirty="0" smtClean="0"/>
              <a:t>Excited PSP Molecules Return to Base State via Oxygen Quenching</a:t>
            </a:r>
          </a:p>
          <a:p>
            <a:pPr lvl="1"/>
            <a:r>
              <a:rPr lang="en-US" sz="2400" b="1" dirty="0" smtClean="0"/>
              <a:t>Higher Pressure (more oxygen) = More Quenching = Less Luminescence</a:t>
            </a:r>
          </a:p>
        </p:txBody>
      </p:sp>
      <p:sp>
        <p:nvSpPr>
          <p:cNvPr id="44035" name="Slide Number Placeholder 3"/>
          <p:cNvSpPr txBox="1">
            <a:spLocks noGrp="1"/>
          </p:cNvSpPr>
          <p:nvPr/>
        </p:nvSpPr>
        <p:spPr bwMode="auto">
          <a:xfrm>
            <a:off x="6553200" y="6356350"/>
            <a:ext cx="2133600" cy="365125"/>
          </a:xfrm>
          <a:prstGeom prst="rect">
            <a:avLst/>
          </a:prstGeom>
          <a:noFill/>
          <a:ln w="9525">
            <a:noFill/>
            <a:miter lim="800000"/>
            <a:headEnd/>
            <a:tailEnd/>
          </a:ln>
        </p:spPr>
        <p:txBody>
          <a:bodyPr anchor="ctr"/>
          <a:lstStyle/>
          <a:p>
            <a:pPr algn="r"/>
            <a:endParaRPr lang="en-US" sz="1200">
              <a:solidFill>
                <a:srgbClr val="898989"/>
              </a:solidFill>
              <a:latin typeface="Calibri" pitchFamily="34" charset="0"/>
            </a:endParaRPr>
          </a:p>
        </p:txBody>
      </p:sp>
      <p:sp>
        <p:nvSpPr>
          <p:cNvPr id="5" name="Title 1"/>
          <p:cNvSpPr>
            <a:spLocks noGrp="1"/>
          </p:cNvSpPr>
          <p:nvPr>
            <p:ph type="title" idx="4294967295"/>
          </p:nvPr>
        </p:nvSpPr>
        <p:spPr/>
        <p:txBody>
          <a:bodyPr>
            <a:normAutofit fontScale="90000"/>
          </a:bodyPr>
          <a:lstStyle/>
          <a:p>
            <a:pPr>
              <a:defRPr/>
            </a:pPr>
            <a:r>
              <a:rPr lang="en-US" sz="3600" b="1" dirty="0" smtClean="0"/>
              <a:t>Pressure Sensitive Paint (PSP) Technique</a:t>
            </a:r>
          </a:p>
        </p:txBody>
      </p:sp>
      <p:grpSp>
        <p:nvGrpSpPr>
          <p:cNvPr id="112" name="Group 128"/>
          <p:cNvGrpSpPr>
            <a:grpSpLocks/>
          </p:cNvGrpSpPr>
          <p:nvPr/>
        </p:nvGrpSpPr>
        <p:grpSpPr bwMode="auto">
          <a:xfrm>
            <a:off x="216684" y="3827239"/>
            <a:ext cx="4052887" cy="2554288"/>
            <a:chOff x="185" y="672"/>
            <a:chExt cx="2553" cy="1609"/>
          </a:xfrm>
        </p:grpSpPr>
        <p:sp>
          <p:nvSpPr>
            <p:cNvPr id="114" name="Oval 18" descr="Diagonal brick"/>
            <p:cNvSpPr>
              <a:spLocks noChangeAspect="1" noChangeArrowheads="1"/>
            </p:cNvSpPr>
            <p:nvPr/>
          </p:nvSpPr>
          <p:spPr bwMode="auto">
            <a:xfrm>
              <a:off x="1296" y="1035"/>
              <a:ext cx="1314" cy="1244"/>
            </a:xfrm>
            <a:prstGeom prst="ellipse">
              <a:avLst/>
            </a:prstGeom>
            <a:pattFill prst="diagBrick">
              <a:fgClr>
                <a:srgbClr val="666699"/>
              </a:fgClr>
              <a:bgClr>
                <a:srgbClr val="CCCCFF"/>
              </a:bgClr>
            </a:pattFill>
            <a:ln w="12700">
              <a:solidFill>
                <a:schemeClr val="tx1"/>
              </a:solidFill>
              <a:round/>
              <a:headEnd/>
              <a:tailEnd/>
            </a:ln>
            <a:effectLst/>
          </p:spPr>
          <p:txBody>
            <a:bodyPr wrap="none" anchor="ctr"/>
            <a:lstStyle/>
            <a:p>
              <a:endParaRPr lang="en-US" dirty="0"/>
            </a:p>
          </p:txBody>
        </p:sp>
        <p:sp>
          <p:nvSpPr>
            <p:cNvPr id="115" name="Rectangle 19"/>
            <p:cNvSpPr>
              <a:spLocks noChangeAspect="1" noChangeArrowheads="1"/>
            </p:cNvSpPr>
            <p:nvPr/>
          </p:nvSpPr>
          <p:spPr bwMode="auto">
            <a:xfrm>
              <a:off x="1230" y="882"/>
              <a:ext cx="1508" cy="750"/>
            </a:xfrm>
            <a:prstGeom prst="rect">
              <a:avLst/>
            </a:prstGeom>
            <a:solidFill>
              <a:schemeClr val="tx1"/>
            </a:solidFill>
            <a:ln w="9525">
              <a:noFill/>
              <a:miter lim="800000"/>
              <a:headEnd/>
              <a:tailEnd/>
            </a:ln>
            <a:effectLst/>
          </p:spPr>
          <p:txBody>
            <a:bodyPr wrap="none" anchor="ctr"/>
            <a:lstStyle/>
            <a:p>
              <a:endParaRPr lang="en-US"/>
            </a:p>
          </p:txBody>
        </p:sp>
        <p:sp>
          <p:nvSpPr>
            <p:cNvPr id="113" name="Rectangle 17"/>
            <p:cNvSpPr>
              <a:spLocks noChangeArrowheads="1"/>
            </p:cNvSpPr>
            <p:nvPr/>
          </p:nvSpPr>
          <p:spPr bwMode="auto">
            <a:xfrm>
              <a:off x="185" y="970"/>
              <a:ext cx="671" cy="250"/>
            </a:xfrm>
            <a:prstGeom prst="rect">
              <a:avLst/>
            </a:prstGeom>
            <a:noFill/>
            <a:ln w="12700">
              <a:noFill/>
              <a:miter lim="800000"/>
              <a:headEnd/>
              <a:tailEnd/>
            </a:ln>
            <a:effectLst/>
          </p:spPr>
          <p:txBody>
            <a:bodyPr wrap="none" lIns="90488" tIns="44450" rIns="90488" bIns="44450">
              <a:spAutoFit/>
            </a:bodyPr>
            <a:lstStyle/>
            <a:p>
              <a:r>
                <a:rPr lang="en-US" sz="2000" b="1" dirty="0">
                  <a:solidFill>
                    <a:schemeClr val="bg2"/>
                  </a:solidFill>
                  <a:latin typeface="Times New Roman" pitchFamily="18" charset="0"/>
                </a:rPr>
                <a:t>Camera</a:t>
              </a:r>
              <a:endParaRPr lang="en-US" sz="2000" b="1" dirty="0">
                <a:solidFill>
                  <a:schemeClr val="bg2"/>
                </a:solidFill>
                <a:latin typeface="Arial" charset="0"/>
              </a:endParaRPr>
            </a:p>
          </p:txBody>
        </p:sp>
        <p:grpSp>
          <p:nvGrpSpPr>
            <p:cNvPr id="116" name="Group 20"/>
            <p:cNvGrpSpPr>
              <a:grpSpLocks noChangeAspect="1"/>
            </p:cNvGrpSpPr>
            <p:nvPr/>
          </p:nvGrpSpPr>
          <p:grpSpPr bwMode="auto">
            <a:xfrm>
              <a:off x="444" y="1279"/>
              <a:ext cx="112" cy="247"/>
              <a:chOff x="907" y="1685"/>
              <a:chExt cx="234" cy="515"/>
            </a:xfrm>
          </p:grpSpPr>
          <p:sp>
            <p:nvSpPr>
              <p:cNvPr id="215" name="Rectangle 21"/>
              <p:cNvSpPr>
                <a:spLocks noChangeAspect="1" noChangeArrowheads="1"/>
              </p:cNvSpPr>
              <p:nvPr/>
            </p:nvSpPr>
            <p:spPr bwMode="auto">
              <a:xfrm rot="20940000">
                <a:off x="907" y="1685"/>
                <a:ext cx="232" cy="424"/>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216" name="Rectangle 22"/>
              <p:cNvSpPr>
                <a:spLocks noChangeAspect="1" noChangeArrowheads="1"/>
              </p:cNvSpPr>
              <p:nvPr/>
            </p:nvSpPr>
            <p:spPr bwMode="auto">
              <a:xfrm rot="20940000">
                <a:off x="1005" y="2112"/>
                <a:ext cx="136" cy="88"/>
              </a:xfrm>
              <a:prstGeom prst="rect">
                <a:avLst/>
              </a:prstGeom>
              <a:solidFill>
                <a:schemeClr val="bg1"/>
              </a:solidFill>
              <a:ln w="12700">
                <a:solidFill>
                  <a:schemeClr val="tx1"/>
                </a:solidFill>
                <a:miter lim="800000"/>
                <a:headEnd/>
                <a:tailEnd/>
              </a:ln>
              <a:effectLst/>
            </p:spPr>
            <p:txBody>
              <a:bodyPr wrap="none" anchor="ctr"/>
              <a:lstStyle/>
              <a:p>
                <a:endParaRPr lang="en-US"/>
              </a:p>
            </p:txBody>
          </p:sp>
        </p:grpSp>
        <p:grpSp>
          <p:nvGrpSpPr>
            <p:cNvPr id="117" name="Group 23"/>
            <p:cNvGrpSpPr>
              <a:grpSpLocks noChangeAspect="1"/>
            </p:cNvGrpSpPr>
            <p:nvPr/>
          </p:nvGrpSpPr>
          <p:grpSpPr bwMode="auto">
            <a:xfrm>
              <a:off x="400" y="1962"/>
              <a:ext cx="768" cy="228"/>
              <a:chOff x="680" y="2816"/>
              <a:chExt cx="1599" cy="477"/>
            </a:xfrm>
          </p:grpSpPr>
          <p:sp>
            <p:nvSpPr>
              <p:cNvPr id="210" name="Arc 24"/>
              <p:cNvSpPr>
                <a:spLocks noChangeAspect="1"/>
              </p:cNvSpPr>
              <p:nvPr/>
            </p:nvSpPr>
            <p:spPr bwMode="auto">
              <a:xfrm rot="16200000">
                <a:off x="1527" y="2545"/>
                <a:ext cx="380" cy="1116"/>
              </a:xfrm>
              <a:custGeom>
                <a:avLst/>
                <a:gdLst>
                  <a:gd name="G0" fmla="+- 0 0 0"/>
                  <a:gd name="G1" fmla="+- 0 0 0"/>
                  <a:gd name="G2" fmla="+- 21600 0 0"/>
                  <a:gd name="T0" fmla="*/ 21600 w 21600"/>
                  <a:gd name="T1" fmla="*/ 0 h 16784"/>
                  <a:gd name="T2" fmla="*/ 13596 w 21600"/>
                  <a:gd name="T3" fmla="*/ 16784 h 16784"/>
                  <a:gd name="T4" fmla="*/ 0 w 21600"/>
                  <a:gd name="T5" fmla="*/ 0 h 16784"/>
                </a:gdLst>
                <a:ahLst/>
                <a:cxnLst>
                  <a:cxn ang="0">
                    <a:pos x="T0" y="T1"/>
                  </a:cxn>
                  <a:cxn ang="0">
                    <a:pos x="T2" y="T3"/>
                  </a:cxn>
                  <a:cxn ang="0">
                    <a:pos x="T4" y="T5"/>
                  </a:cxn>
                </a:cxnLst>
                <a:rect l="0" t="0" r="r" b="b"/>
                <a:pathLst>
                  <a:path w="21600" h="16784" fill="none" extrusionOk="0">
                    <a:moveTo>
                      <a:pt x="21600" y="0"/>
                    </a:moveTo>
                    <a:cubicBezTo>
                      <a:pt x="21600" y="6515"/>
                      <a:pt x="18658" y="12682"/>
                      <a:pt x="13596" y="16784"/>
                    </a:cubicBezTo>
                  </a:path>
                  <a:path w="21600" h="16784" stroke="0" extrusionOk="0">
                    <a:moveTo>
                      <a:pt x="21600" y="0"/>
                    </a:moveTo>
                    <a:cubicBezTo>
                      <a:pt x="21600" y="6515"/>
                      <a:pt x="18658" y="12682"/>
                      <a:pt x="13596" y="16784"/>
                    </a:cubicBezTo>
                    <a:lnTo>
                      <a:pt x="0" y="0"/>
                    </a:lnTo>
                    <a:close/>
                  </a:path>
                </a:pathLst>
              </a:custGeom>
              <a:noFill/>
              <a:ln w="12700" cap="rnd">
                <a:solidFill>
                  <a:schemeClr val="bg2"/>
                </a:solidFill>
                <a:round/>
                <a:headEnd/>
                <a:tailEnd/>
              </a:ln>
              <a:effectLst/>
            </p:spPr>
            <p:txBody>
              <a:bodyPr wrap="none" anchor="ctr"/>
              <a:lstStyle/>
              <a:p>
                <a:endParaRPr lang="en-US"/>
              </a:p>
            </p:txBody>
          </p:sp>
          <p:grpSp>
            <p:nvGrpSpPr>
              <p:cNvPr id="211" name="Group 25"/>
              <p:cNvGrpSpPr>
                <a:grpSpLocks noChangeAspect="1"/>
              </p:cNvGrpSpPr>
              <p:nvPr/>
            </p:nvGrpSpPr>
            <p:grpSpPr bwMode="auto">
              <a:xfrm>
                <a:off x="680" y="2912"/>
                <a:ext cx="481" cy="284"/>
                <a:chOff x="816" y="3216"/>
                <a:chExt cx="481" cy="284"/>
              </a:xfrm>
            </p:grpSpPr>
            <p:sp>
              <p:nvSpPr>
                <p:cNvPr id="213" name="Arc 26"/>
                <p:cNvSpPr>
                  <a:spLocks noChangeAspect="1"/>
                </p:cNvSpPr>
                <p:nvPr/>
              </p:nvSpPr>
              <p:spPr bwMode="auto">
                <a:xfrm rot="5400000">
                  <a:off x="984" y="3192"/>
                  <a:ext cx="140" cy="476"/>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chemeClr val="bg2"/>
                  </a:solidFill>
                  <a:round/>
                  <a:headEnd/>
                  <a:tailEnd/>
                </a:ln>
                <a:effectLst/>
              </p:spPr>
              <p:txBody>
                <a:bodyPr wrap="none" anchor="ctr"/>
                <a:lstStyle/>
                <a:p>
                  <a:endParaRPr lang="en-US"/>
                </a:p>
              </p:txBody>
            </p:sp>
            <p:sp>
              <p:nvSpPr>
                <p:cNvPr id="214" name="Arc 27"/>
                <p:cNvSpPr>
                  <a:spLocks noChangeAspect="1"/>
                </p:cNvSpPr>
                <p:nvPr/>
              </p:nvSpPr>
              <p:spPr bwMode="auto">
                <a:xfrm rot="5400000">
                  <a:off x="989" y="3048"/>
                  <a:ext cx="140" cy="476"/>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bg2"/>
                  </a:solidFill>
                  <a:round/>
                  <a:headEnd/>
                  <a:tailEnd/>
                </a:ln>
                <a:effectLst/>
              </p:spPr>
              <p:txBody>
                <a:bodyPr wrap="none" anchor="ctr"/>
                <a:lstStyle/>
                <a:p>
                  <a:endParaRPr lang="en-US"/>
                </a:p>
              </p:txBody>
            </p:sp>
          </p:grpSp>
          <p:sp>
            <p:nvSpPr>
              <p:cNvPr id="212" name="Arc 28"/>
              <p:cNvSpPr>
                <a:spLocks noChangeAspect="1"/>
              </p:cNvSpPr>
              <p:nvPr/>
            </p:nvSpPr>
            <p:spPr bwMode="auto">
              <a:xfrm rot="16200000">
                <a:off x="1532" y="2449"/>
                <a:ext cx="380" cy="1114"/>
              </a:xfrm>
              <a:custGeom>
                <a:avLst/>
                <a:gdLst>
                  <a:gd name="G0" fmla="+- 21600 0 0"/>
                  <a:gd name="G1" fmla="+- 0 0 0"/>
                  <a:gd name="G2" fmla="+- 21600 0 0"/>
                  <a:gd name="T0" fmla="*/ 7970 w 21600"/>
                  <a:gd name="T1" fmla="*/ 16757 h 16757"/>
                  <a:gd name="T2" fmla="*/ 0 w 21600"/>
                  <a:gd name="T3" fmla="*/ 0 h 16757"/>
                  <a:gd name="T4" fmla="*/ 21600 w 21600"/>
                  <a:gd name="T5" fmla="*/ 0 h 16757"/>
                </a:gdLst>
                <a:ahLst/>
                <a:cxnLst>
                  <a:cxn ang="0">
                    <a:pos x="T0" y="T1"/>
                  </a:cxn>
                  <a:cxn ang="0">
                    <a:pos x="T2" y="T3"/>
                  </a:cxn>
                  <a:cxn ang="0">
                    <a:pos x="T4" y="T5"/>
                  </a:cxn>
                </a:cxnLst>
                <a:rect l="0" t="0" r="r" b="b"/>
                <a:pathLst>
                  <a:path w="21600" h="16757" fill="none" extrusionOk="0">
                    <a:moveTo>
                      <a:pt x="7970" y="16756"/>
                    </a:moveTo>
                    <a:cubicBezTo>
                      <a:pt x="2927" y="12654"/>
                      <a:pt x="0" y="6500"/>
                      <a:pt x="0" y="0"/>
                    </a:cubicBezTo>
                  </a:path>
                  <a:path w="21600" h="16757" stroke="0" extrusionOk="0">
                    <a:moveTo>
                      <a:pt x="7970" y="16756"/>
                    </a:moveTo>
                    <a:cubicBezTo>
                      <a:pt x="2927" y="12654"/>
                      <a:pt x="0" y="6500"/>
                      <a:pt x="0" y="0"/>
                    </a:cubicBezTo>
                    <a:lnTo>
                      <a:pt x="21600" y="0"/>
                    </a:lnTo>
                    <a:close/>
                  </a:path>
                </a:pathLst>
              </a:custGeom>
              <a:noFill/>
              <a:ln w="12700" cap="rnd">
                <a:solidFill>
                  <a:schemeClr val="bg2"/>
                </a:solidFill>
                <a:round/>
                <a:headEnd/>
                <a:tailEnd/>
              </a:ln>
              <a:effectLst/>
            </p:spPr>
            <p:txBody>
              <a:bodyPr wrap="none" anchor="ctr"/>
              <a:lstStyle/>
              <a:p>
                <a:endParaRPr lang="en-US"/>
              </a:p>
            </p:txBody>
          </p:sp>
        </p:grpSp>
        <p:grpSp>
          <p:nvGrpSpPr>
            <p:cNvPr id="118" name="Group 29"/>
            <p:cNvGrpSpPr>
              <a:grpSpLocks noChangeAspect="1"/>
            </p:cNvGrpSpPr>
            <p:nvPr/>
          </p:nvGrpSpPr>
          <p:grpSpPr bwMode="auto">
            <a:xfrm>
              <a:off x="799" y="1275"/>
              <a:ext cx="250" cy="246"/>
              <a:chOff x="1647" y="1685"/>
              <a:chExt cx="520" cy="515"/>
            </a:xfrm>
          </p:grpSpPr>
          <p:sp>
            <p:nvSpPr>
              <p:cNvPr id="208" name="AutoShape 30"/>
              <p:cNvSpPr>
                <a:spLocks noChangeAspect="1" noChangeArrowheads="1"/>
              </p:cNvSpPr>
              <p:nvPr/>
            </p:nvSpPr>
            <p:spPr bwMode="auto">
              <a:xfrm rot="660000" flipV="1">
                <a:off x="1647" y="2064"/>
                <a:ext cx="520" cy="136"/>
              </a:xfrm>
              <a:custGeom>
                <a:avLst/>
                <a:gdLst>
                  <a:gd name="G0" fmla="+- 5399 0 0"/>
                  <a:gd name="G1" fmla="+- 21600 0 5399"/>
                  <a:gd name="G2" fmla="*/ 5399 1 2"/>
                  <a:gd name="G3" fmla="+- 21600 0 G2"/>
                  <a:gd name="G4" fmla="+/ 5399 21600 2"/>
                  <a:gd name="G5" fmla="+/ G1 0 2"/>
                  <a:gd name="G6" fmla="*/ 21600 21600 5399"/>
                  <a:gd name="G7" fmla="*/ G6 1 2"/>
                  <a:gd name="G8" fmla="+- 21600 0 G7"/>
                  <a:gd name="G9" fmla="*/ 21600 1 2"/>
                  <a:gd name="G10" fmla="+- 5399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399" y="21600"/>
                    </a:lnTo>
                    <a:lnTo>
                      <a:pt x="16201" y="21600"/>
                    </a:lnTo>
                    <a:lnTo>
                      <a:pt x="21600" y="0"/>
                    </a:lnTo>
                    <a:close/>
                  </a:path>
                </a:pathLst>
              </a:custGeom>
              <a:solidFill>
                <a:schemeClr val="bg1"/>
              </a:solidFill>
              <a:ln w="12700">
                <a:solidFill>
                  <a:schemeClr val="tx1"/>
                </a:solidFill>
                <a:miter lim="800000"/>
                <a:headEnd/>
                <a:tailEnd/>
              </a:ln>
              <a:effectLst/>
            </p:spPr>
            <p:txBody>
              <a:bodyPr wrap="none" anchor="ctr"/>
              <a:lstStyle/>
              <a:p>
                <a:endParaRPr lang="en-US"/>
              </a:p>
            </p:txBody>
          </p:sp>
          <p:sp>
            <p:nvSpPr>
              <p:cNvPr id="209" name="Rectangle 31"/>
              <p:cNvSpPr>
                <a:spLocks noChangeAspect="1" noChangeArrowheads="1"/>
              </p:cNvSpPr>
              <p:nvPr/>
            </p:nvSpPr>
            <p:spPr bwMode="auto">
              <a:xfrm rot="660000">
                <a:off x="1843" y="1685"/>
                <a:ext cx="232" cy="376"/>
              </a:xfrm>
              <a:prstGeom prst="rect">
                <a:avLst/>
              </a:prstGeom>
              <a:solidFill>
                <a:schemeClr val="bg1"/>
              </a:solidFill>
              <a:ln w="12700">
                <a:solidFill>
                  <a:schemeClr val="tx1"/>
                </a:solidFill>
                <a:miter lim="800000"/>
                <a:headEnd/>
                <a:tailEnd/>
              </a:ln>
              <a:effectLst/>
            </p:spPr>
            <p:txBody>
              <a:bodyPr wrap="none" anchor="ctr"/>
              <a:lstStyle/>
              <a:p>
                <a:endParaRPr lang="en-US"/>
              </a:p>
            </p:txBody>
          </p:sp>
        </p:grpSp>
        <p:sp>
          <p:nvSpPr>
            <p:cNvPr id="119" name="Oval 32"/>
            <p:cNvSpPr>
              <a:spLocks noChangeAspect="1" noChangeArrowheads="1"/>
            </p:cNvSpPr>
            <p:nvPr/>
          </p:nvSpPr>
          <p:spPr bwMode="auto">
            <a:xfrm>
              <a:off x="698" y="1986"/>
              <a:ext cx="65" cy="65"/>
            </a:xfrm>
            <a:prstGeom prst="ellipse">
              <a:avLst/>
            </a:prstGeom>
            <a:noFill/>
            <a:ln w="12700">
              <a:solidFill>
                <a:schemeClr val="bg2"/>
              </a:solidFill>
              <a:round/>
              <a:headEnd/>
              <a:tailEnd/>
            </a:ln>
            <a:effectLst/>
          </p:spPr>
          <p:txBody>
            <a:bodyPr wrap="none" anchor="ctr"/>
            <a:lstStyle/>
            <a:p>
              <a:endParaRPr lang="en-US"/>
            </a:p>
          </p:txBody>
        </p:sp>
        <p:sp>
          <p:nvSpPr>
            <p:cNvPr id="120" name="Line 33"/>
            <p:cNvSpPr>
              <a:spLocks noChangeAspect="1" noChangeShapeType="1"/>
            </p:cNvSpPr>
            <p:nvPr/>
          </p:nvSpPr>
          <p:spPr bwMode="auto">
            <a:xfrm flipV="1">
              <a:off x="711" y="1263"/>
              <a:ext cx="739" cy="730"/>
            </a:xfrm>
            <a:prstGeom prst="line">
              <a:avLst/>
            </a:prstGeom>
            <a:noFill/>
            <a:ln w="12700">
              <a:solidFill>
                <a:schemeClr val="bg2"/>
              </a:solidFill>
              <a:prstDash val="dash"/>
              <a:round/>
              <a:headEnd/>
              <a:tailEnd/>
            </a:ln>
            <a:effectLst/>
          </p:spPr>
          <p:txBody>
            <a:bodyPr wrap="none" anchor="ctr"/>
            <a:lstStyle/>
            <a:p>
              <a:endParaRPr lang="en-US"/>
            </a:p>
          </p:txBody>
        </p:sp>
        <p:sp>
          <p:nvSpPr>
            <p:cNvPr id="121" name="Line 34"/>
            <p:cNvSpPr>
              <a:spLocks noChangeAspect="1" noChangeShapeType="1"/>
            </p:cNvSpPr>
            <p:nvPr/>
          </p:nvSpPr>
          <p:spPr bwMode="auto">
            <a:xfrm>
              <a:off x="729" y="2053"/>
              <a:ext cx="1139" cy="228"/>
            </a:xfrm>
            <a:prstGeom prst="line">
              <a:avLst/>
            </a:prstGeom>
            <a:noFill/>
            <a:ln w="12700">
              <a:solidFill>
                <a:schemeClr val="bg2"/>
              </a:solidFill>
              <a:prstDash val="dash"/>
              <a:round/>
              <a:headEnd/>
              <a:tailEnd/>
            </a:ln>
            <a:effectLst/>
          </p:spPr>
          <p:txBody>
            <a:bodyPr wrap="none" anchor="ctr"/>
            <a:lstStyle/>
            <a:p>
              <a:endParaRPr lang="en-US"/>
            </a:p>
          </p:txBody>
        </p:sp>
        <p:sp>
          <p:nvSpPr>
            <p:cNvPr id="122" name="Rectangle 35"/>
            <p:cNvSpPr>
              <a:spLocks noChangeAspect="1" noChangeArrowheads="1"/>
            </p:cNvSpPr>
            <p:nvPr/>
          </p:nvSpPr>
          <p:spPr bwMode="auto">
            <a:xfrm>
              <a:off x="772" y="1015"/>
              <a:ext cx="528" cy="250"/>
            </a:xfrm>
            <a:prstGeom prst="rect">
              <a:avLst/>
            </a:prstGeom>
            <a:noFill/>
            <a:ln w="12700">
              <a:noFill/>
              <a:miter lim="800000"/>
              <a:headEnd/>
              <a:tailEnd/>
            </a:ln>
            <a:effectLst/>
          </p:spPr>
          <p:txBody>
            <a:bodyPr wrap="none" lIns="90488" tIns="44450" rIns="90488" bIns="44450">
              <a:spAutoFit/>
            </a:bodyPr>
            <a:lstStyle/>
            <a:p>
              <a:r>
                <a:rPr lang="en-US" sz="2000" b="1" dirty="0">
                  <a:solidFill>
                    <a:schemeClr val="bg2"/>
                  </a:solidFill>
                  <a:latin typeface="Times New Roman" pitchFamily="18" charset="0"/>
                </a:rPr>
                <a:t>Lamp</a:t>
              </a:r>
            </a:p>
          </p:txBody>
        </p:sp>
        <p:sp>
          <p:nvSpPr>
            <p:cNvPr id="123" name="Line 36"/>
            <p:cNvSpPr>
              <a:spLocks noChangeAspect="1" noChangeShapeType="1"/>
            </p:cNvSpPr>
            <p:nvPr/>
          </p:nvSpPr>
          <p:spPr bwMode="auto">
            <a:xfrm flipV="1">
              <a:off x="2351" y="864"/>
              <a:ext cx="151" cy="645"/>
            </a:xfrm>
            <a:prstGeom prst="line">
              <a:avLst/>
            </a:prstGeom>
            <a:noFill/>
            <a:ln w="12700">
              <a:solidFill>
                <a:schemeClr val="bg2"/>
              </a:solidFill>
              <a:round/>
              <a:headEnd type="triangle" w="med" len="med"/>
              <a:tailEnd/>
            </a:ln>
            <a:effectLst/>
          </p:spPr>
          <p:txBody>
            <a:bodyPr wrap="none" anchor="ctr"/>
            <a:lstStyle/>
            <a:p>
              <a:endParaRPr lang="en-US"/>
            </a:p>
          </p:txBody>
        </p:sp>
        <p:sp>
          <p:nvSpPr>
            <p:cNvPr id="124" name="Oval 37"/>
            <p:cNvSpPr>
              <a:spLocks noChangeAspect="1" noChangeArrowheads="1"/>
            </p:cNvSpPr>
            <p:nvPr/>
          </p:nvSpPr>
          <p:spPr bwMode="auto">
            <a:xfrm>
              <a:off x="1296" y="1035"/>
              <a:ext cx="1314" cy="1244"/>
            </a:xfrm>
            <a:prstGeom prst="ellipse">
              <a:avLst/>
            </a:prstGeom>
            <a:noFill/>
            <a:ln w="12700">
              <a:solidFill>
                <a:schemeClr val="tx1"/>
              </a:solidFill>
              <a:round/>
              <a:headEnd/>
              <a:tailEnd/>
            </a:ln>
            <a:effectLst/>
          </p:spPr>
          <p:txBody>
            <a:bodyPr wrap="none" anchor="ctr"/>
            <a:lstStyle/>
            <a:p>
              <a:endParaRPr lang="en-US"/>
            </a:p>
          </p:txBody>
        </p:sp>
        <p:sp>
          <p:nvSpPr>
            <p:cNvPr id="125" name="Rectangle 38"/>
            <p:cNvSpPr>
              <a:spLocks noChangeAspect="1" noChangeArrowheads="1"/>
            </p:cNvSpPr>
            <p:nvPr/>
          </p:nvSpPr>
          <p:spPr bwMode="auto">
            <a:xfrm>
              <a:off x="1521" y="1414"/>
              <a:ext cx="982" cy="250"/>
            </a:xfrm>
            <a:prstGeom prst="rect">
              <a:avLst/>
            </a:prstGeom>
            <a:noFill/>
            <a:ln w="12700">
              <a:noFill/>
              <a:miter lim="800000"/>
              <a:headEnd/>
              <a:tailEnd/>
            </a:ln>
            <a:effectLst/>
          </p:spPr>
          <p:txBody>
            <a:bodyPr wrap="none" lIns="90488" tIns="44450" rIns="90488" bIns="44450">
              <a:spAutoFit/>
            </a:bodyPr>
            <a:lstStyle/>
            <a:p>
              <a:r>
                <a:rPr lang="en-US" sz="2000" b="1" dirty="0">
                  <a:solidFill>
                    <a:schemeClr val="bg2"/>
                  </a:solidFill>
                  <a:latin typeface="Times New Roman" pitchFamily="18" charset="0"/>
                </a:rPr>
                <a:t>PSP Coating</a:t>
              </a:r>
            </a:p>
          </p:txBody>
        </p:sp>
        <p:sp>
          <p:nvSpPr>
            <p:cNvPr id="128" name="Oval 41"/>
            <p:cNvSpPr>
              <a:spLocks noChangeAspect="1" noChangeArrowheads="1"/>
            </p:cNvSpPr>
            <p:nvPr/>
          </p:nvSpPr>
          <p:spPr bwMode="auto">
            <a:xfrm>
              <a:off x="1487" y="1465"/>
              <a:ext cx="22" cy="23"/>
            </a:xfrm>
            <a:prstGeom prst="ellipse">
              <a:avLst/>
            </a:prstGeom>
            <a:solidFill>
              <a:srgbClr val="FF0000"/>
            </a:solidFill>
            <a:ln w="9525">
              <a:noFill/>
              <a:round/>
              <a:headEnd/>
              <a:tailEnd/>
            </a:ln>
            <a:effectLst/>
          </p:spPr>
          <p:txBody>
            <a:bodyPr wrap="none" anchor="ctr"/>
            <a:lstStyle/>
            <a:p>
              <a:endParaRPr lang="en-US"/>
            </a:p>
          </p:txBody>
        </p:sp>
        <p:sp>
          <p:nvSpPr>
            <p:cNvPr id="129" name="Oval 42"/>
            <p:cNvSpPr>
              <a:spLocks noChangeAspect="1" noChangeArrowheads="1"/>
            </p:cNvSpPr>
            <p:nvPr/>
          </p:nvSpPr>
          <p:spPr bwMode="auto">
            <a:xfrm>
              <a:off x="1544" y="1498"/>
              <a:ext cx="23" cy="23"/>
            </a:xfrm>
            <a:prstGeom prst="ellipse">
              <a:avLst/>
            </a:prstGeom>
            <a:solidFill>
              <a:srgbClr val="FF0000"/>
            </a:solidFill>
            <a:ln w="9525">
              <a:noFill/>
              <a:round/>
              <a:headEnd/>
              <a:tailEnd/>
            </a:ln>
            <a:effectLst/>
          </p:spPr>
          <p:txBody>
            <a:bodyPr wrap="none" anchor="ctr"/>
            <a:lstStyle/>
            <a:p>
              <a:endParaRPr lang="en-US"/>
            </a:p>
          </p:txBody>
        </p:sp>
        <p:sp>
          <p:nvSpPr>
            <p:cNvPr id="130" name="Oval 43"/>
            <p:cNvSpPr>
              <a:spLocks noChangeAspect="1" noChangeArrowheads="1"/>
            </p:cNvSpPr>
            <p:nvPr/>
          </p:nvSpPr>
          <p:spPr bwMode="auto">
            <a:xfrm>
              <a:off x="1395" y="1477"/>
              <a:ext cx="22" cy="22"/>
            </a:xfrm>
            <a:prstGeom prst="ellipse">
              <a:avLst/>
            </a:prstGeom>
            <a:solidFill>
              <a:srgbClr val="FF0000"/>
            </a:solidFill>
            <a:ln w="9525">
              <a:noFill/>
              <a:round/>
              <a:headEnd/>
              <a:tailEnd/>
            </a:ln>
            <a:effectLst/>
          </p:spPr>
          <p:txBody>
            <a:bodyPr wrap="none" anchor="ctr"/>
            <a:lstStyle/>
            <a:p>
              <a:endParaRPr lang="en-US"/>
            </a:p>
          </p:txBody>
        </p:sp>
        <p:sp>
          <p:nvSpPr>
            <p:cNvPr id="131" name="Oval 44"/>
            <p:cNvSpPr>
              <a:spLocks noChangeAspect="1" noChangeArrowheads="1"/>
            </p:cNvSpPr>
            <p:nvPr/>
          </p:nvSpPr>
          <p:spPr bwMode="auto">
            <a:xfrm>
              <a:off x="1591" y="1455"/>
              <a:ext cx="22" cy="23"/>
            </a:xfrm>
            <a:prstGeom prst="ellipse">
              <a:avLst/>
            </a:prstGeom>
            <a:solidFill>
              <a:srgbClr val="FF0000"/>
            </a:solidFill>
            <a:ln w="9525">
              <a:noFill/>
              <a:round/>
              <a:headEnd/>
              <a:tailEnd/>
            </a:ln>
            <a:effectLst/>
          </p:spPr>
          <p:txBody>
            <a:bodyPr wrap="none" anchor="ctr"/>
            <a:lstStyle/>
            <a:p>
              <a:endParaRPr lang="en-US"/>
            </a:p>
          </p:txBody>
        </p:sp>
        <p:sp>
          <p:nvSpPr>
            <p:cNvPr id="132" name="Oval 45"/>
            <p:cNvSpPr>
              <a:spLocks noChangeAspect="1" noChangeArrowheads="1"/>
            </p:cNvSpPr>
            <p:nvPr/>
          </p:nvSpPr>
          <p:spPr bwMode="auto">
            <a:xfrm>
              <a:off x="1607" y="1497"/>
              <a:ext cx="24" cy="22"/>
            </a:xfrm>
            <a:prstGeom prst="ellipse">
              <a:avLst/>
            </a:prstGeom>
            <a:solidFill>
              <a:srgbClr val="FF0000"/>
            </a:solidFill>
            <a:ln w="9525">
              <a:noFill/>
              <a:round/>
              <a:headEnd/>
              <a:tailEnd/>
            </a:ln>
            <a:effectLst/>
          </p:spPr>
          <p:txBody>
            <a:bodyPr wrap="none" anchor="ctr"/>
            <a:lstStyle/>
            <a:p>
              <a:endParaRPr lang="en-US"/>
            </a:p>
          </p:txBody>
        </p:sp>
        <p:sp>
          <p:nvSpPr>
            <p:cNvPr id="133" name="Oval 46"/>
            <p:cNvSpPr>
              <a:spLocks noChangeAspect="1" noChangeArrowheads="1"/>
            </p:cNvSpPr>
            <p:nvPr/>
          </p:nvSpPr>
          <p:spPr bwMode="auto">
            <a:xfrm>
              <a:off x="1657" y="1461"/>
              <a:ext cx="22" cy="22"/>
            </a:xfrm>
            <a:prstGeom prst="ellipse">
              <a:avLst/>
            </a:prstGeom>
            <a:solidFill>
              <a:srgbClr val="FF0000"/>
            </a:solidFill>
            <a:ln w="9525">
              <a:noFill/>
              <a:round/>
              <a:headEnd/>
              <a:tailEnd/>
            </a:ln>
            <a:effectLst/>
          </p:spPr>
          <p:txBody>
            <a:bodyPr wrap="none" anchor="ctr"/>
            <a:lstStyle/>
            <a:p>
              <a:endParaRPr lang="en-US"/>
            </a:p>
          </p:txBody>
        </p:sp>
        <p:sp>
          <p:nvSpPr>
            <p:cNvPr id="134" name="Oval 47"/>
            <p:cNvSpPr>
              <a:spLocks noChangeAspect="1" noChangeArrowheads="1"/>
            </p:cNvSpPr>
            <p:nvPr/>
          </p:nvSpPr>
          <p:spPr bwMode="auto">
            <a:xfrm>
              <a:off x="1686" y="1445"/>
              <a:ext cx="22" cy="22"/>
            </a:xfrm>
            <a:prstGeom prst="ellipse">
              <a:avLst/>
            </a:prstGeom>
            <a:solidFill>
              <a:srgbClr val="FF0000"/>
            </a:solidFill>
            <a:ln w="9525">
              <a:noFill/>
              <a:round/>
              <a:headEnd/>
              <a:tailEnd/>
            </a:ln>
            <a:effectLst/>
          </p:spPr>
          <p:txBody>
            <a:bodyPr wrap="none" anchor="ctr"/>
            <a:lstStyle/>
            <a:p>
              <a:endParaRPr lang="en-US"/>
            </a:p>
          </p:txBody>
        </p:sp>
        <p:sp>
          <p:nvSpPr>
            <p:cNvPr id="135" name="Oval 48"/>
            <p:cNvSpPr>
              <a:spLocks noChangeAspect="1" noChangeArrowheads="1"/>
            </p:cNvSpPr>
            <p:nvPr/>
          </p:nvSpPr>
          <p:spPr bwMode="auto">
            <a:xfrm>
              <a:off x="1357" y="1448"/>
              <a:ext cx="23" cy="22"/>
            </a:xfrm>
            <a:prstGeom prst="ellipse">
              <a:avLst/>
            </a:prstGeom>
            <a:solidFill>
              <a:srgbClr val="FF0000"/>
            </a:solidFill>
            <a:ln w="9525">
              <a:noFill/>
              <a:round/>
              <a:headEnd/>
              <a:tailEnd/>
            </a:ln>
            <a:effectLst/>
          </p:spPr>
          <p:txBody>
            <a:bodyPr wrap="none" anchor="ctr"/>
            <a:lstStyle/>
            <a:p>
              <a:endParaRPr lang="en-US"/>
            </a:p>
          </p:txBody>
        </p:sp>
        <p:sp>
          <p:nvSpPr>
            <p:cNvPr id="136" name="Oval 49"/>
            <p:cNvSpPr>
              <a:spLocks noChangeAspect="1" noChangeArrowheads="1"/>
            </p:cNvSpPr>
            <p:nvPr/>
          </p:nvSpPr>
          <p:spPr bwMode="auto">
            <a:xfrm>
              <a:off x="1475" y="1501"/>
              <a:ext cx="23" cy="23"/>
            </a:xfrm>
            <a:prstGeom prst="ellipse">
              <a:avLst/>
            </a:prstGeom>
            <a:solidFill>
              <a:srgbClr val="FF0000"/>
            </a:solidFill>
            <a:ln w="9525">
              <a:noFill/>
              <a:round/>
              <a:headEnd/>
              <a:tailEnd/>
            </a:ln>
            <a:effectLst/>
          </p:spPr>
          <p:txBody>
            <a:bodyPr wrap="none" anchor="ctr"/>
            <a:lstStyle/>
            <a:p>
              <a:endParaRPr lang="en-US"/>
            </a:p>
          </p:txBody>
        </p:sp>
        <p:sp>
          <p:nvSpPr>
            <p:cNvPr id="137" name="Oval 50"/>
            <p:cNvSpPr>
              <a:spLocks noChangeAspect="1" noChangeArrowheads="1"/>
            </p:cNvSpPr>
            <p:nvPr/>
          </p:nvSpPr>
          <p:spPr bwMode="auto">
            <a:xfrm>
              <a:off x="1436" y="1494"/>
              <a:ext cx="23" cy="23"/>
            </a:xfrm>
            <a:prstGeom prst="ellipse">
              <a:avLst/>
            </a:prstGeom>
            <a:solidFill>
              <a:srgbClr val="FF0000"/>
            </a:solidFill>
            <a:ln w="9525">
              <a:noFill/>
              <a:round/>
              <a:headEnd/>
              <a:tailEnd/>
            </a:ln>
            <a:effectLst/>
          </p:spPr>
          <p:txBody>
            <a:bodyPr wrap="none" anchor="ctr"/>
            <a:lstStyle/>
            <a:p>
              <a:endParaRPr lang="en-US"/>
            </a:p>
          </p:txBody>
        </p:sp>
        <p:sp>
          <p:nvSpPr>
            <p:cNvPr id="138" name="Oval 51"/>
            <p:cNvSpPr>
              <a:spLocks noChangeAspect="1" noChangeArrowheads="1"/>
            </p:cNvSpPr>
            <p:nvPr/>
          </p:nvSpPr>
          <p:spPr bwMode="auto">
            <a:xfrm>
              <a:off x="1794" y="1445"/>
              <a:ext cx="22" cy="22"/>
            </a:xfrm>
            <a:prstGeom prst="ellipse">
              <a:avLst/>
            </a:prstGeom>
            <a:solidFill>
              <a:srgbClr val="FF0000"/>
            </a:solidFill>
            <a:ln w="9525">
              <a:noFill/>
              <a:round/>
              <a:headEnd/>
              <a:tailEnd/>
            </a:ln>
            <a:effectLst/>
          </p:spPr>
          <p:txBody>
            <a:bodyPr wrap="none" anchor="ctr"/>
            <a:lstStyle/>
            <a:p>
              <a:endParaRPr lang="en-US"/>
            </a:p>
          </p:txBody>
        </p:sp>
        <p:sp>
          <p:nvSpPr>
            <p:cNvPr id="139" name="Oval 52"/>
            <p:cNvSpPr>
              <a:spLocks noChangeAspect="1" noChangeArrowheads="1"/>
            </p:cNvSpPr>
            <p:nvPr/>
          </p:nvSpPr>
          <p:spPr bwMode="auto">
            <a:xfrm>
              <a:off x="2248" y="1468"/>
              <a:ext cx="22" cy="22"/>
            </a:xfrm>
            <a:prstGeom prst="ellipse">
              <a:avLst/>
            </a:prstGeom>
            <a:solidFill>
              <a:srgbClr val="FF0000"/>
            </a:solidFill>
            <a:ln w="9525">
              <a:noFill/>
              <a:round/>
              <a:headEnd/>
              <a:tailEnd/>
            </a:ln>
            <a:effectLst/>
          </p:spPr>
          <p:txBody>
            <a:bodyPr wrap="none" anchor="ctr"/>
            <a:lstStyle/>
            <a:p>
              <a:endParaRPr lang="en-US"/>
            </a:p>
          </p:txBody>
        </p:sp>
        <p:sp>
          <p:nvSpPr>
            <p:cNvPr id="140" name="Oval 53"/>
            <p:cNvSpPr>
              <a:spLocks noChangeAspect="1" noChangeArrowheads="1"/>
            </p:cNvSpPr>
            <p:nvPr/>
          </p:nvSpPr>
          <p:spPr bwMode="auto">
            <a:xfrm>
              <a:off x="2180" y="1477"/>
              <a:ext cx="22" cy="22"/>
            </a:xfrm>
            <a:prstGeom prst="ellipse">
              <a:avLst/>
            </a:prstGeom>
            <a:solidFill>
              <a:srgbClr val="FF0000"/>
            </a:solidFill>
            <a:ln w="9525">
              <a:noFill/>
              <a:round/>
              <a:headEnd/>
              <a:tailEnd/>
            </a:ln>
            <a:effectLst/>
          </p:spPr>
          <p:txBody>
            <a:bodyPr wrap="none" anchor="ctr"/>
            <a:lstStyle/>
            <a:p>
              <a:endParaRPr lang="en-US"/>
            </a:p>
          </p:txBody>
        </p:sp>
        <p:sp>
          <p:nvSpPr>
            <p:cNvPr id="141" name="Oval 54"/>
            <p:cNvSpPr>
              <a:spLocks noChangeAspect="1" noChangeArrowheads="1"/>
            </p:cNvSpPr>
            <p:nvPr/>
          </p:nvSpPr>
          <p:spPr bwMode="auto">
            <a:xfrm>
              <a:off x="1352" y="1488"/>
              <a:ext cx="22" cy="22"/>
            </a:xfrm>
            <a:prstGeom prst="ellipse">
              <a:avLst/>
            </a:prstGeom>
            <a:solidFill>
              <a:srgbClr val="FF0000"/>
            </a:solidFill>
            <a:ln w="9525">
              <a:noFill/>
              <a:round/>
              <a:headEnd/>
              <a:tailEnd/>
            </a:ln>
            <a:effectLst/>
          </p:spPr>
          <p:txBody>
            <a:bodyPr wrap="none" anchor="ctr"/>
            <a:lstStyle/>
            <a:p>
              <a:endParaRPr lang="en-US"/>
            </a:p>
          </p:txBody>
        </p:sp>
        <p:sp>
          <p:nvSpPr>
            <p:cNvPr id="142" name="Oval 55"/>
            <p:cNvSpPr>
              <a:spLocks noChangeAspect="1" noChangeArrowheads="1"/>
            </p:cNvSpPr>
            <p:nvPr/>
          </p:nvSpPr>
          <p:spPr bwMode="auto">
            <a:xfrm>
              <a:off x="1699" y="1493"/>
              <a:ext cx="22" cy="22"/>
            </a:xfrm>
            <a:prstGeom prst="ellipse">
              <a:avLst/>
            </a:prstGeom>
            <a:solidFill>
              <a:srgbClr val="FF0000"/>
            </a:solidFill>
            <a:ln w="9525">
              <a:noFill/>
              <a:round/>
              <a:headEnd/>
              <a:tailEnd/>
            </a:ln>
            <a:effectLst/>
          </p:spPr>
          <p:txBody>
            <a:bodyPr wrap="none" anchor="ctr"/>
            <a:lstStyle/>
            <a:p>
              <a:endParaRPr lang="en-US"/>
            </a:p>
          </p:txBody>
        </p:sp>
        <p:sp>
          <p:nvSpPr>
            <p:cNvPr id="143" name="Oval 56"/>
            <p:cNvSpPr>
              <a:spLocks noChangeAspect="1" noChangeArrowheads="1"/>
            </p:cNvSpPr>
            <p:nvPr/>
          </p:nvSpPr>
          <p:spPr bwMode="auto">
            <a:xfrm>
              <a:off x="2349" y="1445"/>
              <a:ext cx="22" cy="22"/>
            </a:xfrm>
            <a:prstGeom prst="ellipse">
              <a:avLst/>
            </a:prstGeom>
            <a:solidFill>
              <a:srgbClr val="FF0000"/>
            </a:solidFill>
            <a:ln w="9525">
              <a:noFill/>
              <a:round/>
              <a:headEnd/>
              <a:tailEnd/>
            </a:ln>
            <a:effectLst/>
          </p:spPr>
          <p:txBody>
            <a:bodyPr wrap="none" anchor="ctr"/>
            <a:lstStyle/>
            <a:p>
              <a:endParaRPr lang="en-US"/>
            </a:p>
          </p:txBody>
        </p:sp>
        <p:sp>
          <p:nvSpPr>
            <p:cNvPr id="144" name="Oval 57"/>
            <p:cNvSpPr>
              <a:spLocks noChangeAspect="1" noChangeArrowheads="1"/>
            </p:cNvSpPr>
            <p:nvPr/>
          </p:nvSpPr>
          <p:spPr bwMode="auto">
            <a:xfrm>
              <a:off x="2433" y="1502"/>
              <a:ext cx="22" cy="23"/>
            </a:xfrm>
            <a:prstGeom prst="ellipse">
              <a:avLst/>
            </a:prstGeom>
            <a:solidFill>
              <a:srgbClr val="FF0000"/>
            </a:solidFill>
            <a:ln w="9525">
              <a:noFill/>
              <a:round/>
              <a:headEnd/>
              <a:tailEnd/>
            </a:ln>
            <a:effectLst/>
          </p:spPr>
          <p:txBody>
            <a:bodyPr wrap="none" anchor="ctr"/>
            <a:lstStyle/>
            <a:p>
              <a:endParaRPr lang="en-US"/>
            </a:p>
          </p:txBody>
        </p:sp>
        <p:sp>
          <p:nvSpPr>
            <p:cNvPr id="145" name="Oval 58"/>
            <p:cNvSpPr>
              <a:spLocks noChangeAspect="1" noChangeArrowheads="1"/>
            </p:cNvSpPr>
            <p:nvPr/>
          </p:nvSpPr>
          <p:spPr bwMode="auto">
            <a:xfrm>
              <a:off x="2396" y="1477"/>
              <a:ext cx="23" cy="22"/>
            </a:xfrm>
            <a:prstGeom prst="ellipse">
              <a:avLst/>
            </a:prstGeom>
            <a:solidFill>
              <a:srgbClr val="FF0000"/>
            </a:solidFill>
            <a:ln w="9525">
              <a:noFill/>
              <a:round/>
              <a:headEnd/>
              <a:tailEnd/>
            </a:ln>
            <a:effectLst/>
          </p:spPr>
          <p:txBody>
            <a:bodyPr wrap="none" anchor="ctr"/>
            <a:lstStyle/>
            <a:p>
              <a:endParaRPr lang="en-US"/>
            </a:p>
          </p:txBody>
        </p:sp>
        <p:sp>
          <p:nvSpPr>
            <p:cNvPr id="146" name="Oval 59"/>
            <p:cNvSpPr>
              <a:spLocks noChangeAspect="1" noChangeArrowheads="1"/>
            </p:cNvSpPr>
            <p:nvPr/>
          </p:nvSpPr>
          <p:spPr bwMode="auto">
            <a:xfrm>
              <a:off x="2130" y="1454"/>
              <a:ext cx="22" cy="22"/>
            </a:xfrm>
            <a:prstGeom prst="ellipse">
              <a:avLst/>
            </a:prstGeom>
            <a:solidFill>
              <a:srgbClr val="FF0000"/>
            </a:solidFill>
            <a:ln w="9525">
              <a:noFill/>
              <a:round/>
              <a:headEnd/>
              <a:tailEnd/>
            </a:ln>
            <a:effectLst/>
          </p:spPr>
          <p:txBody>
            <a:bodyPr wrap="none" anchor="ctr"/>
            <a:lstStyle/>
            <a:p>
              <a:endParaRPr lang="en-US"/>
            </a:p>
          </p:txBody>
        </p:sp>
        <p:sp>
          <p:nvSpPr>
            <p:cNvPr id="147" name="Oval 60"/>
            <p:cNvSpPr>
              <a:spLocks noChangeAspect="1" noChangeArrowheads="1"/>
            </p:cNvSpPr>
            <p:nvPr/>
          </p:nvSpPr>
          <p:spPr bwMode="auto">
            <a:xfrm>
              <a:off x="2329" y="1498"/>
              <a:ext cx="22" cy="23"/>
            </a:xfrm>
            <a:prstGeom prst="ellipse">
              <a:avLst/>
            </a:prstGeom>
            <a:solidFill>
              <a:srgbClr val="FF0000"/>
            </a:solidFill>
            <a:ln w="9525">
              <a:noFill/>
              <a:round/>
              <a:headEnd/>
              <a:tailEnd/>
            </a:ln>
            <a:effectLst/>
          </p:spPr>
          <p:txBody>
            <a:bodyPr wrap="none" anchor="ctr"/>
            <a:lstStyle/>
            <a:p>
              <a:endParaRPr lang="en-US"/>
            </a:p>
          </p:txBody>
        </p:sp>
        <p:sp>
          <p:nvSpPr>
            <p:cNvPr id="148" name="Oval 61"/>
            <p:cNvSpPr>
              <a:spLocks noChangeAspect="1" noChangeArrowheads="1"/>
            </p:cNvSpPr>
            <p:nvPr/>
          </p:nvSpPr>
          <p:spPr bwMode="auto">
            <a:xfrm>
              <a:off x="2549" y="1491"/>
              <a:ext cx="23" cy="23"/>
            </a:xfrm>
            <a:prstGeom prst="ellipse">
              <a:avLst/>
            </a:prstGeom>
            <a:solidFill>
              <a:srgbClr val="FF0000"/>
            </a:solidFill>
            <a:ln w="9525">
              <a:noFill/>
              <a:round/>
              <a:headEnd/>
              <a:tailEnd/>
            </a:ln>
            <a:effectLst/>
          </p:spPr>
          <p:txBody>
            <a:bodyPr wrap="none" anchor="ctr"/>
            <a:lstStyle/>
            <a:p>
              <a:endParaRPr lang="en-US"/>
            </a:p>
          </p:txBody>
        </p:sp>
        <p:sp>
          <p:nvSpPr>
            <p:cNvPr id="149" name="Oval 62"/>
            <p:cNvSpPr>
              <a:spLocks noChangeAspect="1" noChangeArrowheads="1"/>
            </p:cNvSpPr>
            <p:nvPr/>
          </p:nvSpPr>
          <p:spPr bwMode="auto">
            <a:xfrm>
              <a:off x="2510" y="1452"/>
              <a:ext cx="23" cy="22"/>
            </a:xfrm>
            <a:prstGeom prst="ellipse">
              <a:avLst/>
            </a:prstGeom>
            <a:solidFill>
              <a:srgbClr val="FF0000"/>
            </a:solidFill>
            <a:ln w="9525">
              <a:noFill/>
              <a:round/>
              <a:headEnd/>
              <a:tailEnd/>
            </a:ln>
            <a:effectLst/>
          </p:spPr>
          <p:txBody>
            <a:bodyPr wrap="none" anchor="ctr"/>
            <a:lstStyle/>
            <a:p>
              <a:endParaRPr lang="en-US"/>
            </a:p>
          </p:txBody>
        </p:sp>
        <p:sp>
          <p:nvSpPr>
            <p:cNvPr id="150" name="Oval 63"/>
            <p:cNvSpPr>
              <a:spLocks noChangeAspect="1" noChangeArrowheads="1"/>
            </p:cNvSpPr>
            <p:nvPr/>
          </p:nvSpPr>
          <p:spPr bwMode="auto">
            <a:xfrm>
              <a:off x="2481" y="1500"/>
              <a:ext cx="23" cy="22"/>
            </a:xfrm>
            <a:prstGeom prst="ellipse">
              <a:avLst/>
            </a:prstGeom>
            <a:solidFill>
              <a:srgbClr val="FF0000"/>
            </a:solidFill>
            <a:ln w="9525">
              <a:noFill/>
              <a:round/>
              <a:headEnd/>
              <a:tailEnd/>
            </a:ln>
            <a:effectLst/>
          </p:spPr>
          <p:txBody>
            <a:bodyPr wrap="none" anchor="ctr"/>
            <a:lstStyle/>
            <a:p>
              <a:endParaRPr lang="en-US"/>
            </a:p>
          </p:txBody>
        </p:sp>
        <p:sp>
          <p:nvSpPr>
            <p:cNvPr id="151" name="Oval 64"/>
            <p:cNvSpPr>
              <a:spLocks noChangeAspect="1" noChangeArrowheads="1"/>
            </p:cNvSpPr>
            <p:nvPr/>
          </p:nvSpPr>
          <p:spPr bwMode="auto">
            <a:xfrm>
              <a:off x="2295" y="1465"/>
              <a:ext cx="23" cy="23"/>
            </a:xfrm>
            <a:prstGeom prst="ellipse">
              <a:avLst/>
            </a:prstGeom>
            <a:solidFill>
              <a:srgbClr val="FF0000"/>
            </a:solidFill>
            <a:ln w="9525">
              <a:noFill/>
              <a:round/>
              <a:headEnd/>
              <a:tailEnd/>
            </a:ln>
            <a:effectLst/>
          </p:spPr>
          <p:txBody>
            <a:bodyPr wrap="none" anchor="ctr"/>
            <a:lstStyle/>
            <a:p>
              <a:endParaRPr lang="en-US"/>
            </a:p>
          </p:txBody>
        </p:sp>
        <p:sp>
          <p:nvSpPr>
            <p:cNvPr id="152" name="Oval 65"/>
            <p:cNvSpPr>
              <a:spLocks noChangeAspect="1" noChangeArrowheads="1"/>
            </p:cNvSpPr>
            <p:nvPr/>
          </p:nvSpPr>
          <p:spPr bwMode="auto">
            <a:xfrm>
              <a:off x="2455" y="1455"/>
              <a:ext cx="23" cy="23"/>
            </a:xfrm>
            <a:prstGeom prst="ellipse">
              <a:avLst/>
            </a:prstGeom>
            <a:solidFill>
              <a:srgbClr val="FF0000"/>
            </a:solidFill>
            <a:ln w="9525">
              <a:noFill/>
              <a:round/>
              <a:headEnd/>
              <a:tailEnd/>
            </a:ln>
            <a:effectLst/>
          </p:spPr>
          <p:txBody>
            <a:bodyPr wrap="none" anchor="ctr"/>
            <a:lstStyle/>
            <a:p>
              <a:endParaRPr lang="en-US"/>
            </a:p>
          </p:txBody>
        </p:sp>
        <p:sp>
          <p:nvSpPr>
            <p:cNvPr id="153" name="Line 66"/>
            <p:cNvSpPr>
              <a:spLocks noChangeAspect="1" noChangeShapeType="1"/>
            </p:cNvSpPr>
            <p:nvPr/>
          </p:nvSpPr>
          <p:spPr bwMode="auto">
            <a:xfrm>
              <a:off x="1338" y="1437"/>
              <a:ext cx="1231" cy="2"/>
            </a:xfrm>
            <a:prstGeom prst="line">
              <a:avLst/>
            </a:prstGeom>
            <a:noFill/>
            <a:ln w="12700">
              <a:solidFill>
                <a:schemeClr val="tx1"/>
              </a:solidFill>
              <a:round/>
              <a:headEnd/>
              <a:tailEnd/>
            </a:ln>
            <a:effectLst/>
          </p:spPr>
          <p:txBody>
            <a:bodyPr wrap="none" anchor="ctr"/>
            <a:lstStyle/>
            <a:p>
              <a:endParaRPr lang="en-US"/>
            </a:p>
          </p:txBody>
        </p:sp>
        <p:sp>
          <p:nvSpPr>
            <p:cNvPr id="154" name="Oval 67"/>
            <p:cNvSpPr>
              <a:spLocks noChangeAspect="1" noChangeArrowheads="1"/>
            </p:cNvSpPr>
            <p:nvPr/>
          </p:nvSpPr>
          <p:spPr bwMode="auto">
            <a:xfrm>
              <a:off x="1530" y="1236"/>
              <a:ext cx="22" cy="23"/>
            </a:xfrm>
            <a:prstGeom prst="ellipse">
              <a:avLst/>
            </a:prstGeom>
            <a:solidFill>
              <a:srgbClr val="008000"/>
            </a:solidFill>
            <a:ln w="9525">
              <a:noFill/>
              <a:round/>
              <a:headEnd/>
              <a:tailEnd/>
            </a:ln>
            <a:effectLst/>
          </p:spPr>
          <p:txBody>
            <a:bodyPr wrap="none" anchor="ctr"/>
            <a:lstStyle/>
            <a:p>
              <a:endParaRPr lang="en-US"/>
            </a:p>
          </p:txBody>
        </p:sp>
        <p:sp>
          <p:nvSpPr>
            <p:cNvPr id="155" name="Oval 68"/>
            <p:cNvSpPr>
              <a:spLocks noChangeAspect="1" noChangeArrowheads="1"/>
            </p:cNvSpPr>
            <p:nvPr/>
          </p:nvSpPr>
          <p:spPr bwMode="auto">
            <a:xfrm>
              <a:off x="1449" y="1450"/>
              <a:ext cx="22" cy="24"/>
            </a:xfrm>
            <a:prstGeom prst="ellipse">
              <a:avLst/>
            </a:prstGeom>
            <a:solidFill>
              <a:srgbClr val="008000"/>
            </a:solidFill>
            <a:ln w="9525">
              <a:noFill/>
              <a:round/>
              <a:headEnd/>
              <a:tailEnd/>
            </a:ln>
            <a:effectLst/>
          </p:spPr>
          <p:txBody>
            <a:bodyPr wrap="none" anchor="ctr"/>
            <a:lstStyle/>
            <a:p>
              <a:endParaRPr lang="en-US"/>
            </a:p>
          </p:txBody>
        </p:sp>
        <p:sp>
          <p:nvSpPr>
            <p:cNvPr id="156" name="Oval 69"/>
            <p:cNvSpPr>
              <a:spLocks noChangeAspect="1" noChangeArrowheads="1"/>
            </p:cNvSpPr>
            <p:nvPr/>
          </p:nvSpPr>
          <p:spPr bwMode="auto">
            <a:xfrm>
              <a:off x="1438" y="1366"/>
              <a:ext cx="22" cy="22"/>
            </a:xfrm>
            <a:prstGeom prst="ellipse">
              <a:avLst/>
            </a:prstGeom>
            <a:solidFill>
              <a:srgbClr val="008000"/>
            </a:solidFill>
            <a:ln w="9525">
              <a:noFill/>
              <a:round/>
              <a:headEnd/>
              <a:tailEnd/>
            </a:ln>
            <a:effectLst/>
          </p:spPr>
          <p:txBody>
            <a:bodyPr wrap="none" anchor="ctr"/>
            <a:lstStyle/>
            <a:p>
              <a:endParaRPr lang="en-US"/>
            </a:p>
          </p:txBody>
        </p:sp>
        <p:sp>
          <p:nvSpPr>
            <p:cNvPr id="157" name="Oval 70"/>
            <p:cNvSpPr>
              <a:spLocks noChangeAspect="1" noChangeArrowheads="1"/>
            </p:cNvSpPr>
            <p:nvPr/>
          </p:nvSpPr>
          <p:spPr bwMode="auto">
            <a:xfrm>
              <a:off x="1537" y="1462"/>
              <a:ext cx="22" cy="23"/>
            </a:xfrm>
            <a:prstGeom prst="ellipse">
              <a:avLst/>
            </a:prstGeom>
            <a:solidFill>
              <a:srgbClr val="008000"/>
            </a:solidFill>
            <a:ln w="9525">
              <a:noFill/>
              <a:round/>
              <a:headEnd/>
              <a:tailEnd/>
            </a:ln>
            <a:effectLst/>
          </p:spPr>
          <p:txBody>
            <a:bodyPr wrap="none" anchor="ctr"/>
            <a:lstStyle/>
            <a:p>
              <a:endParaRPr lang="en-US"/>
            </a:p>
          </p:txBody>
        </p:sp>
        <p:sp>
          <p:nvSpPr>
            <p:cNvPr id="158" name="Oval 71"/>
            <p:cNvSpPr>
              <a:spLocks noChangeAspect="1" noChangeArrowheads="1"/>
            </p:cNvSpPr>
            <p:nvPr/>
          </p:nvSpPr>
          <p:spPr bwMode="auto">
            <a:xfrm>
              <a:off x="1587" y="1340"/>
              <a:ext cx="23" cy="22"/>
            </a:xfrm>
            <a:prstGeom prst="ellipse">
              <a:avLst/>
            </a:prstGeom>
            <a:solidFill>
              <a:srgbClr val="008000"/>
            </a:solidFill>
            <a:ln w="9525">
              <a:noFill/>
              <a:round/>
              <a:headEnd/>
              <a:tailEnd/>
            </a:ln>
            <a:effectLst/>
          </p:spPr>
          <p:txBody>
            <a:bodyPr wrap="none" anchor="ctr"/>
            <a:lstStyle/>
            <a:p>
              <a:endParaRPr lang="en-US"/>
            </a:p>
          </p:txBody>
        </p:sp>
        <p:sp>
          <p:nvSpPr>
            <p:cNvPr id="159" name="Oval 72"/>
            <p:cNvSpPr>
              <a:spLocks noChangeAspect="1" noChangeArrowheads="1"/>
            </p:cNvSpPr>
            <p:nvPr/>
          </p:nvSpPr>
          <p:spPr bwMode="auto">
            <a:xfrm>
              <a:off x="2250" y="1335"/>
              <a:ext cx="23" cy="23"/>
            </a:xfrm>
            <a:prstGeom prst="ellipse">
              <a:avLst/>
            </a:prstGeom>
            <a:solidFill>
              <a:srgbClr val="008000"/>
            </a:solidFill>
            <a:ln w="9525">
              <a:noFill/>
              <a:round/>
              <a:headEnd/>
              <a:tailEnd/>
            </a:ln>
            <a:effectLst/>
          </p:spPr>
          <p:txBody>
            <a:bodyPr wrap="none" anchor="ctr"/>
            <a:lstStyle/>
            <a:p>
              <a:endParaRPr lang="en-US"/>
            </a:p>
          </p:txBody>
        </p:sp>
        <p:sp>
          <p:nvSpPr>
            <p:cNvPr id="160" name="Oval 73"/>
            <p:cNvSpPr>
              <a:spLocks noChangeAspect="1" noChangeArrowheads="1"/>
            </p:cNvSpPr>
            <p:nvPr/>
          </p:nvSpPr>
          <p:spPr bwMode="auto">
            <a:xfrm>
              <a:off x="1886" y="1366"/>
              <a:ext cx="23" cy="23"/>
            </a:xfrm>
            <a:prstGeom prst="ellipse">
              <a:avLst/>
            </a:prstGeom>
            <a:solidFill>
              <a:srgbClr val="008000"/>
            </a:solidFill>
            <a:ln w="9525">
              <a:noFill/>
              <a:round/>
              <a:headEnd/>
              <a:tailEnd/>
            </a:ln>
            <a:effectLst/>
          </p:spPr>
          <p:txBody>
            <a:bodyPr wrap="none" anchor="ctr"/>
            <a:lstStyle/>
            <a:p>
              <a:endParaRPr lang="en-US"/>
            </a:p>
          </p:txBody>
        </p:sp>
        <p:sp>
          <p:nvSpPr>
            <p:cNvPr id="161" name="Oval 74"/>
            <p:cNvSpPr>
              <a:spLocks noChangeAspect="1" noChangeArrowheads="1"/>
            </p:cNvSpPr>
            <p:nvPr/>
          </p:nvSpPr>
          <p:spPr bwMode="auto">
            <a:xfrm>
              <a:off x="1667" y="1490"/>
              <a:ext cx="23" cy="22"/>
            </a:xfrm>
            <a:prstGeom prst="ellipse">
              <a:avLst/>
            </a:prstGeom>
            <a:solidFill>
              <a:srgbClr val="008000"/>
            </a:solidFill>
            <a:ln w="9525">
              <a:noFill/>
              <a:round/>
              <a:headEnd/>
              <a:tailEnd/>
            </a:ln>
            <a:effectLst/>
          </p:spPr>
          <p:txBody>
            <a:bodyPr wrap="none" anchor="ctr"/>
            <a:lstStyle/>
            <a:p>
              <a:endParaRPr lang="en-US"/>
            </a:p>
          </p:txBody>
        </p:sp>
        <p:sp>
          <p:nvSpPr>
            <p:cNvPr id="162" name="Oval 75"/>
            <p:cNvSpPr>
              <a:spLocks noChangeAspect="1" noChangeArrowheads="1"/>
            </p:cNvSpPr>
            <p:nvPr/>
          </p:nvSpPr>
          <p:spPr bwMode="auto">
            <a:xfrm>
              <a:off x="2020" y="1303"/>
              <a:ext cx="22" cy="23"/>
            </a:xfrm>
            <a:prstGeom prst="ellipse">
              <a:avLst/>
            </a:prstGeom>
            <a:solidFill>
              <a:srgbClr val="008000"/>
            </a:solidFill>
            <a:ln w="9525">
              <a:noFill/>
              <a:round/>
              <a:headEnd/>
              <a:tailEnd/>
            </a:ln>
            <a:effectLst/>
          </p:spPr>
          <p:txBody>
            <a:bodyPr wrap="none" anchor="ctr"/>
            <a:lstStyle/>
            <a:p>
              <a:endParaRPr lang="en-US"/>
            </a:p>
          </p:txBody>
        </p:sp>
        <p:sp>
          <p:nvSpPr>
            <p:cNvPr id="163" name="Oval 76"/>
            <p:cNvSpPr>
              <a:spLocks noChangeAspect="1" noChangeArrowheads="1"/>
            </p:cNvSpPr>
            <p:nvPr/>
          </p:nvSpPr>
          <p:spPr bwMode="auto">
            <a:xfrm>
              <a:off x="2462" y="1384"/>
              <a:ext cx="23" cy="23"/>
            </a:xfrm>
            <a:prstGeom prst="ellipse">
              <a:avLst/>
            </a:prstGeom>
            <a:solidFill>
              <a:srgbClr val="008000"/>
            </a:solidFill>
            <a:ln w="9525">
              <a:noFill/>
              <a:round/>
              <a:headEnd/>
              <a:tailEnd/>
            </a:ln>
            <a:effectLst/>
          </p:spPr>
          <p:txBody>
            <a:bodyPr wrap="none" anchor="ctr"/>
            <a:lstStyle/>
            <a:p>
              <a:endParaRPr lang="en-US"/>
            </a:p>
          </p:txBody>
        </p:sp>
        <p:sp>
          <p:nvSpPr>
            <p:cNvPr id="164" name="Oval 77"/>
            <p:cNvSpPr>
              <a:spLocks noChangeAspect="1" noChangeArrowheads="1"/>
            </p:cNvSpPr>
            <p:nvPr/>
          </p:nvSpPr>
          <p:spPr bwMode="auto">
            <a:xfrm>
              <a:off x="2182" y="1394"/>
              <a:ext cx="22" cy="23"/>
            </a:xfrm>
            <a:prstGeom prst="ellipse">
              <a:avLst/>
            </a:prstGeom>
            <a:solidFill>
              <a:srgbClr val="008000"/>
            </a:solidFill>
            <a:ln w="9525">
              <a:noFill/>
              <a:round/>
              <a:headEnd/>
              <a:tailEnd/>
            </a:ln>
            <a:effectLst/>
          </p:spPr>
          <p:txBody>
            <a:bodyPr wrap="none" anchor="ctr"/>
            <a:lstStyle/>
            <a:p>
              <a:endParaRPr lang="en-US"/>
            </a:p>
          </p:txBody>
        </p:sp>
        <p:sp>
          <p:nvSpPr>
            <p:cNvPr id="165" name="Oval 78"/>
            <p:cNvSpPr>
              <a:spLocks noChangeAspect="1" noChangeArrowheads="1"/>
            </p:cNvSpPr>
            <p:nvPr/>
          </p:nvSpPr>
          <p:spPr bwMode="auto">
            <a:xfrm>
              <a:off x="1810" y="1360"/>
              <a:ext cx="22" cy="22"/>
            </a:xfrm>
            <a:prstGeom prst="ellipse">
              <a:avLst/>
            </a:prstGeom>
            <a:solidFill>
              <a:srgbClr val="008000"/>
            </a:solidFill>
            <a:ln w="9525">
              <a:noFill/>
              <a:round/>
              <a:headEnd/>
              <a:tailEnd/>
            </a:ln>
            <a:effectLst/>
          </p:spPr>
          <p:txBody>
            <a:bodyPr wrap="none" anchor="ctr"/>
            <a:lstStyle/>
            <a:p>
              <a:endParaRPr lang="en-US"/>
            </a:p>
          </p:txBody>
        </p:sp>
        <p:sp>
          <p:nvSpPr>
            <p:cNvPr id="166" name="Oval 79"/>
            <p:cNvSpPr>
              <a:spLocks noChangeAspect="1" noChangeArrowheads="1"/>
            </p:cNvSpPr>
            <p:nvPr/>
          </p:nvSpPr>
          <p:spPr bwMode="auto">
            <a:xfrm>
              <a:off x="1925" y="1446"/>
              <a:ext cx="22" cy="23"/>
            </a:xfrm>
            <a:prstGeom prst="ellipse">
              <a:avLst/>
            </a:prstGeom>
            <a:solidFill>
              <a:srgbClr val="008000"/>
            </a:solidFill>
            <a:ln w="9525">
              <a:noFill/>
              <a:round/>
              <a:headEnd/>
              <a:tailEnd/>
            </a:ln>
            <a:effectLst/>
          </p:spPr>
          <p:txBody>
            <a:bodyPr wrap="none" anchor="ctr"/>
            <a:lstStyle/>
            <a:p>
              <a:endParaRPr lang="en-US"/>
            </a:p>
          </p:txBody>
        </p:sp>
        <p:sp>
          <p:nvSpPr>
            <p:cNvPr id="167" name="Oval 80"/>
            <p:cNvSpPr>
              <a:spLocks noChangeAspect="1" noChangeArrowheads="1"/>
            </p:cNvSpPr>
            <p:nvPr/>
          </p:nvSpPr>
          <p:spPr bwMode="auto">
            <a:xfrm>
              <a:off x="1735" y="1378"/>
              <a:ext cx="22" cy="23"/>
            </a:xfrm>
            <a:prstGeom prst="ellipse">
              <a:avLst/>
            </a:prstGeom>
            <a:solidFill>
              <a:srgbClr val="008000"/>
            </a:solidFill>
            <a:ln w="9525">
              <a:noFill/>
              <a:round/>
              <a:headEnd/>
              <a:tailEnd/>
            </a:ln>
            <a:effectLst/>
          </p:spPr>
          <p:txBody>
            <a:bodyPr wrap="none" anchor="ctr"/>
            <a:lstStyle/>
            <a:p>
              <a:endParaRPr lang="en-US"/>
            </a:p>
          </p:txBody>
        </p:sp>
        <p:sp>
          <p:nvSpPr>
            <p:cNvPr id="168" name="Oval 81"/>
            <p:cNvSpPr>
              <a:spLocks noChangeAspect="1" noChangeArrowheads="1"/>
            </p:cNvSpPr>
            <p:nvPr/>
          </p:nvSpPr>
          <p:spPr bwMode="auto">
            <a:xfrm>
              <a:off x="2052" y="1377"/>
              <a:ext cx="22" cy="23"/>
            </a:xfrm>
            <a:prstGeom prst="ellipse">
              <a:avLst/>
            </a:prstGeom>
            <a:solidFill>
              <a:srgbClr val="008000"/>
            </a:solidFill>
            <a:ln w="9525">
              <a:noFill/>
              <a:round/>
              <a:headEnd/>
              <a:tailEnd/>
            </a:ln>
            <a:effectLst/>
          </p:spPr>
          <p:txBody>
            <a:bodyPr wrap="none" anchor="ctr"/>
            <a:lstStyle/>
            <a:p>
              <a:endParaRPr lang="en-US"/>
            </a:p>
          </p:txBody>
        </p:sp>
        <p:sp>
          <p:nvSpPr>
            <p:cNvPr id="169" name="Oval 82"/>
            <p:cNvSpPr>
              <a:spLocks noChangeAspect="1" noChangeArrowheads="1"/>
            </p:cNvSpPr>
            <p:nvPr/>
          </p:nvSpPr>
          <p:spPr bwMode="auto">
            <a:xfrm>
              <a:off x="1638" y="1390"/>
              <a:ext cx="23" cy="23"/>
            </a:xfrm>
            <a:prstGeom prst="ellipse">
              <a:avLst/>
            </a:prstGeom>
            <a:solidFill>
              <a:srgbClr val="008000"/>
            </a:solidFill>
            <a:ln w="9525">
              <a:noFill/>
              <a:round/>
              <a:headEnd/>
              <a:tailEnd/>
            </a:ln>
            <a:effectLst/>
          </p:spPr>
          <p:txBody>
            <a:bodyPr wrap="none" anchor="ctr"/>
            <a:lstStyle/>
            <a:p>
              <a:endParaRPr lang="en-US"/>
            </a:p>
          </p:txBody>
        </p:sp>
        <p:sp>
          <p:nvSpPr>
            <p:cNvPr id="170" name="Oval 83"/>
            <p:cNvSpPr>
              <a:spLocks noChangeAspect="1" noChangeArrowheads="1"/>
            </p:cNvSpPr>
            <p:nvPr/>
          </p:nvSpPr>
          <p:spPr bwMode="auto">
            <a:xfrm>
              <a:off x="2402" y="1450"/>
              <a:ext cx="23" cy="24"/>
            </a:xfrm>
            <a:prstGeom prst="ellipse">
              <a:avLst/>
            </a:prstGeom>
            <a:solidFill>
              <a:srgbClr val="008000"/>
            </a:solidFill>
            <a:ln w="9525">
              <a:noFill/>
              <a:round/>
              <a:headEnd/>
              <a:tailEnd/>
            </a:ln>
            <a:effectLst/>
          </p:spPr>
          <p:txBody>
            <a:bodyPr wrap="none" anchor="ctr"/>
            <a:lstStyle/>
            <a:p>
              <a:endParaRPr lang="en-US"/>
            </a:p>
          </p:txBody>
        </p:sp>
        <p:sp>
          <p:nvSpPr>
            <p:cNvPr id="171" name="Oval 84"/>
            <p:cNvSpPr>
              <a:spLocks noChangeAspect="1" noChangeArrowheads="1"/>
            </p:cNvSpPr>
            <p:nvPr/>
          </p:nvSpPr>
          <p:spPr bwMode="auto">
            <a:xfrm>
              <a:off x="2226" y="1497"/>
              <a:ext cx="23" cy="22"/>
            </a:xfrm>
            <a:prstGeom prst="ellipse">
              <a:avLst/>
            </a:prstGeom>
            <a:solidFill>
              <a:srgbClr val="008000"/>
            </a:solidFill>
            <a:ln w="9525">
              <a:noFill/>
              <a:round/>
              <a:headEnd/>
              <a:tailEnd/>
            </a:ln>
            <a:effectLst/>
          </p:spPr>
          <p:txBody>
            <a:bodyPr wrap="none" anchor="ctr"/>
            <a:lstStyle/>
            <a:p>
              <a:endParaRPr lang="en-US"/>
            </a:p>
          </p:txBody>
        </p:sp>
        <p:sp>
          <p:nvSpPr>
            <p:cNvPr id="172" name="Oval 85"/>
            <p:cNvSpPr>
              <a:spLocks noChangeAspect="1" noChangeArrowheads="1"/>
            </p:cNvSpPr>
            <p:nvPr/>
          </p:nvSpPr>
          <p:spPr bwMode="auto">
            <a:xfrm>
              <a:off x="2154" y="1498"/>
              <a:ext cx="23" cy="23"/>
            </a:xfrm>
            <a:prstGeom prst="ellipse">
              <a:avLst/>
            </a:prstGeom>
            <a:solidFill>
              <a:srgbClr val="008000"/>
            </a:solidFill>
            <a:ln w="9525">
              <a:noFill/>
              <a:round/>
              <a:headEnd/>
              <a:tailEnd/>
            </a:ln>
            <a:effectLst/>
          </p:spPr>
          <p:txBody>
            <a:bodyPr wrap="none" anchor="ctr"/>
            <a:lstStyle/>
            <a:p>
              <a:endParaRPr lang="en-US"/>
            </a:p>
          </p:txBody>
        </p:sp>
        <p:sp>
          <p:nvSpPr>
            <p:cNvPr id="173" name="Rectangle 86"/>
            <p:cNvSpPr>
              <a:spLocks noChangeAspect="1" noChangeArrowheads="1"/>
            </p:cNvSpPr>
            <p:nvPr/>
          </p:nvSpPr>
          <p:spPr bwMode="auto">
            <a:xfrm>
              <a:off x="1210" y="860"/>
              <a:ext cx="644" cy="250"/>
            </a:xfrm>
            <a:prstGeom prst="rect">
              <a:avLst/>
            </a:prstGeom>
            <a:noFill/>
            <a:ln w="12700">
              <a:noFill/>
              <a:miter lim="800000"/>
              <a:headEnd/>
              <a:tailEnd/>
            </a:ln>
            <a:effectLst/>
          </p:spPr>
          <p:txBody>
            <a:bodyPr wrap="none" lIns="90488" tIns="44450" rIns="90488" bIns="44450">
              <a:spAutoFit/>
            </a:bodyPr>
            <a:lstStyle/>
            <a:p>
              <a:r>
                <a:rPr lang="en-US" sz="2000" b="1" dirty="0">
                  <a:solidFill>
                    <a:schemeClr val="bg2"/>
                  </a:solidFill>
                  <a:latin typeface="Times New Roman" pitchFamily="18" charset="0"/>
                </a:rPr>
                <a:t>Oxygen</a:t>
              </a:r>
            </a:p>
          </p:txBody>
        </p:sp>
        <p:sp>
          <p:nvSpPr>
            <p:cNvPr id="174" name="Line 87"/>
            <p:cNvSpPr>
              <a:spLocks noChangeAspect="1" noChangeShapeType="1"/>
            </p:cNvSpPr>
            <p:nvPr/>
          </p:nvSpPr>
          <p:spPr bwMode="auto">
            <a:xfrm>
              <a:off x="1578" y="1106"/>
              <a:ext cx="70" cy="267"/>
            </a:xfrm>
            <a:prstGeom prst="line">
              <a:avLst/>
            </a:prstGeom>
            <a:noFill/>
            <a:ln w="12700">
              <a:solidFill>
                <a:schemeClr val="bg2"/>
              </a:solidFill>
              <a:round/>
              <a:headEnd/>
              <a:tailEnd type="triangle" w="med" len="med"/>
            </a:ln>
            <a:effectLst/>
          </p:spPr>
          <p:txBody>
            <a:bodyPr wrap="none" anchor="ctr"/>
            <a:lstStyle/>
            <a:p>
              <a:endParaRPr lang="en-US"/>
            </a:p>
          </p:txBody>
        </p:sp>
        <p:sp>
          <p:nvSpPr>
            <p:cNvPr id="175" name="Oval 88"/>
            <p:cNvSpPr>
              <a:spLocks noChangeAspect="1" noChangeArrowheads="1"/>
            </p:cNvSpPr>
            <p:nvPr/>
          </p:nvSpPr>
          <p:spPr bwMode="auto">
            <a:xfrm>
              <a:off x="1428" y="1565"/>
              <a:ext cx="23" cy="22"/>
            </a:xfrm>
            <a:prstGeom prst="ellipse">
              <a:avLst/>
            </a:prstGeom>
            <a:solidFill>
              <a:srgbClr val="FF0000"/>
            </a:solidFill>
            <a:ln w="9525">
              <a:noFill/>
              <a:round/>
              <a:headEnd/>
              <a:tailEnd/>
            </a:ln>
            <a:effectLst/>
          </p:spPr>
          <p:txBody>
            <a:bodyPr wrap="none" anchor="ctr"/>
            <a:lstStyle/>
            <a:p>
              <a:endParaRPr lang="en-US"/>
            </a:p>
          </p:txBody>
        </p:sp>
        <p:sp>
          <p:nvSpPr>
            <p:cNvPr id="176" name="Oval 89"/>
            <p:cNvSpPr>
              <a:spLocks noChangeAspect="1" noChangeArrowheads="1"/>
            </p:cNvSpPr>
            <p:nvPr/>
          </p:nvSpPr>
          <p:spPr bwMode="auto">
            <a:xfrm>
              <a:off x="1500" y="1549"/>
              <a:ext cx="23" cy="22"/>
            </a:xfrm>
            <a:prstGeom prst="ellipse">
              <a:avLst/>
            </a:prstGeom>
            <a:solidFill>
              <a:srgbClr val="FF0000"/>
            </a:solidFill>
            <a:ln w="9525">
              <a:noFill/>
              <a:round/>
              <a:headEnd/>
              <a:tailEnd/>
            </a:ln>
            <a:effectLst/>
          </p:spPr>
          <p:txBody>
            <a:bodyPr wrap="none" anchor="ctr"/>
            <a:lstStyle/>
            <a:p>
              <a:endParaRPr lang="en-US"/>
            </a:p>
          </p:txBody>
        </p:sp>
        <p:sp>
          <p:nvSpPr>
            <p:cNvPr id="177" name="Oval 90"/>
            <p:cNvSpPr>
              <a:spLocks noChangeAspect="1" noChangeArrowheads="1"/>
            </p:cNvSpPr>
            <p:nvPr/>
          </p:nvSpPr>
          <p:spPr bwMode="auto">
            <a:xfrm>
              <a:off x="1375" y="1544"/>
              <a:ext cx="22" cy="22"/>
            </a:xfrm>
            <a:prstGeom prst="ellipse">
              <a:avLst/>
            </a:prstGeom>
            <a:solidFill>
              <a:srgbClr val="FF0000"/>
            </a:solidFill>
            <a:ln w="9525">
              <a:noFill/>
              <a:round/>
              <a:headEnd/>
              <a:tailEnd/>
            </a:ln>
            <a:effectLst/>
          </p:spPr>
          <p:txBody>
            <a:bodyPr wrap="none" anchor="ctr"/>
            <a:lstStyle/>
            <a:p>
              <a:endParaRPr lang="en-US"/>
            </a:p>
          </p:txBody>
        </p:sp>
        <p:sp>
          <p:nvSpPr>
            <p:cNvPr id="178" name="Oval 91"/>
            <p:cNvSpPr>
              <a:spLocks noChangeAspect="1" noChangeArrowheads="1"/>
            </p:cNvSpPr>
            <p:nvPr/>
          </p:nvSpPr>
          <p:spPr bwMode="auto">
            <a:xfrm>
              <a:off x="1607" y="1575"/>
              <a:ext cx="23" cy="22"/>
            </a:xfrm>
            <a:prstGeom prst="ellipse">
              <a:avLst/>
            </a:prstGeom>
            <a:solidFill>
              <a:srgbClr val="FF0000"/>
            </a:solidFill>
            <a:ln w="9525">
              <a:noFill/>
              <a:round/>
              <a:headEnd/>
              <a:tailEnd/>
            </a:ln>
            <a:effectLst/>
          </p:spPr>
          <p:txBody>
            <a:bodyPr wrap="none" anchor="ctr"/>
            <a:lstStyle/>
            <a:p>
              <a:endParaRPr lang="en-US"/>
            </a:p>
          </p:txBody>
        </p:sp>
        <p:sp>
          <p:nvSpPr>
            <p:cNvPr id="179" name="Oval 92"/>
            <p:cNvSpPr>
              <a:spLocks noChangeAspect="1" noChangeArrowheads="1"/>
            </p:cNvSpPr>
            <p:nvPr/>
          </p:nvSpPr>
          <p:spPr bwMode="auto">
            <a:xfrm>
              <a:off x="1344" y="1588"/>
              <a:ext cx="22" cy="22"/>
            </a:xfrm>
            <a:prstGeom prst="ellipse">
              <a:avLst/>
            </a:prstGeom>
            <a:solidFill>
              <a:srgbClr val="FF0000"/>
            </a:solidFill>
            <a:ln w="9525">
              <a:noFill/>
              <a:round/>
              <a:headEnd/>
              <a:tailEnd/>
            </a:ln>
            <a:effectLst/>
          </p:spPr>
          <p:txBody>
            <a:bodyPr wrap="none" anchor="ctr"/>
            <a:lstStyle/>
            <a:p>
              <a:endParaRPr lang="en-US"/>
            </a:p>
          </p:txBody>
        </p:sp>
        <p:sp>
          <p:nvSpPr>
            <p:cNvPr id="180" name="Oval 93"/>
            <p:cNvSpPr>
              <a:spLocks noChangeAspect="1" noChangeArrowheads="1"/>
            </p:cNvSpPr>
            <p:nvPr/>
          </p:nvSpPr>
          <p:spPr bwMode="auto">
            <a:xfrm>
              <a:off x="1569" y="1552"/>
              <a:ext cx="22" cy="22"/>
            </a:xfrm>
            <a:prstGeom prst="ellipse">
              <a:avLst/>
            </a:prstGeom>
            <a:solidFill>
              <a:srgbClr val="FF0000"/>
            </a:solidFill>
            <a:ln w="9525">
              <a:noFill/>
              <a:round/>
              <a:headEnd/>
              <a:tailEnd/>
            </a:ln>
            <a:effectLst/>
          </p:spPr>
          <p:txBody>
            <a:bodyPr wrap="none" anchor="ctr"/>
            <a:lstStyle/>
            <a:p>
              <a:endParaRPr lang="en-US"/>
            </a:p>
          </p:txBody>
        </p:sp>
        <p:sp>
          <p:nvSpPr>
            <p:cNvPr id="181" name="Oval 94"/>
            <p:cNvSpPr>
              <a:spLocks noChangeAspect="1" noChangeArrowheads="1"/>
            </p:cNvSpPr>
            <p:nvPr/>
          </p:nvSpPr>
          <p:spPr bwMode="auto">
            <a:xfrm>
              <a:off x="1740" y="1596"/>
              <a:ext cx="23" cy="22"/>
            </a:xfrm>
            <a:prstGeom prst="ellipse">
              <a:avLst/>
            </a:prstGeom>
            <a:solidFill>
              <a:srgbClr val="FF0000"/>
            </a:solidFill>
            <a:ln w="9525">
              <a:noFill/>
              <a:round/>
              <a:headEnd/>
              <a:tailEnd/>
            </a:ln>
            <a:effectLst/>
          </p:spPr>
          <p:txBody>
            <a:bodyPr wrap="none" anchor="ctr"/>
            <a:lstStyle/>
            <a:p>
              <a:endParaRPr lang="en-US"/>
            </a:p>
          </p:txBody>
        </p:sp>
        <p:sp>
          <p:nvSpPr>
            <p:cNvPr id="182" name="Oval 95"/>
            <p:cNvSpPr>
              <a:spLocks noChangeAspect="1" noChangeArrowheads="1"/>
            </p:cNvSpPr>
            <p:nvPr/>
          </p:nvSpPr>
          <p:spPr bwMode="auto">
            <a:xfrm>
              <a:off x="2380" y="1585"/>
              <a:ext cx="22" cy="22"/>
            </a:xfrm>
            <a:prstGeom prst="ellipse">
              <a:avLst/>
            </a:prstGeom>
            <a:solidFill>
              <a:srgbClr val="FF0000"/>
            </a:solidFill>
            <a:ln w="9525">
              <a:noFill/>
              <a:round/>
              <a:headEnd/>
              <a:tailEnd/>
            </a:ln>
            <a:effectLst/>
          </p:spPr>
          <p:txBody>
            <a:bodyPr wrap="none" anchor="ctr"/>
            <a:lstStyle/>
            <a:p>
              <a:endParaRPr lang="en-US"/>
            </a:p>
          </p:txBody>
        </p:sp>
        <p:sp>
          <p:nvSpPr>
            <p:cNvPr id="183" name="Oval 96"/>
            <p:cNvSpPr>
              <a:spLocks noChangeAspect="1" noChangeArrowheads="1"/>
            </p:cNvSpPr>
            <p:nvPr/>
          </p:nvSpPr>
          <p:spPr bwMode="auto">
            <a:xfrm>
              <a:off x="2318" y="1544"/>
              <a:ext cx="23" cy="22"/>
            </a:xfrm>
            <a:prstGeom prst="ellipse">
              <a:avLst/>
            </a:prstGeom>
            <a:solidFill>
              <a:srgbClr val="FF0000"/>
            </a:solidFill>
            <a:ln w="9525">
              <a:noFill/>
              <a:round/>
              <a:headEnd/>
              <a:tailEnd/>
            </a:ln>
            <a:effectLst/>
          </p:spPr>
          <p:txBody>
            <a:bodyPr wrap="none" anchor="ctr"/>
            <a:lstStyle/>
            <a:p>
              <a:endParaRPr lang="en-US"/>
            </a:p>
          </p:txBody>
        </p:sp>
        <p:sp>
          <p:nvSpPr>
            <p:cNvPr id="184" name="Oval 97"/>
            <p:cNvSpPr>
              <a:spLocks noChangeAspect="1" noChangeArrowheads="1"/>
            </p:cNvSpPr>
            <p:nvPr/>
          </p:nvSpPr>
          <p:spPr bwMode="auto">
            <a:xfrm>
              <a:off x="1950" y="1593"/>
              <a:ext cx="23" cy="22"/>
            </a:xfrm>
            <a:prstGeom prst="ellipse">
              <a:avLst/>
            </a:prstGeom>
            <a:solidFill>
              <a:srgbClr val="FF0000"/>
            </a:solidFill>
            <a:ln w="9525">
              <a:noFill/>
              <a:round/>
              <a:headEnd/>
              <a:tailEnd/>
            </a:ln>
            <a:effectLst/>
          </p:spPr>
          <p:txBody>
            <a:bodyPr wrap="none" anchor="ctr"/>
            <a:lstStyle/>
            <a:p>
              <a:endParaRPr lang="en-US"/>
            </a:p>
          </p:txBody>
        </p:sp>
        <p:sp>
          <p:nvSpPr>
            <p:cNvPr id="185" name="Oval 98"/>
            <p:cNvSpPr>
              <a:spLocks noChangeAspect="1" noChangeArrowheads="1"/>
            </p:cNvSpPr>
            <p:nvPr/>
          </p:nvSpPr>
          <p:spPr bwMode="auto">
            <a:xfrm>
              <a:off x="2537" y="1557"/>
              <a:ext cx="22" cy="22"/>
            </a:xfrm>
            <a:prstGeom prst="ellipse">
              <a:avLst/>
            </a:prstGeom>
            <a:solidFill>
              <a:srgbClr val="FF0000"/>
            </a:solidFill>
            <a:ln w="9525">
              <a:noFill/>
              <a:round/>
              <a:headEnd/>
              <a:tailEnd/>
            </a:ln>
            <a:effectLst/>
          </p:spPr>
          <p:txBody>
            <a:bodyPr wrap="none" anchor="ctr"/>
            <a:lstStyle/>
            <a:p>
              <a:endParaRPr lang="en-US"/>
            </a:p>
          </p:txBody>
        </p:sp>
        <p:sp>
          <p:nvSpPr>
            <p:cNvPr id="186" name="Oval 99"/>
            <p:cNvSpPr>
              <a:spLocks noChangeAspect="1" noChangeArrowheads="1"/>
            </p:cNvSpPr>
            <p:nvPr/>
          </p:nvSpPr>
          <p:spPr bwMode="auto">
            <a:xfrm>
              <a:off x="2477" y="1557"/>
              <a:ext cx="23" cy="22"/>
            </a:xfrm>
            <a:prstGeom prst="ellipse">
              <a:avLst/>
            </a:prstGeom>
            <a:solidFill>
              <a:srgbClr val="FF0000"/>
            </a:solidFill>
            <a:ln w="9525">
              <a:noFill/>
              <a:round/>
              <a:headEnd/>
              <a:tailEnd/>
            </a:ln>
            <a:effectLst/>
          </p:spPr>
          <p:txBody>
            <a:bodyPr wrap="none" anchor="ctr"/>
            <a:lstStyle/>
            <a:p>
              <a:endParaRPr lang="en-US"/>
            </a:p>
          </p:txBody>
        </p:sp>
        <p:sp>
          <p:nvSpPr>
            <p:cNvPr id="187" name="Oval 100"/>
            <p:cNvSpPr>
              <a:spLocks noChangeAspect="1" noChangeArrowheads="1"/>
            </p:cNvSpPr>
            <p:nvPr/>
          </p:nvSpPr>
          <p:spPr bwMode="auto">
            <a:xfrm>
              <a:off x="2355" y="1542"/>
              <a:ext cx="22" cy="22"/>
            </a:xfrm>
            <a:prstGeom prst="ellipse">
              <a:avLst/>
            </a:prstGeom>
            <a:solidFill>
              <a:srgbClr val="FF0000"/>
            </a:solidFill>
            <a:ln w="9525">
              <a:noFill/>
              <a:round/>
              <a:headEnd/>
              <a:tailEnd/>
            </a:ln>
            <a:effectLst/>
          </p:spPr>
          <p:txBody>
            <a:bodyPr wrap="none" anchor="ctr"/>
            <a:lstStyle/>
            <a:p>
              <a:endParaRPr lang="en-US"/>
            </a:p>
          </p:txBody>
        </p:sp>
        <p:sp>
          <p:nvSpPr>
            <p:cNvPr id="188" name="Oval 101"/>
            <p:cNvSpPr>
              <a:spLocks noChangeAspect="1" noChangeArrowheads="1"/>
            </p:cNvSpPr>
            <p:nvPr/>
          </p:nvSpPr>
          <p:spPr bwMode="auto">
            <a:xfrm>
              <a:off x="1855" y="1542"/>
              <a:ext cx="23" cy="22"/>
            </a:xfrm>
            <a:prstGeom prst="ellipse">
              <a:avLst/>
            </a:prstGeom>
            <a:solidFill>
              <a:srgbClr val="FF0000"/>
            </a:solidFill>
            <a:ln w="9525">
              <a:noFill/>
              <a:round/>
              <a:headEnd/>
              <a:tailEnd/>
            </a:ln>
            <a:effectLst/>
          </p:spPr>
          <p:txBody>
            <a:bodyPr wrap="none" anchor="ctr"/>
            <a:lstStyle/>
            <a:p>
              <a:endParaRPr lang="en-US"/>
            </a:p>
          </p:txBody>
        </p:sp>
        <p:sp>
          <p:nvSpPr>
            <p:cNvPr id="189" name="Oval 102"/>
            <p:cNvSpPr>
              <a:spLocks noChangeAspect="1" noChangeArrowheads="1"/>
            </p:cNvSpPr>
            <p:nvPr/>
          </p:nvSpPr>
          <p:spPr bwMode="auto">
            <a:xfrm>
              <a:off x="2511" y="1598"/>
              <a:ext cx="22" cy="23"/>
            </a:xfrm>
            <a:prstGeom prst="ellipse">
              <a:avLst/>
            </a:prstGeom>
            <a:solidFill>
              <a:srgbClr val="FF0000"/>
            </a:solidFill>
            <a:ln w="9525">
              <a:noFill/>
              <a:round/>
              <a:headEnd/>
              <a:tailEnd/>
            </a:ln>
            <a:effectLst/>
          </p:spPr>
          <p:txBody>
            <a:bodyPr wrap="none" anchor="ctr"/>
            <a:lstStyle/>
            <a:p>
              <a:endParaRPr lang="en-US"/>
            </a:p>
          </p:txBody>
        </p:sp>
        <p:sp>
          <p:nvSpPr>
            <p:cNvPr id="190" name="Oval 103"/>
            <p:cNvSpPr>
              <a:spLocks noChangeAspect="1" noChangeArrowheads="1"/>
            </p:cNvSpPr>
            <p:nvPr/>
          </p:nvSpPr>
          <p:spPr bwMode="auto">
            <a:xfrm>
              <a:off x="1998" y="1422"/>
              <a:ext cx="24" cy="23"/>
            </a:xfrm>
            <a:prstGeom prst="ellipse">
              <a:avLst/>
            </a:prstGeom>
            <a:solidFill>
              <a:srgbClr val="008000"/>
            </a:solidFill>
            <a:ln w="9525">
              <a:noFill/>
              <a:round/>
              <a:headEnd/>
              <a:tailEnd/>
            </a:ln>
            <a:effectLst/>
          </p:spPr>
          <p:txBody>
            <a:bodyPr wrap="none" anchor="ctr"/>
            <a:lstStyle/>
            <a:p>
              <a:endParaRPr lang="en-US"/>
            </a:p>
          </p:txBody>
        </p:sp>
        <p:sp>
          <p:nvSpPr>
            <p:cNvPr id="191" name="Oval 104"/>
            <p:cNvSpPr>
              <a:spLocks noChangeAspect="1" noChangeArrowheads="1"/>
            </p:cNvSpPr>
            <p:nvPr/>
          </p:nvSpPr>
          <p:spPr bwMode="auto">
            <a:xfrm>
              <a:off x="2075" y="1499"/>
              <a:ext cx="23" cy="23"/>
            </a:xfrm>
            <a:prstGeom prst="ellipse">
              <a:avLst/>
            </a:prstGeom>
            <a:solidFill>
              <a:srgbClr val="008000"/>
            </a:solidFill>
            <a:ln w="9525">
              <a:noFill/>
              <a:round/>
              <a:headEnd/>
              <a:tailEnd/>
            </a:ln>
            <a:effectLst/>
          </p:spPr>
          <p:txBody>
            <a:bodyPr wrap="none" anchor="ctr"/>
            <a:lstStyle/>
            <a:p>
              <a:endParaRPr lang="en-US"/>
            </a:p>
          </p:txBody>
        </p:sp>
        <p:sp>
          <p:nvSpPr>
            <p:cNvPr id="192" name="Oval 105"/>
            <p:cNvSpPr>
              <a:spLocks noChangeAspect="1" noChangeArrowheads="1"/>
            </p:cNvSpPr>
            <p:nvPr/>
          </p:nvSpPr>
          <p:spPr bwMode="auto">
            <a:xfrm>
              <a:off x="2170" y="1584"/>
              <a:ext cx="23" cy="22"/>
            </a:xfrm>
            <a:prstGeom prst="ellipse">
              <a:avLst/>
            </a:prstGeom>
            <a:solidFill>
              <a:srgbClr val="008000"/>
            </a:solidFill>
            <a:ln w="9525">
              <a:noFill/>
              <a:round/>
              <a:headEnd/>
              <a:tailEnd/>
            </a:ln>
            <a:effectLst/>
          </p:spPr>
          <p:txBody>
            <a:bodyPr wrap="none" anchor="ctr"/>
            <a:lstStyle/>
            <a:p>
              <a:endParaRPr lang="en-US"/>
            </a:p>
          </p:txBody>
        </p:sp>
        <p:sp>
          <p:nvSpPr>
            <p:cNvPr id="193" name="Oval 106"/>
            <p:cNvSpPr>
              <a:spLocks noChangeAspect="1" noChangeArrowheads="1"/>
            </p:cNvSpPr>
            <p:nvPr/>
          </p:nvSpPr>
          <p:spPr bwMode="auto">
            <a:xfrm>
              <a:off x="1517" y="1578"/>
              <a:ext cx="23" cy="23"/>
            </a:xfrm>
            <a:prstGeom prst="ellipse">
              <a:avLst/>
            </a:prstGeom>
            <a:solidFill>
              <a:srgbClr val="008000"/>
            </a:solidFill>
            <a:ln w="9525">
              <a:noFill/>
              <a:round/>
              <a:headEnd/>
              <a:tailEnd/>
            </a:ln>
            <a:effectLst/>
          </p:spPr>
          <p:txBody>
            <a:bodyPr wrap="none" anchor="ctr"/>
            <a:lstStyle/>
            <a:p>
              <a:endParaRPr lang="en-US"/>
            </a:p>
          </p:txBody>
        </p:sp>
        <p:sp>
          <p:nvSpPr>
            <p:cNvPr id="194" name="Oval 107"/>
            <p:cNvSpPr>
              <a:spLocks noChangeAspect="1" noChangeArrowheads="1"/>
            </p:cNvSpPr>
            <p:nvPr/>
          </p:nvSpPr>
          <p:spPr bwMode="auto">
            <a:xfrm>
              <a:off x="1922" y="1346"/>
              <a:ext cx="23" cy="22"/>
            </a:xfrm>
            <a:prstGeom prst="ellipse">
              <a:avLst/>
            </a:prstGeom>
            <a:solidFill>
              <a:srgbClr val="008000"/>
            </a:solidFill>
            <a:ln w="9525">
              <a:noFill/>
              <a:round/>
              <a:headEnd/>
              <a:tailEnd/>
            </a:ln>
            <a:effectLst/>
          </p:spPr>
          <p:txBody>
            <a:bodyPr wrap="none" anchor="ctr"/>
            <a:lstStyle/>
            <a:p>
              <a:endParaRPr lang="en-US"/>
            </a:p>
          </p:txBody>
        </p:sp>
        <p:sp>
          <p:nvSpPr>
            <p:cNvPr id="195" name="Oval 108"/>
            <p:cNvSpPr>
              <a:spLocks noChangeAspect="1" noChangeArrowheads="1"/>
            </p:cNvSpPr>
            <p:nvPr/>
          </p:nvSpPr>
          <p:spPr bwMode="auto">
            <a:xfrm>
              <a:off x="1822" y="1597"/>
              <a:ext cx="23" cy="22"/>
            </a:xfrm>
            <a:prstGeom prst="ellipse">
              <a:avLst/>
            </a:prstGeom>
            <a:solidFill>
              <a:srgbClr val="008000"/>
            </a:solidFill>
            <a:ln w="9525">
              <a:noFill/>
              <a:round/>
              <a:headEnd/>
              <a:tailEnd/>
            </a:ln>
            <a:effectLst/>
          </p:spPr>
          <p:txBody>
            <a:bodyPr wrap="none" anchor="ctr"/>
            <a:lstStyle/>
            <a:p>
              <a:endParaRPr lang="en-US"/>
            </a:p>
          </p:txBody>
        </p:sp>
        <p:sp>
          <p:nvSpPr>
            <p:cNvPr id="196" name="Oval 109"/>
            <p:cNvSpPr>
              <a:spLocks noChangeAspect="1" noChangeArrowheads="1"/>
            </p:cNvSpPr>
            <p:nvPr/>
          </p:nvSpPr>
          <p:spPr bwMode="auto">
            <a:xfrm>
              <a:off x="2408" y="1541"/>
              <a:ext cx="23" cy="22"/>
            </a:xfrm>
            <a:prstGeom prst="ellipse">
              <a:avLst/>
            </a:prstGeom>
            <a:solidFill>
              <a:srgbClr val="008000"/>
            </a:solidFill>
            <a:ln w="9525">
              <a:noFill/>
              <a:round/>
              <a:headEnd/>
              <a:tailEnd/>
            </a:ln>
            <a:effectLst/>
          </p:spPr>
          <p:txBody>
            <a:bodyPr wrap="none" anchor="ctr"/>
            <a:lstStyle/>
            <a:p>
              <a:endParaRPr lang="en-US"/>
            </a:p>
          </p:txBody>
        </p:sp>
        <p:sp>
          <p:nvSpPr>
            <p:cNvPr id="197" name="Oval 110"/>
            <p:cNvSpPr>
              <a:spLocks noChangeAspect="1" noChangeArrowheads="1"/>
            </p:cNvSpPr>
            <p:nvPr/>
          </p:nvSpPr>
          <p:spPr bwMode="auto">
            <a:xfrm>
              <a:off x="2318" y="1576"/>
              <a:ext cx="23" cy="22"/>
            </a:xfrm>
            <a:prstGeom prst="ellipse">
              <a:avLst/>
            </a:prstGeom>
            <a:solidFill>
              <a:srgbClr val="008000"/>
            </a:solidFill>
            <a:ln w="9525">
              <a:noFill/>
              <a:round/>
              <a:headEnd/>
              <a:tailEnd/>
            </a:ln>
            <a:effectLst/>
          </p:spPr>
          <p:txBody>
            <a:bodyPr wrap="none" anchor="ctr"/>
            <a:lstStyle/>
            <a:p>
              <a:endParaRPr lang="en-US"/>
            </a:p>
          </p:txBody>
        </p:sp>
        <p:sp>
          <p:nvSpPr>
            <p:cNvPr id="198" name="Oval 111"/>
            <p:cNvSpPr>
              <a:spLocks noChangeAspect="1" noChangeArrowheads="1"/>
            </p:cNvSpPr>
            <p:nvPr/>
          </p:nvSpPr>
          <p:spPr bwMode="auto">
            <a:xfrm>
              <a:off x="1440" y="1535"/>
              <a:ext cx="23" cy="23"/>
            </a:xfrm>
            <a:prstGeom prst="ellipse">
              <a:avLst/>
            </a:prstGeom>
            <a:solidFill>
              <a:srgbClr val="008000"/>
            </a:solidFill>
            <a:ln w="9525">
              <a:noFill/>
              <a:round/>
              <a:headEnd/>
              <a:tailEnd/>
            </a:ln>
            <a:effectLst/>
          </p:spPr>
          <p:txBody>
            <a:bodyPr wrap="none" anchor="ctr"/>
            <a:lstStyle/>
            <a:p>
              <a:endParaRPr lang="en-US"/>
            </a:p>
          </p:txBody>
        </p:sp>
        <p:sp>
          <p:nvSpPr>
            <p:cNvPr id="199" name="Oval 112"/>
            <p:cNvSpPr>
              <a:spLocks noChangeAspect="1" noChangeArrowheads="1"/>
            </p:cNvSpPr>
            <p:nvPr/>
          </p:nvSpPr>
          <p:spPr bwMode="auto">
            <a:xfrm>
              <a:off x="1671" y="1581"/>
              <a:ext cx="24" cy="22"/>
            </a:xfrm>
            <a:prstGeom prst="ellipse">
              <a:avLst/>
            </a:prstGeom>
            <a:solidFill>
              <a:srgbClr val="008000"/>
            </a:solidFill>
            <a:ln w="9525">
              <a:noFill/>
              <a:round/>
              <a:headEnd/>
              <a:tailEnd/>
            </a:ln>
            <a:effectLst/>
          </p:spPr>
          <p:txBody>
            <a:bodyPr wrap="none" anchor="ctr"/>
            <a:lstStyle/>
            <a:p>
              <a:endParaRPr lang="en-US"/>
            </a:p>
          </p:txBody>
        </p:sp>
        <p:sp>
          <p:nvSpPr>
            <p:cNvPr id="200" name="Oval 113"/>
            <p:cNvSpPr>
              <a:spLocks noChangeAspect="1" noChangeArrowheads="1"/>
            </p:cNvSpPr>
            <p:nvPr/>
          </p:nvSpPr>
          <p:spPr bwMode="auto">
            <a:xfrm>
              <a:off x="2402" y="1597"/>
              <a:ext cx="23" cy="22"/>
            </a:xfrm>
            <a:prstGeom prst="ellipse">
              <a:avLst/>
            </a:prstGeom>
            <a:solidFill>
              <a:srgbClr val="008000"/>
            </a:solidFill>
            <a:ln w="9525">
              <a:noFill/>
              <a:round/>
              <a:headEnd/>
              <a:tailEnd/>
            </a:ln>
            <a:effectLst/>
          </p:spPr>
          <p:txBody>
            <a:bodyPr wrap="none" anchor="ctr"/>
            <a:lstStyle/>
            <a:p>
              <a:endParaRPr lang="en-US"/>
            </a:p>
          </p:txBody>
        </p:sp>
        <p:sp>
          <p:nvSpPr>
            <p:cNvPr id="201" name="Line 114"/>
            <p:cNvSpPr>
              <a:spLocks noChangeAspect="1" noChangeShapeType="1"/>
            </p:cNvSpPr>
            <p:nvPr/>
          </p:nvSpPr>
          <p:spPr bwMode="auto">
            <a:xfrm>
              <a:off x="774" y="1585"/>
              <a:ext cx="243" cy="48"/>
            </a:xfrm>
            <a:prstGeom prst="line">
              <a:avLst/>
            </a:prstGeom>
            <a:noFill/>
            <a:ln w="31750">
              <a:solidFill>
                <a:srgbClr val="0000FF"/>
              </a:solidFill>
              <a:round/>
              <a:headEnd/>
              <a:tailEnd/>
            </a:ln>
            <a:effectLst/>
          </p:spPr>
          <p:txBody>
            <a:bodyPr/>
            <a:lstStyle/>
            <a:p>
              <a:endParaRPr lang="en-US"/>
            </a:p>
          </p:txBody>
        </p:sp>
        <p:sp>
          <p:nvSpPr>
            <p:cNvPr id="202" name="Line 115"/>
            <p:cNvSpPr>
              <a:spLocks noChangeAspect="1" noChangeShapeType="1"/>
            </p:cNvSpPr>
            <p:nvPr/>
          </p:nvSpPr>
          <p:spPr bwMode="auto">
            <a:xfrm flipV="1">
              <a:off x="480" y="1563"/>
              <a:ext cx="110" cy="24"/>
            </a:xfrm>
            <a:prstGeom prst="line">
              <a:avLst/>
            </a:prstGeom>
            <a:noFill/>
            <a:ln w="31750">
              <a:solidFill>
                <a:srgbClr val="FF0000"/>
              </a:solidFill>
              <a:round/>
              <a:headEnd/>
              <a:tailEnd/>
            </a:ln>
            <a:effectLst/>
          </p:spPr>
          <p:txBody>
            <a:bodyPr/>
            <a:lstStyle/>
            <a:p>
              <a:endParaRPr lang="en-US"/>
            </a:p>
          </p:txBody>
        </p:sp>
        <p:sp>
          <p:nvSpPr>
            <p:cNvPr id="203" name="Line 116"/>
            <p:cNvSpPr>
              <a:spLocks noChangeAspect="1" noChangeShapeType="1"/>
            </p:cNvSpPr>
            <p:nvPr/>
          </p:nvSpPr>
          <p:spPr bwMode="auto">
            <a:xfrm flipH="1">
              <a:off x="720" y="1528"/>
              <a:ext cx="138" cy="465"/>
            </a:xfrm>
            <a:prstGeom prst="line">
              <a:avLst/>
            </a:prstGeom>
            <a:noFill/>
            <a:ln w="25400">
              <a:solidFill>
                <a:srgbClr val="0000FF"/>
              </a:solidFill>
              <a:round/>
              <a:headEnd/>
              <a:tailEnd type="triangle" w="med" len="med"/>
            </a:ln>
            <a:effectLst/>
          </p:spPr>
          <p:txBody>
            <a:bodyPr/>
            <a:lstStyle/>
            <a:p>
              <a:endParaRPr lang="en-US"/>
            </a:p>
          </p:txBody>
        </p:sp>
        <p:sp>
          <p:nvSpPr>
            <p:cNvPr id="204" name="Line 117"/>
            <p:cNvSpPr>
              <a:spLocks noChangeAspect="1" noChangeShapeType="1"/>
            </p:cNvSpPr>
            <p:nvPr/>
          </p:nvSpPr>
          <p:spPr bwMode="auto">
            <a:xfrm flipH="1">
              <a:off x="917" y="1543"/>
              <a:ext cx="13" cy="53"/>
            </a:xfrm>
            <a:prstGeom prst="line">
              <a:avLst/>
            </a:prstGeom>
            <a:noFill/>
            <a:ln w="25400">
              <a:solidFill>
                <a:srgbClr val="FF0000"/>
              </a:solidFill>
              <a:round/>
              <a:headEnd/>
              <a:tailEnd type="triangle" w="med" len="med"/>
            </a:ln>
            <a:effectLst/>
          </p:spPr>
          <p:txBody>
            <a:bodyPr/>
            <a:lstStyle/>
            <a:p>
              <a:endParaRPr lang="en-US"/>
            </a:p>
          </p:txBody>
        </p:sp>
        <p:sp>
          <p:nvSpPr>
            <p:cNvPr id="205" name="Line 118"/>
            <p:cNvSpPr>
              <a:spLocks noChangeAspect="1" noChangeShapeType="1"/>
            </p:cNvSpPr>
            <p:nvPr/>
          </p:nvSpPr>
          <p:spPr bwMode="auto">
            <a:xfrm flipH="1" flipV="1">
              <a:off x="510" y="1534"/>
              <a:ext cx="126" cy="468"/>
            </a:xfrm>
            <a:prstGeom prst="line">
              <a:avLst/>
            </a:prstGeom>
            <a:noFill/>
            <a:ln w="25400">
              <a:solidFill>
                <a:srgbClr val="FF0000"/>
              </a:solidFill>
              <a:round/>
              <a:headEnd/>
              <a:tailEnd type="triangle" w="med" len="med"/>
            </a:ln>
            <a:effectLst/>
          </p:spPr>
          <p:txBody>
            <a:bodyPr/>
            <a:lstStyle/>
            <a:p>
              <a:endParaRPr lang="en-US"/>
            </a:p>
          </p:txBody>
        </p:sp>
        <p:sp>
          <p:nvSpPr>
            <p:cNvPr id="206" name="Line 119"/>
            <p:cNvSpPr>
              <a:spLocks noChangeAspect="1" noChangeShapeType="1"/>
            </p:cNvSpPr>
            <p:nvPr/>
          </p:nvSpPr>
          <p:spPr bwMode="auto">
            <a:xfrm flipH="1" flipV="1">
              <a:off x="566" y="1570"/>
              <a:ext cx="107" cy="421"/>
            </a:xfrm>
            <a:prstGeom prst="line">
              <a:avLst/>
            </a:prstGeom>
            <a:noFill/>
            <a:ln w="25400">
              <a:solidFill>
                <a:srgbClr val="0000FF"/>
              </a:solidFill>
              <a:round/>
              <a:headEnd/>
              <a:tailEnd type="triangle" w="med" len="med"/>
            </a:ln>
            <a:effectLst/>
          </p:spPr>
          <p:txBody>
            <a:bodyPr/>
            <a:lstStyle/>
            <a:p>
              <a:endParaRPr lang="en-US"/>
            </a:p>
          </p:txBody>
        </p:sp>
        <p:sp>
          <p:nvSpPr>
            <p:cNvPr id="207" name="Rectangle 120"/>
            <p:cNvSpPr>
              <a:spLocks noChangeAspect="1" noChangeArrowheads="1"/>
            </p:cNvSpPr>
            <p:nvPr/>
          </p:nvSpPr>
          <p:spPr bwMode="auto">
            <a:xfrm>
              <a:off x="1680" y="672"/>
              <a:ext cx="995" cy="250"/>
            </a:xfrm>
            <a:prstGeom prst="rect">
              <a:avLst/>
            </a:prstGeom>
            <a:noFill/>
            <a:ln w="12700">
              <a:noFill/>
              <a:miter lim="800000"/>
              <a:headEnd/>
              <a:tailEnd/>
            </a:ln>
            <a:effectLst/>
          </p:spPr>
          <p:txBody>
            <a:bodyPr wrap="none" lIns="90488" tIns="44450" rIns="90488" bIns="44450">
              <a:spAutoFit/>
            </a:bodyPr>
            <a:lstStyle/>
            <a:p>
              <a:r>
                <a:rPr lang="en-US" sz="2000" b="1" dirty="0" err="1">
                  <a:solidFill>
                    <a:schemeClr val="bg2"/>
                  </a:solidFill>
                  <a:latin typeface="Times New Roman" pitchFamily="18" charset="0"/>
                </a:rPr>
                <a:t>Luminophor</a:t>
              </a:r>
              <a:endParaRPr lang="en-US" sz="2000" b="1" dirty="0">
                <a:solidFill>
                  <a:schemeClr val="bg2"/>
                </a:solidFill>
                <a:latin typeface="Times New Roman" pitchFamily="18" charset="0"/>
              </a:endParaRPr>
            </a:p>
          </p:txBody>
        </p:sp>
      </p:grpSp>
      <p:sp>
        <p:nvSpPr>
          <p:cNvPr id="221" name="Oval 37"/>
          <p:cNvSpPr>
            <a:spLocks noChangeAspect="1" noChangeArrowheads="1"/>
          </p:cNvSpPr>
          <p:nvPr/>
        </p:nvSpPr>
        <p:spPr bwMode="auto">
          <a:xfrm>
            <a:off x="1980398" y="4384258"/>
            <a:ext cx="2085975" cy="1974850"/>
          </a:xfrm>
          <a:prstGeom prst="ellipse">
            <a:avLst/>
          </a:prstGeom>
          <a:noFill/>
          <a:ln w="12700">
            <a:solidFill>
              <a:schemeClr val="bg2"/>
            </a:solidFill>
            <a:round/>
            <a:headEnd/>
            <a:tailEnd/>
          </a:ln>
          <a:effectLst/>
        </p:spPr>
        <p:txBody>
          <a:bodyPr wrap="none" anchor="ctr"/>
          <a:lstStyle/>
          <a:p>
            <a:endParaRPr lang="en-US"/>
          </a:p>
        </p:txBody>
      </p:sp>
      <p:cxnSp>
        <p:nvCxnSpPr>
          <p:cNvPr id="223" name="Straight Connector 222"/>
          <p:cNvCxnSpPr>
            <a:endCxn id="153" idx="1"/>
          </p:cNvCxnSpPr>
          <p:nvPr/>
        </p:nvCxnSpPr>
        <p:spPr bwMode="auto">
          <a:xfrm>
            <a:off x="2030931" y="5014762"/>
            <a:ext cx="1970352" cy="30090"/>
          </a:xfrm>
          <a:prstGeom prst="line">
            <a:avLst/>
          </a:prstGeom>
          <a:solidFill>
            <a:schemeClr val="accent1"/>
          </a:solidFill>
          <a:ln w="9525" cap="flat" cmpd="sng" algn="ctr">
            <a:solidFill>
              <a:schemeClr val="bg2"/>
            </a:solidFill>
            <a:prstDash val="solid"/>
            <a:round/>
            <a:headEnd type="none" w="med" len="med"/>
            <a:tailEnd type="none" w="med" len="med"/>
          </a:ln>
          <a:effectLst/>
        </p:spPr>
      </p:cxnSp>
      <p:cxnSp>
        <p:nvCxnSpPr>
          <p:cNvPr id="225" name="Straight Connector 224"/>
          <p:cNvCxnSpPr>
            <a:stCxn id="221" idx="2"/>
            <a:endCxn id="221" idx="6"/>
          </p:cNvCxnSpPr>
          <p:nvPr/>
        </p:nvCxnSpPr>
        <p:spPr bwMode="auto">
          <a:xfrm rot="10800000" flipH="1">
            <a:off x="1980397" y="5371683"/>
            <a:ext cx="2085975" cy="0"/>
          </a:xfrm>
          <a:prstGeom prst="line">
            <a:avLst/>
          </a:prstGeom>
          <a:solidFill>
            <a:schemeClr val="accent1"/>
          </a:solidFill>
          <a:ln w="9525" cap="flat" cmpd="sng" algn="ctr">
            <a:solidFill>
              <a:schemeClr val="bg2"/>
            </a:solidFill>
            <a:prstDash val="solid"/>
            <a:round/>
            <a:headEnd type="none" w="med" len="med"/>
            <a:tailEnd type="none" w="med" len="med"/>
          </a:ln>
          <a:effectLst/>
        </p:spPr>
      </p:cxnSp>
      <p:sp>
        <p:nvSpPr>
          <p:cNvPr id="226" name="TextBox 225"/>
          <p:cNvSpPr txBox="1"/>
          <p:nvPr/>
        </p:nvSpPr>
        <p:spPr>
          <a:xfrm>
            <a:off x="2569945" y="5515276"/>
            <a:ext cx="881973" cy="400110"/>
          </a:xfrm>
          <a:prstGeom prst="rect">
            <a:avLst/>
          </a:prstGeom>
          <a:noFill/>
        </p:spPr>
        <p:txBody>
          <a:bodyPr wrap="none" rtlCol="0">
            <a:spAutoFit/>
          </a:bodyPr>
          <a:lstStyle/>
          <a:p>
            <a:r>
              <a:rPr lang="en-US" sz="2000" b="1" dirty="0" smtClean="0">
                <a:solidFill>
                  <a:schemeClr val="bg2"/>
                </a:solidFill>
              </a:rPr>
              <a:t>Model</a:t>
            </a:r>
            <a:endParaRPr lang="en-US" sz="2000" b="1" dirty="0">
              <a:solidFill>
                <a:schemeClr val="bg2"/>
              </a:solidFill>
            </a:endParaRPr>
          </a:p>
        </p:txBody>
      </p:sp>
      <p:pic>
        <p:nvPicPr>
          <p:cNvPr id="126" name="Picture 122" descr="P7290040"/>
          <p:cNvPicPr>
            <a:picLocks noChangeAspect="1" noChangeArrowheads="1"/>
          </p:cNvPicPr>
          <p:nvPr/>
        </p:nvPicPr>
        <p:blipFill>
          <a:blip r:embed="rId3" cstate="print"/>
          <a:srcRect/>
          <a:stretch>
            <a:fillRect/>
          </a:stretch>
        </p:blipFill>
        <p:spPr bwMode="auto">
          <a:xfrm>
            <a:off x="4951296" y="3395312"/>
            <a:ext cx="2277278" cy="1822351"/>
          </a:xfrm>
          <a:prstGeom prst="rect">
            <a:avLst/>
          </a:prstGeom>
          <a:noFill/>
        </p:spPr>
      </p:pic>
      <p:pic>
        <p:nvPicPr>
          <p:cNvPr id="127" name="Picture 121" descr="Shuttle M155A4Bm4 Closeup"/>
          <p:cNvPicPr>
            <a:picLocks noChangeAspect="1" noChangeArrowheads="1"/>
          </p:cNvPicPr>
          <p:nvPr/>
        </p:nvPicPr>
        <p:blipFill>
          <a:blip r:embed="rId4" cstate="print"/>
          <a:srcRect/>
          <a:stretch>
            <a:fillRect/>
          </a:stretch>
        </p:blipFill>
        <p:spPr bwMode="auto">
          <a:xfrm>
            <a:off x="7064941" y="5298103"/>
            <a:ext cx="2011680" cy="150221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1147600" y="219850"/>
            <a:ext cx="7772400" cy="579438"/>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PSP</a:t>
            </a:r>
            <a:r>
              <a:rPr kumimoji="0" lang="en-US" sz="3200" b="1" i="0" u="none" strike="noStrike" kern="0" cap="none" spc="0" normalizeH="0" noProof="0" dirty="0" smtClean="0">
                <a:ln>
                  <a:noFill/>
                </a:ln>
                <a:solidFill>
                  <a:schemeClr val="tx2"/>
                </a:solidFill>
                <a:effectLst>
                  <a:outerShdw blurRad="38100" dist="38100" dir="2700000" algn="tl">
                    <a:srgbClr val="000000"/>
                  </a:outerShdw>
                </a:effectLst>
                <a:uLnTx/>
                <a:uFillTx/>
                <a:latin typeface="+mj-lt"/>
                <a:ea typeface="+mj-ea"/>
                <a:cs typeface="+mj-cs"/>
              </a:rPr>
              <a:t> Measurements on an F-16 Model</a:t>
            </a:r>
            <a:endParaRPr kumimoji="0" lang="en-US" sz="3200" b="1"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4" name="TextBox 3"/>
          <p:cNvSpPr txBox="1"/>
          <p:nvPr/>
        </p:nvSpPr>
        <p:spPr>
          <a:xfrm>
            <a:off x="558368" y="683400"/>
            <a:ext cx="7878182" cy="461665"/>
          </a:xfrm>
          <a:prstGeom prst="rect">
            <a:avLst/>
          </a:prstGeom>
          <a:noFill/>
        </p:spPr>
        <p:txBody>
          <a:bodyPr wrap="none" rtlCol="0">
            <a:spAutoFit/>
          </a:bodyPr>
          <a:lstStyle/>
          <a:p>
            <a:r>
              <a:rPr lang="en-US" sz="2400" b="1" dirty="0" smtClean="0">
                <a:solidFill>
                  <a:schemeClr val="tx2"/>
                </a:solidFill>
              </a:rPr>
              <a:t>Supersonic  Mach Number with Increasing Angle of Attack</a:t>
            </a:r>
            <a:endParaRPr lang="en-US" sz="2400" b="1" dirty="0">
              <a:solidFill>
                <a:schemeClr val="tx2"/>
              </a:solidFill>
            </a:endParaRPr>
          </a:p>
        </p:txBody>
      </p:sp>
      <p:pic>
        <p:nvPicPr>
          <p:cNvPr id="5" name="f16 psp.wmv">
            <a:hlinkClick r:id="" action="ppaction://media"/>
          </p:cNvPr>
          <p:cNvPicPr>
            <a:picLocks noRot="1" noChangeAspect="1"/>
          </p:cNvPicPr>
          <p:nvPr>
            <a:videoFile r:link="rId1"/>
          </p:nvPr>
        </p:nvPicPr>
        <p:blipFill>
          <a:blip r:embed="rId3" cstate="print"/>
          <a:stretch>
            <a:fillRect/>
          </a:stretch>
        </p:blipFill>
        <p:spPr>
          <a:xfrm>
            <a:off x="517375" y="1297000"/>
            <a:ext cx="8161020" cy="5440680"/>
          </a:xfrm>
          <a:prstGeom prst="rect">
            <a:avLst/>
          </a:prstGeom>
        </p:spPr>
      </p:pic>
    </p:spTree>
  </p:cSld>
  <p:clrMapOvr>
    <a:masterClrMapping/>
  </p:clrMapOvr>
  <p:transition spd="med" advTm="8157">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1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idx="4294967295"/>
          </p:nvPr>
        </p:nvSpPr>
        <p:spPr>
          <a:xfrm>
            <a:off x="519742" y="450835"/>
            <a:ext cx="8287351" cy="585418"/>
          </a:xfrm>
        </p:spPr>
        <p:txBody>
          <a:bodyPr/>
          <a:lstStyle/>
          <a:p>
            <a:r>
              <a:rPr lang="en-US" b="1" dirty="0" smtClean="0"/>
              <a:t>Skin Friction Measurement Technique (FISF)</a:t>
            </a:r>
            <a:endParaRPr lang="en-US" dirty="0" smtClean="0"/>
          </a:p>
        </p:txBody>
      </p:sp>
      <p:sp>
        <p:nvSpPr>
          <p:cNvPr id="56323" name="Content Placeholder 2"/>
          <p:cNvSpPr>
            <a:spLocks noGrp="1"/>
          </p:cNvSpPr>
          <p:nvPr>
            <p:ph idx="4294967295"/>
          </p:nvPr>
        </p:nvSpPr>
        <p:spPr>
          <a:xfrm>
            <a:off x="582325" y="1187925"/>
            <a:ext cx="8229600" cy="1730346"/>
          </a:xfrm>
        </p:spPr>
        <p:txBody>
          <a:bodyPr/>
          <a:lstStyle/>
          <a:p>
            <a:r>
              <a:rPr lang="en-US" sz="2000" b="1" dirty="0" smtClean="0"/>
              <a:t>FISF	 (Fringe Imaging Skin Friction)</a:t>
            </a:r>
          </a:p>
          <a:p>
            <a:pPr lvl="1"/>
            <a:r>
              <a:rPr lang="en-US" sz="1800" b="1" dirty="0" smtClean="0"/>
              <a:t>Apply Oil (Drops/Lines) of Known Viscosity</a:t>
            </a:r>
          </a:p>
          <a:p>
            <a:pPr lvl="1"/>
            <a:r>
              <a:rPr lang="en-US" sz="1800" b="1" dirty="0" smtClean="0"/>
              <a:t>Run Wind Tunnel to Create Fringes</a:t>
            </a:r>
          </a:p>
          <a:p>
            <a:pPr lvl="1"/>
            <a:r>
              <a:rPr lang="en-US" sz="1800" dirty="0" smtClean="0"/>
              <a:t>Illuminate with Extended Monochromatic Light Source</a:t>
            </a:r>
            <a:endParaRPr lang="en-US" sz="1800" b="1" dirty="0" smtClean="0"/>
          </a:p>
          <a:p>
            <a:pPr lvl="1"/>
            <a:r>
              <a:rPr lang="en-US" sz="1800" b="1" dirty="0" smtClean="0"/>
              <a:t>Measure Fringe Direction and Spacing to get </a:t>
            </a:r>
            <a:r>
              <a:rPr lang="en-US" sz="1800" dirty="0" smtClean="0"/>
              <a:t>Skin Friction </a:t>
            </a:r>
            <a:r>
              <a:rPr lang="en-US" sz="1800" b="1" dirty="0" smtClean="0"/>
              <a:t>Vector</a:t>
            </a:r>
          </a:p>
        </p:txBody>
      </p:sp>
      <p:sp>
        <p:nvSpPr>
          <p:cNvPr id="4" name="Slide Number Placeholder 3"/>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9D56A7D7-F100-42FA-B1EA-D2B6A8D4B2E7}" type="slidenum">
              <a:rPr lang="en-US" sz="1200">
                <a:solidFill>
                  <a:schemeClr val="tx1">
                    <a:tint val="75000"/>
                  </a:schemeClr>
                </a:solidFill>
                <a:latin typeface="+mn-lt"/>
              </a:rPr>
              <a:pPr algn="r" fontAlgn="auto">
                <a:spcBef>
                  <a:spcPts val="0"/>
                </a:spcBef>
                <a:spcAft>
                  <a:spcPts val="0"/>
                </a:spcAft>
                <a:defRPr/>
              </a:pPr>
              <a:t>13</a:t>
            </a:fld>
            <a:endParaRPr lang="en-US" sz="1200" dirty="0">
              <a:solidFill>
                <a:schemeClr val="tx1">
                  <a:tint val="75000"/>
                </a:schemeClr>
              </a:solidFill>
              <a:latin typeface="+mn-lt"/>
            </a:endParaRPr>
          </a:p>
        </p:txBody>
      </p:sp>
      <p:pic>
        <p:nvPicPr>
          <p:cNvPr id="56326" name="Picture 5"/>
          <p:cNvPicPr>
            <a:picLocks noChangeAspect="1" noChangeArrowheads="1"/>
          </p:cNvPicPr>
          <p:nvPr/>
        </p:nvPicPr>
        <p:blipFill>
          <a:blip r:embed="rId4" cstate="print"/>
          <a:srcRect l="4439" t="52354" r="616" b="-1036"/>
          <a:stretch>
            <a:fillRect/>
          </a:stretch>
        </p:blipFill>
        <p:spPr bwMode="auto">
          <a:xfrm>
            <a:off x="4940967" y="3151440"/>
            <a:ext cx="3943149" cy="3706560"/>
          </a:xfrm>
          <a:prstGeom prst="rect">
            <a:avLst/>
          </a:prstGeom>
          <a:noFill/>
          <a:ln w="9525">
            <a:noFill/>
            <a:miter lim="800000"/>
            <a:headEnd/>
            <a:tailEnd/>
          </a:ln>
        </p:spPr>
      </p:pic>
      <p:graphicFrame>
        <p:nvGraphicFramePr>
          <p:cNvPr id="93186" name="Object 2"/>
          <p:cNvGraphicFramePr>
            <a:graphicFrameLocks noChangeAspect="1"/>
          </p:cNvGraphicFramePr>
          <p:nvPr/>
        </p:nvGraphicFramePr>
        <p:xfrm>
          <a:off x="195040" y="3118585"/>
          <a:ext cx="4531643" cy="3647973"/>
        </p:xfrm>
        <a:graphic>
          <a:graphicData uri="http://schemas.openxmlformats.org/presentationml/2006/ole">
            <mc:AlternateContent xmlns:mc="http://schemas.openxmlformats.org/markup-compatibility/2006">
              <mc:Choice xmlns:v="urn:schemas-microsoft-com:vml" Requires="v">
                <p:oleObj spid="_x0000_s196630" name="Document" r:id="rId5" imgW="4096440" imgH="3296880" progId="Word.Document.8">
                  <p:embed/>
                </p:oleObj>
              </mc:Choice>
              <mc:Fallback>
                <p:oleObj name="Document" r:id="rId5" imgW="4096440" imgH="3296880" progId="Word.Document.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040" y="3118585"/>
                        <a:ext cx="4531643" cy="3647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361950" y="223838"/>
            <a:ext cx="8401050" cy="1077912"/>
          </a:xfrm>
        </p:spPr>
        <p:txBody>
          <a:bodyPr/>
          <a:lstStyle/>
          <a:p>
            <a:pPr eaLnBrk="1" hangingPunct="1">
              <a:defRPr/>
            </a:pPr>
            <a:r>
              <a:rPr lang="en-US" b="1" dirty="0" smtClean="0"/>
              <a:t>“FAITH” Surface Skin Friction Measurements</a:t>
            </a:r>
          </a:p>
        </p:txBody>
      </p:sp>
      <p:pic>
        <p:nvPicPr>
          <p:cNvPr id="19459" name="Picture 4" descr="CF 1.jpg"/>
          <p:cNvPicPr>
            <a:picLocks noChangeAspect="1"/>
          </p:cNvPicPr>
          <p:nvPr/>
        </p:nvPicPr>
        <p:blipFill>
          <a:blip r:embed="rId3" cstate="print"/>
          <a:srcRect/>
          <a:stretch>
            <a:fillRect/>
          </a:stretch>
        </p:blipFill>
        <p:spPr bwMode="auto">
          <a:xfrm>
            <a:off x="1000125" y="1281113"/>
            <a:ext cx="7372350" cy="5321300"/>
          </a:xfrm>
          <a:prstGeom prst="rect">
            <a:avLst/>
          </a:prstGeom>
          <a:noFill/>
          <a:ln w="9525">
            <a:noFill/>
            <a:miter lim="800000"/>
            <a:headEnd/>
            <a:tailEnd/>
          </a:ln>
        </p:spPr>
      </p:pic>
      <p:sp>
        <p:nvSpPr>
          <p:cNvPr id="6" name="Right Arrow 5"/>
          <p:cNvSpPr/>
          <p:nvPr/>
        </p:nvSpPr>
        <p:spPr bwMode="auto">
          <a:xfrm>
            <a:off x="1619250" y="5867400"/>
            <a:ext cx="857250" cy="638175"/>
          </a:xfrm>
          <a:prstGeom prst="rightArrow">
            <a:avLst/>
          </a:prstGeom>
          <a:solidFill>
            <a:srgbClr val="0000FF"/>
          </a:solidFill>
          <a:ln w="9525" cap="flat" cmpd="sng" algn="ctr">
            <a:solidFill>
              <a:schemeClr val="tx1"/>
            </a:solidFill>
            <a:prstDash val="solid"/>
            <a:round/>
            <a:headEnd type="none" w="med" len="med"/>
            <a:tailEnd type="none" w="med" len="med"/>
          </a:ln>
          <a:effectLst/>
          <a:scene3d>
            <a:camera prst="orthographicFront">
              <a:rot lat="0" lon="0" rev="2700000"/>
            </a:camera>
            <a:lightRig rig="threePt" dir="t"/>
          </a:scene3d>
        </p:spPr>
        <p:txBody>
          <a:bodyPr/>
          <a:lstStyle/>
          <a:p>
            <a:pPr eaLnBrk="0" hangingPunct="0">
              <a:defRPr/>
            </a:pPr>
            <a:endParaRPr lang="en-US">
              <a:effectLst>
                <a:outerShdw blurRad="38100" dist="38100" dir="2700000" algn="tl">
                  <a:srgbClr val="000000">
                    <a:alpha val="43137"/>
                  </a:srgbClr>
                </a:outerShdw>
              </a:effectLst>
              <a:cs typeface="+mn-cs"/>
            </a:endParaRPr>
          </a:p>
        </p:txBody>
      </p:sp>
      <p:sp>
        <p:nvSpPr>
          <p:cNvPr id="5" name="TextBox 4"/>
          <p:cNvSpPr txBox="1"/>
          <p:nvPr/>
        </p:nvSpPr>
        <p:spPr>
          <a:xfrm>
            <a:off x="7661717" y="3619100"/>
            <a:ext cx="428322" cy="369332"/>
          </a:xfrm>
          <a:prstGeom prst="rect">
            <a:avLst/>
          </a:prstGeom>
          <a:noFill/>
        </p:spPr>
        <p:txBody>
          <a:bodyPr wrap="none" rtlCol="0">
            <a:spAutoFit/>
          </a:bodyPr>
          <a:lstStyle/>
          <a:p>
            <a:r>
              <a:rPr lang="en-US" b="1" dirty="0" err="1" smtClean="0">
                <a:solidFill>
                  <a:schemeClr val="bg2"/>
                </a:solidFill>
              </a:rPr>
              <a:t>Cf</a:t>
            </a:r>
            <a:endParaRPr lang="en-US" b="1" dirty="0">
              <a:solidFill>
                <a:schemeClr val="bg2"/>
              </a:solidFill>
            </a:endParaRPr>
          </a:p>
        </p:txBody>
      </p:sp>
    </p:spTree>
  </p:cSld>
  <p:clrMapOvr>
    <a:masterClrMapping/>
  </p:clrMapOvr>
  <p:transition spd="med" advTm="6344">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2"/>
          <p:cNvSpPr>
            <a:spLocks noGrp="1"/>
          </p:cNvSpPr>
          <p:nvPr>
            <p:ph idx="4294967295"/>
          </p:nvPr>
        </p:nvSpPr>
        <p:spPr>
          <a:xfrm>
            <a:off x="457200" y="596775"/>
            <a:ext cx="8229600" cy="2592121"/>
          </a:xfrm>
        </p:spPr>
        <p:txBody>
          <a:bodyPr/>
          <a:lstStyle/>
          <a:p>
            <a:pPr>
              <a:buNone/>
            </a:pPr>
            <a:endParaRPr lang="en-US" sz="2800" b="1" dirty="0" smtClean="0"/>
          </a:p>
          <a:p>
            <a:pPr lvl="1"/>
            <a:r>
              <a:rPr lang="en-US" sz="2400" b="1" dirty="0" smtClean="0"/>
              <a:t>Non-intrusive flow field measurement using lasers, cameras and flow seeding</a:t>
            </a:r>
          </a:p>
          <a:p>
            <a:pPr lvl="1"/>
            <a:r>
              <a:rPr lang="en-US" sz="2400" b="1" dirty="0" smtClean="0"/>
              <a:t>Three components of velocity in a plane</a:t>
            </a:r>
          </a:p>
          <a:p>
            <a:pPr lvl="1"/>
            <a:r>
              <a:rPr lang="en-US" sz="2400" b="1" dirty="0" smtClean="0"/>
              <a:t>Commonly used for CFD validation and turbulence measurements</a:t>
            </a:r>
          </a:p>
        </p:txBody>
      </p:sp>
      <p:sp>
        <p:nvSpPr>
          <p:cNvPr id="44035" name="Slide Number Placeholder 3"/>
          <p:cNvSpPr txBox="1">
            <a:spLocks noGrp="1"/>
          </p:cNvSpPr>
          <p:nvPr/>
        </p:nvSpPr>
        <p:spPr bwMode="auto">
          <a:xfrm>
            <a:off x="6553200" y="6356350"/>
            <a:ext cx="2133600" cy="365125"/>
          </a:xfrm>
          <a:prstGeom prst="rect">
            <a:avLst/>
          </a:prstGeom>
          <a:noFill/>
          <a:ln w="9525">
            <a:noFill/>
            <a:miter lim="800000"/>
            <a:headEnd/>
            <a:tailEnd/>
          </a:ln>
        </p:spPr>
        <p:txBody>
          <a:bodyPr anchor="ctr"/>
          <a:lstStyle/>
          <a:p>
            <a:pPr algn="r"/>
            <a:endParaRPr lang="en-US" sz="1200">
              <a:solidFill>
                <a:srgbClr val="898989"/>
              </a:solidFill>
              <a:latin typeface="Calibri" pitchFamily="34" charset="0"/>
            </a:endParaRPr>
          </a:p>
        </p:txBody>
      </p:sp>
      <p:sp>
        <p:nvSpPr>
          <p:cNvPr id="5" name="Title 1"/>
          <p:cNvSpPr>
            <a:spLocks noGrp="1"/>
          </p:cNvSpPr>
          <p:nvPr>
            <p:ph type="title" idx="4294967295"/>
          </p:nvPr>
        </p:nvSpPr>
        <p:spPr>
          <a:xfrm>
            <a:off x="0" y="473075"/>
            <a:ext cx="9144000" cy="579438"/>
          </a:xfrm>
        </p:spPr>
        <p:txBody>
          <a:bodyPr>
            <a:normAutofit fontScale="90000"/>
          </a:bodyPr>
          <a:lstStyle/>
          <a:p>
            <a:pPr algn="ctr">
              <a:defRPr/>
            </a:pPr>
            <a:r>
              <a:rPr lang="en-US" sz="3600" b="1" dirty="0" smtClean="0"/>
              <a:t>Particle Image </a:t>
            </a:r>
            <a:r>
              <a:rPr lang="en-US" sz="3600" b="1" dirty="0" err="1" smtClean="0"/>
              <a:t>Velocimetry</a:t>
            </a:r>
            <a:r>
              <a:rPr lang="en-US" sz="3600" b="1" dirty="0" smtClean="0"/>
              <a:t> (PIV)</a:t>
            </a:r>
          </a:p>
        </p:txBody>
      </p:sp>
      <p:grpSp>
        <p:nvGrpSpPr>
          <p:cNvPr id="2" name="Group 6"/>
          <p:cNvGrpSpPr/>
          <p:nvPr/>
        </p:nvGrpSpPr>
        <p:grpSpPr>
          <a:xfrm>
            <a:off x="885522" y="3214838"/>
            <a:ext cx="3657600" cy="3429000"/>
            <a:chOff x="1029903" y="3224463"/>
            <a:chExt cx="3657600" cy="3484345"/>
          </a:xfrm>
        </p:grpSpPr>
        <p:sp>
          <p:nvSpPr>
            <p:cNvPr id="6" name="Rectangle 5"/>
            <p:cNvSpPr/>
            <p:nvPr/>
          </p:nvSpPr>
          <p:spPr bwMode="auto">
            <a:xfrm>
              <a:off x="1029903" y="3224463"/>
              <a:ext cx="3657600" cy="3484345"/>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imes" pitchFamily="18" charset="0"/>
              </a:endParaRPr>
            </a:p>
          </p:txBody>
        </p:sp>
        <p:pic>
          <p:nvPicPr>
            <p:cNvPr id="1026" name="Picture 2"/>
            <p:cNvPicPr>
              <a:picLocks noChangeAspect="1" noChangeArrowheads="1"/>
            </p:cNvPicPr>
            <p:nvPr/>
          </p:nvPicPr>
          <p:blipFill>
            <a:blip r:embed="rId3" cstate="print"/>
            <a:srcRect/>
            <a:stretch>
              <a:fillRect/>
            </a:stretch>
          </p:blipFill>
          <p:spPr bwMode="auto">
            <a:xfrm>
              <a:off x="1097280" y="3293903"/>
              <a:ext cx="3505568" cy="3328278"/>
            </a:xfrm>
            <a:prstGeom prst="rect">
              <a:avLst/>
            </a:prstGeom>
            <a:noFill/>
            <a:ln w="9525">
              <a:noFill/>
              <a:miter lim="800000"/>
              <a:headEnd/>
              <a:tailEnd/>
            </a:ln>
          </p:spPr>
        </p:pic>
      </p:grpSp>
      <p:grpSp>
        <p:nvGrpSpPr>
          <p:cNvPr id="11" name="Group 10"/>
          <p:cNvGrpSpPr/>
          <p:nvPr/>
        </p:nvGrpSpPr>
        <p:grpSpPr>
          <a:xfrm>
            <a:off x="4937760" y="3205212"/>
            <a:ext cx="3429000" cy="3429000"/>
            <a:chOff x="4937760" y="3205212"/>
            <a:chExt cx="3429000" cy="3429000"/>
          </a:xfrm>
        </p:grpSpPr>
        <p:sp>
          <p:nvSpPr>
            <p:cNvPr id="9" name="Rectangle 8"/>
            <p:cNvSpPr/>
            <p:nvPr/>
          </p:nvSpPr>
          <p:spPr bwMode="auto">
            <a:xfrm>
              <a:off x="4937760" y="3205212"/>
              <a:ext cx="3429000" cy="34290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cs typeface="Arial" pitchFamily="34" charset="0"/>
                </a:rPr>
                <a:t>I</a:t>
              </a:r>
            </a:p>
          </p:txBody>
        </p:sp>
        <p:pic>
          <p:nvPicPr>
            <p:cNvPr id="8" name="Picture 7" descr="Eds data with CAD_retouched.tif"/>
            <p:cNvPicPr>
              <a:picLocks noChangeAspect="1"/>
            </p:cNvPicPr>
            <p:nvPr/>
          </p:nvPicPr>
          <p:blipFill>
            <a:blip r:embed="rId4" cstate="print"/>
            <a:stretch>
              <a:fillRect/>
            </a:stretch>
          </p:blipFill>
          <p:spPr>
            <a:xfrm flipH="1">
              <a:off x="5236137" y="3252134"/>
              <a:ext cx="3070463" cy="3312006"/>
            </a:xfrm>
            <a:prstGeom prst="rect">
              <a:avLst/>
            </a:prstGeom>
          </p:spPr>
        </p:pic>
        <p:sp>
          <p:nvSpPr>
            <p:cNvPr id="10" name="TextBox 9"/>
            <p:cNvSpPr txBox="1"/>
            <p:nvPr/>
          </p:nvSpPr>
          <p:spPr>
            <a:xfrm>
              <a:off x="4966636" y="3282214"/>
              <a:ext cx="2218877" cy="938719"/>
            </a:xfrm>
            <a:prstGeom prst="rect">
              <a:avLst/>
            </a:prstGeom>
            <a:noFill/>
            <a:ln>
              <a:noFill/>
            </a:ln>
          </p:spPr>
          <p:txBody>
            <a:bodyPr wrap="none" rtlCol="0">
              <a:spAutoFit/>
            </a:bodyPr>
            <a:lstStyle/>
            <a:p>
              <a:r>
                <a:rPr lang="en-US" sz="1100" b="1" dirty="0" smtClean="0">
                  <a:solidFill>
                    <a:schemeClr val="bg2"/>
                  </a:solidFill>
                  <a:latin typeface="Helvetica" pitchFamily="34" charset="0"/>
                  <a:cs typeface="Arial" pitchFamily="34" charset="0"/>
                </a:rPr>
                <a:t>In-flow to Space Shuttle Bipod</a:t>
              </a:r>
            </a:p>
            <a:p>
              <a:endParaRPr lang="en-US" sz="1100" b="1" dirty="0" smtClean="0">
                <a:solidFill>
                  <a:schemeClr val="bg2"/>
                </a:solidFill>
                <a:latin typeface="Helvetica" pitchFamily="34" charset="0"/>
                <a:cs typeface="Arial" pitchFamily="34" charset="0"/>
              </a:endParaRPr>
            </a:p>
            <a:p>
              <a:r>
                <a:rPr lang="en-US" sz="1100" dirty="0" smtClean="0">
                  <a:solidFill>
                    <a:schemeClr val="bg2"/>
                  </a:solidFill>
                  <a:latin typeface="Helvetica" pitchFamily="34" charset="0"/>
                  <a:cs typeface="Arial" pitchFamily="34" charset="0"/>
                </a:rPr>
                <a:t>Contour of Stream-wise velocity </a:t>
              </a:r>
            </a:p>
            <a:p>
              <a:r>
                <a:rPr lang="en-US" sz="1100" dirty="0" smtClean="0">
                  <a:solidFill>
                    <a:schemeClr val="bg2"/>
                  </a:solidFill>
                  <a:latin typeface="Helvetica" pitchFamily="34" charset="0"/>
                  <a:cs typeface="Arial" pitchFamily="34" charset="0"/>
                </a:rPr>
                <a:t>M = 2.5</a:t>
              </a:r>
            </a:p>
            <a:p>
              <a:endParaRPr lang="en-US" sz="1100" b="1" dirty="0">
                <a:solidFill>
                  <a:schemeClr val="bg2"/>
                </a:solidFill>
                <a:latin typeface="Helvetica" pitchFamily="34" charset="0"/>
                <a:cs typeface="Arial" pitchFamily="34" charset="0"/>
              </a:endParaRPr>
            </a:p>
          </p:txBody>
        </p:sp>
      </p:grpSp>
    </p:spTree>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Slide Number Placeholder 3"/>
          <p:cNvSpPr txBox="1">
            <a:spLocks noGrp="1"/>
          </p:cNvSpPr>
          <p:nvPr/>
        </p:nvSpPr>
        <p:spPr bwMode="auto">
          <a:xfrm>
            <a:off x="6553200" y="6356350"/>
            <a:ext cx="2133600" cy="365125"/>
          </a:xfrm>
          <a:prstGeom prst="rect">
            <a:avLst/>
          </a:prstGeom>
          <a:noFill/>
          <a:ln w="9525">
            <a:noFill/>
            <a:miter lim="800000"/>
            <a:headEnd/>
            <a:tailEnd/>
          </a:ln>
        </p:spPr>
        <p:txBody>
          <a:bodyPr anchor="ctr"/>
          <a:lstStyle/>
          <a:p>
            <a:pPr algn="r"/>
            <a:endParaRPr lang="en-US" sz="1200">
              <a:solidFill>
                <a:srgbClr val="898989"/>
              </a:solidFill>
              <a:latin typeface="Calibri" pitchFamily="34" charset="0"/>
            </a:endParaRPr>
          </a:p>
        </p:txBody>
      </p:sp>
      <p:sp>
        <p:nvSpPr>
          <p:cNvPr id="5" name="Title 1"/>
          <p:cNvSpPr>
            <a:spLocks noGrp="1"/>
          </p:cNvSpPr>
          <p:nvPr>
            <p:ph type="title" idx="4294967295"/>
          </p:nvPr>
        </p:nvSpPr>
        <p:spPr>
          <a:xfrm>
            <a:off x="32050" y="441637"/>
            <a:ext cx="9144000" cy="579438"/>
          </a:xfrm>
        </p:spPr>
        <p:txBody>
          <a:bodyPr>
            <a:normAutofit fontScale="90000"/>
          </a:bodyPr>
          <a:lstStyle/>
          <a:p>
            <a:pPr algn="ctr">
              <a:defRPr/>
            </a:pPr>
            <a:r>
              <a:rPr lang="en-US" b="1" dirty="0" smtClean="0"/>
              <a:t>FAITH: 3-D Particle Image </a:t>
            </a:r>
            <a:r>
              <a:rPr lang="en-US" b="1" dirty="0" err="1" smtClean="0"/>
              <a:t>Velocimetry</a:t>
            </a:r>
            <a:r>
              <a:rPr lang="en-US" b="1" dirty="0" smtClean="0"/>
              <a:t> (PIV)</a:t>
            </a:r>
          </a:p>
        </p:txBody>
      </p:sp>
      <p:sp>
        <p:nvSpPr>
          <p:cNvPr id="10" name="TextBox 9"/>
          <p:cNvSpPr txBox="1"/>
          <p:nvPr/>
        </p:nvSpPr>
        <p:spPr>
          <a:xfrm>
            <a:off x="4966636" y="3282214"/>
            <a:ext cx="2218877" cy="938719"/>
          </a:xfrm>
          <a:prstGeom prst="rect">
            <a:avLst/>
          </a:prstGeom>
          <a:noFill/>
          <a:ln>
            <a:noFill/>
          </a:ln>
        </p:spPr>
        <p:txBody>
          <a:bodyPr wrap="none" rtlCol="0">
            <a:spAutoFit/>
          </a:bodyPr>
          <a:lstStyle/>
          <a:p>
            <a:r>
              <a:rPr lang="en-US" sz="1100" b="1" dirty="0" smtClean="0">
                <a:solidFill>
                  <a:schemeClr val="bg2"/>
                </a:solidFill>
                <a:latin typeface="Helvetica" pitchFamily="34" charset="0"/>
                <a:cs typeface="Arial" pitchFamily="34" charset="0"/>
              </a:rPr>
              <a:t>In-flow to Space Shuttle Bipod</a:t>
            </a:r>
          </a:p>
          <a:p>
            <a:endParaRPr lang="en-US" sz="1100" b="1" dirty="0" smtClean="0">
              <a:solidFill>
                <a:schemeClr val="bg2"/>
              </a:solidFill>
              <a:latin typeface="Helvetica" pitchFamily="34" charset="0"/>
              <a:cs typeface="Arial" pitchFamily="34" charset="0"/>
            </a:endParaRPr>
          </a:p>
          <a:p>
            <a:r>
              <a:rPr lang="en-US" sz="1100" dirty="0" smtClean="0">
                <a:solidFill>
                  <a:schemeClr val="bg2"/>
                </a:solidFill>
                <a:latin typeface="Helvetica" pitchFamily="34" charset="0"/>
                <a:cs typeface="Arial" pitchFamily="34" charset="0"/>
              </a:rPr>
              <a:t>Contour of Stream-wise velocity </a:t>
            </a:r>
          </a:p>
          <a:p>
            <a:r>
              <a:rPr lang="en-US" sz="1100" dirty="0" smtClean="0">
                <a:solidFill>
                  <a:schemeClr val="bg2"/>
                </a:solidFill>
                <a:latin typeface="Helvetica" pitchFamily="34" charset="0"/>
                <a:cs typeface="Arial" pitchFamily="34" charset="0"/>
              </a:rPr>
              <a:t>M = 2.5</a:t>
            </a:r>
          </a:p>
          <a:p>
            <a:endParaRPr lang="en-US" sz="1100" b="1" dirty="0">
              <a:solidFill>
                <a:schemeClr val="bg2"/>
              </a:solidFill>
              <a:latin typeface="Helvetica" pitchFamily="34" charset="0"/>
              <a:cs typeface="Arial" pitchFamily="34" charset="0"/>
            </a:endParaRPr>
          </a:p>
        </p:txBody>
      </p:sp>
      <p:pic>
        <p:nvPicPr>
          <p:cNvPr id="7" name="Picture 6" descr="U_ave_vectors.bmp"/>
          <p:cNvPicPr>
            <a:picLocks noChangeAspect="1"/>
          </p:cNvPicPr>
          <p:nvPr/>
        </p:nvPicPr>
        <p:blipFill>
          <a:blip r:embed="rId3" cstate="print"/>
          <a:stretch>
            <a:fillRect/>
          </a:stretch>
        </p:blipFill>
        <p:spPr>
          <a:xfrm>
            <a:off x="76200" y="1131664"/>
            <a:ext cx="8982635" cy="5586761"/>
          </a:xfrm>
          <a:prstGeom prst="rect">
            <a:avLst/>
          </a:prstGeom>
        </p:spPr>
      </p:pic>
      <p:sp>
        <p:nvSpPr>
          <p:cNvPr id="8" name="TextBox 7"/>
          <p:cNvSpPr txBox="1"/>
          <p:nvPr/>
        </p:nvSpPr>
        <p:spPr>
          <a:xfrm>
            <a:off x="1760052" y="1371600"/>
            <a:ext cx="5250348" cy="923330"/>
          </a:xfrm>
          <a:prstGeom prst="rect">
            <a:avLst/>
          </a:prstGeom>
          <a:noFill/>
        </p:spPr>
        <p:txBody>
          <a:bodyPr wrap="none" rtlCol="0">
            <a:spAutoFit/>
          </a:bodyPr>
          <a:lstStyle/>
          <a:p>
            <a:r>
              <a:rPr lang="en-US" b="1" i="0" dirty="0" smtClean="0">
                <a:latin typeface="Helvetica" pitchFamily="34" charset="0"/>
                <a:cs typeface="Helvetica" pitchFamily="34" charset="0"/>
              </a:rPr>
              <a:t>Mean Velocity</a:t>
            </a:r>
          </a:p>
          <a:p>
            <a:r>
              <a:rPr lang="en-US" b="1" i="0" dirty="0" err="1" smtClean="0">
                <a:latin typeface="Helvetica" pitchFamily="34" charset="0"/>
                <a:cs typeface="Helvetica" pitchFamily="34" charset="0"/>
              </a:rPr>
              <a:t>Streamwise</a:t>
            </a:r>
            <a:r>
              <a:rPr lang="en-US" b="1" i="0" dirty="0" smtClean="0">
                <a:latin typeface="Helvetica" pitchFamily="34" charset="0"/>
                <a:cs typeface="Helvetica" pitchFamily="34" charset="0"/>
              </a:rPr>
              <a:t> Velocity (U) Contours</a:t>
            </a:r>
          </a:p>
          <a:p>
            <a:r>
              <a:rPr lang="en-US" b="1" i="0" dirty="0" smtClean="0">
                <a:latin typeface="Helvetica" pitchFamily="34" charset="0"/>
                <a:cs typeface="Helvetica" pitchFamily="34" charset="0"/>
              </a:rPr>
              <a:t>Vertical (V) and </a:t>
            </a:r>
            <a:r>
              <a:rPr lang="en-US" b="1" i="0" dirty="0" err="1" smtClean="0">
                <a:latin typeface="Helvetica" pitchFamily="34" charset="0"/>
                <a:cs typeface="Helvetica" pitchFamily="34" charset="0"/>
              </a:rPr>
              <a:t>Spanwise</a:t>
            </a:r>
            <a:r>
              <a:rPr lang="en-US" b="1" i="0" dirty="0" smtClean="0">
                <a:latin typeface="Helvetica" pitchFamily="34" charset="0"/>
                <a:cs typeface="Helvetica" pitchFamily="34" charset="0"/>
              </a:rPr>
              <a:t> (W) Velocity Vectors</a:t>
            </a:r>
            <a:endParaRPr lang="en-US" b="1" i="0" dirty="0">
              <a:latin typeface="Helvetica" pitchFamily="34" charset="0"/>
              <a:cs typeface="Helvetica" pitchFamily="34" charset="0"/>
            </a:endParaRPr>
          </a:p>
        </p:txBody>
      </p:sp>
    </p:spTree>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676275" y="441510"/>
            <a:ext cx="7810500" cy="585418"/>
          </a:xfrm>
        </p:spPr>
        <p:txBody>
          <a:bodyPr/>
          <a:lstStyle/>
          <a:p>
            <a:pPr eaLnBrk="1" hangingPunct="1">
              <a:defRPr/>
            </a:pPr>
            <a:r>
              <a:rPr lang="en-US" b="1" dirty="0" smtClean="0"/>
              <a:t>Model Deformation Measurements (MDM)</a:t>
            </a:r>
            <a:endParaRPr lang="en-US" b="1" dirty="0"/>
          </a:p>
        </p:txBody>
      </p:sp>
      <p:sp>
        <p:nvSpPr>
          <p:cNvPr id="6" name="TextBox 5"/>
          <p:cNvSpPr txBox="1"/>
          <p:nvPr/>
        </p:nvSpPr>
        <p:spPr>
          <a:xfrm>
            <a:off x="356125" y="1032201"/>
            <a:ext cx="4775399" cy="3108543"/>
          </a:xfrm>
          <a:prstGeom prst="rect">
            <a:avLst/>
          </a:prstGeom>
          <a:noFill/>
        </p:spPr>
        <p:txBody>
          <a:bodyPr wrap="square" rtlCol="0">
            <a:spAutoFit/>
          </a:bodyPr>
          <a:lstStyle/>
          <a:p>
            <a:pPr marL="0" lvl="1"/>
            <a:r>
              <a:rPr lang="en-US" sz="1600" b="1" dirty="0" smtClean="0">
                <a:latin typeface="Times New Roman" charset="0"/>
              </a:rPr>
              <a:t>Two </a:t>
            </a:r>
            <a:r>
              <a:rPr lang="en-US" sz="1600" b="1" dirty="0">
                <a:latin typeface="Times New Roman" charset="0"/>
              </a:rPr>
              <a:t>models of supersonic airplanes were tested in </a:t>
            </a:r>
            <a:r>
              <a:rPr lang="en-US" sz="1600" b="1" dirty="0" smtClean="0">
                <a:latin typeface="Times New Roman" charset="0"/>
              </a:rPr>
              <a:t>Ames 9x7 </a:t>
            </a:r>
            <a:r>
              <a:rPr lang="en-US" sz="1600" b="1" dirty="0">
                <a:latin typeface="Times New Roman" charset="0"/>
              </a:rPr>
              <a:t>foot Wind Tunnel. These airplanes have thin, flexible wings which will bend under aerodynamic loads. This deformation may be determined by measuring and comparing the spatial coordinates of many points distributed over the surface of the model at wind-off and wind-on conditions. A speckle pattern was applied to the wing and tail to measure the model motion. Bending-induced twist and displacement were then calculated. </a:t>
            </a:r>
          </a:p>
          <a:p>
            <a:endParaRPr lang="en-US" sz="2000" b="1" dirty="0"/>
          </a:p>
        </p:txBody>
      </p:sp>
      <p:grpSp>
        <p:nvGrpSpPr>
          <p:cNvPr id="7" name="Group 6"/>
          <p:cNvGrpSpPr/>
          <p:nvPr/>
        </p:nvGrpSpPr>
        <p:grpSpPr>
          <a:xfrm>
            <a:off x="149125" y="3784209"/>
            <a:ext cx="5000625" cy="2926080"/>
            <a:chOff x="158750" y="3437709"/>
            <a:chExt cx="5000625" cy="2926080"/>
          </a:xfrm>
        </p:grpSpPr>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l="2235" t="2419" r="4411" b="15822"/>
            <a:stretch/>
          </p:blipFill>
          <p:spPr>
            <a:xfrm>
              <a:off x="158750" y="3437709"/>
              <a:ext cx="5000625" cy="2926080"/>
            </a:xfrm>
            <a:prstGeom prst="rect">
              <a:avLst/>
            </a:prstGeom>
            <a:ln w="28575" cmpd="sng">
              <a:solidFill>
                <a:schemeClr val="bg2"/>
              </a:solidFill>
            </a:ln>
          </p:spPr>
        </p:pic>
        <p:sp>
          <p:nvSpPr>
            <p:cNvPr id="9" name="Rectangle 8"/>
            <p:cNvSpPr/>
            <p:nvPr/>
          </p:nvSpPr>
          <p:spPr bwMode="auto">
            <a:xfrm>
              <a:off x="2238376" y="3437709"/>
              <a:ext cx="2920999" cy="443728"/>
            </a:xfrm>
            <a:prstGeom prst="rect">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imes" pitchFamily="18" charset="0"/>
              </a:endParaRPr>
            </a:p>
          </p:txBody>
        </p:sp>
      </p:gr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9400" y="1080326"/>
            <a:ext cx="3544629" cy="2365655"/>
          </a:xfrm>
          <a:prstGeom prst="rect">
            <a:avLst/>
          </a:prstGeom>
        </p:spPr>
      </p:pic>
      <p:grpSp>
        <p:nvGrpSpPr>
          <p:cNvPr id="10" name="Group 9"/>
          <p:cNvGrpSpPr/>
          <p:nvPr/>
        </p:nvGrpSpPr>
        <p:grpSpPr>
          <a:xfrm>
            <a:off x="5211020" y="3437709"/>
            <a:ext cx="3988899" cy="3259021"/>
            <a:chOff x="3791893" y="3437709"/>
            <a:chExt cx="3988899" cy="3259021"/>
          </a:xfrm>
        </p:grpSpPr>
        <p:pic>
          <p:nvPicPr>
            <p:cNvPr id="11" name="Picture 10"/>
            <p:cNvPicPr>
              <a:picLocks noChangeAspect="1"/>
            </p:cNvPicPr>
            <p:nvPr/>
          </p:nvPicPr>
          <p:blipFill>
            <a:blip r:embed="rId5"/>
            <a:stretch>
              <a:fillRect/>
            </a:stretch>
          </p:blipFill>
          <p:spPr>
            <a:xfrm>
              <a:off x="4395692" y="3437709"/>
              <a:ext cx="2781300" cy="2933700"/>
            </a:xfrm>
            <a:prstGeom prst="rect">
              <a:avLst/>
            </a:prstGeom>
          </p:spPr>
        </p:pic>
        <p:sp>
          <p:nvSpPr>
            <p:cNvPr id="12" name="TextBox 28"/>
            <p:cNvSpPr txBox="1">
              <a:spLocks noChangeArrowheads="1"/>
            </p:cNvSpPr>
            <p:nvPr/>
          </p:nvSpPr>
          <p:spPr bwMode="auto">
            <a:xfrm>
              <a:off x="3791893" y="6388953"/>
              <a:ext cx="39888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charset="0"/>
                  <a:ea typeface="ＭＳ Ｐゴシック" charset="0"/>
                  <a:cs typeface="ＭＳ Ｐゴシック" charset="0"/>
                </a:defRPr>
              </a:lvl1pPr>
              <a:lvl2pPr>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marL="0" lvl="1"/>
              <a:r>
                <a:rPr lang="en-US" sz="1400" dirty="0" smtClean="0">
                  <a:latin typeface="Times New Roman" charset="0"/>
                </a:rPr>
                <a:t>Average bending displacement of wing versus span. </a:t>
              </a:r>
            </a:p>
          </p:txBody>
        </p:sp>
      </p:grpSp>
    </p:spTree>
    <p:extLst>
      <p:ext uri="{BB962C8B-B14F-4D97-AF65-F5344CB8AC3E}">
        <p14:creationId xmlns:p14="http://schemas.microsoft.com/office/powerpoint/2010/main" val="2245742197"/>
      </p:ext>
    </p:extLst>
  </p:cSld>
  <p:clrMapOvr>
    <a:masterClrMapping/>
  </p:clrMapOvr>
  <p:transition spd="med" advTm="19438">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2"/>
          <p:cNvSpPr>
            <a:spLocks noChangeArrowheads="1"/>
          </p:cNvSpPr>
          <p:nvPr/>
        </p:nvSpPr>
        <p:spPr bwMode="auto">
          <a:xfrm>
            <a:off x="895432" y="432401"/>
            <a:ext cx="7129509" cy="585418"/>
          </a:xfrm>
          <a:prstGeom prst="rect">
            <a:avLst/>
          </a:prstGeom>
          <a:noFill/>
          <a:ln w="9525">
            <a:noFill/>
            <a:miter lim="800000"/>
            <a:headEnd/>
            <a:tailEnd/>
          </a:ln>
          <a:effectLst/>
        </p:spPr>
        <p:txBody>
          <a:bodyPr wrap="square" lIns="92075" tIns="46038" rIns="92075" bIns="46038" anchor="ctr">
            <a:spAutoFit/>
          </a:bodyPr>
          <a:lstStyle/>
          <a:p>
            <a:pPr>
              <a:defRPr/>
            </a:pPr>
            <a:r>
              <a:rPr lang="en-US" sz="3200" b="1" dirty="0" err="1" smtClean="0">
                <a:solidFill>
                  <a:schemeClr val="tx2"/>
                </a:solidFill>
                <a:effectLst>
                  <a:outerShdw blurRad="38100" dist="38100" dir="2700000" algn="tl">
                    <a:srgbClr val="000000"/>
                  </a:outerShdw>
                </a:effectLst>
                <a:latin typeface="Times New Roman" pitchFamily="18" charset="0"/>
                <a:cs typeface="+mn-cs"/>
              </a:rPr>
              <a:t>AirBOS</a:t>
            </a:r>
            <a:r>
              <a:rPr lang="en-US" sz="3200" b="1" dirty="0" smtClean="0">
                <a:solidFill>
                  <a:schemeClr val="tx2"/>
                </a:solidFill>
                <a:effectLst>
                  <a:outerShdw blurRad="38100" dist="38100" dir="2700000" algn="tl">
                    <a:srgbClr val="000000"/>
                  </a:outerShdw>
                </a:effectLst>
                <a:latin typeface="Times New Roman" pitchFamily="18" charset="0"/>
                <a:cs typeface="+mn-cs"/>
              </a:rPr>
              <a:t>: Full-Scale In-Flight </a:t>
            </a:r>
            <a:r>
              <a:rPr lang="en-US" sz="3200" b="1" dirty="0" err="1" smtClean="0">
                <a:solidFill>
                  <a:schemeClr val="tx2"/>
                </a:solidFill>
                <a:effectLst>
                  <a:outerShdw blurRad="38100" dist="38100" dir="2700000" algn="tl">
                    <a:srgbClr val="000000"/>
                  </a:outerShdw>
                </a:effectLst>
                <a:latin typeface="Times New Roman" pitchFamily="18" charset="0"/>
                <a:cs typeface="+mn-cs"/>
              </a:rPr>
              <a:t>Schlerien</a:t>
            </a:r>
            <a:endParaRPr lang="en-US" sz="3200" b="1" dirty="0">
              <a:solidFill>
                <a:schemeClr val="tx2"/>
              </a:solidFill>
              <a:effectLst>
                <a:outerShdw blurRad="38100" dist="38100" dir="2700000" algn="tl">
                  <a:srgbClr val="000000"/>
                </a:outerShdw>
              </a:effectLst>
              <a:latin typeface="Times New Roman" pitchFamily="18" charset="0"/>
              <a:cs typeface="+mn-cs"/>
            </a:endParaRPr>
          </a:p>
        </p:txBody>
      </p:sp>
      <p:pic>
        <p:nvPicPr>
          <p:cNvPr id="333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29" y="1161352"/>
            <a:ext cx="5559505" cy="2839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38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9824" y="4093429"/>
            <a:ext cx="4349465" cy="27197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38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80" y="4083705"/>
            <a:ext cx="4898392" cy="27294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578959" y="1097501"/>
            <a:ext cx="3411038" cy="2862322"/>
          </a:xfrm>
          <a:prstGeom prst="rect">
            <a:avLst/>
          </a:prstGeom>
          <a:noFill/>
        </p:spPr>
        <p:txBody>
          <a:bodyPr wrap="square" rtlCol="0">
            <a:spAutoFit/>
          </a:bodyPr>
          <a:lstStyle/>
          <a:p>
            <a:endParaRPr lang="en-US" sz="1500" dirty="0"/>
          </a:p>
          <a:p>
            <a:r>
              <a:rPr lang="en-US" sz="1500" dirty="0"/>
              <a:t> </a:t>
            </a:r>
            <a:r>
              <a:rPr lang="en-US" sz="1500" b="1" dirty="0"/>
              <a:t>The reference image is registered to each </a:t>
            </a:r>
            <a:r>
              <a:rPr lang="en-US" sz="1500" b="1" dirty="0" smtClean="0"/>
              <a:t>image </a:t>
            </a:r>
            <a:r>
              <a:rPr lang="en-US" sz="1500" b="1" dirty="0"/>
              <a:t>with the aircraft. Image processing </a:t>
            </a:r>
            <a:r>
              <a:rPr lang="en-US" sz="1500" b="1" dirty="0" smtClean="0"/>
              <a:t>determines </a:t>
            </a:r>
            <a:r>
              <a:rPr lang="en-US" sz="1500" b="1" dirty="0"/>
              <a:t>the amount of apparent </a:t>
            </a:r>
            <a:r>
              <a:rPr lang="en-US" sz="1500" b="1" dirty="0" smtClean="0"/>
              <a:t>shift</a:t>
            </a:r>
            <a:r>
              <a:rPr lang="en-US" sz="1500" b="1" dirty="0"/>
              <a:t> </a:t>
            </a:r>
            <a:r>
              <a:rPr lang="en-US" sz="1500" b="1" dirty="0" smtClean="0"/>
              <a:t>a </a:t>
            </a:r>
            <a:r>
              <a:rPr lang="en-US" sz="1500" b="1" dirty="0"/>
              <a:t>shock or a vortex causes. Then the amount </a:t>
            </a:r>
            <a:r>
              <a:rPr lang="en-US" sz="1500" b="1" dirty="0" smtClean="0"/>
              <a:t>of </a:t>
            </a:r>
            <a:r>
              <a:rPr lang="en-US" sz="1500" b="1" dirty="0"/>
              <a:t>movement of the aircraft is measured. The </a:t>
            </a:r>
            <a:r>
              <a:rPr lang="en-US" sz="1500" b="1" dirty="0" smtClean="0"/>
              <a:t>next </a:t>
            </a:r>
            <a:r>
              <a:rPr lang="en-US" sz="1500" b="1" dirty="0"/>
              <a:t>image processed is then shifted the same </a:t>
            </a:r>
            <a:r>
              <a:rPr lang="en-US" sz="1500" b="1" dirty="0" smtClean="0"/>
              <a:t>amount. </a:t>
            </a:r>
            <a:r>
              <a:rPr lang="en-US" sz="1500" b="1" dirty="0"/>
              <a:t>The </a:t>
            </a:r>
            <a:r>
              <a:rPr lang="en-US" sz="1500" b="1" dirty="0" smtClean="0"/>
              <a:t>resulting </a:t>
            </a:r>
            <a:r>
              <a:rPr lang="en-US" sz="1500" b="1" dirty="0" err="1"/>
              <a:t>schlieren</a:t>
            </a:r>
            <a:r>
              <a:rPr lang="en-US" sz="1500" b="1" dirty="0"/>
              <a:t> image is a </a:t>
            </a:r>
            <a:r>
              <a:rPr lang="en-US" sz="1500" b="1" dirty="0" smtClean="0"/>
              <a:t>contour </a:t>
            </a:r>
            <a:r>
              <a:rPr lang="en-US" sz="1500" b="1" dirty="0"/>
              <a:t>plot of the averaged local shifts. </a:t>
            </a:r>
            <a:endParaRPr lang="en-US" sz="1500" dirty="0"/>
          </a:p>
        </p:txBody>
      </p:sp>
    </p:spTree>
    <p:extLst>
      <p:ext uri="{BB962C8B-B14F-4D97-AF65-F5344CB8AC3E}">
        <p14:creationId xmlns:p14="http://schemas.microsoft.com/office/powerpoint/2010/main" val="781489885"/>
      </p:ext>
    </p:extLst>
  </p:cSld>
  <p:clrMapOvr>
    <a:masterClrMapping/>
  </p:clrMapOvr>
  <p:transition spd="med" advTm="6953">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2"/>
          <p:cNvSpPr>
            <a:spLocks noChangeArrowheads="1"/>
          </p:cNvSpPr>
          <p:nvPr/>
        </p:nvSpPr>
        <p:spPr bwMode="auto">
          <a:xfrm>
            <a:off x="77000" y="35973"/>
            <a:ext cx="9384632" cy="585418"/>
          </a:xfrm>
          <a:prstGeom prst="rect">
            <a:avLst/>
          </a:prstGeom>
          <a:noFill/>
          <a:ln w="9525">
            <a:noFill/>
            <a:miter lim="800000"/>
            <a:headEnd/>
            <a:tailEnd/>
          </a:ln>
          <a:effectLst/>
        </p:spPr>
        <p:txBody>
          <a:bodyPr wrap="square" lIns="92075" tIns="46038" rIns="92075" bIns="46038" anchor="ctr">
            <a:spAutoFit/>
          </a:bodyPr>
          <a:lstStyle/>
          <a:p>
            <a:pPr>
              <a:defRPr/>
            </a:pPr>
            <a:r>
              <a:rPr lang="en-US" sz="3200" b="1" dirty="0" smtClean="0">
                <a:solidFill>
                  <a:schemeClr val="tx2"/>
                </a:solidFill>
                <a:effectLst>
                  <a:outerShdw blurRad="38100" dist="38100" dir="2700000" algn="tl">
                    <a:srgbClr val="000000"/>
                  </a:outerShdw>
                </a:effectLst>
                <a:latin typeface="Times New Roman" pitchFamily="18" charset="0"/>
                <a:cs typeface="+mn-cs"/>
              </a:rPr>
              <a:t>Final Shuttle Launch (July 8</a:t>
            </a:r>
            <a:r>
              <a:rPr lang="en-US" sz="3200" b="1" baseline="30000" dirty="0" smtClean="0">
                <a:solidFill>
                  <a:schemeClr val="tx2"/>
                </a:solidFill>
                <a:effectLst>
                  <a:outerShdw blurRad="38100" dist="38100" dir="2700000" algn="tl">
                    <a:srgbClr val="000000"/>
                  </a:outerShdw>
                </a:effectLst>
                <a:latin typeface="Times New Roman" pitchFamily="18" charset="0"/>
                <a:cs typeface="+mn-cs"/>
              </a:rPr>
              <a:t>th</a:t>
            </a:r>
            <a:r>
              <a:rPr lang="en-US" sz="3200" b="1" dirty="0" smtClean="0">
                <a:solidFill>
                  <a:schemeClr val="tx2"/>
                </a:solidFill>
                <a:effectLst>
                  <a:outerShdw blurRad="38100" dist="38100" dir="2700000" algn="tl">
                    <a:srgbClr val="000000"/>
                  </a:outerShdw>
                </a:effectLst>
                <a:latin typeface="Times New Roman" pitchFamily="18" charset="0"/>
                <a:cs typeface="+mn-cs"/>
              </a:rPr>
              <a:t> 2011): Image Fusion</a:t>
            </a:r>
            <a:endParaRPr lang="en-US" sz="3200" b="1" dirty="0">
              <a:solidFill>
                <a:schemeClr val="tx2"/>
              </a:solidFill>
              <a:effectLst>
                <a:outerShdw blurRad="38100" dist="38100" dir="2700000" algn="tl">
                  <a:srgbClr val="000000"/>
                </a:outerShdw>
              </a:effectLst>
              <a:latin typeface="Times New Roman" pitchFamily="18" charset="0"/>
              <a:cs typeface="+mn-cs"/>
            </a:endParaRPr>
          </a:p>
        </p:txBody>
      </p:sp>
      <p:pic>
        <p:nvPicPr>
          <p:cNvPr id="4" name="Picture 3" descr="sts135_fused_split.jpg"/>
          <p:cNvPicPr>
            <a:picLocks noChangeAspect="1"/>
          </p:cNvPicPr>
          <p:nvPr/>
        </p:nvPicPr>
        <p:blipFill>
          <a:blip r:embed="rId2" cstate="print"/>
          <a:stretch>
            <a:fillRect/>
          </a:stretch>
        </p:blipFill>
        <p:spPr>
          <a:xfrm>
            <a:off x="221375" y="1236560"/>
            <a:ext cx="8716540" cy="5501105"/>
          </a:xfrm>
          <a:prstGeom prst="rect">
            <a:avLst/>
          </a:prstGeom>
        </p:spPr>
      </p:pic>
      <p:sp>
        <p:nvSpPr>
          <p:cNvPr id="5" name="TextBox 4"/>
          <p:cNvSpPr txBox="1"/>
          <p:nvPr/>
        </p:nvSpPr>
        <p:spPr>
          <a:xfrm>
            <a:off x="663809" y="684172"/>
            <a:ext cx="8016938" cy="461665"/>
          </a:xfrm>
          <a:prstGeom prst="rect">
            <a:avLst/>
          </a:prstGeom>
          <a:noFill/>
        </p:spPr>
        <p:txBody>
          <a:bodyPr wrap="none" rtlCol="0">
            <a:spAutoFit/>
          </a:bodyPr>
          <a:lstStyle/>
          <a:p>
            <a:r>
              <a:rPr lang="en-US" sz="2400" b="1" dirty="0" smtClean="0">
                <a:solidFill>
                  <a:schemeClr val="tx2"/>
                </a:solidFill>
              </a:rPr>
              <a:t>Fused Original Images Re-Fused with Infrared (IR) image</a:t>
            </a:r>
            <a:endParaRPr lang="en-US" sz="2400" b="1" dirty="0">
              <a:solidFill>
                <a:schemeClr val="tx2"/>
              </a:solidFill>
            </a:endParaRPr>
          </a:p>
        </p:txBody>
      </p:sp>
    </p:spTree>
  </p:cSld>
  <p:clrMapOvr>
    <a:masterClrMapping/>
  </p:clrMapOvr>
  <p:transition spd="med" advTm="6953">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ext Box 1026"/>
          <p:cNvSpPr txBox="1">
            <a:spLocks noChangeArrowheads="1"/>
          </p:cNvSpPr>
          <p:nvPr/>
        </p:nvSpPr>
        <p:spPr bwMode="auto">
          <a:xfrm>
            <a:off x="177800" y="424850"/>
            <a:ext cx="4521200" cy="579438"/>
          </a:xfrm>
          <a:prstGeom prst="rect">
            <a:avLst/>
          </a:prstGeom>
          <a:noFill/>
          <a:ln w="9525">
            <a:noFill/>
            <a:miter lim="800000"/>
            <a:headEnd/>
            <a:tailEnd/>
          </a:ln>
          <a:effectLst/>
        </p:spPr>
        <p:txBody>
          <a:bodyPr>
            <a:spAutoFit/>
          </a:bodyPr>
          <a:lstStyle/>
          <a:p>
            <a:pPr eaLnBrk="0" hangingPunct="0">
              <a:spcBef>
                <a:spcPct val="50000"/>
              </a:spcBef>
              <a:defRPr/>
            </a:pPr>
            <a:r>
              <a:rPr lang="en-US" sz="3200" b="1" dirty="0" err="1">
                <a:solidFill>
                  <a:schemeClr val="tx2"/>
                </a:solidFill>
                <a:effectLst>
                  <a:outerShdw blurRad="38100" dist="38100" dir="2700000" algn="tl">
                    <a:srgbClr val="000000"/>
                  </a:outerShdw>
                </a:effectLst>
                <a:latin typeface="Times New Roman" pitchFamily="18" charset="0"/>
                <a:cs typeface="+mn-cs"/>
              </a:rPr>
              <a:t>Aeroacoustics</a:t>
            </a:r>
            <a:r>
              <a:rPr lang="en-US" sz="3200" b="1" dirty="0">
                <a:solidFill>
                  <a:schemeClr val="tx2"/>
                </a:solidFill>
                <a:effectLst>
                  <a:outerShdw blurRad="38100" dist="38100" dir="2700000" algn="tl">
                    <a:srgbClr val="000000"/>
                  </a:outerShdw>
                </a:effectLst>
                <a:latin typeface="Times New Roman" pitchFamily="18" charset="0"/>
                <a:cs typeface="+mn-cs"/>
              </a:rPr>
              <a:t> Research</a:t>
            </a:r>
          </a:p>
        </p:txBody>
      </p:sp>
      <p:sp>
        <p:nvSpPr>
          <p:cNvPr id="182275" name="Rectangle 1027"/>
          <p:cNvSpPr>
            <a:spLocks noChangeArrowheads="1"/>
          </p:cNvSpPr>
          <p:nvPr/>
        </p:nvSpPr>
        <p:spPr bwMode="auto">
          <a:xfrm>
            <a:off x="2801938" y="2955925"/>
            <a:ext cx="2033587" cy="911532"/>
          </a:xfrm>
          <a:prstGeom prst="rect">
            <a:avLst/>
          </a:prstGeom>
          <a:noFill/>
          <a:ln w="12700">
            <a:noFill/>
            <a:miter lim="800000"/>
            <a:headEnd/>
            <a:tailEnd/>
          </a:ln>
          <a:effectLst/>
        </p:spPr>
        <p:txBody>
          <a:bodyPr lIns="90488" tIns="44450" rIns="90488" bIns="44450">
            <a:spAutoFit/>
          </a:bodyPr>
          <a:lstStyle/>
          <a:p>
            <a:pPr algn="ctr" eaLnBrk="0" hangingPunct="0">
              <a:lnSpc>
                <a:spcPct val="80000"/>
              </a:lnSpc>
              <a:spcBef>
                <a:spcPct val="50000"/>
              </a:spcBef>
              <a:defRPr/>
            </a:pPr>
            <a:r>
              <a:rPr lang="en-US" sz="1600" b="1" dirty="0">
                <a:effectLst>
                  <a:outerShdw blurRad="38100" dist="38100" dir="2700000" algn="tl">
                    <a:srgbClr val="000000"/>
                  </a:outerShdw>
                </a:effectLst>
                <a:cs typeface="+mn-cs"/>
              </a:rPr>
              <a:t>Flap Tip Fence</a:t>
            </a:r>
          </a:p>
          <a:p>
            <a:pPr algn="ctr" eaLnBrk="0" hangingPunct="0">
              <a:lnSpc>
                <a:spcPct val="80000"/>
              </a:lnSpc>
              <a:spcBef>
                <a:spcPct val="50000"/>
              </a:spcBef>
              <a:defRPr/>
            </a:pPr>
            <a:r>
              <a:rPr lang="en-US" sz="1400" b="1" dirty="0">
                <a:effectLst>
                  <a:outerShdw blurRad="38100" dist="38100" dir="2700000" algn="tl">
                    <a:srgbClr val="000000"/>
                  </a:outerShdw>
                </a:effectLst>
                <a:cs typeface="+mn-cs"/>
              </a:rPr>
              <a:t>ARC patented noise control device for flap/slat tips</a:t>
            </a:r>
          </a:p>
        </p:txBody>
      </p:sp>
      <p:sp>
        <p:nvSpPr>
          <p:cNvPr id="182276" name="Rectangle 1028"/>
          <p:cNvSpPr>
            <a:spLocks noChangeArrowheads="1"/>
          </p:cNvSpPr>
          <p:nvPr/>
        </p:nvSpPr>
        <p:spPr bwMode="auto">
          <a:xfrm>
            <a:off x="268675" y="3003550"/>
            <a:ext cx="1839261" cy="739177"/>
          </a:xfrm>
          <a:prstGeom prst="rect">
            <a:avLst/>
          </a:prstGeom>
          <a:noFill/>
          <a:ln w="12700">
            <a:noFill/>
            <a:miter lim="800000"/>
            <a:headEnd/>
            <a:tailEnd/>
          </a:ln>
          <a:effectLst/>
        </p:spPr>
        <p:txBody>
          <a:bodyPr wrap="square" lIns="90488" tIns="44450" rIns="90488" bIns="44450">
            <a:spAutoFit/>
          </a:bodyPr>
          <a:lstStyle/>
          <a:p>
            <a:pPr algn="ctr" eaLnBrk="0" hangingPunct="0">
              <a:lnSpc>
                <a:spcPct val="80000"/>
              </a:lnSpc>
              <a:spcBef>
                <a:spcPct val="50000"/>
              </a:spcBef>
              <a:defRPr/>
            </a:pPr>
            <a:r>
              <a:rPr lang="en-US" sz="1600" b="1" dirty="0">
                <a:effectLst>
                  <a:outerShdw blurRad="38100" dist="38100" dir="2700000" algn="tl">
                    <a:srgbClr val="000000"/>
                  </a:outerShdw>
                </a:effectLst>
                <a:cs typeface="+mn-cs"/>
              </a:rPr>
              <a:t>777 Landing G</a:t>
            </a:r>
            <a:r>
              <a:rPr lang="en-US" sz="1400" b="1" dirty="0">
                <a:effectLst>
                  <a:outerShdw blurRad="38100" dist="38100" dir="2700000" algn="tl">
                    <a:srgbClr val="000000"/>
                  </a:outerShdw>
                </a:effectLst>
                <a:cs typeface="+mn-cs"/>
              </a:rPr>
              <a:t>ear </a:t>
            </a:r>
          </a:p>
          <a:p>
            <a:pPr algn="ctr" eaLnBrk="0" hangingPunct="0">
              <a:lnSpc>
                <a:spcPct val="80000"/>
              </a:lnSpc>
              <a:spcBef>
                <a:spcPct val="50000"/>
              </a:spcBef>
              <a:buFont typeface="Wingdings" pitchFamily="2" charset="2"/>
              <a:buNone/>
              <a:defRPr/>
            </a:pPr>
            <a:r>
              <a:rPr lang="en-US" sz="1400" b="1" dirty="0">
                <a:effectLst>
                  <a:outerShdw blurRad="38100" dist="38100" dir="2700000" algn="tl">
                    <a:srgbClr val="000000"/>
                  </a:outerShdw>
                </a:effectLst>
                <a:cs typeface="+mn-cs"/>
              </a:rPr>
              <a:t>1st large- scale gear noise data in U.S.</a:t>
            </a:r>
          </a:p>
        </p:txBody>
      </p:sp>
      <p:pic>
        <p:nvPicPr>
          <p:cNvPr id="182277" name="Picture 1029"/>
          <p:cNvPicPr>
            <a:picLocks noChangeAspect="1" noChangeArrowheads="1"/>
          </p:cNvPicPr>
          <p:nvPr/>
        </p:nvPicPr>
        <p:blipFill>
          <a:blip r:embed="rId3" cstate="print"/>
          <a:srcRect/>
          <a:stretch>
            <a:fillRect/>
          </a:stretch>
        </p:blipFill>
        <p:spPr bwMode="auto">
          <a:xfrm>
            <a:off x="268288" y="1593850"/>
            <a:ext cx="1778000" cy="1333500"/>
          </a:xfrm>
          <a:prstGeom prst="rect">
            <a:avLst/>
          </a:prstGeom>
          <a:noFill/>
          <a:effectLst>
            <a:outerShdw dist="25399" dir="2700000" algn="ctr" rotWithShape="0">
              <a:srgbClr val="808080"/>
            </a:outerShdw>
          </a:effectLst>
        </p:spPr>
      </p:pic>
      <p:pic>
        <p:nvPicPr>
          <p:cNvPr id="182278" name="Picture 1030"/>
          <p:cNvPicPr>
            <a:picLocks noChangeAspect="1" noChangeArrowheads="1"/>
          </p:cNvPicPr>
          <p:nvPr/>
        </p:nvPicPr>
        <p:blipFill>
          <a:blip r:embed="rId4" cstate="print"/>
          <a:srcRect/>
          <a:stretch>
            <a:fillRect/>
          </a:stretch>
        </p:blipFill>
        <p:spPr bwMode="auto">
          <a:xfrm>
            <a:off x="2876550" y="1582738"/>
            <a:ext cx="1730375" cy="1296987"/>
          </a:xfrm>
          <a:prstGeom prst="rect">
            <a:avLst/>
          </a:prstGeom>
          <a:noFill/>
          <a:effectLst>
            <a:outerShdw dist="25399" dir="2700000" algn="ctr" rotWithShape="0">
              <a:srgbClr val="808080"/>
            </a:outerShdw>
          </a:effectLst>
        </p:spPr>
      </p:pic>
      <p:pic>
        <p:nvPicPr>
          <p:cNvPr id="182279" name="Picture 1031"/>
          <p:cNvPicPr>
            <a:picLocks noChangeAspect="1" noChangeArrowheads="1"/>
          </p:cNvPicPr>
          <p:nvPr/>
        </p:nvPicPr>
        <p:blipFill>
          <a:blip r:embed="rId5" cstate="print"/>
          <a:srcRect/>
          <a:stretch>
            <a:fillRect/>
          </a:stretch>
        </p:blipFill>
        <p:spPr bwMode="auto">
          <a:xfrm>
            <a:off x="225425" y="4295775"/>
            <a:ext cx="1636713" cy="1227138"/>
          </a:xfrm>
          <a:prstGeom prst="rect">
            <a:avLst/>
          </a:prstGeom>
          <a:noFill/>
          <a:ln w="12700">
            <a:noFill/>
            <a:miter lim="800000"/>
            <a:headEnd/>
            <a:tailEnd/>
          </a:ln>
          <a:effectLst>
            <a:outerShdw dist="25399" dir="2700000" algn="ctr" rotWithShape="0">
              <a:schemeClr val="bg2"/>
            </a:outerShdw>
          </a:effectLst>
        </p:spPr>
      </p:pic>
      <p:sp>
        <p:nvSpPr>
          <p:cNvPr id="182280" name="Rectangle 1032"/>
          <p:cNvSpPr>
            <a:spLocks noChangeArrowheads="1"/>
          </p:cNvSpPr>
          <p:nvPr/>
        </p:nvSpPr>
        <p:spPr bwMode="auto">
          <a:xfrm>
            <a:off x="636588" y="5635625"/>
            <a:ext cx="3242393" cy="923330"/>
          </a:xfrm>
          <a:prstGeom prst="rect">
            <a:avLst/>
          </a:prstGeom>
          <a:noFill/>
          <a:ln w="9525">
            <a:noFill/>
            <a:miter lim="800000"/>
            <a:headEnd/>
            <a:tailEnd/>
          </a:ln>
          <a:effectLst/>
        </p:spPr>
        <p:txBody>
          <a:bodyPr wrap="square">
            <a:spAutoFit/>
          </a:bodyPr>
          <a:lstStyle/>
          <a:p>
            <a:pPr algn="ctr" eaLnBrk="0" hangingPunct="0">
              <a:defRPr/>
            </a:pPr>
            <a:r>
              <a:rPr lang="en-US" sz="1600" b="1" dirty="0">
                <a:effectLst>
                  <a:outerShdw blurRad="38100" dist="38100" dir="2700000" algn="tl">
                    <a:srgbClr val="000000"/>
                  </a:outerShdw>
                </a:effectLst>
                <a:cs typeface="+mn-cs"/>
              </a:rPr>
              <a:t>Anechoic Chamber Measurements</a:t>
            </a:r>
          </a:p>
          <a:p>
            <a:pPr algn="ctr" eaLnBrk="0" hangingPunct="0">
              <a:defRPr/>
            </a:pPr>
            <a:endParaRPr lang="en-US" sz="1000" b="1" dirty="0">
              <a:effectLst>
                <a:outerShdw blurRad="38100" dist="38100" dir="2700000" algn="tl">
                  <a:srgbClr val="000000"/>
                </a:outerShdw>
              </a:effectLst>
              <a:cs typeface="+mn-cs"/>
            </a:endParaRPr>
          </a:p>
          <a:p>
            <a:pPr algn="ctr" eaLnBrk="0" hangingPunct="0">
              <a:defRPr/>
            </a:pPr>
            <a:r>
              <a:rPr lang="en-US" sz="1400" b="1" dirty="0">
                <a:effectLst>
                  <a:outerShdw blurRad="38100" dist="38100" dir="2700000" algn="tl">
                    <a:srgbClr val="000000"/>
                  </a:outerShdw>
                </a:effectLst>
                <a:cs typeface="+mn-cs"/>
              </a:rPr>
              <a:t>Enables flight qualification of ARC science experiments for ISS</a:t>
            </a:r>
          </a:p>
        </p:txBody>
      </p:sp>
      <p:pic>
        <p:nvPicPr>
          <p:cNvPr id="182281" name="Picture 1033"/>
          <p:cNvPicPr>
            <a:picLocks noChangeAspect="1" noChangeArrowheads="1"/>
          </p:cNvPicPr>
          <p:nvPr/>
        </p:nvPicPr>
        <p:blipFill>
          <a:blip r:embed="rId6" cstate="print"/>
          <a:srcRect/>
          <a:stretch>
            <a:fillRect/>
          </a:stretch>
        </p:blipFill>
        <p:spPr bwMode="auto">
          <a:xfrm>
            <a:off x="2032000" y="4260850"/>
            <a:ext cx="1689100" cy="1266825"/>
          </a:xfrm>
          <a:prstGeom prst="rect">
            <a:avLst/>
          </a:prstGeom>
          <a:noFill/>
          <a:ln w="12700">
            <a:noFill/>
            <a:miter lim="800000"/>
            <a:headEnd/>
            <a:tailEnd/>
          </a:ln>
          <a:effectLst>
            <a:outerShdw dist="25399" dir="2700000" algn="ctr" rotWithShape="0">
              <a:schemeClr val="bg2"/>
            </a:outerShdw>
          </a:effectLst>
        </p:spPr>
      </p:pic>
      <p:sp>
        <p:nvSpPr>
          <p:cNvPr id="182282" name="Rectangle 1034"/>
          <p:cNvSpPr>
            <a:spLocks noChangeArrowheads="1"/>
          </p:cNvSpPr>
          <p:nvPr/>
        </p:nvSpPr>
        <p:spPr bwMode="auto">
          <a:xfrm>
            <a:off x="4411663" y="5710238"/>
            <a:ext cx="4473575" cy="1138773"/>
          </a:xfrm>
          <a:prstGeom prst="rect">
            <a:avLst/>
          </a:prstGeom>
          <a:noFill/>
          <a:ln w="9525">
            <a:noFill/>
            <a:miter lim="800000"/>
            <a:headEnd/>
            <a:tailEnd/>
          </a:ln>
          <a:effectLst/>
        </p:spPr>
        <p:txBody>
          <a:bodyPr>
            <a:spAutoFit/>
          </a:bodyPr>
          <a:lstStyle/>
          <a:p>
            <a:pPr algn="ctr" eaLnBrk="0" hangingPunct="0">
              <a:defRPr/>
            </a:pPr>
            <a:r>
              <a:rPr lang="en-US" sz="1600" b="1" dirty="0">
                <a:effectLst>
                  <a:outerShdw blurRad="38100" dist="38100" dir="2700000" algn="tl">
                    <a:srgbClr val="000000"/>
                  </a:outerShdw>
                </a:effectLst>
                <a:cs typeface="+mn-cs"/>
              </a:rPr>
              <a:t>Jet Noise Reduction Program</a:t>
            </a:r>
          </a:p>
          <a:p>
            <a:pPr algn="ctr" eaLnBrk="0" hangingPunct="0">
              <a:defRPr/>
            </a:pPr>
            <a:endParaRPr lang="en-US" sz="1000" b="1" dirty="0">
              <a:effectLst>
                <a:outerShdw blurRad="38100" dist="38100" dir="2700000" algn="tl">
                  <a:srgbClr val="000000"/>
                </a:outerShdw>
              </a:effectLst>
              <a:cs typeface="+mn-cs"/>
            </a:endParaRPr>
          </a:p>
          <a:p>
            <a:pPr algn="ctr" eaLnBrk="0" hangingPunct="0">
              <a:defRPr/>
            </a:pPr>
            <a:r>
              <a:rPr lang="en-US" sz="1400" b="1" dirty="0">
                <a:effectLst>
                  <a:outerShdw blurRad="38100" dist="38100" dir="2700000" algn="tl">
                    <a:srgbClr val="000000"/>
                  </a:outerShdw>
                </a:effectLst>
                <a:cs typeface="+mn-cs"/>
              </a:rPr>
              <a:t>Investigation of jet noise reduction through micro-jet injection (in collaboration with Florida State University and ONR)</a:t>
            </a:r>
          </a:p>
        </p:txBody>
      </p:sp>
      <p:sp>
        <p:nvSpPr>
          <p:cNvPr id="182283" name="Text Box 1035"/>
          <p:cNvSpPr txBox="1">
            <a:spLocks noChangeArrowheads="1"/>
          </p:cNvSpPr>
          <p:nvPr/>
        </p:nvSpPr>
        <p:spPr bwMode="auto">
          <a:xfrm>
            <a:off x="863600" y="1152525"/>
            <a:ext cx="3576638" cy="396875"/>
          </a:xfrm>
          <a:prstGeom prst="rect">
            <a:avLst/>
          </a:prstGeom>
          <a:noFill/>
          <a:ln w="9525">
            <a:noFill/>
            <a:miter lim="800000"/>
            <a:headEnd/>
            <a:tailEnd/>
          </a:ln>
          <a:effectLst/>
        </p:spPr>
        <p:txBody>
          <a:bodyPr wrap="none">
            <a:spAutoFit/>
          </a:bodyPr>
          <a:lstStyle/>
          <a:p>
            <a:pPr eaLnBrk="0" hangingPunct="0">
              <a:defRPr/>
            </a:pPr>
            <a:r>
              <a:rPr lang="en-US" sz="2000" b="1" dirty="0">
                <a:effectLst>
                  <a:outerShdw blurRad="38100" dist="38100" dir="2700000" algn="tl">
                    <a:srgbClr val="000000"/>
                  </a:outerShdw>
                </a:effectLst>
                <a:cs typeface="+mn-cs"/>
              </a:rPr>
              <a:t>Airframe Noise Measurements</a:t>
            </a:r>
            <a:r>
              <a:rPr lang="en-US" sz="2000" b="1" dirty="0">
                <a:cs typeface="+mn-cs"/>
              </a:rPr>
              <a:t> </a:t>
            </a:r>
          </a:p>
        </p:txBody>
      </p:sp>
      <p:sp>
        <p:nvSpPr>
          <p:cNvPr id="182284" name="Text Box 1036"/>
          <p:cNvSpPr txBox="1">
            <a:spLocks noChangeArrowheads="1"/>
          </p:cNvSpPr>
          <p:nvPr/>
        </p:nvSpPr>
        <p:spPr bwMode="auto">
          <a:xfrm>
            <a:off x="457200" y="3886200"/>
            <a:ext cx="2971800" cy="611188"/>
          </a:xfrm>
          <a:prstGeom prst="rect">
            <a:avLst/>
          </a:prstGeom>
          <a:noFill/>
          <a:ln w="9525">
            <a:noFill/>
            <a:miter lim="800000"/>
            <a:headEnd/>
            <a:tailEnd/>
          </a:ln>
          <a:effectLst/>
        </p:spPr>
        <p:txBody>
          <a:bodyPr>
            <a:spAutoFit/>
          </a:bodyPr>
          <a:lstStyle/>
          <a:p>
            <a:pPr eaLnBrk="0" hangingPunct="0">
              <a:defRPr/>
            </a:pPr>
            <a:r>
              <a:rPr lang="en-US" b="1" dirty="0">
                <a:effectLst>
                  <a:outerShdw blurRad="38100" dist="38100" dir="2700000" algn="tl">
                    <a:srgbClr val="000000"/>
                  </a:outerShdw>
                </a:effectLst>
                <a:cs typeface="+mn-cs"/>
              </a:rPr>
              <a:t>Space Station Noise Control</a:t>
            </a:r>
            <a:r>
              <a:rPr lang="en-US" sz="1600" dirty="0">
                <a:effectLst>
                  <a:outerShdw blurRad="38100" dist="38100" dir="2700000" algn="tl">
                    <a:srgbClr val="000000"/>
                  </a:outerShdw>
                </a:effectLst>
                <a:cs typeface="+mn-cs"/>
              </a:rPr>
              <a:t> </a:t>
            </a:r>
          </a:p>
          <a:p>
            <a:pPr eaLnBrk="0" hangingPunct="0">
              <a:defRPr/>
            </a:pPr>
            <a:endParaRPr lang="en-US" sz="1600" dirty="0">
              <a:effectLst>
                <a:outerShdw blurRad="38100" dist="38100" dir="2700000" algn="tl">
                  <a:srgbClr val="000000"/>
                </a:outerShdw>
              </a:effectLst>
              <a:cs typeface="+mn-cs"/>
            </a:endParaRPr>
          </a:p>
        </p:txBody>
      </p:sp>
      <p:pic>
        <p:nvPicPr>
          <p:cNvPr id="41997" name="Picture 1038" descr="array_image_16400_sm"/>
          <p:cNvPicPr>
            <a:picLocks noChangeAspect="1" noChangeArrowheads="1"/>
          </p:cNvPicPr>
          <p:nvPr/>
        </p:nvPicPr>
        <p:blipFill>
          <a:blip r:embed="rId7" cstate="print"/>
          <a:srcRect/>
          <a:stretch>
            <a:fillRect/>
          </a:stretch>
        </p:blipFill>
        <p:spPr bwMode="auto">
          <a:xfrm>
            <a:off x="6780213" y="4429125"/>
            <a:ext cx="2159000" cy="609600"/>
          </a:xfrm>
          <a:prstGeom prst="rect">
            <a:avLst/>
          </a:prstGeom>
          <a:noFill/>
          <a:ln w="9525">
            <a:noFill/>
            <a:miter lim="800000"/>
            <a:headEnd/>
            <a:tailEnd/>
          </a:ln>
        </p:spPr>
      </p:pic>
      <p:pic>
        <p:nvPicPr>
          <p:cNvPr id="182288" name="Picture 1040" descr="34"/>
          <p:cNvPicPr>
            <a:picLocks noChangeAspect="1" noChangeArrowheads="1"/>
          </p:cNvPicPr>
          <p:nvPr/>
        </p:nvPicPr>
        <p:blipFill>
          <a:blip r:embed="rId8" cstate="print"/>
          <a:srcRect r="4839"/>
          <a:stretch>
            <a:fillRect/>
          </a:stretch>
        </p:blipFill>
        <p:spPr bwMode="auto">
          <a:xfrm>
            <a:off x="5176838" y="889000"/>
            <a:ext cx="1801812" cy="1963738"/>
          </a:xfrm>
          <a:prstGeom prst="rect">
            <a:avLst/>
          </a:prstGeom>
          <a:noFill/>
          <a:ln w="9525">
            <a:miter lim="800000"/>
            <a:headEnd/>
            <a:tailEnd/>
          </a:ln>
          <a:effectLst>
            <a:outerShdw dist="25399" dir="2700000" algn="ctr" rotWithShape="0">
              <a:srgbClr val="808080"/>
            </a:outerShdw>
          </a:effectLst>
        </p:spPr>
      </p:pic>
      <p:sp>
        <p:nvSpPr>
          <p:cNvPr id="182289" name="Rectangle 1041"/>
          <p:cNvSpPr>
            <a:spLocks noChangeArrowheads="1"/>
          </p:cNvSpPr>
          <p:nvPr/>
        </p:nvSpPr>
        <p:spPr bwMode="auto">
          <a:xfrm>
            <a:off x="5503863" y="2979738"/>
            <a:ext cx="3072246" cy="739177"/>
          </a:xfrm>
          <a:prstGeom prst="rect">
            <a:avLst/>
          </a:prstGeom>
          <a:noFill/>
          <a:ln w="12700">
            <a:noFill/>
            <a:miter lim="800000"/>
            <a:headEnd/>
            <a:tailEnd/>
          </a:ln>
          <a:effectLst/>
        </p:spPr>
        <p:txBody>
          <a:bodyPr wrap="square" lIns="90488" tIns="44450" rIns="90488" bIns="44450">
            <a:spAutoFit/>
          </a:bodyPr>
          <a:lstStyle/>
          <a:p>
            <a:pPr algn="ctr" eaLnBrk="0" hangingPunct="0">
              <a:lnSpc>
                <a:spcPct val="80000"/>
              </a:lnSpc>
              <a:spcBef>
                <a:spcPct val="50000"/>
              </a:spcBef>
              <a:defRPr/>
            </a:pPr>
            <a:r>
              <a:rPr lang="en-US" sz="1600" b="1" dirty="0">
                <a:effectLst>
                  <a:outerShdw blurRad="38100" dist="38100" dir="2700000" algn="tl">
                    <a:srgbClr val="000000"/>
                  </a:outerShdw>
                </a:effectLst>
                <a:cs typeface="+mn-cs"/>
              </a:rPr>
              <a:t>26%-Scale B-777</a:t>
            </a:r>
          </a:p>
          <a:p>
            <a:pPr algn="ctr" eaLnBrk="0" hangingPunct="0">
              <a:lnSpc>
                <a:spcPct val="80000"/>
              </a:lnSpc>
              <a:spcBef>
                <a:spcPct val="50000"/>
              </a:spcBef>
              <a:defRPr/>
            </a:pPr>
            <a:r>
              <a:rPr lang="en-US" sz="1400" b="1" dirty="0">
                <a:effectLst>
                  <a:outerShdw blurRad="38100" dist="38100" dir="2700000" algn="tl">
                    <a:srgbClr val="000000"/>
                  </a:outerShdw>
                </a:effectLst>
                <a:cs typeface="+mn-cs"/>
              </a:rPr>
              <a:t>Large-scale application of microphone arrays in a wind tunnel</a:t>
            </a:r>
          </a:p>
        </p:txBody>
      </p:sp>
      <p:grpSp>
        <p:nvGrpSpPr>
          <p:cNvPr id="2" name="Group 1042"/>
          <p:cNvGrpSpPr>
            <a:grpSpLocks/>
          </p:cNvGrpSpPr>
          <p:nvPr/>
        </p:nvGrpSpPr>
        <p:grpSpPr bwMode="auto">
          <a:xfrm>
            <a:off x="7185025" y="874713"/>
            <a:ext cx="1692275" cy="1990725"/>
            <a:chOff x="4526" y="551"/>
            <a:chExt cx="1066" cy="1254"/>
          </a:xfrm>
        </p:grpSpPr>
        <p:grpSp>
          <p:nvGrpSpPr>
            <p:cNvPr id="3" name="Group 1043"/>
            <p:cNvGrpSpPr>
              <a:grpSpLocks/>
            </p:cNvGrpSpPr>
            <p:nvPr/>
          </p:nvGrpSpPr>
          <p:grpSpPr bwMode="auto">
            <a:xfrm>
              <a:off x="4529" y="557"/>
              <a:ext cx="988" cy="1233"/>
              <a:chOff x="3015" y="992"/>
              <a:chExt cx="1292" cy="1612"/>
            </a:xfrm>
          </p:grpSpPr>
          <p:pic>
            <p:nvPicPr>
              <p:cNvPr id="42007" name="Picture 1044" descr="189"/>
              <p:cNvPicPr>
                <a:picLocks noChangeAspect="1" noChangeArrowheads="1"/>
              </p:cNvPicPr>
              <p:nvPr/>
            </p:nvPicPr>
            <p:blipFill>
              <a:blip r:embed="rId9" cstate="print"/>
              <a:srcRect/>
              <a:stretch>
                <a:fillRect/>
              </a:stretch>
            </p:blipFill>
            <p:spPr bwMode="auto">
              <a:xfrm>
                <a:off x="3015" y="992"/>
                <a:ext cx="1292" cy="1612"/>
              </a:xfrm>
              <a:prstGeom prst="rect">
                <a:avLst/>
              </a:prstGeom>
              <a:noFill/>
              <a:ln w="9525">
                <a:noFill/>
                <a:miter lim="800000"/>
                <a:headEnd/>
                <a:tailEnd/>
              </a:ln>
            </p:spPr>
          </p:pic>
          <p:sp>
            <p:nvSpPr>
              <p:cNvPr id="182293" name="Line 1045"/>
              <p:cNvSpPr>
                <a:spLocks noChangeShapeType="1"/>
              </p:cNvSpPr>
              <p:nvPr/>
            </p:nvSpPr>
            <p:spPr bwMode="auto">
              <a:xfrm flipH="1">
                <a:off x="3015" y="1063"/>
                <a:ext cx="1110" cy="1459"/>
              </a:xfrm>
              <a:prstGeom prst="line">
                <a:avLst/>
              </a:prstGeom>
              <a:noFill/>
              <a:ln w="12700">
                <a:solidFill>
                  <a:schemeClr val="bg1"/>
                </a:solidFill>
                <a:round/>
                <a:headEnd/>
                <a:tailEnd/>
              </a:ln>
              <a:effectLst/>
            </p:spPr>
            <p:txBody>
              <a:bodyPr/>
              <a:lstStyle/>
              <a:p>
                <a:pPr eaLnBrk="0" hangingPunct="0">
                  <a:defRPr/>
                </a:pPr>
                <a:endParaRPr lang="en-US">
                  <a:effectLst>
                    <a:outerShdw blurRad="38100" dist="38100" dir="2700000" algn="tl">
                      <a:srgbClr val="000000">
                        <a:alpha val="43137"/>
                      </a:srgbClr>
                    </a:outerShdw>
                  </a:effectLst>
                  <a:cs typeface="+mn-cs"/>
                </a:endParaRPr>
              </a:p>
            </p:txBody>
          </p:sp>
          <p:sp>
            <p:nvSpPr>
              <p:cNvPr id="182294" name="Line 1046"/>
              <p:cNvSpPr>
                <a:spLocks noChangeShapeType="1"/>
              </p:cNvSpPr>
              <p:nvPr/>
            </p:nvSpPr>
            <p:spPr bwMode="auto">
              <a:xfrm>
                <a:off x="4125" y="1063"/>
                <a:ext cx="148" cy="0"/>
              </a:xfrm>
              <a:prstGeom prst="line">
                <a:avLst/>
              </a:prstGeom>
              <a:noFill/>
              <a:ln w="6350">
                <a:solidFill>
                  <a:schemeClr val="bg1"/>
                </a:solidFill>
                <a:round/>
                <a:headEnd/>
                <a:tailEnd/>
              </a:ln>
              <a:effectLst/>
            </p:spPr>
            <p:txBody>
              <a:bodyPr/>
              <a:lstStyle/>
              <a:p>
                <a:pPr eaLnBrk="0" hangingPunct="0">
                  <a:defRPr/>
                </a:pPr>
                <a:endParaRPr lang="en-US">
                  <a:effectLst>
                    <a:outerShdw blurRad="38100" dist="38100" dir="2700000" algn="tl">
                      <a:srgbClr val="000000">
                        <a:alpha val="43137"/>
                      </a:srgbClr>
                    </a:outerShdw>
                  </a:effectLst>
                  <a:cs typeface="+mn-cs"/>
                </a:endParaRPr>
              </a:p>
            </p:txBody>
          </p:sp>
          <p:sp>
            <p:nvSpPr>
              <p:cNvPr id="182295" name="Line 1047"/>
              <p:cNvSpPr>
                <a:spLocks noChangeShapeType="1"/>
              </p:cNvSpPr>
              <p:nvPr/>
            </p:nvSpPr>
            <p:spPr bwMode="auto">
              <a:xfrm flipH="1">
                <a:off x="3755" y="1063"/>
                <a:ext cx="518" cy="1148"/>
              </a:xfrm>
              <a:prstGeom prst="line">
                <a:avLst/>
              </a:prstGeom>
              <a:noFill/>
              <a:ln w="9525">
                <a:solidFill>
                  <a:schemeClr val="bg1"/>
                </a:solidFill>
                <a:round/>
                <a:headEnd/>
                <a:tailEnd/>
              </a:ln>
              <a:effectLst/>
            </p:spPr>
            <p:txBody>
              <a:bodyPr/>
              <a:lstStyle/>
              <a:p>
                <a:pPr eaLnBrk="0" hangingPunct="0">
                  <a:defRPr/>
                </a:pPr>
                <a:endParaRPr lang="en-US">
                  <a:effectLst>
                    <a:outerShdw blurRad="38100" dist="38100" dir="2700000" algn="tl">
                      <a:srgbClr val="000000">
                        <a:alpha val="43137"/>
                      </a:srgbClr>
                    </a:outerShdw>
                  </a:effectLst>
                  <a:cs typeface="+mn-cs"/>
                </a:endParaRPr>
              </a:p>
            </p:txBody>
          </p:sp>
          <p:sp>
            <p:nvSpPr>
              <p:cNvPr id="182296" name="Line 1048"/>
              <p:cNvSpPr>
                <a:spLocks noChangeShapeType="1"/>
              </p:cNvSpPr>
              <p:nvPr/>
            </p:nvSpPr>
            <p:spPr bwMode="auto">
              <a:xfrm flipH="1">
                <a:off x="3719" y="2209"/>
                <a:ext cx="38" cy="312"/>
              </a:xfrm>
              <a:prstGeom prst="line">
                <a:avLst/>
              </a:prstGeom>
              <a:noFill/>
              <a:ln w="9525">
                <a:solidFill>
                  <a:schemeClr val="bg1"/>
                </a:solidFill>
                <a:round/>
                <a:headEnd/>
                <a:tailEnd/>
              </a:ln>
              <a:effectLst/>
            </p:spPr>
            <p:txBody>
              <a:bodyPr/>
              <a:lstStyle/>
              <a:p>
                <a:pPr eaLnBrk="0" hangingPunct="0">
                  <a:defRPr/>
                </a:pPr>
                <a:endParaRPr lang="en-US">
                  <a:effectLst>
                    <a:outerShdw blurRad="38100" dist="38100" dir="2700000" algn="tl">
                      <a:srgbClr val="000000">
                        <a:alpha val="43137"/>
                      </a:srgbClr>
                    </a:outerShdw>
                  </a:effectLst>
                  <a:cs typeface="+mn-cs"/>
                </a:endParaRPr>
              </a:p>
            </p:txBody>
          </p:sp>
          <p:sp>
            <p:nvSpPr>
              <p:cNvPr id="182297" name="Line 1049"/>
              <p:cNvSpPr>
                <a:spLocks noChangeShapeType="1"/>
              </p:cNvSpPr>
              <p:nvPr/>
            </p:nvSpPr>
            <p:spPr bwMode="auto">
              <a:xfrm>
                <a:off x="3015" y="2522"/>
                <a:ext cx="999" cy="0"/>
              </a:xfrm>
              <a:prstGeom prst="line">
                <a:avLst/>
              </a:prstGeom>
              <a:noFill/>
              <a:ln w="9525">
                <a:solidFill>
                  <a:schemeClr val="bg1"/>
                </a:solidFill>
                <a:round/>
                <a:headEnd/>
                <a:tailEnd/>
              </a:ln>
              <a:effectLst/>
            </p:spPr>
            <p:txBody>
              <a:bodyPr/>
              <a:lstStyle/>
              <a:p>
                <a:pPr eaLnBrk="0" hangingPunct="0">
                  <a:defRPr/>
                </a:pPr>
                <a:endParaRPr lang="en-US">
                  <a:effectLst>
                    <a:outerShdw blurRad="38100" dist="38100" dir="2700000" algn="tl">
                      <a:srgbClr val="000000">
                        <a:alpha val="43137"/>
                      </a:srgbClr>
                    </a:outerShdw>
                  </a:effectLst>
                  <a:cs typeface="+mn-cs"/>
                </a:endParaRPr>
              </a:p>
            </p:txBody>
          </p:sp>
          <p:sp>
            <p:nvSpPr>
              <p:cNvPr id="182298" name="Line 1050"/>
              <p:cNvSpPr>
                <a:spLocks noChangeShapeType="1"/>
              </p:cNvSpPr>
              <p:nvPr/>
            </p:nvSpPr>
            <p:spPr bwMode="auto">
              <a:xfrm>
                <a:off x="3015" y="2071"/>
                <a:ext cx="111" cy="0"/>
              </a:xfrm>
              <a:prstGeom prst="line">
                <a:avLst/>
              </a:prstGeom>
              <a:noFill/>
              <a:ln w="9525">
                <a:solidFill>
                  <a:schemeClr val="bg1"/>
                </a:solidFill>
                <a:round/>
                <a:headEnd/>
                <a:tailEnd/>
              </a:ln>
              <a:effectLst/>
            </p:spPr>
            <p:txBody>
              <a:bodyPr/>
              <a:lstStyle/>
              <a:p>
                <a:pPr eaLnBrk="0" hangingPunct="0">
                  <a:defRPr/>
                </a:pPr>
                <a:endParaRPr lang="en-US">
                  <a:effectLst>
                    <a:outerShdw blurRad="38100" dist="38100" dir="2700000" algn="tl">
                      <a:srgbClr val="000000">
                        <a:alpha val="43137"/>
                      </a:srgbClr>
                    </a:outerShdw>
                  </a:effectLst>
                  <a:cs typeface="+mn-cs"/>
                </a:endParaRPr>
              </a:p>
            </p:txBody>
          </p:sp>
          <p:sp>
            <p:nvSpPr>
              <p:cNvPr id="182299" name="Line 1051"/>
              <p:cNvSpPr>
                <a:spLocks noChangeShapeType="1"/>
              </p:cNvSpPr>
              <p:nvPr/>
            </p:nvSpPr>
            <p:spPr bwMode="auto">
              <a:xfrm>
                <a:off x="3015" y="2278"/>
                <a:ext cx="111" cy="0"/>
              </a:xfrm>
              <a:prstGeom prst="line">
                <a:avLst/>
              </a:prstGeom>
              <a:noFill/>
              <a:ln w="9525">
                <a:solidFill>
                  <a:schemeClr val="bg1"/>
                </a:solidFill>
                <a:round/>
                <a:headEnd/>
                <a:tailEnd/>
              </a:ln>
              <a:effectLst/>
            </p:spPr>
            <p:txBody>
              <a:bodyPr/>
              <a:lstStyle/>
              <a:p>
                <a:pPr eaLnBrk="0" hangingPunct="0">
                  <a:defRPr/>
                </a:pPr>
                <a:endParaRPr lang="en-US">
                  <a:effectLst>
                    <a:outerShdw blurRad="38100" dist="38100" dir="2700000" algn="tl">
                      <a:srgbClr val="000000">
                        <a:alpha val="43137"/>
                      </a:srgbClr>
                    </a:outerShdw>
                  </a:effectLst>
                  <a:cs typeface="+mn-cs"/>
                </a:endParaRPr>
              </a:p>
            </p:txBody>
          </p:sp>
          <p:sp>
            <p:nvSpPr>
              <p:cNvPr id="182300" name="Line 1052"/>
              <p:cNvSpPr>
                <a:spLocks noChangeShapeType="1"/>
              </p:cNvSpPr>
              <p:nvPr/>
            </p:nvSpPr>
            <p:spPr bwMode="auto">
              <a:xfrm>
                <a:off x="3126" y="2071"/>
                <a:ext cx="0" cy="208"/>
              </a:xfrm>
              <a:prstGeom prst="line">
                <a:avLst/>
              </a:prstGeom>
              <a:noFill/>
              <a:ln w="9525">
                <a:solidFill>
                  <a:schemeClr val="bg1"/>
                </a:solidFill>
                <a:round/>
                <a:headEnd/>
                <a:tailEnd/>
              </a:ln>
              <a:effectLst/>
            </p:spPr>
            <p:txBody>
              <a:bodyPr/>
              <a:lstStyle/>
              <a:p>
                <a:pPr eaLnBrk="0" hangingPunct="0">
                  <a:defRPr/>
                </a:pPr>
                <a:endParaRPr lang="en-US">
                  <a:effectLst>
                    <a:outerShdw blurRad="38100" dist="38100" dir="2700000" algn="tl">
                      <a:srgbClr val="000000">
                        <a:alpha val="43137"/>
                      </a:srgbClr>
                    </a:outerShdw>
                  </a:effectLst>
                  <a:cs typeface="+mn-cs"/>
                </a:endParaRPr>
              </a:p>
            </p:txBody>
          </p:sp>
          <p:sp>
            <p:nvSpPr>
              <p:cNvPr id="182301" name="Line 1053"/>
              <p:cNvSpPr>
                <a:spLocks noChangeShapeType="1"/>
              </p:cNvSpPr>
              <p:nvPr/>
            </p:nvSpPr>
            <p:spPr bwMode="auto">
              <a:xfrm>
                <a:off x="3126" y="2071"/>
                <a:ext cx="148" cy="34"/>
              </a:xfrm>
              <a:prstGeom prst="line">
                <a:avLst/>
              </a:prstGeom>
              <a:noFill/>
              <a:ln w="9525">
                <a:solidFill>
                  <a:schemeClr val="bg1"/>
                </a:solidFill>
                <a:round/>
                <a:headEnd/>
                <a:tailEnd/>
              </a:ln>
              <a:effectLst/>
            </p:spPr>
            <p:txBody>
              <a:bodyPr/>
              <a:lstStyle/>
              <a:p>
                <a:pPr eaLnBrk="0" hangingPunct="0">
                  <a:defRPr/>
                </a:pPr>
                <a:endParaRPr lang="en-US">
                  <a:effectLst>
                    <a:outerShdw blurRad="38100" dist="38100" dir="2700000" algn="tl">
                      <a:srgbClr val="000000">
                        <a:alpha val="43137"/>
                      </a:srgbClr>
                    </a:outerShdw>
                  </a:effectLst>
                  <a:cs typeface="+mn-cs"/>
                </a:endParaRPr>
              </a:p>
            </p:txBody>
          </p:sp>
          <p:sp>
            <p:nvSpPr>
              <p:cNvPr id="182302" name="Line 1054"/>
              <p:cNvSpPr>
                <a:spLocks noChangeShapeType="1"/>
              </p:cNvSpPr>
              <p:nvPr/>
            </p:nvSpPr>
            <p:spPr bwMode="auto">
              <a:xfrm flipV="1">
                <a:off x="3126" y="2243"/>
                <a:ext cx="148" cy="35"/>
              </a:xfrm>
              <a:prstGeom prst="line">
                <a:avLst/>
              </a:prstGeom>
              <a:noFill/>
              <a:ln w="9525">
                <a:solidFill>
                  <a:schemeClr val="bg1"/>
                </a:solidFill>
                <a:round/>
                <a:headEnd/>
                <a:tailEnd/>
              </a:ln>
              <a:effectLst/>
            </p:spPr>
            <p:txBody>
              <a:bodyPr/>
              <a:lstStyle/>
              <a:p>
                <a:pPr eaLnBrk="0" hangingPunct="0">
                  <a:defRPr/>
                </a:pPr>
                <a:endParaRPr lang="en-US">
                  <a:effectLst>
                    <a:outerShdw blurRad="38100" dist="38100" dir="2700000" algn="tl">
                      <a:srgbClr val="000000">
                        <a:alpha val="43137"/>
                      </a:srgbClr>
                    </a:outerShdw>
                  </a:effectLst>
                  <a:cs typeface="+mn-cs"/>
                </a:endParaRPr>
              </a:p>
            </p:txBody>
          </p:sp>
          <p:sp>
            <p:nvSpPr>
              <p:cNvPr id="182303" name="Rectangle 1055"/>
              <p:cNvSpPr>
                <a:spLocks noChangeArrowheads="1"/>
              </p:cNvSpPr>
              <p:nvPr/>
            </p:nvSpPr>
            <p:spPr bwMode="auto">
              <a:xfrm>
                <a:off x="3274" y="2139"/>
                <a:ext cx="259" cy="72"/>
              </a:xfrm>
              <a:prstGeom prst="rect">
                <a:avLst/>
              </a:prstGeom>
              <a:noFill/>
              <a:ln w="9525">
                <a:solidFill>
                  <a:schemeClr val="bg1"/>
                </a:solidFill>
                <a:miter lim="800000"/>
                <a:headEnd/>
                <a:tailEnd/>
              </a:ln>
              <a:effectLst/>
            </p:spPr>
            <p:txBody>
              <a:bodyPr wrap="none" anchor="ctr"/>
              <a:lstStyle/>
              <a:p>
                <a:pPr eaLnBrk="0" hangingPunct="0">
                  <a:defRPr/>
                </a:pPr>
                <a:endParaRPr lang="en-US">
                  <a:effectLst>
                    <a:outerShdw blurRad="38100" dist="38100" dir="2700000" algn="tl">
                      <a:srgbClr val="000000">
                        <a:alpha val="43137"/>
                      </a:srgbClr>
                    </a:outerShdw>
                  </a:effectLst>
                  <a:cs typeface="+mn-cs"/>
                </a:endParaRPr>
              </a:p>
            </p:txBody>
          </p:sp>
        </p:grpSp>
        <p:sp>
          <p:nvSpPr>
            <p:cNvPr id="182304" name="Rectangle 1056"/>
            <p:cNvSpPr>
              <a:spLocks noChangeArrowheads="1"/>
            </p:cNvSpPr>
            <p:nvPr/>
          </p:nvSpPr>
          <p:spPr bwMode="auto">
            <a:xfrm>
              <a:off x="4526" y="551"/>
              <a:ext cx="358" cy="686"/>
            </a:xfrm>
            <a:prstGeom prst="rect">
              <a:avLst/>
            </a:prstGeom>
            <a:solidFill>
              <a:srgbClr val="0061C2"/>
            </a:solidFill>
            <a:ln w="9525">
              <a:solidFill>
                <a:srgbClr val="0061C2"/>
              </a:solidFill>
              <a:miter lim="800000"/>
              <a:headEnd/>
              <a:tailEnd/>
            </a:ln>
            <a:effectLst/>
          </p:spPr>
          <p:txBody>
            <a:bodyPr wrap="none" anchor="ctr"/>
            <a:lstStyle/>
            <a:p>
              <a:pPr eaLnBrk="0" hangingPunct="0">
                <a:defRPr/>
              </a:pPr>
              <a:endParaRPr lang="en-US">
                <a:effectLst>
                  <a:outerShdw blurRad="38100" dist="38100" dir="2700000" algn="tl">
                    <a:srgbClr val="000000">
                      <a:alpha val="43137"/>
                    </a:srgbClr>
                  </a:outerShdw>
                </a:effectLst>
                <a:cs typeface="+mn-cs"/>
              </a:endParaRPr>
            </a:p>
          </p:txBody>
        </p:sp>
        <p:sp>
          <p:nvSpPr>
            <p:cNvPr id="182305" name="Rectangle 1057"/>
            <p:cNvSpPr>
              <a:spLocks noChangeArrowheads="1"/>
            </p:cNvSpPr>
            <p:nvPr/>
          </p:nvSpPr>
          <p:spPr bwMode="auto">
            <a:xfrm>
              <a:off x="5298" y="1243"/>
              <a:ext cx="294" cy="562"/>
            </a:xfrm>
            <a:prstGeom prst="rect">
              <a:avLst/>
            </a:prstGeom>
            <a:solidFill>
              <a:srgbClr val="0057AF"/>
            </a:solidFill>
            <a:ln w="9525">
              <a:solidFill>
                <a:srgbClr val="005AB4"/>
              </a:solidFill>
              <a:miter lim="800000"/>
              <a:headEnd/>
              <a:tailEnd/>
            </a:ln>
            <a:effectLst/>
          </p:spPr>
          <p:txBody>
            <a:bodyPr wrap="none" anchor="ctr"/>
            <a:lstStyle/>
            <a:p>
              <a:pPr eaLnBrk="0" hangingPunct="0">
                <a:defRPr/>
              </a:pPr>
              <a:endParaRPr lang="en-US">
                <a:effectLst>
                  <a:outerShdw blurRad="38100" dist="38100" dir="2700000" algn="tl">
                    <a:srgbClr val="000000">
                      <a:alpha val="43137"/>
                    </a:srgbClr>
                  </a:outerShdw>
                </a:effectLst>
                <a:cs typeface="+mn-cs"/>
              </a:endParaRPr>
            </a:p>
          </p:txBody>
        </p:sp>
      </p:grpSp>
      <p:sp>
        <p:nvSpPr>
          <p:cNvPr id="182306" name="Rectangle 1058"/>
          <p:cNvSpPr>
            <a:spLocks noChangeArrowheads="1"/>
          </p:cNvSpPr>
          <p:nvPr/>
        </p:nvSpPr>
        <p:spPr bwMode="auto">
          <a:xfrm>
            <a:off x="7146925" y="865188"/>
            <a:ext cx="611188" cy="276225"/>
          </a:xfrm>
          <a:prstGeom prst="rect">
            <a:avLst/>
          </a:prstGeom>
          <a:gradFill rotWithShape="0">
            <a:gsLst>
              <a:gs pos="0">
                <a:srgbClr val="011D5E"/>
              </a:gs>
              <a:gs pos="100000">
                <a:srgbClr val="011839"/>
              </a:gs>
            </a:gsLst>
            <a:lin ang="0" scaled="1"/>
          </a:gradFill>
          <a:ln w="9525">
            <a:noFill/>
            <a:miter lim="800000"/>
            <a:headEnd/>
            <a:tailEnd/>
          </a:ln>
          <a:effectLst/>
        </p:spPr>
        <p:txBody>
          <a:bodyPr wrap="none" anchor="ctr"/>
          <a:lstStyle/>
          <a:p>
            <a:pPr eaLnBrk="0" hangingPunct="0">
              <a:defRPr/>
            </a:pPr>
            <a:endParaRPr lang="en-US">
              <a:effectLst>
                <a:outerShdw blurRad="38100" dist="38100" dir="2700000" algn="tl">
                  <a:srgbClr val="000000">
                    <a:alpha val="43137"/>
                  </a:srgbClr>
                </a:outerShdw>
              </a:effectLst>
              <a:cs typeface="+mn-cs"/>
            </a:endParaRPr>
          </a:p>
        </p:txBody>
      </p:sp>
      <p:pic>
        <p:nvPicPr>
          <p:cNvPr id="182309" name="Picture 1061" descr="J-97 right way"/>
          <p:cNvPicPr>
            <a:picLocks noChangeAspect="1" noChangeArrowheads="1"/>
          </p:cNvPicPr>
          <p:nvPr/>
        </p:nvPicPr>
        <p:blipFill>
          <a:blip r:embed="rId10" cstate="print"/>
          <a:srcRect/>
          <a:stretch>
            <a:fillRect/>
          </a:stretch>
        </p:blipFill>
        <p:spPr bwMode="auto">
          <a:xfrm>
            <a:off x="4378325" y="4179888"/>
            <a:ext cx="2397125" cy="1492250"/>
          </a:xfrm>
          <a:prstGeom prst="rect">
            <a:avLst/>
          </a:prstGeom>
          <a:noFill/>
          <a:effectLst>
            <a:outerShdw dist="25399" dir="2700000" algn="ctr" rotWithShape="0">
              <a:srgbClr val="808080"/>
            </a:outerShdw>
          </a:effectLst>
        </p:spPr>
      </p:pic>
      <p:sp>
        <p:nvSpPr>
          <p:cNvPr id="182285" name="Text Box 1037"/>
          <p:cNvSpPr txBox="1">
            <a:spLocks noChangeArrowheads="1"/>
          </p:cNvSpPr>
          <p:nvPr/>
        </p:nvSpPr>
        <p:spPr bwMode="auto">
          <a:xfrm>
            <a:off x="5195888" y="3860800"/>
            <a:ext cx="3086100" cy="366713"/>
          </a:xfrm>
          <a:prstGeom prst="rect">
            <a:avLst/>
          </a:prstGeom>
          <a:noFill/>
          <a:ln w="9525">
            <a:noFill/>
            <a:miter lim="800000"/>
            <a:headEnd/>
            <a:tailEnd/>
          </a:ln>
          <a:effectLst/>
        </p:spPr>
        <p:txBody>
          <a:bodyPr>
            <a:spAutoFit/>
          </a:bodyPr>
          <a:lstStyle/>
          <a:p>
            <a:pPr eaLnBrk="0" hangingPunct="0">
              <a:defRPr/>
            </a:pPr>
            <a:r>
              <a:rPr lang="en-US" b="1" dirty="0">
                <a:effectLst>
                  <a:outerShdw blurRad="38100" dist="38100" dir="2700000" algn="tl">
                    <a:srgbClr val="000000"/>
                  </a:outerShdw>
                </a:effectLst>
                <a:cs typeface="+mn-cs"/>
              </a:rPr>
              <a:t>Jet Noise Collaborative Study</a:t>
            </a:r>
            <a:endParaRPr lang="en-US" sz="1600" dirty="0">
              <a:effectLst>
                <a:outerShdw blurRad="38100" dist="38100" dir="2700000" algn="tl">
                  <a:srgbClr val="000000"/>
                </a:outerShdw>
              </a:effectLst>
              <a:cs typeface="+mn-cs"/>
            </a:endParaRPr>
          </a:p>
        </p:txBody>
      </p:sp>
    </p:spTree>
  </p:cSld>
  <p:clrMapOvr>
    <a:masterClrMapping/>
  </p:clrMapOvr>
  <p:transition spd="med" advTm="17750">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idx="4294967295"/>
          </p:nvPr>
        </p:nvSpPr>
        <p:spPr>
          <a:xfrm>
            <a:off x="-221396" y="239085"/>
            <a:ext cx="9567489" cy="585418"/>
          </a:xfrm>
        </p:spPr>
        <p:txBody>
          <a:bodyPr/>
          <a:lstStyle/>
          <a:p>
            <a:pPr algn="ctr"/>
            <a:r>
              <a:rPr lang="en-US" b="1" dirty="0" smtClean="0"/>
              <a:t>ANTARES Launch: NASA Wallops, April 21</a:t>
            </a:r>
            <a:r>
              <a:rPr lang="en-US" b="1" baseline="30000" dirty="0" smtClean="0"/>
              <a:t>st</a:t>
            </a:r>
            <a:r>
              <a:rPr lang="en-US" b="1" dirty="0" smtClean="0"/>
              <a:t> 2013  </a:t>
            </a:r>
            <a:endParaRPr lang="en-US" dirty="0" smtClean="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0" y="780394"/>
            <a:ext cx="8985968" cy="5991214"/>
          </a:xfrm>
          <a:prstGeom prst="rect">
            <a:avLst/>
          </a:prstGeom>
        </p:spPr>
      </p:pic>
      <p:sp>
        <p:nvSpPr>
          <p:cNvPr id="8" name="TextBox 7"/>
          <p:cNvSpPr txBox="1"/>
          <p:nvPr/>
        </p:nvSpPr>
        <p:spPr>
          <a:xfrm>
            <a:off x="1077681" y="703397"/>
            <a:ext cx="6963701" cy="461665"/>
          </a:xfrm>
          <a:prstGeom prst="rect">
            <a:avLst/>
          </a:prstGeom>
          <a:noFill/>
        </p:spPr>
        <p:txBody>
          <a:bodyPr wrap="none" rtlCol="0">
            <a:spAutoFit/>
          </a:bodyPr>
          <a:lstStyle/>
          <a:p>
            <a:r>
              <a:rPr lang="en-US" sz="2400" b="1" dirty="0" smtClean="0">
                <a:solidFill>
                  <a:schemeClr val="tx2"/>
                </a:solidFill>
              </a:rPr>
              <a:t>AOX Microphone Phased Array in the Foreground </a:t>
            </a:r>
            <a:endParaRPr lang="en-US" sz="2400" b="1" dirty="0">
              <a:solidFill>
                <a:schemeClr val="tx2"/>
              </a:solidFill>
            </a:endParaRPr>
          </a:p>
        </p:txBody>
      </p:sp>
    </p:spTree>
    <p:extLst>
      <p:ext uri="{BB962C8B-B14F-4D97-AF65-F5344CB8AC3E}">
        <p14:creationId xmlns:p14="http://schemas.microsoft.com/office/powerpoint/2010/main" val="2087177181"/>
      </p:ext>
    </p:extLst>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Project Overview">
  <a:themeElements>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Project Overview">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imes" pitchFamily="18" charset="0"/>
          </a:defRPr>
        </a:defPPr>
      </a:lstStyle>
    </a:lnDef>
  </a:objectDefaults>
  <a:extraClrSchemeLst>
    <a:extraClrScheme>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Project Overview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Project Overview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105573</TotalTime>
  <Words>910</Words>
  <Application>Microsoft Office PowerPoint</Application>
  <PresentationFormat>On-screen Show (4:3)</PresentationFormat>
  <Paragraphs>132</Paragraphs>
  <Slides>21</Slides>
  <Notes>11</Notes>
  <HiddenSlides>0</HiddenSlides>
  <MMClips>3</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0" baseType="lpstr">
      <vt:lpstr>ＭＳ Ｐゴシック</vt:lpstr>
      <vt:lpstr>Arial</vt:lpstr>
      <vt:lpstr>Calibri</vt:lpstr>
      <vt:lpstr>Helvetica</vt:lpstr>
      <vt:lpstr>Times</vt:lpstr>
      <vt:lpstr>Times New Roman</vt:lpstr>
      <vt:lpstr>Wingdings</vt:lpstr>
      <vt:lpstr>Project Overview</vt:lpstr>
      <vt:lpstr>Document</vt:lpstr>
      <vt:lpstr>Experimental Aero-Physics Branch (NASA Ames Code AOX) </vt:lpstr>
      <vt:lpstr>Experimental Aero-Physics Branch</vt:lpstr>
      <vt:lpstr>NASA Ames Fluid Mechanics Lab (FML) Experimental Flow Facilities</vt:lpstr>
      <vt:lpstr>Fluid Mechanics Laboratory</vt:lpstr>
      <vt:lpstr>PowerPoint Presentation</vt:lpstr>
      <vt:lpstr>PowerPoint Presentation</vt:lpstr>
      <vt:lpstr>Experimental Aero-Physics Branch (AOX)</vt:lpstr>
      <vt:lpstr>PowerPoint Presentation</vt:lpstr>
      <vt:lpstr>FAITH: Water Channel Flow Visualization  Experiments</vt:lpstr>
      <vt:lpstr>“Cobra” Probe</vt:lpstr>
      <vt:lpstr>Pressure Sensitive Paint (PSP) Technique</vt:lpstr>
      <vt:lpstr>PowerPoint Presentation</vt:lpstr>
      <vt:lpstr>Skin Friction Measurement Technique (FISF)</vt:lpstr>
      <vt:lpstr>“FAITH” Surface Skin Friction Measurements</vt:lpstr>
      <vt:lpstr>Particle Image Velocimetry (PIV)</vt:lpstr>
      <vt:lpstr>FAITH: 3-D Particle Image Velocimetry (PIV)</vt:lpstr>
      <vt:lpstr>Model Deformation Measurements (MDM)</vt:lpstr>
      <vt:lpstr>PowerPoint Presentation</vt:lpstr>
      <vt:lpstr>PowerPoint Presentation</vt:lpstr>
      <vt:lpstr>PowerPoint Presentation</vt:lpstr>
      <vt:lpstr>ANTARES Launch: NASA Wallops, April 21st 2013  </vt:lpstr>
    </vt:vector>
  </TitlesOfParts>
  <Company>NASA Ames Research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AIP Current Skills</dc:title>
  <dc:creator>Applied Information Technology Division</dc:creator>
  <cp:lastModifiedBy>Lin, Wei A. (ARC-RE)</cp:lastModifiedBy>
  <cp:revision>1503</cp:revision>
  <cp:lastPrinted>2003-04-29T23:19:00Z</cp:lastPrinted>
  <dcterms:created xsi:type="dcterms:W3CDTF">1999-09-21T21:13:48Z</dcterms:created>
  <dcterms:modified xsi:type="dcterms:W3CDTF">2020-08-20T15:59:08Z</dcterms:modified>
</cp:coreProperties>
</file>