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60" r:id="rId7"/>
    <p:sldId id="262" r:id="rId8"/>
    <p:sldId id="261" r:id="rId9"/>
    <p:sldId id="263" r:id="rId10"/>
    <p:sldId id="264" r:id="rId11"/>
    <p:sldId id="265" r:id="rId12"/>
    <p:sldId id="267"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A2CDAA-E57A-47E6-B6AD-03BED522B877}" v="5" dt="2020-09-14T11:29:04.9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165" d="100"/>
          <a:sy n="165" d="100"/>
        </p:scale>
        <p:origin x="184"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BURNSIDE" userId="656e1b5a-56e1-4650-82c6-31e603c1b3ee" providerId="ADAL" clId="{CDA2CDAA-E57A-47E6-B6AD-03BED522B877}"/>
    <pc:docChg chg="custSel addSld delSld modSld sldOrd">
      <pc:chgData name="CHRISTOPHER BURNSIDE" userId="656e1b5a-56e1-4650-82c6-31e603c1b3ee" providerId="ADAL" clId="{CDA2CDAA-E57A-47E6-B6AD-03BED522B877}" dt="2020-09-14T12:05:11.597" v="3365" actId="20577"/>
      <pc:docMkLst>
        <pc:docMk/>
      </pc:docMkLst>
      <pc:sldChg chg="modSp">
        <pc:chgData name="CHRISTOPHER BURNSIDE" userId="656e1b5a-56e1-4650-82c6-31e603c1b3ee" providerId="ADAL" clId="{CDA2CDAA-E57A-47E6-B6AD-03BED522B877}" dt="2020-09-14T12:05:11.597" v="3365" actId="20577"/>
        <pc:sldMkLst>
          <pc:docMk/>
          <pc:sldMk cId="3643908244" sldId="256"/>
        </pc:sldMkLst>
        <pc:spChg chg="mod">
          <ac:chgData name="CHRISTOPHER BURNSIDE" userId="656e1b5a-56e1-4650-82c6-31e603c1b3ee" providerId="ADAL" clId="{CDA2CDAA-E57A-47E6-B6AD-03BED522B877}" dt="2020-09-14T12:05:11.597" v="3365" actId="20577"/>
          <ac:spMkLst>
            <pc:docMk/>
            <pc:sldMk cId="3643908244" sldId="256"/>
            <ac:spMk id="2" creationId="{36F97F29-752F-4F25-9A8A-2F6D9C4486BA}"/>
          </ac:spMkLst>
        </pc:spChg>
        <pc:spChg chg="mod">
          <ac:chgData name="CHRISTOPHER BURNSIDE" userId="656e1b5a-56e1-4650-82c6-31e603c1b3ee" providerId="ADAL" clId="{CDA2CDAA-E57A-47E6-B6AD-03BED522B877}" dt="2020-09-14T11:20:50.774" v="154" actId="20577"/>
          <ac:spMkLst>
            <pc:docMk/>
            <pc:sldMk cId="3643908244" sldId="256"/>
            <ac:spMk id="3" creationId="{2B8E2703-D600-4646-9139-545A50F25F8B}"/>
          </ac:spMkLst>
        </pc:spChg>
      </pc:sldChg>
      <pc:sldChg chg="modSp add">
        <pc:chgData name="CHRISTOPHER BURNSIDE" userId="656e1b5a-56e1-4650-82c6-31e603c1b3ee" providerId="ADAL" clId="{CDA2CDAA-E57A-47E6-B6AD-03BED522B877}" dt="2020-09-14T11:27:26.544" v="213" actId="20577"/>
        <pc:sldMkLst>
          <pc:docMk/>
          <pc:sldMk cId="4064630956" sldId="257"/>
        </pc:sldMkLst>
        <pc:spChg chg="mod">
          <ac:chgData name="CHRISTOPHER BURNSIDE" userId="656e1b5a-56e1-4650-82c6-31e603c1b3ee" providerId="ADAL" clId="{CDA2CDAA-E57A-47E6-B6AD-03BED522B877}" dt="2020-09-14T11:27:26.544" v="213" actId="20577"/>
          <ac:spMkLst>
            <pc:docMk/>
            <pc:sldMk cId="4064630956" sldId="257"/>
            <ac:spMk id="3" creationId="{A68E51D6-3BBE-45E1-9C18-C7423859481A}"/>
          </ac:spMkLst>
        </pc:spChg>
      </pc:sldChg>
      <pc:sldChg chg="modSp add del">
        <pc:chgData name="CHRISTOPHER BURNSIDE" userId="656e1b5a-56e1-4650-82c6-31e603c1b3ee" providerId="ADAL" clId="{CDA2CDAA-E57A-47E6-B6AD-03BED522B877}" dt="2020-09-14T11:35:49.366" v="1543" actId="2696"/>
        <pc:sldMkLst>
          <pc:docMk/>
          <pc:sldMk cId="513788587" sldId="258"/>
        </pc:sldMkLst>
        <pc:spChg chg="mod">
          <ac:chgData name="CHRISTOPHER BURNSIDE" userId="656e1b5a-56e1-4650-82c6-31e603c1b3ee" providerId="ADAL" clId="{CDA2CDAA-E57A-47E6-B6AD-03BED522B877}" dt="2020-09-14T11:28:44.120" v="224" actId="20577"/>
          <ac:spMkLst>
            <pc:docMk/>
            <pc:sldMk cId="513788587" sldId="258"/>
            <ac:spMk id="2" creationId="{F230DFA2-FB5A-4D3E-BF46-28C2378A22F1}"/>
          </ac:spMkLst>
        </pc:spChg>
        <pc:spChg chg="mod">
          <ac:chgData name="CHRISTOPHER BURNSIDE" userId="656e1b5a-56e1-4650-82c6-31e603c1b3ee" providerId="ADAL" clId="{CDA2CDAA-E57A-47E6-B6AD-03BED522B877}" dt="2020-09-14T11:28:53.226" v="226" actId="27636"/>
          <ac:spMkLst>
            <pc:docMk/>
            <pc:sldMk cId="513788587" sldId="258"/>
            <ac:spMk id="3" creationId="{3C314F62-5586-41F9-99BA-7A4C49F0C9CE}"/>
          </ac:spMkLst>
        </pc:spChg>
      </pc:sldChg>
      <pc:sldChg chg="modSp add del">
        <pc:chgData name="CHRISTOPHER BURNSIDE" userId="656e1b5a-56e1-4650-82c6-31e603c1b3ee" providerId="ADAL" clId="{CDA2CDAA-E57A-47E6-B6AD-03BED522B877}" dt="2020-09-14T11:35:50.316" v="1544" actId="2696"/>
        <pc:sldMkLst>
          <pc:docMk/>
          <pc:sldMk cId="3490026782" sldId="259"/>
        </pc:sldMkLst>
        <pc:spChg chg="mod">
          <ac:chgData name="CHRISTOPHER BURNSIDE" userId="656e1b5a-56e1-4650-82c6-31e603c1b3ee" providerId="ADAL" clId="{CDA2CDAA-E57A-47E6-B6AD-03BED522B877}" dt="2020-09-14T11:29:09.408" v="229" actId="20577"/>
          <ac:spMkLst>
            <pc:docMk/>
            <pc:sldMk cId="3490026782" sldId="259"/>
            <ac:spMk id="2" creationId="{C1CCA258-B5C6-4B2C-85A0-BBABA816A959}"/>
          </ac:spMkLst>
        </pc:spChg>
      </pc:sldChg>
      <pc:sldChg chg="modSp add">
        <pc:chgData name="CHRISTOPHER BURNSIDE" userId="656e1b5a-56e1-4650-82c6-31e603c1b3ee" providerId="ADAL" clId="{CDA2CDAA-E57A-47E6-B6AD-03BED522B877}" dt="2020-09-14T11:35:45.122" v="1542" actId="20577"/>
        <pc:sldMkLst>
          <pc:docMk/>
          <pc:sldMk cId="902985409" sldId="260"/>
        </pc:sldMkLst>
        <pc:spChg chg="mod">
          <ac:chgData name="CHRISTOPHER BURNSIDE" userId="656e1b5a-56e1-4650-82c6-31e603c1b3ee" providerId="ADAL" clId="{CDA2CDAA-E57A-47E6-B6AD-03BED522B877}" dt="2020-09-14T11:29:35.600" v="241" actId="20577"/>
          <ac:spMkLst>
            <pc:docMk/>
            <pc:sldMk cId="902985409" sldId="260"/>
            <ac:spMk id="2" creationId="{E4E7A433-610D-4AB9-AD52-CB2EC76E87DB}"/>
          </ac:spMkLst>
        </pc:spChg>
        <pc:spChg chg="mod">
          <ac:chgData name="CHRISTOPHER BURNSIDE" userId="656e1b5a-56e1-4650-82c6-31e603c1b3ee" providerId="ADAL" clId="{CDA2CDAA-E57A-47E6-B6AD-03BED522B877}" dt="2020-09-14T11:35:45.122" v="1542" actId="20577"/>
          <ac:spMkLst>
            <pc:docMk/>
            <pc:sldMk cId="902985409" sldId="260"/>
            <ac:spMk id="3" creationId="{22F15FF1-3A6A-43D6-8486-6D3BD1064088}"/>
          </ac:spMkLst>
        </pc:spChg>
      </pc:sldChg>
      <pc:sldChg chg="modSp add ord">
        <pc:chgData name="CHRISTOPHER BURNSIDE" userId="656e1b5a-56e1-4650-82c6-31e603c1b3ee" providerId="ADAL" clId="{CDA2CDAA-E57A-47E6-B6AD-03BED522B877}" dt="2020-09-14T11:42:09.904" v="2142" actId="20577"/>
        <pc:sldMkLst>
          <pc:docMk/>
          <pc:sldMk cId="1748038919" sldId="261"/>
        </pc:sldMkLst>
        <pc:spChg chg="mod">
          <ac:chgData name="CHRISTOPHER BURNSIDE" userId="656e1b5a-56e1-4650-82c6-31e603c1b3ee" providerId="ADAL" clId="{CDA2CDAA-E57A-47E6-B6AD-03BED522B877}" dt="2020-09-14T11:42:09.904" v="2142" actId="20577"/>
          <ac:spMkLst>
            <pc:docMk/>
            <pc:sldMk cId="1748038919" sldId="261"/>
            <ac:spMk id="2" creationId="{857F135B-15CB-4290-8472-5CC98FEC1101}"/>
          </ac:spMkLst>
        </pc:spChg>
        <pc:spChg chg="mod">
          <ac:chgData name="CHRISTOPHER BURNSIDE" userId="656e1b5a-56e1-4650-82c6-31e603c1b3ee" providerId="ADAL" clId="{CDA2CDAA-E57A-47E6-B6AD-03BED522B877}" dt="2020-09-14T11:41:30.980" v="2125" actId="313"/>
          <ac:spMkLst>
            <pc:docMk/>
            <pc:sldMk cId="1748038919" sldId="261"/>
            <ac:spMk id="3" creationId="{129F1E48-B89B-4961-A909-4E822CA4C357}"/>
          </ac:spMkLst>
        </pc:spChg>
      </pc:sldChg>
      <pc:sldChg chg="addSp modSp add ord">
        <pc:chgData name="CHRISTOPHER BURNSIDE" userId="656e1b5a-56e1-4650-82c6-31e603c1b3ee" providerId="ADAL" clId="{CDA2CDAA-E57A-47E6-B6AD-03BED522B877}" dt="2020-09-14T11:42:05.313" v="2134" actId="20577"/>
        <pc:sldMkLst>
          <pc:docMk/>
          <pc:sldMk cId="1219613044" sldId="262"/>
        </pc:sldMkLst>
        <pc:spChg chg="mod">
          <ac:chgData name="CHRISTOPHER BURNSIDE" userId="656e1b5a-56e1-4650-82c6-31e603c1b3ee" providerId="ADAL" clId="{CDA2CDAA-E57A-47E6-B6AD-03BED522B877}" dt="2020-09-14T11:42:05.313" v="2134" actId="20577"/>
          <ac:spMkLst>
            <pc:docMk/>
            <pc:sldMk cId="1219613044" sldId="262"/>
            <ac:spMk id="2" creationId="{857F135B-15CB-4290-8472-5CC98FEC1101}"/>
          </ac:spMkLst>
        </pc:spChg>
        <pc:spChg chg="mod">
          <ac:chgData name="CHRISTOPHER BURNSIDE" userId="656e1b5a-56e1-4650-82c6-31e603c1b3ee" providerId="ADAL" clId="{CDA2CDAA-E57A-47E6-B6AD-03BED522B877}" dt="2020-09-14T11:37:51.889" v="1571" actId="20577"/>
          <ac:spMkLst>
            <pc:docMk/>
            <pc:sldMk cId="1219613044" sldId="262"/>
            <ac:spMk id="3" creationId="{129F1E48-B89B-4961-A909-4E822CA4C357}"/>
          </ac:spMkLst>
        </pc:spChg>
        <pc:picChg chg="add mod">
          <ac:chgData name="CHRISTOPHER BURNSIDE" userId="656e1b5a-56e1-4650-82c6-31e603c1b3ee" providerId="ADAL" clId="{CDA2CDAA-E57A-47E6-B6AD-03BED522B877}" dt="2020-09-14T11:37:24.160" v="1559" actId="1076"/>
          <ac:picMkLst>
            <pc:docMk/>
            <pc:sldMk cId="1219613044" sldId="262"/>
            <ac:picMk id="4" creationId="{0A85B12D-A4E2-41CF-83F5-74C35B1EE4F5}"/>
          </ac:picMkLst>
        </pc:picChg>
      </pc:sldChg>
      <pc:sldChg chg="addSp delSp modSp add">
        <pc:chgData name="CHRISTOPHER BURNSIDE" userId="656e1b5a-56e1-4650-82c6-31e603c1b3ee" providerId="ADAL" clId="{CDA2CDAA-E57A-47E6-B6AD-03BED522B877}" dt="2020-09-14T11:43:20.730" v="2194" actId="20577"/>
        <pc:sldMkLst>
          <pc:docMk/>
          <pc:sldMk cId="201008319" sldId="263"/>
        </pc:sldMkLst>
        <pc:spChg chg="mod">
          <ac:chgData name="CHRISTOPHER BURNSIDE" userId="656e1b5a-56e1-4650-82c6-31e603c1b3ee" providerId="ADAL" clId="{CDA2CDAA-E57A-47E6-B6AD-03BED522B877}" dt="2020-09-14T11:43:20.730" v="2194" actId="20577"/>
          <ac:spMkLst>
            <pc:docMk/>
            <pc:sldMk cId="201008319" sldId="263"/>
            <ac:spMk id="2" creationId="{93016480-92C9-4B93-969D-4FF92E0D51EF}"/>
          </ac:spMkLst>
        </pc:spChg>
        <pc:spChg chg="del">
          <ac:chgData name="CHRISTOPHER BURNSIDE" userId="656e1b5a-56e1-4650-82c6-31e603c1b3ee" providerId="ADAL" clId="{CDA2CDAA-E57A-47E6-B6AD-03BED522B877}" dt="2020-09-14T11:42:39.752" v="2145" actId="478"/>
          <ac:spMkLst>
            <pc:docMk/>
            <pc:sldMk cId="201008319" sldId="263"/>
            <ac:spMk id="3" creationId="{EB5C9F41-96D8-49BA-BF41-9BE64F1812E7}"/>
          </ac:spMkLst>
        </pc:spChg>
        <pc:spChg chg="add">
          <ac:chgData name="CHRISTOPHER BURNSIDE" userId="656e1b5a-56e1-4650-82c6-31e603c1b3ee" providerId="ADAL" clId="{CDA2CDAA-E57A-47E6-B6AD-03BED522B877}" dt="2020-09-14T11:42:36.695" v="2144"/>
          <ac:spMkLst>
            <pc:docMk/>
            <pc:sldMk cId="201008319" sldId="263"/>
            <ac:spMk id="7" creationId="{12D48846-880A-4CD6-B9C0-AAC2708D5A6E}"/>
          </ac:spMkLst>
        </pc:spChg>
        <pc:spChg chg="add">
          <ac:chgData name="CHRISTOPHER BURNSIDE" userId="656e1b5a-56e1-4650-82c6-31e603c1b3ee" providerId="ADAL" clId="{CDA2CDAA-E57A-47E6-B6AD-03BED522B877}" dt="2020-09-14T11:42:36.695" v="2144"/>
          <ac:spMkLst>
            <pc:docMk/>
            <pc:sldMk cId="201008319" sldId="263"/>
            <ac:spMk id="8" creationId="{AEBB1F82-AA4E-4D1C-BC9F-594782A26E97}"/>
          </ac:spMkLst>
        </pc:spChg>
        <pc:spChg chg="add">
          <ac:chgData name="CHRISTOPHER BURNSIDE" userId="656e1b5a-56e1-4650-82c6-31e603c1b3ee" providerId="ADAL" clId="{CDA2CDAA-E57A-47E6-B6AD-03BED522B877}" dt="2020-09-14T11:42:36.695" v="2144"/>
          <ac:spMkLst>
            <pc:docMk/>
            <pc:sldMk cId="201008319" sldId="263"/>
            <ac:spMk id="9" creationId="{A767E7F1-5A39-419A-AF6A-DF802C46EE9F}"/>
          </ac:spMkLst>
        </pc:spChg>
        <pc:picChg chg="add">
          <ac:chgData name="CHRISTOPHER BURNSIDE" userId="656e1b5a-56e1-4650-82c6-31e603c1b3ee" providerId="ADAL" clId="{CDA2CDAA-E57A-47E6-B6AD-03BED522B877}" dt="2020-09-14T11:42:36.695" v="2144"/>
          <ac:picMkLst>
            <pc:docMk/>
            <pc:sldMk cId="201008319" sldId="263"/>
            <ac:picMk id="4" creationId="{DE66D5D8-5C94-4276-8DC3-DCD9123C5347}"/>
          </ac:picMkLst>
        </pc:picChg>
        <pc:picChg chg="add">
          <ac:chgData name="CHRISTOPHER BURNSIDE" userId="656e1b5a-56e1-4650-82c6-31e603c1b3ee" providerId="ADAL" clId="{CDA2CDAA-E57A-47E6-B6AD-03BED522B877}" dt="2020-09-14T11:42:36.695" v="2144"/>
          <ac:picMkLst>
            <pc:docMk/>
            <pc:sldMk cId="201008319" sldId="263"/>
            <ac:picMk id="5" creationId="{4F1D7BFE-D52B-499A-A81D-C0CB7B4823E6}"/>
          </ac:picMkLst>
        </pc:picChg>
        <pc:picChg chg="add">
          <ac:chgData name="CHRISTOPHER BURNSIDE" userId="656e1b5a-56e1-4650-82c6-31e603c1b3ee" providerId="ADAL" clId="{CDA2CDAA-E57A-47E6-B6AD-03BED522B877}" dt="2020-09-14T11:42:36.695" v="2144"/>
          <ac:picMkLst>
            <pc:docMk/>
            <pc:sldMk cId="201008319" sldId="263"/>
            <ac:picMk id="6" creationId="{E140B928-63BA-44C0-A707-B5E3CDEB77CF}"/>
          </ac:picMkLst>
        </pc:picChg>
      </pc:sldChg>
      <pc:sldChg chg="modSp add">
        <pc:chgData name="CHRISTOPHER BURNSIDE" userId="656e1b5a-56e1-4650-82c6-31e603c1b3ee" providerId="ADAL" clId="{CDA2CDAA-E57A-47E6-B6AD-03BED522B877}" dt="2020-09-14T11:48:43.031" v="2222" actId="27636"/>
        <pc:sldMkLst>
          <pc:docMk/>
          <pc:sldMk cId="595496103" sldId="264"/>
        </pc:sldMkLst>
        <pc:spChg chg="mod">
          <ac:chgData name="CHRISTOPHER BURNSIDE" userId="656e1b5a-56e1-4650-82c6-31e603c1b3ee" providerId="ADAL" clId="{CDA2CDAA-E57A-47E6-B6AD-03BED522B877}" dt="2020-09-14T11:48:33.321" v="2220" actId="20577"/>
          <ac:spMkLst>
            <pc:docMk/>
            <pc:sldMk cId="595496103" sldId="264"/>
            <ac:spMk id="2" creationId="{3210642D-6942-4764-8194-B381AAFB8589}"/>
          </ac:spMkLst>
        </pc:spChg>
        <pc:spChg chg="mod">
          <ac:chgData name="CHRISTOPHER BURNSIDE" userId="656e1b5a-56e1-4650-82c6-31e603c1b3ee" providerId="ADAL" clId="{CDA2CDAA-E57A-47E6-B6AD-03BED522B877}" dt="2020-09-14T11:48:43.031" v="2222" actId="27636"/>
          <ac:spMkLst>
            <pc:docMk/>
            <pc:sldMk cId="595496103" sldId="264"/>
            <ac:spMk id="3" creationId="{04F764F9-D5D2-4DA7-BDBF-ED7ABDBDDDA2}"/>
          </ac:spMkLst>
        </pc:spChg>
      </pc:sldChg>
      <pc:sldChg chg="addSp modSp add">
        <pc:chgData name="CHRISTOPHER BURNSIDE" userId="656e1b5a-56e1-4650-82c6-31e603c1b3ee" providerId="ADAL" clId="{CDA2CDAA-E57A-47E6-B6AD-03BED522B877}" dt="2020-09-14T11:55:51.703" v="2485" actId="115"/>
        <pc:sldMkLst>
          <pc:docMk/>
          <pc:sldMk cId="3896595721" sldId="265"/>
        </pc:sldMkLst>
        <pc:spChg chg="mod">
          <ac:chgData name="CHRISTOPHER BURNSIDE" userId="656e1b5a-56e1-4650-82c6-31e603c1b3ee" providerId="ADAL" clId="{CDA2CDAA-E57A-47E6-B6AD-03BED522B877}" dt="2020-09-14T11:53:59.378" v="2261" actId="20577"/>
          <ac:spMkLst>
            <pc:docMk/>
            <pc:sldMk cId="3896595721" sldId="265"/>
            <ac:spMk id="2" creationId="{C2437819-C2C9-4892-B729-527CBB2F0EF8}"/>
          </ac:spMkLst>
        </pc:spChg>
        <pc:spChg chg="mod">
          <ac:chgData name="CHRISTOPHER BURNSIDE" userId="656e1b5a-56e1-4650-82c6-31e603c1b3ee" providerId="ADAL" clId="{CDA2CDAA-E57A-47E6-B6AD-03BED522B877}" dt="2020-09-14T11:55:51.703" v="2485" actId="115"/>
          <ac:spMkLst>
            <pc:docMk/>
            <pc:sldMk cId="3896595721" sldId="265"/>
            <ac:spMk id="3" creationId="{D51A7881-6E2F-4528-97B9-435D12485CEA}"/>
          </ac:spMkLst>
        </pc:spChg>
        <pc:picChg chg="add mod">
          <ac:chgData name="CHRISTOPHER BURNSIDE" userId="656e1b5a-56e1-4650-82c6-31e603c1b3ee" providerId="ADAL" clId="{CDA2CDAA-E57A-47E6-B6AD-03BED522B877}" dt="2020-09-14T11:53:44.409" v="2231" actId="1076"/>
          <ac:picMkLst>
            <pc:docMk/>
            <pc:sldMk cId="3896595721" sldId="265"/>
            <ac:picMk id="4" creationId="{77282E82-CA40-4E82-8102-7B33397A61DF}"/>
          </ac:picMkLst>
        </pc:picChg>
      </pc:sldChg>
      <pc:sldChg chg="modSp add">
        <pc:chgData name="CHRISTOPHER BURNSIDE" userId="656e1b5a-56e1-4650-82c6-31e603c1b3ee" providerId="ADAL" clId="{CDA2CDAA-E57A-47E6-B6AD-03BED522B877}" dt="2020-09-14T12:01:46.388" v="3172" actId="20577"/>
        <pc:sldMkLst>
          <pc:docMk/>
          <pc:sldMk cId="2729668523" sldId="266"/>
        </pc:sldMkLst>
        <pc:spChg chg="mod">
          <ac:chgData name="CHRISTOPHER BURNSIDE" userId="656e1b5a-56e1-4650-82c6-31e603c1b3ee" providerId="ADAL" clId="{CDA2CDAA-E57A-47E6-B6AD-03BED522B877}" dt="2020-09-14T11:57:29.151" v="2500" actId="20577"/>
          <ac:spMkLst>
            <pc:docMk/>
            <pc:sldMk cId="2729668523" sldId="266"/>
            <ac:spMk id="2" creationId="{F93EE008-A453-422A-AA63-154AF4DF504A}"/>
          </ac:spMkLst>
        </pc:spChg>
        <pc:spChg chg="mod">
          <ac:chgData name="CHRISTOPHER BURNSIDE" userId="656e1b5a-56e1-4650-82c6-31e603c1b3ee" providerId="ADAL" clId="{CDA2CDAA-E57A-47E6-B6AD-03BED522B877}" dt="2020-09-14T12:01:46.388" v="3172" actId="20577"/>
          <ac:spMkLst>
            <pc:docMk/>
            <pc:sldMk cId="2729668523" sldId="266"/>
            <ac:spMk id="3" creationId="{3E76C68F-4485-4F03-8181-53431B67A64C}"/>
          </ac:spMkLst>
        </pc:spChg>
      </pc:sldChg>
      <pc:sldChg chg="addSp modSp add">
        <pc:chgData name="CHRISTOPHER BURNSIDE" userId="656e1b5a-56e1-4650-82c6-31e603c1b3ee" providerId="ADAL" clId="{CDA2CDAA-E57A-47E6-B6AD-03BED522B877}" dt="2020-09-14T12:04:04.388" v="3364" actId="20577"/>
        <pc:sldMkLst>
          <pc:docMk/>
          <pc:sldMk cId="1335239959" sldId="267"/>
        </pc:sldMkLst>
        <pc:spChg chg="mod">
          <ac:chgData name="CHRISTOPHER BURNSIDE" userId="656e1b5a-56e1-4650-82c6-31e603c1b3ee" providerId="ADAL" clId="{CDA2CDAA-E57A-47E6-B6AD-03BED522B877}" dt="2020-09-14T12:02:55.987" v="3235" actId="20577"/>
          <ac:spMkLst>
            <pc:docMk/>
            <pc:sldMk cId="1335239959" sldId="267"/>
            <ac:spMk id="2" creationId="{FA01EC3D-A41A-4230-8669-E79EFB7486A2}"/>
          </ac:spMkLst>
        </pc:spChg>
        <pc:spChg chg="mod">
          <ac:chgData name="CHRISTOPHER BURNSIDE" userId="656e1b5a-56e1-4650-82c6-31e603c1b3ee" providerId="ADAL" clId="{CDA2CDAA-E57A-47E6-B6AD-03BED522B877}" dt="2020-09-14T12:04:04.388" v="3364" actId="20577"/>
          <ac:spMkLst>
            <pc:docMk/>
            <pc:sldMk cId="1335239959" sldId="267"/>
            <ac:spMk id="3" creationId="{17BA8324-0DB7-44F4-AB3B-09F4B68EC85C}"/>
          </ac:spMkLst>
        </pc:spChg>
        <pc:picChg chg="add mod">
          <ac:chgData name="CHRISTOPHER BURNSIDE" userId="656e1b5a-56e1-4650-82c6-31e603c1b3ee" providerId="ADAL" clId="{CDA2CDAA-E57A-47E6-B6AD-03BED522B877}" dt="2020-09-14T12:02:39.435" v="3221" actId="1076"/>
          <ac:picMkLst>
            <pc:docMk/>
            <pc:sldMk cId="1335239959" sldId="267"/>
            <ac:picMk id="4" creationId="{EFB93FDA-CD05-4226-A170-F20E90A5563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4E8259-7071-4D61-838D-29CD410A9111}" type="datetimeFigureOut">
              <a:rPr lang="en-US" smtClean="0"/>
              <a:t>9/15/2020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6E1468-4E3B-4680-9D04-CD830FB20938}" type="slidenum">
              <a:rPr lang="en-US" smtClean="0"/>
              <a:t>‹#›</a:t>
            </a:fld>
            <a:endParaRPr lang="en-US"/>
          </a:p>
        </p:txBody>
      </p:sp>
    </p:spTree>
    <p:extLst>
      <p:ext uri="{BB962C8B-B14F-4D97-AF65-F5344CB8AC3E}">
        <p14:creationId xmlns:p14="http://schemas.microsoft.com/office/powerpoint/2010/main" val="534434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8D7FB-4C94-4487-ACB7-D5BE52055A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283B3D-F0DF-42B3-AE2D-66AF30CAF8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C0D0F4-7440-4318-8ABB-F1F8F6259880}"/>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220D5244-C16F-46A0-97F8-C3A5C8947C02}"/>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6AB6A80C-5AE7-4648-89AF-57380EC80A36}"/>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3398246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B6BA7-DA5E-41FD-B276-D461427D1E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A2D2AE-EF77-4792-8C2F-DA8106821C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DC79D-998C-4271-BFF2-537C74A38871}"/>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C9D5A5AA-B3CE-40FF-A16D-E14D59A9EB09}"/>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8B36C1FC-C013-415E-85CA-170410DEA2B5}"/>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3123001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4C8A4-A43F-4A3A-929F-BA57101C73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D90A46-E80A-4EC7-989A-BDC34121D6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293BB5-1D5C-4001-81D8-622161FA5ADA}"/>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A955E7AC-9132-4FC7-A1E9-DF372E41D002}"/>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6F70D101-86C3-4602-8405-7029F2BAF40F}"/>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2365078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43F22-C834-4ADC-A090-90B7133055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08CC81-BEF1-476C-8151-C2D40E9208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43E25B-D760-4822-9D8A-759C8D3FEF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ABB77C-2016-43FF-9D02-820E3E882D2E}"/>
              </a:ext>
            </a:extLst>
          </p:cNvPr>
          <p:cNvSpPr>
            <a:spLocks noGrp="1"/>
          </p:cNvSpPr>
          <p:nvPr>
            <p:ph type="dt" sz="half" idx="10"/>
          </p:nvPr>
        </p:nvSpPr>
        <p:spPr/>
        <p:txBody>
          <a:bodyPr/>
          <a:lstStyle/>
          <a:p>
            <a:r>
              <a:rPr lang="en-US"/>
              <a:t>9/16/2020</a:t>
            </a:r>
          </a:p>
        </p:txBody>
      </p:sp>
      <p:sp>
        <p:nvSpPr>
          <p:cNvPr id="6" name="Footer Placeholder 5">
            <a:extLst>
              <a:ext uri="{FF2B5EF4-FFF2-40B4-BE49-F238E27FC236}">
                <a16:creationId xmlns:a16="http://schemas.microsoft.com/office/drawing/2014/main" id="{E18AD288-66B6-4809-9320-067BD49F9039}"/>
              </a:ext>
            </a:extLst>
          </p:cNvPr>
          <p:cNvSpPr>
            <a:spLocks noGrp="1"/>
          </p:cNvSpPr>
          <p:nvPr>
            <p:ph type="ftr" sz="quarter" idx="11"/>
          </p:nvPr>
        </p:nvSpPr>
        <p:spPr/>
        <p:txBody>
          <a:bodyPr/>
          <a:lstStyle/>
          <a:p>
            <a:r>
              <a:rPr lang="en-US"/>
              <a:t>Statement A: Approved for public release; distribution is unlimited.</a:t>
            </a:r>
          </a:p>
        </p:txBody>
      </p:sp>
      <p:sp>
        <p:nvSpPr>
          <p:cNvPr id="7" name="Slide Number Placeholder 6">
            <a:extLst>
              <a:ext uri="{FF2B5EF4-FFF2-40B4-BE49-F238E27FC236}">
                <a16:creationId xmlns:a16="http://schemas.microsoft.com/office/drawing/2014/main" id="{AEA1665E-B24D-47C7-A204-AF1E20F7497A}"/>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598134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7E839-E5D9-4F44-A1DD-C497092700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A489BD-1529-454B-AAFC-0BAED81D6D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7052F0-EBA9-4567-A9EC-FEFD43B3AE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286314-5578-4D4B-BD15-C18A69273A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15534D-4E98-4CC0-8626-731C4F1F19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685952-0376-4227-B07C-D787F74D9D5B}"/>
              </a:ext>
            </a:extLst>
          </p:cNvPr>
          <p:cNvSpPr>
            <a:spLocks noGrp="1"/>
          </p:cNvSpPr>
          <p:nvPr>
            <p:ph type="dt" sz="half" idx="10"/>
          </p:nvPr>
        </p:nvSpPr>
        <p:spPr/>
        <p:txBody>
          <a:bodyPr/>
          <a:lstStyle/>
          <a:p>
            <a:r>
              <a:rPr lang="en-US"/>
              <a:t>9/16/2020</a:t>
            </a:r>
          </a:p>
        </p:txBody>
      </p:sp>
      <p:sp>
        <p:nvSpPr>
          <p:cNvPr id="8" name="Footer Placeholder 7">
            <a:extLst>
              <a:ext uri="{FF2B5EF4-FFF2-40B4-BE49-F238E27FC236}">
                <a16:creationId xmlns:a16="http://schemas.microsoft.com/office/drawing/2014/main" id="{C9D55AA3-DD7E-4FE8-9B04-EA084FBAAF6E}"/>
              </a:ext>
            </a:extLst>
          </p:cNvPr>
          <p:cNvSpPr>
            <a:spLocks noGrp="1"/>
          </p:cNvSpPr>
          <p:nvPr>
            <p:ph type="ftr" sz="quarter" idx="11"/>
          </p:nvPr>
        </p:nvSpPr>
        <p:spPr/>
        <p:txBody>
          <a:bodyPr/>
          <a:lstStyle/>
          <a:p>
            <a:r>
              <a:rPr lang="en-US"/>
              <a:t>Statement A: Approved for public release; distribution is unlimited.</a:t>
            </a:r>
          </a:p>
        </p:txBody>
      </p:sp>
      <p:sp>
        <p:nvSpPr>
          <p:cNvPr id="9" name="Slide Number Placeholder 8">
            <a:extLst>
              <a:ext uri="{FF2B5EF4-FFF2-40B4-BE49-F238E27FC236}">
                <a16:creationId xmlns:a16="http://schemas.microsoft.com/office/drawing/2014/main" id="{D0CA178E-43F5-4002-8D3D-4E836DF11B8A}"/>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1246862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254C2-246E-439E-B034-3CED5B8C9F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E4F210-49FE-4782-9205-E348EC766640}"/>
              </a:ext>
            </a:extLst>
          </p:cNvPr>
          <p:cNvSpPr>
            <a:spLocks noGrp="1"/>
          </p:cNvSpPr>
          <p:nvPr>
            <p:ph type="dt" sz="half" idx="10"/>
          </p:nvPr>
        </p:nvSpPr>
        <p:spPr/>
        <p:txBody>
          <a:bodyPr/>
          <a:lstStyle/>
          <a:p>
            <a:r>
              <a:rPr lang="en-US"/>
              <a:t>9/16/2020</a:t>
            </a:r>
          </a:p>
        </p:txBody>
      </p:sp>
      <p:sp>
        <p:nvSpPr>
          <p:cNvPr id="4" name="Footer Placeholder 3">
            <a:extLst>
              <a:ext uri="{FF2B5EF4-FFF2-40B4-BE49-F238E27FC236}">
                <a16:creationId xmlns:a16="http://schemas.microsoft.com/office/drawing/2014/main" id="{EB676982-FE4C-49D8-8E0F-B39284097822}"/>
              </a:ext>
            </a:extLst>
          </p:cNvPr>
          <p:cNvSpPr>
            <a:spLocks noGrp="1"/>
          </p:cNvSpPr>
          <p:nvPr>
            <p:ph type="ftr" sz="quarter" idx="11"/>
          </p:nvPr>
        </p:nvSpPr>
        <p:spPr/>
        <p:txBody>
          <a:bodyPr/>
          <a:lstStyle/>
          <a:p>
            <a:r>
              <a:rPr lang="en-US"/>
              <a:t>Statement A: Approved for public release; distribution is unlimited.</a:t>
            </a:r>
          </a:p>
        </p:txBody>
      </p:sp>
      <p:sp>
        <p:nvSpPr>
          <p:cNvPr id="5" name="Slide Number Placeholder 4">
            <a:extLst>
              <a:ext uri="{FF2B5EF4-FFF2-40B4-BE49-F238E27FC236}">
                <a16:creationId xmlns:a16="http://schemas.microsoft.com/office/drawing/2014/main" id="{18229F53-1483-49A3-9543-C617563F7FDC}"/>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3033807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B244F1-7FF5-4DAB-98D2-3C404D79C87E}"/>
              </a:ext>
            </a:extLst>
          </p:cNvPr>
          <p:cNvSpPr>
            <a:spLocks noGrp="1"/>
          </p:cNvSpPr>
          <p:nvPr>
            <p:ph type="dt" sz="half" idx="10"/>
          </p:nvPr>
        </p:nvSpPr>
        <p:spPr/>
        <p:txBody>
          <a:bodyPr/>
          <a:lstStyle/>
          <a:p>
            <a:r>
              <a:rPr lang="en-US"/>
              <a:t>9/16/2020</a:t>
            </a:r>
          </a:p>
        </p:txBody>
      </p:sp>
      <p:sp>
        <p:nvSpPr>
          <p:cNvPr id="3" name="Footer Placeholder 2">
            <a:extLst>
              <a:ext uri="{FF2B5EF4-FFF2-40B4-BE49-F238E27FC236}">
                <a16:creationId xmlns:a16="http://schemas.microsoft.com/office/drawing/2014/main" id="{7A45EBD2-0775-4228-B4BC-279A41F50E67}"/>
              </a:ext>
            </a:extLst>
          </p:cNvPr>
          <p:cNvSpPr>
            <a:spLocks noGrp="1"/>
          </p:cNvSpPr>
          <p:nvPr>
            <p:ph type="ftr" sz="quarter" idx="11"/>
          </p:nvPr>
        </p:nvSpPr>
        <p:spPr/>
        <p:txBody>
          <a:bodyPr/>
          <a:lstStyle/>
          <a:p>
            <a:r>
              <a:rPr lang="en-US"/>
              <a:t>Statement A: Approved for public release; distribution is unlimited.</a:t>
            </a:r>
          </a:p>
        </p:txBody>
      </p:sp>
      <p:sp>
        <p:nvSpPr>
          <p:cNvPr id="4" name="Slide Number Placeholder 3">
            <a:extLst>
              <a:ext uri="{FF2B5EF4-FFF2-40B4-BE49-F238E27FC236}">
                <a16:creationId xmlns:a16="http://schemas.microsoft.com/office/drawing/2014/main" id="{5681EAF5-7067-48EF-83F6-03E2EC78C0C6}"/>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3432808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BCC7B-7879-4C86-AA87-73E081E274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553C43-EFA0-467D-82BF-DC9792D5A1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6A80D-6FA9-47AA-A3E2-AA82CEB62D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F3A540-4765-4EB0-B22F-2D5DF28E94E5}"/>
              </a:ext>
            </a:extLst>
          </p:cNvPr>
          <p:cNvSpPr>
            <a:spLocks noGrp="1"/>
          </p:cNvSpPr>
          <p:nvPr>
            <p:ph type="dt" sz="half" idx="10"/>
          </p:nvPr>
        </p:nvSpPr>
        <p:spPr/>
        <p:txBody>
          <a:bodyPr/>
          <a:lstStyle/>
          <a:p>
            <a:r>
              <a:rPr lang="en-US"/>
              <a:t>9/16/2020</a:t>
            </a:r>
          </a:p>
        </p:txBody>
      </p:sp>
      <p:sp>
        <p:nvSpPr>
          <p:cNvPr id="6" name="Footer Placeholder 5">
            <a:extLst>
              <a:ext uri="{FF2B5EF4-FFF2-40B4-BE49-F238E27FC236}">
                <a16:creationId xmlns:a16="http://schemas.microsoft.com/office/drawing/2014/main" id="{7ECCA1F7-3C85-4155-9B6A-809066FC8E17}"/>
              </a:ext>
            </a:extLst>
          </p:cNvPr>
          <p:cNvSpPr>
            <a:spLocks noGrp="1"/>
          </p:cNvSpPr>
          <p:nvPr>
            <p:ph type="ftr" sz="quarter" idx="11"/>
          </p:nvPr>
        </p:nvSpPr>
        <p:spPr/>
        <p:txBody>
          <a:bodyPr/>
          <a:lstStyle/>
          <a:p>
            <a:r>
              <a:rPr lang="en-US"/>
              <a:t>Statement A: Approved for public release; distribution is unlimited.</a:t>
            </a:r>
          </a:p>
        </p:txBody>
      </p:sp>
      <p:sp>
        <p:nvSpPr>
          <p:cNvPr id="7" name="Slide Number Placeholder 6">
            <a:extLst>
              <a:ext uri="{FF2B5EF4-FFF2-40B4-BE49-F238E27FC236}">
                <a16:creationId xmlns:a16="http://schemas.microsoft.com/office/drawing/2014/main" id="{A2F398D0-DC55-4881-B67D-1187D480D4C3}"/>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2215304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D08C1-C0D7-4E43-A646-04F3CB0427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9EBF82-CC68-447B-86FE-2B2BEB0396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BE37CD-5430-42CC-BF24-44C46B80D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41B44F-7E5D-4223-B21C-8A6726978DC1}"/>
              </a:ext>
            </a:extLst>
          </p:cNvPr>
          <p:cNvSpPr>
            <a:spLocks noGrp="1"/>
          </p:cNvSpPr>
          <p:nvPr>
            <p:ph type="dt" sz="half" idx="10"/>
          </p:nvPr>
        </p:nvSpPr>
        <p:spPr/>
        <p:txBody>
          <a:bodyPr/>
          <a:lstStyle/>
          <a:p>
            <a:r>
              <a:rPr lang="en-US"/>
              <a:t>9/16/2020</a:t>
            </a:r>
          </a:p>
        </p:txBody>
      </p:sp>
      <p:sp>
        <p:nvSpPr>
          <p:cNvPr id="6" name="Footer Placeholder 5">
            <a:extLst>
              <a:ext uri="{FF2B5EF4-FFF2-40B4-BE49-F238E27FC236}">
                <a16:creationId xmlns:a16="http://schemas.microsoft.com/office/drawing/2014/main" id="{B353D504-90D9-44A4-9EE0-64220329302A}"/>
              </a:ext>
            </a:extLst>
          </p:cNvPr>
          <p:cNvSpPr>
            <a:spLocks noGrp="1"/>
          </p:cNvSpPr>
          <p:nvPr>
            <p:ph type="ftr" sz="quarter" idx="11"/>
          </p:nvPr>
        </p:nvSpPr>
        <p:spPr/>
        <p:txBody>
          <a:bodyPr/>
          <a:lstStyle/>
          <a:p>
            <a:r>
              <a:rPr lang="en-US"/>
              <a:t>Statement A: Approved for public release; distribution is unlimited.</a:t>
            </a:r>
          </a:p>
        </p:txBody>
      </p:sp>
      <p:sp>
        <p:nvSpPr>
          <p:cNvPr id="7" name="Slide Number Placeholder 6">
            <a:extLst>
              <a:ext uri="{FF2B5EF4-FFF2-40B4-BE49-F238E27FC236}">
                <a16:creationId xmlns:a16="http://schemas.microsoft.com/office/drawing/2014/main" id="{D31B0FD5-5C57-44F4-AD18-6F6AF4E24076}"/>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3938235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1E94-310A-4F7D-8C08-D41B434A8D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D1B5F7-95FE-412C-9815-F476F5DC91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44C04E-CB59-42E0-908D-6D0C03456992}"/>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ECEE062A-B926-49EF-A9DC-0EDA3D5EF78E}"/>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8790F8DB-5B8D-4C2A-A521-DEA3B17518A1}"/>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2579899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970A2B-BAC5-4558-B54A-6BEA2AD310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290684-2D9B-4662-89C9-488E2CD26D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5ED78B-B4A7-46A1-9547-C4604F8093CE}"/>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5645BD20-CABC-4D92-A1E1-A99F32B75D1C}"/>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F0EBCAFC-8BED-4272-B047-245F08A8E90D}"/>
              </a:ext>
            </a:extLst>
          </p:cNvPr>
          <p:cNvSpPr>
            <a:spLocks noGrp="1"/>
          </p:cNvSpPr>
          <p:nvPr>
            <p:ph type="sldNum" sz="quarter" idx="12"/>
          </p:nvPr>
        </p:nvSpPr>
        <p:spPr/>
        <p:txBody>
          <a:bodyPr/>
          <a:lstStyle/>
          <a:p>
            <a:fld id="{D151D391-9FA4-4377-BA08-8971AA23FC39}" type="slidenum">
              <a:rPr lang="en-US" smtClean="0"/>
              <a:t>‹#›</a:t>
            </a:fld>
            <a:endParaRPr lang="en-US"/>
          </a:p>
        </p:txBody>
      </p:sp>
    </p:spTree>
    <p:extLst>
      <p:ext uri="{BB962C8B-B14F-4D97-AF65-F5344CB8AC3E}">
        <p14:creationId xmlns:p14="http://schemas.microsoft.com/office/powerpoint/2010/main" val="1322968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B8F65-2914-4F8D-93DB-826B4BCF7523}"/>
              </a:ext>
            </a:extLst>
          </p:cNvPr>
          <p:cNvSpPr>
            <a:spLocks noGrp="1"/>
          </p:cNvSpPr>
          <p:nvPr>
            <p:ph type="title"/>
          </p:nvPr>
        </p:nvSpPr>
        <p:spPr>
          <a:xfrm>
            <a:off x="73428" y="92968"/>
            <a:ext cx="10422775" cy="82143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D6009A-3373-40D9-8577-85E2D1C7E62E}"/>
              </a:ext>
            </a:extLst>
          </p:cNvPr>
          <p:cNvSpPr>
            <a:spLocks noGrp="1"/>
          </p:cNvSpPr>
          <p:nvPr>
            <p:ph type="body" idx="1"/>
          </p:nvPr>
        </p:nvSpPr>
        <p:spPr>
          <a:xfrm>
            <a:off x="249381" y="1174877"/>
            <a:ext cx="11659985" cy="500208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80F356C-1BD8-4F72-B24C-863053B836EB}"/>
              </a:ext>
            </a:extLst>
          </p:cNvPr>
          <p:cNvSpPr>
            <a:spLocks noGrp="1"/>
          </p:cNvSpPr>
          <p:nvPr>
            <p:ph type="dt" sz="half" idx="2"/>
          </p:nvPr>
        </p:nvSpPr>
        <p:spPr>
          <a:xfrm>
            <a:off x="249381" y="643602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9/16/2020</a:t>
            </a:r>
          </a:p>
        </p:txBody>
      </p:sp>
      <p:sp>
        <p:nvSpPr>
          <p:cNvPr id="5" name="Footer Placeholder 4">
            <a:extLst>
              <a:ext uri="{FF2B5EF4-FFF2-40B4-BE49-F238E27FC236}">
                <a16:creationId xmlns:a16="http://schemas.microsoft.com/office/drawing/2014/main" id="{2DF20BED-2021-4192-956D-B1274E7C41B8}"/>
              </a:ext>
            </a:extLst>
          </p:cNvPr>
          <p:cNvSpPr>
            <a:spLocks noGrp="1"/>
          </p:cNvSpPr>
          <p:nvPr>
            <p:ph type="ftr" sz="quarter" idx="3"/>
          </p:nvPr>
        </p:nvSpPr>
        <p:spPr>
          <a:xfrm>
            <a:off x="4038600" y="643602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3D9622A2-833B-4F0E-B888-FF5B8F1702D5}"/>
              </a:ext>
            </a:extLst>
          </p:cNvPr>
          <p:cNvSpPr>
            <a:spLocks noGrp="1"/>
          </p:cNvSpPr>
          <p:nvPr>
            <p:ph type="sldNum" sz="quarter" idx="4"/>
          </p:nvPr>
        </p:nvSpPr>
        <p:spPr>
          <a:xfrm>
            <a:off x="9166166" y="643602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51D391-9FA4-4377-BA08-8971AA23FC39}" type="slidenum">
              <a:rPr lang="en-US" smtClean="0"/>
              <a:t>‹#›</a:t>
            </a:fld>
            <a:endParaRPr lang="en-US"/>
          </a:p>
        </p:txBody>
      </p:sp>
      <p:cxnSp>
        <p:nvCxnSpPr>
          <p:cNvPr id="7" name="Straight Connector 6">
            <a:extLst>
              <a:ext uri="{FF2B5EF4-FFF2-40B4-BE49-F238E27FC236}">
                <a16:creationId xmlns:a16="http://schemas.microsoft.com/office/drawing/2014/main" id="{488D358A-7A08-4529-89E7-6FFB514E5EBC}"/>
              </a:ext>
            </a:extLst>
          </p:cNvPr>
          <p:cNvCxnSpPr/>
          <p:nvPr userDrawn="1"/>
        </p:nvCxnSpPr>
        <p:spPr>
          <a:xfrm>
            <a:off x="0" y="996043"/>
            <a:ext cx="12192000" cy="1"/>
          </a:xfrm>
          <a:prstGeom prst="line">
            <a:avLst/>
          </a:prstGeom>
          <a:ln w="44450"/>
        </p:spPr>
        <p:style>
          <a:lnRef idx="3">
            <a:schemeClr val="accent4"/>
          </a:lnRef>
          <a:fillRef idx="0">
            <a:schemeClr val="accent4"/>
          </a:fillRef>
          <a:effectRef idx="2">
            <a:schemeClr val="accent4"/>
          </a:effectRef>
          <a:fontRef idx="minor">
            <a:schemeClr val="tx1"/>
          </a:fontRef>
        </p:style>
      </p:cxnSp>
      <p:cxnSp>
        <p:nvCxnSpPr>
          <p:cNvPr id="8" name="Straight Connector 7">
            <a:extLst>
              <a:ext uri="{FF2B5EF4-FFF2-40B4-BE49-F238E27FC236}">
                <a16:creationId xmlns:a16="http://schemas.microsoft.com/office/drawing/2014/main" id="{A2326FA3-0229-4E1E-B1B3-1F717FC2DF47}"/>
              </a:ext>
            </a:extLst>
          </p:cNvPr>
          <p:cNvCxnSpPr/>
          <p:nvPr userDrawn="1"/>
        </p:nvCxnSpPr>
        <p:spPr>
          <a:xfrm>
            <a:off x="0" y="6379936"/>
            <a:ext cx="12192000" cy="1"/>
          </a:xfrm>
          <a:prstGeom prst="line">
            <a:avLst/>
          </a:prstGeom>
          <a:ln w="44450"/>
        </p:spPr>
        <p:style>
          <a:lnRef idx="3">
            <a:schemeClr val="accent4"/>
          </a:lnRef>
          <a:fillRef idx="0">
            <a:schemeClr val="accent4"/>
          </a:fillRef>
          <a:effectRef idx="2">
            <a:schemeClr val="accent4"/>
          </a:effectRef>
          <a:fontRef idx="minor">
            <a:schemeClr val="tx1"/>
          </a:fontRef>
        </p:style>
      </p:cxnSp>
      <p:pic>
        <p:nvPicPr>
          <p:cNvPr id="10" name="Picture 9">
            <a:extLst>
              <a:ext uri="{FF2B5EF4-FFF2-40B4-BE49-F238E27FC236}">
                <a16:creationId xmlns:a16="http://schemas.microsoft.com/office/drawing/2014/main" id="{591144A9-AE2E-4E5A-A4ED-1C770F8FA72F}"/>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25510" t="7063" r="24927" b="8849"/>
          <a:stretch/>
        </p:blipFill>
        <p:spPr>
          <a:xfrm>
            <a:off x="10845338" y="52601"/>
            <a:ext cx="1019694" cy="865019"/>
          </a:xfrm>
          <a:prstGeom prst="rect">
            <a:avLst/>
          </a:prstGeom>
        </p:spPr>
      </p:pic>
    </p:spTree>
    <p:extLst>
      <p:ext uri="{BB962C8B-B14F-4D97-AF65-F5344CB8AC3E}">
        <p14:creationId xmlns:p14="http://schemas.microsoft.com/office/powerpoint/2010/main" val="3061769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7F29-752F-4F25-9A8A-2F6D9C4486BA}"/>
              </a:ext>
            </a:extLst>
          </p:cNvPr>
          <p:cNvSpPr>
            <a:spLocks noGrp="1"/>
          </p:cNvSpPr>
          <p:nvPr>
            <p:ph type="ctrTitle"/>
          </p:nvPr>
        </p:nvSpPr>
        <p:spPr>
          <a:xfrm>
            <a:off x="306659" y="1122363"/>
            <a:ext cx="11602843" cy="2387600"/>
          </a:xfrm>
        </p:spPr>
        <p:txBody>
          <a:bodyPr>
            <a:normAutofit fontScale="90000"/>
          </a:bodyPr>
          <a:lstStyle/>
          <a:p>
            <a:r>
              <a:rPr lang="en-US" dirty="0"/>
              <a:t>Spacecraft Propulsion System Servicing: </a:t>
            </a:r>
            <a:br>
              <a:rPr lang="en-US" dirty="0"/>
            </a:br>
            <a:r>
              <a:rPr lang="en-US" dirty="0"/>
              <a:t> Ground Support Hardware Development</a:t>
            </a:r>
          </a:p>
        </p:txBody>
      </p:sp>
      <p:sp>
        <p:nvSpPr>
          <p:cNvPr id="3" name="Subtitle 2">
            <a:extLst>
              <a:ext uri="{FF2B5EF4-FFF2-40B4-BE49-F238E27FC236}">
                <a16:creationId xmlns:a16="http://schemas.microsoft.com/office/drawing/2014/main" id="{2B8E2703-D600-4646-9139-545A50F25F8B}"/>
              </a:ext>
            </a:extLst>
          </p:cNvPr>
          <p:cNvSpPr>
            <a:spLocks noGrp="1"/>
          </p:cNvSpPr>
          <p:nvPr>
            <p:ph type="subTitle" idx="1"/>
          </p:nvPr>
        </p:nvSpPr>
        <p:spPr/>
        <p:txBody>
          <a:bodyPr/>
          <a:lstStyle/>
          <a:p>
            <a:r>
              <a:rPr lang="en-US" dirty="0"/>
              <a:t>September 2020</a:t>
            </a:r>
          </a:p>
          <a:p>
            <a:endParaRPr lang="en-US" dirty="0"/>
          </a:p>
          <a:p>
            <a:r>
              <a:rPr lang="en-US" dirty="0"/>
              <a:t>C.G. Burnside, M. Perry, C.E. Diaz, D.P. Cavender, J. Hunter Williams</a:t>
            </a:r>
          </a:p>
        </p:txBody>
      </p:sp>
      <p:sp>
        <p:nvSpPr>
          <p:cNvPr id="4" name="Date Placeholder 3">
            <a:extLst>
              <a:ext uri="{FF2B5EF4-FFF2-40B4-BE49-F238E27FC236}">
                <a16:creationId xmlns:a16="http://schemas.microsoft.com/office/drawing/2014/main" id="{02AE67BD-8D63-46D9-B8B8-56BF0834A788}"/>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565FCE97-34A8-4CE1-917A-4055EEE5A456}"/>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5A119EAC-BE27-4F9A-9B64-608ACCFFF4E1}"/>
              </a:ext>
            </a:extLst>
          </p:cNvPr>
          <p:cNvSpPr>
            <a:spLocks noGrp="1"/>
          </p:cNvSpPr>
          <p:nvPr>
            <p:ph type="sldNum" sz="quarter" idx="12"/>
          </p:nvPr>
        </p:nvSpPr>
        <p:spPr/>
        <p:txBody>
          <a:bodyPr/>
          <a:lstStyle/>
          <a:p>
            <a:fld id="{D151D391-9FA4-4377-BA08-8971AA23FC39}" type="slidenum">
              <a:rPr lang="en-US" smtClean="0"/>
              <a:t>1</a:t>
            </a:fld>
            <a:endParaRPr lang="en-US"/>
          </a:p>
        </p:txBody>
      </p:sp>
    </p:spTree>
    <p:extLst>
      <p:ext uri="{BB962C8B-B14F-4D97-AF65-F5344CB8AC3E}">
        <p14:creationId xmlns:p14="http://schemas.microsoft.com/office/powerpoint/2010/main" val="3643908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EF7A4-9A1F-43D8-A3BB-CF7ADC2A5CA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68E51D6-3BBE-45E1-9C18-C7423859481A}"/>
              </a:ext>
            </a:extLst>
          </p:cNvPr>
          <p:cNvSpPr>
            <a:spLocks noGrp="1"/>
          </p:cNvSpPr>
          <p:nvPr>
            <p:ph idx="1"/>
          </p:nvPr>
        </p:nvSpPr>
        <p:spPr/>
        <p:txBody>
          <a:bodyPr/>
          <a:lstStyle/>
          <a:p>
            <a:r>
              <a:rPr lang="en-US" dirty="0"/>
              <a:t>Background</a:t>
            </a:r>
          </a:p>
          <a:p>
            <a:r>
              <a:rPr lang="en-US" dirty="0"/>
              <a:t>Overview</a:t>
            </a:r>
          </a:p>
          <a:p>
            <a:r>
              <a:rPr lang="en-US" dirty="0"/>
              <a:t>High Level Requirements</a:t>
            </a:r>
          </a:p>
          <a:p>
            <a:r>
              <a:rPr lang="en-US" dirty="0"/>
              <a:t>Current Status</a:t>
            </a:r>
          </a:p>
        </p:txBody>
      </p:sp>
      <p:sp>
        <p:nvSpPr>
          <p:cNvPr id="4" name="Date Placeholder 3">
            <a:extLst>
              <a:ext uri="{FF2B5EF4-FFF2-40B4-BE49-F238E27FC236}">
                <a16:creationId xmlns:a16="http://schemas.microsoft.com/office/drawing/2014/main" id="{C9421201-406E-437F-BD8A-D88287C3A70A}"/>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0618EEE1-8E84-4A39-8E74-024E41F4A243}"/>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6392051D-F30E-467C-90C2-0A9411240EEE}"/>
              </a:ext>
            </a:extLst>
          </p:cNvPr>
          <p:cNvSpPr>
            <a:spLocks noGrp="1"/>
          </p:cNvSpPr>
          <p:nvPr>
            <p:ph type="sldNum" sz="quarter" idx="12"/>
          </p:nvPr>
        </p:nvSpPr>
        <p:spPr/>
        <p:txBody>
          <a:bodyPr/>
          <a:lstStyle/>
          <a:p>
            <a:fld id="{D151D391-9FA4-4377-BA08-8971AA23FC39}" type="slidenum">
              <a:rPr lang="en-US" smtClean="0"/>
              <a:t>2</a:t>
            </a:fld>
            <a:endParaRPr lang="en-US"/>
          </a:p>
        </p:txBody>
      </p:sp>
    </p:spTree>
    <p:extLst>
      <p:ext uri="{BB962C8B-B14F-4D97-AF65-F5344CB8AC3E}">
        <p14:creationId xmlns:p14="http://schemas.microsoft.com/office/powerpoint/2010/main" val="4064630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7A433-610D-4AB9-AD52-CB2EC76E87DB}"/>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22F15FF1-3A6A-43D6-8486-6D3BD1064088}"/>
              </a:ext>
            </a:extLst>
          </p:cNvPr>
          <p:cNvSpPr>
            <a:spLocks noGrp="1"/>
          </p:cNvSpPr>
          <p:nvPr>
            <p:ph idx="1"/>
          </p:nvPr>
        </p:nvSpPr>
        <p:spPr/>
        <p:txBody>
          <a:bodyPr>
            <a:normAutofit fontScale="85000" lnSpcReduction="20000"/>
          </a:bodyPr>
          <a:lstStyle/>
          <a:p>
            <a:r>
              <a:rPr lang="en-US" dirty="0"/>
              <a:t>An MSFC Engineer (current Lunar Flashlight Propulsion System Project Manager), travelled to AFRL (Air Force Research Laboratory) to assess the Green Propellant Infusion Mission (GPIM) fueling cart design while under construction and to train with the GPIM loading team</a:t>
            </a:r>
          </a:p>
          <a:p>
            <a:pPr lvl="1"/>
            <a:r>
              <a:rPr lang="en-US" dirty="0"/>
              <a:t>Purpose of visit was to assess the GPIM fueling cart design and operations to inform the design of the MSFC carts in development to support the Lunar Flashlight mission</a:t>
            </a:r>
          </a:p>
          <a:p>
            <a:r>
              <a:rPr lang="en-US" dirty="0"/>
              <a:t>The LFPS team consulted with and engaged the GSFC team using the ECAPS carts for fueling demo at Wallops in 2016.</a:t>
            </a:r>
          </a:p>
          <a:p>
            <a:r>
              <a:rPr lang="en-US" dirty="0"/>
              <a:t>The original LFPS propellant loading spec was build on the same tailoring </a:t>
            </a:r>
            <a:r>
              <a:rPr lang="en-US" dirty="0" err="1"/>
              <a:t>fo</a:t>
            </a:r>
            <a:r>
              <a:rPr lang="en-US" dirty="0"/>
              <a:t> AFSPECMAN 91-710 as the GPIM loading systems.  It was also expanded to include the NASA-STD-5005 requirements as well.</a:t>
            </a:r>
          </a:p>
          <a:p>
            <a:pPr lvl="1"/>
            <a:r>
              <a:rPr lang="en-US" dirty="0"/>
              <a:t>The LFPS team help an inter-agency specification review in October 2018</a:t>
            </a:r>
          </a:p>
          <a:p>
            <a:pPr lvl="1"/>
            <a:r>
              <a:rPr lang="en-US" dirty="0"/>
              <a:t>NASA MSFC, KSC, JPL, and USAF Vandenberg AFB Safety &amp; Mission Assurance (SMA) personnel reviewed the technical specification</a:t>
            </a:r>
          </a:p>
          <a:p>
            <a:r>
              <a:rPr lang="en-US" dirty="0"/>
              <a:t>In 2019, the specification was revised for the new LFPS system design</a:t>
            </a:r>
          </a:p>
          <a:p>
            <a:r>
              <a:rPr lang="en-US" dirty="0"/>
              <a:t>In 2020, the specification was again revised for multiple mission support and to support loading operations at AFRL</a:t>
            </a:r>
          </a:p>
        </p:txBody>
      </p:sp>
      <p:sp>
        <p:nvSpPr>
          <p:cNvPr id="4" name="Date Placeholder 3">
            <a:extLst>
              <a:ext uri="{FF2B5EF4-FFF2-40B4-BE49-F238E27FC236}">
                <a16:creationId xmlns:a16="http://schemas.microsoft.com/office/drawing/2014/main" id="{D3FC2A7E-CA70-4224-9BD5-FB5657799FAB}"/>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F780AF0C-2440-4CD2-B541-ED12B37C0E27}"/>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E1D67A0E-0FFC-415C-83B4-89190518D451}"/>
              </a:ext>
            </a:extLst>
          </p:cNvPr>
          <p:cNvSpPr>
            <a:spLocks noGrp="1"/>
          </p:cNvSpPr>
          <p:nvPr>
            <p:ph type="sldNum" sz="quarter" idx="12"/>
          </p:nvPr>
        </p:nvSpPr>
        <p:spPr/>
        <p:txBody>
          <a:bodyPr/>
          <a:lstStyle/>
          <a:p>
            <a:fld id="{D151D391-9FA4-4377-BA08-8971AA23FC39}" type="slidenum">
              <a:rPr lang="en-US" smtClean="0"/>
              <a:t>3</a:t>
            </a:fld>
            <a:endParaRPr lang="en-US"/>
          </a:p>
        </p:txBody>
      </p:sp>
    </p:spTree>
    <p:extLst>
      <p:ext uri="{BB962C8B-B14F-4D97-AF65-F5344CB8AC3E}">
        <p14:creationId xmlns:p14="http://schemas.microsoft.com/office/powerpoint/2010/main" val="902985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135B-15CB-4290-8472-5CC98FEC1101}"/>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29F1E48-B89B-4961-A909-4E822CA4C357}"/>
              </a:ext>
            </a:extLst>
          </p:cNvPr>
          <p:cNvSpPr>
            <a:spLocks noGrp="1"/>
          </p:cNvSpPr>
          <p:nvPr>
            <p:ph idx="1"/>
          </p:nvPr>
        </p:nvSpPr>
        <p:spPr/>
        <p:txBody>
          <a:bodyPr>
            <a:normAutofit/>
          </a:bodyPr>
          <a:lstStyle/>
          <a:p>
            <a:r>
              <a:rPr lang="en-US" dirty="0"/>
              <a:t>The PLS is designed for interfacing to NASA flight systems to perform fueling, pressurization, de-tanking, cleaning, and contingency operations</a:t>
            </a:r>
          </a:p>
          <a:p>
            <a:pPr lvl="1"/>
            <a:r>
              <a:rPr lang="en-US" dirty="0"/>
              <a:t>Designed for AF-M315E and LMP-103S, isopropyl alcohol, helium, nitrogen, and dry missile grade air</a:t>
            </a:r>
          </a:p>
          <a:p>
            <a:pPr lvl="1"/>
            <a:r>
              <a:rPr lang="en-US" dirty="0"/>
              <a:t>Nominal spacecraft sizes are </a:t>
            </a:r>
            <a:r>
              <a:rPr lang="en-US" dirty="0" err="1"/>
              <a:t>cubesats</a:t>
            </a:r>
            <a:r>
              <a:rPr lang="en-US" dirty="0"/>
              <a:t> (1U to 27U) and small spacecraft such as the ESPA class missions</a:t>
            </a:r>
          </a:p>
          <a:p>
            <a:pPr lvl="1"/>
            <a:r>
              <a:rPr lang="en-US" dirty="0"/>
              <a:t>Can service individual modules or fully integrated spacecraft with the exception of </a:t>
            </a:r>
            <a:r>
              <a:rPr lang="en-US" dirty="0" err="1"/>
              <a:t>cubesats</a:t>
            </a:r>
            <a:r>
              <a:rPr lang="en-US" dirty="0"/>
              <a:t> which are stowed in deployers.  No servicing is possible through the deployment containers.</a:t>
            </a:r>
          </a:p>
        </p:txBody>
      </p:sp>
      <p:pic>
        <p:nvPicPr>
          <p:cNvPr id="4" name="Picture 3">
            <a:extLst>
              <a:ext uri="{FF2B5EF4-FFF2-40B4-BE49-F238E27FC236}">
                <a16:creationId xmlns:a16="http://schemas.microsoft.com/office/drawing/2014/main" id="{0A85B12D-A4E2-41CF-83F5-74C35B1EE4F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4815" y="4249557"/>
            <a:ext cx="6422281" cy="2072146"/>
          </a:xfrm>
          <a:prstGeom prst="rect">
            <a:avLst/>
          </a:prstGeom>
          <a:noFill/>
        </p:spPr>
      </p:pic>
      <p:sp>
        <p:nvSpPr>
          <p:cNvPr id="5" name="Date Placeholder 4">
            <a:extLst>
              <a:ext uri="{FF2B5EF4-FFF2-40B4-BE49-F238E27FC236}">
                <a16:creationId xmlns:a16="http://schemas.microsoft.com/office/drawing/2014/main" id="{E8EF0F3D-2511-45EA-AFEB-D946054A2B45}"/>
              </a:ext>
            </a:extLst>
          </p:cNvPr>
          <p:cNvSpPr>
            <a:spLocks noGrp="1"/>
          </p:cNvSpPr>
          <p:nvPr>
            <p:ph type="dt" sz="half" idx="10"/>
          </p:nvPr>
        </p:nvSpPr>
        <p:spPr/>
        <p:txBody>
          <a:bodyPr/>
          <a:lstStyle/>
          <a:p>
            <a:r>
              <a:rPr lang="en-US"/>
              <a:t>9/16/2020</a:t>
            </a:r>
          </a:p>
        </p:txBody>
      </p:sp>
      <p:sp>
        <p:nvSpPr>
          <p:cNvPr id="6" name="Footer Placeholder 5">
            <a:extLst>
              <a:ext uri="{FF2B5EF4-FFF2-40B4-BE49-F238E27FC236}">
                <a16:creationId xmlns:a16="http://schemas.microsoft.com/office/drawing/2014/main" id="{8060BAC3-3F70-480F-B7AE-D452100A8F08}"/>
              </a:ext>
            </a:extLst>
          </p:cNvPr>
          <p:cNvSpPr>
            <a:spLocks noGrp="1"/>
          </p:cNvSpPr>
          <p:nvPr>
            <p:ph type="ftr" sz="quarter" idx="11"/>
          </p:nvPr>
        </p:nvSpPr>
        <p:spPr/>
        <p:txBody>
          <a:bodyPr/>
          <a:lstStyle/>
          <a:p>
            <a:r>
              <a:rPr lang="en-US"/>
              <a:t>Statement A: Approved for public release; distribution is unlimited.</a:t>
            </a:r>
          </a:p>
        </p:txBody>
      </p:sp>
      <p:sp>
        <p:nvSpPr>
          <p:cNvPr id="7" name="Slide Number Placeholder 6">
            <a:extLst>
              <a:ext uri="{FF2B5EF4-FFF2-40B4-BE49-F238E27FC236}">
                <a16:creationId xmlns:a16="http://schemas.microsoft.com/office/drawing/2014/main" id="{ADAB85FE-9AA2-4422-9192-4999F4EC8FE5}"/>
              </a:ext>
            </a:extLst>
          </p:cNvPr>
          <p:cNvSpPr>
            <a:spLocks noGrp="1"/>
          </p:cNvSpPr>
          <p:nvPr>
            <p:ph type="sldNum" sz="quarter" idx="12"/>
          </p:nvPr>
        </p:nvSpPr>
        <p:spPr/>
        <p:txBody>
          <a:bodyPr/>
          <a:lstStyle/>
          <a:p>
            <a:fld id="{D151D391-9FA4-4377-BA08-8971AA23FC39}" type="slidenum">
              <a:rPr lang="en-US" smtClean="0"/>
              <a:t>4</a:t>
            </a:fld>
            <a:endParaRPr lang="en-US"/>
          </a:p>
        </p:txBody>
      </p:sp>
    </p:spTree>
    <p:extLst>
      <p:ext uri="{BB962C8B-B14F-4D97-AF65-F5344CB8AC3E}">
        <p14:creationId xmlns:p14="http://schemas.microsoft.com/office/powerpoint/2010/main" val="1219613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135B-15CB-4290-8472-5CC98FEC1101}"/>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129F1E48-B89B-4961-A909-4E822CA4C357}"/>
              </a:ext>
            </a:extLst>
          </p:cNvPr>
          <p:cNvSpPr>
            <a:spLocks noGrp="1"/>
          </p:cNvSpPr>
          <p:nvPr>
            <p:ph idx="1"/>
          </p:nvPr>
        </p:nvSpPr>
        <p:spPr/>
        <p:txBody>
          <a:bodyPr>
            <a:normAutofit/>
          </a:bodyPr>
          <a:lstStyle/>
          <a:p>
            <a:r>
              <a:rPr lang="en-US" dirty="0"/>
              <a:t>The system is modular and transportable via commercial freight.</a:t>
            </a:r>
          </a:p>
          <a:p>
            <a:r>
              <a:rPr lang="en-US" dirty="0"/>
              <a:t>The nominal floor area required at the loading facility is 19 x 22 ft, but can be arranged to suit the spacecraft and facility footprint.</a:t>
            </a:r>
          </a:p>
          <a:p>
            <a:r>
              <a:rPr lang="en-US" dirty="0"/>
              <a:t>The PLS consists of three parts:</a:t>
            </a:r>
          </a:p>
          <a:p>
            <a:pPr lvl="1"/>
            <a:r>
              <a:rPr lang="en-US" dirty="0"/>
              <a:t>Dry Side Service Cart (DSSC)</a:t>
            </a:r>
          </a:p>
          <a:p>
            <a:pPr lvl="2"/>
            <a:r>
              <a:rPr lang="en-US" dirty="0"/>
              <a:t>Gas Only – regulates high pressure gas source to spacecraft pressures</a:t>
            </a:r>
          </a:p>
          <a:p>
            <a:pPr lvl="2"/>
            <a:r>
              <a:rPr lang="en-US" dirty="0"/>
              <a:t>Provides vacuum system for removing residual gas from propulsion system and support vacuum loading</a:t>
            </a:r>
          </a:p>
          <a:p>
            <a:pPr lvl="1"/>
            <a:r>
              <a:rPr lang="en-US" dirty="0"/>
              <a:t>Liquid Propellant Loading Cart (LPLC)</a:t>
            </a:r>
          </a:p>
          <a:p>
            <a:pPr lvl="2"/>
            <a:r>
              <a:rPr lang="en-US" dirty="0"/>
              <a:t>Contains propellant and residual/waste containment</a:t>
            </a:r>
          </a:p>
          <a:p>
            <a:pPr lvl="1"/>
            <a:r>
              <a:rPr lang="en-US" dirty="0"/>
              <a:t>Spacecraft Interface and Measurements Cart (SIMC)</a:t>
            </a:r>
          </a:p>
          <a:p>
            <a:pPr lvl="2"/>
            <a:r>
              <a:rPr lang="en-US" dirty="0"/>
              <a:t>Supports direct spacecraft interfacing and convenient loading operation</a:t>
            </a:r>
          </a:p>
        </p:txBody>
      </p:sp>
      <p:sp>
        <p:nvSpPr>
          <p:cNvPr id="4" name="Date Placeholder 3">
            <a:extLst>
              <a:ext uri="{FF2B5EF4-FFF2-40B4-BE49-F238E27FC236}">
                <a16:creationId xmlns:a16="http://schemas.microsoft.com/office/drawing/2014/main" id="{F8DD2876-AA9D-4D47-BC01-1B624A9B8E9E}"/>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E5124CF8-49E7-49FC-A554-DB249DB4ACB9}"/>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55783119-8D60-4A99-AF24-3E789BEE17C7}"/>
              </a:ext>
            </a:extLst>
          </p:cNvPr>
          <p:cNvSpPr>
            <a:spLocks noGrp="1"/>
          </p:cNvSpPr>
          <p:nvPr>
            <p:ph type="sldNum" sz="quarter" idx="12"/>
          </p:nvPr>
        </p:nvSpPr>
        <p:spPr/>
        <p:txBody>
          <a:bodyPr/>
          <a:lstStyle/>
          <a:p>
            <a:fld id="{D151D391-9FA4-4377-BA08-8971AA23FC39}" type="slidenum">
              <a:rPr lang="en-US" smtClean="0"/>
              <a:t>5</a:t>
            </a:fld>
            <a:endParaRPr lang="en-US"/>
          </a:p>
        </p:txBody>
      </p:sp>
    </p:spTree>
    <p:extLst>
      <p:ext uri="{BB962C8B-B14F-4D97-AF65-F5344CB8AC3E}">
        <p14:creationId xmlns:p14="http://schemas.microsoft.com/office/powerpoint/2010/main" val="1748038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16480-92C9-4B93-969D-4FF92E0D51EF}"/>
              </a:ext>
            </a:extLst>
          </p:cNvPr>
          <p:cNvSpPr>
            <a:spLocks noGrp="1"/>
          </p:cNvSpPr>
          <p:nvPr>
            <p:ph type="title"/>
          </p:nvPr>
        </p:nvSpPr>
        <p:spPr/>
        <p:txBody>
          <a:bodyPr/>
          <a:lstStyle/>
          <a:p>
            <a:r>
              <a:rPr lang="en-US" dirty="0"/>
              <a:t>Overview – Pictures of System</a:t>
            </a:r>
          </a:p>
        </p:txBody>
      </p:sp>
      <p:pic>
        <p:nvPicPr>
          <p:cNvPr id="4" name="Picture 3" descr="C:\Users\dcavende\AppData\Local\Microsoft\Windows\INetCache\Content.Outlook\DLAU39C7\IMG_2020-06-08_20-42-13.JPG">
            <a:extLst>
              <a:ext uri="{FF2B5EF4-FFF2-40B4-BE49-F238E27FC236}">
                <a16:creationId xmlns:a16="http://schemas.microsoft.com/office/drawing/2014/main" id="{DE66D5D8-5C94-4276-8DC3-DCD9123C534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61749" y="2208783"/>
            <a:ext cx="3657600" cy="2741930"/>
          </a:xfrm>
          <a:prstGeom prst="rect">
            <a:avLst/>
          </a:prstGeom>
          <a:noFill/>
          <a:ln>
            <a:noFill/>
          </a:ln>
        </p:spPr>
      </p:pic>
      <p:pic>
        <p:nvPicPr>
          <p:cNvPr id="5" name="Picture 4" descr="C:\Users\dcavende\AppData\Local\Microsoft\Windows\INetCache\Content.Outlook\DLAU39C7\IMG_2020-06-08_20-42-49.JPG">
            <a:extLst>
              <a:ext uri="{FF2B5EF4-FFF2-40B4-BE49-F238E27FC236}">
                <a16:creationId xmlns:a16="http://schemas.microsoft.com/office/drawing/2014/main" id="{4F1D7BFE-D52B-499A-A81D-C0CB7B4823E6}"/>
              </a:ext>
            </a:extLst>
          </p:cNvPr>
          <p:cNvPicPr/>
          <p:nvPr/>
        </p:nvPicPr>
        <p:blipFill rotWithShape="1">
          <a:blip r:embed="rId3">
            <a:extLst>
              <a:ext uri="{28A0092B-C50C-407E-A947-70E740481C1C}">
                <a14:useLocalDpi xmlns:a14="http://schemas.microsoft.com/office/drawing/2010/main" val="0"/>
              </a:ext>
            </a:extLst>
          </a:blip>
          <a:srcRect b="26399"/>
          <a:stretch/>
        </p:blipFill>
        <p:spPr bwMode="auto">
          <a:xfrm>
            <a:off x="4189880" y="2208783"/>
            <a:ext cx="3656965" cy="3589655"/>
          </a:xfrm>
          <a:prstGeom prst="rect">
            <a:avLst/>
          </a:prstGeom>
          <a:noFill/>
          <a:ln>
            <a:noFill/>
          </a:ln>
          <a:extLst>
            <a:ext uri="{53640926-AAD7-44D8-BBD7-CCE9431645EC}">
              <a14:shadowObscured xmlns:a14="http://schemas.microsoft.com/office/drawing/2010/main"/>
            </a:ext>
          </a:extLst>
        </p:spPr>
      </p:pic>
      <p:pic>
        <p:nvPicPr>
          <p:cNvPr id="6" name="Content Placeholder 7" descr="C:\Users\dcavende\AppData\Local\Microsoft\Windows\INetCache\Content.Outlook\DLAU39C7\IMG_2020-06-08_20-42-28.JPG">
            <a:extLst>
              <a:ext uri="{FF2B5EF4-FFF2-40B4-BE49-F238E27FC236}">
                <a16:creationId xmlns:a16="http://schemas.microsoft.com/office/drawing/2014/main" id="{E140B928-63BA-44C0-A707-B5E3CDEB77CF}"/>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8075763" y="2208783"/>
            <a:ext cx="3827253" cy="2851973"/>
          </a:xfrm>
          <a:prstGeom prst="rect">
            <a:avLst/>
          </a:prstGeom>
          <a:noFill/>
          <a:ln>
            <a:noFill/>
          </a:ln>
        </p:spPr>
      </p:pic>
      <p:sp>
        <p:nvSpPr>
          <p:cNvPr id="7" name="TextBox 6">
            <a:extLst>
              <a:ext uri="{FF2B5EF4-FFF2-40B4-BE49-F238E27FC236}">
                <a16:creationId xmlns:a16="http://schemas.microsoft.com/office/drawing/2014/main" id="{12D48846-880A-4CD6-B9C0-AAC2708D5A6E}"/>
              </a:ext>
            </a:extLst>
          </p:cNvPr>
          <p:cNvSpPr txBox="1"/>
          <p:nvPr/>
        </p:nvSpPr>
        <p:spPr>
          <a:xfrm>
            <a:off x="897147" y="1811547"/>
            <a:ext cx="2596551" cy="369332"/>
          </a:xfrm>
          <a:prstGeom prst="rect">
            <a:avLst/>
          </a:prstGeom>
          <a:noFill/>
        </p:spPr>
        <p:txBody>
          <a:bodyPr wrap="square" rtlCol="0">
            <a:spAutoFit/>
          </a:bodyPr>
          <a:lstStyle/>
          <a:p>
            <a:pPr algn="ctr"/>
            <a:r>
              <a:rPr lang="en-US" dirty="0"/>
              <a:t>DSSC</a:t>
            </a:r>
          </a:p>
        </p:txBody>
      </p:sp>
      <p:sp>
        <p:nvSpPr>
          <p:cNvPr id="8" name="TextBox 7">
            <a:extLst>
              <a:ext uri="{FF2B5EF4-FFF2-40B4-BE49-F238E27FC236}">
                <a16:creationId xmlns:a16="http://schemas.microsoft.com/office/drawing/2014/main" id="{AEBB1F82-AA4E-4D1C-BC9F-594782A26E97}"/>
              </a:ext>
            </a:extLst>
          </p:cNvPr>
          <p:cNvSpPr txBox="1"/>
          <p:nvPr/>
        </p:nvSpPr>
        <p:spPr>
          <a:xfrm>
            <a:off x="4720086" y="1753998"/>
            <a:ext cx="2596551" cy="369332"/>
          </a:xfrm>
          <a:prstGeom prst="rect">
            <a:avLst/>
          </a:prstGeom>
          <a:noFill/>
        </p:spPr>
        <p:txBody>
          <a:bodyPr wrap="square" rtlCol="0">
            <a:spAutoFit/>
          </a:bodyPr>
          <a:lstStyle/>
          <a:p>
            <a:pPr algn="ctr"/>
            <a:r>
              <a:rPr lang="en-US" dirty="0"/>
              <a:t>LPLC</a:t>
            </a:r>
          </a:p>
        </p:txBody>
      </p:sp>
      <p:sp>
        <p:nvSpPr>
          <p:cNvPr id="9" name="TextBox 8">
            <a:extLst>
              <a:ext uri="{FF2B5EF4-FFF2-40B4-BE49-F238E27FC236}">
                <a16:creationId xmlns:a16="http://schemas.microsoft.com/office/drawing/2014/main" id="{A767E7F1-5A39-419A-AF6A-DF802C46EE9F}"/>
              </a:ext>
            </a:extLst>
          </p:cNvPr>
          <p:cNvSpPr txBox="1"/>
          <p:nvPr/>
        </p:nvSpPr>
        <p:spPr>
          <a:xfrm>
            <a:off x="8691113" y="1783388"/>
            <a:ext cx="2596551" cy="369332"/>
          </a:xfrm>
          <a:prstGeom prst="rect">
            <a:avLst/>
          </a:prstGeom>
          <a:noFill/>
        </p:spPr>
        <p:txBody>
          <a:bodyPr wrap="square" rtlCol="0">
            <a:spAutoFit/>
          </a:bodyPr>
          <a:lstStyle/>
          <a:p>
            <a:pPr algn="ctr"/>
            <a:r>
              <a:rPr lang="en-US" dirty="0"/>
              <a:t>SIMC</a:t>
            </a:r>
          </a:p>
        </p:txBody>
      </p:sp>
      <p:sp>
        <p:nvSpPr>
          <p:cNvPr id="3" name="Date Placeholder 2">
            <a:extLst>
              <a:ext uri="{FF2B5EF4-FFF2-40B4-BE49-F238E27FC236}">
                <a16:creationId xmlns:a16="http://schemas.microsoft.com/office/drawing/2014/main" id="{965C166E-94D0-4857-AFCC-888DBC9EB33C}"/>
              </a:ext>
            </a:extLst>
          </p:cNvPr>
          <p:cNvSpPr>
            <a:spLocks noGrp="1"/>
          </p:cNvSpPr>
          <p:nvPr>
            <p:ph type="dt" sz="half" idx="10"/>
          </p:nvPr>
        </p:nvSpPr>
        <p:spPr/>
        <p:txBody>
          <a:bodyPr/>
          <a:lstStyle/>
          <a:p>
            <a:r>
              <a:rPr lang="en-US"/>
              <a:t>9/16/2020</a:t>
            </a:r>
          </a:p>
        </p:txBody>
      </p:sp>
      <p:sp>
        <p:nvSpPr>
          <p:cNvPr id="10" name="Footer Placeholder 9">
            <a:extLst>
              <a:ext uri="{FF2B5EF4-FFF2-40B4-BE49-F238E27FC236}">
                <a16:creationId xmlns:a16="http://schemas.microsoft.com/office/drawing/2014/main" id="{DA671224-F165-4F5C-A029-8EBA09B590ED}"/>
              </a:ext>
            </a:extLst>
          </p:cNvPr>
          <p:cNvSpPr>
            <a:spLocks noGrp="1"/>
          </p:cNvSpPr>
          <p:nvPr>
            <p:ph type="ftr" sz="quarter" idx="11"/>
          </p:nvPr>
        </p:nvSpPr>
        <p:spPr/>
        <p:txBody>
          <a:bodyPr/>
          <a:lstStyle/>
          <a:p>
            <a:r>
              <a:rPr lang="en-US"/>
              <a:t>Statement A: Approved for public release; distribution is unlimited.</a:t>
            </a:r>
          </a:p>
        </p:txBody>
      </p:sp>
      <p:sp>
        <p:nvSpPr>
          <p:cNvPr id="11" name="Slide Number Placeholder 10">
            <a:extLst>
              <a:ext uri="{FF2B5EF4-FFF2-40B4-BE49-F238E27FC236}">
                <a16:creationId xmlns:a16="http://schemas.microsoft.com/office/drawing/2014/main" id="{01A57C0B-86FC-4C7F-905C-FB780641FD86}"/>
              </a:ext>
            </a:extLst>
          </p:cNvPr>
          <p:cNvSpPr>
            <a:spLocks noGrp="1"/>
          </p:cNvSpPr>
          <p:nvPr>
            <p:ph type="sldNum" sz="quarter" idx="12"/>
          </p:nvPr>
        </p:nvSpPr>
        <p:spPr/>
        <p:txBody>
          <a:bodyPr/>
          <a:lstStyle/>
          <a:p>
            <a:fld id="{D151D391-9FA4-4377-BA08-8971AA23FC39}" type="slidenum">
              <a:rPr lang="en-US" smtClean="0"/>
              <a:t>6</a:t>
            </a:fld>
            <a:endParaRPr lang="en-US"/>
          </a:p>
        </p:txBody>
      </p:sp>
    </p:spTree>
    <p:extLst>
      <p:ext uri="{BB962C8B-B14F-4D97-AF65-F5344CB8AC3E}">
        <p14:creationId xmlns:p14="http://schemas.microsoft.com/office/powerpoint/2010/main" val="201008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0642D-6942-4764-8194-B381AAFB8589}"/>
              </a:ext>
            </a:extLst>
          </p:cNvPr>
          <p:cNvSpPr>
            <a:spLocks noGrp="1"/>
          </p:cNvSpPr>
          <p:nvPr>
            <p:ph type="title"/>
          </p:nvPr>
        </p:nvSpPr>
        <p:spPr/>
        <p:txBody>
          <a:bodyPr/>
          <a:lstStyle/>
          <a:p>
            <a:r>
              <a:rPr lang="en-US" dirty="0"/>
              <a:t>High Level Requirements</a:t>
            </a:r>
          </a:p>
        </p:txBody>
      </p:sp>
      <p:sp>
        <p:nvSpPr>
          <p:cNvPr id="3" name="Content Placeholder 2">
            <a:extLst>
              <a:ext uri="{FF2B5EF4-FFF2-40B4-BE49-F238E27FC236}">
                <a16:creationId xmlns:a16="http://schemas.microsoft.com/office/drawing/2014/main" id="{04F764F9-D5D2-4DA7-BDBF-ED7ABDBDDDA2}"/>
              </a:ext>
            </a:extLst>
          </p:cNvPr>
          <p:cNvSpPr>
            <a:spLocks noGrp="1"/>
          </p:cNvSpPr>
          <p:nvPr>
            <p:ph idx="1"/>
          </p:nvPr>
        </p:nvSpPr>
        <p:spPr/>
        <p:txBody>
          <a:bodyPr>
            <a:normAutofit fontScale="85000" lnSpcReduction="20000"/>
          </a:bodyPr>
          <a:lstStyle/>
          <a:p>
            <a:r>
              <a:rPr lang="en-US" dirty="0"/>
              <a:t>MSFC dictated high level requirements specific to the PLS system external to the AF and NASA range documents</a:t>
            </a:r>
          </a:p>
          <a:p>
            <a:pPr lvl="1"/>
            <a:r>
              <a:rPr lang="en-US" dirty="0"/>
              <a:t>The PLS is designed for indoor use only, but doesn’t require a clean-room</a:t>
            </a:r>
          </a:p>
          <a:p>
            <a:pPr lvl="2"/>
            <a:r>
              <a:rPr lang="en-US" dirty="0"/>
              <a:t>The PLS is not cleaned, nor ready for clean-room use.</a:t>
            </a:r>
          </a:p>
          <a:p>
            <a:pPr lvl="1"/>
            <a:r>
              <a:rPr lang="en-US" dirty="0"/>
              <a:t>The PLS is designed to be mobile and shippable through standard freight</a:t>
            </a:r>
          </a:p>
          <a:p>
            <a:pPr lvl="2"/>
            <a:r>
              <a:rPr lang="en-US" dirty="0"/>
              <a:t>We wanted these carts to service spacecraft at a variety of US locations</a:t>
            </a:r>
          </a:p>
          <a:p>
            <a:pPr lvl="1"/>
            <a:r>
              <a:rPr lang="en-US" dirty="0"/>
              <a:t>The PLS is designed to handle spacecraft pressurization up to 500 psia</a:t>
            </a:r>
          </a:p>
          <a:p>
            <a:pPr lvl="1"/>
            <a:r>
              <a:rPr lang="en-US" dirty="0"/>
              <a:t>The PLS is designed to pull vacuum (less than 20 Torr) for vacuum filling of spacecraft</a:t>
            </a:r>
          </a:p>
          <a:p>
            <a:pPr lvl="1"/>
            <a:r>
              <a:rPr lang="en-US" dirty="0"/>
              <a:t>The PLS is designed for manual operations (large gauges, manual valves, etc.)</a:t>
            </a:r>
          </a:p>
          <a:p>
            <a:pPr lvl="2"/>
            <a:r>
              <a:rPr lang="en-US" dirty="0"/>
              <a:t>A high pressure switch is used for indication of high pressure in the system, but is not required for safe operation</a:t>
            </a:r>
          </a:p>
          <a:p>
            <a:pPr lvl="1"/>
            <a:r>
              <a:rPr lang="en-US" dirty="0"/>
              <a:t>The PLS is designed for easy servicing</a:t>
            </a:r>
          </a:p>
          <a:p>
            <a:pPr lvl="2"/>
            <a:r>
              <a:rPr lang="en-US" dirty="0"/>
              <a:t>Relief valves, gauges, and other items requiring regular inspection/calibration are easily accessible/removable</a:t>
            </a:r>
          </a:p>
          <a:p>
            <a:pPr lvl="1"/>
            <a:r>
              <a:rPr lang="en-US" dirty="0"/>
              <a:t>The PLS is designed for cleanliness Level 4 per MSFC-SPEC-164 rev E </a:t>
            </a:r>
          </a:p>
          <a:p>
            <a:pPr lvl="2"/>
            <a:r>
              <a:rPr lang="en-US" dirty="0"/>
              <a:t>A low micro rating filter is installed immediately upstream of the spacecraft to meet particulate levels per LFPS requirements</a:t>
            </a:r>
          </a:p>
          <a:p>
            <a:r>
              <a:rPr lang="en-US" dirty="0"/>
              <a:t>The PLS is designed to meet AFSPCMAN 91-710 and NASA-STD-5005D for range safety requirements</a:t>
            </a:r>
          </a:p>
          <a:p>
            <a:r>
              <a:rPr lang="en-US" dirty="0"/>
              <a:t>Tailoring of the range documents is provided in the PLS System Requirements Document</a:t>
            </a:r>
          </a:p>
          <a:p>
            <a:endParaRPr lang="en-US" dirty="0"/>
          </a:p>
        </p:txBody>
      </p:sp>
      <p:sp>
        <p:nvSpPr>
          <p:cNvPr id="4" name="Date Placeholder 3">
            <a:extLst>
              <a:ext uri="{FF2B5EF4-FFF2-40B4-BE49-F238E27FC236}">
                <a16:creationId xmlns:a16="http://schemas.microsoft.com/office/drawing/2014/main" id="{F55F3C1B-4B41-4047-96FB-65EF5EA8E117}"/>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7C279BC5-78F0-49DB-A203-3EA22594D55D}"/>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C547F53A-92E7-4D0F-91BE-4173009AC623}"/>
              </a:ext>
            </a:extLst>
          </p:cNvPr>
          <p:cNvSpPr>
            <a:spLocks noGrp="1"/>
          </p:cNvSpPr>
          <p:nvPr>
            <p:ph type="sldNum" sz="quarter" idx="12"/>
          </p:nvPr>
        </p:nvSpPr>
        <p:spPr/>
        <p:txBody>
          <a:bodyPr/>
          <a:lstStyle/>
          <a:p>
            <a:fld id="{D151D391-9FA4-4377-BA08-8971AA23FC39}" type="slidenum">
              <a:rPr lang="en-US" smtClean="0"/>
              <a:t>7</a:t>
            </a:fld>
            <a:endParaRPr lang="en-US"/>
          </a:p>
        </p:txBody>
      </p:sp>
    </p:spTree>
    <p:extLst>
      <p:ext uri="{BB962C8B-B14F-4D97-AF65-F5344CB8AC3E}">
        <p14:creationId xmlns:p14="http://schemas.microsoft.com/office/powerpoint/2010/main" val="59549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7819-C2C9-4892-B729-527CBB2F0EF8}"/>
              </a:ext>
            </a:extLst>
          </p:cNvPr>
          <p:cNvSpPr>
            <a:spLocks noGrp="1"/>
          </p:cNvSpPr>
          <p:nvPr>
            <p:ph type="title"/>
          </p:nvPr>
        </p:nvSpPr>
        <p:spPr/>
        <p:txBody>
          <a:bodyPr/>
          <a:lstStyle/>
          <a:p>
            <a:r>
              <a:rPr lang="en-US" dirty="0"/>
              <a:t>Requirements Documentation</a:t>
            </a:r>
          </a:p>
        </p:txBody>
      </p:sp>
      <p:sp>
        <p:nvSpPr>
          <p:cNvPr id="3" name="Content Placeholder 2">
            <a:extLst>
              <a:ext uri="{FF2B5EF4-FFF2-40B4-BE49-F238E27FC236}">
                <a16:creationId xmlns:a16="http://schemas.microsoft.com/office/drawing/2014/main" id="{D51A7881-6E2F-4528-97B9-435D12485CEA}"/>
              </a:ext>
            </a:extLst>
          </p:cNvPr>
          <p:cNvSpPr>
            <a:spLocks noGrp="1"/>
          </p:cNvSpPr>
          <p:nvPr>
            <p:ph idx="1"/>
          </p:nvPr>
        </p:nvSpPr>
        <p:spPr>
          <a:xfrm>
            <a:off x="249381" y="1174877"/>
            <a:ext cx="4487719" cy="5002086"/>
          </a:xfrm>
        </p:spPr>
        <p:txBody>
          <a:bodyPr>
            <a:normAutofit fontScale="77500" lnSpcReduction="20000"/>
          </a:bodyPr>
          <a:lstStyle/>
          <a:p>
            <a:r>
              <a:rPr lang="en-US" dirty="0"/>
              <a:t>The MSFC propellant loading went through a few iterations</a:t>
            </a:r>
          </a:p>
          <a:p>
            <a:pPr lvl="1"/>
            <a:r>
              <a:rPr lang="en-US" dirty="0"/>
              <a:t>Settled on a split approach</a:t>
            </a:r>
          </a:p>
          <a:p>
            <a:pPr lvl="2"/>
            <a:r>
              <a:rPr lang="en-US" dirty="0"/>
              <a:t>One document Tree for the spacecraft</a:t>
            </a:r>
          </a:p>
          <a:p>
            <a:pPr lvl="2"/>
            <a:r>
              <a:rPr lang="en-US" dirty="0"/>
              <a:t>One document Tree for the PLS</a:t>
            </a:r>
          </a:p>
          <a:p>
            <a:r>
              <a:rPr lang="en-US" dirty="0"/>
              <a:t>Hardware is built to meet the tailored AF and NASA range documents</a:t>
            </a:r>
          </a:p>
          <a:p>
            <a:r>
              <a:rPr lang="en-US" dirty="0"/>
              <a:t>MSFC does a lot of flight hardware designs</a:t>
            </a:r>
          </a:p>
          <a:p>
            <a:pPr lvl="1"/>
            <a:r>
              <a:rPr lang="en-US" dirty="0"/>
              <a:t>Class A missions mostly</a:t>
            </a:r>
          </a:p>
          <a:p>
            <a:pPr lvl="1"/>
            <a:r>
              <a:rPr lang="en-US" dirty="0"/>
              <a:t>Class D small spacecraft are ‘new’ to many at MSFC</a:t>
            </a:r>
          </a:p>
          <a:p>
            <a:pPr lvl="1"/>
            <a:endParaRPr lang="en-US" dirty="0"/>
          </a:p>
          <a:p>
            <a:pPr marL="0" indent="0" algn="ctr">
              <a:buNone/>
            </a:pPr>
            <a:r>
              <a:rPr lang="en-US" dirty="0">
                <a:solidFill>
                  <a:schemeClr val="accent6"/>
                </a:solidFill>
              </a:rPr>
              <a:t>AFRL, KSC, GSFC, and other groups/individuals provided invaluable feedback in the development of this system</a:t>
            </a:r>
          </a:p>
          <a:p>
            <a:endParaRPr lang="en-US" dirty="0"/>
          </a:p>
        </p:txBody>
      </p:sp>
      <p:pic>
        <p:nvPicPr>
          <p:cNvPr id="4" name="Content Placeholder 5">
            <a:extLst>
              <a:ext uri="{FF2B5EF4-FFF2-40B4-BE49-F238E27FC236}">
                <a16:creationId xmlns:a16="http://schemas.microsoft.com/office/drawing/2014/main" id="{77282E82-CA40-4E82-8102-7B33397A61DF}"/>
              </a:ext>
            </a:extLst>
          </p:cNvPr>
          <p:cNvPicPr>
            <a:picLocks noChangeAspect="1"/>
          </p:cNvPicPr>
          <p:nvPr/>
        </p:nvPicPr>
        <p:blipFill>
          <a:blip r:embed="rId2"/>
          <a:stretch>
            <a:fillRect/>
          </a:stretch>
        </p:blipFill>
        <p:spPr>
          <a:xfrm>
            <a:off x="4682065" y="1174877"/>
            <a:ext cx="7437967" cy="4789069"/>
          </a:xfrm>
          <a:prstGeom prst="rect">
            <a:avLst/>
          </a:prstGeom>
        </p:spPr>
      </p:pic>
      <p:sp>
        <p:nvSpPr>
          <p:cNvPr id="5" name="Date Placeholder 4">
            <a:extLst>
              <a:ext uri="{FF2B5EF4-FFF2-40B4-BE49-F238E27FC236}">
                <a16:creationId xmlns:a16="http://schemas.microsoft.com/office/drawing/2014/main" id="{6430CAC5-5EA0-4957-AADE-099BA9C7332F}"/>
              </a:ext>
            </a:extLst>
          </p:cNvPr>
          <p:cNvSpPr>
            <a:spLocks noGrp="1"/>
          </p:cNvSpPr>
          <p:nvPr>
            <p:ph type="dt" sz="half" idx="10"/>
          </p:nvPr>
        </p:nvSpPr>
        <p:spPr/>
        <p:txBody>
          <a:bodyPr/>
          <a:lstStyle/>
          <a:p>
            <a:r>
              <a:rPr lang="en-US"/>
              <a:t>9/16/2020</a:t>
            </a:r>
          </a:p>
        </p:txBody>
      </p:sp>
      <p:sp>
        <p:nvSpPr>
          <p:cNvPr id="6" name="Footer Placeholder 5">
            <a:extLst>
              <a:ext uri="{FF2B5EF4-FFF2-40B4-BE49-F238E27FC236}">
                <a16:creationId xmlns:a16="http://schemas.microsoft.com/office/drawing/2014/main" id="{21DD090F-68DB-481A-AEA4-826F0AF56239}"/>
              </a:ext>
            </a:extLst>
          </p:cNvPr>
          <p:cNvSpPr>
            <a:spLocks noGrp="1"/>
          </p:cNvSpPr>
          <p:nvPr>
            <p:ph type="ftr" sz="quarter" idx="11"/>
          </p:nvPr>
        </p:nvSpPr>
        <p:spPr/>
        <p:txBody>
          <a:bodyPr/>
          <a:lstStyle/>
          <a:p>
            <a:r>
              <a:rPr lang="en-US"/>
              <a:t>Statement A: Approved for public release; distribution is unlimited.</a:t>
            </a:r>
          </a:p>
        </p:txBody>
      </p:sp>
      <p:sp>
        <p:nvSpPr>
          <p:cNvPr id="7" name="Slide Number Placeholder 6">
            <a:extLst>
              <a:ext uri="{FF2B5EF4-FFF2-40B4-BE49-F238E27FC236}">
                <a16:creationId xmlns:a16="http://schemas.microsoft.com/office/drawing/2014/main" id="{BF873951-10CF-4AFA-8984-140E821FBC12}"/>
              </a:ext>
            </a:extLst>
          </p:cNvPr>
          <p:cNvSpPr>
            <a:spLocks noGrp="1"/>
          </p:cNvSpPr>
          <p:nvPr>
            <p:ph type="sldNum" sz="quarter" idx="12"/>
          </p:nvPr>
        </p:nvSpPr>
        <p:spPr/>
        <p:txBody>
          <a:bodyPr/>
          <a:lstStyle/>
          <a:p>
            <a:fld id="{D151D391-9FA4-4377-BA08-8971AA23FC39}" type="slidenum">
              <a:rPr lang="en-US" smtClean="0"/>
              <a:t>8</a:t>
            </a:fld>
            <a:endParaRPr lang="en-US"/>
          </a:p>
        </p:txBody>
      </p:sp>
    </p:spTree>
    <p:extLst>
      <p:ext uri="{BB962C8B-B14F-4D97-AF65-F5344CB8AC3E}">
        <p14:creationId xmlns:p14="http://schemas.microsoft.com/office/powerpoint/2010/main" val="3896595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1EC3D-A41A-4230-8669-E79EFB7486A2}"/>
              </a:ext>
            </a:extLst>
          </p:cNvPr>
          <p:cNvSpPr>
            <a:spLocks noGrp="1"/>
          </p:cNvSpPr>
          <p:nvPr>
            <p:ph type="title"/>
          </p:nvPr>
        </p:nvSpPr>
        <p:spPr/>
        <p:txBody>
          <a:bodyPr/>
          <a:lstStyle/>
          <a:p>
            <a:r>
              <a:rPr lang="en-US" dirty="0"/>
              <a:t>Work Flow</a:t>
            </a:r>
          </a:p>
        </p:txBody>
      </p:sp>
      <p:sp>
        <p:nvSpPr>
          <p:cNvPr id="3" name="Content Placeholder 2">
            <a:extLst>
              <a:ext uri="{FF2B5EF4-FFF2-40B4-BE49-F238E27FC236}">
                <a16:creationId xmlns:a16="http://schemas.microsoft.com/office/drawing/2014/main" id="{17BA8324-0DB7-44F4-AB3B-09F4B68EC85C}"/>
              </a:ext>
            </a:extLst>
          </p:cNvPr>
          <p:cNvSpPr>
            <a:spLocks noGrp="1"/>
          </p:cNvSpPr>
          <p:nvPr>
            <p:ph idx="1"/>
          </p:nvPr>
        </p:nvSpPr>
        <p:spPr>
          <a:xfrm>
            <a:off x="249382" y="1174877"/>
            <a:ext cx="3090234" cy="5002086"/>
          </a:xfrm>
        </p:spPr>
        <p:txBody>
          <a:bodyPr/>
          <a:lstStyle/>
          <a:p>
            <a:r>
              <a:rPr lang="en-US" dirty="0"/>
              <a:t>Initial use of carts for spacecraft loading</a:t>
            </a:r>
          </a:p>
          <a:p>
            <a:pPr lvl="1"/>
            <a:r>
              <a:rPr lang="en-US" dirty="0"/>
              <a:t>Specific to NASA, AFRL, and JPL</a:t>
            </a:r>
          </a:p>
          <a:p>
            <a:pPr lvl="1"/>
            <a:endParaRPr lang="en-US" dirty="0"/>
          </a:p>
          <a:p>
            <a:endParaRPr lang="en-US" dirty="0"/>
          </a:p>
        </p:txBody>
      </p:sp>
      <p:pic>
        <p:nvPicPr>
          <p:cNvPr id="4" name="Picture 3">
            <a:extLst>
              <a:ext uri="{FF2B5EF4-FFF2-40B4-BE49-F238E27FC236}">
                <a16:creationId xmlns:a16="http://schemas.microsoft.com/office/drawing/2014/main" id="{EFB93FDA-CD05-4226-A170-F20E90A55632}"/>
              </a:ext>
            </a:extLst>
          </p:cNvPr>
          <p:cNvPicPr>
            <a:picLocks noChangeAspect="1"/>
          </p:cNvPicPr>
          <p:nvPr/>
        </p:nvPicPr>
        <p:blipFill>
          <a:blip r:embed="rId2"/>
          <a:stretch>
            <a:fillRect/>
          </a:stretch>
        </p:blipFill>
        <p:spPr>
          <a:xfrm>
            <a:off x="3339616" y="1212120"/>
            <a:ext cx="8737600" cy="4927600"/>
          </a:xfrm>
          <a:prstGeom prst="rect">
            <a:avLst/>
          </a:prstGeom>
        </p:spPr>
      </p:pic>
      <p:sp>
        <p:nvSpPr>
          <p:cNvPr id="5" name="Date Placeholder 4">
            <a:extLst>
              <a:ext uri="{FF2B5EF4-FFF2-40B4-BE49-F238E27FC236}">
                <a16:creationId xmlns:a16="http://schemas.microsoft.com/office/drawing/2014/main" id="{E22E09CD-331F-4DD9-B72E-E50558063143}"/>
              </a:ext>
            </a:extLst>
          </p:cNvPr>
          <p:cNvSpPr>
            <a:spLocks noGrp="1"/>
          </p:cNvSpPr>
          <p:nvPr>
            <p:ph type="dt" sz="half" idx="10"/>
          </p:nvPr>
        </p:nvSpPr>
        <p:spPr/>
        <p:txBody>
          <a:bodyPr/>
          <a:lstStyle/>
          <a:p>
            <a:r>
              <a:rPr lang="en-US"/>
              <a:t>9/16/2020</a:t>
            </a:r>
          </a:p>
        </p:txBody>
      </p:sp>
      <p:sp>
        <p:nvSpPr>
          <p:cNvPr id="6" name="Footer Placeholder 5">
            <a:extLst>
              <a:ext uri="{FF2B5EF4-FFF2-40B4-BE49-F238E27FC236}">
                <a16:creationId xmlns:a16="http://schemas.microsoft.com/office/drawing/2014/main" id="{1BE65FFD-683A-4417-AD0E-C1B5B4C473AE}"/>
              </a:ext>
            </a:extLst>
          </p:cNvPr>
          <p:cNvSpPr>
            <a:spLocks noGrp="1"/>
          </p:cNvSpPr>
          <p:nvPr>
            <p:ph type="ftr" sz="quarter" idx="11"/>
          </p:nvPr>
        </p:nvSpPr>
        <p:spPr/>
        <p:txBody>
          <a:bodyPr/>
          <a:lstStyle/>
          <a:p>
            <a:r>
              <a:rPr lang="en-US"/>
              <a:t>Statement A: Approved for public release; distribution is unlimited.</a:t>
            </a:r>
          </a:p>
        </p:txBody>
      </p:sp>
      <p:sp>
        <p:nvSpPr>
          <p:cNvPr id="7" name="Slide Number Placeholder 6">
            <a:extLst>
              <a:ext uri="{FF2B5EF4-FFF2-40B4-BE49-F238E27FC236}">
                <a16:creationId xmlns:a16="http://schemas.microsoft.com/office/drawing/2014/main" id="{CAC3B617-5A56-43F3-BEE8-A1796D0B82E5}"/>
              </a:ext>
            </a:extLst>
          </p:cNvPr>
          <p:cNvSpPr>
            <a:spLocks noGrp="1"/>
          </p:cNvSpPr>
          <p:nvPr>
            <p:ph type="sldNum" sz="quarter" idx="12"/>
          </p:nvPr>
        </p:nvSpPr>
        <p:spPr/>
        <p:txBody>
          <a:bodyPr/>
          <a:lstStyle/>
          <a:p>
            <a:fld id="{D151D391-9FA4-4377-BA08-8971AA23FC39}" type="slidenum">
              <a:rPr lang="en-US" smtClean="0"/>
              <a:t>9</a:t>
            </a:fld>
            <a:endParaRPr lang="en-US"/>
          </a:p>
        </p:txBody>
      </p:sp>
    </p:spTree>
    <p:extLst>
      <p:ext uri="{BB962C8B-B14F-4D97-AF65-F5344CB8AC3E}">
        <p14:creationId xmlns:p14="http://schemas.microsoft.com/office/powerpoint/2010/main" val="1335239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EE008-A453-422A-AA63-154AF4DF504A}"/>
              </a:ext>
            </a:extLst>
          </p:cNvPr>
          <p:cNvSpPr>
            <a:spLocks noGrp="1"/>
          </p:cNvSpPr>
          <p:nvPr>
            <p:ph type="title"/>
          </p:nvPr>
        </p:nvSpPr>
        <p:spPr/>
        <p:txBody>
          <a:bodyPr/>
          <a:lstStyle/>
          <a:p>
            <a:r>
              <a:rPr lang="en-US" dirty="0"/>
              <a:t>Current Status</a:t>
            </a:r>
          </a:p>
        </p:txBody>
      </p:sp>
      <p:sp>
        <p:nvSpPr>
          <p:cNvPr id="3" name="Content Placeholder 2">
            <a:extLst>
              <a:ext uri="{FF2B5EF4-FFF2-40B4-BE49-F238E27FC236}">
                <a16:creationId xmlns:a16="http://schemas.microsoft.com/office/drawing/2014/main" id="{3E76C68F-4485-4F03-8181-53431B67A64C}"/>
              </a:ext>
            </a:extLst>
          </p:cNvPr>
          <p:cNvSpPr>
            <a:spLocks noGrp="1"/>
          </p:cNvSpPr>
          <p:nvPr>
            <p:ph idx="1"/>
          </p:nvPr>
        </p:nvSpPr>
        <p:spPr/>
        <p:txBody>
          <a:bodyPr/>
          <a:lstStyle/>
          <a:p>
            <a:r>
              <a:rPr lang="en-US" dirty="0"/>
              <a:t>Propellant Cart Hardware Complete</a:t>
            </a:r>
          </a:p>
          <a:p>
            <a:pPr lvl="1"/>
            <a:r>
              <a:rPr lang="en-US" dirty="0"/>
              <a:t>Modifications supporting LFPS specific operations in-work</a:t>
            </a:r>
          </a:p>
          <a:p>
            <a:pPr lvl="2"/>
            <a:r>
              <a:rPr lang="en-US" dirty="0"/>
              <a:t>Relief valve resets, calibrations, and final procurements</a:t>
            </a:r>
          </a:p>
          <a:p>
            <a:r>
              <a:rPr lang="en-US" dirty="0"/>
              <a:t>Documentation in-work</a:t>
            </a:r>
          </a:p>
          <a:p>
            <a:pPr lvl="1"/>
            <a:r>
              <a:rPr lang="en-US" dirty="0"/>
              <a:t>System Requirements Document Signed</a:t>
            </a:r>
          </a:p>
          <a:p>
            <a:pPr lvl="1"/>
            <a:r>
              <a:rPr lang="en-US" dirty="0"/>
              <a:t>Verification and Validation of requirements in-work</a:t>
            </a:r>
          </a:p>
          <a:p>
            <a:pPr lvl="1"/>
            <a:r>
              <a:rPr lang="en-US" dirty="0"/>
              <a:t>Procedures, Build book, and Log books are in-work</a:t>
            </a:r>
          </a:p>
          <a:p>
            <a:r>
              <a:rPr lang="en-US" dirty="0"/>
              <a:t>AFRL – MSFC kick-off</a:t>
            </a:r>
          </a:p>
          <a:p>
            <a:pPr lvl="1"/>
            <a:r>
              <a:rPr lang="en-US" dirty="0"/>
              <a:t>AFRL is hosting the NASA team for loading of the LFPS at their site</a:t>
            </a:r>
          </a:p>
          <a:p>
            <a:pPr lvl="1"/>
            <a:r>
              <a:rPr lang="en-US" dirty="0"/>
              <a:t>Simplifies operations for NASA and helps maintain Artemis I Launch Date</a:t>
            </a:r>
          </a:p>
        </p:txBody>
      </p:sp>
      <p:sp>
        <p:nvSpPr>
          <p:cNvPr id="4" name="Date Placeholder 3">
            <a:extLst>
              <a:ext uri="{FF2B5EF4-FFF2-40B4-BE49-F238E27FC236}">
                <a16:creationId xmlns:a16="http://schemas.microsoft.com/office/drawing/2014/main" id="{F39B1486-8398-4C8C-8925-83B9D6D7E71C}"/>
              </a:ext>
            </a:extLst>
          </p:cNvPr>
          <p:cNvSpPr>
            <a:spLocks noGrp="1"/>
          </p:cNvSpPr>
          <p:nvPr>
            <p:ph type="dt" sz="half" idx="10"/>
          </p:nvPr>
        </p:nvSpPr>
        <p:spPr/>
        <p:txBody>
          <a:bodyPr/>
          <a:lstStyle/>
          <a:p>
            <a:r>
              <a:rPr lang="en-US"/>
              <a:t>9/16/2020</a:t>
            </a:r>
          </a:p>
        </p:txBody>
      </p:sp>
      <p:sp>
        <p:nvSpPr>
          <p:cNvPr id="5" name="Footer Placeholder 4">
            <a:extLst>
              <a:ext uri="{FF2B5EF4-FFF2-40B4-BE49-F238E27FC236}">
                <a16:creationId xmlns:a16="http://schemas.microsoft.com/office/drawing/2014/main" id="{51F24408-B9DD-47DD-85CA-919E6589C351}"/>
              </a:ext>
            </a:extLst>
          </p:cNvPr>
          <p:cNvSpPr>
            <a:spLocks noGrp="1"/>
          </p:cNvSpPr>
          <p:nvPr>
            <p:ph type="ftr" sz="quarter" idx="11"/>
          </p:nvPr>
        </p:nvSpPr>
        <p:spPr/>
        <p:txBody>
          <a:bodyPr/>
          <a:lstStyle/>
          <a:p>
            <a:r>
              <a:rPr lang="en-US"/>
              <a:t>Statement A: Approved for public release; distribution is unlimited.</a:t>
            </a:r>
          </a:p>
        </p:txBody>
      </p:sp>
      <p:sp>
        <p:nvSpPr>
          <p:cNvPr id="6" name="Slide Number Placeholder 5">
            <a:extLst>
              <a:ext uri="{FF2B5EF4-FFF2-40B4-BE49-F238E27FC236}">
                <a16:creationId xmlns:a16="http://schemas.microsoft.com/office/drawing/2014/main" id="{CAD9B186-5D86-490E-94A2-10BF971489E3}"/>
              </a:ext>
            </a:extLst>
          </p:cNvPr>
          <p:cNvSpPr>
            <a:spLocks noGrp="1"/>
          </p:cNvSpPr>
          <p:nvPr>
            <p:ph type="sldNum" sz="quarter" idx="12"/>
          </p:nvPr>
        </p:nvSpPr>
        <p:spPr/>
        <p:txBody>
          <a:bodyPr/>
          <a:lstStyle/>
          <a:p>
            <a:fld id="{D151D391-9FA4-4377-BA08-8971AA23FC39}" type="slidenum">
              <a:rPr lang="en-US" smtClean="0"/>
              <a:t>10</a:t>
            </a:fld>
            <a:endParaRPr lang="en-US"/>
          </a:p>
        </p:txBody>
      </p:sp>
    </p:spTree>
    <p:extLst>
      <p:ext uri="{BB962C8B-B14F-4D97-AF65-F5344CB8AC3E}">
        <p14:creationId xmlns:p14="http://schemas.microsoft.com/office/powerpoint/2010/main" val="2729668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3FE07C98F93341BB44F192DE05FB44" ma:contentTypeVersion="5" ma:contentTypeDescription="Create a new document." ma:contentTypeScope="" ma:versionID="ce48c560cdb3667e1726af3d451fdbf8">
  <xsd:schema xmlns:xsd="http://www.w3.org/2001/XMLSchema" xmlns:xs="http://www.w3.org/2001/XMLSchema" xmlns:p="http://schemas.microsoft.com/office/2006/metadata/properties" xmlns:ns3="95351f8c-3420-49f7-a091-28e53b5dd0e8" xmlns:ns4="3bbb31d1-623b-489b-bce0-e344ebdbbf16" targetNamespace="http://schemas.microsoft.com/office/2006/metadata/properties" ma:root="true" ma:fieldsID="1baa3340cf2b0906d8749af49580037d" ns3:_="" ns4:_="">
    <xsd:import namespace="95351f8c-3420-49f7-a091-28e53b5dd0e8"/>
    <xsd:import namespace="3bbb31d1-623b-489b-bce0-e344ebdbbf1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351f8c-3420-49f7-a091-28e53b5dd0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bbb31d1-623b-489b-bce0-e344ebdbbf1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3059CB2-E182-4A1E-A0C5-6090C031F6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5351f8c-3420-49f7-a091-28e53b5dd0e8"/>
    <ds:schemaRef ds:uri="3bbb31d1-623b-489b-bce0-e344ebdbbf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A78AA0-DECC-4D13-A5B5-58BE62D3C6CE}">
  <ds:schemaRefs>
    <ds:schemaRef ds:uri="http://schemas.microsoft.com/sharepoint/v3/contenttype/forms"/>
  </ds:schemaRefs>
</ds:datastoreItem>
</file>

<file path=customXml/itemProps3.xml><?xml version="1.0" encoding="utf-8"?>
<ds:datastoreItem xmlns:ds="http://schemas.openxmlformats.org/officeDocument/2006/customXml" ds:itemID="{9326379C-2A0D-409E-8F8C-79D61772CFFB}">
  <ds:schemaRefs>
    <ds:schemaRef ds:uri="http://purl.org/dc/elements/1.1/"/>
    <ds:schemaRef ds:uri="http://www.w3.org/XML/1998/namespace"/>
    <ds:schemaRef ds:uri="95351f8c-3420-49f7-a091-28e53b5dd0e8"/>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purl.org/dc/terms/"/>
    <ds:schemaRef ds:uri="3bbb31d1-623b-489b-bce0-e344ebdbbf16"/>
  </ds:schemaRefs>
</ds:datastoreItem>
</file>

<file path=docProps/app.xml><?xml version="1.0" encoding="utf-8"?>
<Properties xmlns="http://schemas.openxmlformats.org/officeDocument/2006/extended-properties" xmlns:vt="http://schemas.openxmlformats.org/officeDocument/2006/docPropsVTypes">
  <TotalTime>50</TotalTime>
  <Words>976</Words>
  <Application>Microsoft Office PowerPoint</Application>
  <PresentationFormat>Widescreen</PresentationFormat>
  <Paragraphs>108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Spacecraft Propulsion System Servicing:   Ground Support Hardware Development</vt:lpstr>
      <vt:lpstr>PowerPoint Presentation</vt:lpstr>
      <vt:lpstr>Background</vt:lpstr>
      <vt:lpstr>Overview</vt:lpstr>
      <vt:lpstr>Overview</vt:lpstr>
      <vt:lpstr>Overview – Pictures of System</vt:lpstr>
      <vt:lpstr>High Level Requirements</vt:lpstr>
      <vt:lpstr>Requirements Documentation</vt:lpstr>
      <vt:lpstr>Work Flow</vt:lpstr>
      <vt:lpstr>Current Status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BURNSIDE</dc:creator>
  <cp:lastModifiedBy>CHRISTOPHER BURNSIDE</cp:lastModifiedBy>
  <cp:revision>4</cp:revision>
  <dcterms:created xsi:type="dcterms:W3CDTF">2020-09-14T11:17:20Z</dcterms:created>
  <dcterms:modified xsi:type="dcterms:W3CDTF">2020-09-15T14:51:36Z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0x010100F73FE07C98F93341BB44F192DE05FB44</vt:lpwstr>
  </property>
</Properties>
</file>