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970" r:id="rId5"/>
    <p:sldId id="973" r:id="rId6"/>
    <p:sldId id="972" r:id="rId7"/>
    <p:sldId id="296" r:id="rId8"/>
    <p:sldId id="262" r:id="rId9"/>
    <p:sldId id="975" r:id="rId10"/>
    <p:sldId id="976" r:id="rId11"/>
    <p:sldId id="978" r:id="rId12"/>
    <p:sldId id="971" r:id="rId13"/>
    <p:sldId id="30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ardekar, Parimal H. (ARC-A)" initials="KPH(" lastIdx="1" clrIdx="0">
    <p:extLst>
      <p:ext uri="{19B8F6BF-5375-455C-9EA6-DF929625EA0E}">
        <p15:presenceInfo xmlns:p15="http://schemas.microsoft.com/office/powerpoint/2012/main" userId="S::pkoparde@ndc.nasa.gov::003f832e-8a3a-4d5b-8b28-a1bb8ea3f1e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5" autoAdjust="0"/>
    <p:restoredTop sz="93409" autoAdjust="0"/>
  </p:normalViewPr>
  <p:slideViewPr>
    <p:cSldViewPr snapToGrid="0" snapToObjects="1">
      <p:cViewPr varScale="1">
        <p:scale>
          <a:sx n="126" d="100"/>
          <a:sy n="126" d="100"/>
        </p:scale>
        <p:origin x="200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145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microsoft.com/office/2007/relationships/hdphoto" Target="../media/hdphoto1.wdp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image" Target="../media/image27.jpg"/><Relationship Id="rId4" Type="http://schemas.openxmlformats.org/officeDocument/2006/relationships/image" Target="../media/image30.jp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microsoft.com/office/2007/relationships/hdphoto" Target="../media/hdphoto1.wdp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7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image" Target="../media/image27.jpg"/><Relationship Id="rId4" Type="http://schemas.openxmlformats.org/officeDocument/2006/relationships/image" Target="../media/image30.jp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1AAE4-55A6-4F17-BFEA-910DA09B5F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00615B7-05D1-4DB4-9DB6-F473DB521DC6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Boeing and Airbus: 1600+/year</a:t>
          </a:r>
        </a:p>
      </dgm:t>
    </dgm:pt>
    <dgm:pt modelId="{D6B0D2AF-D03A-4E65-9650-A6A9DE557C6D}" type="parTrans" cxnId="{11D2129E-5C1D-45F6-861D-C65E828ED43C}">
      <dgm:prSet/>
      <dgm:spPr/>
      <dgm:t>
        <a:bodyPr/>
        <a:lstStyle/>
        <a:p>
          <a:endParaRPr lang="en-US"/>
        </a:p>
      </dgm:t>
    </dgm:pt>
    <dgm:pt modelId="{4EC6C477-BC23-4289-AE52-0627E86B4A7C}" type="sibTrans" cxnId="{11D2129E-5C1D-45F6-861D-C65E828ED43C}">
      <dgm:prSet/>
      <dgm:spPr/>
      <dgm:t>
        <a:bodyPr/>
        <a:lstStyle/>
        <a:p>
          <a:endParaRPr lang="en-US"/>
        </a:p>
      </dgm:t>
    </dgm:pt>
    <dgm:pt modelId="{DDA92EBA-E686-4121-A234-68D90349F707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General Aviation: ~2000</a:t>
          </a:r>
        </a:p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(piston, turboprop, business jets)</a:t>
          </a:r>
        </a:p>
      </dgm:t>
    </dgm:pt>
    <dgm:pt modelId="{C5E43E7A-8C8C-44E4-83EE-4748200989A8}" type="parTrans" cxnId="{5EEF4995-75BE-4F2C-8BBD-2950B538009A}">
      <dgm:prSet/>
      <dgm:spPr/>
      <dgm:t>
        <a:bodyPr/>
        <a:lstStyle/>
        <a:p>
          <a:endParaRPr lang="en-US"/>
        </a:p>
      </dgm:t>
    </dgm:pt>
    <dgm:pt modelId="{F31E6917-70C0-4B44-9B8E-BEF7707A580C}" type="sibTrans" cxnId="{5EEF4995-75BE-4F2C-8BBD-2950B538009A}">
      <dgm:prSet/>
      <dgm:spPr/>
      <dgm:t>
        <a:bodyPr/>
        <a:lstStyle/>
        <a:p>
          <a:endParaRPr lang="en-US"/>
        </a:p>
      </dgm:t>
    </dgm:pt>
    <dgm:pt modelId="{493F2A25-0019-4C84-8981-B7899687E82C}">
      <dgm:prSet/>
      <dgm:spPr/>
      <dgm:t>
        <a:bodyPr/>
        <a:lstStyle/>
        <a:p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Rotocraft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: ~1020</a:t>
          </a:r>
        </a:p>
      </dgm:t>
    </dgm:pt>
    <dgm:pt modelId="{C0A55A58-9C63-41C1-8A92-053431194E2D}" type="parTrans" cxnId="{1D52F3F3-FAA3-461B-8E8D-C16F60352228}">
      <dgm:prSet/>
      <dgm:spPr/>
      <dgm:t>
        <a:bodyPr/>
        <a:lstStyle/>
        <a:p>
          <a:endParaRPr lang="en-US"/>
        </a:p>
      </dgm:t>
    </dgm:pt>
    <dgm:pt modelId="{92053E84-C6AC-42D8-ADB6-5A8BE86F278C}" type="sibTrans" cxnId="{1D52F3F3-FAA3-461B-8E8D-C16F60352228}">
      <dgm:prSet/>
      <dgm:spPr/>
      <dgm:t>
        <a:bodyPr/>
        <a:lstStyle/>
        <a:p>
          <a:endParaRPr lang="en-US"/>
        </a:p>
      </dgm:t>
    </dgm:pt>
    <dgm:pt modelId="{001B6E2A-E6F1-4C86-B878-947FCE97F542}">
      <dgm:prSet custT="1"/>
      <dgm:spPr/>
      <dgm:t>
        <a:bodyPr/>
        <a:lstStyle/>
        <a:p>
          <a:r>
            <a:rPr lang="en-US" sz="2200" b="1" dirty="0">
              <a:latin typeface="Arial" panose="020B0604020202020204" pitchFamily="34" charset="0"/>
              <a:cs typeface="Arial" panose="020B0604020202020204" pitchFamily="34" charset="0"/>
            </a:rPr>
            <a:t>Cars: 70M (OICA, 2018)</a:t>
          </a:r>
        </a:p>
        <a:p>
          <a:r>
            <a:rPr lang="en-US" sz="2200" b="1" dirty="0">
              <a:latin typeface="Arial" panose="020B0604020202020204" pitchFamily="34" charset="0"/>
              <a:cs typeface="Arial" panose="020B0604020202020204" pitchFamily="34" charset="0"/>
            </a:rPr>
            <a:t>Cars in US: 2.8M</a:t>
          </a:r>
        </a:p>
      </dgm:t>
    </dgm:pt>
    <dgm:pt modelId="{8AEE056D-F055-4E07-84A5-1D1D5087867A}" type="parTrans" cxnId="{F52927A6-91EB-4837-9A8C-BC121DE8A081}">
      <dgm:prSet/>
      <dgm:spPr/>
      <dgm:t>
        <a:bodyPr/>
        <a:lstStyle/>
        <a:p>
          <a:endParaRPr lang="en-US"/>
        </a:p>
      </dgm:t>
    </dgm:pt>
    <dgm:pt modelId="{1A0113BF-D3EA-4C55-8E4E-D9A6293511E8}" type="sibTrans" cxnId="{F52927A6-91EB-4837-9A8C-BC121DE8A081}">
      <dgm:prSet/>
      <dgm:spPr/>
      <dgm:t>
        <a:bodyPr/>
        <a:lstStyle/>
        <a:p>
          <a:endParaRPr lang="en-US"/>
        </a:p>
      </dgm:t>
    </dgm:pt>
    <dgm:pt modelId="{82F484F1-6181-4B7D-B14C-2967A56F0ACF}" type="pres">
      <dgm:prSet presAssocID="{44D1AAE4-55A6-4F17-BFEA-910DA09B5F97}" presName="root" presStyleCnt="0">
        <dgm:presLayoutVars>
          <dgm:dir/>
          <dgm:resizeHandles val="exact"/>
        </dgm:presLayoutVars>
      </dgm:prSet>
      <dgm:spPr/>
    </dgm:pt>
    <dgm:pt modelId="{EF128D00-E8A3-4233-AE4A-0CDCD8C8A405}" type="pres">
      <dgm:prSet presAssocID="{A00615B7-05D1-4DB4-9DB6-F473DB521DC6}" presName="compNode" presStyleCnt="0"/>
      <dgm:spPr/>
    </dgm:pt>
    <dgm:pt modelId="{DF79411B-499D-4799-AA4E-101D001D2D63}" type="pres">
      <dgm:prSet presAssocID="{A00615B7-05D1-4DB4-9DB6-F473DB521DC6}" presName="bgRect" presStyleLbl="bgShp" presStyleIdx="0" presStyleCnt="4" custLinFactNeighborX="33" custLinFactNeighborY="-895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13000" b="-213000"/>
          </a:stretch>
        </a:blipFill>
      </dgm:spPr>
    </dgm:pt>
    <dgm:pt modelId="{6159D2BB-DEBF-4A7A-A34D-04936D5627E7}" type="pres">
      <dgm:prSet presAssocID="{A00615B7-05D1-4DB4-9DB6-F473DB521DC6}" presName="iconRect" presStyleLbl="node1" presStyleIdx="0" presStyleCnt="4" custLinFactY="200000" custLinFactNeighborX="46363" custLinFactNeighborY="27481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DD01590C-D5EE-49BE-9B64-AFEA2EA44B68}" type="pres">
      <dgm:prSet presAssocID="{A00615B7-05D1-4DB4-9DB6-F473DB521DC6}" presName="spaceRect" presStyleCnt="0"/>
      <dgm:spPr/>
    </dgm:pt>
    <dgm:pt modelId="{EF510876-18A7-47C9-B240-7720F9BFC676}" type="pres">
      <dgm:prSet presAssocID="{A00615B7-05D1-4DB4-9DB6-F473DB521DC6}" presName="parTx" presStyleLbl="revTx" presStyleIdx="0" presStyleCnt="4" custLinFactNeighborX="-9668" custLinFactNeighborY="-895">
        <dgm:presLayoutVars>
          <dgm:chMax val="0"/>
          <dgm:chPref val="0"/>
        </dgm:presLayoutVars>
      </dgm:prSet>
      <dgm:spPr/>
    </dgm:pt>
    <dgm:pt modelId="{0C3A7303-BECB-4E13-ABE3-EF500A2F2860}" type="pres">
      <dgm:prSet presAssocID="{4EC6C477-BC23-4289-AE52-0627E86B4A7C}" presName="sibTrans" presStyleCnt="0"/>
      <dgm:spPr/>
    </dgm:pt>
    <dgm:pt modelId="{0DC1C80D-CB9D-4C9C-8B8E-96744A46738C}" type="pres">
      <dgm:prSet presAssocID="{DDA92EBA-E686-4121-A234-68D90349F707}" presName="compNode" presStyleCnt="0"/>
      <dgm:spPr/>
    </dgm:pt>
    <dgm:pt modelId="{4DA6D0F0-9B7D-47EB-8C7A-F3DFFAF12413}" type="pres">
      <dgm:prSet presAssocID="{DDA92EBA-E686-4121-A234-68D90349F707}" presName="bgRect" presStyleLbl="bgShp" presStyleIdx="1" presStyleCnt="4"/>
      <dgm:spPr>
        <a:solidFill>
          <a:srgbClr val="00B0F0"/>
        </a:solidFill>
      </dgm:spPr>
    </dgm:pt>
    <dgm:pt modelId="{98C61B02-E860-4F56-BE9D-41086C2E44B5}" type="pres">
      <dgm:prSet presAssocID="{DDA92EBA-E686-4121-A234-68D90349F707}" presName="iconRect" presStyleLbl="node1" presStyleIdx="1" presStyleCnt="4"/>
      <dgm:spPr>
        <a:blipFill>
          <a:blip xmlns:r="http://schemas.openxmlformats.org/officeDocument/2006/relationships"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068E5087-ADE9-4ADF-9A5D-2ECC62881552}" type="pres">
      <dgm:prSet presAssocID="{DDA92EBA-E686-4121-A234-68D90349F707}" presName="spaceRect" presStyleCnt="0"/>
      <dgm:spPr/>
    </dgm:pt>
    <dgm:pt modelId="{A1A2FC51-3D2D-4FA2-9905-F947E5FFCA9C}" type="pres">
      <dgm:prSet presAssocID="{DDA92EBA-E686-4121-A234-68D90349F707}" presName="parTx" presStyleLbl="revTx" presStyleIdx="1" presStyleCnt="4">
        <dgm:presLayoutVars>
          <dgm:chMax val="0"/>
          <dgm:chPref val="0"/>
        </dgm:presLayoutVars>
      </dgm:prSet>
      <dgm:spPr/>
    </dgm:pt>
    <dgm:pt modelId="{1F991832-FCFA-4131-8F07-25B8EA219661}" type="pres">
      <dgm:prSet presAssocID="{F31E6917-70C0-4B44-9B8E-BEF7707A580C}" presName="sibTrans" presStyleCnt="0"/>
      <dgm:spPr/>
    </dgm:pt>
    <dgm:pt modelId="{BFCD671B-AD99-40D2-A3A8-C7414F11466F}" type="pres">
      <dgm:prSet presAssocID="{493F2A25-0019-4C84-8981-B7899687E82C}" presName="compNode" presStyleCnt="0"/>
      <dgm:spPr/>
    </dgm:pt>
    <dgm:pt modelId="{5794F54B-CCC3-4922-959C-9CC39B6A3B81}" type="pres">
      <dgm:prSet presAssocID="{493F2A25-0019-4C84-8981-B7899687E82C}" presName="bgRect" presStyleLbl="bgShp" presStyleIdx="2" presStyleCnt="4" custLinFactNeighborX="796" custLinFactNeighborY="0"/>
      <dgm:spPr>
        <a:solidFill>
          <a:schemeClr val="bg2">
            <a:lumMod val="75000"/>
          </a:schemeClr>
        </a:solidFill>
      </dgm:spPr>
    </dgm:pt>
    <dgm:pt modelId="{BE2E094F-51C8-4506-BE71-B603739B5BA3}" type="pres">
      <dgm:prSet presAssocID="{493F2A25-0019-4C84-8981-B7899687E82C}" presName="iconRect" presStyleLbl="node1" presStyleIdx="2" presStyleCnt="4" custLinFactNeighborX="-4530" custLinFactNeighborY="319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F1ACF882-63F1-4CAB-9DDB-C83E5047CB36}" type="pres">
      <dgm:prSet presAssocID="{493F2A25-0019-4C84-8981-B7899687E82C}" presName="spaceRect" presStyleCnt="0"/>
      <dgm:spPr/>
    </dgm:pt>
    <dgm:pt modelId="{12789B61-D20C-4AB8-8B0C-047A08F7C1BE}" type="pres">
      <dgm:prSet presAssocID="{493F2A25-0019-4C84-8981-B7899687E82C}" presName="parTx" presStyleLbl="revTx" presStyleIdx="2" presStyleCnt="4">
        <dgm:presLayoutVars>
          <dgm:chMax val="0"/>
          <dgm:chPref val="0"/>
        </dgm:presLayoutVars>
      </dgm:prSet>
      <dgm:spPr/>
    </dgm:pt>
    <dgm:pt modelId="{9B570395-5A21-44BC-A405-48DFF49E5F38}" type="pres">
      <dgm:prSet presAssocID="{92053E84-C6AC-42D8-ADB6-5A8BE86F278C}" presName="sibTrans" presStyleCnt="0"/>
      <dgm:spPr/>
    </dgm:pt>
    <dgm:pt modelId="{D0BB0FD4-A1A5-4633-8943-751A8E42F1D0}" type="pres">
      <dgm:prSet presAssocID="{001B6E2A-E6F1-4C86-B878-947FCE97F542}" presName="compNode" presStyleCnt="0"/>
      <dgm:spPr/>
    </dgm:pt>
    <dgm:pt modelId="{1E2AB090-3CBE-4B47-B3B8-BC08A624180D}" type="pres">
      <dgm:prSet presAssocID="{001B6E2A-E6F1-4C86-B878-947FCE97F542}" presName="bgRect" presStyleLbl="bgShp" presStyleIdx="3" presStyleCnt="4" custLinFactNeighborX="-1712" custLinFactNeighborY="737"/>
      <dgm:spPr>
        <a:solidFill>
          <a:srgbClr val="92D050"/>
        </a:solidFill>
      </dgm:spPr>
    </dgm:pt>
    <dgm:pt modelId="{A30B8328-2AE8-4792-9B8B-CE0F48CE6E2E}" type="pres">
      <dgm:prSet presAssocID="{001B6E2A-E6F1-4C86-B878-947FCE97F542}" presName="iconRect" presStyleLbl="node1" presStyleIdx="3" presStyleCnt="4"/>
      <dgm:spPr>
        <a:blipFill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CC8FC298-F8CB-40F0-91C3-281405CFB780}" type="pres">
      <dgm:prSet presAssocID="{001B6E2A-E6F1-4C86-B878-947FCE97F542}" presName="spaceRect" presStyleCnt="0"/>
      <dgm:spPr/>
    </dgm:pt>
    <dgm:pt modelId="{ACDD0BC7-D2CA-4A7E-9EB7-F6C809720538}" type="pres">
      <dgm:prSet presAssocID="{001B6E2A-E6F1-4C86-B878-947FCE97F542}" presName="parTx" presStyleLbl="revTx" presStyleIdx="3" presStyleCnt="4" custScaleX="100278" custLinFactNeighborX="21051" custLinFactNeighborY="197">
        <dgm:presLayoutVars>
          <dgm:chMax val="0"/>
          <dgm:chPref val="0"/>
        </dgm:presLayoutVars>
      </dgm:prSet>
      <dgm:spPr/>
    </dgm:pt>
  </dgm:ptLst>
  <dgm:cxnLst>
    <dgm:cxn modelId="{5BCE2702-CE29-42E6-B084-FF245BD44225}" type="presOf" srcId="{A00615B7-05D1-4DB4-9DB6-F473DB521DC6}" destId="{EF510876-18A7-47C9-B240-7720F9BFC676}" srcOrd="0" destOrd="0" presId="urn:microsoft.com/office/officeart/2018/2/layout/IconVerticalSolidList"/>
    <dgm:cxn modelId="{E2C2EF36-64FE-46FD-8026-749AD5E1F3E2}" type="presOf" srcId="{001B6E2A-E6F1-4C86-B878-947FCE97F542}" destId="{ACDD0BC7-D2CA-4A7E-9EB7-F6C809720538}" srcOrd="0" destOrd="0" presId="urn:microsoft.com/office/officeart/2018/2/layout/IconVerticalSolidList"/>
    <dgm:cxn modelId="{997E0056-8090-45B5-92A9-92D44F886375}" type="presOf" srcId="{493F2A25-0019-4C84-8981-B7899687E82C}" destId="{12789B61-D20C-4AB8-8B0C-047A08F7C1BE}" srcOrd="0" destOrd="0" presId="urn:microsoft.com/office/officeart/2018/2/layout/IconVerticalSolidList"/>
    <dgm:cxn modelId="{2DB48668-5F30-49D0-A575-30DFD815F02F}" type="presOf" srcId="{DDA92EBA-E686-4121-A234-68D90349F707}" destId="{A1A2FC51-3D2D-4FA2-9905-F947E5FFCA9C}" srcOrd="0" destOrd="0" presId="urn:microsoft.com/office/officeart/2018/2/layout/IconVerticalSolidList"/>
    <dgm:cxn modelId="{5EEF4995-75BE-4F2C-8BBD-2950B538009A}" srcId="{44D1AAE4-55A6-4F17-BFEA-910DA09B5F97}" destId="{DDA92EBA-E686-4121-A234-68D90349F707}" srcOrd="1" destOrd="0" parTransId="{C5E43E7A-8C8C-44E4-83EE-4748200989A8}" sibTransId="{F31E6917-70C0-4B44-9B8E-BEF7707A580C}"/>
    <dgm:cxn modelId="{11D2129E-5C1D-45F6-861D-C65E828ED43C}" srcId="{44D1AAE4-55A6-4F17-BFEA-910DA09B5F97}" destId="{A00615B7-05D1-4DB4-9DB6-F473DB521DC6}" srcOrd="0" destOrd="0" parTransId="{D6B0D2AF-D03A-4E65-9650-A6A9DE557C6D}" sibTransId="{4EC6C477-BC23-4289-AE52-0627E86B4A7C}"/>
    <dgm:cxn modelId="{F52927A6-91EB-4837-9A8C-BC121DE8A081}" srcId="{44D1AAE4-55A6-4F17-BFEA-910DA09B5F97}" destId="{001B6E2A-E6F1-4C86-B878-947FCE97F542}" srcOrd="3" destOrd="0" parTransId="{8AEE056D-F055-4E07-84A5-1D1D5087867A}" sibTransId="{1A0113BF-D3EA-4C55-8E4E-D9A6293511E8}"/>
    <dgm:cxn modelId="{293623B0-90C1-47F2-ACBE-455FCE4F3101}" type="presOf" srcId="{44D1AAE4-55A6-4F17-BFEA-910DA09B5F97}" destId="{82F484F1-6181-4B7D-B14C-2967A56F0ACF}" srcOrd="0" destOrd="0" presId="urn:microsoft.com/office/officeart/2018/2/layout/IconVerticalSolidList"/>
    <dgm:cxn modelId="{1D52F3F3-FAA3-461B-8E8D-C16F60352228}" srcId="{44D1AAE4-55A6-4F17-BFEA-910DA09B5F97}" destId="{493F2A25-0019-4C84-8981-B7899687E82C}" srcOrd="2" destOrd="0" parTransId="{C0A55A58-9C63-41C1-8A92-053431194E2D}" sibTransId="{92053E84-C6AC-42D8-ADB6-5A8BE86F278C}"/>
    <dgm:cxn modelId="{F43CE199-0618-46EF-B534-749A1E254690}" type="presParOf" srcId="{82F484F1-6181-4B7D-B14C-2967A56F0ACF}" destId="{EF128D00-E8A3-4233-AE4A-0CDCD8C8A405}" srcOrd="0" destOrd="0" presId="urn:microsoft.com/office/officeart/2018/2/layout/IconVerticalSolidList"/>
    <dgm:cxn modelId="{2DCB1935-03C5-4676-B0AD-9DDE46E292BF}" type="presParOf" srcId="{EF128D00-E8A3-4233-AE4A-0CDCD8C8A405}" destId="{DF79411B-499D-4799-AA4E-101D001D2D63}" srcOrd="0" destOrd="0" presId="urn:microsoft.com/office/officeart/2018/2/layout/IconVerticalSolidList"/>
    <dgm:cxn modelId="{5E1D3661-A920-4259-9E96-02AE88ADD297}" type="presParOf" srcId="{EF128D00-E8A3-4233-AE4A-0CDCD8C8A405}" destId="{6159D2BB-DEBF-4A7A-A34D-04936D5627E7}" srcOrd="1" destOrd="0" presId="urn:microsoft.com/office/officeart/2018/2/layout/IconVerticalSolidList"/>
    <dgm:cxn modelId="{9BD85D5D-8E92-4006-9C05-FA4C676111A6}" type="presParOf" srcId="{EF128D00-E8A3-4233-AE4A-0CDCD8C8A405}" destId="{DD01590C-D5EE-49BE-9B64-AFEA2EA44B68}" srcOrd="2" destOrd="0" presId="urn:microsoft.com/office/officeart/2018/2/layout/IconVerticalSolidList"/>
    <dgm:cxn modelId="{D2A2E472-5DDF-499D-BE16-FA998886741F}" type="presParOf" srcId="{EF128D00-E8A3-4233-AE4A-0CDCD8C8A405}" destId="{EF510876-18A7-47C9-B240-7720F9BFC676}" srcOrd="3" destOrd="0" presId="urn:microsoft.com/office/officeart/2018/2/layout/IconVerticalSolidList"/>
    <dgm:cxn modelId="{7E78111D-45BE-44D1-9F31-B67E87E7F843}" type="presParOf" srcId="{82F484F1-6181-4B7D-B14C-2967A56F0ACF}" destId="{0C3A7303-BECB-4E13-ABE3-EF500A2F2860}" srcOrd="1" destOrd="0" presId="urn:microsoft.com/office/officeart/2018/2/layout/IconVerticalSolidList"/>
    <dgm:cxn modelId="{73A4711E-3B95-48D4-91ED-20733C2171AE}" type="presParOf" srcId="{82F484F1-6181-4B7D-B14C-2967A56F0ACF}" destId="{0DC1C80D-CB9D-4C9C-8B8E-96744A46738C}" srcOrd="2" destOrd="0" presId="urn:microsoft.com/office/officeart/2018/2/layout/IconVerticalSolidList"/>
    <dgm:cxn modelId="{5D7FD43C-B566-4EDC-9445-295DA068C82D}" type="presParOf" srcId="{0DC1C80D-CB9D-4C9C-8B8E-96744A46738C}" destId="{4DA6D0F0-9B7D-47EB-8C7A-F3DFFAF12413}" srcOrd="0" destOrd="0" presId="urn:microsoft.com/office/officeart/2018/2/layout/IconVerticalSolidList"/>
    <dgm:cxn modelId="{348A0B92-81FC-4379-AC46-E4071B17B627}" type="presParOf" srcId="{0DC1C80D-CB9D-4C9C-8B8E-96744A46738C}" destId="{98C61B02-E860-4F56-BE9D-41086C2E44B5}" srcOrd="1" destOrd="0" presId="urn:microsoft.com/office/officeart/2018/2/layout/IconVerticalSolidList"/>
    <dgm:cxn modelId="{E83AFCED-5DD9-4DDE-BFE7-7F9E5F603BF1}" type="presParOf" srcId="{0DC1C80D-CB9D-4C9C-8B8E-96744A46738C}" destId="{068E5087-ADE9-4ADF-9A5D-2ECC62881552}" srcOrd="2" destOrd="0" presId="urn:microsoft.com/office/officeart/2018/2/layout/IconVerticalSolidList"/>
    <dgm:cxn modelId="{20391278-FD79-4F6A-97B8-E21EE4BAECA5}" type="presParOf" srcId="{0DC1C80D-CB9D-4C9C-8B8E-96744A46738C}" destId="{A1A2FC51-3D2D-4FA2-9905-F947E5FFCA9C}" srcOrd="3" destOrd="0" presId="urn:microsoft.com/office/officeart/2018/2/layout/IconVerticalSolidList"/>
    <dgm:cxn modelId="{41F33463-A397-45B7-83FA-AC16F57B7D19}" type="presParOf" srcId="{82F484F1-6181-4B7D-B14C-2967A56F0ACF}" destId="{1F991832-FCFA-4131-8F07-25B8EA219661}" srcOrd="3" destOrd="0" presId="urn:microsoft.com/office/officeart/2018/2/layout/IconVerticalSolidList"/>
    <dgm:cxn modelId="{0CD9D0B6-9EF4-486F-A520-BCB76F085D4D}" type="presParOf" srcId="{82F484F1-6181-4B7D-B14C-2967A56F0ACF}" destId="{BFCD671B-AD99-40D2-A3A8-C7414F11466F}" srcOrd="4" destOrd="0" presId="urn:microsoft.com/office/officeart/2018/2/layout/IconVerticalSolidList"/>
    <dgm:cxn modelId="{5DBDA325-9715-4015-9D7D-DC6477929E67}" type="presParOf" srcId="{BFCD671B-AD99-40D2-A3A8-C7414F11466F}" destId="{5794F54B-CCC3-4922-959C-9CC39B6A3B81}" srcOrd="0" destOrd="0" presId="urn:microsoft.com/office/officeart/2018/2/layout/IconVerticalSolidList"/>
    <dgm:cxn modelId="{7363F518-1926-4BD9-9E15-6F8BAE8E4728}" type="presParOf" srcId="{BFCD671B-AD99-40D2-A3A8-C7414F11466F}" destId="{BE2E094F-51C8-4506-BE71-B603739B5BA3}" srcOrd="1" destOrd="0" presId="urn:microsoft.com/office/officeart/2018/2/layout/IconVerticalSolidList"/>
    <dgm:cxn modelId="{F84820DC-48D5-4D37-8675-7B5D69945028}" type="presParOf" srcId="{BFCD671B-AD99-40D2-A3A8-C7414F11466F}" destId="{F1ACF882-63F1-4CAB-9DDB-C83E5047CB36}" srcOrd="2" destOrd="0" presId="urn:microsoft.com/office/officeart/2018/2/layout/IconVerticalSolidList"/>
    <dgm:cxn modelId="{E5B8FC3E-BDAB-4179-883E-3A6D07BD4C9F}" type="presParOf" srcId="{BFCD671B-AD99-40D2-A3A8-C7414F11466F}" destId="{12789B61-D20C-4AB8-8B0C-047A08F7C1BE}" srcOrd="3" destOrd="0" presId="urn:microsoft.com/office/officeart/2018/2/layout/IconVerticalSolidList"/>
    <dgm:cxn modelId="{379A03F5-3F14-4EC1-9B9A-DEC24FDD6D84}" type="presParOf" srcId="{82F484F1-6181-4B7D-B14C-2967A56F0ACF}" destId="{9B570395-5A21-44BC-A405-48DFF49E5F38}" srcOrd="5" destOrd="0" presId="urn:microsoft.com/office/officeart/2018/2/layout/IconVerticalSolidList"/>
    <dgm:cxn modelId="{41E3B472-24E1-420A-AFA6-6E561A954EED}" type="presParOf" srcId="{82F484F1-6181-4B7D-B14C-2967A56F0ACF}" destId="{D0BB0FD4-A1A5-4633-8943-751A8E42F1D0}" srcOrd="6" destOrd="0" presId="urn:microsoft.com/office/officeart/2018/2/layout/IconVerticalSolidList"/>
    <dgm:cxn modelId="{9FE3A1AE-E75D-4CD7-9F25-986FFB48E114}" type="presParOf" srcId="{D0BB0FD4-A1A5-4633-8943-751A8E42F1D0}" destId="{1E2AB090-3CBE-4B47-B3B8-BC08A624180D}" srcOrd="0" destOrd="0" presId="urn:microsoft.com/office/officeart/2018/2/layout/IconVerticalSolidList"/>
    <dgm:cxn modelId="{FB983153-C3DC-4A6D-AF52-3B4D4EECF8E4}" type="presParOf" srcId="{D0BB0FD4-A1A5-4633-8943-751A8E42F1D0}" destId="{A30B8328-2AE8-4792-9B8B-CE0F48CE6E2E}" srcOrd="1" destOrd="0" presId="urn:microsoft.com/office/officeart/2018/2/layout/IconVerticalSolidList"/>
    <dgm:cxn modelId="{993858AF-75FD-426A-8ABF-61002F9C3D11}" type="presParOf" srcId="{D0BB0FD4-A1A5-4633-8943-751A8E42F1D0}" destId="{CC8FC298-F8CB-40F0-91C3-281405CFB780}" srcOrd="2" destOrd="0" presId="urn:microsoft.com/office/officeart/2018/2/layout/IconVerticalSolidList"/>
    <dgm:cxn modelId="{3CA7B4B5-FA61-405E-8112-2C0D05670849}" type="presParOf" srcId="{D0BB0FD4-A1A5-4633-8943-751A8E42F1D0}" destId="{ACDD0BC7-D2CA-4A7E-9EB7-F6C80972053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1A0BD2-6544-4C52-8E06-A39DB63D3C3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A7B5FB8-972A-4BDD-9A9E-D46D6907A5E4}">
      <dgm:prSet custT="1"/>
      <dgm:spPr/>
      <dgm:t>
        <a:bodyPr/>
        <a:lstStyle/>
        <a:p>
          <a:pPr>
            <a:spcBef>
              <a:spcPts val="600"/>
            </a:spcBef>
            <a:defRPr b="1"/>
          </a:pPr>
          <a:r>
            <a: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calls, texts, and interactions about looking for suppliers and manufacturers</a:t>
          </a:r>
        </a:p>
      </dgm:t>
    </dgm:pt>
    <dgm:pt modelId="{0B6543CC-FD99-4A9D-AAC1-12576B6D8BC0}" type="parTrans" cxnId="{CEFC615A-4E63-41FD-9E72-0F81DD2ABA59}">
      <dgm:prSet/>
      <dgm:spPr/>
      <dgm:t>
        <a:bodyPr/>
        <a:lstStyle/>
        <a:p>
          <a:endParaRPr lang="en-US"/>
        </a:p>
      </dgm:t>
    </dgm:pt>
    <dgm:pt modelId="{15832BC7-9280-4CAE-BEDD-6A02E4214327}" type="sibTrans" cxnId="{CEFC615A-4E63-41FD-9E72-0F81DD2ABA59}">
      <dgm:prSet/>
      <dgm:spPr/>
      <dgm:t>
        <a:bodyPr/>
        <a:lstStyle/>
        <a:p>
          <a:endParaRPr lang="en-US"/>
        </a:p>
      </dgm:t>
    </dgm:pt>
    <dgm:pt modelId="{0408B692-0E59-481F-8EC0-0C7DE8BC9F6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Over-molding</a:t>
          </a:r>
        </a:p>
      </dgm:t>
    </dgm:pt>
    <dgm:pt modelId="{A42B5C00-8A7F-42CA-81A6-772A52E2DA6F}" type="parTrans" cxnId="{DE7B3445-9ABB-4778-B88E-A9BEC2EEE049}">
      <dgm:prSet/>
      <dgm:spPr/>
      <dgm:t>
        <a:bodyPr/>
        <a:lstStyle/>
        <a:p>
          <a:endParaRPr lang="en-US"/>
        </a:p>
      </dgm:t>
    </dgm:pt>
    <dgm:pt modelId="{A72E07C9-2D09-4A75-B47B-C5D891C78823}" type="sibTrans" cxnId="{DE7B3445-9ABB-4778-B88E-A9BEC2EEE049}">
      <dgm:prSet/>
      <dgm:spPr/>
      <dgm:t>
        <a:bodyPr/>
        <a:lstStyle/>
        <a:p>
          <a:endParaRPr lang="en-US"/>
        </a:p>
      </dgm:t>
    </dgm:pt>
    <dgm:pt modelId="{7951DA9C-89D5-4D20-84F5-4E4B87AF40FA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Actuators</a:t>
          </a:r>
        </a:p>
      </dgm:t>
    </dgm:pt>
    <dgm:pt modelId="{DAF9AF9F-19A1-4F9B-8B3F-5DBC7D46743C}" type="parTrans" cxnId="{74DF76E9-9371-4AAA-A4CF-03213683D8C3}">
      <dgm:prSet/>
      <dgm:spPr/>
      <dgm:t>
        <a:bodyPr/>
        <a:lstStyle/>
        <a:p>
          <a:endParaRPr lang="en-US"/>
        </a:p>
      </dgm:t>
    </dgm:pt>
    <dgm:pt modelId="{8F79411E-F67F-47E3-9565-395428B42452}" type="sibTrans" cxnId="{74DF76E9-9371-4AAA-A4CF-03213683D8C3}">
      <dgm:prSet/>
      <dgm:spPr/>
      <dgm:t>
        <a:bodyPr/>
        <a:lstStyle/>
        <a:p>
          <a:endParaRPr lang="en-US"/>
        </a:p>
      </dgm:t>
    </dgm:pt>
    <dgm:pt modelId="{DF131795-6C9B-4AAC-A675-1481BBEEAC1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Electric motors</a:t>
          </a:r>
        </a:p>
      </dgm:t>
    </dgm:pt>
    <dgm:pt modelId="{1464EA09-42CA-4051-8C9C-0755A8B1FD10}" type="parTrans" cxnId="{8F19458C-F3A4-46DA-A4A7-DD6FDA65A423}">
      <dgm:prSet/>
      <dgm:spPr/>
      <dgm:t>
        <a:bodyPr/>
        <a:lstStyle/>
        <a:p>
          <a:endParaRPr lang="en-US"/>
        </a:p>
      </dgm:t>
    </dgm:pt>
    <dgm:pt modelId="{4DB6DB61-6E44-42DB-9D93-2F613C378478}" type="sibTrans" cxnId="{8F19458C-F3A4-46DA-A4A7-DD6FDA65A423}">
      <dgm:prSet/>
      <dgm:spPr/>
      <dgm:t>
        <a:bodyPr/>
        <a:lstStyle/>
        <a:p>
          <a:endParaRPr lang="en-US"/>
        </a:p>
      </dgm:t>
    </dgm:pt>
    <dgm:pt modelId="{45A6B513-CB0D-4CF3-9740-4E612136C18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Propellers</a:t>
          </a:r>
        </a:p>
      </dgm:t>
    </dgm:pt>
    <dgm:pt modelId="{B71F071C-D164-4217-BFCB-64D52D50373A}" type="parTrans" cxnId="{BE555FE3-3B2D-4052-8D01-EDDD4BF6A6FB}">
      <dgm:prSet/>
      <dgm:spPr/>
      <dgm:t>
        <a:bodyPr/>
        <a:lstStyle/>
        <a:p>
          <a:endParaRPr lang="en-US"/>
        </a:p>
      </dgm:t>
    </dgm:pt>
    <dgm:pt modelId="{F3B6312F-2AD8-4FB2-AF25-FE6A0513AEB2}" type="sibTrans" cxnId="{BE555FE3-3B2D-4052-8D01-EDDD4BF6A6FB}">
      <dgm:prSet/>
      <dgm:spPr/>
      <dgm:t>
        <a:bodyPr/>
        <a:lstStyle/>
        <a:p>
          <a:endParaRPr lang="en-US"/>
        </a:p>
      </dgm:t>
    </dgm:pt>
    <dgm:pt modelId="{2DF2CEDD-A561-43B1-9B53-DEE5BCBF3B4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Casting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Auxiliary power units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Printed circuit boards 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Composites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Many other components</a:t>
          </a:r>
        </a:p>
      </dgm:t>
    </dgm:pt>
    <dgm:pt modelId="{62A3DADC-4B7E-46B6-9A56-B917325E8C0F}" type="parTrans" cxnId="{148A8B4E-6E02-4F97-88C8-8F6B862881CC}">
      <dgm:prSet/>
      <dgm:spPr/>
      <dgm:t>
        <a:bodyPr/>
        <a:lstStyle/>
        <a:p>
          <a:endParaRPr lang="en-US"/>
        </a:p>
      </dgm:t>
    </dgm:pt>
    <dgm:pt modelId="{279CFB0C-6DE2-4B19-A829-6A976D61FB0C}" type="sibTrans" cxnId="{148A8B4E-6E02-4F97-88C8-8F6B862881CC}">
      <dgm:prSet/>
      <dgm:spPr/>
      <dgm:t>
        <a:bodyPr/>
        <a:lstStyle/>
        <a:p>
          <a:endParaRPr lang="en-US"/>
        </a:p>
      </dgm:t>
    </dgm:pt>
    <dgm:pt modelId="{A8C1A2CB-5354-4485-8454-B5568AA88307}">
      <dgm:prSet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Need suppliers for entire life cycle: Design to high volume manufacturing </a:t>
          </a:r>
        </a:p>
      </dgm:t>
    </dgm:pt>
    <dgm:pt modelId="{082CFFEC-1DF3-47DF-A2E4-91258FB0A721}" type="parTrans" cxnId="{824C4ECC-9F1E-4C7A-A178-4E482F52AAA3}">
      <dgm:prSet/>
      <dgm:spPr/>
      <dgm:t>
        <a:bodyPr/>
        <a:lstStyle/>
        <a:p>
          <a:endParaRPr lang="en-US"/>
        </a:p>
      </dgm:t>
    </dgm:pt>
    <dgm:pt modelId="{FE2B0B5A-415B-42C4-AB49-81D44B07253E}" type="sibTrans" cxnId="{824C4ECC-9F1E-4C7A-A178-4E482F52AAA3}">
      <dgm:prSet/>
      <dgm:spPr/>
      <dgm:t>
        <a:bodyPr/>
        <a:lstStyle/>
        <a:p>
          <a:endParaRPr lang="en-US"/>
        </a:p>
      </dgm:t>
    </dgm:pt>
    <dgm:pt modelId="{BA61B337-7D4C-499D-9ADB-4262D5FFE007}" type="pres">
      <dgm:prSet presAssocID="{061A0BD2-6544-4C52-8E06-A39DB63D3C33}" presName="root" presStyleCnt="0">
        <dgm:presLayoutVars>
          <dgm:dir/>
          <dgm:resizeHandles val="exact"/>
        </dgm:presLayoutVars>
      </dgm:prSet>
      <dgm:spPr/>
    </dgm:pt>
    <dgm:pt modelId="{643201F7-09A3-40A1-B477-891D872CA6E3}" type="pres">
      <dgm:prSet presAssocID="{AA7B5FB8-972A-4BDD-9A9E-D46D6907A5E4}" presName="compNode" presStyleCnt="0"/>
      <dgm:spPr/>
    </dgm:pt>
    <dgm:pt modelId="{DBF3C3E0-7620-4D64-842E-50DB810641EA}" type="pres">
      <dgm:prSet presAssocID="{AA7B5FB8-972A-4BDD-9A9E-D46D6907A5E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9A99FEA2-734B-4D87-979A-A4A0DB8D3857}" type="pres">
      <dgm:prSet presAssocID="{AA7B5FB8-972A-4BDD-9A9E-D46D6907A5E4}" presName="iconSpace" presStyleCnt="0"/>
      <dgm:spPr/>
    </dgm:pt>
    <dgm:pt modelId="{B0DE94DC-0A3C-4A1E-8808-7F9C4DF2416F}" type="pres">
      <dgm:prSet presAssocID="{AA7B5FB8-972A-4BDD-9A9E-D46D6907A5E4}" presName="parTx" presStyleLbl="revTx" presStyleIdx="0" presStyleCnt="4" custLinFactNeighborX="711" custLinFactNeighborY="-25237">
        <dgm:presLayoutVars>
          <dgm:chMax val="0"/>
          <dgm:chPref val="0"/>
        </dgm:presLayoutVars>
      </dgm:prSet>
      <dgm:spPr/>
    </dgm:pt>
    <dgm:pt modelId="{EFB0AFB5-1EA2-4059-B4E7-9B45FA401640}" type="pres">
      <dgm:prSet presAssocID="{AA7B5FB8-972A-4BDD-9A9E-D46D6907A5E4}" presName="txSpace" presStyleCnt="0"/>
      <dgm:spPr/>
    </dgm:pt>
    <dgm:pt modelId="{BDB6CDFA-A41F-475A-B58C-173127495266}" type="pres">
      <dgm:prSet presAssocID="{AA7B5FB8-972A-4BDD-9A9E-D46D6907A5E4}" presName="desTx" presStyleLbl="revTx" presStyleIdx="1" presStyleCnt="4" custLinFactNeighborX="10198" custLinFactNeighborY="-6018">
        <dgm:presLayoutVars/>
      </dgm:prSet>
      <dgm:spPr/>
    </dgm:pt>
    <dgm:pt modelId="{30613D64-2063-476F-9DC5-A0E5A7C4C71F}" type="pres">
      <dgm:prSet presAssocID="{15832BC7-9280-4CAE-BEDD-6A02E4214327}" presName="sibTrans" presStyleCnt="0"/>
      <dgm:spPr/>
    </dgm:pt>
    <dgm:pt modelId="{FA77938A-5771-494B-BA21-5F83BB7E352B}" type="pres">
      <dgm:prSet presAssocID="{A8C1A2CB-5354-4485-8454-B5568AA88307}" presName="compNode" presStyleCnt="0"/>
      <dgm:spPr/>
    </dgm:pt>
    <dgm:pt modelId="{37BB333B-7DC1-4A5D-82B3-2D8C9B34B146}" type="pres">
      <dgm:prSet presAssocID="{A8C1A2CB-5354-4485-8454-B5568AA8830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37A8C300-CFDE-4629-8D6B-9FA053346841}" type="pres">
      <dgm:prSet presAssocID="{A8C1A2CB-5354-4485-8454-B5568AA88307}" presName="iconSpace" presStyleCnt="0"/>
      <dgm:spPr/>
    </dgm:pt>
    <dgm:pt modelId="{3E75FB6F-CC70-4F70-87D2-3D95AC92A1A0}" type="pres">
      <dgm:prSet presAssocID="{A8C1A2CB-5354-4485-8454-B5568AA88307}" presName="parTx" presStyleLbl="revTx" presStyleIdx="2" presStyleCnt="4" custLinFactNeighborX="-711" custLinFactNeighborY="-22303">
        <dgm:presLayoutVars>
          <dgm:chMax val="0"/>
          <dgm:chPref val="0"/>
        </dgm:presLayoutVars>
      </dgm:prSet>
      <dgm:spPr/>
    </dgm:pt>
    <dgm:pt modelId="{0F4EC5AC-F55E-4A60-BEEE-7521FE3BED7C}" type="pres">
      <dgm:prSet presAssocID="{A8C1A2CB-5354-4485-8454-B5568AA88307}" presName="txSpace" presStyleCnt="0"/>
      <dgm:spPr/>
    </dgm:pt>
    <dgm:pt modelId="{AA40F339-B5B1-4F1A-835C-16E7730C24A2}" type="pres">
      <dgm:prSet presAssocID="{A8C1A2CB-5354-4485-8454-B5568AA88307}" presName="desTx" presStyleLbl="revTx" presStyleIdx="3" presStyleCnt="4">
        <dgm:presLayoutVars/>
      </dgm:prSet>
      <dgm:spPr/>
    </dgm:pt>
  </dgm:ptLst>
  <dgm:cxnLst>
    <dgm:cxn modelId="{65A8C110-523A-457B-B9E7-0F9F5C4637C8}" type="presOf" srcId="{DF131795-6C9B-4AAC-A675-1481BBEEAC1F}" destId="{BDB6CDFA-A41F-475A-B58C-173127495266}" srcOrd="0" destOrd="2" presId="urn:microsoft.com/office/officeart/2018/2/layout/IconLabelDescriptionList"/>
    <dgm:cxn modelId="{A3DADA16-9978-46DC-86CE-F6860B166821}" type="presOf" srcId="{061A0BD2-6544-4C52-8E06-A39DB63D3C33}" destId="{BA61B337-7D4C-499D-9ADB-4262D5FFE007}" srcOrd="0" destOrd="0" presId="urn:microsoft.com/office/officeart/2018/2/layout/IconLabelDescriptionList"/>
    <dgm:cxn modelId="{AB65261E-B8AA-42DD-9352-82115B64664B}" type="presOf" srcId="{A8C1A2CB-5354-4485-8454-B5568AA88307}" destId="{3E75FB6F-CC70-4F70-87D2-3D95AC92A1A0}" srcOrd="0" destOrd="0" presId="urn:microsoft.com/office/officeart/2018/2/layout/IconLabelDescriptionList"/>
    <dgm:cxn modelId="{ACCEB039-31E0-4EFE-A98F-5BE4B4104236}" type="presOf" srcId="{AA7B5FB8-972A-4BDD-9A9E-D46D6907A5E4}" destId="{B0DE94DC-0A3C-4A1E-8808-7F9C4DF2416F}" srcOrd="0" destOrd="0" presId="urn:microsoft.com/office/officeart/2018/2/layout/IconLabelDescriptionList"/>
    <dgm:cxn modelId="{34B0E042-1CFA-4E39-AC5B-CF842CBE8885}" type="presOf" srcId="{2DF2CEDD-A561-43B1-9B53-DEE5BCBF3B43}" destId="{BDB6CDFA-A41F-475A-B58C-173127495266}" srcOrd="0" destOrd="4" presId="urn:microsoft.com/office/officeart/2018/2/layout/IconLabelDescriptionList"/>
    <dgm:cxn modelId="{DE7B3445-9ABB-4778-B88E-A9BEC2EEE049}" srcId="{AA7B5FB8-972A-4BDD-9A9E-D46D6907A5E4}" destId="{0408B692-0E59-481F-8EC0-0C7DE8BC9F64}" srcOrd="0" destOrd="0" parTransId="{A42B5C00-8A7F-42CA-81A6-772A52E2DA6F}" sibTransId="{A72E07C9-2D09-4A75-B47B-C5D891C78823}"/>
    <dgm:cxn modelId="{148A8B4E-6E02-4F97-88C8-8F6B862881CC}" srcId="{AA7B5FB8-972A-4BDD-9A9E-D46D6907A5E4}" destId="{2DF2CEDD-A561-43B1-9B53-DEE5BCBF3B43}" srcOrd="4" destOrd="0" parTransId="{62A3DADC-4B7E-46B6-9A56-B917325E8C0F}" sibTransId="{279CFB0C-6DE2-4B19-A829-6A976D61FB0C}"/>
    <dgm:cxn modelId="{CEFC615A-4E63-41FD-9E72-0F81DD2ABA59}" srcId="{061A0BD2-6544-4C52-8E06-A39DB63D3C33}" destId="{AA7B5FB8-972A-4BDD-9A9E-D46D6907A5E4}" srcOrd="0" destOrd="0" parTransId="{0B6543CC-FD99-4A9D-AAC1-12576B6D8BC0}" sibTransId="{15832BC7-9280-4CAE-BEDD-6A02E4214327}"/>
    <dgm:cxn modelId="{E489A763-43D5-49C2-A90E-02AC5F35AA06}" type="presOf" srcId="{45A6B513-CB0D-4CF3-9740-4E612136C182}" destId="{BDB6CDFA-A41F-475A-B58C-173127495266}" srcOrd="0" destOrd="3" presId="urn:microsoft.com/office/officeart/2018/2/layout/IconLabelDescriptionList"/>
    <dgm:cxn modelId="{8F19458C-F3A4-46DA-A4A7-DD6FDA65A423}" srcId="{AA7B5FB8-972A-4BDD-9A9E-D46D6907A5E4}" destId="{DF131795-6C9B-4AAC-A675-1481BBEEAC1F}" srcOrd="2" destOrd="0" parTransId="{1464EA09-42CA-4051-8C9C-0755A8B1FD10}" sibTransId="{4DB6DB61-6E44-42DB-9D93-2F613C378478}"/>
    <dgm:cxn modelId="{1015C8AC-64B4-4332-95C9-2BAB5D4861B6}" type="presOf" srcId="{0408B692-0E59-481F-8EC0-0C7DE8BC9F64}" destId="{BDB6CDFA-A41F-475A-B58C-173127495266}" srcOrd="0" destOrd="0" presId="urn:microsoft.com/office/officeart/2018/2/layout/IconLabelDescriptionList"/>
    <dgm:cxn modelId="{3EBFD4B5-C845-4BC2-8761-0C1515B5B86F}" type="presOf" srcId="{7951DA9C-89D5-4D20-84F5-4E4B87AF40FA}" destId="{BDB6CDFA-A41F-475A-B58C-173127495266}" srcOrd="0" destOrd="1" presId="urn:microsoft.com/office/officeart/2018/2/layout/IconLabelDescriptionList"/>
    <dgm:cxn modelId="{824C4ECC-9F1E-4C7A-A178-4E482F52AAA3}" srcId="{061A0BD2-6544-4C52-8E06-A39DB63D3C33}" destId="{A8C1A2CB-5354-4485-8454-B5568AA88307}" srcOrd="1" destOrd="0" parTransId="{082CFFEC-1DF3-47DF-A2E4-91258FB0A721}" sibTransId="{FE2B0B5A-415B-42C4-AB49-81D44B07253E}"/>
    <dgm:cxn modelId="{BE555FE3-3B2D-4052-8D01-EDDD4BF6A6FB}" srcId="{AA7B5FB8-972A-4BDD-9A9E-D46D6907A5E4}" destId="{45A6B513-CB0D-4CF3-9740-4E612136C182}" srcOrd="3" destOrd="0" parTransId="{B71F071C-D164-4217-BFCB-64D52D50373A}" sibTransId="{F3B6312F-2AD8-4FB2-AF25-FE6A0513AEB2}"/>
    <dgm:cxn modelId="{74DF76E9-9371-4AAA-A4CF-03213683D8C3}" srcId="{AA7B5FB8-972A-4BDD-9A9E-D46D6907A5E4}" destId="{7951DA9C-89D5-4D20-84F5-4E4B87AF40FA}" srcOrd="1" destOrd="0" parTransId="{DAF9AF9F-19A1-4F9B-8B3F-5DBC7D46743C}" sibTransId="{8F79411E-F67F-47E3-9565-395428B42452}"/>
    <dgm:cxn modelId="{2431591A-9F9D-4716-9F9B-2E4E5AFEF427}" type="presParOf" srcId="{BA61B337-7D4C-499D-9ADB-4262D5FFE007}" destId="{643201F7-09A3-40A1-B477-891D872CA6E3}" srcOrd="0" destOrd="0" presId="urn:microsoft.com/office/officeart/2018/2/layout/IconLabelDescriptionList"/>
    <dgm:cxn modelId="{4753470D-99F7-4B9A-957E-F981D817E12B}" type="presParOf" srcId="{643201F7-09A3-40A1-B477-891D872CA6E3}" destId="{DBF3C3E0-7620-4D64-842E-50DB810641EA}" srcOrd="0" destOrd="0" presId="urn:microsoft.com/office/officeart/2018/2/layout/IconLabelDescriptionList"/>
    <dgm:cxn modelId="{1E906480-8A01-48AD-92C5-02F57A796F8D}" type="presParOf" srcId="{643201F7-09A3-40A1-B477-891D872CA6E3}" destId="{9A99FEA2-734B-4D87-979A-A4A0DB8D3857}" srcOrd="1" destOrd="0" presId="urn:microsoft.com/office/officeart/2018/2/layout/IconLabelDescriptionList"/>
    <dgm:cxn modelId="{8554B2AD-975B-4723-8C22-23033E55654F}" type="presParOf" srcId="{643201F7-09A3-40A1-B477-891D872CA6E3}" destId="{B0DE94DC-0A3C-4A1E-8808-7F9C4DF2416F}" srcOrd="2" destOrd="0" presId="urn:microsoft.com/office/officeart/2018/2/layout/IconLabelDescriptionList"/>
    <dgm:cxn modelId="{200889AD-438A-46B9-9980-3AC2FAA497A2}" type="presParOf" srcId="{643201F7-09A3-40A1-B477-891D872CA6E3}" destId="{EFB0AFB5-1EA2-4059-B4E7-9B45FA401640}" srcOrd="3" destOrd="0" presId="urn:microsoft.com/office/officeart/2018/2/layout/IconLabelDescriptionList"/>
    <dgm:cxn modelId="{F9B72C2C-1AC8-4015-AAA8-339AD79F354A}" type="presParOf" srcId="{643201F7-09A3-40A1-B477-891D872CA6E3}" destId="{BDB6CDFA-A41F-475A-B58C-173127495266}" srcOrd="4" destOrd="0" presId="urn:microsoft.com/office/officeart/2018/2/layout/IconLabelDescriptionList"/>
    <dgm:cxn modelId="{4ED561D8-C05B-4A71-9E18-D9CA7800A574}" type="presParOf" srcId="{BA61B337-7D4C-499D-9ADB-4262D5FFE007}" destId="{30613D64-2063-476F-9DC5-A0E5A7C4C71F}" srcOrd="1" destOrd="0" presId="urn:microsoft.com/office/officeart/2018/2/layout/IconLabelDescriptionList"/>
    <dgm:cxn modelId="{2AE75056-F99F-4C3D-BAA6-DDCD87A3DD4A}" type="presParOf" srcId="{BA61B337-7D4C-499D-9ADB-4262D5FFE007}" destId="{FA77938A-5771-494B-BA21-5F83BB7E352B}" srcOrd="2" destOrd="0" presId="urn:microsoft.com/office/officeart/2018/2/layout/IconLabelDescriptionList"/>
    <dgm:cxn modelId="{94A8A6EB-3DB4-4640-AFB7-04909556CE23}" type="presParOf" srcId="{FA77938A-5771-494B-BA21-5F83BB7E352B}" destId="{37BB333B-7DC1-4A5D-82B3-2D8C9B34B146}" srcOrd="0" destOrd="0" presId="urn:microsoft.com/office/officeart/2018/2/layout/IconLabelDescriptionList"/>
    <dgm:cxn modelId="{6D53ED84-246F-4769-A2C5-D9599E4458C3}" type="presParOf" srcId="{FA77938A-5771-494B-BA21-5F83BB7E352B}" destId="{37A8C300-CFDE-4629-8D6B-9FA053346841}" srcOrd="1" destOrd="0" presId="urn:microsoft.com/office/officeart/2018/2/layout/IconLabelDescriptionList"/>
    <dgm:cxn modelId="{1723A446-40A2-4898-AA43-BF59FA5D7095}" type="presParOf" srcId="{FA77938A-5771-494B-BA21-5F83BB7E352B}" destId="{3E75FB6F-CC70-4F70-87D2-3D95AC92A1A0}" srcOrd="2" destOrd="0" presId="urn:microsoft.com/office/officeart/2018/2/layout/IconLabelDescriptionList"/>
    <dgm:cxn modelId="{FCAA7FCC-295B-4E8B-964B-ADC5C744F957}" type="presParOf" srcId="{FA77938A-5771-494B-BA21-5F83BB7E352B}" destId="{0F4EC5AC-F55E-4A60-BEEE-7521FE3BED7C}" srcOrd="3" destOrd="0" presId="urn:microsoft.com/office/officeart/2018/2/layout/IconLabelDescriptionList"/>
    <dgm:cxn modelId="{4ECCAD9B-F6DF-4913-8333-F198DFF13142}" type="presParOf" srcId="{FA77938A-5771-494B-BA21-5F83BB7E352B}" destId="{AA40F339-B5B1-4F1A-835C-16E7730C24A2}" srcOrd="4" destOrd="0" presId="urn:microsoft.com/office/officeart/2018/2/layout/IconLabelDescriptionList"/>
  </dgm:cxnLst>
  <dgm:bg>
    <a:solidFill>
      <a:schemeClr val="bg2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E0176B-42A7-42BC-859A-0B4237DFC31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D65D6D0-0983-402E-94E2-DE1E3B09B2ED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&gt; Sourcing of raw materials – aluminum, steel, copper, etc., and </a:t>
          </a:r>
        </a:p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&gt; Very few suppliers for many components</a:t>
          </a:r>
        </a:p>
      </dgm:t>
    </dgm:pt>
    <dgm:pt modelId="{7E06D8DC-3E6E-43E4-A675-9263A3AAB0E8}" type="parTrans" cxnId="{BF30D47C-C51B-4D9F-B875-25D3C7C1AE5D}">
      <dgm:prSet/>
      <dgm:spPr/>
      <dgm:t>
        <a:bodyPr/>
        <a:lstStyle/>
        <a:p>
          <a:endParaRPr lang="en-US"/>
        </a:p>
      </dgm:t>
    </dgm:pt>
    <dgm:pt modelId="{69DE73F7-060E-4778-970B-0481ADA404C6}" type="sibTrans" cxnId="{BF30D47C-C51B-4D9F-B875-25D3C7C1AE5D}">
      <dgm:prSet/>
      <dgm:spPr/>
      <dgm:t>
        <a:bodyPr/>
        <a:lstStyle/>
        <a:p>
          <a:endParaRPr lang="en-US"/>
        </a:p>
      </dgm:t>
    </dgm:pt>
    <dgm:pt modelId="{BEFCC2A5-5937-4703-99BE-195FD38B65C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&gt; Mitigating supply disruption risks (e.g., geopolitical considerations)</a:t>
          </a:r>
        </a:p>
      </dgm:t>
    </dgm:pt>
    <dgm:pt modelId="{9FA7D7E5-E2EE-48D4-9C31-1A6163498FF8}" type="parTrans" cxnId="{FF0DFC88-3B2F-467E-9A45-A06817F1E5C1}">
      <dgm:prSet/>
      <dgm:spPr/>
      <dgm:t>
        <a:bodyPr/>
        <a:lstStyle/>
        <a:p>
          <a:endParaRPr lang="en-US"/>
        </a:p>
      </dgm:t>
    </dgm:pt>
    <dgm:pt modelId="{C72C6042-6B1D-488E-9257-BA54060E5917}" type="sibTrans" cxnId="{FF0DFC88-3B2F-467E-9A45-A06817F1E5C1}">
      <dgm:prSet/>
      <dgm:spPr/>
      <dgm:t>
        <a:bodyPr/>
        <a:lstStyle/>
        <a:p>
          <a:endParaRPr lang="en-US"/>
        </a:p>
      </dgm:t>
    </dgm:pt>
    <dgm:pt modelId="{011E9B64-9715-43D7-9F1C-A058AB0FA1F6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&gt; Coping with modernization and emerging technologies (e.g., wiring problems, software issues, late deliveries of lavatories)</a:t>
          </a:r>
        </a:p>
      </dgm:t>
    </dgm:pt>
    <dgm:pt modelId="{903DB04C-F75D-45F2-8C96-0BDC12B1106F}" type="parTrans" cxnId="{782A5937-9A99-4A62-BF06-E20BAD8A3700}">
      <dgm:prSet/>
      <dgm:spPr/>
      <dgm:t>
        <a:bodyPr/>
        <a:lstStyle/>
        <a:p>
          <a:endParaRPr lang="en-US"/>
        </a:p>
      </dgm:t>
    </dgm:pt>
    <dgm:pt modelId="{FF8022BB-A586-43DA-A017-3DAB117B6EF6}" type="sibTrans" cxnId="{782A5937-9A99-4A62-BF06-E20BAD8A3700}">
      <dgm:prSet/>
      <dgm:spPr/>
      <dgm:t>
        <a:bodyPr/>
        <a:lstStyle/>
        <a:p>
          <a:endParaRPr lang="en-US"/>
        </a:p>
      </dgm:t>
    </dgm:pt>
    <dgm:pt modelId="{18A3A7DF-FC56-4023-9CA0-C4B078FC5CBF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&gt; Shortage of skilled workers (Tim Cook’s view on outsourcing)</a:t>
          </a:r>
        </a:p>
      </dgm:t>
    </dgm:pt>
    <dgm:pt modelId="{5E78E725-83B4-4570-B8B4-DEBCB27DD9D0}" type="parTrans" cxnId="{4F0C5E9A-0818-4DC6-B65F-D02309D1548B}">
      <dgm:prSet/>
      <dgm:spPr/>
      <dgm:t>
        <a:bodyPr/>
        <a:lstStyle/>
        <a:p>
          <a:endParaRPr lang="en-US"/>
        </a:p>
      </dgm:t>
    </dgm:pt>
    <dgm:pt modelId="{4A2B3E09-6832-4D76-B692-ACF0CD0D0F0E}" type="sibTrans" cxnId="{4F0C5E9A-0818-4DC6-B65F-D02309D1548B}">
      <dgm:prSet/>
      <dgm:spPr/>
      <dgm:t>
        <a:bodyPr/>
        <a:lstStyle/>
        <a:p>
          <a:endParaRPr lang="en-US"/>
        </a:p>
      </dgm:t>
    </dgm:pt>
    <dgm:pt modelId="{70F0C36F-5927-4BAD-ACF3-61363BB81DFF}" type="pres">
      <dgm:prSet presAssocID="{15E0176B-42A7-42BC-859A-0B4237DFC31E}" presName="root" presStyleCnt="0">
        <dgm:presLayoutVars>
          <dgm:dir/>
          <dgm:resizeHandles val="exact"/>
        </dgm:presLayoutVars>
      </dgm:prSet>
      <dgm:spPr/>
    </dgm:pt>
    <dgm:pt modelId="{7E9D4638-F336-41B1-A31B-D44C74E4E696}" type="pres">
      <dgm:prSet presAssocID="{AD65D6D0-0983-402E-94E2-DE1E3B09B2ED}" presName="compNode" presStyleCnt="0"/>
      <dgm:spPr/>
    </dgm:pt>
    <dgm:pt modelId="{458A900D-7ADF-4511-A288-FACFD8BF76BB}" type="pres">
      <dgm:prSet presAssocID="{AD65D6D0-0983-402E-94E2-DE1E3B09B2ED}" presName="bgRect" presStyleLbl="bgShp" presStyleIdx="0" presStyleCnt="4"/>
      <dgm:spPr>
        <a:solidFill>
          <a:schemeClr val="accent5">
            <a:lumMod val="60000"/>
            <a:lumOff val="40000"/>
          </a:schemeClr>
        </a:solidFill>
      </dgm:spPr>
    </dgm:pt>
    <dgm:pt modelId="{53F7AA26-5C50-44B9-ADD9-72CBEC724B6D}" type="pres">
      <dgm:prSet presAssocID="{AD65D6D0-0983-402E-94E2-DE1E3B09B2E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C689B3D5-6BBD-4C27-83AC-E207DC9F22E8}" type="pres">
      <dgm:prSet presAssocID="{AD65D6D0-0983-402E-94E2-DE1E3B09B2ED}" presName="spaceRect" presStyleCnt="0"/>
      <dgm:spPr/>
    </dgm:pt>
    <dgm:pt modelId="{DFD65386-4923-44E9-9F02-808F4A18AD02}" type="pres">
      <dgm:prSet presAssocID="{AD65D6D0-0983-402E-94E2-DE1E3B09B2ED}" presName="parTx" presStyleLbl="revTx" presStyleIdx="0" presStyleCnt="4">
        <dgm:presLayoutVars>
          <dgm:chMax val="0"/>
          <dgm:chPref val="0"/>
        </dgm:presLayoutVars>
      </dgm:prSet>
      <dgm:spPr/>
    </dgm:pt>
    <dgm:pt modelId="{8BE872FA-6400-4610-AAF3-16F3F30D89F1}" type="pres">
      <dgm:prSet presAssocID="{69DE73F7-060E-4778-970B-0481ADA404C6}" presName="sibTrans" presStyleCnt="0"/>
      <dgm:spPr/>
    </dgm:pt>
    <dgm:pt modelId="{C587CB8A-EDD1-48A0-9AD5-307399AFA3C4}" type="pres">
      <dgm:prSet presAssocID="{BEFCC2A5-5937-4703-99BE-195FD38B65C4}" presName="compNode" presStyleCnt="0"/>
      <dgm:spPr/>
    </dgm:pt>
    <dgm:pt modelId="{E3BD8B22-2FC4-4EB3-AE5E-95F1DB338B04}" type="pres">
      <dgm:prSet presAssocID="{BEFCC2A5-5937-4703-99BE-195FD38B65C4}" presName="bgRect" presStyleLbl="bgShp" presStyleIdx="1" presStyleCnt="4" custLinFactNeighborY="3249"/>
      <dgm:spPr>
        <a:solidFill>
          <a:schemeClr val="accent2">
            <a:lumMod val="60000"/>
            <a:lumOff val="40000"/>
          </a:schemeClr>
        </a:solidFill>
      </dgm:spPr>
    </dgm:pt>
    <dgm:pt modelId="{3AB7965B-6F84-4F2F-9711-ED1124F96C1D}" type="pres">
      <dgm:prSet presAssocID="{BEFCC2A5-5937-4703-99BE-195FD38B65C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30284A5C-C1FE-463B-809A-2B9127542604}" type="pres">
      <dgm:prSet presAssocID="{BEFCC2A5-5937-4703-99BE-195FD38B65C4}" presName="spaceRect" presStyleCnt="0"/>
      <dgm:spPr/>
    </dgm:pt>
    <dgm:pt modelId="{B9977250-3827-4256-87AB-573AEF068653}" type="pres">
      <dgm:prSet presAssocID="{BEFCC2A5-5937-4703-99BE-195FD38B65C4}" presName="parTx" presStyleLbl="revTx" presStyleIdx="1" presStyleCnt="4">
        <dgm:presLayoutVars>
          <dgm:chMax val="0"/>
          <dgm:chPref val="0"/>
        </dgm:presLayoutVars>
      </dgm:prSet>
      <dgm:spPr/>
    </dgm:pt>
    <dgm:pt modelId="{B55D1A4C-519E-4443-B3B5-9C34DB42040E}" type="pres">
      <dgm:prSet presAssocID="{C72C6042-6B1D-488E-9257-BA54060E5917}" presName="sibTrans" presStyleCnt="0"/>
      <dgm:spPr/>
    </dgm:pt>
    <dgm:pt modelId="{C94307A5-EFD4-4463-BE54-546C4BC1DE5E}" type="pres">
      <dgm:prSet presAssocID="{011E9B64-9715-43D7-9F1C-A058AB0FA1F6}" presName="compNode" presStyleCnt="0"/>
      <dgm:spPr/>
    </dgm:pt>
    <dgm:pt modelId="{099E38BB-694F-4653-BEDA-308486506719}" type="pres">
      <dgm:prSet presAssocID="{011E9B64-9715-43D7-9F1C-A058AB0FA1F6}" presName="bgRect" presStyleLbl="bgShp" presStyleIdx="2" presStyleCnt="4"/>
      <dgm:spPr>
        <a:solidFill>
          <a:schemeClr val="accent4">
            <a:lumMod val="60000"/>
            <a:lumOff val="40000"/>
          </a:schemeClr>
        </a:solidFill>
      </dgm:spPr>
    </dgm:pt>
    <dgm:pt modelId="{7E4503B3-6C37-44DA-9E8C-BA83F175058E}" type="pres">
      <dgm:prSet presAssocID="{011E9B64-9715-43D7-9F1C-A058AB0FA1F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4E18DC18-3F84-4649-A5EC-9DCE2505DCA0}" type="pres">
      <dgm:prSet presAssocID="{011E9B64-9715-43D7-9F1C-A058AB0FA1F6}" presName="spaceRect" presStyleCnt="0"/>
      <dgm:spPr/>
    </dgm:pt>
    <dgm:pt modelId="{C6323BB8-F400-44A6-84EA-A3EF55F70222}" type="pres">
      <dgm:prSet presAssocID="{011E9B64-9715-43D7-9F1C-A058AB0FA1F6}" presName="parTx" presStyleLbl="revTx" presStyleIdx="2" presStyleCnt="4">
        <dgm:presLayoutVars>
          <dgm:chMax val="0"/>
          <dgm:chPref val="0"/>
        </dgm:presLayoutVars>
      </dgm:prSet>
      <dgm:spPr/>
    </dgm:pt>
    <dgm:pt modelId="{D57CE8CA-F126-420F-A54A-E1A2E22DC3ED}" type="pres">
      <dgm:prSet presAssocID="{FF8022BB-A586-43DA-A017-3DAB117B6EF6}" presName="sibTrans" presStyleCnt="0"/>
      <dgm:spPr/>
    </dgm:pt>
    <dgm:pt modelId="{EB24D607-8F04-4A34-877F-3270515F8F8D}" type="pres">
      <dgm:prSet presAssocID="{18A3A7DF-FC56-4023-9CA0-C4B078FC5CBF}" presName="compNode" presStyleCnt="0"/>
      <dgm:spPr/>
    </dgm:pt>
    <dgm:pt modelId="{21310360-4C96-45CD-B3B0-EE9878023C69}" type="pres">
      <dgm:prSet presAssocID="{18A3A7DF-FC56-4023-9CA0-C4B078FC5CBF}" presName="bgRect" presStyleLbl="bgShp" presStyleIdx="3" presStyleCnt="4"/>
      <dgm:spPr>
        <a:solidFill>
          <a:schemeClr val="accent6">
            <a:lumMod val="60000"/>
            <a:lumOff val="40000"/>
          </a:schemeClr>
        </a:solidFill>
      </dgm:spPr>
    </dgm:pt>
    <dgm:pt modelId="{5158D4A9-92A1-433B-A279-99FA92D4797A}" type="pres">
      <dgm:prSet presAssocID="{18A3A7DF-FC56-4023-9CA0-C4B078FC5CB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70AF3103-E64E-4E92-B239-8E38A6A0A137}" type="pres">
      <dgm:prSet presAssocID="{18A3A7DF-FC56-4023-9CA0-C4B078FC5CBF}" presName="spaceRect" presStyleCnt="0"/>
      <dgm:spPr/>
    </dgm:pt>
    <dgm:pt modelId="{B7A4EC15-857B-4982-B899-B4AC539739C4}" type="pres">
      <dgm:prSet presAssocID="{18A3A7DF-FC56-4023-9CA0-C4B078FC5C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0541306-0485-4B58-AD77-521B52D3A926}" type="presOf" srcId="{BEFCC2A5-5937-4703-99BE-195FD38B65C4}" destId="{B9977250-3827-4256-87AB-573AEF068653}" srcOrd="0" destOrd="0" presId="urn:microsoft.com/office/officeart/2018/2/layout/IconVerticalSolidList"/>
    <dgm:cxn modelId="{670D2611-EC8E-41C2-8306-0844007FD1F3}" type="presOf" srcId="{15E0176B-42A7-42BC-859A-0B4237DFC31E}" destId="{70F0C36F-5927-4BAD-ACF3-61363BB81DFF}" srcOrd="0" destOrd="0" presId="urn:microsoft.com/office/officeart/2018/2/layout/IconVerticalSolidList"/>
    <dgm:cxn modelId="{11DD8817-0A41-4D9E-8EF8-7873844CE548}" type="presOf" srcId="{AD65D6D0-0983-402E-94E2-DE1E3B09B2ED}" destId="{DFD65386-4923-44E9-9F02-808F4A18AD02}" srcOrd="0" destOrd="0" presId="urn:microsoft.com/office/officeart/2018/2/layout/IconVerticalSolidList"/>
    <dgm:cxn modelId="{782A5937-9A99-4A62-BF06-E20BAD8A3700}" srcId="{15E0176B-42A7-42BC-859A-0B4237DFC31E}" destId="{011E9B64-9715-43D7-9F1C-A058AB0FA1F6}" srcOrd="2" destOrd="0" parTransId="{903DB04C-F75D-45F2-8C96-0BDC12B1106F}" sibTransId="{FF8022BB-A586-43DA-A017-3DAB117B6EF6}"/>
    <dgm:cxn modelId="{BF30D47C-C51B-4D9F-B875-25D3C7C1AE5D}" srcId="{15E0176B-42A7-42BC-859A-0B4237DFC31E}" destId="{AD65D6D0-0983-402E-94E2-DE1E3B09B2ED}" srcOrd="0" destOrd="0" parTransId="{7E06D8DC-3E6E-43E4-A675-9263A3AAB0E8}" sibTransId="{69DE73F7-060E-4778-970B-0481ADA404C6}"/>
    <dgm:cxn modelId="{FF0DFC88-3B2F-467E-9A45-A06817F1E5C1}" srcId="{15E0176B-42A7-42BC-859A-0B4237DFC31E}" destId="{BEFCC2A5-5937-4703-99BE-195FD38B65C4}" srcOrd="1" destOrd="0" parTransId="{9FA7D7E5-E2EE-48D4-9C31-1A6163498FF8}" sibTransId="{C72C6042-6B1D-488E-9257-BA54060E5917}"/>
    <dgm:cxn modelId="{4F0C5E9A-0818-4DC6-B65F-D02309D1548B}" srcId="{15E0176B-42A7-42BC-859A-0B4237DFC31E}" destId="{18A3A7DF-FC56-4023-9CA0-C4B078FC5CBF}" srcOrd="3" destOrd="0" parTransId="{5E78E725-83B4-4570-B8B4-DEBCB27DD9D0}" sibTransId="{4A2B3E09-6832-4D76-B692-ACF0CD0D0F0E}"/>
    <dgm:cxn modelId="{8916ECB4-6F9F-4240-BA93-BF92DFC94831}" type="presOf" srcId="{011E9B64-9715-43D7-9F1C-A058AB0FA1F6}" destId="{C6323BB8-F400-44A6-84EA-A3EF55F70222}" srcOrd="0" destOrd="0" presId="urn:microsoft.com/office/officeart/2018/2/layout/IconVerticalSolidList"/>
    <dgm:cxn modelId="{B1DDC6D5-D5EF-4103-B5E6-61063369501E}" type="presOf" srcId="{18A3A7DF-FC56-4023-9CA0-C4B078FC5CBF}" destId="{B7A4EC15-857B-4982-B899-B4AC539739C4}" srcOrd="0" destOrd="0" presId="urn:microsoft.com/office/officeart/2018/2/layout/IconVerticalSolidList"/>
    <dgm:cxn modelId="{0D5CBBE7-6A9B-428F-A5D8-6A8E71C5A038}" type="presParOf" srcId="{70F0C36F-5927-4BAD-ACF3-61363BB81DFF}" destId="{7E9D4638-F336-41B1-A31B-D44C74E4E696}" srcOrd="0" destOrd="0" presId="urn:microsoft.com/office/officeart/2018/2/layout/IconVerticalSolidList"/>
    <dgm:cxn modelId="{6E286BA3-7A64-4597-97D8-1CDE128A6BA9}" type="presParOf" srcId="{7E9D4638-F336-41B1-A31B-D44C74E4E696}" destId="{458A900D-7ADF-4511-A288-FACFD8BF76BB}" srcOrd="0" destOrd="0" presId="urn:microsoft.com/office/officeart/2018/2/layout/IconVerticalSolidList"/>
    <dgm:cxn modelId="{5C112F87-F427-4CD0-9625-4A5E34522949}" type="presParOf" srcId="{7E9D4638-F336-41B1-A31B-D44C74E4E696}" destId="{53F7AA26-5C50-44B9-ADD9-72CBEC724B6D}" srcOrd="1" destOrd="0" presId="urn:microsoft.com/office/officeart/2018/2/layout/IconVerticalSolidList"/>
    <dgm:cxn modelId="{1BD12712-9E66-44D4-89D5-CBFAF6610538}" type="presParOf" srcId="{7E9D4638-F336-41B1-A31B-D44C74E4E696}" destId="{C689B3D5-6BBD-4C27-83AC-E207DC9F22E8}" srcOrd="2" destOrd="0" presId="urn:microsoft.com/office/officeart/2018/2/layout/IconVerticalSolidList"/>
    <dgm:cxn modelId="{7B2FDDB4-5B6F-4518-A996-930FF2C0815E}" type="presParOf" srcId="{7E9D4638-F336-41B1-A31B-D44C74E4E696}" destId="{DFD65386-4923-44E9-9F02-808F4A18AD02}" srcOrd="3" destOrd="0" presId="urn:microsoft.com/office/officeart/2018/2/layout/IconVerticalSolidList"/>
    <dgm:cxn modelId="{FEFE7C5E-0B51-4E4C-830F-9985C68014A8}" type="presParOf" srcId="{70F0C36F-5927-4BAD-ACF3-61363BB81DFF}" destId="{8BE872FA-6400-4610-AAF3-16F3F30D89F1}" srcOrd="1" destOrd="0" presId="urn:microsoft.com/office/officeart/2018/2/layout/IconVerticalSolidList"/>
    <dgm:cxn modelId="{D1A1FE67-2778-4E06-8BC4-3894ACBEEA4A}" type="presParOf" srcId="{70F0C36F-5927-4BAD-ACF3-61363BB81DFF}" destId="{C587CB8A-EDD1-48A0-9AD5-307399AFA3C4}" srcOrd="2" destOrd="0" presId="urn:microsoft.com/office/officeart/2018/2/layout/IconVerticalSolidList"/>
    <dgm:cxn modelId="{51A9B59A-30C2-41C0-B4F9-74897DDDB3BB}" type="presParOf" srcId="{C587CB8A-EDD1-48A0-9AD5-307399AFA3C4}" destId="{E3BD8B22-2FC4-4EB3-AE5E-95F1DB338B04}" srcOrd="0" destOrd="0" presId="urn:microsoft.com/office/officeart/2018/2/layout/IconVerticalSolidList"/>
    <dgm:cxn modelId="{6BAE172F-D41D-4275-996D-86B2B7ADD215}" type="presParOf" srcId="{C587CB8A-EDD1-48A0-9AD5-307399AFA3C4}" destId="{3AB7965B-6F84-4F2F-9711-ED1124F96C1D}" srcOrd="1" destOrd="0" presId="urn:microsoft.com/office/officeart/2018/2/layout/IconVerticalSolidList"/>
    <dgm:cxn modelId="{E15168E0-FC16-4ED2-A069-698C9A9BF886}" type="presParOf" srcId="{C587CB8A-EDD1-48A0-9AD5-307399AFA3C4}" destId="{30284A5C-C1FE-463B-809A-2B9127542604}" srcOrd="2" destOrd="0" presId="urn:microsoft.com/office/officeart/2018/2/layout/IconVerticalSolidList"/>
    <dgm:cxn modelId="{86D2FDCB-78C3-45A9-BA15-39175BE9D761}" type="presParOf" srcId="{C587CB8A-EDD1-48A0-9AD5-307399AFA3C4}" destId="{B9977250-3827-4256-87AB-573AEF068653}" srcOrd="3" destOrd="0" presId="urn:microsoft.com/office/officeart/2018/2/layout/IconVerticalSolidList"/>
    <dgm:cxn modelId="{CEF6DBAE-CD0A-4742-8CA7-ADC6E94EEAD3}" type="presParOf" srcId="{70F0C36F-5927-4BAD-ACF3-61363BB81DFF}" destId="{B55D1A4C-519E-4443-B3B5-9C34DB42040E}" srcOrd="3" destOrd="0" presId="urn:microsoft.com/office/officeart/2018/2/layout/IconVerticalSolidList"/>
    <dgm:cxn modelId="{796EF7DE-7A9F-4DFC-853A-87CA61EF19C8}" type="presParOf" srcId="{70F0C36F-5927-4BAD-ACF3-61363BB81DFF}" destId="{C94307A5-EFD4-4463-BE54-546C4BC1DE5E}" srcOrd="4" destOrd="0" presId="urn:microsoft.com/office/officeart/2018/2/layout/IconVerticalSolidList"/>
    <dgm:cxn modelId="{ACEF586C-4988-4B46-8B2A-DE658E1BA596}" type="presParOf" srcId="{C94307A5-EFD4-4463-BE54-546C4BC1DE5E}" destId="{099E38BB-694F-4653-BEDA-308486506719}" srcOrd="0" destOrd="0" presId="urn:microsoft.com/office/officeart/2018/2/layout/IconVerticalSolidList"/>
    <dgm:cxn modelId="{462EABCC-4727-405E-ADC7-AA5E65AA2D21}" type="presParOf" srcId="{C94307A5-EFD4-4463-BE54-546C4BC1DE5E}" destId="{7E4503B3-6C37-44DA-9E8C-BA83F175058E}" srcOrd="1" destOrd="0" presId="urn:microsoft.com/office/officeart/2018/2/layout/IconVerticalSolidList"/>
    <dgm:cxn modelId="{795B8E05-5944-40A5-81BE-2FA781A95631}" type="presParOf" srcId="{C94307A5-EFD4-4463-BE54-546C4BC1DE5E}" destId="{4E18DC18-3F84-4649-A5EC-9DCE2505DCA0}" srcOrd="2" destOrd="0" presId="urn:microsoft.com/office/officeart/2018/2/layout/IconVerticalSolidList"/>
    <dgm:cxn modelId="{9E8AB3F3-325C-499C-A6EC-83812DA5FB6F}" type="presParOf" srcId="{C94307A5-EFD4-4463-BE54-546C4BC1DE5E}" destId="{C6323BB8-F400-44A6-84EA-A3EF55F70222}" srcOrd="3" destOrd="0" presId="urn:microsoft.com/office/officeart/2018/2/layout/IconVerticalSolidList"/>
    <dgm:cxn modelId="{7A658FFE-D543-428E-AEBB-2BB92BF25FF3}" type="presParOf" srcId="{70F0C36F-5927-4BAD-ACF3-61363BB81DFF}" destId="{D57CE8CA-F126-420F-A54A-E1A2E22DC3ED}" srcOrd="5" destOrd="0" presId="urn:microsoft.com/office/officeart/2018/2/layout/IconVerticalSolidList"/>
    <dgm:cxn modelId="{6FC173E0-8D13-4CE3-8328-97A073D1F8D7}" type="presParOf" srcId="{70F0C36F-5927-4BAD-ACF3-61363BB81DFF}" destId="{EB24D607-8F04-4A34-877F-3270515F8F8D}" srcOrd="6" destOrd="0" presId="urn:microsoft.com/office/officeart/2018/2/layout/IconVerticalSolidList"/>
    <dgm:cxn modelId="{64B0BD1A-E7DB-42DD-A130-EA42B9FA3B98}" type="presParOf" srcId="{EB24D607-8F04-4A34-877F-3270515F8F8D}" destId="{21310360-4C96-45CD-B3B0-EE9878023C69}" srcOrd="0" destOrd="0" presId="urn:microsoft.com/office/officeart/2018/2/layout/IconVerticalSolidList"/>
    <dgm:cxn modelId="{FC1E3B41-23DE-4429-B433-164FD6B3D99F}" type="presParOf" srcId="{EB24D607-8F04-4A34-877F-3270515F8F8D}" destId="{5158D4A9-92A1-433B-A279-99FA92D4797A}" srcOrd="1" destOrd="0" presId="urn:microsoft.com/office/officeart/2018/2/layout/IconVerticalSolidList"/>
    <dgm:cxn modelId="{F7F54C0B-AB58-4D01-937C-8135492C0D39}" type="presParOf" srcId="{EB24D607-8F04-4A34-877F-3270515F8F8D}" destId="{70AF3103-E64E-4E92-B239-8E38A6A0A137}" srcOrd="2" destOrd="0" presId="urn:microsoft.com/office/officeart/2018/2/layout/IconVerticalSolidList"/>
    <dgm:cxn modelId="{08FE176E-BABB-437E-8FDF-E88D6A7CA3DA}" type="presParOf" srcId="{EB24D607-8F04-4A34-877F-3270515F8F8D}" destId="{B7A4EC15-857B-4982-B899-B4AC539739C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801B51-6053-4238-8360-D947154DF13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706487-784C-4088-80EB-7415B4C546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an electronic exchange platform to connect OEMs, suppliers, and others </a:t>
          </a:r>
        </a:p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- Mapping of entire ecosystem </a:t>
          </a:r>
        </a:p>
      </dgm:t>
    </dgm:pt>
    <dgm:pt modelId="{0D45A784-7C37-41C6-AB3D-9603F918851D}" type="parTrans" cxnId="{EE55475A-91FB-47DA-9869-7BBDEEAD4AE8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B76424BA-080B-4F7C-A767-44C4D2B2154A}" type="sibTrans" cxnId="{EE55475A-91FB-47DA-9869-7BBDEEAD4AE8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1C053593-5868-43C8-8BDF-5E457F0C84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Train workforce: curriculum, skills, and entrepreneurs</a:t>
          </a:r>
        </a:p>
      </dgm:t>
    </dgm:pt>
    <dgm:pt modelId="{23D3924B-CD12-455D-B12E-468CA04D8F1B}" type="parTrans" cxnId="{F879618A-342D-421D-90F8-C3D945B15DF4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A00B558B-ECFB-42BD-A720-E6593442C746}" type="sibTrans" cxnId="{F879618A-342D-421D-90F8-C3D945B15DF4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29BA30C9-C8A2-194F-A71D-FFC8DA1FF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modeling and simulation capability to assess supply chain preparedness: gaps, resiliency, scale, and cycle time </a:t>
          </a:r>
        </a:p>
      </dgm:t>
    </dgm:pt>
    <dgm:pt modelId="{6F2C142E-A117-8740-B431-9DF67262CEAD}" type="parTrans" cxnId="{71E0B7E6-2319-ED45-89C3-08F846B0898B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53074D31-AFFC-CE45-B1A4-8DF3ED05C09F}" type="sibTrans" cxnId="{71E0B7E6-2319-ED45-89C3-08F846B0898B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40EE3DA7-AC7C-F946-8260-12F4D2E405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 tier system of supply chain all the way to the raw material </a:t>
          </a:r>
        </a:p>
      </dgm:t>
    </dgm:pt>
    <dgm:pt modelId="{3A7E8D70-7C6F-6B45-9634-4B82B50BC452}" type="parTrans" cxnId="{B4F8981F-6CEF-7A4C-B2D1-D0256356301A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526CCC9F-903B-B04D-8335-2BA1F22BBFE7}" type="sibTrans" cxnId="{B4F8981F-6CEF-7A4C-B2D1-D0256356301A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465CF80F-25CB-46B5-9164-E6EABB2BFFC6}" type="pres">
      <dgm:prSet presAssocID="{10801B51-6053-4238-8360-D947154DF133}" presName="root" presStyleCnt="0">
        <dgm:presLayoutVars>
          <dgm:dir/>
          <dgm:resizeHandles val="exact"/>
        </dgm:presLayoutVars>
      </dgm:prSet>
      <dgm:spPr/>
    </dgm:pt>
    <dgm:pt modelId="{FE6A7CF1-5BC7-48E1-97CC-CBC8739B1907}" type="pres">
      <dgm:prSet presAssocID="{11706487-784C-4088-80EB-7415B4C54692}" presName="compNode" presStyleCnt="0"/>
      <dgm:spPr/>
    </dgm:pt>
    <dgm:pt modelId="{0D842052-FBF9-492F-BA44-1A3645C95B7F}" type="pres">
      <dgm:prSet presAssocID="{11706487-784C-4088-80EB-7415B4C54692}" presName="bgRect" presStyleLbl="bgShp" presStyleIdx="0" presStyleCnt="4"/>
      <dgm:spPr>
        <a:solidFill>
          <a:schemeClr val="bg2">
            <a:lumMod val="75000"/>
          </a:schemeClr>
        </a:solidFill>
      </dgm:spPr>
    </dgm:pt>
    <dgm:pt modelId="{FEF86EC1-CA07-4DA5-8CD9-8224A47EFD6D}" type="pres">
      <dgm:prSet presAssocID="{11706487-784C-4088-80EB-7415B4C5469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0C3383AD-5BF7-4441-9717-887961D2D7BF}" type="pres">
      <dgm:prSet presAssocID="{11706487-784C-4088-80EB-7415B4C54692}" presName="spaceRect" presStyleCnt="0"/>
      <dgm:spPr/>
    </dgm:pt>
    <dgm:pt modelId="{8FCAA3FD-04E0-4EB1-B17D-ADB1C2CB7BA5}" type="pres">
      <dgm:prSet presAssocID="{11706487-784C-4088-80EB-7415B4C54692}" presName="parTx" presStyleLbl="revTx" presStyleIdx="0" presStyleCnt="4">
        <dgm:presLayoutVars>
          <dgm:chMax val="0"/>
          <dgm:chPref val="0"/>
        </dgm:presLayoutVars>
      </dgm:prSet>
      <dgm:spPr/>
    </dgm:pt>
    <dgm:pt modelId="{A4F62416-3A94-43CA-B6D0-09791DA174CD}" type="pres">
      <dgm:prSet presAssocID="{B76424BA-080B-4F7C-A767-44C4D2B2154A}" presName="sibTrans" presStyleCnt="0"/>
      <dgm:spPr/>
    </dgm:pt>
    <dgm:pt modelId="{8851A802-BA7C-E64E-8898-2A8955B8AE3A}" type="pres">
      <dgm:prSet presAssocID="{29BA30C9-C8A2-194F-A71D-FFC8DA1FFAE5}" presName="compNode" presStyleCnt="0"/>
      <dgm:spPr/>
    </dgm:pt>
    <dgm:pt modelId="{DCBD2DA7-E8B3-A04F-A1E2-37D17AE2935C}" type="pres">
      <dgm:prSet presAssocID="{29BA30C9-C8A2-194F-A71D-FFC8DA1FFAE5}" presName="bgRect" presStyleLbl="bgShp" presStyleIdx="1" presStyleCnt="4"/>
      <dgm:spPr>
        <a:solidFill>
          <a:schemeClr val="accent5">
            <a:lumMod val="60000"/>
            <a:lumOff val="40000"/>
          </a:schemeClr>
        </a:solidFill>
      </dgm:spPr>
    </dgm:pt>
    <dgm:pt modelId="{6D1EF515-13B5-9B45-848A-998C180252B4}" type="pres">
      <dgm:prSet presAssocID="{29BA30C9-C8A2-194F-A71D-FFC8DA1FFAE5}" presName="icon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B91CAF4-79EB-4741-8B7A-01E24A0390FB}" type="pres">
      <dgm:prSet presAssocID="{29BA30C9-C8A2-194F-A71D-FFC8DA1FFAE5}" presName="spaceRect" presStyleCnt="0"/>
      <dgm:spPr/>
    </dgm:pt>
    <dgm:pt modelId="{59986FF7-2467-3A4F-B24E-5DFBD0CA77A3}" type="pres">
      <dgm:prSet presAssocID="{29BA30C9-C8A2-194F-A71D-FFC8DA1FFAE5}" presName="parTx" presStyleLbl="revTx" presStyleIdx="1" presStyleCnt="4">
        <dgm:presLayoutVars>
          <dgm:chMax val="0"/>
          <dgm:chPref val="0"/>
        </dgm:presLayoutVars>
      </dgm:prSet>
      <dgm:spPr/>
    </dgm:pt>
    <dgm:pt modelId="{E057EDE8-9B0E-8F49-BFC8-5A325787E1C7}" type="pres">
      <dgm:prSet presAssocID="{53074D31-AFFC-CE45-B1A4-8DF3ED05C09F}" presName="sibTrans" presStyleCnt="0"/>
      <dgm:spPr/>
    </dgm:pt>
    <dgm:pt modelId="{51BC2D30-A09A-8240-BC3C-28E6AB1D7420}" type="pres">
      <dgm:prSet presAssocID="{40EE3DA7-AC7C-F946-8260-12F4D2E405B9}" presName="compNode" presStyleCnt="0"/>
      <dgm:spPr/>
    </dgm:pt>
    <dgm:pt modelId="{CF6E02E1-8271-0645-B1E2-29B897BFA852}" type="pres">
      <dgm:prSet presAssocID="{40EE3DA7-AC7C-F946-8260-12F4D2E405B9}" presName="bgRect" presStyleLbl="bgShp" presStyleIdx="2" presStyleCnt="4"/>
      <dgm:spPr>
        <a:solidFill>
          <a:schemeClr val="accent2">
            <a:lumMod val="60000"/>
            <a:lumOff val="40000"/>
          </a:schemeClr>
        </a:solidFill>
        <a:ln>
          <a:solidFill>
            <a:schemeClr val="accent1"/>
          </a:solidFill>
        </a:ln>
      </dgm:spPr>
    </dgm:pt>
    <dgm:pt modelId="{02FD94BF-A54F-304D-B798-69D8D6E8FCD0}" type="pres">
      <dgm:prSet presAssocID="{40EE3DA7-AC7C-F946-8260-12F4D2E405B9}" presName="iconRect" presStyleLbl="node1" presStyleIdx="2" presStyleCnt="4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EEE3CB68-542B-AC40-B8D8-0625EE75B637}" type="pres">
      <dgm:prSet presAssocID="{40EE3DA7-AC7C-F946-8260-12F4D2E405B9}" presName="spaceRect" presStyleCnt="0"/>
      <dgm:spPr/>
    </dgm:pt>
    <dgm:pt modelId="{98A05322-92D0-A64F-B452-CC5587B13A5A}" type="pres">
      <dgm:prSet presAssocID="{40EE3DA7-AC7C-F946-8260-12F4D2E405B9}" presName="parTx" presStyleLbl="revTx" presStyleIdx="2" presStyleCnt="4">
        <dgm:presLayoutVars>
          <dgm:chMax val="0"/>
          <dgm:chPref val="0"/>
        </dgm:presLayoutVars>
      </dgm:prSet>
      <dgm:spPr/>
    </dgm:pt>
    <dgm:pt modelId="{D3B1E14C-096D-9649-84D3-AB81376BBCB1}" type="pres">
      <dgm:prSet presAssocID="{526CCC9F-903B-B04D-8335-2BA1F22BBFE7}" presName="sibTrans" presStyleCnt="0"/>
      <dgm:spPr/>
    </dgm:pt>
    <dgm:pt modelId="{AFE2EC54-E773-4D71-9416-DB5A51B681B2}" type="pres">
      <dgm:prSet presAssocID="{1C053593-5868-43C8-8BDF-5E457F0C8467}" presName="compNode" presStyleCnt="0"/>
      <dgm:spPr/>
    </dgm:pt>
    <dgm:pt modelId="{EC01CA40-D193-4C9E-A5FE-EF9A435895A0}" type="pres">
      <dgm:prSet presAssocID="{1C053593-5868-43C8-8BDF-5E457F0C8467}" presName="bgRect" presStyleLbl="bgShp" presStyleIdx="3" presStyleCnt="4"/>
      <dgm:spPr>
        <a:solidFill>
          <a:schemeClr val="accent6">
            <a:lumMod val="60000"/>
            <a:lumOff val="40000"/>
          </a:schemeClr>
        </a:solidFill>
      </dgm:spPr>
    </dgm:pt>
    <dgm:pt modelId="{FE1687CF-F92E-42E1-ABC0-89AB21DD5A63}" type="pres">
      <dgm:prSet presAssocID="{1C053593-5868-43C8-8BDF-5E457F0C8467}" presName="icon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1923714D-917D-455D-A399-B0261EBF8959}" type="pres">
      <dgm:prSet presAssocID="{1C053593-5868-43C8-8BDF-5E457F0C8467}" presName="spaceRect" presStyleCnt="0"/>
      <dgm:spPr/>
    </dgm:pt>
    <dgm:pt modelId="{1A146421-0DB7-4D7F-874A-30A95DFBF392}" type="pres">
      <dgm:prSet presAssocID="{1C053593-5868-43C8-8BDF-5E457F0C846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4F8981F-6CEF-7A4C-B2D1-D0256356301A}" srcId="{10801B51-6053-4238-8360-D947154DF133}" destId="{40EE3DA7-AC7C-F946-8260-12F4D2E405B9}" srcOrd="2" destOrd="0" parTransId="{3A7E8D70-7C6F-6B45-9634-4B82B50BC452}" sibTransId="{526CCC9F-903B-B04D-8335-2BA1F22BBFE7}"/>
    <dgm:cxn modelId="{ED534E44-B7EC-604F-BBBE-0E5F1C7D60BA}" type="presOf" srcId="{1C053593-5868-43C8-8BDF-5E457F0C8467}" destId="{1A146421-0DB7-4D7F-874A-30A95DFBF392}" srcOrd="0" destOrd="0" presId="urn:microsoft.com/office/officeart/2018/2/layout/IconVerticalSolidList"/>
    <dgm:cxn modelId="{12CFA94A-66BB-0D45-A6A1-230C7C282A00}" type="presOf" srcId="{11706487-784C-4088-80EB-7415B4C54692}" destId="{8FCAA3FD-04E0-4EB1-B17D-ADB1C2CB7BA5}" srcOrd="0" destOrd="0" presId="urn:microsoft.com/office/officeart/2018/2/layout/IconVerticalSolidList"/>
    <dgm:cxn modelId="{EE55475A-91FB-47DA-9869-7BBDEEAD4AE8}" srcId="{10801B51-6053-4238-8360-D947154DF133}" destId="{11706487-784C-4088-80EB-7415B4C54692}" srcOrd="0" destOrd="0" parTransId="{0D45A784-7C37-41C6-AB3D-9603F918851D}" sibTransId="{B76424BA-080B-4F7C-A767-44C4D2B2154A}"/>
    <dgm:cxn modelId="{F879618A-342D-421D-90F8-C3D945B15DF4}" srcId="{10801B51-6053-4238-8360-D947154DF133}" destId="{1C053593-5868-43C8-8BDF-5E457F0C8467}" srcOrd="3" destOrd="0" parTransId="{23D3924B-CD12-455D-B12E-468CA04D8F1B}" sibTransId="{A00B558B-ECFB-42BD-A720-E6593442C746}"/>
    <dgm:cxn modelId="{470F67BE-2570-8446-B182-FED40A12C2A5}" type="presOf" srcId="{29BA30C9-C8A2-194F-A71D-FFC8DA1FFAE5}" destId="{59986FF7-2467-3A4F-B24E-5DFBD0CA77A3}" srcOrd="0" destOrd="0" presId="urn:microsoft.com/office/officeart/2018/2/layout/IconVerticalSolidList"/>
    <dgm:cxn modelId="{CC0DF9D6-D636-43A1-909B-9CA838C03CF0}" type="presOf" srcId="{10801B51-6053-4238-8360-D947154DF133}" destId="{465CF80F-25CB-46B5-9164-E6EABB2BFFC6}" srcOrd="0" destOrd="0" presId="urn:microsoft.com/office/officeart/2018/2/layout/IconVerticalSolidList"/>
    <dgm:cxn modelId="{4755BCE1-3772-5A4E-B3A7-136C0C724C97}" type="presOf" srcId="{40EE3DA7-AC7C-F946-8260-12F4D2E405B9}" destId="{98A05322-92D0-A64F-B452-CC5587B13A5A}" srcOrd="0" destOrd="0" presId="urn:microsoft.com/office/officeart/2018/2/layout/IconVerticalSolidList"/>
    <dgm:cxn modelId="{71E0B7E6-2319-ED45-89C3-08F846B0898B}" srcId="{10801B51-6053-4238-8360-D947154DF133}" destId="{29BA30C9-C8A2-194F-A71D-FFC8DA1FFAE5}" srcOrd="1" destOrd="0" parTransId="{6F2C142E-A117-8740-B431-9DF67262CEAD}" sibTransId="{53074D31-AFFC-CE45-B1A4-8DF3ED05C09F}"/>
    <dgm:cxn modelId="{6FDFFA9F-D391-EF4C-8FC1-623BFF65CB69}" type="presParOf" srcId="{465CF80F-25CB-46B5-9164-E6EABB2BFFC6}" destId="{FE6A7CF1-5BC7-48E1-97CC-CBC8739B1907}" srcOrd="0" destOrd="0" presId="urn:microsoft.com/office/officeart/2018/2/layout/IconVerticalSolidList"/>
    <dgm:cxn modelId="{7986FC92-EACB-AB41-9AF4-A9BB1F82E80D}" type="presParOf" srcId="{FE6A7CF1-5BC7-48E1-97CC-CBC8739B1907}" destId="{0D842052-FBF9-492F-BA44-1A3645C95B7F}" srcOrd="0" destOrd="0" presId="urn:microsoft.com/office/officeart/2018/2/layout/IconVerticalSolidList"/>
    <dgm:cxn modelId="{B971E6F8-496C-0546-8D08-943C8A6C4F4C}" type="presParOf" srcId="{FE6A7CF1-5BC7-48E1-97CC-CBC8739B1907}" destId="{FEF86EC1-CA07-4DA5-8CD9-8224A47EFD6D}" srcOrd="1" destOrd="0" presId="urn:microsoft.com/office/officeart/2018/2/layout/IconVerticalSolidList"/>
    <dgm:cxn modelId="{2EB041D4-971B-B34A-8E4C-EFE2221DD3C7}" type="presParOf" srcId="{FE6A7CF1-5BC7-48E1-97CC-CBC8739B1907}" destId="{0C3383AD-5BF7-4441-9717-887961D2D7BF}" srcOrd="2" destOrd="0" presId="urn:microsoft.com/office/officeart/2018/2/layout/IconVerticalSolidList"/>
    <dgm:cxn modelId="{00CD6576-8525-3544-847C-B7A5B9D5B1AB}" type="presParOf" srcId="{FE6A7CF1-5BC7-48E1-97CC-CBC8739B1907}" destId="{8FCAA3FD-04E0-4EB1-B17D-ADB1C2CB7BA5}" srcOrd="3" destOrd="0" presId="urn:microsoft.com/office/officeart/2018/2/layout/IconVerticalSolidList"/>
    <dgm:cxn modelId="{179564FC-D8CD-D841-A663-264FBB46664B}" type="presParOf" srcId="{465CF80F-25CB-46B5-9164-E6EABB2BFFC6}" destId="{A4F62416-3A94-43CA-B6D0-09791DA174CD}" srcOrd="1" destOrd="0" presId="urn:microsoft.com/office/officeart/2018/2/layout/IconVerticalSolidList"/>
    <dgm:cxn modelId="{AD891B72-2B92-9843-9B70-CE126156D73A}" type="presParOf" srcId="{465CF80F-25CB-46B5-9164-E6EABB2BFFC6}" destId="{8851A802-BA7C-E64E-8898-2A8955B8AE3A}" srcOrd="2" destOrd="0" presId="urn:microsoft.com/office/officeart/2018/2/layout/IconVerticalSolidList"/>
    <dgm:cxn modelId="{FD36F024-5BE4-C94A-8A3E-BBF13ED9F723}" type="presParOf" srcId="{8851A802-BA7C-E64E-8898-2A8955B8AE3A}" destId="{DCBD2DA7-E8B3-A04F-A1E2-37D17AE2935C}" srcOrd="0" destOrd="0" presId="urn:microsoft.com/office/officeart/2018/2/layout/IconVerticalSolidList"/>
    <dgm:cxn modelId="{6398B977-6DA0-8B47-8744-D32B1BD6FD72}" type="presParOf" srcId="{8851A802-BA7C-E64E-8898-2A8955B8AE3A}" destId="{6D1EF515-13B5-9B45-848A-998C180252B4}" srcOrd="1" destOrd="0" presId="urn:microsoft.com/office/officeart/2018/2/layout/IconVerticalSolidList"/>
    <dgm:cxn modelId="{32CAD430-E848-FC4E-8826-38D1C445D237}" type="presParOf" srcId="{8851A802-BA7C-E64E-8898-2A8955B8AE3A}" destId="{8B91CAF4-79EB-4741-8B7A-01E24A0390FB}" srcOrd="2" destOrd="0" presId="urn:microsoft.com/office/officeart/2018/2/layout/IconVerticalSolidList"/>
    <dgm:cxn modelId="{B437CF01-54F1-C94B-9C6C-152CB0BC3AC7}" type="presParOf" srcId="{8851A802-BA7C-E64E-8898-2A8955B8AE3A}" destId="{59986FF7-2467-3A4F-B24E-5DFBD0CA77A3}" srcOrd="3" destOrd="0" presId="urn:microsoft.com/office/officeart/2018/2/layout/IconVerticalSolidList"/>
    <dgm:cxn modelId="{80305547-E3E8-204C-9950-B99BECEA52B3}" type="presParOf" srcId="{465CF80F-25CB-46B5-9164-E6EABB2BFFC6}" destId="{E057EDE8-9B0E-8F49-BFC8-5A325787E1C7}" srcOrd="3" destOrd="0" presId="urn:microsoft.com/office/officeart/2018/2/layout/IconVerticalSolidList"/>
    <dgm:cxn modelId="{C90984F4-B0A1-8745-9746-DD5A4DBE4C24}" type="presParOf" srcId="{465CF80F-25CB-46B5-9164-E6EABB2BFFC6}" destId="{51BC2D30-A09A-8240-BC3C-28E6AB1D7420}" srcOrd="4" destOrd="0" presId="urn:microsoft.com/office/officeart/2018/2/layout/IconVerticalSolidList"/>
    <dgm:cxn modelId="{F1B49059-7680-954C-9039-CBE797A62007}" type="presParOf" srcId="{51BC2D30-A09A-8240-BC3C-28E6AB1D7420}" destId="{CF6E02E1-8271-0645-B1E2-29B897BFA852}" srcOrd="0" destOrd="0" presId="urn:microsoft.com/office/officeart/2018/2/layout/IconVerticalSolidList"/>
    <dgm:cxn modelId="{BED24DA8-2C09-C847-9DDB-3001DA79EDD0}" type="presParOf" srcId="{51BC2D30-A09A-8240-BC3C-28E6AB1D7420}" destId="{02FD94BF-A54F-304D-B798-69D8D6E8FCD0}" srcOrd="1" destOrd="0" presId="urn:microsoft.com/office/officeart/2018/2/layout/IconVerticalSolidList"/>
    <dgm:cxn modelId="{32B43289-10DA-5246-A621-E44D19DA46E0}" type="presParOf" srcId="{51BC2D30-A09A-8240-BC3C-28E6AB1D7420}" destId="{EEE3CB68-542B-AC40-B8D8-0625EE75B637}" srcOrd="2" destOrd="0" presId="urn:microsoft.com/office/officeart/2018/2/layout/IconVerticalSolidList"/>
    <dgm:cxn modelId="{61CD061A-3CC4-884C-A2F1-AC2966E942E2}" type="presParOf" srcId="{51BC2D30-A09A-8240-BC3C-28E6AB1D7420}" destId="{98A05322-92D0-A64F-B452-CC5587B13A5A}" srcOrd="3" destOrd="0" presId="urn:microsoft.com/office/officeart/2018/2/layout/IconVerticalSolidList"/>
    <dgm:cxn modelId="{735FD348-F01F-5D48-B6B2-8AEA4535E7D0}" type="presParOf" srcId="{465CF80F-25CB-46B5-9164-E6EABB2BFFC6}" destId="{D3B1E14C-096D-9649-84D3-AB81376BBCB1}" srcOrd="5" destOrd="0" presId="urn:microsoft.com/office/officeart/2018/2/layout/IconVerticalSolidList"/>
    <dgm:cxn modelId="{B10A91F4-5A3D-134A-82C3-85918F34414B}" type="presParOf" srcId="{465CF80F-25CB-46B5-9164-E6EABB2BFFC6}" destId="{AFE2EC54-E773-4D71-9416-DB5A51B681B2}" srcOrd="6" destOrd="0" presId="urn:microsoft.com/office/officeart/2018/2/layout/IconVerticalSolidList"/>
    <dgm:cxn modelId="{7D8EA1D8-7C54-444D-B1FE-CEC39DD7C5F5}" type="presParOf" srcId="{AFE2EC54-E773-4D71-9416-DB5A51B681B2}" destId="{EC01CA40-D193-4C9E-A5FE-EF9A435895A0}" srcOrd="0" destOrd="0" presId="urn:microsoft.com/office/officeart/2018/2/layout/IconVerticalSolidList"/>
    <dgm:cxn modelId="{AF2411ED-5CD0-F143-B62E-0D835FA6459D}" type="presParOf" srcId="{AFE2EC54-E773-4D71-9416-DB5A51B681B2}" destId="{FE1687CF-F92E-42E1-ABC0-89AB21DD5A63}" srcOrd="1" destOrd="0" presId="urn:microsoft.com/office/officeart/2018/2/layout/IconVerticalSolidList"/>
    <dgm:cxn modelId="{D33D4334-7C60-1744-AFD0-8129DC1A9A07}" type="presParOf" srcId="{AFE2EC54-E773-4D71-9416-DB5A51B681B2}" destId="{1923714D-917D-455D-A399-B0261EBF8959}" srcOrd="2" destOrd="0" presId="urn:microsoft.com/office/officeart/2018/2/layout/IconVerticalSolidList"/>
    <dgm:cxn modelId="{3BBC0A84-CCD9-894B-A62C-EEB279D1FC7F}" type="presParOf" srcId="{AFE2EC54-E773-4D71-9416-DB5A51B681B2}" destId="{1A146421-0DB7-4D7F-874A-30A95DFBF39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CB3CA5-59F7-44FA-8695-818494EEBF5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DA9FC77-9928-49E3-A508-8196E7A98A05}">
      <dgm:prSet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consists of all parties involved, directly or indirectly, in fulfilling a customer need </a:t>
          </a:r>
        </a:p>
      </dgm:t>
    </dgm:pt>
    <dgm:pt modelId="{48E085B7-31B5-4C37-8E77-CF3298DFB89E}" type="parTrans" cxnId="{CDD54237-7145-4524-BB2B-8C5C3E8FD13E}">
      <dgm:prSet/>
      <dgm:spPr/>
      <dgm:t>
        <a:bodyPr/>
        <a:lstStyle/>
        <a:p>
          <a:endParaRPr lang="en-US"/>
        </a:p>
      </dgm:t>
    </dgm:pt>
    <dgm:pt modelId="{F80C9CBE-8AFC-4428-8A9A-702B9EB087B7}" type="sibTrans" cxnId="{CDD54237-7145-4524-BB2B-8C5C3E8FD13E}">
      <dgm:prSet/>
      <dgm:spPr/>
      <dgm:t>
        <a:bodyPr/>
        <a:lstStyle/>
        <a:p>
          <a:endParaRPr lang="en-US"/>
        </a:p>
      </dgm:t>
    </dgm:pt>
    <dgm:pt modelId="{EF4C7D1B-2354-45E7-A1CF-D03832FD94AA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Aerospace supply chain is an ecosystem of different supplier tiers</a:t>
          </a:r>
        </a:p>
      </dgm:t>
    </dgm:pt>
    <dgm:pt modelId="{CDBE22EC-57A8-4336-8E0D-5F71967B99EB}" type="parTrans" cxnId="{EF04A1D8-CCC3-4280-86B5-0DCC10DE4F53}">
      <dgm:prSet/>
      <dgm:spPr/>
      <dgm:t>
        <a:bodyPr/>
        <a:lstStyle/>
        <a:p>
          <a:endParaRPr lang="en-US"/>
        </a:p>
      </dgm:t>
    </dgm:pt>
    <dgm:pt modelId="{7953AFFB-AFF3-4314-9BA8-2989CF885741}" type="sibTrans" cxnId="{EF04A1D8-CCC3-4280-86B5-0DCC10DE4F53}">
      <dgm:prSet/>
      <dgm:spPr/>
      <dgm:t>
        <a:bodyPr/>
        <a:lstStyle/>
        <a:p>
          <a:endParaRPr lang="en-US"/>
        </a:p>
      </dgm:t>
    </dgm:pt>
    <dgm:pt modelId="{8FB8B713-370A-459E-A30A-DF2708A659D1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Includes manufacturers, suppliers, transporters, warehouses, etc. </a:t>
          </a:r>
        </a:p>
      </dgm:t>
    </dgm:pt>
    <dgm:pt modelId="{D9599D33-1B11-450D-A3B5-8C8786782329}" type="parTrans" cxnId="{C40EE02A-DAB0-4D36-808C-52E631CF32F8}">
      <dgm:prSet/>
      <dgm:spPr/>
      <dgm:t>
        <a:bodyPr/>
        <a:lstStyle/>
        <a:p>
          <a:endParaRPr lang="en-US"/>
        </a:p>
      </dgm:t>
    </dgm:pt>
    <dgm:pt modelId="{0648BE49-3D55-47A3-90D3-AFAC819D17F9}" type="sibTrans" cxnId="{C40EE02A-DAB0-4D36-808C-52E631CF32F8}">
      <dgm:prSet/>
      <dgm:spPr/>
      <dgm:t>
        <a:bodyPr/>
        <a:lstStyle/>
        <a:p>
          <a:endParaRPr lang="en-US"/>
        </a:p>
      </dgm:t>
    </dgm:pt>
    <dgm:pt modelId="{C8766344-3B64-4387-A95F-0D441B91457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management refers to coordination of all activities </a:t>
          </a:r>
        </a:p>
      </dgm:t>
    </dgm:pt>
    <dgm:pt modelId="{4EB8091D-63F4-4027-9519-C69AF2A82300}" type="parTrans" cxnId="{8E7FB59D-7B48-4CCB-B2DA-A5FA785942D8}">
      <dgm:prSet/>
      <dgm:spPr/>
      <dgm:t>
        <a:bodyPr/>
        <a:lstStyle/>
        <a:p>
          <a:endParaRPr lang="en-US"/>
        </a:p>
      </dgm:t>
    </dgm:pt>
    <dgm:pt modelId="{E44945C7-4EBA-4C28-B89C-71DEF0D046A5}" type="sibTrans" cxnId="{8E7FB59D-7B48-4CCB-B2DA-A5FA785942D8}">
      <dgm:prSet/>
      <dgm:spPr/>
      <dgm:t>
        <a:bodyPr/>
        <a:lstStyle/>
        <a:p>
          <a:endParaRPr lang="en-US"/>
        </a:p>
      </dgm:t>
    </dgm:pt>
    <dgm:pt modelId="{5899514C-8665-4451-8512-336C94947D12}" type="pres">
      <dgm:prSet presAssocID="{25CB3CA5-59F7-44FA-8695-818494EEBF53}" presName="root" presStyleCnt="0">
        <dgm:presLayoutVars>
          <dgm:dir/>
          <dgm:resizeHandles val="exact"/>
        </dgm:presLayoutVars>
      </dgm:prSet>
      <dgm:spPr/>
    </dgm:pt>
    <dgm:pt modelId="{EEB9EB8B-5E48-421F-9B4C-8D02F7A64327}" type="pres">
      <dgm:prSet presAssocID="{ADA9FC77-9928-49E3-A508-8196E7A98A05}" presName="compNode" presStyleCnt="0"/>
      <dgm:spPr/>
    </dgm:pt>
    <dgm:pt modelId="{3F63A048-6415-44F7-9BEB-E58DB9721434}" type="pres">
      <dgm:prSet presAssocID="{ADA9FC77-9928-49E3-A508-8196E7A98A05}" presName="iconRect" presStyleLbl="node1" presStyleIdx="0" presStyleCnt="4" custLinFactX="383511" custLinFactNeighborX="400000" custLinFactNeighborY="662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 Secure"/>
        </a:ext>
      </dgm:extLst>
    </dgm:pt>
    <dgm:pt modelId="{7BB32433-AC2E-4881-A463-1D38ED4EF35C}" type="pres">
      <dgm:prSet presAssocID="{ADA9FC77-9928-49E3-A508-8196E7A98A05}" presName="spaceRect" presStyleCnt="0"/>
      <dgm:spPr/>
    </dgm:pt>
    <dgm:pt modelId="{A1DFE4A3-8429-4D6B-B921-C0162AE80BBA}" type="pres">
      <dgm:prSet presAssocID="{ADA9FC77-9928-49E3-A508-8196E7A98A05}" presName="textRect" presStyleLbl="revTx" presStyleIdx="0" presStyleCnt="4">
        <dgm:presLayoutVars>
          <dgm:chMax val="1"/>
          <dgm:chPref val="1"/>
        </dgm:presLayoutVars>
      </dgm:prSet>
      <dgm:spPr/>
    </dgm:pt>
    <dgm:pt modelId="{FCBE9470-96FB-4F63-BF66-D640F67EFDE9}" type="pres">
      <dgm:prSet presAssocID="{F80C9CBE-8AFC-4428-8A9A-702B9EB087B7}" presName="sibTrans" presStyleCnt="0"/>
      <dgm:spPr/>
    </dgm:pt>
    <dgm:pt modelId="{24D9DBA4-A6A1-4B01-A305-C715AB0C052C}" type="pres">
      <dgm:prSet presAssocID="{EF4C7D1B-2354-45E7-A1CF-D03832FD94AA}" presName="compNode" presStyleCnt="0"/>
      <dgm:spPr/>
    </dgm:pt>
    <dgm:pt modelId="{68CF4BC3-4FED-4896-AC6E-CFBAB963A88F}" type="pres">
      <dgm:prSet presAssocID="{EF4C7D1B-2354-45E7-A1CF-D03832FD94AA}" presName="iconRect" presStyleLbl="node1" presStyleIdx="1" presStyleCnt="4"/>
      <dgm:spPr>
        <a:blipFill>
          <a:blip xmlns:r="http://schemas.openxmlformats.org/officeDocument/2006/relationships"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520B5A30-E805-4B28-92D9-865E6E73F8C1}" type="pres">
      <dgm:prSet presAssocID="{EF4C7D1B-2354-45E7-A1CF-D03832FD94AA}" presName="spaceRect" presStyleCnt="0"/>
      <dgm:spPr/>
    </dgm:pt>
    <dgm:pt modelId="{3A594D42-296E-4838-9665-ABBD4B22A2A2}" type="pres">
      <dgm:prSet presAssocID="{EF4C7D1B-2354-45E7-A1CF-D03832FD94AA}" presName="textRect" presStyleLbl="revTx" presStyleIdx="1" presStyleCnt="4">
        <dgm:presLayoutVars>
          <dgm:chMax val="1"/>
          <dgm:chPref val="1"/>
        </dgm:presLayoutVars>
      </dgm:prSet>
      <dgm:spPr/>
    </dgm:pt>
    <dgm:pt modelId="{E3D39643-8FA6-460B-B951-75438D8068D8}" type="pres">
      <dgm:prSet presAssocID="{7953AFFB-AFF3-4314-9BA8-2989CF885741}" presName="sibTrans" presStyleCnt="0"/>
      <dgm:spPr/>
    </dgm:pt>
    <dgm:pt modelId="{5A0F7544-E181-4B35-9033-E99ED1F5A2F8}" type="pres">
      <dgm:prSet presAssocID="{8FB8B713-370A-459E-A30A-DF2708A659D1}" presName="compNode" presStyleCnt="0"/>
      <dgm:spPr/>
    </dgm:pt>
    <dgm:pt modelId="{6AAC6D00-DEB6-408F-829C-A4062CEBCB9B}" type="pres">
      <dgm:prSet presAssocID="{8FB8B713-370A-459E-A30A-DF2708A659D1}" presName="iconRect" presStyleLbl="node1" presStyleIdx="2" presStyleCnt="4"/>
      <dgm:spPr>
        <a:blipFill>
          <a:blip xmlns:r="http://schemas.openxmlformats.org/officeDocument/2006/relationships"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nufacturing"/>
        </a:ext>
      </dgm:extLst>
    </dgm:pt>
    <dgm:pt modelId="{DFD1B36A-5ECB-49BC-9323-6CC04F0197D9}" type="pres">
      <dgm:prSet presAssocID="{8FB8B713-370A-459E-A30A-DF2708A659D1}" presName="spaceRect" presStyleCnt="0"/>
      <dgm:spPr/>
    </dgm:pt>
    <dgm:pt modelId="{1C6A3308-0B94-4E78-8DDD-41B18A11747A}" type="pres">
      <dgm:prSet presAssocID="{8FB8B713-370A-459E-A30A-DF2708A659D1}" presName="textRect" presStyleLbl="revTx" presStyleIdx="2" presStyleCnt="4">
        <dgm:presLayoutVars>
          <dgm:chMax val="1"/>
          <dgm:chPref val="1"/>
        </dgm:presLayoutVars>
      </dgm:prSet>
      <dgm:spPr/>
    </dgm:pt>
    <dgm:pt modelId="{FF0A951D-97B3-47DA-A1ED-43DB1A124E8E}" type="pres">
      <dgm:prSet presAssocID="{0648BE49-3D55-47A3-90D3-AFAC819D17F9}" presName="sibTrans" presStyleCnt="0"/>
      <dgm:spPr/>
    </dgm:pt>
    <dgm:pt modelId="{099A8CE6-F51D-4675-A2B5-D34D0FBF9885}" type="pres">
      <dgm:prSet presAssocID="{C8766344-3B64-4387-A95F-0D441B914573}" presName="compNode" presStyleCnt="0"/>
      <dgm:spPr/>
    </dgm:pt>
    <dgm:pt modelId="{1C986FC5-BB27-4CB9-8345-EF9A277FE76E}" type="pres">
      <dgm:prSet presAssocID="{C8766344-3B64-4387-A95F-0D441B914573}" presName="iconRect" presStyleLbl="node1" presStyleIdx="3" presStyleCnt="4" custLinFactX="-392590" custLinFactNeighborX="-400000" custLinFactNeighborY="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orce Management"/>
        </a:ext>
      </dgm:extLst>
    </dgm:pt>
    <dgm:pt modelId="{A90D4CBE-9337-4581-8728-C22559B8A124}" type="pres">
      <dgm:prSet presAssocID="{C8766344-3B64-4387-A95F-0D441B914573}" presName="spaceRect" presStyleCnt="0"/>
      <dgm:spPr/>
    </dgm:pt>
    <dgm:pt modelId="{4E5F0D44-8CA8-471D-BFB1-12AE169269B7}" type="pres">
      <dgm:prSet presAssocID="{C8766344-3B64-4387-A95F-0D441B91457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F6CE70F-08B6-4001-A1B4-2052EA1F8A3A}" type="presOf" srcId="{ADA9FC77-9928-49E3-A508-8196E7A98A05}" destId="{A1DFE4A3-8429-4D6B-B921-C0162AE80BBA}" srcOrd="0" destOrd="0" presId="urn:microsoft.com/office/officeart/2018/2/layout/IconLabelList"/>
    <dgm:cxn modelId="{C40EE02A-DAB0-4D36-808C-52E631CF32F8}" srcId="{25CB3CA5-59F7-44FA-8695-818494EEBF53}" destId="{8FB8B713-370A-459E-A30A-DF2708A659D1}" srcOrd="2" destOrd="0" parTransId="{D9599D33-1B11-450D-A3B5-8C8786782329}" sibTransId="{0648BE49-3D55-47A3-90D3-AFAC819D17F9}"/>
    <dgm:cxn modelId="{CDD54237-7145-4524-BB2B-8C5C3E8FD13E}" srcId="{25CB3CA5-59F7-44FA-8695-818494EEBF53}" destId="{ADA9FC77-9928-49E3-A508-8196E7A98A05}" srcOrd="0" destOrd="0" parTransId="{48E085B7-31B5-4C37-8E77-CF3298DFB89E}" sibTransId="{F80C9CBE-8AFC-4428-8A9A-702B9EB087B7}"/>
    <dgm:cxn modelId="{9D4BB83C-DD91-4CF1-9524-E63F95757264}" type="presOf" srcId="{C8766344-3B64-4387-A95F-0D441B914573}" destId="{4E5F0D44-8CA8-471D-BFB1-12AE169269B7}" srcOrd="0" destOrd="0" presId="urn:microsoft.com/office/officeart/2018/2/layout/IconLabelList"/>
    <dgm:cxn modelId="{C05D0299-B5D6-4586-9F8F-7DABA8EA9035}" type="presOf" srcId="{EF4C7D1B-2354-45E7-A1CF-D03832FD94AA}" destId="{3A594D42-296E-4838-9665-ABBD4B22A2A2}" srcOrd="0" destOrd="0" presId="urn:microsoft.com/office/officeart/2018/2/layout/IconLabelList"/>
    <dgm:cxn modelId="{8E7FB59D-7B48-4CCB-B2DA-A5FA785942D8}" srcId="{25CB3CA5-59F7-44FA-8695-818494EEBF53}" destId="{C8766344-3B64-4387-A95F-0D441B914573}" srcOrd="3" destOrd="0" parTransId="{4EB8091D-63F4-4027-9519-C69AF2A82300}" sibTransId="{E44945C7-4EBA-4C28-B89C-71DEF0D046A5}"/>
    <dgm:cxn modelId="{DDCC2BBD-C448-4CC9-8941-5C27D33809EA}" type="presOf" srcId="{25CB3CA5-59F7-44FA-8695-818494EEBF53}" destId="{5899514C-8665-4451-8512-336C94947D12}" srcOrd="0" destOrd="0" presId="urn:microsoft.com/office/officeart/2018/2/layout/IconLabelList"/>
    <dgm:cxn modelId="{704683D0-F886-4415-B4E6-BF00697FBD8C}" type="presOf" srcId="{8FB8B713-370A-459E-A30A-DF2708A659D1}" destId="{1C6A3308-0B94-4E78-8DDD-41B18A11747A}" srcOrd="0" destOrd="0" presId="urn:microsoft.com/office/officeart/2018/2/layout/IconLabelList"/>
    <dgm:cxn modelId="{EF04A1D8-CCC3-4280-86B5-0DCC10DE4F53}" srcId="{25CB3CA5-59F7-44FA-8695-818494EEBF53}" destId="{EF4C7D1B-2354-45E7-A1CF-D03832FD94AA}" srcOrd="1" destOrd="0" parTransId="{CDBE22EC-57A8-4336-8E0D-5F71967B99EB}" sibTransId="{7953AFFB-AFF3-4314-9BA8-2989CF885741}"/>
    <dgm:cxn modelId="{CB630DA4-62DA-4B6F-803B-DBBD6B21D6AC}" type="presParOf" srcId="{5899514C-8665-4451-8512-336C94947D12}" destId="{EEB9EB8B-5E48-421F-9B4C-8D02F7A64327}" srcOrd="0" destOrd="0" presId="urn:microsoft.com/office/officeart/2018/2/layout/IconLabelList"/>
    <dgm:cxn modelId="{17647F47-826E-48FE-9AE9-6C6EA0F58DD6}" type="presParOf" srcId="{EEB9EB8B-5E48-421F-9B4C-8D02F7A64327}" destId="{3F63A048-6415-44F7-9BEB-E58DB9721434}" srcOrd="0" destOrd="0" presId="urn:microsoft.com/office/officeart/2018/2/layout/IconLabelList"/>
    <dgm:cxn modelId="{341B43FD-AEA8-48C5-A88E-8EEDBD1071E6}" type="presParOf" srcId="{EEB9EB8B-5E48-421F-9B4C-8D02F7A64327}" destId="{7BB32433-AC2E-4881-A463-1D38ED4EF35C}" srcOrd="1" destOrd="0" presId="urn:microsoft.com/office/officeart/2018/2/layout/IconLabelList"/>
    <dgm:cxn modelId="{403E008B-C9F1-4F3E-9594-8145F64DE84C}" type="presParOf" srcId="{EEB9EB8B-5E48-421F-9B4C-8D02F7A64327}" destId="{A1DFE4A3-8429-4D6B-B921-C0162AE80BBA}" srcOrd="2" destOrd="0" presId="urn:microsoft.com/office/officeart/2018/2/layout/IconLabelList"/>
    <dgm:cxn modelId="{61E924A9-F49E-4903-9EAF-92E65B22C9E6}" type="presParOf" srcId="{5899514C-8665-4451-8512-336C94947D12}" destId="{FCBE9470-96FB-4F63-BF66-D640F67EFDE9}" srcOrd="1" destOrd="0" presId="urn:microsoft.com/office/officeart/2018/2/layout/IconLabelList"/>
    <dgm:cxn modelId="{E8A49C70-F61E-4277-A87D-4406A78E7ECB}" type="presParOf" srcId="{5899514C-8665-4451-8512-336C94947D12}" destId="{24D9DBA4-A6A1-4B01-A305-C715AB0C052C}" srcOrd="2" destOrd="0" presId="urn:microsoft.com/office/officeart/2018/2/layout/IconLabelList"/>
    <dgm:cxn modelId="{7E2C2D26-CA8F-4031-A436-C60306909B9F}" type="presParOf" srcId="{24D9DBA4-A6A1-4B01-A305-C715AB0C052C}" destId="{68CF4BC3-4FED-4896-AC6E-CFBAB963A88F}" srcOrd="0" destOrd="0" presId="urn:microsoft.com/office/officeart/2018/2/layout/IconLabelList"/>
    <dgm:cxn modelId="{78A8A5A8-9FC4-4E1C-A2B1-DE1543DCDBF4}" type="presParOf" srcId="{24D9DBA4-A6A1-4B01-A305-C715AB0C052C}" destId="{520B5A30-E805-4B28-92D9-865E6E73F8C1}" srcOrd="1" destOrd="0" presId="urn:microsoft.com/office/officeart/2018/2/layout/IconLabelList"/>
    <dgm:cxn modelId="{377E1994-1B8D-4989-93B7-967B22D066CC}" type="presParOf" srcId="{24D9DBA4-A6A1-4B01-A305-C715AB0C052C}" destId="{3A594D42-296E-4838-9665-ABBD4B22A2A2}" srcOrd="2" destOrd="0" presId="urn:microsoft.com/office/officeart/2018/2/layout/IconLabelList"/>
    <dgm:cxn modelId="{97E1248E-2BBA-4AC0-82A8-5EECE0EC1CCB}" type="presParOf" srcId="{5899514C-8665-4451-8512-336C94947D12}" destId="{E3D39643-8FA6-460B-B951-75438D8068D8}" srcOrd="3" destOrd="0" presId="urn:microsoft.com/office/officeart/2018/2/layout/IconLabelList"/>
    <dgm:cxn modelId="{BF7F446B-73E4-41F7-9295-DC7BDD9C793A}" type="presParOf" srcId="{5899514C-8665-4451-8512-336C94947D12}" destId="{5A0F7544-E181-4B35-9033-E99ED1F5A2F8}" srcOrd="4" destOrd="0" presId="urn:microsoft.com/office/officeart/2018/2/layout/IconLabelList"/>
    <dgm:cxn modelId="{BE7660AE-8CB6-4C1D-BE2B-FBF71394C9EF}" type="presParOf" srcId="{5A0F7544-E181-4B35-9033-E99ED1F5A2F8}" destId="{6AAC6D00-DEB6-408F-829C-A4062CEBCB9B}" srcOrd="0" destOrd="0" presId="urn:microsoft.com/office/officeart/2018/2/layout/IconLabelList"/>
    <dgm:cxn modelId="{83C1637B-336D-4C73-A93D-293730F02367}" type="presParOf" srcId="{5A0F7544-E181-4B35-9033-E99ED1F5A2F8}" destId="{DFD1B36A-5ECB-49BC-9323-6CC04F0197D9}" srcOrd="1" destOrd="0" presId="urn:microsoft.com/office/officeart/2018/2/layout/IconLabelList"/>
    <dgm:cxn modelId="{63026D8A-4AB2-4E78-A4D0-9F727DCCC5E3}" type="presParOf" srcId="{5A0F7544-E181-4B35-9033-E99ED1F5A2F8}" destId="{1C6A3308-0B94-4E78-8DDD-41B18A11747A}" srcOrd="2" destOrd="0" presId="urn:microsoft.com/office/officeart/2018/2/layout/IconLabelList"/>
    <dgm:cxn modelId="{2DEBF667-8112-44D4-B133-B10D60575EA8}" type="presParOf" srcId="{5899514C-8665-4451-8512-336C94947D12}" destId="{FF0A951D-97B3-47DA-A1ED-43DB1A124E8E}" srcOrd="5" destOrd="0" presId="urn:microsoft.com/office/officeart/2018/2/layout/IconLabelList"/>
    <dgm:cxn modelId="{97A7A132-2D3A-4F88-A701-3BC185D4A2C5}" type="presParOf" srcId="{5899514C-8665-4451-8512-336C94947D12}" destId="{099A8CE6-F51D-4675-A2B5-D34D0FBF9885}" srcOrd="6" destOrd="0" presId="urn:microsoft.com/office/officeart/2018/2/layout/IconLabelList"/>
    <dgm:cxn modelId="{F95F62AE-EA5A-4C80-A7D0-66FB8101C8B1}" type="presParOf" srcId="{099A8CE6-F51D-4675-A2B5-D34D0FBF9885}" destId="{1C986FC5-BB27-4CB9-8345-EF9A277FE76E}" srcOrd="0" destOrd="0" presId="urn:microsoft.com/office/officeart/2018/2/layout/IconLabelList"/>
    <dgm:cxn modelId="{2B4E4EBD-F0D1-4BB1-83EA-478C74CF0A9D}" type="presParOf" srcId="{099A8CE6-F51D-4675-A2B5-D34D0FBF9885}" destId="{A90D4CBE-9337-4581-8728-C22559B8A124}" srcOrd="1" destOrd="0" presId="urn:microsoft.com/office/officeart/2018/2/layout/IconLabelList"/>
    <dgm:cxn modelId="{780FBBC1-B955-46F0-911A-805DF51D8D03}" type="presParOf" srcId="{099A8CE6-F51D-4675-A2B5-D34D0FBF9885}" destId="{4E5F0D44-8CA8-471D-BFB1-12AE169269B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9411B-499D-4799-AA4E-101D001D2D63}">
      <dsp:nvSpPr>
        <dsp:cNvPr id="0" name=""/>
        <dsp:cNvSpPr/>
      </dsp:nvSpPr>
      <dsp:spPr>
        <a:xfrm>
          <a:off x="0" y="0"/>
          <a:ext cx="6513603" cy="1234385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13000" b="-21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9D2BB-DEBF-4A7A-A34D-04936D5627E7}">
      <dsp:nvSpPr>
        <dsp:cNvPr id="0" name=""/>
        <dsp:cNvSpPr/>
      </dsp:nvSpPr>
      <dsp:spPr>
        <a:xfrm>
          <a:off x="686025" y="3512380"/>
          <a:ext cx="678911" cy="6789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510876-18A7-47C9-B240-7720F9BFC676}">
      <dsp:nvSpPr>
        <dsp:cNvPr id="0" name=""/>
        <dsp:cNvSpPr/>
      </dsp:nvSpPr>
      <dsp:spPr>
        <a:xfrm>
          <a:off x="931947" y="0"/>
          <a:ext cx="5085100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Boeing and Airbus: 1600+/year</a:t>
          </a:r>
        </a:p>
      </dsp:txBody>
      <dsp:txXfrm>
        <a:off x="931947" y="0"/>
        <a:ext cx="5085100" cy="1234385"/>
      </dsp:txXfrm>
    </dsp:sp>
    <dsp:sp modelId="{4DA6D0F0-9B7D-47EB-8C7A-F3DFFAF12413}">
      <dsp:nvSpPr>
        <dsp:cNvPr id="0" name=""/>
        <dsp:cNvSpPr/>
      </dsp:nvSpPr>
      <dsp:spPr>
        <a:xfrm>
          <a:off x="-2139" y="1554029"/>
          <a:ext cx="6513603" cy="1234385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61B02-E860-4F56-BE9D-41086C2E44B5}">
      <dsp:nvSpPr>
        <dsp:cNvPr id="0" name=""/>
        <dsp:cNvSpPr/>
      </dsp:nvSpPr>
      <dsp:spPr>
        <a:xfrm>
          <a:off x="371261" y="1831766"/>
          <a:ext cx="678911" cy="678911"/>
        </a:xfrm>
        <a:prstGeom prst="rect">
          <a:avLst/>
        </a:prstGeom>
        <a:blipFill>
          <a:blip xmlns:r="http://schemas.openxmlformats.org/officeDocument/2006/relationships"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2FC51-3D2D-4FA2-9905-F947E5FFCA9C}">
      <dsp:nvSpPr>
        <dsp:cNvPr id="0" name=""/>
        <dsp:cNvSpPr/>
      </dsp:nvSpPr>
      <dsp:spPr>
        <a:xfrm>
          <a:off x="1423575" y="1554029"/>
          <a:ext cx="5085100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General Aviation: ~2000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(piston, turboprop, business jets)</a:t>
          </a:r>
        </a:p>
      </dsp:txBody>
      <dsp:txXfrm>
        <a:off x="1423575" y="1554029"/>
        <a:ext cx="5085100" cy="1234385"/>
      </dsp:txXfrm>
    </dsp:sp>
    <dsp:sp modelId="{5794F54B-CCC3-4922-959C-9CC39B6A3B81}">
      <dsp:nvSpPr>
        <dsp:cNvPr id="0" name=""/>
        <dsp:cNvSpPr/>
      </dsp:nvSpPr>
      <dsp:spPr>
        <a:xfrm>
          <a:off x="0" y="3097011"/>
          <a:ext cx="6513603" cy="1234385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E094F-51C8-4506-BE71-B603739B5BA3}">
      <dsp:nvSpPr>
        <dsp:cNvPr id="0" name=""/>
        <dsp:cNvSpPr/>
      </dsp:nvSpPr>
      <dsp:spPr>
        <a:xfrm>
          <a:off x="340506" y="3396459"/>
          <a:ext cx="678911" cy="6789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89B61-D20C-4AB8-8B0C-047A08F7C1BE}">
      <dsp:nvSpPr>
        <dsp:cNvPr id="0" name=""/>
        <dsp:cNvSpPr/>
      </dsp:nvSpPr>
      <dsp:spPr>
        <a:xfrm>
          <a:off x="1423575" y="3097011"/>
          <a:ext cx="5085100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>
              <a:latin typeface="Arial" panose="020B0604020202020204" pitchFamily="34" charset="0"/>
              <a:cs typeface="Arial" panose="020B0604020202020204" pitchFamily="34" charset="0"/>
            </a:rPr>
            <a:t>Rotocraft</a:t>
          </a: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: ~1020</a:t>
          </a:r>
        </a:p>
      </dsp:txBody>
      <dsp:txXfrm>
        <a:off x="1423575" y="3097011"/>
        <a:ext cx="5085100" cy="1234385"/>
      </dsp:txXfrm>
    </dsp:sp>
    <dsp:sp modelId="{1E2AB090-3CBE-4B47-B3B8-BC08A624180D}">
      <dsp:nvSpPr>
        <dsp:cNvPr id="0" name=""/>
        <dsp:cNvSpPr/>
      </dsp:nvSpPr>
      <dsp:spPr>
        <a:xfrm>
          <a:off x="-2139" y="4649089"/>
          <a:ext cx="6513603" cy="123438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B8328-2AE8-4792-9B8B-CE0F48CE6E2E}">
      <dsp:nvSpPr>
        <dsp:cNvPr id="0" name=""/>
        <dsp:cNvSpPr/>
      </dsp:nvSpPr>
      <dsp:spPr>
        <a:xfrm>
          <a:off x="371261" y="4917729"/>
          <a:ext cx="678911" cy="67891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DD0BC7-D2CA-4A7E-9EB7-F6C809720538}">
      <dsp:nvSpPr>
        <dsp:cNvPr id="0" name=""/>
        <dsp:cNvSpPr/>
      </dsp:nvSpPr>
      <dsp:spPr>
        <a:xfrm>
          <a:off x="1416506" y="4642424"/>
          <a:ext cx="5099237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Cars: 70M (OICA, 2018)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Cars in US: 2.8M</a:t>
          </a:r>
        </a:p>
      </dsp:txBody>
      <dsp:txXfrm>
        <a:off x="1416506" y="4642424"/>
        <a:ext cx="5099237" cy="1234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3C3E0-7620-4D64-842E-50DB810641EA}">
      <dsp:nvSpPr>
        <dsp:cNvPr id="0" name=""/>
        <dsp:cNvSpPr/>
      </dsp:nvSpPr>
      <dsp:spPr>
        <a:xfrm>
          <a:off x="6268" y="0"/>
          <a:ext cx="1500197" cy="13639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E94DC-0A3C-4A1E-8808-7F9C4DF2416F}">
      <dsp:nvSpPr>
        <dsp:cNvPr id="0" name=""/>
        <dsp:cNvSpPr/>
      </dsp:nvSpPr>
      <dsp:spPr>
        <a:xfrm>
          <a:off x="36744" y="1296675"/>
          <a:ext cx="4286278" cy="1162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calls, texts, and interactions about looking for suppliers and manufacturers</a:t>
          </a:r>
        </a:p>
      </dsp:txBody>
      <dsp:txXfrm>
        <a:off x="36744" y="1296675"/>
        <a:ext cx="4286278" cy="1162778"/>
      </dsp:txXfrm>
    </dsp:sp>
    <dsp:sp modelId="{BDB6CDFA-A41F-475A-B58C-173127495266}">
      <dsp:nvSpPr>
        <dsp:cNvPr id="0" name=""/>
        <dsp:cNvSpPr/>
      </dsp:nvSpPr>
      <dsp:spPr>
        <a:xfrm>
          <a:off x="443383" y="2681966"/>
          <a:ext cx="4286278" cy="2926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Over-molding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Actuators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Electric motors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Propellers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Casting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Auxiliary power units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Printed circuit boards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Composites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- Many other components</a:t>
          </a:r>
        </a:p>
      </dsp:txBody>
      <dsp:txXfrm>
        <a:off x="443383" y="2681966"/>
        <a:ext cx="4286278" cy="2926680"/>
      </dsp:txXfrm>
    </dsp:sp>
    <dsp:sp modelId="{37BB333B-7DC1-4A5D-82B3-2D8C9B34B146}">
      <dsp:nvSpPr>
        <dsp:cNvPr id="0" name=""/>
        <dsp:cNvSpPr/>
      </dsp:nvSpPr>
      <dsp:spPr>
        <a:xfrm>
          <a:off x="5042646" y="0"/>
          <a:ext cx="1500197" cy="13639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5FB6F-CC70-4F70-87D2-3D95AC92A1A0}">
      <dsp:nvSpPr>
        <dsp:cNvPr id="0" name=""/>
        <dsp:cNvSpPr/>
      </dsp:nvSpPr>
      <dsp:spPr>
        <a:xfrm>
          <a:off x="5012170" y="1330790"/>
          <a:ext cx="4286278" cy="1162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Need suppliers for entire life cycle: Design to high volume manufacturing </a:t>
          </a:r>
        </a:p>
      </dsp:txBody>
      <dsp:txXfrm>
        <a:off x="5012170" y="1330790"/>
        <a:ext cx="4286278" cy="1162778"/>
      </dsp:txXfrm>
    </dsp:sp>
    <dsp:sp modelId="{AA40F339-B5B1-4F1A-835C-16E7730C24A2}">
      <dsp:nvSpPr>
        <dsp:cNvPr id="0" name=""/>
        <dsp:cNvSpPr/>
      </dsp:nvSpPr>
      <dsp:spPr>
        <a:xfrm>
          <a:off x="5042646" y="2858093"/>
          <a:ext cx="4286278" cy="2926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A900D-7ADF-4511-A288-FACFD8BF76BB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7AA26-5C50-44B9-ADD9-72CBEC724B6D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D65386-4923-44E9-9F02-808F4A18AD02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&gt; Sourcing of raw materials – aluminum, steel, copper, etc., and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&gt; Very few suppliers for many components</a:t>
          </a:r>
        </a:p>
      </dsp:txBody>
      <dsp:txXfrm>
        <a:off x="1057183" y="1805"/>
        <a:ext cx="9458416" cy="915310"/>
      </dsp:txXfrm>
    </dsp:sp>
    <dsp:sp modelId="{E3BD8B22-2FC4-4EB3-AE5E-95F1DB338B04}">
      <dsp:nvSpPr>
        <dsp:cNvPr id="0" name=""/>
        <dsp:cNvSpPr/>
      </dsp:nvSpPr>
      <dsp:spPr>
        <a:xfrm>
          <a:off x="0" y="1175682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B7965B-6F84-4F2F-9711-ED1124F96C1D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77250-3827-4256-87AB-573AEF068653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&gt; Mitigating supply disruption risks (e.g., geopolitical considerations)</a:t>
          </a:r>
        </a:p>
      </dsp:txBody>
      <dsp:txXfrm>
        <a:off x="1057183" y="1145944"/>
        <a:ext cx="9458416" cy="915310"/>
      </dsp:txXfrm>
    </dsp:sp>
    <dsp:sp modelId="{099E38BB-694F-4653-BEDA-308486506719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4503B3-6C37-44DA-9E8C-BA83F175058E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23BB8-F400-44A6-84EA-A3EF55F70222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&gt; Coping with modernization and emerging technologies (e.g., wiring problems, software issues, late deliveries of lavatories)</a:t>
          </a:r>
        </a:p>
      </dsp:txBody>
      <dsp:txXfrm>
        <a:off x="1057183" y="2290082"/>
        <a:ext cx="9458416" cy="915310"/>
      </dsp:txXfrm>
    </dsp:sp>
    <dsp:sp modelId="{21310360-4C96-45CD-B3B0-EE9878023C69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8D4A9-92A1-433B-A279-99FA92D4797A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4EC15-857B-4982-B899-B4AC539739C4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&gt; Shortage of skilled workers (Tim Cook’s view on outsourcing)</a:t>
          </a:r>
        </a:p>
      </dsp:txBody>
      <dsp:txXfrm>
        <a:off x="1057183" y="3434221"/>
        <a:ext cx="9458416" cy="915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42052-FBF9-492F-BA44-1A3645C95B7F}">
      <dsp:nvSpPr>
        <dsp:cNvPr id="0" name=""/>
        <dsp:cNvSpPr/>
      </dsp:nvSpPr>
      <dsp:spPr>
        <a:xfrm>
          <a:off x="0" y="2219"/>
          <a:ext cx="6642369" cy="1124818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86EC1-CA07-4DA5-8CD9-8224A47EFD6D}">
      <dsp:nvSpPr>
        <dsp:cNvPr id="0" name=""/>
        <dsp:cNvSpPr/>
      </dsp:nvSpPr>
      <dsp:spPr>
        <a:xfrm>
          <a:off x="340257" y="255303"/>
          <a:ext cx="618650" cy="618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AA3FD-04E0-4EB1-B17D-ADB1C2CB7BA5}">
      <dsp:nvSpPr>
        <dsp:cNvPr id="0" name=""/>
        <dsp:cNvSpPr/>
      </dsp:nvSpPr>
      <dsp:spPr>
        <a:xfrm>
          <a:off x="1299165" y="2219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an electronic exchange platform to connect OEMs, suppliers, and others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- Mapping of entire ecosystem </a:t>
          </a:r>
        </a:p>
      </dsp:txBody>
      <dsp:txXfrm>
        <a:off x="1299165" y="2219"/>
        <a:ext cx="5343203" cy="1124818"/>
      </dsp:txXfrm>
    </dsp:sp>
    <dsp:sp modelId="{DCBD2DA7-E8B3-A04F-A1E2-37D17AE2935C}">
      <dsp:nvSpPr>
        <dsp:cNvPr id="0" name=""/>
        <dsp:cNvSpPr/>
      </dsp:nvSpPr>
      <dsp:spPr>
        <a:xfrm>
          <a:off x="0" y="1408242"/>
          <a:ext cx="6642369" cy="112481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1EF515-13B5-9B45-848A-998C180252B4}">
      <dsp:nvSpPr>
        <dsp:cNvPr id="0" name=""/>
        <dsp:cNvSpPr/>
      </dsp:nvSpPr>
      <dsp:spPr>
        <a:xfrm>
          <a:off x="340257" y="1661326"/>
          <a:ext cx="618650" cy="61865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86FF7-2467-3A4F-B24E-5DFBD0CA77A3}">
      <dsp:nvSpPr>
        <dsp:cNvPr id="0" name=""/>
        <dsp:cNvSpPr/>
      </dsp:nvSpPr>
      <dsp:spPr>
        <a:xfrm>
          <a:off x="1299165" y="1408242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modeling and simulation capability to assess supply chain preparedness: gaps, resiliency, scale, and cycle time </a:t>
          </a:r>
        </a:p>
      </dsp:txBody>
      <dsp:txXfrm>
        <a:off x="1299165" y="1408242"/>
        <a:ext cx="5343203" cy="1124818"/>
      </dsp:txXfrm>
    </dsp:sp>
    <dsp:sp modelId="{CF6E02E1-8271-0645-B1E2-29B897BFA852}">
      <dsp:nvSpPr>
        <dsp:cNvPr id="0" name=""/>
        <dsp:cNvSpPr/>
      </dsp:nvSpPr>
      <dsp:spPr>
        <a:xfrm>
          <a:off x="0" y="2814265"/>
          <a:ext cx="6642369" cy="1124818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D94BF-A54F-304D-B798-69D8D6E8FCD0}">
      <dsp:nvSpPr>
        <dsp:cNvPr id="0" name=""/>
        <dsp:cNvSpPr/>
      </dsp:nvSpPr>
      <dsp:spPr>
        <a:xfrm>
          <a:off x="340257" y="3067349"/>
          <a:ext cx="618650" cy="618650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05322-92D0-A64F-B452-CC5587B13A5A}">
      <dsp:nvSpPr>
        <dsp:cNvPr id="0" name=""/>
        <dsp:cNvSpPr/>
      </dsp:nvSpPr>
      <dsp:spPr>
        <a:xfrm>
          <a:off x="1299165" y="2814265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 tier system of supply chain all the way to the raw material </a:t>
          </a:r>
        </a:p>
      </dsp:txBody>
      <dsp:txXfrm>
        <a:off x="1299165" y="2814265"/>
        <a:ext cx="5343203" cy="1124818"/>
      </dsp:txXfrm>
    </dsp:sp>
    <dsp:sp modelId="{EC01CA40-D193-4C9E-A5FE-EF9A435895A0}">
      <dsp:nvSpPr>
        <dsp:cNvPr id="0" name=""/>
        <dsp:cNvSpPr/>
      </dsp:nvSpPr>
      <dsp:spPr>
        <a:xfrm>
          <a:off x="0" y="4220288"/>
          <a:ext cx="6642369" cy="112481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687CF-F92E-42E1-ABC0-89AB21DD5A63}">
      <dsp:nvSpPr>
        <dsp:cNvPr id="0" name=""/>
        <dsp:cNvSpPr/>
      </dsp:nvSpPr>
      <dsp:spPr>
        <a:xfrm>
          <a:off x="340257" y="4473372"/>
          <a:ext cx="618650" cy="61865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46421-0DB7-4D7F-874A-30A95DFBF392}">
      <dsp:nvSpPr>
        <dsp:cNvPr id="0" name=""/>
        <dsp:cNvSpPr/>
      </dsp:nvSpPr>
      <dsp:spPr>
        <a:xfrm>
          <a:off x="1299165" y="4220288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Train workforce: curriculum, skills, and entrepreneurs</a:t>
          </a:r>
        </a:p>
      </dsp:txBody>
      <dsp:txXfrm>
        <a:off x="1299165" y="4220288"/>
        <a:ext cx="5343203" cy="11248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3A048-6415-44F7-9BEB-E58DB9721434}">
      <dsp:nvSpPr>
        <dsp:cNvPr id="0" name=""/>
        <dsp:cNvSpPr/>
      </dsp:nvSpPr>
      <dsp:spPr>
        <a:xfrm>
          <a:off x="8445714" y="603524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FE4A3-8429-4D6B-B921-C0162AE80BBA}">
      <dsp:nvSpPr>
        <dsp:cNvPr id="0" name=""/>
        <dsp:cNvSpPr/>
      </dsp:nvSpPr>
      <dsp:spPr>
        <a:xfrm>
          <a:off x="569079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consists of all parties involved, directly or indirectly, in fulfilling a customer need </a:t>
          </a:r>
        </a:p>
      </dsp:txBody>
      <dsp:txXfrm>
        <a:off x="569079" y="1964595"/>
        <a:ext cx="2072362" cy="1845000"/>
      </dsp:txXfrm>
    </dsp:sp>
    <dsp:sp modelId="{68CF4BC3-4FED-4896-AC6E-CFBAB963A88F}">
      <dsp:nvSpPr>
        <dsp:cNvPr id="0" name=""/>
        <dsp:cNvSpPr/>
      </dsp:nvSpPr>
      <dsp:spPr>
        <a:xfrm>
          <a:off x="3574005" y="541742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94D42-296E-4838-9665-ABBD4B22A2A2}">
      <dsp:nvSpPr>
        <dsp:cNvPr id="0" name=""/>
        <dsp:cNvSpPr/>
      </dsp:nvSpPr>
      <dsp:spPr>
        <a:xfrm>
          <a:off x="3004105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Aerospace supply chain is an ecosystem of different supplier tiers</a:t>
          </a:r>
        </a:p>
      </dsp:txBody>
      <dsp:txXfrm>
        <a:off x="3004105" y="1964595"/>
        <a:ext cx="2072362" cy="1845000"/>
      </dsp:txXfrm>
    </dsp:sp>
    <dsp:sp modelId="{6AAC6D00-DEB6-408F-829C-A4062CEBCB9B}">
      <dsp:nvSpPr>
        <dsp:cNvPr id="0" name=""/>
        <dsp:cNvSpPr/>
      </dsp:nvSpPr>
      <dsp:spPr>
        <a:xfrm>
          <a:off x="6009031" y="541742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A3308-0B94-4E78-8DDD-41B18A11747A}">
      <dsp:nvSpPr>
        <dsp:cNvPr id="0" name=""/>
        <dsp:cNvSpPr/>
      </dsp:nvSpPr>
      <dsp:spPr>
        <a:xfrm>
          <a:off x="5439131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Includes manufacturers, suppliers, transporters, warehouses, etc. </a:t>
          </a:r>
        </a:p>
      </dsp:txBody>
      <dsp:txXfrm>
        <a:off x="5439131" y="1964595"/>
        <a:ext cx="2072362" cy="1845000"/>
      </dsp:txXfrm>
    </dsp:sp>
    <dsp:sp modelId="{1C986FC5-BB27-4CB9-8345-EF9A277FE76E}">
      <dsp:nvSpPr>
        <dsp:cNvPr id="0" name=""/>
        <dsp:cNvSpPr/>
      </dsp:nvSpPr>
      <dsp:spPr>
        <a:xfrm>
          <a:off x="1052655" y="541751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F0D44-8CA8-471D-BFB1-12AE169269B7}">
      <dsp:nvSpPr>
        <dsp:cNvPr id="0" name=""/>
        <dsp:cNvSpPr/>
      </dsp:nvSpPr>
      <dsp:spPr>
        <a:xfrm>
          <a:off x="7874157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management refers to coordination of all activities </a:t>
          </a:r>
        </a:p>
      </dsp:txBody>
      <dsp:txXfrm>
        <a:off x="7874157" y="1964595"/>
        <a:ext cx="2072362" cy="184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F5991E-C6B8-497C-9EA9-A1C5684E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68DA-416D-4FE0-9AE6-5B1CCE377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EE05E-88F2-4BF0-9754-82E805897706}" type="datetimeFigureOut">
              <a:rPr lang="en-US" smtClean="0"/>
              <a:t>9/14/20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345C-AD70-41E1-A662-20E75CD4FF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22681-B8D8-464C-A17D-E608AAEBC5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AF23-C353-4310-AEC8-639D4B313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200-38E3-E34E-A510-9218E1A7816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1E6C-D08D-164B-82B9-37A4E1F5A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95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1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7753-B876-7942-B5A2-325191737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0EBA4-7C56-A344-A1D4-CB6CBF3F1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477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A9C7-F0E3-074F-8F7C-0E67037F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365125"/>
            <a:ext cx="9900101" cy="78295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3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51627-214E-8240-83E0-3AAD8A66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680" y="1433738"/>
            <a:ext cx="9900101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9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0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3BDB3-D2F0-274E-8884-5B0FE5D1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4601"/>
            <a:ext cx="827595" cy="71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8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1.tif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3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Parimal.H.Kopardekar@nasa.gov" TargetMode="External"/><Relationship Id="rId5" Type="http://schemas.openxmlformats.org/officeDocument/2006/relationships/hyperlink" Target="https://nari.arc.nasa.gov/aamsupplychain" TargetMode="External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319B5-1EC1-9E4B-88DE-5D3D5CDE0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2960" y="4956175"/>
            <a:ext cx="6705766" cy="2151404"/>
          </a:xfrm>
          <a:ln>
            <a:noFill/>
          </a:ln>
        </p:spPr>
        <p:txBody>
          <a:bodyPr anchor="t">
            <a:noAutofit/>
          </a:bodyPr>
          <a:lstStyle/>
          <a:p>
            <a:pPr algn="r"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Parimal Kopardekar, PhD (PK)</a:t>
            </a: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Director, NASA Aeronautics Research Institute (NARI)</a:t>
            </a: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Parimal.H.Kopardekar@nasa.gov</a:t>
            </a:r>
          </a:p>
          <a:p>
            <a:pPr algn="l">
              <a:lnSpc>
                <a:spcPct val="90000"/>
              </a:lnSpc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E7D1D-19BF-454C-B784-5BB0393778C4}"/>
              </a:ext>
            </a:extLst>
          </p:cNvPr>
          <p:cNvSpPr txBox="1"/>
          <p:nvPr/>
        </p:nvSpPr>
        <p:spPr>
          <a:xfrm>
            <a:off x="7918148" y="757935"/>
            <a:ext cx="43262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Challenges and</a:t>
            </a:r>
          </a:p>
          <a:p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Opportunities for Aero Supply Chain</a:t>
            </a:r>
          </a:p>
          <a:p>
            <a:endParaRPr lang="en-US" sz="4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(Initial focus: AAM)</a:t>
            </a:r>
          </a:p>
        </p:txBody>
      </p:sp>
      <p:pic>
        <p:nvPicPr>
          <p:cNvPr id="17" name="Picture 16" descr="NASA Logo Transparent Background.png">
            <a:extLst>
              <a:ext uri="{FF2B5EF4-FFF2-40B4-BE49-F238E27FC236}">
                <a16:creationId xmlns:a16="http://schemas.microsoft.com/office/drawing/2014/main" id="{16A299CA-E155-9346-BEC4-5B4A0C453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23" y="127929"/>
            <a:ext cx="827594" cy="718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53" y="1344561"/>
            <a:ext cx="3491936" cy="3474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35770" y="2883616"/>
            <a:ext cx="331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Aerospace Supply Chain</a:t>
            </a:r>
          </a:p>
        </p:txBody>
      </p:sp>
      <p:pic>
        <p:nvPicPr>
          <p:cNvPr id="10" name="Graphic 9" descr="Airplane">
            <a:extLst>
              <a:ext uri="{FF2B5EF4-FFF2-40B4-BE49-F238E27FC236}">
                <a16:creationId xmlns:a16="http://schemas.microsoft.com/office/drawing/2014/main" id="{BD17EAA0-90E9-5A49-9B83-9CD420FEBD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0118" y="1595390"/>
            <a:ext cx="2841097" cy="2841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358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08BBEB-01D1-0C47-84F9-8E1EA2EC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8" y="1012004"/>
            <a:ext cx="3904915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Basic Statistics on Manufacturing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4259E-685A-8244-90B9-657B3959C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1A3C826-2124-41C6-877A-41F4A5119A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9477671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581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5448A8-BFFB-4448-B1CF-83C9E595FBB8}"/>
              </a:ext>
            </a:extLst>
          </p:cNvPr>
          <p:cNvSpPr txBox="1">
            <a:spLocks/>
          </p:cNvSpPr>
          <p:nvPr/>
        </p:nvSpPr>
        <p:spPr>
          <a:xfrm>
            <a:off x="508001" y="1412240"/>
            <a:ext cx="5463662" cy="494643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272"/>
              </a:spcBef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All types of aircraft in all phases – design to final production 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Maintenance, repair, and overhaul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Ability to prototype quickly and scale up at maturity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+mn-lt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A4778-A971-7543-B8BF-E5314ACF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19215"/>
            <a:ext cx="10641781" cy="9753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Supply chain impacts the entire life cycle—from early conceptual design to high volume manufacturing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47A35-04F6-3A45-B2F6-14C3AB816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210" r="21038" b="5871"/>
          <a:stretch/>
        </p:blipFill>
        <p:spPr>
          <a:xfrm>
            <a:off x="5971663" y="1422401"/>
            <a:ext cx="5438459" cy="4928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90A962-E119-624F-BC08-793E425E3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45" y="1097281"/>
            <a:ext cx="4800775" cy="27028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93ACA6-5AE8-F64E-B4BB-D68498FD808D}"/>
              </a:ext>
            </a:extLst>
          </p:cNvPr>
          <p:cNvSpPr txBox="1"/>
          <p:nvPr/>
        </p:nvSpPr>
        <p:spPr>
          <a:xfrm>
            <a:off x="6416830" y="1422401"/>
            <a:ext cx="4797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Initial Focus on VTOL and small UAS </a:t>
            </a:r>
          </a:p>
        </p:txBody>
      </p:sp>
    </p:spTree>
    <p:extLst>
      <p:ext uri="{BB962C8B-B14F-4D97-AF65-F5344CB8AC3E}">
        <p14:creationId xmlns:p14="http://schemas.microsoft.com/office/powerpoint/2010/main" val="189447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A765CD-A20C-B046-8FCB-118A61173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34" y="0"/>
            <a:ext cx="8961985" cy="793214"/>
          </a:xfrm>
          <a:solidFill>
            <a:schemeClr val="bg2">
              <a:lumMod val="25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A4899-89BE-A041-B6EB-E91437106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4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2487EBD1-499A-4532-B7DD-2566503D5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054224"/>
              </p:ext>
            </p:extLst>
          </p:nvPr>
        </p:nvGraphicFramePr>
        <p:xfrm>
          <a:off x="293234" y="754139"/>
          <a:ext cx="9335194" cy="578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96657DE-8B86-424D-B152-6816B3B2D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70" y="3280482"/>
            <a:ext cx="3457576" cy="344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11CFF-14A5-7D4A-9DD6-7CC9F86C2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Known Aero Supply Chain Related Issues</a:t>
            </a:r>
            <a:br>
              <a:rPr lang="en-US" sz="3200" kern="12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kern="12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(California Manufacturing Network, 2018)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7C7C7-989D-F343-8260-695F65350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5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001599F5-0D3D-4343-80ED-94BEA0AA6E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3948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1373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2B90F-D7E9-D547-B787-367DB63A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6" y="1009024"/>
            <a:ext cx="4381009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NARI and Agility Prime Collaboration</a:t>
            </a: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Build Supply Chain:</a:t>
            </a: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Drones and </a:t>
            </a: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Vertical Take-off and Landing (VTOL)</a:t>
            </a:r>
            <a:endParaRPr lang="en-US" sz="2800" kern="12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C181C-AB93-4844-9A80-ACFD05F81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876AAAB-B400-4062-B0C7-BD1315FC2D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731625"/>
              </p:ext>
            </p:extLst>
          </p:nvPr>
        </p:nvGraphicFramePr>
        <p:xfrm>
          <a:off x="5135501" y="1009025"/>
          <a:ext cx="6642369" cy="5347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5F427E3-AF7F-9E48-9EEE-BAEF2D8EB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559" y="40092"/>
            <a:ext cx="824343" cy="730460"/>
          </a:xfrm>
          <a:prstGeom prst="rect">
            <a:avLst/>
          </a:prstGeom>
        </p:spPr>
      </p:pic>
      <p:pic>
        <p:nvPicPr>
          <p:cNvPr id="1026" name="Picture 2" descr="NARI logo">
            <a:extLst>
              <a:ext uri="{FF2B5EF4-FFF2-40B4-BE49-F238E27FC236}">
                <a16:creationId xmlns:a16="http://schemas.microsoft.com/office/drawing/2014/main" id="{A470E7F0-CC02-E142-9472-A289556CA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631" y="95421"/>
            <a:ext cx="1644810" cy="61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epartment of commerce logo">
            <a:extLst>
              <a:ext uri="{FF2B5EF4-FFF2-40B4-BE49-F238E27FC236}">
                <a16:creationId xmlns:a16="http://schemas.microsoft.com/office/drawing/2014/main" id="{7A858DFD-1EAB-ED42-A94F-73FF11126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704" y="65890"/>
            <a:ext cx="699462" cy="69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A9CB75F-27D2-4744-8BA5-0A7ACF2A8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968" y="62561"/>
            <a:ext cx="730461" cy="73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01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BE7D1D-19BF-454C-B784-5BB0393778C4}"/>
              </a:ext>
            </a:extLst>
          </p:cNvPr>
          <p:cNvSpPr txBox="1"/>
          <p:nvPr/>
        </p:nvSpPr>
        <p:spPr>
          <a:xfrm>
            <a:off x="6094105" y="802955"/>
            <a:ext cx="4977976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Join NASA’s AAM Supply Chain Working Group! </a:t>
            </a:r>
          </a:p>
        </p:txBody>
      </p:sp>
      <p:sp>
        <p:nvSpPr>
          <p:cNvPr id="17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4E6EA33-397F-4E1D-9432-A2E5617676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821" r="3634" b="-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41319B5-1EC1-9E4B-88DE-5D3D5CDE07D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00000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00000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00000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00000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000000"/>
                </a:solidFill>
                <a:latin typeface="+mn-lt"/>
                <a:cs typeface="+mn-cs"/>
              </a:rPr>
              <a:t>Workgroup meets every month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rgbClr val="000000"/>
                </a:solidFill>
                <a:latin typeface="+mn-lt"/>
                <a:cs typeface="+mn-cs"/>
              </a:rPr>
              <a:t>To register and learn more, visit our webpage: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rgbClr val="000000"/>
                </a:solidFill>
                <a:latin typeface="+mn-lt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https://nari.arc.nasa.gov/aamsupplychain</a:t>
            </a:r>
            <a:endParaRPr lang="en-US" sz="2000">
              <a:solidFill>
                <a:srgbClr val="000000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rgbClr val="000000"/>
                </a:solidFill>
                <a:latin typeface="+mn-lt"/>
                <a:cs typeface="+mn-cs"/>
              </a:rPr>
              <a:t>Feedback: arc-cal-nari@mail.nasa.gov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rgbClr val="000000"/>
                </a:solidFill>
                <a:latin typeface="+mn-lt"/>
                <a:cs typeface="+mn-cs"/>
                <a:hlinkClick r:id="rId6"/>
              </a:rPr>
              <a:t>Parimal.H.Kopardekar@nasa.gov</a:t>
            </a:r>
            <a:r>
              <a:rPr lang="en-US" sz="2000">
                <a:solidFill>
                  <a:srgbClr val="000000"/>
                </a:solidFill>
                <a:latin typeface="+mn-lt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98296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DE47-DEA0-F149-BCA3-8B59D8BC14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9B4D29-E7F1-364D-8DB9-2191DC424F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33802-F18F-7E45-9861-7995B89AE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86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89189-0059-8044-9C2B-DE4A3780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408185"/>
            <a:ext cx="10852355" cy="96223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Chain Basics </a:t>
            </a: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0F8C0-68A9-CB4B-8FC8-8766C588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9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1ADD847-D226-4B6B-9296-09D8A76904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7517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4778-A971-7543-B8BF-E5314ACF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18" y="365125"/>
            <a:ext cx="10536463" cy="78295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47A35-04F6-3A45-B2F6-14C3AB816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5448A8-BFFB-4448-B1CF-83C9E595FBB8}"/>
              </a:ext>
            </a:extLst>
          </p:cNvPr>
          <p:cNvSpPr txBox="1">
            <a:spLocks/>
          </p:cNvSpPr>
          <p:nvPr/>
        </p:nvSpPr>
        <p:spPr>
          <a:xfrm>
            <a:off x="613318" y="1054869"/>
            <a:ext cx="4440494" cy="5303807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50800" dist="50800" dir="5400000" algn="ctr" rotWithShape="0">
              <a:schemeClr val="bg2">
                <a:lumMod val="25000"/>
              </a:scheme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272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Castings and forging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Composites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Auxiliary Power Units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Printed Circuit Boards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Actuators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Software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High volume manufacturing and assembly methods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Many others 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+mn-lt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7AD538-9BF7-2941-9597-1F60E6898509}"/>
              </a:ext>
            </a:extLst>
          </p:cNvPr>
          <p:cNvGrpSpPr/>
          <p:nvPr/>
        </p:nvGrpSpPr>
        <p:grpSpPr>
          <a:xfrm>
            <a:off x="5962650" y="1054869"/>
            <a:ext cx="5295900" cy="5268962"/>
            <a:chOff x="5962650" y="1054869"/>
            <a:chExt cx="5295900" cy="52689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503D8C4-AB91-3943-AA55-D9E53E7D9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2650" y="1054869"/>
              <a:ext cx="5295900" cy="526896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827579" y="3363484"/>
              <a:ext cx="3566041" cy="646331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Cycle Time, Production Rates, </a:t>
              </a:r>
            </a:p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and Total Life Cycle Cost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11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1" ma:contentTypeDescription="Create a new document." ma:contentTypeScope="" ma:versionID="116c3a638e0657c92a1c0dd6cc35c5f9">
  <xsd:schema xmlns:xsd="http://www.w3.org/2001/XMLSchema" xmlns:xs="http://www.w3.org/2001/XMLSchema" xmlns:p="http://schemas.microsoft.com/office/2006/metadata/properties" xmlns:ns3="c852713b-0caa-4ac0-ba75-048f00e27b76" xmlns:ns4="a3f7648c-ef34-4383-9913-3e4132c38d7f" targetNamespace="http://schemas.microsoft.com/office/2006/metadata/properties" ma:root="true" ma:fieldsID="7ad065e4bba10fa70b221f91e3be3684" ns3:_="" ns4:_=""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87F55E-024C-46D9-936B-1536A92F70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96CC3-896E-4EB2-BC51-78B5B1682639}">
  <ds:schemaRefs>
    <ds:schemaRef ds:uri="c852713b-0caa-4ac0-ba75-048f00e27b76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a3f7648c-ef34-4383-9913-3e4132c38d7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4D8CD1E-86BC-49A0-A0F9-10ADE4BB9B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499</Words>
  <Application>Microsoft Macintosh PowerPoint</Application>
  <PresentationFormat>Widescreen</PresentationFormat>
  <Paragraphs>88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Basic Statistics on Manufacturing</vt:lpstr>
      <vt:lpstr>Supply chain impacts the entire life cycle—from early conceptual design to high volume manufacturing</vt:lpstr>
      <vt:lpstr>Needs</vt:lpstr>
      <vt:lpstr>Known Aero Supply Chain Related Issues (California Manufacturing Network, 2018) </vt:lpstr>
      <vt:lpstr>NARI and Agility Prime Collaboration  Build Supply Chain:  - Drones and  - Vertical Take-off and Landing (VTOL)</vt:lpstr>
      <vt:lpstr>PowerPoint Presentation</vt:lpstr>
      <vt:lpstr>Questions</vt:lpstr>
      <vt:lpstr>Supply Chain Basics  </vt:lpstr>
      <vt:lpstr>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Kopardekar, Parimal H. (ARC-A)</dc:creator>
  <cp:lastModifiedBy>Kopardekar, Parimal H. (ARC-A)</cp:lastModifiedBy>
  <cp:revision>1</cp:revision>
  <dcterms:created xsi:type="dcterms:W3CDTF">2020-09-14T22:38:01Z</dcterms:created>
  <dcterms:modified xsi:type="dcterms:W3CDTF">2020-09-14T22:43:59Z</dcterms:modified>
</cp:coreProperties>
</file>