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70" r:id="rId5"/>
    <p:sldId id="269" r:id="rId6"/>
    <p:sldId id="712" r:id="rId7"/>
    <p:sldId id="713" r:id="rId8"/>
    <p:sldId id="714" r:id="rId9"/>
    <p:sldId id="717" r:id="rId10"/>
    <p:sldId id="745" r:id="rId11"/>
    <p:sldId id="722" r:id="rId12"/>
    <p:sldId id="723" r:id="rId13"/>
    <p:sldId id="743" r:id="rId14"/>
    <p:sldId id="718" r:id="rId15"/>
    <p:sldId id="741" r:id="rId16"/>
    <p:sldId id="742" r:id="rId17"/>
    <p:sldId id="746" r:id="rId18"/>
    <p:sldId id="747" r:id="rId19"/>
    <p:sldId id="734" r:id="rId20"/>
    <p:sldId id="728" r:id="rId21"/>
    <p:sldId id="732" r:id="rId22"/>
    <p:sldId id="738" r:id="rId23"/>
    <p:sldId id="748" r:id="rId24"/>
    <p:sldId id="749" r:id="rId25"/>
    <p:sldId id="72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hoades, Carrie M. (LARC-H1)" initials="RCM(" lastIdx="5" clrIdx="0">
    <p:extLst>
      <p:ext uri="{19B8F6BF-5375-455C-9EA6-DF929625EA0E}">
        <p15:presenceInfo xmlns:p15="http://schemas.microsoft.com/office/powerpoint/2012/main" userId="S-1-5-21-330711430-3775241029-4075259233-700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C6418F-BD4B-7CED-94D1-E1C63DC59220}" v="59" dt="2020-08-18T17:27:53.849"/>
    <p1510:client id="{6D420D38-8456-3011-04C6-E385340C5700}" v="22" dt="2020-08-18T17:24:40.466"/>
    <p1510:client id="{7EC8D3E7-1606-FD41-A904-C00D13EA30CC}" v="914" dt="2020-08-18T02:35:59.7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506" autoAdjust="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E177CDD-3132-6B13-F800-68A139D22508}"/>
    <pc:docChg chg="delSld modSld">
      <pc:chgData name="" userId="" providerId="" clId="Web-{4E177CDD-3132-6B13-F800-68A139D22508}" dt="2020-08-13T17:48:11.567" v="183"/>
      <pc:docMkLst>
        <pc:docMk/>
      </pc:docMkLst>
      <pc:sldChg chg="addSp delSp modSp">
        <pc:chgData name="" userId="" providerId="" clId="Web-{4E177CDD-3132-6B13-F800-68A139D22508}" dt="2020-08-13T17:36:25.048" v="177"/>
        <pc:sldMkLst>
          <pc:docMk/>
          <pc:sldMk cId="3143574045" sldId="358"/>
        </pc:sldMkLst>
        <pc:spChg chg="add del">
          <ac:chgData name="" userId="" providerId="" clId="Web-{4E177CDD-3132-6B13-F800-68A139D22508}" dt="2020-08-13T17:36:25.048" v="177"/>
          <ac:spMkLst>
            <pc:docMk/>
            <pc:sldMk cId="3143574045" sldId="358"/>
            <ac:spMk id="3" creationId="{8A93FDB0-BC52-4FD8-A58F-712C39231148}"/>
          </ac:spMkLst>
        </pc:spChg>
        <pc:spChg chg="add del">
          <ac:chgData name="" userId="" providerId="" clId="Web-{4E177CDD-3132-6B13-F800-68A139D22508}" dt="2020-08-13T17:36:20.923" v="176"/>
          <ac:spMkLst>
            <pc:docMk/>
            <pc:sldMk cId="3143574045" sldId="358"/>
            <ac:spMk id="4" creationId="{32F72695-D9D9-490C-AD4D-B2E0CF0274BB}"/>
          </ac:spMkLst>
        </pc:spChg>
        <pc:spChg chg="mod">
          <ac:chgData name="" userId="" providerId="" clId="Web-{4E177CDD-3132-6B13-F800-68A139D22508}" dt="2020-08-13T17:36:03.359" v="175" actId="20577"/>
          <ac:spMkLst>
            <pc:docMk/>
            <pc:sldMk cId="3143574045" sldId="358"/>
            <ac:spMk id="9" creationId="{00000000-0000-0000-0000-000000000000}"/>
          </ac:spMkLst>
        </pc:spChg>
        <pc:picChg chg="add mod">
          <ac:chgData name="" userId="" providerId="" clId="Web-{4E177CDD-3132-6B13-F800-68A139D22508}" dt="2020-08-13T17:34:52.135" v="15" actId="14100"/>
          <ac:picMkLst>
            <pc:docMk/>
            <pc:sldMk cId="3143574045" sldId="358"/>
            <ac:picMk id="2" creationId="{8E04D3D4-621A-4FEC-86E5-8079FF540021}"/>
          </ac:picMkLst>
        </pc:picChg>
        <pc:picChg chg="del">
          <ac:chgData name="" userId="" providerId="" clId="Web-{4E177CDD-3132-6B13-F800-68A139D22508}" dt="2020-08-13T17:34:31.790" v="11"/>
          <ac:picMkLst>
            <pc:docMk/>
            <pc:sldMk cId="3143574045" sldId="358"/>
            <ac:picMk id="16" creationId="{CC86AFE5-AC75-4442-850D-F84630FF2A07}"/>
          </ac:picMkLst>
        </pc:picChg>
      </pc:sldChg>
      <pc:sldChg chg="modSp">
        <pc:chgData name="" userId="" providerId="" clId="Web-{4E177CDD-3132-6B13-F800-68A139D22508}" dt="2020-08-13T17:47:34.299" v="182" actId="14100"/>
        <pc:sldMkLst>
          <pc:docMk/>
          <pc:sldMk cId="2628610167" sldId="361"/>
        </pc:sldMkLst>
        <pc:picChg chg="mod">
          <ac:chgData name="" userId="" providerId="" clId="Web-{4E177CDD-3132-6B13-F800-68A139D22508}" dt="2020-08-13T17:47:34.299" v="182" actId="14100"/>
          <ac:picMkLst>
            <pc:docMk/>
            <pc:sldMk cId="2628610167" sldId="361"/>
            <ac:picMk id="201778" creationId="{00000000-0000-0000-0000-000000000000}"/>
          </ac:picMkLst>
        </pc:picChg>
      </pc:sldChg>
      <pc:sldChg chg="addSp modSp mod setBg">
        <pc:chgData name="" userId="" providerId="" clId="Web-{4E177CDD-3132-6B13-F800-68A139D22508}" dt="2020-08-13T17:37:57.899" v="180"/>
        <pc:sldMkLst>
          <pc:docMk/>
          <pc:sldMk cId="1425958792" sldId="362"/>
        </pc:sldMkLst>
        <pc:spChg chg="mod ord">
          <ac:chgData name="" userId="" providerId="" clId="Web-{4E177CDD-3132-6B13-F800-68A139D22508}" dt="2020-08-13T17:37:57.899" v="180"/>
          <ac:spMkLst>
            <pc:docMk/>
            <pc:sldMk cId="1425958792" sldId="362"/>
            <ac:spMk id="4" creationId="{00000000-0000-0000-0000-000000000000}"/>
          </ac:spMkLst>
        </pc:spChg>
        <pc:spChg chg="mod">
          <ac:chgData name="" userId="" providerId="" clId="Web-{4E177CDD-3132-6B13-F800-68A139D22508}" dt="2020-08-13T17:37:57.899" v="180"/>
          <ac:spMkLst>
            <pc:docMk/>
            <pc:sldMk cId="1425958792" sldId="362"/>
            <ac:spMk id="7" creationId="{00000000-0000-0000-0000-000000000000}"/>
          </ac:spMkLst>
        </pc:spChg>
        <pc:spChg chg="add">
          <ac:chgData name="" userId="" providerId="" clId="Web-{4E177CDD-3132-6B13-F800-68A139D22508}" dt="2020-08-13T17:37:57.899" v="180"/>
          <ac:spMkLst>
            <pc:docMk/>
            <pc:sldMk cId="1425958792" sldId="362"/>
            <ac:spMk id="12" creationId="{74426AB7-D619-4515-962A-BC83909EC015}"/>
          </ac:spMkLst>
        </pc:spChg>
        <pc:spChg chg="add">
          <ac:chgData name="" userId="" providerId="" clId="Web-{4E177CDD-3132-6B13-F800-68A139D22508}" dt="2020-08-13T17:37:57.899" v="180"/>
          <ac:spMkLst>
            <pc:docMk/>
            <pc:sldMk cId="1425958792" sldId="362"/>
            <ac:spMk id="14" creationId="{DE47DF98-723F-4AAC-ABCF-CACBC438F78F}"/>
          </ac:spMkLst>
        </pc:spChg>
        <pc:picChg chg="mod">
          <ac:chgData name="" userId="" providerId="" clId="Web-{4E177CDD-3132-6B13-F800-68A139D22508}" dt="2020-08-13T17:37:57.899" v="180"/>
          <ac:picMkLst>
            <pc:docMk/>
            <pc:sldMk cId="1425958792" sldId="362"/>
            <ac:picMk id="5" creationId="{00000000-0000-0000-0000-000000000000}"/>
          </ac:picMkLst>
        </pc:picChg>
        <pc:cxnChg chg="add">
          <ac:chgData name="" userId="" providerId="" clId="Web-{4E177CDD-3132-6B13-F800-68A139D22508}" dt="2020-08-13T17:37:57.899" v="180"/>
          <ac:cxnSpMkLst>
            <pc:docMk/>
            <pc:sldMk cId="1425958792" sldId="362"/>
            <ac:cxnSpMk id="16" creationId="{EA29FC7C-9308-4FDE-8DCA-405668055B0F}"/>
          </ac:cxnSpMkLst>
        </pc:cxnChg>
      </pc:sldChg>
      <pc:sldChg chg="delSp">
        <pc:chgData name="" userId="" providerId="" clId="Web-{4E177CDD-3132-6B13-F800-68A139D22508}" dt="2020-08-13T17:48:11.567" v="183"/>
        <pc:sldMkLst>
          <pc:docMk/>
          <pc:sldMk cId="442956626" sldId="365"/>
        </pc:sldMkLst>
        <pc:spChg chg="del">
          <ac:chgData name="" userId="" providerId="" clId="Web-{4E177CDD-3132-6B13-F800-68A139D22508}" dt="2020-08-13T17:48:11.567" v="183"/>
          <ac:spMkLst>
            <pc:docMk/>
            <pc:sldMk cId="442956626" sldId="365"/>
            <ac:spMk id="9" creationId="{00000000-0000-0000-0000-000000000000}"/>
          </ac:spMkLst>
        </pc:spChg>
      </pc:sldChg>
      <pc:sldChg chg="delSp modSp del">
        <pc:chgData name="" userId="" providerId="" clId="Web-{4E177CDD-3132-6B13-F800-68A139D22508}" dt="2020-08-13T17:36:40.174" v="178"/>
        <pc:sldMkLst>
          <pc:docMk/>
          <pc:sldMk cId="2556287051" sldId="369"/>
        </pc:sldMkLst>
        <pc:picChg chg="del mod modCrop">
          <ac:chgData name="" userId="" providerId="" clId="Web-{4E177CDD-3132-6B13-F800-68A139D22508}" dt="2020-08-13T17:34:43.963" v="12"/>
          <ac:picMkLst>
            <pc:docMk/>
            <pc:sldMk cId="2556287051" sldId="369"/>
            <ac:picMk id="4" creationId="{00000000-0000-0000-0000-000000000000}"/>
          </ac:picMkLst>
        </pc:picChg>
      </pc:sldChg>
      <pc:sldChg chg="del">
        <pc:chgData name="" userId="" providerId="" clId="Web-{4E177CDD-3132-6B13-F800-68A139D22508}" dt="2020-08-13T17:36:41.815" v="179"/>
        <pc:sldMkLst>
          <pc:docMk/>
          <pc:sldMk cId="947111104" sldId="370"/>
        </pc:sldMkLst>
      </pc:sldChg>
    </pc:docChg>
  </pc:docChgLst>
  <pc:docChgLst>
    <pc:chgData name="Cors, Kristina {Ruhlman} (LARC-H1)[LAMPS 2]" userId="49bfffc6-7af0-4810-aaa0-747664fdb1f8" providerId="ADAL" clId="{7EC8D3E7-1606-FD41-A904-C00D13EA30CC}"/>
    <pc:docChg chg="undo custSel addSld delSld modSld sldOrd modMainMaster">
      <pc:chgData name="Cors, Kristina {Ruhlman} (LARC-H1)[LAMPS 2]" userId="49bfffc6-7af0-4810-aaa0-747664fdb1f8" providerId="ADAL" clId="{7EC8D3E7-1606-FD41-A904-C00D13EA30CC}" dt="2020-08-18T02:35:59.722" v="1326" actId="1076"/>
      <pc:docMkLst>
        <pc:docMk/>
      </pc:docMkLst>
      <pc:sldChg chg="addSp delSp modSp mod">
        <pc:chgData name="Cors, Kristina {Ruhlman} (LARC-H1)[LAMPS 2]" userId="49bfffc6-7af0-4810-aaa0-747664fdb1f8" providerId="ADAL" clId="{7EC8D3E7-1606-FD41-A904-C00D13EA30CC}" dt="2020-08-13T20:16:10.168" v="41" actId="2711"/>
        <pc:sldMkLst>
          <pc:docMk/>
          <pc:sldMk cId="640581267" sldId="258"/>
        </pc:sldMkLst>
        <pc:spChg chg="mod">
          <ac:chgData name="Cors, Kristina {Ruhlman} (LARC-H1)[LAMPS 2]" userId="49bfffc6-7af0-4810-aaa0-747664fdb1f8" providerId="ADAL" clId="{7EC8D3E7-1606-FD41-A904-C00D13EA30CC}" dt="2020-08-13T20:16:10.168" v="41" actId="2711"/>
          <ac:spMkLst>
            <pc:docMk/>
            <pc:sldMk cId="640581267" sldId="258"/>
            <ac:spMk id="2" creationId="{1093CBCD-B015-40F9-899F-7CA246B2C9F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7" creationId="{955BD45B-DA68-094E-B6E5-797AE581739C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8" creationId="{18D897BE-CC89-1A4A-874E-00EF1DDE33DD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9" creationId="{B3C0CDA8-06A3-FE4A-BDD5-B912564FC4F6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11" creationId="{FED8B92C-E59C-CB45-9454-299BB5A413C1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12" creationId="{2D221E24-F03E-FF4B-843C-7A5BC2CD0E5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14" creationId="{9C2701EF-7DF1-0D4E-A374-CA671242D1E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15" creationId="{4087E928-2F14-6040-B296-4833134C933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16" creationId="{C7E30411-372A-D34A-80DF-E9B2C67D67C6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19:45:34.264" v="1"/>
          <ac:spMkLst>
            <pc:docMk/>
            <pc:sldMk cId="640581267" sldId="258"/>
            <ac:spMk id="17" creationId="{E1F028EB-DAD0-B74B-9AD1-4DD0398AF83C}"/>
          </ac:spMkLst>
        </pc:spChg>
        <pc:picChg chg="add del mod">
          <ac:chgData name="Cors, Kristina {Ruhlman} (LARC-H1)[LAMPS 2]" userId="49bfffc6-7af0-4810-aaa0-747664fdb1f8" providerId="ADAL" clId="{7EC8D3E7-1606-FD41-A904-C00D13EA30CC}" dt="2020-08-13T19:45:34.264" v="1"/>
          <ac:picMkLst>
            <pc:docMk/>
            <pc:sldMk cId="640581267" sldId="258"/>
            <ac:picMk id="13" creationId="{209201DA-5C2F-EC47-A2A6-2BB25EBF97C8}"/>
          </ac:picMkLst>
        </pc:picChg>
      </pc:sldChg>
      <pc:sldChg chg="modSp mod">
        <pc:chgData name="Cors, Kristina {Ruhlman} (LARC-H1)[LAMPS 2]" userId="49bfffc6-7af0-4810-aaa0-747664fdb1f8" providerId="ADAL" clId="{7EC8D3E7-1606-FD41-A904-C00D13EA30CC}" dt="2020-08-13T20:15:17.837" v="36" actId="1035"/>
        <pc:sldMkLst>
          <pc:docMk/>
          <pc:sldMk cId="1688822635" sldId="260"/>
        </pc:sldMkLst>
        <pc:spChg chg="mod">
          <ac:chgData name="Cors, Kristina {Ruhlman} (LARC-H1)[LAMPS 2]" userId="49bfffc6-7af0-4810-aaa0-747664fdb1f8" providerId="ADAL" clId="{7EC8D3E7-1606-FD41-A904-C00D13EA30CC}" dt="2020-08-13T20:15:17.837" v="36" actId="1035"/>
          <ac:spMkLst>
            <pc:docMk/>
            <pc:sldMk cId="1688822635" sldId="260"/>
            <ac:spMk id="4" creationId="{8DFEF9BA-B77D-C041-ADCE-C922F19575E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5:06.823" v="35" actId="1035"/>
          <ac:spMkLst>
            <pc:docMk/>
            <pc:sldMk cId="1688822635" sldId="260"/>
            <ac:spMk id="12" creationId="{FBC1E8DC-7D14-304C-9E7C-E6FE1CC5C6AE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4:58.715" v="32" actId="2711"/>
          <ac:spMkLst>
            <pc:docMk/>
            <pc:sldMk cId="1688822635" sldId="260"/>
            <ac:spMk id="15" creationId="{E4EE29AC-D943-1444-9CC9-1D1F7EAF79D6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15:33.943" v="40" actId="1038"/>
        <pc:sldMkLst>
          <pc:docMk/>
          <pc:sldMk cId="359111831" sldId="261"/>
        </pc:sldMkLst>
        <pc:spChg chg="mod">
          <ac:chgData name="Cors, Kristina {Ruhlman} (LARC-H1)[LAMPS 2]" userId="49bfffc6-7af0-4810-aaa0-747664fdb1f8" providerId="ADAL" clId="{7EC8D3E7-1606-FD41-A904-C00D13EA30CC}" dt="2020-08-13T20:15:33.943" v="40" actId="1038"/>
          <ac:spMkLst>
            <pc:docMk/>
            <pc:sldMk cId="359111831" sldId="261"/>
            <ac:spMk id="15" creationId="{E4EE29AC-D943-1444-9CC9-1D1F7EAF79D6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09:23.388" v="13" actId="108"/>
        <pc:sldMkLst>
          <pc:docMk/>
          <pc:sldMk cId="3782384984" sldId="262"/>
        </pc:sldMkLst>
        <pc:spChg chg="mod">
          <ac:chgData name="Cors, Kristina {Ruhlman} (LARC-H1)[LAMPS 2]" userId="49bfffc6-7af0-4810-aaa0-747664fdb1f8" providerId="ADAL" clId="{7EC8D3E7-1606-FD41-A904-C00D13EA30CC}" dt="2020-08-13T20:09:23.388" v="13" actId="108"/>
          <ac:spMkLst>
            <pc:docMk/>
            <pc:sldMk cId="3782384984" sldId="262"/>
            <ac:spMk id="14" creationId="{9C5A600C-7E0A-294B-B6E3-4122EAE0B11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09:08.511" v="11" actId="108"/>
          <ac:spMkLst>
            <pc:docMk/>
            <pc:sldMk cId="3782384984" sldId="262"/>
            <ac:spMk id="16" creationId="{D0074DAE-0E4F-F348-BDCC-14E74B7AB521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11:44.507" v="21" actId="2711"/>
        <pc:sldMkLst>
          <pc:docMk/>
          <pc:sldMk cId="791747360" sldId="263"/>
        </pc:sldMkLst>
        <pc:spChg chg="mod">
          <ac:chgData name="Cors, Kristina {Ruhlman} (LARC-H1)[LAMPS 2]" userId="49bfffc6-7af0-4810-aaa0-747664fdb1f8" providerId="ADAL" clId="{7EC8D3E7-1606-FD41-A904-C00D13EA30CC}" dt="2020-08-13T20:11:44.507" v="21" actId="2711"/>
          <ac:spMkLst>
            <pc:docMk/>
            <pc:sldMk cId="791747360" sldId="263"/>
            <ac:spMk id="4" creationId="{8DFEF9BA-B77D-C041-ADCE-C922F19575E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44.507" v="21" actId="2711"/>
          <ac:spMkLst>
            <pc:docMk/>
            <pc:sldMk cId="791747360" sldId="263"/>
            <ac:spMk id="7" creationId="{EA762D94-774D-F140-84ED-AF1E65D59CE6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44.507" v="21" actId="2711"/>
          <ac:spMkLst>
            <pc:docMk/>
            <pc:sldMk cId="791747360" sldId="263"/>
            <ac:spMk id="11" creationId="{2BD83C22-2F4C-4A41-8021-86A915D1ADF8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44.507" v="21" actId="2711"/>
          <ac:spMkLst>
            <pc:docMk/>
            <pc:sldMk cId="791747360" sldId="263"/>
            <ac:spMk id="12" creationId="{FBC1E8DC-7D14-304C-9E7C-E6FE1CC5C6AE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44.507" v="21" actId="2711"/>
          <ac:spMkLst>
            <pc:docMk/>
            <pc:sldMk cId="791747360" sldId="263"/>
            <ac:spMk id="14" creationId="{E59FADFB-0ECE-4B48-9A60-64A9E13359F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44.507" v="21" actId="2711"/>
          <ac:spMkLst>
            <pc:docMk/>
            <pc:sldMk cId="791747360" sldId="263"/>
            <ac:spMk id="15" creationId="{E4EE29AC-D943-1444-9CC9-1D1F7EAF79D6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09:17.433" v="12" actId="108"/>
        <pc:sldMkLst>
          <pc:docMk/>
          <pc:sldMk cId="745984089" sldId="264"/>
        </pc:sldMkLst>
        <pc:spChg chg="mod">
          <ac:chgData name="Cors, Kristina {Ruhlman} (LARC-H1)[LAMPS 2]" userId="49bfffc6-7af0-4810-aaa0-747664fdb1f8" providerId="ADAL" clId="{7EC8D3E7-1606-FD41-A904-C00D13EA30CC}" dt="2020-08-13T20:09:17.433" v="12" actId="108"/>
          <ac:spMkLst>
            <pc:docMk/>
            <pc:sldMk cId="745984089" sldId="264"/>
            <ac:spMk id="15" creationId="{3CCD074D-9C8C-B74F-8C41-F434241C946E}"/>
          </ac:spMkLst>
        </pc:spChg>
        <pc:spChg chg="mod">
          <ac:chgData name="Cors, Kristina {Ruhlman} (LARC-H1)[LAMPS 2]" userId="49bfffc6-7af0-4810-aaa0-747664fdb1f8" providerId="ADAL" clId="{7EC8D3E7-1606-FD41-A904-C00D13EA30CC}" dt="2020-08-13T20:09:03.228" v="10" actId="108"/>
          <ac:spMkLst>
            <pc:docMk/>
            <pc:sldMk cId="745984089" sldId="264"/>
            <ac:spMk id="16" creationId="{9DDBA988-0BA3-8648-9B99-4ED44AAD0852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11:54.647" v="22" actId="2711"/>
        <pc:sldMkLst>
          <pc:docMk/>
          <pc:sldMk cId="3558789722" sldId="265"/>
        </pc:sldMkLst>
        <pc:spChg chg="mod">
          <ac:chgData name="Cors, Kristina {Ruhlman} (LARC-H1)[LAMPS 2]" userId="49bfffc6-7af0-4810-aaa0-747664fdb1f8" providerId="ADAL" clId="{7EC8D3E7-1606-FD41-A904-C00D13EA30CC}" dt="2020-08-13T20:11:54.647" v="22" actId="2711"/>
          <ac:spMkLst>
            <pc:docMk/>
            <pc:sldMk cId="3558789722" sldId="265"/>
            <ac:spMk id="4" creationId="{8DFEF9BA-B77D-C041-ADCE-C922F19575E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54.647" v="22" actId="2711"/>
          <ac:spMkLst>
            <pc:docMk/>
            <pc:sldMk cId="3558789722" sldId="265"/>
            <ac:spMk id="7" creationId="{EA762D94-774D-F140-84ED-AF1E65D59CE6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54.647" v="22" actId="2711"/>
          <ac:spMkLst>
            <pc:docMk/>
            <pc:sldMk cId="3558789722" sldId="265"/>
            <ac:spMk id="11" creationId="{2BD83C22-2F4C-4A41-8021-86A915D1ADF8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54.647" v="22" actId="2711"/>
          <ac:spMkLst>
            <pc:docMk/>
            <pc:sldMk cId="3558789722" sldId="265"/>
            <ac:spMk id="12" creationId="{FBC1E8DC-7D14-304C-9E7C-E6FE1CC5C6AE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54.647" v="22" actId="2711"/>
          <ac:spMkLst>
            <pc:docMk/>
            <pc:sldMk cId="3558789722" sldId="265"/>
            <ac:spMk id="14" creationId="{E59FADFB-0ECE-4B48-9A60-64A9E13359F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1:54.647" v="22" actId="2711"/>
          <ac:spMkLst>
            <pc:docMk/>
            <pc:sldMk cId="3558789722" sldId="265"/>
            <ac:spMk id="15" creationId="{E4EE29AC-D943-1444-9CC9-1D1F7EAF79D6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14:24.822" v="31" actId="2711"/>
        <pc:sldMkLst>
          <pc:docMk/>
          <pc:sldMk cId="1454727444" sldId="266"/>
        </pc:sldMkLst>
        <pc:spChg chg="mod">
          <ac:chgData name="Cors, Kristina {Ruhlman} (LARC-H1)[LAMPS 2]" userId="49bfffc6-7af0-4810-aaa0-747664fdb1f8" providerId="ADAL" clId="{7EC8D3E7-1606-FD41-A904-C00D13EA30CC}" dt="2020-08-13T20:14:24.822" v="31" actId="2711"/>
          <ac:spMkLst>
            <pc:docMk/>
            <pc:sldMk cId="1454727444" sldId="266"/>
            <ac:spMk id="3" creationId="{3876AAC2-4486-4D4D-91C4-C2B98BE22761}"/>
          </ac:spMkLst>
        </pc:spChg>
        <pc:spChg chg="mod">
          <ac:chgData name="Cors, Kristina {Ruhlman} (LARC-H1)[LAMPS 2]" userId="49bfffc6-7af0-4810-aaa0-747664fdb1f8" providerId="ADAL" clId="{7EC8D3E7-1606-FD41-A904-C00D13EA30CC}" dt="2020-08-13T20:08:57.488" v="9" actId="108"/>
          <ac:spMkLst>
            <pc:docMk/>
            <pc:sldMk cId="1454727444" sldId="266"/>
            <ac:spMk id="12" creationId="{DCC6A616-13FB-BA43-A4AC-8FA1BEDC7045}"/>
          </ac:spMkLst>
        </pc:spChg>
      </pc:sldChg>
      <pc:sldChg chg="addSp delSp modSp mod">
        <pc:chgData name="Cors, Kristina {Ruhlman} (LARC-H1)[LAMPS 2]" userId="49bfffc6-7af0-4810-aaa0-747664fdb1f8" providerId="ADAL" clId="{7EC8D3E7-1606-FD41-A904-C00D13EA30CC}" dt="2020-08-18T02:02:35.691" v="1137"/>
        <pc:sldMkLst>
          <pc:docMk/>
          <pc:sldMk cId="837145764" sldId="267"/>
        </pc:sldMkLst>
        <pc:spChg chg="mod">
          <ac:chgData name="Cors, Kristina {Ruhlman} (LARC-H1)[LAMPS 2]" userId="49bfffc6-7af0-4810-aaa0-747664fdb1f8" providerId="ADAL" clId="{7EC8D3E7-1606-FD41-A904-C00D13EA30CC}" dt="2020-08-13T20:12:07.054" v="27" actId="255"/>
          <ac:spMkLst>
            <pc:docMk/>
            <pc:sldMk cId="837145764" sldId="267"/>
            <ac:spMk id="4" creationId="{8DFEF9BA-B77D-C041-ADCE-C922F19575E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2:36.887" v="29" actId="2711"/>
          <ac:spMkLst>
            <pc:docMk/>
            <pc:sldMk cId="837145764" sldId="267"/>
            <ac:spMk id="11" creationId="{2BD83C22-2F4C-4A41-8021-86A915D1ADF8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2:36.887" v="29" actId="2711"/>
          <ac:spMkLst>
            <pc:docMk/>
            <pc:sldMk cId="837145764" sldId="267"/>
            <ac:spMk id="12" creationId="{FBC1E8DC-7D14-304C-9E7C-E6FE1CC5C6AE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2:36.887" v="29" actId="2711"/>
          <ac:spMkLst>
            <pc:docMk/>
            <pc:sldMk cId="837145764" sldId="267"/>
            <ac:spMk id="14" creationId="{E59FADFB-0ECE-4B48-9A60-64A9E13359F7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2:36.887" v="29" actId="2711"/>
          <ac:spMkLst>
            <pc:docMk/>
            <pc:sldMk cId="837145764" sldId="267"/>
            <ac:spMk id="15" creationId="{E4EE29AC-D943-1444-9CC9-1D1F7EAF79D6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2:35.691" v="1137"/>
          <ac:spMkLst>
            <pc:docMk/>
            <pc:sldMk cId="837145764" sldId="267"/>
            <ac:spMk id="18" creationId="{7538248B-7732-0343-899D-E4FB0DBBACDF}"/>
          </ac:spMkLst>
        </pc:spChg>
      </pc:sldChg>
      <pc:sldChg chg="modSp mod">
        <pc:chgData name="Cors, Kristina {Ruhlman} (LARC-H1)[LAMPS 2]" userId="49bfffc6-7af0-4810-aaa0-747664fdb1f8" providerId="ADAL" clId="{7EC8D3E7-1606-FD41-A904-C00D13EA30CC}" dt="2020-08-13T20:14:14.181" v="30" actId="2711"/>
        <pc:sldMkLst>
          <pc:docMk/>
          <pc:sldMk cId="865376898" sldId="268"/>
        </pc:sldMkLst>
        <pc:spChg chg="mod">
          <ac:chgData name="Cors, Kristina {Ruhlman} (LARC-H1)[LAMPS 2]" userId="49bfffc6-7af0-4810-aaa0-747664fdb1f8" providerId="ADAL" clId="{7EC8D3E7-1606-FD41-A904-C00D13EA30CC}" dt="2020-08-13T20:08:12.936" v="6" actId="108"/>
          <ac:spMkLst>
            <pc:docMk/>
            <pc:sldMk cId="865376898" sldId="268"/>
            <ac:spMk id="8" creationId="{CAA52C4A-0C59-7B40-84E7-C8D4E298C8EE}"/>
          </ac:spMkLst>
        </pc:spChg>
        <pc:spChg chg="mod">
          <ac:chgData name="Cors, Kristina {Ruhlman} (LARC-H1)[LAMPS 2]" userId="49bfffc6-7af0-4810-aaa0-747664fdb1f8" providerId="ADAL" clId="{7EC8D3E7-1606-FD41-A904-C00D13EA30CC}" dt="2020-08-13T20:08:51.015" v="8" actId="108"/>
          <ac:spMkLst>
            <pc:docMk/>
            <pc:sldMk cId="865376898" sldId="268"/>
            <ac:spMk id="10" creationId="{763CFB53-DC6E-F24D-A0D2-FCBD036F9A3A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4:14.181" v="30" actId="2711"/>
          <ac:spMkLst>
            <pc:docMk/>
            <pc:sldMk cId="865376898" sldId="268"/>
            <ac:spMk id="14" creationId="{17B13684-237D-6B4A-AACC-FF0A129880F9}"/>
          </ac:spMkLst>
        </pc:spChg>
      </pc:sldChg>
      <pc:sldChg chg="addSp delSp modSp mod">
        <pc:chgData name="Cors, Kristina {Ruhlman} (LARC-H1)[LAMPS 2]" userId="49bfffc6-7af0-4810-aaa0-747664fdb1f8" providerId="ADAL" clId="{7EC8D3E7-1606-FD41-A904-C00D13EA30CC}" dt="2020-08-18T02:03:48.204" v="1154"/>
        <pc:sldMkLst>
          <pc:docMk/>
          <pc:sldMk cId="2198382470" sldId="269"/>
        </pc:sldMkLst>
        <pc:spChg chg="del mod">
          <ac:chgData name="Cors, Kristina {Ruhlman} (LARC-H1)[LAMPS 2]" userId="49bfffc6-7af0-4810-aaa0-747664fdb1f8" providerId="ADAL" clId="{7EC8D3E7-1606-FD41-A904-C00D13EA30CC}" dt="2020-08-18T00:53:40.513" v="223" actId="478"/>
          <ac:spMkLst>
            <pc:docMk/>
            <pc:sldMk cId="2198382470" sldId="269"/>
            <ac:spMk id="10" creationId="{763CFB53-DC6E-F24D-A0D2-FCBD036F9A3A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2:15.004" v="1132"/>
          <ac:spMkLst>
            <pc:docMk/>
            <pc:sldMk cId="2198382470" sldId="269"/>
            <ac:spMk id="34" creationId="{343FE2CD-9903-4D42-9E75-3212BA41CE1B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2:15.004" v="1132"/>
          <ac:spMkLst>
            <pc:docMk/>
            <pc:sldMk cId="2198382470" sldId="269"/>
            <ac:spMk id="36" creationId="{D1D0CBE7-7167-1B45-B94A-785E543013F8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2:15.004" v="1132"/>
          <ac:spMkLst>
            <pc:docMk/>
            <pc:sldMk cId="2198382470" sldId="269"/>
            <ac:spMk id="37" creationId="{9F987838-AB0B-0F42-A561-0CEA0D78B04C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3:48.204" v="1154"/>
          <ac:spMkLst>
            <pc:docMk/>
            <pc:sldMk cId="2198382470" sldId="269"/>
            <ac:spMk id="40" creationId="{8787C698-64A9-7842-B9AC-225C85C84CE0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3:48.204" v="1154"/>
          <ac:spMkLst>
            <pc:docMk/>
            <pc:sldMk cId="2198382470" sldId="269"/>
            <ac:spMk id="42" creationId="{D942E23E-A821-7D49-8484-6C5ABA30BE0B}"/>
          </ac:spMkLst>
        </pc:spChg>
        <pc:spChg chg="del">
          <ac:chgData name="Cors, Kristina {Ruhlman} (LARC-H1)[LAMPS 2]" userId="49bfffc6-7af0-4810-aaa0-747664fdb1f8" providerId="ADAL" clId="{7EC8D3E7-1606-FD41-A904-C00D13EA30CC}" dt="2020-08-18T00:53:26.409" v="208" actId="478"/>
          <ac:spMkLst>
            <pc:docMk/>
            <pc:sldMk cId="2198382470" sldId="269"/>
            <ac:spMk id="47" creationId="{ADF658BB-0F25-1D4B-B02E-96D736C1D33A}"/>
          </ac:spMkLst>
        </pc:spChg>
        <pc:spChg chg="del">
          <ac:chgData name="Cors, Kristina {Ruhlman} (LARC-H1)[LAMPS 2]" userId="49bfffc6-7af0-4810-aaa0-747664fdb1f8" providerId="ADAL" clId="{7EC8D3E7-1606-FD41-A904-C00D13EA30CC}" dt="2020-08-18T00:53:26.409" v="208" actId="478"/>
          <ac:spMkLst>
            <pc:docMk/>
            <pc:sldMk cId="2198382470" sldId="269"/>
            <ac:spMk id="52" creationId="{E8E68A2A-3284-A34A-8808-9931951D4F67}"/>
          </ac:spMkLst>
        </pc:spChg>
        <pc:spChg chg="del">
          <ac:chgData name="Cors, Kristina {Ruhlman} (LARC-H1)[LAMPS 2]" userId="49bfffc6-7af0-4810-aaa0-747664fdb1f8" providerId="ADAL" clId="{7EC8D3E7-1606-FD41-A904-C00D13EA30CC}" dt="2020-08-18T00:53:26.409" v="208" actId="478"/>
          <ac:spMkLst>
            <pc:docMk/>
            <pc:sldMk cId="2198382470" sldId="269"/>
            <ac:spMk id="54" creationId="{80C00BF7-ED89-0743-8314-3A6762CAA20B}"/>
          </ac:spMkLst>
        </pc:spChg>
        <pc:spChg chg="del">
          <ac:chgData name="Cors, Kristina {Ruhlman} (LARC-H1)[LAMPS 2]" userId="49bfffc6-7af0-4810-aaa0-747664fdb1f8" providerId="ADAL" clId="{7EC8D3E7-1606-FD41-A904-C00D13EA30CC}" dt="2020-08-18T00:53:28.417" v="209" actId="478"/>
          <ac:spMkLst>
            <pc:docMk/>
            <pc:sldMk cId="2198382470" sldId="269"/>
            <ac:spMk id="56" creationId="{75AF02CE-A50E-5947-AC9A-ACCB75050BF8}"/>
          </ac:spMkLst>
        </pc:spChg>
        <pc:spChg chg="mod">
          <ac:chgData name="Cors, Kristina {Ruhlman} (LARC-H1)[LAMPS 2]" userId="49bfffc6-7af0-4810-aaa0-747664fdb1f8" providerId="ADAL" clId="{7EC8D3E7-1606-FD41-A904-C00D13EA30CC}" dt="2020-08-18T00:53:37.432" v="222" actId="20577"/>
          <ac:spMkLst>
            <pc:docMk/>
            <pc:sldMk cId="2198382470" sldId="269"/>
            <ac:spMk id="61" creationId="{B2084C73-D1BA-2643-86C8-5A099285ED56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3:48.204" v="1154"/>
          <ac:spMkLst>
            <pc:docMk/>
            <pc:sldMk cId="2198382470" sldId="269"/>
            <ac:spMk id="68" creationId="{A106A821-4DD9-5842-8B18-6E84B06C9AA9}"/>
          </ac:spMkLst>
        </pc:spChg>
        <pc:grpChg chg="del">
          <ac:chgData name="Cors, Kristina {Ruhlman} (LARC-H1)[LAMPS 2]" userId="49bfffc6-7af0-4810-aaa0-747664fdb1f8" providerId="ADAL" clId="{7EC8D3E7-1606-FD41-A904-C00D13EA30CC}" dt="2020-08-18T00:53:28.417" v="209" actId="478"/>
          <ac:grpSpMkLst>
            <pc:docMk/>
            <pc:sldMk cId="2198382470" sldId="269"/>
            <ac:grpSpMk id="16" creationId="{16536FB1-530F-3B4C-A702-4BB4AFEC348D}"/>
          </ac:grpSpMkLst>
        </pc:grpChg>
        <pc:grpChg chg="del">
          <ac:chgData name="Cors, Kristina {Ruhlman} (LARC-H1)[LAMPS 2]" userId="49bfffc6-7af0-4810-aaa0-747664fdb1f8" providerId="ADAL" clId="{7EC8D3E7-1606-FD41-A904-C00D13EA30CC}" dt="2020-08-18T00:53:26.409" v="208" actId="478"/>
          <ac:grpSpMkLst>
            <pc:docMk/>
            <pc:sldMk cId="2198382470" sldId="269"/>
            <ac:grpSpMk id="26" creationId="{4B474CF7-6C6C-F24E-A63D-B78F0CF8EDC4}"/>
          </ac:grpSpMkLst>
        </pc:grpChg>
        <pc:grpChg chg="del">
          <ac:chgData name="Cors, Kristina {Ruhlman} (LARC-H1)[LAMPS 2]" userId="49bfffc6-7af0-4810-aaa0-747664fdb1f8" providerId="ADAL" clId="{7EC8D3E7-1606-FD41-A904-C00D13EA30CC}" dt="2020-08-18T00:53:29.599" v="210" actId="478"/>
          <ac:grpSpMkLst>
            <pc:docMk/>
            <pc:sldMk cId="2198382470" sldId="269"/>
            <ac:grpSpMk id="32" creationId="{97730971-AFEA-E642-85FE-A2B5266C8D25}"/>
          </ac:grpSpMkLst>
        </pc:grpChg>
        <pc:grpChg chg="del">
          <ac:chgData name="Cors, Kristina {Ruhlman} (LARC-H1)[LAMPS 2]" userId="49bfffc6-7af0-4810-aaa0-747664fdb1f8" providerId="ADAL" clId="{7EC8D3E7-1606-FD41-A904-C00D13EA30CC}" dt="2020-08-18T00:53:26.409" v="208" actId="478"/>
          <ac:grpSpMkLst>
            <pc:docMk/>
            <pc:sldMk cId="2198382470" sldId="269"/>
            <ac:grpSpMk id="38" creationId="{B880FD33-7376-1244-AC83-004B069D5277}"/>
          </ac:grpSpMkLst>
        </pc:grpChg>
        <pc:picChg chg="del">
          <ac:chgData name="Cors, Kristina {Ruhlman} (LARC-H1)[LAMPS 2]" userId="49bfffc6-7af0-4810-aaa0-747664fdb1f8" providerId="ADAL" clId="{7EC8D3E7-1606-FD41-A904-C00D13EA30CC}" dt="2020-08-18T00:53:26.409" v="208" actId="478"/>
          <ac:picMkLst>
            <pc:docMk/>
            <pc:sldMk cId="2198382470" sldId="269"/>
            <ac:picMk id="28" creationId="{815395B3-0AFE-9847-9966-014500D1CD01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0:58:12.322" v="304" actId="1036"/>
          <ac:picMkLst>
            <pc:docMk/>
            <pc:sldMk cId="2198382470" sldId="269"/>
            <ac:picMk id="29" creationId="{111527E9-9A19-6C4F-BC0E-379D143BA601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0:53:26.409" v="208" actId="478"/>
          <ac:picMkLst>
            <pc:docMk/>
            <pc:sldMk cId="2198382470" sldId="269"/>
            <ac:picMk id="50" creationId="{DBCE5468-7191-C84C-A762-6D555C5CC11C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0:53:26.409" v="208" actId="478"/>
          <ac:picMkLst>
            <pc:docMk/>
            <pc:sldMk cId="2198382470" sldId="269"/>
            <ac:picMk id="53" creationId="{B3467062-FB9C-ED45-9BEE-D1F209D50D1B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0:53:28.417" v="209" actId="478"/>
          <ac:picMkLst>
            <pc:docMk/>
            <pc:sldMk cId="2198382470" sldId="269"/>
            <ac:picMk id="55" creationId="{223CF7EB-F0C0-794A-8A55-25C125AC5679}"/>
          </ac:picMkLst>
        </pc:picChg>
      </pc:sldChg>
      <pc:sldChg chg="delSp modSp mod">
        <pc:chgData name="Cors, Kristina {Ruhlman} (LARC-H1)[LAMPS 2]" userId="49bfffc6-7af0-4810-aaa0-747664fdb1f8" providerId="ADAL" clId="{7EC8D3E7-1606-FD41-A904-C00D13EA30CC}" dt="2020-08-18T02:28:08.854" v="1292" actId="478"/>
        <pc:sldMkLst>
          <pc:docMk/>
          <pc:sldMk cId="68340534" sldId="270"/>
        </pc:sldMkLst>
        <pc:picChg chg="del mod modCrop">
          <ac:chgData name="Cors, Kristina {Ruhlman} (LARC-H1)[LAMPS 2]" userId="49bfffc6-7af0-4810-aaa0-747664fdb1f8" providerId="ADAL" clId="{7EC8D3E7-1606-FD41-A904-C00D13EA30CC}" dt="2020-08-18T02:28:08.854" v="1292" actId="478"/>
          <ac:picMkLst>
            <pc:docMk/>
            <pc:sldMk cId="68340534" sldId="270"/>
            <ac:picMk id="13" creationId="{C1943A14-D8D5-0E4A-AE84-F4C524E29442}"/>
          </ac:picMkLst>
        </pc:picChg>
      </pc:sldChg>
      <pc:sldChg chg="delSp modSp del mod">
        <pc:chgData name="Cors, Kristina {Ruhlman} (LARC-H1)[LAMPS 2]" userId="49bfffc6-7af0-4810-aaa0-747664fdb1f8" providerId="ADAL" clId="{7EC8D3E7-1606-FD41-A904-C00D13EA30CC}" dt="2020-08-13T20:49:53.799" v="182" actId="2696"/>
        <pc:sldMkLst>
          <pc:docMk/>
          <pc:sldMk cId="2476357639" sldId="352"/>
        </pc:sldMkLst>
        <pc:spChg chg="mod">
          <ac:chgData name="Cors, Kristina {Ruhlman} (LARC-H1)[LAMPS 2]" userId="49bfffc6-7af0-4810-aaa0-747664fdb1f8" providerId="ADAL" clId="{7EC8D3E7-1606-FD41-A904-C00D13EA30CC}" dt="2020-08-13T20:44:46.049" v="153" actId="207"/>
          <ac:spMkLst>
            <pc:docMk/>
            <pc:sldMk cId="2476357639" sldId="352"/>
            <ac:spMk id="6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44:46.049" v="153" actId="207"/>
          <ac:spMkLst>
            <pc:docMk/>
            <pc:sldMk cId="2476357639" sldId="352"/>
            <ac:spMk id="7" creationId="{00000000-0000-0000-0000-000000000000}"/>
          </ac:spMkLst>
        </pc:spChg>
        <pc:picChg chg="mod">
          <ac:chgData name="Cors, Kristina {Ruhlman} (LARC-H1)[LAMPS 2]" userId="49bfffc6-7af0-4810-aaa0-747664fdb1f8" providerId="ADAL" clId="{7EC8D3E7-1606-FD41-A904-C00D13EA30CC}" dt="2020-08-13T20:44:49.959" v="154" actId="1076"/>
          <ac:picMkLst>
            <pc:docMk/>
            <pc:sldMk cId="2476357639" sldId="352"/>
            <ac:picMk id="2" creationId="{00000000-0000-0000-0000-000000000000}"/>
          </ac:picMkLst>
        </pc:picChg>
        <pc:picChg chg="del">
          <ac:chgData name="Cors, Kristina {Ruhlman} (LARC-H1)[LAMPS 2]" userId="49bfffc6-7af0-4810-aaa0-747664fdb1f8" providerId="ADAL" clId="{7EC8D3E7-1606-FD41-A904-C00D13EA30CC}" dt="2020-08-13T20:44:40.751" v="152" actId="478"/>
          <ac:picMkLst>
            <pc:docMk/>
            <pc:sldMk cId="2476357639" sldId="352"/>
            <ac:picMk id="5" creationId="{66C85093-DFDF-A240-B3E7-76B518BE64D5}"/>
          </ac:picMkLst>
        </pc:picChg>
      </pc:sldChg>
      <pc:sldChg chg="modSp del setBg">
        <pc:chgData name="Cors, Kristina {Ruhlman} (LARC-H1)[LAMPS 2]" userId="49bfffc6-7af0-4810-aaa0-747664fdb1f8" providerId="ADAL" clId="{7EC8D3E7-1606-FD41-A904-C00D13EA30CC}" dt="2020-08-13T20:42:39.202" v="151" actId="2696"/>
        <pc:sldMkLst>
          <pc:docMk/>
          <pc:sldMk cId="4052601896" sldId="353"/>
        </pc:sldMkLst>
        <pc:spChg chg="mod">
          <ac:chgData name="Cors, Kristina {Ruhlman} (LARC-H1)[LAMPS 2]" userId="49bfffc6-7af0-4810-aaa0-747664fdb1f8" providerId="ADAL" clId="{7EC8D3E7-1606-FD41-A904-C00D13EA30CC}" dt="2020-08-13T20:37:45.852" v="104" actId="207"/>
          <ac:spMkLst>
            <pc:docMk/>
            <pc:sldMk cId="4052601896" sldId="353"/>
            <ac:spMk id="2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7:45.852" v="104" actId="207"/>
          <ac:spMkLst>
            <pc:docMk/>
            <pc:sldMk cId="4052601896" sldId="353"/>
            <ac:spMk id="7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7:45.852" v="104" actId="207"/>
          <ac:spMkLst>
            <pc:docMk/>
            <pc:sldMk cId="4052601896" sldId="353"/>
            <ac:spMk id="10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7:45.852" v="104" actId="207"/>
          <ac:spMkLst>
            <pc:docMk/>
            <pc:sldMk cId="4052601896" sldId="353"/>
            <ac:spMk id="17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7:45.852" v="104" actId="207"/>
          <ac:spMkLst>
            <pc:docMk/>
            <pc:sldMk cId="4052601896" sldId="353"/>
            <ac:spMk id="3076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7:45.852" v="104" actId="207"/>
          <ac:spMkLst>
            <pc:docMk/>
            <pc:sldMk cId="4052601896" sldId="353"/>
            <ac:spMk id="3078" creationId="{00000000-0000-0000-0000-000000000000}"/>
          </ac:spMkLst>
        </pc:spChg>
        <pc:picChg chg="mod">
          <ac:chgData name="Cors, Kristina {Ruhlman} (LARC-H1)[LAMPS 2]" userId="49bfffc6-7af0-4810-aaa0-747664fdb1f8" providerId="ADAL" clId="{7EC8D3E7-1606-FD41-A904-C00D13EA30CC}" dt="2020-08-13T20:37:45.852" v="104" actId="207"/>
          <ac:picMkLst>
            <pc:docMk/>
            <pc:sldMk cId="4052601896" sldId="353"/>
            <ac:picMk id="4" creationId="{00000000-0000-0000-0000-000000000000}"/>
          </ac:picMkLst>
        </pc:picChg>
        <pc:picChg chg="mod">
          <ac:chgData name="Cors, Kristina {Ruhlman} (LARC-H1)[LAMPS 2]" userId="49bfffc6-7af0-4810-aaa0-747664fdb1f8" providerId="ADAL" clId="{7EC8D3E7-1606-FD41-A904-C00D13EA30CC}" dt="2020-08-13T20:37:45.852" v="104" actId="207"/>
          <ac:picMkLst>
            <pc:docMk/>
            <pc:sldMk cId="4052601896" sldId="353"/>
            <ac:picMk id="5" creationId="{00000000-0000-0000-0000-000000000000}"/>
          </ac:picMkLst>
        </pc:picChg>
        <pc:picChg chg="mod">
          <ac:chgData name="Cors, Kristina {Ruhlman} (LARC-H1)[LAMPS 2]" userId="49bfffc6-7af0-4810-aaa0-747664fdb1f8" providerId="ADAL" clId="{7EC8D3E7-1606-FD41-A904-C00D13EA30CC}" dt="2020-08-13T20:37:45.852" v="104" actId="207"/>
          <ac:picMkLst>
            <pc:docMk/>
            <pc:sldMk cId="4052601896" sldId="353"/>
            <ac:picMk id="6" creationId="{00000000-0000-0000-0000-000000000000}"/>
          </ac:picMkLst>
        </pc:picChg>
        <pc:picChg chg="mod">
          <ac:chgData name="Cors, Kristina {Ruhlman} (LARC-H1)[LAMPS 2]" userId="49bfffc6-7af0-4810-aaa0-747664fdb1f8" providerId="ADAL" clId="{7EC8D3E7-1606-FD41-A904-C00D13EA30CC}" dt="2020-08-13T20:37:45.852" v="104" actId="207"/>
          <ac:picMkLst>
            <pc:docMk/>
            <pc:sldMk cId="4052601896" sldId="353"/>
            <ac:picMk id="11" creationId="{00000000-0000-0000-0000-000000000000}"/>
          </ac:picMkLst>
        </pc:picChg>
      </pc:sldChg>
      <pc:sldChg chg="delSp modSp del mod">
        <pc:chgData name="Cors, Kristina {Ruhlman} (LARC-H1)[LAMPS 2]" userId="49bfffc6-7af0-4810-aaa0-747664fdb1f8" providerId="ADAL" clId="{7EC8D3E7-1606-FD41-A904-C00D13EA30CC}" dt="2020-08-18T02:00:03.024" v="1064" actId="2696"/>
        <pc:sldMkLst>
          <pc:docMk/>
          <pc:sldMk cId="3856609635" sldId="354"/>
        </pc:sldMkLst>
        <pc:spChg chg="mod">
          <ac:chgData name="Cors, Kristina {Ruhlman} (LARC-H1)[LAMPS 2]" userId="49bfffc6-7af0-4810-aaa0-747664fdb1f8" providerId="ADAL" clId="{7EC8D3E7-1606-FD41-A904-C00D13EA30CC}" dt="2020-08-18T01:53:18.361" v="932" actId="207"/>
          <ac:spMkLst>
            <pc:docMk/>
            <pc:sldMk cId="3856609635" sldId="354"/>
            <ac:spMk id="2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18.361" v="932" actId="207"/>
          <ac:spMkLst>
            <pc:docMk/>
            <pc:sldMk cId="3856609635" sldId="354"/>
            <ac:spMk id="4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18.361" v="932" actId="207"/>
          <ac:spMkLst>
            <pc:docMk/>
            <pc:sldMk cId="3856609635" sldId="354"/>
            <ac:spMk id="9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18.361" v="932" actId="207"/>
          <ac:spMkLst>
            <pc:docMk/>
            <pc:sldMk cId="3856609635" sldId="354"/>
            <ac:spMk id="10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18.361" v="932" actId="207"/>
          <ac:spMkLst>
            <pc:docMk/>
            <pc:sldMk cId="3856609635" sldId="354"/>
            <ac:spMk id="70660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18.361" v="932" actId="207"/>
          <ac:spMkLst>
            <pc:docMk/>
            <pc:sldMk cId="3856609635" sldId="354"/>
            <ac:spMk id="218113" creationId="{00000000-0000-0000-0000-000000000000}"/>
          </ac:spMkLst>
        </pc:spChg>
        <pc:picChg chg="del">
          <ac:chgData name="Cors, Kristina {Ruhlman} (LARC-H1)[LAMPS 2]" userId="49bfffc6-7af0-4810-aaa0-747664fdb1f8" providerId="ADAL" clId="{7EC8D3E7-1606-FD41-A904-C00D13EA30CC}" dt="2020-08-18T01:53:14.696" v="931" actId="478"/>
          <ac:picMkLst>
            <pc:docMk/>
            <pc:sldMk cId="3856609635" sldId="354"/>
            <ac:picMk id="8" creationId="{51767B61-D15C-0B41-9010-58ED48CF7ED9}"/>
          </ac:picMkLst>
        </pc:picChg>
      </pc:sldChg>
      <pc:sldChg chg="delSp modSp del mod">
        <pc:chgData name="Cors, Kristina {Ruhlman} (LARC-H1)[LAMPS 2]" userId="49bfffc6-7af0-4810-aaa0-747664fdb1f8" providerId="ADAL" clId="{7EC8D3E7-1606-FD41-A904-C00D13EA30CC}" dt="2020-08-18T01:41:28.509" v="777" actId="2696"/>
        <pc:sldMkLst>
          <pc:docMk/>
          <pc:sldMk cId="3034845064" sldId="355"/>
        </pc:sldMkLst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2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3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9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10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11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12" creationId="{00000000-0000-0000-0000-000000000000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1:02:06.748" v="419" actId="478"/>
          <ac:spMkLst>
            <pc:docMk/>
            <pc:sldMk cId="3034845064" sldId="355"/>
            <ac:spMk id="13" creationId="{9A263AB4-540D-4E4F-8CD9-6628CF234099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200706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02.951" v="418" actId="207"/>
          <ac:spMkLst>
            <pc:docMk/>
            <pc:sldMk cId="3034845064" sldId="355"/>
            <ac:spMk id="200707" creationId="{00000000-0000-0000-0000-000000000000}"/>
          </ac:spMkLst>
        </pc:spChg>
      </pc:sldChg>
      <pc:sldChg chg="delSp modSp del mod">
        <pc:chgData name="Cors, Kristina {Ruhlman} (LARC-H1)[LAMPS 2]" userId="49bfffc6-7af0-4810-aaa0-747664fdb1f8" providerId="ADAL" clId="{7EC8D3E7-1606-FD41-A904-C00D13EA30CC}" dt="2020-08-18T01:43:29.298" v="825" actId="2696"/>
        <pc:sldMkLst>
          <pc:docMk/>
          <pc:sldMk cId="792410846" sldId="357"/>
        </pc:sldMkLst>
        <pc:spChg chg="mod">
          <ac:chgData name="Cors, Kristina {Ruhlman} (LARC-H1)[LAMPS 2]" userId="49bfffc6-7af0-4810-aaa0-747664fdb1f8" providerId="ADAL" clId="{7EC8D3E7-1606-FD41-A904-C00D13EA30CC}" dt="2020-08-18T01:41:35.881" v="779" actId="207"/>
          <ac:spMkLst>
            <pc:docMk/>
            <pc:sldMk cId="792410846" sldId="357"/>
            <ac:spMk id="2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41:35.881" v="779" actId="207"/>
          <ac:spMkLst>
            <pc:docMk/>
            <pc:sldMk cId="792410846" sldId="357"/>
            <ac:spMk id="3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41:35.881" v="779" actId="207"/>
          <ac:spMkLst>
            <pc:docMk/>
            <pc:sldMk cId="792410846" sldId="357"/>
            <ac:spMk id="4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41:35.881" v="779" actId="207"/>
          <ac:spMkLst>
            <pc:docMk/>
            <pc:sldMk cId="792410846" sldId="357"/>
            <ac:spMk id="5" creationId="{00000000-0000-0000-0000-000000000000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1:41:38.762" v="780" actId="478"/>
          <ac:spMkLst>
            <pc:docMk/>
            <pc:sldMk cId="792410846" sldId="357"/>
            <ac:spMk id="7" creationId="{36356C39-25EF-8740-BB78-AE3AA97078F4}"/>
          </ac:spMkLst>
        </pc:spChg>
        <pc:picChg chg="del">
          <ac:chgData name="Cors, Kristina {Ruhlman} (LARC-H1)[LAMPS 2]" userId="49bfffc6-7af0-4810-aaa0-747664fdb1f8" providerId="ADAL" clId="{7EC8D3E7-1606-FD41-A904-C00D13EA30CC}" dt="2020-08-18T01:41:33.130" v="778" actId="478"/>
          <ac:picMkLst>
            <pc:docMk/>
            <pc:sldMk cId="792410846" sldId="357"/>
            <ac:picMk id="6" creationId="{FE23D756-8530-B246-9164-28044BB7088A}"/>
          </ac:picMkLst>
        </pc:picChg>
      </pc:sldChg>
      <pc:sldChg chg="modSp del">
        <pc:chgData name="Cors, Kristina {Ruhlman} (LARC-H1)[LAMPS 2]" userId="49bfffc6-7af0-4810-aaa0-747664fdb1f8" providerId="ADAL" clId="{7EC8D3E7-1606-FD41-A904-C00D13EA30CC}" dt="2020-08-18T01:20:09.996" v="531" actId="2696"/>
        <pc:sldMkLst>
          <pc:docMk/>
          <pc:sldMk cId="3143574045" sldId="358"/>
        </pc:sldMkLst>
        <pc:spChg chg="mod">
          <ac:chgData name="Cors, Kristina {Ruhlman} (LARC-H1)[LAMPS 2]" userId="49bfffc6-7af0-4810-aaa0-747664fdb1f8" providerId="ADAL" clId="{7EC8D3E7-1606-FD41-A904-C00D13EA30CC}" dt="2020-08-18T01:01:08.770" v="414" actId="207"/>
          <ac:spMkLst>
            <pc:docMk/>
            <pc:sldMk cId="3143574045" sldId="358"/>
            <ac:spMk id="5" creationId="{43AB44AD-457E-41A3-B8C5-C47E1C6FF77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1:08.770" v="414" actId="207"/>
          <ac:spMkLst>
            <pc:docMk/>
            <pc:sldMk cId="3143574045" sldId="358"/>
            <ac:spMk id="9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1:08.770" v="414" actId="207"/>
          <ac:spMkLst>
            <pc:docMk/>
            <pc:sldMk cId="3143574045" sldId="358"/>
            <ac:spMk id="15" creationId="{00000000-0000-0000-0000-000000000000}"/>
          </ac:spMkLst>
        </pc:spChg>
        <pc:picChg chg="mod">
          <ac:chgData name="Cors, Kristina {Ruhlman} (LARC-H1)[LAMPS 2]" userId="49bfffc6-7af0-4810-aaa0-747664fdb1f8" providerId="ADAL" clId="{7EC8D3E7-1606-FD41-A904-C00D13EA30CC}" dt="2020-08-18T01:01:08.770" v="414" actId="207"/>
          <ac:picMkLst>
            <pc:docMk/>
            <pc:sldMk cId="3143574045" sldId="358"/>
            <ac:picMk id="2" creationId="{8E04D3D4-621A-4FEC-86E5-8079FF540021}"/>
          </ac:picMkLst>
        </pc:picChg>
      </pc:sldChg>
      <pc:sldChg chg="delSp modSp del mod setBg">
        <pc:chgData name="Cors, Kristina {Ruhlman} (LARC-H1)[LAMPS 2]" userId="49bfffc6-7af0-4810-aaa0-747664fdb1f8" providerId="ADAL" clId="{7EC8D3E7-1606-FD41-A904-C00D13EA30CC}" dt="2020-08-18T02:01:50.280" v="1130" actId="2696"/>
        <pc:sldMkLst>
          <pc:docMk/>
          <pc:sldMk cId="956682200" sldId="360"/>
        </pc:sldMkLst>
        <pc:spChg chg="mod">
          <ac:chgData name="Cors, Kristina {Ruhlman} (LARC-H1)[LAMPS 2]" userId="49bfffc6-7af0-4810-aaa0-747664fdb1f8" providerId="ADAL" clId="{7EC8D3E7-1606-FD41-A904-C00D13EA30CC}" dt="2020-08-18T02:01:34.292" v="1118" actId="1076"/>
          <ac:spMkLst>
            <pc:docMk/>
            <pc:sldMk cId="956682200" sldId="360"/>
            <ac:spMk id="2" creationId="{00000000-0000-0000-0000-000000000000}"/>
          </ac:spMkLst>
        </pc:spChg>
        <pc:picChg chg="del">
          <ac:chgData name="Cors, Kristina {Ruhlman} (LARC-H1)[LAMPS 2]" userId="49bfffc6-7af0-4810-aaa0-747664fdb1f8" providerId="ADAL" clId="{7EC8D3E7-1606-FD41-A904-C00D13EA30CC}" dt="2020-08-18T02:00:29.403" v="1065" actId="478"/>
          <ac:picMkLst>
            <pc:docMk/>
            <pc:sldMk cId="956682200" sldId="360"/>
            <ac:picMk id="5" creationId="{DB148436-151B-3E4C-8B88-E7B664FC2EFD}"/>
          </ac:picMkLst>
        </pc:picChg>
      </pc:sldChg>
      <pc:sldChg chg="addSp delSp modSp del mod">
        <pc:chgData name="Cors, Kristina {Ruhlman} (LARC-H1)[LAMPS 2]" userId="49bfffc6-7af0-4810-aaa0-747664fdb1f8" providerId="ADAL" clId="{7EC8D3E7-1606-FD41-A904-C00D13EA30CC}" dt="2020-08-18T01:45:15.780" v="862" actId="2696"/>
        <pc:sldMkLst>
          <pc:docMk/>
          <pc:sldMk cId="2628610167" sldId="361"/>
        </pc:sldMkLst>
        <pc:spChg chg="del">
          <ac:chgData name="Cors, Kristina {Ruhlman} (LARC-H1)[LAMPS 2]" userId="49bfffc6-7af0-4810-aaa0-747664fdb1f8" providerId="ADAL" clId="{7EC8D3E7-1606-FD41-A904-C00D13EA30CC}" dt="2020-08-18T01:43:57.970" v="842" actId="478"/>
          <ac:spMkLst>
            <pc:docMk/>
            <pc:sldMk cId="2628610167" sldId="361"/>
            <ac:spMk id="2" creationId="{00000000-0000-0000-0000-000000000000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43:59.939" v="843" actId="478"/>
          <ac:spMkLst>
            <pc:docMk/>
            <pc:sldMk cId="2628610167" sldId="361"/>
            <ac:spMk id="9" creationId="{C01E88E3-81B0-6C45-96EF-EE2DC415A029}"/>
          </ac:spMkLst>
        </pc:spChg>
        <pc:picChg chg="del">
          <ac:chgData name="Cors, Kristina {Ruhlman} (LARC-H1)[LAMPS 2]" userId="49bfffc6-7af0-4810-aaa0-747664fdb1f8" providerId="ADAL" clId="{7EC8D3E7-1606-FD41-A904-C00D13EA30CC}" dt="2020-08-18T01:43:54.699" v="841" actId="478"/>
          <ac:picMkLst>
            <pc:docMk/>
            <pc:sldMk cId="2628610167" sldId="361"/>
            <ac:picMk id="59" creationId="{A13F9FB2-B736-644B-982E-5ADAE5F6FD50}"/>
          </ac:picMkLst>
        </pc:picChg>
      </pc:sldChg>
      <pc:sldChg chg="modSp del mod">
        <pc:chgData name="Cors, Kristina {Ruhlman} (LARC-H1)[LAMPS 2]" userId="49bfffc6-7af0-4810-aaa0-747664fdb1f8" providerId="ADAL" clId="{7EC8D3E7-1606-FD41-A904-C00D13EA30CC}" dt="2020-08-18T01:34:19.343" v="701" actId="2696"/>
        <pc:sldMkLst>
          <pc:docMk/>
          <pc:sldMk cId="1425958792" sldId="362"/>
        </pc:sldMkLst>
        <pc:spChg chg="mod">
          <ac:chgData name="Cors, Kristina {Ruhlman} (LARC-H1)[LAMPS 2]" userId="49bfffc6-7af0-4810-aaa0-747664fdb1f8" providerId="ADAL" clId="{7EC8D3E7-1606-FD41-A904-C00D13EA30CC}" dt="2020-08-18T00:56:43.841" v="266" actId="27636"/>
          <ac:spMkLst>
            <pc:docMk/>
            <pc:sldMk cId="1425958792" sldId="362"/>
            <ac:spMk id="4" creationId="{00000000-0000-0000-0000-000000000000}"/>
          </ac:spMkLst>
        </pc:spChg>
        <pc:picChg chg="mod">
          <ac:chgData name="Cors, Kristina {Ruhlman} (LARC-H1)[LAMPS 2]" userId="49bfffc6-7af0-4810-aaa0-747664fdb1f8" providerId="ADAL" clId="{7EC8D3E7-1606-FD41-A904-C00D13EA30CC}" dt="2020-08-18T01:32:47.109" v="679" actId="1076"/>
          <ac:picMkLst>
            <pc:docMk/>
            <pc:sldMk cId="1425958792" sldId="362"/>
            <ac:picMk id="5" creationId="{00000000-0000-0000-0000-000000000000}"/>
          </ac:picMkLst>
        </pc:picChg>
      </pc:sldChg>
      <pc:sldChg chg="delSp modSp del mod">
        <pc:chgData name="Cors, Kristina {Ruhlman} (LARC-H1)[LAMPS 2]" userId="49bfffc6-7af0-4810-aaa0-747664fdb1f8" providerId="ADAL" clId="{7EC8D3E7-1606-FD41-A904-C00D13EA30CC}" dt="2020-08-18T01:32:06.446" v="675" actId="2696"/>
        <pc:sldMkLst>
          <pc:docMk/>
          <pc:sldMk cId="3939612304" sldId="364"/>
        </pc:sldMkLst>
        <pc:spChg chg="del mod">
          <ac:chgData name="Cors, Kristina {Ruhlman} (LARC-H1)[LAMPS 2]" userId="49bfffc6-7af0-4810-aaa0-747664fdb1f8" providerId="ADAL" clId="{7EC8D3E7-1606-FD41-A904-C00D13EA30CC}" dt="2020-08-18T01:01:34.851" v="417" actId="478"/>
          <ac:spMkLst>
            <pc:docMk/>
            <pc:sldMk cId="3939612304" sldId="364"/>
            <ac:spMk id="9" creationId="{BE2536C3-DAB5-BB43-A634-976E359D7061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1:26.019" v="415" actId="207"/>
          <ac:spMkLst>
            <pc:docMk/>
            <pc:sldMk cId="3939612304" sldId="364"/>
            <ac:spMk id="14" creationId="{B5DBBBBC-DC1B-0342-8A1C-AE41CE92DEC7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1:30.758" v="416" actId="1076"/>
          <ac:spMkLst>
            <pc:docMk/>
            <pc:sldMk cId="3939612304" sldId="364"/>
            <ac:spMk id="15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1:26.019" v="415" actId="207"/>
          <ac:spMkLst>
            <pc:docMk/>
            <pc:sldMk cId="3939612304" sldId="364"/>
            <ac:spMk id="17" creationId="{9096388F-7E97-0D49-B9AD-47EB31D08287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1:26.019" v="415" actId="207"/>
          <ac:spMkLst>
            <pc:docMk/>
            <pc:sldMk cId="3939612304" sldId="364"/>
            <ac:spMk id="20" creationId="{00000000-0000-0000-0000-000000000000}"/>
          </ac:spMkLst>
        </pc:spChg>
        <pc:picChg chg="mod">
          <ac:chgData name="Cors, Kristina {Ruhlman} (LARC-H1)[LAMPS 2]" userId="49bfffc6-7af0-4810-aaa0-747664fdb1f8" providerId="ADAL" clId="{7EC8D3E7-1606-FD41-A904-C00D13EA30CC}" dt="2020-08-18T01:01:26.019" v="415" actId="207"/>
          <ac:picMkLst>
            <pc:docMk/>
            <pc:sldMk cId="3939612304" sldId="364"/>
            <ac:picMk id="6" creationId="{00000000-0000-0000-0000-000000000000}"/>
          </ac:picMkLst>
        </pc:picChg>
        <pc:picChg chg="mod">
          <ac:chgData name="Cors, Kristina {Ruhlman} (LARC-H1)[LAMPS 2]" userId="49bfffc6-7af0-4810-aaa0-747664fdb1f8" providerId="ADAL" clId="{7EC8D3E7-1606-FD41-A904-C00D13EA30CC}" dt="2020-08-18T01:01:26.019" v="415" actId="207"/>
          <ac:picMkLst>
            <pc:docMk/>
            <pc:sldMk cId="3939612304" sldId="364"/>
            <ac:picMk id="7" creationId="{00000000-0000-0000-0000-000000000000}"/>
          </ac:picMkLst>
        </pc:picChg>
        <pc:picChg chg="mod">
          <ac:chgData name="Cors, Kristina {Ruhlman} (LARC-H1)[LAMPS 2]" userId="49bfffc6-7af0-4810-aaa0-747664fdb1f8" providerId="ADAL" clId="{7EC8D3E7-1606-FD41-A904-C00D13EA30CC}" dt="2020-08-18T01:01:26.019" v="415" actId="207"/>
          <ac:picMkLst>
            <pc:docMk/>
            <pc:sldMk cId="3939612304" sldId="364"/>
            <ac:picMk id="16" creationId="{1043729B-57BD-0B43-ADC5-D9B019E93AFB}"/>
          </ac:picMkLst>
        </pc:picChg>
      </pc:sldChg>
      <pc:sldChg chg="delSp modSp del mod">
        <pc:chgData name="Cors, Kristina {Ruhlman} (LARC-H1)[LAMPS 2]" userId="49bfffc6-7af0-4810-aaa0-747664fdb1f8" providerId="ADAL" clId="{7EC8D3E7-1606-FD41-A904-C00D13EA30CC}" dt="2020-08-18T01:52:57.881" v="928" actId="2696"/>
        <pc:sldMkLst>
          <pc:docMk/>
          <pc:sldMk cId="442956626" sldId="365"/>
        </pc:sldMkLst>
        <pc:spChg chg="mod">
          <ac:chgData name="Cors, Kristina {Ruhlman} (LARC-H1)[LAMPS 2]" userId="49bfffc6-7af0-4810-aaa0-747664fdb1f8" providerId="ADAL" clId="{7EC8D3E7-1606-FD41-A904-C00D13EA30CC}" dt="2020-08-18T01:02:24.288" v="421" actId="207"/>
          <ac:spMkLst>
            <pc:docMk/>
            <pc:sldMk cId="442956626" sldId="365"/>
            <ac:spMk id="2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24.288" v="421" actId="207"/>
          <ac:spMkLst>
            <pc:docMk/>
            <pc:sldMk cId="442956626" sldId="365"/>
            <ac:spMk id="3" creationId="{348B1FA7-298A-4637-9E5C-4EE97C08E90C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24.288" v="421" actId="207"/>
          <ac:spMkLst>
            <pc:docMk/>
            <pc:sldMk cId="442956626" sldId="365"/>
            <ac:spMk id="8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2:24.288" v="421" actId="207"/>
          <ac:spMkLst>
            <pc:docMk/>
            <pc:sldMk cId="442956626" sldId="365"/>
            <ac:spMk id="10" creationId="{00000000-0000-0000-0000-000000000000}"/>
          </ac:spMkLst>
        </pc:spChg>
        <pc:spChg chg="del">
          <ac:chgData name="Cors, Kristina {Ruhlman} (LARC-H1)[LAMPS 2]" userId="49bfffc6-7af0-4810-aaa0-747664fdb1f8" providerId="ADAL" clId="{7EC8D3E7-1606-FD41-A904-C00D13EA30CC}" dt="2020-08-18T01:02:19.060" v="420" actId="478"/>
          <ac:spMkLst>
            <pc:docMk/>
            <pc:sldMk cId="442956626" sldId="365"/>
            <ac:spMk id="11" creationId="{C7091E61-3059-0849-97B6-616627B4E104}"/>
          </ac:spMkLst>
        </pc:spChg>
        <pc:picChg chg="mod">
          <ac:chgData name="Cors, Kristina {Ruhlman} (LARC-H1)[LAMPS 2]" userId="49bfffc6-7af0-4810-aaa0-747664fdb1f8" providerId="ADAL" clId="{7EC8D3E7-1606-FD41-A904-C00D13EA30CC}" dt="2020-08-18T01:02:24.288" v="421" actId="207"/>
          <ac:picMkLst>
            <pc:docMk/>
            <pc:sldMk cId="442956626" sldId="365"/>
            <ac:picMk id="5" creationId="{00000000-0000-0000-0000-000000000000}"/>
          </ac:picMkLst>
        </pc:picChg>
        <pc:picChg chg="mod">
          <ac:chgData name="Cors, Kristina {Ruhlman} (LARC-H1)[LAMPS 2]" userId="49bfffc6-7af0-4810-aaa0-747664fdb1f8" providerId="ADAL" clId="{7EC8D3E7-1606-FD41-A904-C00D13EA30CC}" dt="2020-08-18T01:02:24.288" v="421" actId="207"/>
          <ac:picMkLst>
            <pc:docMk/>
            <pc:sldMk cId="442956626" sldId="365"/>
            <ac:picMk id="6" creationId="{00000000-0000-0000-0000-000000000000}"/>
          </ac:picMkLst>
        </pc:picChg>
      </pc:sldChg>
      <pc:sldChg chg="delSp del mod">
        <pc:chgData name="Cors, Kristina {Ruhlman} (LARC-H1)[LAMPS 2]" userId="49bfffc6-7af0-4810-aaa0-747664fdb1f8" providerId="ADAL" clId="{7EC8D3E7-1606-FD41-A904-C00D13EA30CC}" dt="2020-08-13T20:21:42.765" v="98" actId="2696"/>
        <pc:sldMkLst>
          <pc:docMk/>
          <pc:sldMk cId="3650453741" sldId="367"/>
        </pc:sldMkLst>
        <pc:picChg chg="del">
          <ac:chgData name="Cors, Kristina {Ruhlman} (LARC-H1)[LAMPS 2]" userId="49bfffc6-7af0-4810-aaa0-747664fdb1f8" providerId="ADAL" clId="{7EC8D3E7-1606-FD41-A904-C00D13EA30CC}" dt="2020-08-13T20:16:40.199" v="44" actId="478"/>
          <ac:picMkLst>
            <pc:docMk/>
            <pc:sldMk cId="3650453741" sldId="367"/>
            <ac:picMk id="6" creationId="{E53279D5-0716-974D-94FB-01A5D83DACDD}"/>
          </ac:picMkLst>
        </pc:picChg>
      </pc:sldChg>
      <pc:sldChg chg="modSp del mod">
        <pc:chgData name="Cors, Kristina {Ruhlman} (LARC-H1)[LAMPS 2]" userId="49bfffc6-7af0-4810-aaa0-747664fdb1f8" providerId="ADAL" clId="{7EC8D3E7-1606-FD41-A904-C00D13EA30CC}" dt="2020-08-18T00:54:17.039" v="229" actId="2696"/>
        <pc:sldMkLst>
          <pc:docMk/>
          <pc:sldMk cId="2712090999" sldId="368"/>
        </pc:sldMkLst>
        <pc:spChg chg="mod">
          <ac:chgData name="Cors, Kristina {Ruhlman} (LARC-H1)[LAMPS 2]" userId="49bfffc6-7af0-4810-aaa0-747664fdb1f8" providerId="ADAL" clId="{7EC8D3E7-1606-FD41-A904-C00D13EA30CC}" dt="2020-08-13T20:09:42.175" v="15" actId="404"/>
          <ac:spMkLst>
            <pc:docMk/>
            <pc:sldMk cId="2712090999" sldId="368"/>
            <ac:spMk id="6" creationId="{00000000-0000-0000-0000-000000000000}"/>
          </ac:spMkLst>
        </pc:spChg>
        <pc:picChg chg="mod">
          <ac:chgData name="Cors, Kristina {Ruhlman} (LARC-H1)[LAMPS 2]" userId="49bfffc6-7af0-4810-aaa0-747664fdb1f8" providerId="ADAL" clId="{7EC8D3E7-1606-FD41-A904-C00D13EA30CC}" dt="2020-08-18T00:52:23.082" v="184" actId="1076"/>
          <ac:picMkLst>
            <pc:docMk/>
            <pc:sldMk cId="2712090999" sldId="368"/>
            <ac:picMk id="5" creationId="{00000000-0000-0000-0000-000000000000}"/>
          </ac:picMkLst>
        </pc:picChg>
      </pc:sldChg>
      <pc:sldChg chg="modSp del">
        <pc:chgData name="Cors, Kristina {Ruhlman} (LARC-H1)[LAMPS 2]" userId="49bfffc6-7af0-4810-aaa0-747664fdb1f8" providerId="ADAL" clId="{7EC8D3E7-1606-FD41-A904-C00D13EA30CC}" dt="2020-08-18T01:18:01.349" v="512" actId="2696"/>
        <pc:sldMkLst>
          <pc:docMk/>
          <pc:sldMk cId="3228420634" sldId="709"/>
        </pc:sldMkLst>
        <pc:spChg chg="mod">
          <ac:chgData name="Cors, Kristina {Ruhlman} (LARC-H1)[LAMPS 2]" userId="49bfffc6-7af0-4810-aaa0-747664fdb1f8" providerId="ADAL" clId="{7EC8D3E7-1606-FD41-A904-C00D13EA30CC}" dt="2020-08-18T01:13:47.156" v="476" actId="207"/>
          <ac:spMkLst>
            <pc:docMk/>
            <pc:sldMk cId="3228420634" sldId="709"/>
            <ac:spMk id="47" creationId="{1B1CC2DD-AC87-FE48-B4A8-105C0BB87B08}"/>
          </ac:spMkLst>
        </pc:spChg>
      </pc:sldChg>
      <pc:sldChg chg="modSp add del mod">
        <pc:chgData name="Cors, Kristina {Ruhlman} (LARC-H1)[LAMPS 2]" userId="49bfffc6-7af0-4810-aaa0-747664fdb1f8" providerId="ADAL" clId="{7EC8D3E7-1606-FD41-A904-C00D13EA30CC}" dt="2020-08-18T01:35:06.649" v="707" actId="2696"/>
        <pc:sldMkLst>
          <pc:docMk/>
          <pc:sldMk cId="3093505659" sldId="710"/>
        </pc:sldMkLst>
        <pc:spChg chg="mod">
          <ac:chgData name="Cors, Kristina {Ruhlman} (LARC-H1)[LAMPS 2]" userId="49bfffc6-7af0-4810-aaa0-747664fdb1f8" providerId="ADAL" clId="{7EC8D3E7-1606-FD41-A904-C00D13EA30CC}" dt="2020-08-18T00:56:43.857" v="267" actId="27636"/>
          <ac:spMkLst>
            <pc:docMk/>
            <pc:sldMk cId="3093505659" sldId="710"/>
            <ac:spMk id="4" creationId="{00000000-0000-0000-0000-000000000000}"/>
          </ac:spMkLst>
        </pc:spChg>
      </pc:sldChg>
      <pc:sldChg chg="modSp del mod">
        <pc:chgData name="Cors, Kristina {Ruhlman} (LARC-H1)[LAMPS 2]" userId="49bfffc6-7af0-4810-aaa0-747664fdb1f8" providerId="ADAL" clId="{7EC8D3E7-1606-FD41-A904-C00D13EA30CC}" dt="2020-08-18T01:35:26.543" v="711" actId="2696"/>
        <pc:sldMkLst>
          <pc:docMk/>
          <pc:sldMk cId="3820168261" sldId="711"/>
        </pc:sldMkLst>
        <pc:spChg chg="mod">
          <ac:chgData name="Cors, Kristina {Ruhlman} (LARC-H1)[LAMPS 2]" userId="49bfffc6-7af0-4810-aaa0-747664fdb1f8" providerId="ADAL" clId="{7EC8D3E7-1606-FD41-A904-C00D13EA30CC}" dt="2020-08-18T00:56:43.872" v="268" actId="27636"/>
          <ac:spMkLst>
            <pc:docMk/>
            <pc:sldMk cId="3820168261" sldId="711"/>
            <ac:spMk id="4" creationId="{00000000-0000-0000-0000-000000000000}"/>
          </ac:spMkLst>
        </pc:spChg>
      </pc:sldChg>
      <pc:sldChg chg="addSp delSp modSp add mod">
        <pc:chgData name="Cors, Kristina {Ruhlman} (LARC-H1)[LAMPS 2]" userId="49bfffc6-7af0-4810-aaa0-747664fdb1f8" providerId="ADAL" clId="{7EC8D3E7-1606-FD41-A904-C00D13EA30CC}" dt="2020-08-18T02:34:42.327" v="1323" actId="1035"/>
        <pc:sldMkLst>
          <pc:docMk/>
          <pc:sldMk cId="3985063973" sldId="712"/>
        </pc:sldMkLst>
        <pc:spChg chg="add mod">
          <ac:chgData name="Cors, Kristina {Ruhlman} (LARC-H1)[LAMPS 2]" userId="49bfffc6-7af0-4810-aaa0-747664fdb1f8" providerId="ADAL" clId="{7EC8D3E7-1606-FD41-A904-C00D13EA30CC}" dt="2020-08-13T19:45:38.511" v="3"/>
          <ac:spMkLst>
            <pc:docMk/>
            <pc:sldMk cId="3985063973" sldId="712"/>
            <ac:spMk id="2" creationId="{45244421-D825-834E-A477-6D00E2BE166A}"/>
          </ac:spMkLst>
        </pc:spChg>
        <pc:spChg chg="add mod">
          <ac:chgData name="Cors, Kristina {Ruhlman} (LARC-H1)[LAMPS 2]" userId="49bfffc6-7af0-4810-aaa0-747664fdb1f8" providerId="ADAL" clId="{7EC8D3E7-1606-FD41-A904-C00D13EA30CC}" dt="2020-08-13T19:45:38.511" v="3"/>
          <ac:spMkLst>
            <pc:docMk/>
            <pc:sldMk cId="3985063973" sldId="712"/>
            <ac:spMk id="3" creationId="{6C13B65A-1B16-CF4A-9486-92939BE0A5A1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20:18:32.167" v="61" actId="478"/>
          <ac:spMkLst>
            <pc:docMk/>
            <pc:sldMk cId="3985063973" sldId="712"/>
            <ac:spMk id="4" creationId="{B0DF8511-09F5-9940-9793-12194BED296C}"/>
          </ac:spMkLst>
        </pc:spChg>
        <pc:spChg chg="add mod">
          <ac:chgData name="Cors, Kristina {Ruhlman} (LARC-H1)[LAMPS 2]" userId="49bfffc6-7af0-4810-aaa0-747664fdb1f8" providerId="ADAL" clId="{7EC8D3E7-1606-FD41-A904-C00D13EA30CC}" dt="2020-08-13T19:45:38.511" v="3"/>
          <ac:spMkLst>
            <pc:docMk/>
            <pc:sldMk cId="3985063973" sldId="712"/>
            <ac:spMk id="5" creationId="{270B79DE-3383-1547-9C6C-08E31A671FF1}"/>
          </ac:spMkLst>
        </pc:spChg>
        <pc:spChg chg="add mod">
          <ac:chgData name="Cors, Kristina {Ruhlman} (LARC-H1)[LAMPS 2]" userId="49bfffc6-7af0-4810-aaa0-747664fdb1f8" providerId="ADAL" clId="{7EC8D3E7-1606-FD41-A904-C00D13EA30CC}" dt="2020-08-13T20:17:21.842" v="50"/>
          <ac:spMkLst>
            <pc:docMk/>
            <pc:sldMk cId="3985063973" sldId="712"/>
            <ac:spMk id="6" creationId="{B7B5699C-0C07-9047-9A72-E5B78117C015}"/>
          </ac:spMkLst>
        </pc:spChg>
        <pc:spChg chg="add mod">
          <ac:chgData name="Cors, Kristina {Ruhlman} (LARC-H1)[LAMPS 2]" userId="49bfffc6-7af0-4810-aaa0-747664fdb1f8" providerId="ADAL" clId="{7EC8D3E7-1606-FD41-A904-C00D13EA30CC}" dt="2020-08-13T19:45:38.511" v="3"/>
          <ac:spMkLst>
            <pc:docMk/>
            <pc:sldMk cId="3985063973" sldId="712"/>
            <ac:spMk id="8" creationId="{028A801E-F0F0-2042-A0AF-DD18D2EED81B}"/>
          </ac:spMkLst>
        </pc:spChg>
        <pc:spChg chg="add mod">
          <ac:chgData name="Cors, Kristina {Ruhlman} (LARC-H1)[LAMPS 2]" userId="49bfffc6-7af0-4810-aaa0-747664fdb1f8" providerId="ADAL" clId="{7EC8D3E7-1606-FD41-A904-C00D13EA30CC}" dt="2020-08-13T19:45:38.511" v="3"/>
          <ac:spMkLst>
            <pc:docMk/>
            <pc:sldMk cId="3985063973" sldId="712"/>
            <ac:spMk id="9" creationId="{0D2D4D7C-9459-934C-9839-8FA6594BC54C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20:19:34.697" v="65"/>
          <ac:spMkLst>
            <pc:docMk/>
            <pc:sldMk cId="3985063973" sldId="712"/>
            <ac:spMk id="10" creationId="{336DC869-AED9-9D44-97DC-C9DCB6BDCD1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9:20.822" v="1294" actId="12"/>
          <ac:spMkLst>
            <pc:docMk/>
            <pc:sldMk cId="3985063973" sldId="712"/>
            <ac:spMk id="11" creationId="{CC65B867-721F-9D46-BE90-3396F5139D5D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4:13.574" v="1156"/>
          <ac:spMkLst>
            <pc:docMk/>
            <pc:sldMk cId="3985063973" sldId="712"/>
            <ac:spMk id="12" creationId="{2B114C74-42D4-4245-9A37-B553E7B74981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3T20:18:23.218" v="59" actId="478"/>
          <ac:spMkLst>
            <pc:docMk/>
            <pc:sldMk cId="3985063973" sldId="712"/>
            <ac:spMk id="12" creationId="{DA1626B5-C5C8-9E41-8A98-1CC7670E2C39}"/>
          </ac:spMkLst>
        </pc:spChg>
        <pc:spChg chg="add mod">
          <ac:chgData name="Cors, Kristina {Ruhlman} (LARC-H1)[LAMPS 2]" userId="49bfffc6-7af0-4810-aaa0-747664fdb1f8" providerId="ADAL" clId="{7EC8D3E7-1606-FD41-A904-C00D13EA30CC}" dt="2020-08-13T20:20:01.616" v="82" actId="1037"/>
          <ac:spMkLst>
            <pc:docMk/>
            <pc:sldMk cId="3985063973" sldId="712"/>
            <ac:spMk id="13" creationId="{61F963EE-A9A0-5A4C-B293-E12CB07E7400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4:13.574" v="1156"/>
          <ac:spMkLst>
            <pc:docMk/>
            <pc:sldMk cId="3985063973" sldId="712"/>
            <ac:spMk id="14" creationId="{516C91F1-1F4B-4C4E-8521-C94A1EB394A2}"/>
          </ac:spMkLst>
        </pc:spChg>
        <pc:spChg chg="add del">
          <ac:chgData name="Cors, Kristina {Ruhlman} (LARC-H1)[LAMPS 2]" userId="49bfffc6-7af0-4810-aaa0-747664fdb1f8" providerId="ADAL" clId="{7EC8D3E7-1606-FD41-A904-C00D13EA30CC}" dt="2020-08-13T20:19:34.697" v="65"/>
          <ac:spMkLst>
            <pc:docMk/>
            <pc:sldMk cId="3985063973" sldId="712"/>
            <ac:spMk id="14" creationId="{780F9619-6806-3046-8CF4-A02254436254}"/>
          </ac:spMkLst>
        </pc:spChg>
        <pc:spChg chg="mod">
          <ac:chgData name="Cors, Kristina {Ruhlman} (LARC-H1)[LAMPS 2]" userId="49bfffc6-7af0-4810-aaa0-747664fdb1f8" providerId="ADAL" clId="{7EC8D3E7-1606-FD41-A904-C00D13EA30CC}" dt="2020-08-13T20:19:32.151" v="64"/>
          <ac:spMkLst>
            <pc:docMk/>
            <pc:sldMk cId="3985063973" sldId="712"/>
            <ac:spMk id="15" creationId="{D8A9A6CE-4163-464E-B579-98E666190093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4:13.574" v="1156"/>
          <ac:spMkLst>
            <pc:docMk/>
            <pc:sldMk cId="3985063973" sldId="712"/>
            <ac:spMk id="16" creationId="{FC6C9621-66B2-D845-956B-DBB923F68A4D}"/>
          </ac:spMkLst>
        </pc:spChg>
        <pc:spChg chg="del mod">
          <ac:chgData name="Cors, Kristina {Ruhlman} (LARC-H1)[LAMPS 2]" userId="49bfffc6-7af0-4810-aaa0-747664fdb1f8" providerId="ADAL" clId="{7EC8D3E7-1606-FD41-A904-C00D13EA30CC}" dt="2020-08-13T20:19:37.207" v="66" actId="478"/>
          <ac:spMkLst>
            <pc:docMk/>
            <pc:sldMk cId="3985063973" sldId="712"/>
            <ac:spMk id="17" creationId="{77BD768E-14D4-B945-9842-7558A67ABD8D}"/>
          </ac:spMkLst>
        </pc:spChg>
        <pc:spChg chg="del mod">
          <ac:chgData name="Cors, Kristina {Ruhlman} (LARC-H1)[LAMPS 2]" userId="49bfffc6-7af0-4810-aaa0-747664fdb1f8" providerId="ADAL" clId="{7EC8D3E7-1606-FD41-A904-C00D13EA30CC}" dt="2020-08-13T20:19:38.540" v="67" actId="478"/>
          <ac:spMkLst>
            <pc:docMk/>
            <pc:sldMk cId="3985063973" sldId="712"/>
            <ac:spMk id="18" creationId="{CE5F0C24-6824-7447-B20A-ED39A8C76578}"/>
          </ac:spMkLst>
        </pc:spChg>
        <pc:picChg chg="add del mod modCrop">
          <ac:chgData name="Cors, Kristina {Ruhlman} (LARC-H1)[LAMPS 2]" userId="49bfffc6-7af0-4810-aaa0-747664fdb1f8" providerId="ADAL" clId="{7EC8D3E7-1606-FD41-A904-C00D13EA30CC}" dt="2020-08-18T02:09:29.606" v="1198" actId="478"/>
          <ac:picMkLst>
            <pc:docMk/>
            <pc:sldMk cId="3985063973" sldId="712"/>
            <ac:picMk id="7" creationId="{3572C52E-687E-2C44-A532-68FE8199FB7C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34:42.327" v="1323" actId="1035"/>
          <ac:picMkLst>
            <pc:docMk/>
            <pc:sldMk cId="3985063973" sldId="712"/>
            <ac:picMk id="15" creationId="{80E752A9-537A-F84C-B4EC-9439C798160E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29:40.202" v="1296" actId="207"/>
        <pc:sldMkLst>
          <pc:docMk/>
          <pc:sldMk cId="4273787665" sldId="713"/>
        </pc:sldMkLst>
        <pc:spChg chg="mod">
          <ac:chgData name="Cors, Kristina {Ruhlman} (LARC-H1)[LAMPS 2]" userId="49bfffc6-7af0-4810-aaa0-747664fdb1f8" providerId="ADAL" clId="{7EC8D3E7-1606-FD41-A904-C00D13EA30CC}" dt="2020-08-18T01:15:20.358" v="489" actId="1076"/>
          <ac:spMkLst>
            <pc:docMk/>
            <pc:sldMk cId="4273787665" sldId="713"/>
            <ac:spMk id="3" creationId="{6C13B65A-1B16-CF4A-9486-92939BE0A5A1}"/>
          </ac:spMkLst>
        </pc:spChg>
        <pc:spChg chg="add del">
          <ac:chgData name="Cors, Kristina {Ruhlman} (LARC-H1)[LAMPS 2]" userId="49bfffc6-7af0-4810-aaa0-747664fdb1f8" providerId="ADAL" clId="{7EC8D3E7-1606-FD41-A904-C00D13EA30CC}" dt="2020-08-18T00:59:54.016" v="406"/>
          <ac:spMkLst>
            <pc:docMk/>
            <pc:sldMk cId="4273787665" sldId="713"/>
            <ac:spMk id="4" creationId="{09F9A47F-7E96-5A48-8DDA-6C48D6814195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8:53.909" v="121" actId="20577"/>
          <ac:spMkLst>
            <pc:docMk/>
            <pc:sldMk cId="4273787665" sldId="713"/>
            <ac:spMk id="6" creationId="{B7B5699C-0C07-9047-9A72-E5B78117C015}"/>
          </ac:spMkLst>
        </pc:spChg>
        <pc:spChg chg="mod">
          <ac:chgData name="Cors, Kristina {Ruhlman} (LARC-H1)[LAMPS 2]" userId="49bfffc6-7af0-4810-aaa0-747664fdb1f8" providerId="ADAL" clId="{7EC8D3E7-1606-FD41-A904-C00D13EA30CC}" dt="2020-08-18T00:59:19.564" v="373" actId="1076"/>
          <ac:spMkLst>
            <pc:docMk/>
            <pc:sldMk cId="4273787665" sldId="713"/>
            <ac:spMk id="8" creationId="{028A801E-F0F0-2042-A0AF-DD18D2EED81B}"/>
          </ac:spMkLst>
        </pc:spChg>
        <pc:spChg chg="del">
          <ac:chgData name="Cors, Kristina {Ruhlman} (LARC-H1)[LAMPS 2]" userId="49bfffc6-7af0-4810-aaa0-747664fdb1f8" providerId="ADAL" clId="{7EC8D3E7-1606-FD41-A904-C00D13EA30CC}" dt="2020-08-13T20:39:24.380" v="124" actId="478"/>
          <ac:spMkLst>
            <pc:docMk/>
            <pc:sldMk cId="4273787665" sldId="713"/>
            <ac:spMk id="11" creationId="{CC65B867-721F-9D46-BE90-3396F5139D5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9:34.728" v="1295" actId="207"/>
          <ac:spMkLst>
            <pc:docMk/>
            <pc:sldMk cId="4273787665" sldId="713"/>
            <ac:spMk id="12" creationId="{0DC95CC9-CE85-1845-BE40-A5AFB3B7009D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8:21.384" v="113" actId="108"/>
          <ac:spMkLst>
            <pc:docMk/>
            <pc:sldMk cId="4273787665" sldId="713"/>
            <ac:spMk id="13" creationId="{61F963EE-A9A0-5A4C-B293-E12CB07E7400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9:40.202" v="1296" actId="207"/>
          <ac:spMkLst>
            <pc:docMk/>
            <pc:sldMk cId="4273787665" sldId="713"/>
            <ac:spMk id="14" creationId="{9D25CFCC-CE48-AA4E-B2F0-D1907E9A7EC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9:40.202" v="1296" actId="207"/>
          <ac:spMkLst>
            <pc:docMk/>
            <pc:sldMk cId="4273787665" sldId="713"/>
            <ac:spMk id="15" creationId="{ACBD6DD1-23D9-194B-953F-D1ACC8E9A76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0:59:54.016" v="406"/>
          <ac:spMkLst>
            <pc:docMk/>
            <pc:sldMk cId="4273787665" sldId="713"/>
            <ac:spMk id="16" creationId="{FC6C9621-66B2-D845-956B-DBB923F68A4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9:40.202" v="1296" actId="207"/>
          <ac:spMkLst>
            <pc:docMk/>
            <pc:sldMk cId="4273787665" sldId="713"/>
            <ac:spMk id="17" creationId="{0EE96BC4-2BA3-8E47-8B9D-7B7E44F3E804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0:06.315" v="409" actId="108"/>
          <ac:spMkLst>
            <pc:docMk/>
            <pc:sldMk cId="4273787665" sldId="713"/>
            <ac:spMk id="22" creationId="{DA617A95-64C6-9840-BC0F-CCDB75C88822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0:59:58.587" v="407" actId="478"/>
          <ac:spMkLst>
            <pc:docMk/>
            <pc:sldMk cId="4273787665" sldId="713"/>
            <ac:spMk id="23" creationId="{3F0974F5-3150-4747-813C-91C5EA998E20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0:59:59.899" v="408" actId="478"/>
          <ac:spMkLst>
            <pc:docMk/>
            <pc:sldMk cId="4273787665" sldId="713"/>
            <ac:spMk id="24" creationId="{F1F42875-0CCF-BD43-8B7D-8DA893DAB737}"/>
          </ac:spMkLst>
        </pc:spChg>
        <pc:picChg chg="del">
          <ac:chgData name="Cors, Kristina {Ruhlman} (LARC-H1)[LAMPS 2]" userId="49bfffc6-7af0-4810-aaa0-747664fdb1f8" providerId="ADAL" clId="{7EC8D3E7-1606-FD41-A904-C00D13EA30CC}" dt="2020-08-18T02:10:19.326" v="1202" actId="478"/>
          <ac:picMkLst>
            <pc:docMk/>
            <pc:sldMk cId="4273787665" sldId="713"/>
            <ac:picMk id="7" creationId="{3572C52E-687E-2C44-A532-68FE8199FB7C}"/>
          </ac:picMkLst>
        </pc:picChg>
        <pc:picChg chg="add mod modCrop">
          <ac:chgData name="Cors, Kristina {Ruhlman} (LARC-H1)[LAMPS 2]" userId="49bfffc6-7af0-4810-aaa0-747664fdb1f8" providerId="ADAL" clId="{7EC8D3E7-1606-FD41-A904-C00D13EA30CC}" dt="2020-08-13T20:42:07.833" v="146" actId="14100"/>
          <ac:picMkLst>
            <pc:docMk/>
            <pc:sldMk cId="4273787665" sldId="713"/>
            <ac:picMk id="18" creationId="{7796D59E-B763-A640-9769-39E95A70719E}"/>
          </ac:picMkLst>
        </pc:picChg>
        <pc:picChg chg="add mod modCrop">
          <ac:chgData name="Cors, Kristina {Ruhlman} (LARC-H1)[LAMPS 2]" userId="49bfffc6-7af0-4810-aaa0-747664fdb1f8" providerId="ADAL" clId="{7EC8D3E7-1606-FD41-A904-C00D13EA30CC}" dt="2020-08-13T20:42:07.833" v="146" actId="14100"/>
          <ac:picMkLst>
            <pc:docMk/>
            <pc:sldMk cId="4273787665" sldId="713"/>
            <ac:picMk id="19" creationId="{BBE82D14-72EF-2E40-A432-7B2DE1DCA77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3T20:42:07.833" v="146" actId="14100"/>
          <ac:picMkLst>
            <pc:docMk/>
            <pc:sldMk cId="4273787665" sldId="713"/>
            <ac:picMk id="20" creationId="{67AA2794-D729-904C-9760-A0217289786C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3T20:42:07.833" v="146" actId="14100"/>
          <ac:picMkLst>
            <pc:docMk/>
            <pc:sldMk cId="4273787665" sldId="713"/>
            <ac:picMk id="21" creationId="{7CF156C1-338F-884C-A12F-A7CE9659997A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10:30.264" v="1205"/>
          <ac:picMkLst>
            <pc:docMk/>
            <pc:sldMk cId="4273787665" sldId="713"/>
            <ac:picMk id="25" creationId="{FEF6FD7B-3D28-C148-A406-8779FAD6577E}"/>
          </ac:picMkLst>
        </pc:picChg>
      </pc:sldChg>
      <pc:sldChg chg="addSp delSp modSp add mod ord">
        <pc:chgData name="Cors, Kristina {Ruhlman} (LARC-H1)[LAMPS 2]" userId="49bfffc6-7af0-4810-aaa0-747664fdb1f8" providerId="ADAL" clId="{7EC8D3E7-1606-FD41-A904-C00D13EA30CC}" dt="2020-08-18T02:35:59.722" v="1326" actId="1076"/>
        <pc:sldMkLst>
          <pc:docMk/>
          <pc:sldMk cId="4078106769" sldId="714"/>
        </pc:sldMkLst>
        <pc:spChg chg="del">
          <ac:chgData name="Cors, Kristina {Ruhlman} (LARC-H1)[LAMPS 2]" userId="49bfffc6-7af0-4810-aaa0-747664fdb1f8" providerId="ADAL" clId="{7EC8D3E7-1606-FD41-A904-C00D13EA30CC}" dt="2020-08-18T02:35:52.689" v="1325" actId="478"/>
          <ac:spMkLst>
            <pc:docMk/>
            <pc:sldMk cId="4078106769" sldId="714"/>
            <ac:spMk id="6" creationId="{B7B5699C-0C07-9047-9A72-E5B78117C015}"/>
          </ac:spMkLst>
        </pc:spChg>
        <pc:spChg chg="del mod">
          <ac:chgData name="Cors, Kristina {Ruhlman} (LARC-H1)[LAMPS 2]" userId="49bfffc6-7af0-4810-aaa0-747664fdb1f8" providerId="ADAL" clId="{7EC8D3E7-1606-FD41-A904-C00D13EA30CC}" dt="2020-08-13T20:48:59.912" v="178" actId="478"/>
          <ac:spMkLst>
            <pc:docMk/>
            <pc:sldMk cId="4078106769" sldId="714"/>
            <ac:spMk id="11" creationId="{CC65B867-721F-9D46-BE90-3396F5139D5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5:59.722" v="1326" actId="1076"/>
          <ac:spMkLst>
            <pc:docMk/>
            <pc:sldMk cId="4078106769" sldId="714"/>
            <ac:spMk id="12" creationId="{8119C187-560D-5341-AC84-C5348173D243}"/>
          </ac:spMkLst>
        </pc:spChg>
        <pc:spChg chg="mod">
          <ac:chgData name="Cors, Kristina {Ruhlman} (LARC-H1)[LAMPS 2]" userId="49bfffc6-7af0-4810-aaa0-747664fdb1f8" providerId="ADAL" clId="{7EC8D3E7-1606-FD41-A904-C00D13EA30CC}" dt="2020-08-13T20:45:19.105" v="160" actId="6549"/>
          <ac:spMkLst>
            <pc:docMk/>
            <pc:sldMk cId="4078106769" sldId="714"/>
            <ac:spMk id="13" creationId="{61F963EE-A9A0-5A4C-B293-E12CB07E7400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00:51.336" v="413"/>
          <ac:spMkLst>
            <pc:docMk/>
            <pc:sldMk cId="4078106769" sldId="714"/>
            <ac:spMk id="15" creationId="{4C6D3DA2-5F40-F744-B6E4-418792F17D77}"/>
          </ac:spMkLst>
        </pc:spChg>
        <pc:spChg chg="del">
          <ac:chgData name="Cors, Kristina {Ruhlman} (LARC-H1)[LAMPS 2]" userId="49bfffc6-7af0-4810-aaa0-747664fdb1f8" providerId="ADAL" clId="{7EC8D3E7-1606-FD41-A904-C00D13EA30CC}" dt="2020-08-18T01:00:29.707" v="410" actId="478"/>
          <ac:spMkLst>
            <pc:docMk/>
            <pc:sldMk cId="4078106769" sldId="714"/>
            <ac:spMk id="16" creationId="{FC6C9621-66B2-D845-956B-DBB923F68A4D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00:51.336" v="413"/>
          <ac:spMkLst>
            <pc:docMk/>
            <pc:sldMk cId="4078106769" sldId="714"/>
            <ac:spMk id="17" creationId="{25CAFC68-B807-734A-BD84-0E5C0896216A}"/>
          </ac:spMkLst>
        </pc:spChg>
        <pc:spChg chg="mod">
          <ac:chgData name="Cors, Kristina {Ruhlman} (LARC-H1)[LAMPS 2]" userId="49bfffc6-7af0-4810-aaa0-747664fdb1f8" providerId="ADAL" clId="{7EC8D3E7-1606-FD41-A904-C00D13EA30CC}" dt="2020-08-18T01:00:51.336" v="413"/>
          <ac:spMkLst>
            <pc:docMk/>
            <pc:sldMk cId="4078106769" sldId="714"/>
            <ac:spMk id="18" creationId="{13D5BEC0-ED84-E645-AB5E-40BDC4C29684}"/>
          </ac:spMkLst>
        </pc:spChg>
        <pc:picChg chg="del">
          <ac:chgData name="Cors, Kristina {Ruhlman} (LARC-H1)[LAMPS 2]" userId="49bfffc6-7af0-4810-aaa0-747664fdb1f8" providerId="ADAL" clId="{7EC8D3E7-1606-FD41-A904-C00D13EA30CC}" dt="2020-08-18T02:10:43.703" v="1206" actId="478"/>
          <ac:picMkLst>
            <pc:docMk/>
            <pc:sldMk cId="4078106769" sldId="714"/>
            <ac:picMk id="7" creationId="{3572C52E-687E-2C44-A532-68FE8199FB7C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30:55.603" v="1308" actId="1076"/>
          <ac:picMkLst>
            <pc:docMk/>
            <pc:sldMk cId="4078106769" sldId="714"/>
            <ac:picMk id="14" creationId="{9BF5FA8F-076E-C04E-89F0-26E616AB06A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35:07.711" v="1324" actId="1035"/>
          <ac:picMkLst>
            <pc:docMk/>
            <pc:sldMk cId="4078106769" sldId="714"/>
            <ac:picMk id="19" creationId="{E44F68C0-8F1D-D243-B6A5-E8EE782667E2}"/>
          </ac:picMkLst>
        </pc:picChg>
      </pc:sldChg>
      <pc:sldChg chg="addSp delSp add del mod">
        <pc:chgData name="Cors, Kristina {Ruhlman} (LARC-H1)[LAMPS 2]" userId="49bfffc6-7af0-4810-aaa0-747664fdb1f8" providerId="ADAL" clId="{7EC8D3E7-1606-FD41-A904-C00D13EA30CC}" dt="2020-08-18T00:53:19.226" v="206"/>
        <pc:sldMkLst>
          <pc:docMk/>
          <pc:sldMk cId="734340552" sldId="715"/>
        </pc:sldMkLst>
        <pc:spChg chg="add del">
          <ac:chgData name="Cors, Kristina {Ruhlman} (LARC-H1)[LAMPS 2]" userId="49bfffc6-7af0-4810-aaa0-747664fdb1f8" providerId="ADAL" clId="{7EC8D3E7-1606-FD41-A904-C00D13EA30CC}" dt="2020-08-18T00:53:16.688" v="205" actId="478"/>
          <ac:spMkLst>
            <pc:docMk/>
            <pc:sldMk cId="734340552" sldId="715"/>
            <ac:spMk id="47" creationId="{ADF658BB-0F25-1D4B-B02E-96D736C1D33A}"/>
          </ac:spMkLst>
        </pc:spChg>
        <pc:spChg chg="add del">
          <ac:chgData name="Cors, Kristina {Ruhlman} (LARC-H1)[LAMPS 2]" userId="49bfffc6-7af0-4810-aaa0-747664fdb1f8" providerId="ADAL" clId="{7EC8D3E7-1606-FD41-A904-C00D13EA30CC}" dt="2020-08-18T00:53:11.129" v="204" actId="478"/>
          <ac:spMkLst>
            <pc:docMk/>
            <pc:sldMk cId="734340552" sldId="715"/>
            <ac:spMk id="52" creationId="{E8E68A2A-3284-A34A-8808-9931951D4F67}"/>
          </ac:spMkLst>
        </pc:spChg>
        <pc:spChg chg="add del">
          <ac:chgData name="Cors, Kristina {Ruhlman} (LARC-H1)[LAMPS 2]" userId="49bfffc6-7af0-4810-aaa0-747664fdb1f8" providerId="ADAL" clId="{7EC8D3E7-1606-FD41-A904-C00D13EA30CC}" dt="2020-08-18T00:53:11.129" v="204" actId="478"/>
          <ac:spMkLst>
            <pc:docMk/>
            <pc:sldMk cId="734340552" sldId="715"/>
            <ac:spMk id="54" creationId="{80C00BF7-ED89-0743-8314-3A6762CAA20B}"/>
          </ac:spMkLst>
        </pc:spChg>
        <pc:spChg chg="add del">
          <ac:chgData name="Cors, Kristina {Ruhlman} (LARC-H1)[LAMPS 2]" userId="49bfffc6-7af0-4810-aaa0-747664fdb1f8" providerId="ADAL" clId="{7EC8D3E7-1606-FD41-A904-C00D13EA30CC}" dt="2020-08-18T00:53:11.129" v="204" actId="478"/>
          <ac:spMkLst>
            <pc:docMk/>
            <pc:sldMk cId="734340552" sldId="715"/>
            <ac:spMk id="56" creationId="{75AF02CE-A50E-5947-AC9A-ACCB75050BF8}"/>
          </ac:spMkLst>
        </pc:spChg>
        <pc:grpChg chg="add del">
          <ac:chgData name="Cors, Kristina {Ruhlman} (LARC-H1)[LAMPS 2]" userId="49bfffc6-7af0-4810-aaa0-747664fdb1f8" providerId="ADAL" clId="{7EC8D3E7-1606-FD41-A904-C00D13EA30CC}" dt="2020-08-18T00:53:11.129" v="204" actId="478"/>
          <ac:grpSpMkLst>
            <pc:docMk/>
            <pc:sldMk cId="734340552" sldId="715"/>
            <ac:grpSpMk id="16" creationId="{16536FB1-530F-3B4C-A702-4BB4AFEC348D}"/>
          </ac:grpSpMkLst>
        </pc:grpChg>
        <pc:grpChg chg="add del">
          <ac:chgData name="Cors, Kristina {Ruhlman} (LARC-H1)[LAMPS 2]" userId="49bfffc6-7af0-4810-aaa0-747664fdb1f8" providerId="ADAL" clId="{7EC8D3E7-1606-FD41-A904-C00D13EA30CC}" dt="2020-08-18T00:53:11.129" v="204" actId="478"/>
          <ac:grpSpMkLst>
            <pc:docMk/>
            <pc:sldMk cId="734340552" sldId="715"/>
            <ac:grpSpMk id="26" creationId="{4B474CF7-6C6C-F24E-A63D-B78F0CF8EDC4}"/>
          </ac:grpSpMkLst>
        </pc:grpChg>
        <pc:grpChg chg="add del">
          <ac:chgData name="Cors, Kristina {Ruhlman} (LARC-H1)[LAMPS 2]" userId="49bfffc6-7af0-4810-aaa0-747664fdb1f8" providerId="ADAL" clId="{7EC8D3E7-1606-FD41-A904-C00D13EA30CC}" dt="2020-08-18T00:53:11.129" v="204" actId="478"/>
          <ac:grpSpMkLst>
            <pc:docMk/>
            <pc:sldMk cId="734340552" sldId="715"/>
            <ac:grpSpMk id="32" creationId="{97730971-AFEA-E642-85FE-A2B5266C8D25}"/>
          </ac:grpSpMkLst>
        </pc:grpChg>
        <pc:grpChg chg="add del">
          <ac:chgData name="Cors, Kristina {Ruhlman} (LARC-H1)[LAMPS 2]" userId="49bfffc6-7af0-4810-aaa0-747664fdb1f8" providerId="ADAL" clId="{7EC8D3E7-1606-FD41-A904-C00D13EA30CC}" dt="2020-08-18T00:53:11.129" v="204" actId="478"/>
          <ac:grpSpMkLst>
            <pc:docMk/>
            <pc:sldMk cId="734340552" sldId="715"/>
            <ac:grpSpMk id="38" creationId="{B880FD33-7376-1244-AC83-004B069D5277}"/>
          </ac:grpSpMkLst>
        </pc:grpChg>
        <pc:picChg chg="add del">
          <ac:chgData name="Cors, Kristina {Ruhlman} (LARC-H1)[LAMPS 2]" userId="49bfffc6-7af0-4810-aaa0-747664fdb1f8" providerId="ADAL" clId="{7EC8D3E7-1606-FD41-A904-C00D13EA30CC}" dt="2020-08-18T00:53:11.129" v="204" actId="478"/>
          <ac:picMkLst>
            <pc:docMk/>
            <pc:sldMk cId="734340552" sldId="715"/>
            <ac:picMk id="28" creationId="{815395B3-0AFE-9847-9966-014500D1CD01}"/>
          </ac:picMkLst>
        </pc:picChg>
        <pc:picChg chg="add del">
          <ac:chgData name="Cors, Kristina {Ruhlman} (LARC-H1)[LAMPS 2]" userId="49bfffc6-7af0-4810-aaa0-747664fdb1f8" providerId="ADAL" clId="{7EC8D3E7-1606-FD41-A904-C00D13EA30CC}" dt="2020-08-18T00:53:11.129" v="204" actId="478"/>
          <ac:picMkLst>
            <pc:docMk/>
            <pc:sldMk cId="734340552" sldId="715"/>
            <ac:picMk id="50" creationId="{DBCE5468-7191-C84C-A762-6D555C5CC11C}"/>
          </ac:picMkLst>
        </pc:picChg>
        <pc:picChg chg="add del">
          <ac:chgData name="Cors, Kristina {Ruhlman} (LARC-H1)[LAMPS 2]" userId="49bfffc6-7af0-4810-aaa0-747664fdb1f8" providerId="ADAL" clId="{7EC8D3E7-1606-FD41-A904-C00D13EA30CC}" dt="2020-08-18T00:53:11.129" v="204" actId="478"/>
          <ac:picMkLst>
            <pc:docMk/>
            <pc:sldMk cId="734340552" sldId="715"/>
            <ac:picMk id="53" creationId="{B3467062-FB9C-ED45-9BEE-D1F209D50D1B}"/>
          </ac:picMkLst>
        </pc:picChg>
        <pc:picChg chg="add del">
          <ac:chgData name="Cors, Kristina {Ruhlman} (LARC-H1)[LAMPS 2]" userId="49bfffc6-7af0-4810-aaa0-747664fdb1f8" providerId="ADAL" clId="{7EC8D3E7-1606-FD41-A904-C00D13EA30CC}" dt="2020-08-18T00:53:11.129" v="204" actId="478"/>
          <ac:picMkLst>
            <pc:docMk/>
            <pc:sldMk cId="734340552" sldId="715"/>
            <ac:picMk id="55" creationId="{223CF7EB-F0C0-794A-8A55-25C125AC5679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02:24.683" v="1135"/>
        <pc:sldMkLst>
          <pc:docMk/>
          <pc:sldMk cId="1293994828" sldId="715"/>
        </pc:sldMkLst>
        <pc:spChg chg="add mod">
          <ac:chgData name="Cors, Kristina {Ruhlman} (LARC-H1)[LAMPS 2]" userId="49bfffc6-7af0-4810-aaa0-747664fdb1f8" providerId="ADAL" clId="{7EC8D3E7-1606-FD41-A904-C00D13EA30CC}" dt="2020-08-18T02:02:24.683" v="1135"/>
          <ac:spMkLst>
            <pc:docMk/>
            <pc:sldMk cId="1293994828" sldId="715"/>
            <ac:spMk id="29" creationId="{860D26F8-244D-4C4D-A8F7-38B6C381EFF6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2:23.996" v="1134" actId="478"/>
          <ac:spMkLst>
            <pc:docMk/>
            <pc:sldMk cId="1293994828" sldId="715"/>
            <ac:spMk id="34" creationId="{343FE2CD-9903-4D42-9E75-3212BA41CE1B}"/>
          </ac:spMkLst>
        </pc:spChg>
      </pc:sldChg>
      <pc:sldChg chg="addSp delSp modSp add del mod ord">
        <pc:chgData name="Cors, Kristina {Ruhlman} (LARC-H1)[LAMPS 2]" userId="49bfffc6-7af0-4810-aaa0-747664fdb1f8" providerId="ADAL" clId="{7EC8D3E7-1606-FD41-A904-C00D13EA30CC}" dt="2020-08-18T01:14:29.939" v="479" actId="2696"/>
        <pc:sldMkLst>
          <pc:docMk/>
          <pc:sldMk cId="8240425" sldId="716"/>
        </pc:sldMkLst>
        <pc:spChg chg="del">
          <ac:chgData name="Cors, Kristina {Ruhlman} (LARC-H1)[LAMPS 2]" userId="49bfffc6-7af0-4810-aaa0-747664fdb1f8" providerId="ADAL" clId="{7EC8D3E7-1606-FD41-A904-C00D13EA30CC}" dt="2020-08-18T01:12:56.736" v="472" actId="478"/>
          <ac:spMkLst>
            <pc:docMk/>
            <pc:sldMk cId="8240425" sldId="716"/>
            <ac:spMk id="6" creationId="{B7B5699C-0C07-9047-9A72-E5B78117C015}"/>
          </ac:spMkLst>
        </pc:spChg>
        <pc:spChg chg="del">
          <ac:chgData name="Cors, Kristina {Ruhlman} (LARC-H1)[LAMPS 2]" userId="49bfffc6-7af0-4810-aaa0-747664fdb1f8" providerId="ADAL" clId="{7EC8D3E7-1606-FD41-A904-C00D13EA30CC}" dt="2020-08-18T01:12:59.489" v="473" actId="478"/>
          <ac:spMkLst>
            <pc:docMk/>
            <pc:sldMk cId="8240425" sldId="716"/>
            <ac:spMk id="11" creationId="{CC65B867-721F-9D46-BE90-3396F5139D5D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12" creationId="{9270AF2E-768B-6D45-8E06-7CFDCE6E0922}"/>
          </ac:spMkLst>
        </pc:spChg>
        <pc:spChg chg="mod">
          <ac:chgData name="Cors, Kristina {Ruhlman} (LARC-H1)[LAMPS 2]" userId="49bfffc6-7af0-4810-aaa0-747664fdb1f8" providerId="ADAL" clId="{7EC8D3E7-1606-FD41-A904-C00D13EA30CC}" dt="2020-08-18T01:12:54.310" v="471" actId="6549"/>
          <ac:spMkLst>
            <pc:docMk/>
            <pc:sldMk cId="8240425" sldId="716"/>
            <ac:spMk id="13" creationId="{61F963EE-A9A0-5A4C-B293-E12CB07E7400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14" creationId="{C0CD37FB-7518-6F40-BE61-BCA2B2187DD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15" creationId="{706B3D96-B0A1-264A-A427-36FCD742CF34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17" creationId="{F197EFF8-ED5F-D941-8B96-BA1C394D283B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18" creationId="{A3039172-6095-3E4C-B7EA-D1F2998D2841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19" creationId="{B60BF23D-D881-E546-9DD9-DAC4B5539128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20" creationId="{CF59ABBB-F369-C647-A298-388662662CAE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21" creationId="{39A91540-DEA4-6F4E-94E1-70B27DEF9F48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22" creationId="{54C29568-88E2-B84E-869F-17B0773BACD1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17.541" v="475"/>
          <ac:spMkLst>
            <pc:docMk/>
            <pc:sldMk cId="8240425" sldId="716"/>
            <ac:spMk id="23" creationId="{3BE00D5A-EC12-EC43-8A20-E2E36FE59149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3:58.176" v="478" actId="478"/>
          <ac:spMkLst>
            <pc:docMk/>
            <pc:sldMk cId="8240425" sldId="716"/>
            <ac:spMk id="25" creationId="{82A9CC37-E87B-B049-BB55-D5E547B8913F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27" creationId="{B3992B8B-9F65-1940-9625-F047D59A5E3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28" creationId="{D586B88A-D240-764A-89EA-B3FC0EC10D79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29" creationId="{59F7532B-5430-4740-9F46-F3D2CDCE1DB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0" creationId="{AEE6052D-BDA6-AD49-94AD-57178FE330E9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1" creationId="{59468291-4403-8E49-9A03-F26D50A39CF9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2" creationId="{0CE27382-40EE-FA4C-87BC-C17D4488AFA4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3" creationId="{6DD324E1-3977-6A47-8123-DF03C02D162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4" creationId="{EACDCAD9-E2CD-7B49-B9F1-4529A03849D8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5" creationId="{93606A80-70D0-B949-8F8C-7273CC2A0B99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3:51.685" v="477"/>
          <ac:spMkLst>
            <pc:docMk/>
            <pc:sldMk cId="8240425" sldId="716"/>
            <ac:spMk id="36" creationId="{51F003E2-0FE2-074F-B0A0-113D154BB013}"/>
          </ac:spMkLst>
        </pc:spChg>
        <pc:graphicFrameChg chg="add mod">
          <ac:chgData name="Cors, Kristina {Ruhlman} (LARC-H1)[LAMPS 2]" userId="49bfffc6-7af0-4810-aaa0-747664fdb1f8" providerId="ADAL" clId="{7EC8D3E7-1606-FD41-A904-C00D13EA30CC}" dt="2020-08-18T01:13:51.685" v="477"/>
          <ac:graphicFrameMkLst>
            <pc:docMk/>
            <pc:sldMk cId="8240425" sldId="716"/>
            <ac:graphicFrameMk id="26" creationId="{9D354BA8-91B8-3A46-B12B-272431D7F64B}"/>
          </ac:graphicFrameMkLst>
        </pc:graphicFrameChg>
        <pc:cxnChg chg="add del mod">
          <ac:chgData name="Cors, Kristina {Ruhlman} (LARC-H1)[LAMPS 2]" userId="49bfffc6-7af0-4810-aaa0-747664fdb1f8" providerId="ADAL" clId="{7EC8D3E7-1606-FD41-A904-C00D13EA30CC}" dt="2020-08-18T01:13:17.541" v="475"/>
          <ac:cxnSpMkLst>
            <pc:docMk/>
            <pc:sldMk cId="8240425" sldId="716"/>
            <ac:cxnSpMk id="24" creationId="{1156B343-7296-374C-AA29-098C68E1C08E}"/>
          </ac:cxnSpMkLst>
        </pc:cxnChg>
        <pc:cxnChg chg="add mod">
          <ac:chgData name="Cors, Kristina {Ruhlman} (LARC-H1)[LAMPS 2]" userId="49bfffc6-7af0-4810-aaa0-747664fdb1f8" providerId="ADAL" clId="{7EC8D3E7-1606-FD41-A904-C00D13EA30CC}" dt="2020-08-18T01:13:51.685" v="477"/>
          <ac:cxnSpMkLst>
            <pc:docMk/>
            <pc:sldMk cId="8240425" sldId="716"/>
            <ac:cxnSpMk id="37" creationId="{729CECAC-0FCE-C748-8719-CFE185AD5B20}"/>
          </ac:cxnSpMkLst>
        </pc:cxnChg>
      </pc:sldChg>
      <pc:sldChg chg="addSp delSp modSp add mod">
        <pc:chgData name="Cors, Kristina {Ruhlman} (LARC-H1)[LAMPS 2]" userId="49bfffc6-7af0-4810-aaa0-747664fdb1f8" providerId="ADAL" clId="{7EC8D3E7-1606-FD41-A904-C00D13EA30CC}" dt="2020-08-18T02:02:53.490" v="1139"/>
        <pc:sldMkLst>
          <pc:docMk/>
          <pc:sldMk cId="664712948" sldId="716"/>
        </pc:sldMkLst>
        <pc:spChg chg="add mod">
          <ac:chgData name="Cors, Kristina {Ruhlman} (LARC-H1)[LAMPS 2]" userId="49bfffc6-7af0-4810-aaa0-747664fdb1f8" providerId="ADAL" clId="{7EC8D3E7-1606-FD41-A904-C00D13EA30CC}" dt="2020-08-18T01:15:07.421" v="486"/>
          <ac:spMkLst>
            <pc:docMk/>
            <pc:sldMk cId="664712948" sldId="716"/>
            <ac:spMk id="10" creationId="{C25FDDB9-10E3-D74A-8092-17A816D756CA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5:42.542" v="493"/>
          <ac:spMkLst>
            <pc:docMk/>
            <pc:sldMk cId="664712948" sldId="716"/>
            <ac:spMk id="11" creationId="{9EC859C4-20F9-3743-864B-BCAD7BD5A149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15:42.542" v="493"/>
          <ac:spMkLst>
            <pc:docMk/>
            <pc:sldMk cId="664712948" sldId="716"/>
            <ac:spMk id="12" creationId="{9C868702-59B7-8549-BF5B-0F51104131F8}"/>
          </ac:spMkLst>
        </pc:spChg>
        <pc:spChg chg="mod">
          <ac:chgData name="Cors, Kristina {Ruhlman} (LARC-H1)[LAMPS 2]" userId="49bfffc6-7af0-4810-aaa0-747664fdb1f8" providerId="ADAL" clId="{7EC8D3E7-1606-FD41-A904-C00D13EA30CC}" dt="2020-08-18T01:15:42.542" v="493"/>
          <ac:spMkLst>
            <pc:docMk/>
            <pc:sldMk cId="664712948" sldId="716"/>
            <ac:spMk id="13" creationId="{2704352C-1E31-5542-95C8-6912F9E7DB5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15" creationId="{57DB75D8-D6E9-8641-9835-2355B1A39652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16" creationId="{D67BE889-D372-394F-833C-12533C47079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17" creationId="{F2F17580-DB65-5E44-A015-BD6506DF82C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18" creationId="{E67FBB62-F56F-0349-887F-FC30075A1CB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19" creationId="{3EF8C293-F68B-C04D-845A-39D6CAAFCA0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20" creationId="{B23B4962-EE8B-7A4D-B8BC-9210F4A1712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21" creationId="{ECB6FECC-0AAF-1740-BBCC-0D2CB18CA2F2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22" creationId="{E2672CDB-1361-2247-A653-8E74F2D7F80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23" creationId="{52D95F97-7B8F-724F-B7B2-F8029A5D056B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17:26.237" v="509" actId="164"/>
          <ac:spMkLst>
            <pc:docMk/>
            <pc:sldMk cId="664712948" sldId="716"/>
            <ac:spMk id="24" creationId="{E146B621-2531-214C-BC5C-75BD32B0AC8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2:53.490" v="1139"/>
          <ac:spMkLst>
            <pc:docMk/>
            <pc:sldMk cId="664712948" sldId="716"/>
            <ac:spMk id="26" creationId="{55B1CDEA-125B-434A-8FEC-FD385F10E3C7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2:52.988" v="1138" actId="478"/>
          <ac:spMkLst>
            <pc:docMk/>
            <pc:sldMk cId="664712948" sldId="716"/>
            <ac:spMk id="34" creationId="{343FE2CD-9903-4D42-9E75-3212BA41CE1B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1:15:09.999" v="487" actId="478"/>
          <ac:spMkLst>
            <pc:docMk/>
            <pc:sldMk cId="664712948" sldId="716"/>
            <ac:spMk id="61" creationId="{B2084C73-D1BA-2643-86C8-5A099285ED56}"/>
          </ac:spMkLst>
        </pc:spChg>
        <pc:spChg chg="del">
          <ac:chgData name="Cors, Kristina {Ruhlman} (LARC-H1)[LAMPS 2]" userId="49bfffc6-7af0-4810-aaa0-747664fdb1f8" providerId="ADAL" clId="{7EC8D3E7-1606-FD41-A904-C00D13EA30CC}" dt="2020-08-18T01:15:28.714" v="491" actId="478"/>
          <ac:spMkLst>
            <pc:docMk/>
            <pc:sldMk cId="664712948" sldId="716"/>
            <ac:spMk id="68" creationId="{A106A821-4DD9-5842-8B18-6E84B06C9AA9}"/>
          </ac:spMkLst>
        </pc:spChg>
        <pc:grpChg chg="add mod">
          <ac:chgData name="Cors, Kristina {Ruhlman} (LARC-H1)[LAMPS 2]" userId="49bfffc6-7af0-4810-aaa0-747664fdb1f8" providerId="ADAL" clId="{7EC8D3E7-1606-FD41-A904-C00D13EA30CC}" dt="2020-08-18T01:17:38.036" v="511" actId="14100"/>
          <ac:grpSpMkLst>
            <pc:docMk/>
            <pc:sldMk cId="664712948" sldId="716"/>
            <ac:grpSpMk id="2" creationId="{A16F9A77-AFC5-9C47-A7E8-4EECBB256123}"/>
          </ac:grpSpMkLst>
        </pc:grpChg>
        <pc:graphicFrameChg chg="add mod">
          <ac:chgData name="Cors, Kristina {Ruhlman} (LARC-H1)[LAMPS 2]" userId="49bfffc6-7af0-4810-aaa0-747664fdb1f8" providerId="ADAL" clId="{7EC8D3E7-1606-FD41-A904-C00D13EA30CC}" dt="2020-08-18T01:17:26.237" v="509" actId="164"/>
          <ac:graphicFrameMkLst>
            <pc:docMk/>
            <pc:sldMk cId="664712948" sldId="716"/>
            <ac:graphicFrameMk id="14" creationId="{1CDE876B-2012-464C-A1FB-6077850000BD}"/>
          </ac:graphicFrameMkLst>
        </pc:graphicFrameChg>
        <pc:picChg chg="del">
          <ac:chgData name="Cors, Kristina {Ruhlman} (LARC-H1)[LAMPS 2]" userId="49bfffc6-7af0-4810-aaa0-747664fdb1f8" providerId="ADAL" clId="{7EC8D3E7-1606-FD41-A904-C00D13EA30CC}" dt="2020-08-18T01:14:35.618" v="481" actId="478"/>
          <ac:picMkLst>
            <pc:docMk/>
            <pc:sldMk cId="664712948" sldId="716"/>
            <ac:picMk id="29" creationId="{111527E9-9A19-6C4F-BC0E-379D143BA601}"/>
          </ac:picMkLst>
        </pc:picChg>
        <pc:cxnChg chg="add mod">
          <ac:chgData name="Cors, Kristina {Ruhlman} (LARC-H1)[LAMPS 2]" userId="49bfffc6-7af0-4810-aaa0-747664fdb1f8" providerId="ADAL" clId="{7EC8D3E7-1606-FD41-A904-C00D13EA30CC}" dt="2020-08-18T01:17:26.237" v="509" actId="164"/>
          <ac:cxnSpMkLst>
            <pc:docMk/>
            <pc:sldMk cId="664712948" sldId="716"/>
            <ac:cxnSpMk id="25" creationId="{BE4C22D7-9696-554A-996A-3F09B4C1FFB6}"/>
          </ac:cxnSpMkLst>
        </pc:cxnChg>
      </pc:sldChg>
      <pc:sldChg chg="addSp delSp modSp add mod">
        <pc:chgData name="Cors, Kristina {Ruhlman} (LARC-H1)[LAMPS 2]" userId="49bfffc6-7af0-4810-aaa0-747664fdb1f8" providerId="ADAL" clId="{7EC8D3E7-1606-FD41-A904-C00D13EA30CC}" dt="2020-08-18T02:31:38.664" v="1310" actId="12"/>
        <pc:sldMkLst>
          <pc:docMk/>
          <pc:sldMk cId="2594704938" sldId="717"/>
        </pc:sldMkLst>
        <pc:spChg chg="add mod">
          <ac:chgData name="Cors, Kristina {Ruhlman} (LARC-H1)[LAMPS 2]" userId="49bfffc6-7af0-4810-aaa0-747664fdb1f8" providerId="ADAL" clId="{7EC8D3E7-1606-FD41-A904-C00D13EA30CC}" dt="2020-08-18T01:19:49.332" v="529" actId="6549"/>
          <ac:spMkLst>
            <pc:docMk/>
            <pc:sldMk cId="2594704938" sldId="717"/>
            <ac:spMk id="10" creationId="{B6C2CED8-F2B2-494C-91A5-5E673AEA243C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1:38.664" v="1310" actId="12"/>
          <ac:spMkLst>
            <pc:docMk/>
            <pc:sldMk cId="2594704938" sldId="717"/>
            <ac:spMk id="11" creationId="{C09A9258-C566-D94D-AB5E-A1E93152AE77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22:29.330" v="547" actId="2711"/>
          <ac:spMkLst>
            <pc:docMk/>
            <pc:sldMk cId="2594704938" sldId="717"/>
            <ac:spMk id="13" creationId="{E508B544-F9CF-AD42-9C95-BAE8035E2FBF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3:00.091" v="1141"/>
          <ac:spMkLst>
            <pc:docMk/>
            <pc:sldMk cId="2594704938" sldId="717"/>
            <ac:spMk id="14" creationId="{E4946C36-2BA7-1D42-BAA0-EE17CFBB7635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4:55.552" v="1158"/>
          <ac:spMkLst>
            <pc:docMk/>
            <pc:sldMk cId="2594704938" sldId="717"/>
            <ac:spMk id="15" creationId="{F1D65F21-53B4-6447-92AF-D56A88F8F827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4:55.552" v="1158"/>
          <ac:spMkLst>
            <pc:docMk/>
            <pc:sldMk cId="2594704938" sldId="717"/>
            <ac:spMk id="16" creationId="{B0BB7D4F-62D5-FE49-A2E2-B76F12007672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2:59.644" v="1140" actId="478"/>
          <ac:spMkLst>
            <pc:docMk/>
            <pc:sldMk cId="2594704938" sldId="717"/>
            <ac:spMk id="34" creationId="{343FE2CD-9903-4D42-9E75-3212BA41CE1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22:36.440" v="549" actId="20577"/>
          <ac:spMkLst>
            <pc:docMk/>
            <pc:sldMk cId="2594704938" sldId="717"/>
            <ac:spMk id="61" creationId="{B2084C73-D1BA-2643-86C8-5A099285ED56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4:55.552" v="1158"/>
          <ac:spMkLst>
            <pc:docMk/>
            <pc:sldMk cId="2594704938" sldId="717"/>
            <ac:spMk id="68" creationId="{A106A821-4DD9-5842-8B18-6E84B06C9AA9}"/>
          </ac:spMkLst>
        </pc:spChg>
        <pc:picChg chg="add mod modCrop">
          <ac:chgData name="Cors, Kristina {Ruhlman} (LARC-H1)[LAMPS 2]" userId="49bfffc6-7af0-4810-aaa0-747664fdb1f8" providerId="ADAL" clId="{7EC8D3E7-1606-FD41-A904-C00D13EA30CC}" dt="2020-08-18T01:22:19.919" v="546" actId="732"/>
          <ac:picMkLst>
            <pc:docMk/>
            <pc:sldMk cId="2594704938" sldId="717"/>
            <ac:picMk id="12" creationId="{091C6302-AE6E-694F-A9E3-CC1761DA9713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18:25.444" v="514" actId="478"/>
          <ac:picMkLst>
            <pc:docMk/>
            <pc:sldMk cId="2594704938" sldId="717"/>
            <ac:picMk id="29" creationId="{111527E9-9A19-6C4F-BC0E-379D143BA601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32:06.671" v="1314" actId="1076"/>
        <pc:sldMkLst>
          <pc:docMk/>
          <pc:sldMk cId="794557368" sldId="718"/>
        </pc:sldMkLst>
        <pc:spChg chg="add del">
          <ac:chgData name="Cors, Kristina {Ruhlman} (LARC-H1)[LAMPS 2]" userId="49bfffc6-7af0-4810-aaa0-747664fdb1f8" providerId="ADAL" clId="{7EC8D3E7-1606-FD41-A904-C00D13EA30CC}" dt="2020-08-18T01:23:54.077" v="560"/>
          <ac:spMkLst>
            <pc:docMk/>
            <pc:sldMk cId="794557368" sldId="718"/>
            <ac:spMk id="2" creationId="{D0D0B6EB-1E0E-3E4A-A878-576AE92DDCE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31:16.479" v="655" actId="14100"/>
          <ac:spMkLst>
            <pc:docMk/>
            <pc:sldMk cId="794557368" sldId="718"/>
            <ac:spMk id="3" creationId="{46B2D85C-FE13-CF46-B9D8-03EB023B43A7}"/>
          </ac:spMkLst>
        </pc:spChg>
        <pc:spChg chg="del">
          <ac:chgData name="Cors, Kristina {Ruhlman} (LARC-H1)[LAMPS 2]" userId="49bfffc6-7af0-4810-aaa0-747664fdb1f8" providerId="ADAL" clId="{7EC8D3E7-1606-FD41-A904-C00D13EA30CC}" dt="2020-08-18T01:23:37.722" v="558" actId="478"/>
          <ac:spMkLst>
            <pc:docMk/>
            <pc:sldMk cId="794557368" sldId="718"/>
            <ac:spMk id="10" creationId="{B6C2CED8-F2B2-494C-91A5-5E673AEA243C}"/>
          </ac:spMkLst>
        </pc:spChg>
        <pc:spChg chg="del">
          <ac:chgData name="Cors, Kristina {Ruhlman} (LARC-H1)[LAMPS 2]" userId="49bfffc6-7af0-4810-aaa0-747664fdb1f8" providerId="ADAL" clId="{7EC8D3E7-1606-FD41-A904-C00D13EA30CC}" dt="2020-08-18T01:24:24.034" v="564" actId="478"/>
          <ac:spMkLst>
            <pc:docMk/>
            <pc:sldMk cId="794557368" sldId="718"/>
            <ac:spMk id="11" creationId="{C09A9258-C566-D94D-AB5E-A1E93152AE77}"/>
          </ac:spMkLst>
        </pc:spChg>
        <pc:spChg chg="del">
          <ac:chgData name="Cors, Kristina {Ruhlman} (LARC-H1)[LAMPS 2]" userId="49bfffc6-7af0-4810-aaa0-747664fdb1f8" providerId="ADAL" clId="{7EC8D3E7-1606-FD41-A904-C00D13EA30CC}" dt="2020-08-18T01:24:27.098" v="566" actId="478"/>
          <ac:spMkLst>
            <pc:docMk/>
            <pc:sldMk cId="794557368" sldId="718"/>
            <ac:spMk id="13" creationId="{E508B544-F9CF-AD42-9C95-BAE8035E2FBF}"/>
          </ac:spMkLst>
        </pc:spChg>
        <pc:spChg chg="mod">
          <ac:chgData name="Cors, Kristina {Ruhlman} (LARC-H1)[LAMPS 2]" userId="49bfffc6-7af0-4810-aaa0-747664fdb1f8" providerId="ADAL" clId="{7EC8D3E7-1606-FD41-A904-C00D13EA30CC}" dt="2020-08-18T01:24:04.135" v="563" actId="108"/>
          <ac:spMkLst>
            <pc:docMk/>
            <pc:sldMk cId="794557368" sldId="718"/>
            <ac:spMk id="14" creationId="{CEF4BA24-C27B-FA4A-95A2-05AF2EE1291A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1:23:56.370" v="561" actId="478"/>
          <ac:spMkLst>
            <pc:docMk/>
            <pc:sldMk cId="794557368" sldId="718"/>
            <ac:spMk id="15" creationId="{4E7D9A68-2C4E-DF44-88B5-E30CE587C203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1:23:57.642" v="562" actId="478"/>
          <ac:spMkLst>
            <pc:docMk/>
            <pc:sldMk cId="794557368" sldId="718"/>
            <ac:spMk id="16" creationId="{28A09BCC-C039-3545-8746-C16D596A1E9B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2:01.919" v="1313" actId="122"/>
          <ac:spMkLst>
            <pc:docMk/>
            <pc:sldMk cId="794557368" sldId="718"/>
            <ac:spMk id="17" creationId="{222AEDC1-5487-4747-ABF8-C874A1F95BAB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2:06.671" v="1314" actId="1076"/>
          <ac:spMkLst>
            <pc:docMk/>
            <pc:sldMk cId="794557368" sldId="718"/>
            <ac:spMk id="19" creationId="{FEB49C79-2FC5-A54B-9773-42600B9AA68E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2:01.919" v="1313" actId="122"/>
          <ac:spMkLst>
            <pc:docMk/>
            <pc:sldMk cId="794557368" sldId="718"/>
            <ac:spMk id="20" creationId="{46D075C5-C6A9-324C-9ACC-A34ECE9461BB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30:26.887" v="633" actId="552"/>
          <ac:spMkLst>
            <pc:docMk/>
            <pc:sldMk cId="794557368" sldId="718"/>
            <ac:spMk id="23" creationId="{BE9E0074-54B4-D54F-A18F-0367F7D4B2E5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30:37.542" v="639" actId="1037"/>
          <ac:spMkLst>
            <pc:docMk/>
            <pc:sldMk cId="794557368" sldId="718"/>
            <ac:spMk id="24" creationId="{6B91C82B-9360-8543-908A-124D736983E0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3:05.640" v="1143"/>
          <ac:spMkLst>
            <pc:docMk/>
            <pc:sldMk cId="794557368" sldId="718"/>
            <ac:spMk id="25" creationId="{135A639B-5922-744B-882D-C502F86D05BD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3:05.156" v="1142" actId="478"/>
          <ac:spMkLst>
            <pc:docMk/>
            <pc:sldMk cId="794557368" sldId="718"/>
            <ac:spMk id="34" creationId="{343FE2CD-9903-4D42-9E75-3212BA41CE1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23:28.900" v="557" actId="6549"/>
          <ac:spMkLst>
            <pc:docMk/>
            <pc:sldMk cId="794557368" sldId="718"/>
            <ac:spMk id="61" creationId="{B2084C73-D1BA-2643-86C8-5A099285ED56}"/>
          </ac:spMkLst>
        </pc:spChg>
        <pc:spChg chg="del">
          <ac:chgData name="Cors, Kristina {Ruhlman} (LARC-H1)[LAMPS 2]" userId="49bfffc6-7af0-4810-aaa0-747664fdb1f8" providerId="ADAL" clId="{7EC8D3E7-1606-FD41-A904-C00D13EA30CC}" dt="2020-08-18T01:23:54.077" v="560"/>
          <ac:spMkLst>
            <pc:docMk/>
            <pc:sldMk cId="794557368" sldId="718"/>
            <ac:spMk id="68" creationId="{A106A821-4DD9-5842-8B18-6E84B06C9AA9}"/>
          </ac:spMkLst>
        </pc:spChg>
        <pc:picChg chg="del">
          <ac:chgData name="Cors, Kristina {Ruhlman} (LARC-H1)[LAMPS 2]" userId="49bfffc6-7af0-4810-aaa0-747664fdb1f8" providerId="ADAL" clId="{7EC8D3E7-1606-FD41-A904-C00D13EA30CC}" dt="2020-08-18T01:24:24.689" v="565" actId="478"/>
          <ac:picMkLst>
            <pc:docMk/>
            <pc:sldMk cId="794557368" sldId="718"/>
            <ac:picMk id="12" creationId="{091C6302-AE6E-694F-A9E3-CC1761DA971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29:13.668" v="614" actId="1036"/>
          <ac:picMkLst>
            <pc:docMk/>
            <pc:sldMk cId="794557368" sldId="718"/>
            <ac:picMk id="18" creationId="{274AD5A2-4887-9C46-96A8-36511E4A9084}"/>
          </ac:picMkLst>
        </pc:picChg>
        <pc:picChg chg="add mod modCrop">
          <ac:chgData name="Cors, Kristina {Ruhlman} (LARC-H1)[LAMPS 2]" userId="49bfffc6-7af0-4810-aaa0-747664fdb1f8" providerId="ADAL" clId="{7EC8D3E7-1606-FD41-A904-C00D13EA30CC}" dt="2020-08-18T01:31:18.877" v="660" actId="1035"/>
          <ac:picMkLst>
            <pc:docMk/>
            <pc:sldMk cId="794557368" sldId="718"/>
            <ac:picMk id="21" creationId="{E504D345-ED9F-7749-A992-D2A9E191D6C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31:23.270" v="667" actId="1035"/>
          <ac:picMkLst>
            <pc:docMk/>
            <pc:sldMk cId="794557368" sldId="718"/>
            <ac:picMk id="22" creationId="{DEA358C5-C503-1D46-BA6D-8D0A59FC89D9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03:11.078" v="1145"/>
        <pc:sldMkLst>
          <pc:docMk/>
          <pc:sldMk cId="1664691185" sldId="719"/>
        </pc:sldMkLst>
        <pc:spChg chg="del">
          <ac:chgData name="Cors, Kristina {Ruhlman} (LARC-H1)[LAMPS 2]" userId="49bfffc6-7af0-4810-aaa0-747664fdb1f8" providerId="ADAL" clId="{7EC8D3E7-1606-FD41-A904-C00D13EA30CC}" dt="2020-08-18T01:32:42.079" v="677" actId="478"/>
          <ac:spMkLst>
            <pc:docMk/>
            <pc:sldMk cId="1664691185" sldId="719"/>
            <ac:spMk id="3" creationId="{46B2D85C-FE13-CF46-B9D8-03EB023B43A7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2:42.079" v="677" actId="478"/>
          <ac:spMkLst>
            <pc:docMk/>
            <pc:sldMk cId="1664691185" sldId="719"/>
            <ac:spMk id="17" creationId="{222AEDC1-5487-4747-ABF8-C874A1F95BAB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2:42.079" v="677" actId="478"/>
          <ac:spMkLst>
            <pc:docMk/>
            <pc:sldMk cId="1664691185" sldId="719"/>
            <ac:spMk id="19" creationId="{FEB49C79-2FC5-A54B-9773-42600B9AA68E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2:42.079" v="677" actId="478"/>
          <ac:spMkLst>
            <pc:docMk/>
            <pc:sldMk cId="1664691185" sldId="719"/>
            <ac:spMk id="20" creationId="{46D075C5-C6A9-324C-9ACC-A34ECE9461BB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2:42.911" v="678" actId="478"/>
          <ac:spMkLst>
            <pc:docMk/>
            <pc:sldMk cId="1664691185" sldId="719"/>
            <ac:spMk id="23" creationId="{BE9E0074-54B4-D54F-A18F-0367F7D4B2E5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2:42.079" v="677" actId="478"/>
          <ac:spMkLst>
            <pc:docMk/>
            <pc:sldMk cId="1664691185" sldId="719"/>
            <ac:spMk id="24" creationId="{6B91C82B-9360-8543-908A-124D736983E0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33:47.040" v="695" actId="20577"/>
          <ac:spMkLst>
            <pc:docMk/>
            <pc:sldMk cId="1664691185" sldId="719"/>
            <ac:spMk id="26" creationId="{B9C03A21-CA74-B34D-962A-A1A8FED95895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3:11.078" v="1145"/>
          <ac:spMkLst>
            <pc:docMk/>
            <pc:sldMk cId="1664691185" sldId="719"/>
            <ac:spMk id="27" creationId="{3FAD7E37-7389-4A40-B596-938B5A88E09F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3:10.644" v="1144" actId="478"/>
          <ac:spMkLst>
            <pc:docMk/>
            <pc:sldMk cId="1664691185" sldId="719"/>
            <ac:spMk id="34" creationId="{343FE2CD-9903-4D42-9E75-3212BA41CE1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33:14.576" v="685" actId="6549"/>
          <ac:spMkLst>
            <pc:docMk/>
            <pc:sldMk cId="1664691185" sldId="719"/>
            <ac:spMk id="61" creationId="{B2084C73-D1BA-2643-86C8-5A099285ED56}"/>
          </ac:spMkLst>
        </pc:spChg>
        <pc:picChg chg="del">
          <ac:chgData name="Cors, Kristina {Ruhlman} (LARC-H1)[LAMPS 2]" userId="49bfffc6-7af0-4810-aaa0-747664fdb1f8" providerId="ADAL" clId="{7EC8D3E7-1606-FD41-A904-C00D13EA30CC}" dt="2020-08-18T01:32:42.079" v="677" actId="478"/>
          <ac:picMkLst>
            <pc:docMk/>
            <pc:sldMk cId="1664691185" sldId="719"/>
            <ac:picMk id="18" creationId="{274AD5A2-4887-9C46-96A8-36511E4A9084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2:42.079" v="677" actId="478"/>
          <ac:picMkLst>
            <pc:docMk/>
            <pc:sldMk cId="1664691185" sldId="719"/>
            <ac:picMk id="21" creationId="{E504D345-ED9F-7749-A992-D2A9E191D6C4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2:42.079" v="677" actId="478"/>
          <ac:picMkLst>
            <pc:docMk/>
            <pc:sldMk cId="1664691185" sldId="719"/>
            <ac:picMk id="22" creationId="{DEA358C5-C503-1D46-BA6D-8D0A59FC89D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33:57.998" v="698" actId="1076"/>
          <ac:picMkLst>
            <pc:docMk/>
            <pc:sldMk cId="1664691185" sldId="719"/>
            <ac:picMk id="25" creationId="{18635EC9-C6C9-ED4D-AAF2-A683E553BBBA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21:15.069" v="1282" actId="1036"/>
        <pc:sldMkLst>
          <pc:docMk/>
          <pc:sldMk cId="130605675" sldId="720"/>
        </pc:sldMkLst>
        <pc:spChg chg="add del">
          <ac:chgData name="Cors, Kristina {Ruhlman} (LARC-H1)[LAMPS 2]" userId="49bfffc6-7af0-4810-aaa0-747664fdb1f8" providerId="ADAL" clId="{7EC8D3E7-1606-FD41-A904-C00D13EA30CC}" dt="2020-08-18T02:05:19.606" v="1160"/>
          <ac:spMkLst>
            <pc:docMk/>
            <pc:sldMk cId="130605675" sldId="720"/>
            <ac:spMk id="2" creationId="{08671AAD-8036-7545-A6DF-BBC2C969E4E7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3:14.726" v="1147"/>
          <ac:spMkLst>
            <pc:docMk/>
            <pc:sldMk cId="130605675" sldId="720"/>
            <ac:spMk id="10" creationId="{1DDEE7B7-0D28-2641-8834-C26ED4E4850C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5:28.909" v="1163" actId="108"/>
          <ac:spMkLst>
            <pc:docMk/>
            <pc:sldMk cId="130605675" sldId="720"/>
            <ac:spMk id="12" creationId="{1E73A27F-4439-EE4B-83CD-47AC58D3C07E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5:21.701" v="1161" actId="478"/>
          <ac:spMkLst>
            <pc:docMk/>
            <pc:sldMk cId="130605675" sldId="720"/>
            <ac:spMk id="13" creationId="{2062A559-2899-DD4F-A4DD-139B7DEF0055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5:19.606" v="1160"/>
          <ac:spMkLst>
            <pc:docMk/>
            <pc:sldMk cId="130605675" sldId="720"/>
            <ac:spMk id="14" creationId="{CEF4BA24-C27B-FA4A-95A2-05AF2EE1291A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5:23.071" v="1162" actId="478"/>
          <ac:spMkLst>
            <pc:docMk/>
            <pc:sldMk cId="130605675" sldId="720"/>
            <ac:spMk id="15" creationId="{18E7D5B4-44BC-854F-9A7D-ADA51221C955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3:14.284" v="1146" actId="478"/>
          <ac:spMkLst>
            <pc:docMk/>
            <pc:sldMk cId="130605675" sldId="720"/>
            <ac:spMk id="34" creationId="{343FE2CD-9903-4D42-9E75-3212BA41CE1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34:58.902" v="706" actId="108"/>
          <ac:spMkLst>
            <pc:docMk/>
            <pc:sldMk cId="130605675" sldId="720"/>
            <ac:spMk id="61" creationId="{B2084C73-D1BA-2643-86C8-5A099285ED56}"/>
          </ac:spMkLst>
        </pc:spChg>
        <pc:picChg chg="add del mod">
          <ac:chgData name="Cors, Kristina {Ruhlman} (LARC-H1)[LAMPS 2]" userId="49bfffc6-7af0-4810-aaa0-747664fdb1f8" providerId="ADAL" clId="{7EC8D3E7-1606-FD41-A904-C00D13EA30CC}" dt="2020-08-18T02:16:21.536" v="1235" actId="478"/>
          <ac:picMkLst>
            <pc:docMk/>
            <pc:sldMk cId="130605675" sldId="720"/>
            <ac:picMk id="4" creationId="{4D1311DF-DA25-5F43-8202-4BF8DBB87219}"/>
          </ac:picMkLst>
        </pc:picChg>
        <pc:picChg chg="add del mod">
          <ac:chgData name="Cors, Kristina {Ruhlman} (LARC-H1)[LAMPS 2]" userId="49bfffc6-7af0-4810-aaa0-747664fdb1f8" providerId="ADAL" clId="{7EC8D3E7-1606-FD41-A904-C00D13EA30CC}" dt="2020-08-18T02:16:57.754" v="1239" actId="478"/>
          <ac:picMkLst>
            <pc:docMk/>
            <pc:sldMk cId="130605675" sldId="720"/>
            <ac:picMk id="6" creationId="{20165B73-F1EA-7B49-A459-C42CBC1901E8}"/>
          </ac:picMkLst>
        </pc:picChg>
        <pc:picChg chg="add del mod">
          <ac:chgData name="Cors, Kristina {Ruhlman} (LARC-H1)[LAMPS 2]" userId="49bfffc6-7af0-4810-aaa0-747664fdb1f8" providerId="ADAL" clId="{7EC8D3E7-1606-FD41-A904-C00D13EA30CC}" dt="2020-08-18T02:18:23.067" v="1253" actId="21"/>
          <ac:picMkLst>
            <pc:docMk/>
            <pc:sldMk cId="130605675" sldId="720"/>
            <ac:picMk id="8" creationId="{D1BAC67D-34F2-C743-A57C-2B3359B77E00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21:15.069" v="1282" actId="1036"/>
          <ac:picMkLst>
            <pc:docMk/>
            <pc:sldMk cId="130605675" sldId="720"/>
            <ac:picMk id="16" creationId="{BBA0053F-0F61-8743-AAE6-37DB4ABD74EB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21:15.069" v="1282" actId="1036"/>
          <ac:picMkLst>
            <pc:docMk/>
            <pc:sldMk cId="130605675" sldId="720"/>
            <ac:picMk id="18" creationId="{A1E13404-E0D1-4143-983B-3E72757082A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21:15.069" v="1282" actId="1036"/>
          <ac:picMkLst>
            <pc:docMk/>
            <pc:sldMk cId="130605675" sldId="720"/>
            <ac:picMk id="20" creationId="{FD310696-FD3F-7248-9273-B2B07B708B67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5:29.679" v="712" actId="478"/>
          <ac:picMkLst>
            <pc:docMk/>
            <pc:sldMk cId="130605675" sldId="720"/>
            <ac:picMk id="25" creationId="{18635EC9-C6C9-ED4D-AAF2-A683E553BBBA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18:24.289" v="1254"/>
        <pc:sldMkLst>
          <pc:docMk/>
          <pc:sldMk cId="2101447713" sldId="721"/>
        </pc:sldMkLst>
        <pc:spChg chg="add del">
          <ac:chgData name="Cors, Kristina {Ruhlman} (LARC-H1)[LAMPS 2]" userId="49bfffc6-7af0-4810-aaa0-747664fdb1f8" providerId="ADAL" clId="{7EC8D3E7-1606-FD41-A904-C00D13EA30CC}" dt="2020-08-18T02:05:45.120" v="1165"/>
          <ac:spMkLst>
            <pc:docMk/>
            <pc:sldMk cId="2101447713" sldId="721"/>
            <ac:spMk id="2" creationId="{9041AEDA-3985-7A4A-AE38-0386AE8353D1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3:17.833" v="1149"/>
          <ac:spMkLst>
            <pc:docMk/>
            <pc:sldMk cId="2101447713" sldId="721"/>
            <ac:spMk id="10" creationId="{7F7966A0-0A78-A94D-8855-F9257EA9001C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5:54.553" v="1168" actId="108"/>
          <ac:spMkLst>
            <pc:docMk/>
            <pc:sldMk cId="2101447713" sldId="721"/>
            <ac:spMk id="12" creationId="{DA3E40EF-0B76-7844-9498-06847DC2720A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5:47.197" v="1166" actId="478"/>
          <ac:spMkLst>
            <pc:docMk/>
            <pc:sldMk cId="2101447713" sldId="721"/>
            <ac:spMk id="13" creationId="{FC492CED-D03C-E541-95B0-70DB7763D72D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5:45.120" v="1165"/>
          <ac:spMkLst>
            <pc:docMk/>
            <pc:sldMk cId="2101447713" sldId="721"/>
            <ac:spMk id="14" creationId="{CEF4BA24-C27B-FA4A-95A2-05AF2EE1291A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5:48.670" v="1167" actId="478"/>
          <ac:spMkLst>
            <pc:docMk/>
            <pc:sldMk cId="2101447713" sldId="721"/>
            <ac:spMk id="15" creationId="{1BCB1865-DA44-744D-8AFA-9B36F6D893DD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3:17.388" v="1148" actId="478"/>
          <ac:spMkLst>
            <pc:docMk/>
            <pc:sldMk cId="2101447713" sldId="721"/>
            <ac:spMk id="34" creationId="{343FE2CD-9903-4D42-9E75-3212BA41CE1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35:20.091" v="710" actId="404"/>
          <ac:spMkLst>
            <pc:docMk/>
            <pc:sldMk cId="2101447713" sldId="721"/>
            <ac:spMk id="61" creationId="{B2084C73-D1BA-2643-86C8-5A099285ED56}"/>
          </ac:spMkLst>
        </pc:spChg>
        <pc:picChg chg="add mod">
          <ac:chgData name="Cors, Kristina {Ruhlman} (LARC-H1)[LAMPS 2]" userId="49bfffc6-7af0-4810-aaa0-747664fdb1f8" providerId="ADAL" clId="{7EC8D3E7-1606-FD41-A904-C00D13EA30CC}" dt="2020-08-18T02:18:24.289" v="1254"/>
          <ac:picMkLst>
            <pc:docMk/>
            <pc:sldMk cId="2101447713" sldId="721"/>
            <ac:picMk id="16" creationId="{C4AB1071-D370-2E4E-AF3C-22253668E944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5:31.272" v="713" actId="478"/>
          <ac:picMkLst>
            <pc:docMk/>
            <pc:sldMk cId="2101447713" sldId="721"/>
            <ac:picMk id="25" creationId="{18635EC9-C6C9-ED4D-AAF2-A683E553BBBA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32:52.292" v="1316" actId="12"/>
        <pc:sldMkLst>
          <pc:docMk/>
          <pc:sldMk cId="1266440823" sldId="722"/>
        </pc:sldMkLst>
        <pc:spChg chg="del">
          <ac:chgData name="Cors, Kristina {Ruhlman} (LARC-H1)[LAMPS 2]" userId="49bfffc6-7af0-4810-aaa0-747664fdb1f8" providerId="ADAL" clId="{7EC8D3E7-1606-FD41-A904-C00D13EA30CC}" dt="2020-08-18T01:36:22.641" v="733" actId="478"/>
          <ac:spMkLst>
            <pc:docMk/>
            <pc:sldMk cId="1266440823" sldId="722"/>
            <ac:spMk id="6" creationId="{B7B5699C-0C07-9047-9A72-E5B78117C015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6:01.142" v="720" actId="478"/>
          <ac:spMkLst>
            <pc:docMk/>
            <pc:sldMk cId="1266440823" sldId="722"/>
            <ac:spMk id="12" creationId="{0DC95CC9-CE85-1845-BE40-A5AFB3B7009D}"/>
          </ac:spMkLst>
        </pc:spChg>
        <pc:spChg chg="mod">
          <ac:chgData name="Cors, Kristina {Ruhlman} (LARC-H1)[LAMPS 2]" userId="49bfffc6-7af0-4810-aaa0-747664fdb1f8" providerId="ADAL" clId="{7EC8D3E7-1606-FD41-A904-C00D13EA30CC}" dt="2020-08-18T01:36:16.193" v="732" actId="20577"/>
          <ac:spMkLst>
            <pc:docMk/>
            <pc:sldMk cId="1266440823" sldId="722"/>
            <ac:spMk id="13" creationId="{61F963EE-A9A0-5A4C-B293-E12CB07E7400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6:04.118" v="723" actId="478"/>
          <ac:spMkLst>
            <pc:docMk/>
            <pc:sldMk cId="1266440823" sldId="722"/>
            <ac:spMk id="14" creationId="{9D25CFCC-CE48-AA4E-B2F0-D1907E9A7EC3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1:36:02.815" v="722" actId="478"/>
          <ac:spMkLst>
            <pc:docMk/>
            <pc:sldMk cId="1266440823" sldId="722"/>
            <ac:spMk id="15" creationId="{ACBD6DD1-23D9-194B-953F-D1ACC8E9A763}"/>
          </ac:spMkLst>
        </pc:spChg>
        <pc:spChg chg="del">
          <ac:chgData name="Cors, Kristina {Ruhlman} (LARC-H1)[LAMPS 2]" userId="49bfffc6-7af0-4810-aaa0-747664fdb1f8" providerId="ADAL" clId="{7EC8D3E7-1606-FD41-A904-C00D13EA30CC}" dt="2020-08-18T01:36:05.590" v="724" actId="478"/>
          <ac:spMkLst>
            <pc:docMk/>
            <pc:sldMk cId="1266440823" sldId="722"/>
            <ac:spMk id="17" creationId="{0EE96BC4-2BA3-8E47-8B9D-7B7E44F3E804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6:02.748" v="1169" actId="478"/>
          <ac:spMkLst>
            <pc:docMk/>
            <pc:sldMk cId="1266440823" sldId="722"/>
            <ac:spMk id="22" creationId="{DA617A95-64C6-9840-BC0F-CCDB75C88822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40:02.386" v="762" actId="478"/>
          <ac:spMkLst>
            <pc:docMk/>
            <pc:sldMk cId="1266440823" sldId="722"/>
            <ac:spMk id="23" creationId="{069335FF-8680-FB4F-9747-83D26CAC997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2:44.853" v="1315" actId="12"/>
          <ac:spMkLst>
            <pc:docMk/>
            <pc:sldMk cId="1266440823" sldId="722"/>
            <ac:spMk id="24" creationId="{9EB4918A-1ABF-8949-A016-C6B9B9A6D6AF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39:10.025" v="753" actId="478"/>
          <ac:spMkLst>
            <pc:docMk/>
            <pc:sldMk cId="1266440823" sldId="722"/>
            <ac:spMk id="25" creationId="{1FB18499-0430-104C-A36F-0C2186EE5E4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2:52.292" v="1316" actId="12"/>
          <ac:spMkLst>
            <pc:docMk/>
            <pc:sldMk cId="1266440823" sldId="722"/>
            <ac:spMk id="26" creationId="{E4F56EE6-0054-0C46-A7F1-F06CBF0105B1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5:08.598" v="1285" actId="207"/>
          <ac:spMkLst>
            <pc:docMk/>
            <pc:sldMk cId="1266440823" sldId="722"/>
            <ac:spMk id="27" creationId="{2CD18A1C-BDCD-1346-89F9-FB11E9FB30AF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5:04.012" v="1284" actId="207"/>
          <ac:spMkLst>
            <pc:docMk/>
            <pc:sldMk cId="1266440823" sldId="722"/>
            <ac:spMk id="28" creationId="{6BF6C07F-E99A-3443-8A4D-33C11B5B38B0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6:43.077" v="1174"/>
          <ac:spMkLst>
            <pc:docMk/>
            <pc:sldMk cId="1266440823" sldId="722"/>
            <ac:spMk id="29" creationId="{6F4B6C89-F0EE-494A-A96D-6E31D2F8E037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6:43.077" v="1174"/>
          <ac:spMkLst>
            <pc:docMk/>
            <pc:sldMk cId="1266440823" sldId="722"/>
            <ac:spMk id="30" creationId="{4A23F30A-7782-E14D-9AF1-88DC24274886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6:43.077" v="1174"/>
          <ac:spMkLst>
            <pc:docMk/>
            <pc:sldMk cId="1266440823" sldId="722"/>
            <ac:spMk id="31" creationId="{16249FB9-F446-0E49-857C-1689E3068440}"/>
          </ac:spMkLst>
        </pc:spChg>
        <pc:picChg chg="del">
          <ac:chgData name="Cors, Kristina {Ruhlman} (LARC-H1)[LAMPS 2]" userId="49bfffc6-7af0-4810-aaa0-747664fdb1f8" providerId="ADAL" clId="{7EC8D3E7-1606-FD41-A904-C00D13EA30CC}" dt="2020-08-18T02:11:15.030" v="1210" actId="478"/>
          <ac:picMkLst>
            <pc:docMk/>
            <pc:sldMk cId="1266440823" sldId="722"/>
            <ac:picMk id="7" creationId="{3572C52E-687E-2C44-A532-68FE8199FB7C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5:58.872" v="715" actId="478"/>
          <ac:picMkLst>
            <pc:docMk/>
            <pc:sldMk cId="1266440823" sldId="722"/>
            <ac:picMk id="18" creationId="{7796D59E-B763-A640-9769-39E95A70719E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5:59.319" v="716" actId="478"/>
          <ac:picMkLst>
            <pc:docMk/>
            <pc:sldMk cId="1266440823" sldId="722"/>
            <ac:picMk id="19" creationId="{BBE82D14-72EF-2E40-A432-7B2DE1DCA779}"/>
          </ac:picMkLst>
        </pc:picChg>
        <pc:picChg chg="del mod">
          <ac:chgData name="Cors, Kristina {Ruhlman} (LARC-H1)[LAMPS 2]" userId="49bfffc6-7af0-4810-aaa0-747664fdb1f8" providerId="ADAL" clId="{7EC8D3E7-1606-FD41-A904-C00D13EA30CC}" dt="2020-08-18T01:35:59.831" v="718" actId="478"/>
          <ac:picMkLst>
            <pc:docMk/>
            <pc:sldMk cId="1266440823" sldId="722"/>
            <ac:picMk id="20" creationId="{67AA2794-D729-904C-9760-A0217289786C}"/>
          </ac:picMkLst>
        </pc:picChg>
        <pc:picChg chg="del">
          <ac:chgData name="Cors, Kristina {Ruhlman} (LARC-H1)[LAMPS 2]" userId="49bfffc6-7af0-4810-aaa0-747664fdb1f8" providerId="ADAL" clId="{7EC8D3E7-1606-FD41-A904-C00D13EA30CC}" dt="2020-08-18T01:36:00.356" v="719" actId="478"/>
          <ac:picMkLst>
            <pc:docMk/>
            <pc:sldMk cId="1266440823" sldId="722"/>
            <ac:picMk id="21" creationId="{7CF156C1-338F-884C-A12F-A7CE9659997A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2:11:31.138" v="1213"/>
          <ac:picMkLst>
            <pc:docMk/>
            <pc:sldMk cId="1266440823" sldId="722"/>
            <ac:picMk id="32" creationId="{EE2777E3-6C04-8C41-88EE-4F3B417B5E5C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33:13.780" v="1318" actId="2711"/>
        <pc:sldMkLst>
          <pc:docMk/>
          <pc:sldMk cId="825846428" sldId="723"/>
        </pc:sldMkLst>
        <pc:spChg chg="mod">
          <ac:chgData name="Cors, Kristina {Ruhlman} (LARC-H1)[LAMPS 2]" userId="49bfffc6-7af0-4810-aaa0-747664fdb1f8" providerId="ADAL" clId="{7EC8D3E7-1606-FD41-A904-C00D13EA30CC}" dt="2020-08-18T01:43:21.588" v="824" actId="6549"/>
          <ac:spMkLst>
            <pc:docMk/>
            <pc:sldMk cId="825846428" sldId="723"/>
            <ac:spMk id="13" creationId="{61F963EE-A9A0-5A4C-B293-E12CB07E7400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7:16.921" v="1178"/>
          <ac:spMkLst>
            <pc:docMk/>
            <pc:sldMk cId="825846428" sldId="723"/>
            <ac:spMk id="14" creationId="{49B14686-84FC-E940-A9B4-4C7919C59C96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7:16.921" v="1178"/>
          <ac:spMkLst>
            <pc:docMk/>
            <pc:sldMk cId="825846428" sldId="723"/>
            <ac:spMk id="15" creationId="{49F6BE55-0180-DF40-889A-B81DCE72E3D4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7:16.921" v="1178"/>
          <ac:spMkLst>
            <pc:docMk/>
            <pc:sldMk cId="825846428" sldId="723"/>
            <ac:spMk id="16" creationId="{49732F66-D972-E741-AFFB-C9837032AD1A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6:51.093" v="1175" actId="478"/>
          <ac:spMkLst>
            <pc:docMk/>
            <pc:sldMk cId="825846428" sldId="723"/>
            <ac:spMk id="22" creationId="{DA617A95-64C6-9840-BC0F-CCDB75C88822}"/>
          </ac:spMkLst>
        </pc:spChg>
        <pc:spChg chg="mod">
          <ac:chgData name="Cors, Kristina {Ruhlman} (LARC-H1)[LAMPS 2]" userId="49bfffc6-7af0-4810-aaa0-747664fdb1f8" providerId="ADAL" clId="{7EC8D3E7-1606-FD41-A904-C00D13EA30CC}" dt="2020-08-18T02:33:13.780" v="1318" actId="2711"/>
          <ac:spMkLst>
            <pc:docMk/>
            <pc:sldMk cId="825846428" sldId="723"/>
            <ac:spMk id="24" creationId="{9EB4918A-1ABF-8949-A016-C6B9B9A6D6AF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2:02.203" v="784" actId="478"/>
          <ac:spMkLst>
            <pc:docMk/>
            <pc:sldMk cId="825846428" sldId="723"/>
            <ac:spMk id="26" creationId="{E4F56EE6-0054-0C46-A7F1-F06CBF0105B1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2:04.515" v="785" actId="478"/>
          <ac:spMkLst>
            <pc:docMk/>
            <pc:sldMk cId="825846428" sldId="723"/>
            <ac:spMk id="27" creationId="{2CD18A1C-BDCD-1346-89F9-FB11E9FB30AF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2:00.747" v="783" actId="478"/>
          <ac:spMkLst>
            <pc:docMk/>
            <pc:sldMk cId="825846428" sldId="723"/>
            <ac:spMk id="28" creationId="{6BF6C07F-E99A-3443-8A4D-33C11B5B38B0}"/>
          </ac:spMkLst>
        </pc:spChg>
        <pc:picChg chg="mod">
          <ac:chgData name="Cors, Kristina {Ruhlman} (LARC-H1)[LAMPS 2]" userId="49bfffc6-7af0-4810-aaa0-747664fdb1f8" providerId="ADAL" clId="{7EC8D3E7-1606-FD41-A904-C00D13EA30CC}" dt="2020-08-18T02:14:08.678" v="1231" actId="1038"/>
          <ac:picMkLst>
            <pc:docMk/>
            <pc:sldMk cId="825846428" sldId="723"/>
            <ac:picMk id="7" creationId="{3572C52E-687E-2C44-A532-68FE8199FB7C}"/>
          </ac:picMkLst>
        </pc:picChg>
      </pc:sldChg>
      <pc:sldChg chg="addSp delSp modSp add del mod">
        <pc:chgData name="Cors, Kristina {Ruhlman} (LARC-H1)[LAMPS 2]" userId="49bfffc6-7af0-4810-aaa0-747664fdb1f8" providerId="ADAL" clId="{7EC8D3E7-1606-FD41-A904-C00D13EA30CC}" dt="2020-08-18T01:45:03.735" v="860" actId="2696"/>
        <pc:sldMkLst>
          <pc:docMk/>
          <pc:sldMk cId="2622570057" sldId="724"/>
        </pc:sldMkLst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11" creationId="{25E334D0-318F-7140-A22C-25D3491C137E}"/>
          </ac:spMkLst>
        </pc:spChg>
        <pc:spChg chg="mod">
          <ac:chgData name="Cors, Kristina {Ruhlman} (LARC-H1)[LAMPS 2]" userId="49bfffc6-7af0-4810-aaa0-747664fdb1f8" providerId="ADAL" clId="{7EC8D3E7-1606-FD41-A904-C00D13EA30CC}" dt="2020-08-18T01:43:45.227" v="839" actId="20577"/>
          <ac:spMkLst>
            <pc:docMk/>
            <pc:sldMk cId="2622570057" sldId="724"/>
            <ac:spMk id="13" creationId="{61F963EE-A9A0-5A4C-B293-E12CB07E7400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14" creationId="{EF6E10A8-8508-7446-BDFE-00723A574087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15" creationId="{760C8494-EB1F-C84D-8758-DF57C4A64AB4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16" creationId="{1F1A3873-A1AF-9649-A296-EEF2892A2AA3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3:50.826" v="840" actId="478"/>
          <ac:spMkLst>
            <pc:docMk/>
            <pc:sldMk cId="2622570057" sldId="724"/>
            <ac:spMk id="24" creationId="{9EB4918A-1ABF-8949-A016-C6B9B9A6D6AF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56" creationId="{DBE74140-BC33-B741-9776-52D2AF3F196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57" creationId="{3869179F-41CF-F54F-BBC6-3B76BDE6C4B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58" creationId="{11A15225-3671-F64F-830F-6C8D67CF4AB9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59" creationId="{B35C5B30-B264-3742-9A97-305B7CA7462D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60" creationId="{8FCFF5B4-50D3-5C47-9D89-9EF2C781D40A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61" creationId="{8E9F511C-C725-1345-88C3-E9B96E828597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62" creationId="{737DC752-5279-644A-A236-560252103223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63" creationId="{63ADD2DD-3E83-1D4F-81FE-1BA8996CEB07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64" creationId="{4DED696F-AD37-FA45-9FBE-84E9D0F91B85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4:12.185" v="844"/>
          <ac:spMkLst>
            <pc:docMk/>
            <pc:sldMk cId="2622570057" sldId="724"/>
            <ac:spMk id="65" creationId="{1DBD51DB-0421-964A-9BAF-D2AAFB851A49}"/>
          </ac:spMkLst>
        </pc:sp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12" creationId="{CC02C314-D263-6E48-B896-1AB49888F8F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17" creationId="{E2A5014E-D1AA-7542-994C-8073EEDE903A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18" creationId="{28FA0F84-7342-A748-AFC4-4B4FD159C22B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19" creationId="{88B67257-032D-5E48-B06C-D2299F543157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0" creationId="{9DD613B2-B82E-2545-95A9-2D99528B137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1" creationId="{0BE2F6FF-E7C4-AE4B-8554-2C0849E589A8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3" creationId="{9A9AE318-E901-6441-A9B4-380A04573E45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5" creationId="{474BF457-FB7F-3746-B6E1-9F114B553F7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6" creationId="{49A43B81-DB7E-A841-95BF-25D2AB290FD0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7" creationId="{391C71F2-14F7-464D-912C-1A1F1E3D8DD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8" creationId="{1A4CB8EA-5325-EA41-9BCD-28F812BEE55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29" creationId="{A86E323D-47B7-4B46-86E6-752A857CBFE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0" creationId="{E19D7D21-3DB5-224C-85D5-545F7D0B156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1" creationId="{B638F619-8EBE-B047-AAED-24C92ACBB3F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2" creationId="{C29F7166-8DBE-6445-8840-A9D7AD7A028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3" creationId="{C875DF23-5260-1844-8A54-32C3064E395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4" creationId="{F32378F9-7A49-E942-B59D-E2670984D2E1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5" creationId="{EFC4E6C4-D49B-7241-9404-643F1853593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6" creationId="{3214A50A-00FA-DB42-8AA9-3DCA9819D73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7" creationId="{184120E5-C3DC-4C45-9A80-3120C3B96D22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8" creationId="{F0092196-2A0B-0644-807C-A7A2C849FB2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39" creationId="{01C08180-9C30-E049-97D6-CC93CD5D4A32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0" creationId="{7687D85B-73D2-A944-92EE-7E313961C775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1" creationId="{22DBBF73-83DD-3C4E-AC83-5BD17AB6C0CA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2" creationId="{27E4D13C-F878-C547-8C77-F593CD6B8E8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3" creationId="{C7AD077D-768D-D74B-BE43-41299606A6F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4" creationId="{905C291B-34FF-7445-9E82-EEA53784CD47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5" creationId="{6DE12068-84F3-8F4C-8AA2-7E53ED2F15D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6" creationId="{B2AF7C77-BF0F-2B4E-88A7-14A13A01378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7" creationId="{E2CD34E3-F698-F842-91F7-76A3AF16661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8" creationId="{E7CC060F-3E25-FB47-89A1-2CA4BE39E607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49" creationId="{4D384E3B-99FD-9046-812A-BB5146FD2C5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50" creationId="{F8414720-F83F-A040-B19E-61C28384E42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51" creationId="{D52232D8-B8EA-1B47-B4AE-15FD6FA0E9F2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52" creationId="{513085C3-F9E2-424C-8787-5253545DA42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53" creationId="{3DED1C34-F005-8B49-808B-2DB28F1DA1C5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54" creationId="{F8F060F7-4DE6-2E46-850C-6E729B8D03B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55" creationId="{9CF129FA-5830-414C-8CC1-086C7A3C3AA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66" creationId="{5AFCE70E-EC4D-F047-BE72-42B1C1848E9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67" creationId="{A3F20C1D-4CCB-6F45-8608-B3330FC4A2B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4:12.185" v="844"/>
          <ac:picMkLst>
            <pc:docMk/>
            <pc:sldMk cId="2622570057" sldId="724"/>
            <ac:picMk id="68" creationId="{1841F6E5-4CAC-7F40-8EAB-0C06296266A6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33:37.434" v="1320"/>
        <pc:sldMkLst>
          <pc:docMk/>
          <pc:sldMk cId="2663975797" sldId="725"/>
        </pc:sldMkLst>
        <pc:spChg chg="add mod">
          <ac:chgData name="Cors, Kristina {Ruhlman} (LARC-H1)[LAMPS 2]" userId="49bfffc6-7af0-4810-aaa0-747664fdb1f8" providerId="ADAL" clId="{7EC8D3E7-1606-FD41-A904-C00D13EA30CC}" dt="2020-08-18T01:45:47.799" v="864" actId="1076"/>
          <ac:spMkLst>
            <pc:docMk/>
            <pc:sldMk cId="2663975797" sldId="725"/>
            <ac:spMk id="10" creationId="{A3C173C5-0F91-0649-BD15-1F831850BE2A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6:21.911" v="867" actId="1076"/>
          <ac:spMkLst>
            <pc:docMk/>
            <pc:sldMk cId="2663975797" sldId="725"/>
            <ac:spMk id="12" creationId="{668B7ADB-F5AE-9A43-8DC4-4DC80342DD20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6:10.554" v="866" actId="1076"/>
          <ac:spMkLst>
            <pc:docMk/>
            <pc:sldMk cId="2663975797" sldId="725"/>
            <ac:spMk id="13" creationId="{239218D2-53E6-9842-814C-751CED9558EE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7:28.071" v="1180" actId="478"/>
          <ac:spMkLst>
            <pc:docMk/>
            <pc:sldMk cId="2663975797" sldId="725"/>
            <ac:spMk id="14" creationId="{CEF4BA24-C27B-FA4A-95A2-05AF2EE1291A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55.923" v="865" actId="1076"/>
          <ac:spMkLst>
            <pc:docMk/>
            <pc:sldMk cId="2663975797" sldId="725"/>
            <ac:spMk id="15" creationId="{6823AF18-F667-234D-9AB6-3258406E04BE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4:47.860" v="859" actId="478"/>
          <ac:spMkLst>
            <pc:docMk/>
            <pc:sldMk cId="2663975797" sldId="725"/>
            <ac:spMk id="26" creationId="{B9C03A21-CA74-B34D-962A-A1A8FED95895}"/>
          </ac:spMkLst>
        </pc:spChg>
        <pc:spChg chg="del">
          <ac:chgData name="Cors, Kristina {Ruhlman} (LARC-H1)[LAMPS 2]" userId="49bfffc6-7af0-4810-aaa0-747664fdb1f8" providerId="ADAL" clId="{7EC8D3E7-1606-FD41-A904-C00D13EA30CC}" dt="2020-08-18T02:33:37.095" v="1319" actId="478"/>
          <ac:spMkLst>
            <pc:docMk/>
            <pc:sldMk cId="2663975797" sldId="725"/>
            <ac:spMk id="34" creationId="{343FE2CD-9903-4D42-9E75-3212BA41CE1B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55" creationId="{2268F973-2251-F043-97DC-DE5C098DDDDC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56" creationId="{C993E207-3E1B-EA4E-91FD-C4C9D9FEF458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57" creationId="{E781B56D-DF99-2740-8A05-A87A2511E23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58" creationId="{3E87EA68-E2C4-F44C-99EF-806F7AC0A17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59" creationId="{6C9D2E72-D6BA-4A40-AD71-61106E49FD80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60" creationId="{C543090D-6DF4-324B-9667-1B363402E206}"/>
          </ac:spMkLst>
        </pc:spChg>
        <pc:spChg chg="mod">
          <ac:chgData name="Cors, Kristina {Ruhlman} (LARC-H1)[LAMPS 2]" userId="49bfffc6-7af0-4810-aaa0-747664fdb1f8" providerId="ADAL" clId="{7EC8D3E7-1606-FD41-A904-C00D13EA30CC}" dt="2020-08-18T01:44:36.202" v="858" actId="20577"/>
          <ac:spMkLst>
            <pc:docMk/>
            <pc:sldMk cId="2663975797" sldId="725"/>
            <ac:spMk id="61" creationId="{B2084C73-D1BA-2643-86C8-5A099285ED5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62" creationId="{1EA29C71-4030-B140-95EC-CB2A68553518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63" creationId="{82A2585C-499D-F441-895E-A52325CE547C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64" creationId="{4B45A7BD-7A3F-E54D-A7D9-8683D12BAD26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5:33.741" v="863" actId="1076"/>
          <ac:spMkLst>
            <pc:docMk/>
            <pc:sldMk cId="2663975797" sldId="725"/>
            <ac:spMk id="65" creationId="{76BD1FE3-6070-734B-818E-823777DD8668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6:49.955" v="871" actId="167"/>
          <ac:spMkLst>
            <pc:docMk/>
            <pc:sldMk cId="2663975797" sldId="725"/>
            <ac:spMk id="69" creationId="{77A9991C-CC12-9546-B9E7-CDDAD8E30B2E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6:49.955" v="871" actId="167"/>
          <ac:spMkLst>
            <pc:docMk/>
            <pc:sldMk cId="2663975797" sldId="725"/>
            <ac:spMk id="70" creationId="{784FB975-59B0-0C49-806B-6B8CC6472977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47:02.568" v="872"/>
          <ac:spMkLst>
            <pc:docMk/>
            <pc:sldMk cId="2663975797" sldId="725"/>
            <ac:spMk id="72" creationId="{AD58094E-36A0-5940-889E-59F47F7469B3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7:37.042" v="1182"/>
          <ac:spMkLst>
            <pc:docMk/>
            <pc:sldMk cId="2663975797" sldId="725"/>
            <ac:spMk id="73" creationId="{7256DBF8-8AF7-4F4F-8AB7-EAC37F49EEE5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7:37.042" v="1182"/>
          <ac:spMkLst>
            <pc:docMk/>
            <pc:sldMk cId="2663975797" sldId="725"/>
            <ac:spMk id="74" creationId="{A356BE0B-DCDD-3142-AD42-52DA09940629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7:37.042" v="1182"/>
          <ac:spMkLst>
            <pc:docMk/>
            <pc:sldMk cId="2663975797" sldId="725"/>
            <ac:spMk id="75" creationId="{DFD9E190-625C-7943-ADB0-0D277BC5EA8C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33:37.434" v="1320"/>
          <ac:spMkLst>
            <pc:docMk/>
            <pc:sldMk cId="2663975797" sldId="725"/>
            <ac:spMk id="76" creationId="{D2ED1596-AD4C-EB40-85BF-1809D994E1A5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6:41.888" v="869" actId="478"/>
          <ac:spMkLst>
            <pc:docMk/>
            <pc:sldMk cId="2663975797" sldId="725"/>
            <ac:spMk id="93" creationId="{8C4CA502-9A5A-8343-938B-28B32E3C5F86}"/>
          </ac:spMkLst>
        </pc:spChg>
        <pc:spChg chg="del">
          <ac:chgData name="Cors, Kristina {Ruhlman} (LARC-H1)[LAMPS 2]" userId="49bfffc6-7af0-4810-aaa0-747664fdb1f8" providerId="ADAL" clId="{7EC8D3E7-1606-FD41-A904-C00D13EA30CC}" dt="2020-08-18T01:46:40.981" v="868" actId="478"/>
          <ac:spMkLst>
            <pc:docMk/>
            <pc:sldMk cId="2663975797" sldId="725"/>
            <ac:spMk id="101" creationId="{4A79444D-5DD1-6C47-A039-732C97DF32B2}"/>
          </ac:spMkLst>
        </pc:sp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11" creationId="{A64B9145-8208-FE4F-B416-7055C423D1D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10.554" v="866" actId="1076"/>
          <ac:picMkLst>
            <pc:docMk/>
            <pc:sldMk cId="2663975797" sldId="725"/>
            <ac:picMk id="16" creationId="{49D7D35D-BBCB-DE4B-9D71-052E3846F2E7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10.554" v="866" actId="1076"/>
          <ac:picMkLst>
            <pc:docMk/>
            <pc:sldMk cId="2663975797" sldId="725"/>
            <ac:picMk id="17" creationId="{6DA425B1-E477-0B42-B205-56B9031A8CEB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10.554" v="866" actId="1076"/>
          <ac:picMkLst>
            <pc:docMk/>
            <pc:sldMk cId="2663975797" sldId="725"/>
            <ac:picMk id="18" creationId="{4AF552E0-3A9B-B140-8E99-22CCAD659C5A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19" creationId="{26257843-3545-D04C-BC59-DCBCD573F6A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10.554" v="866" actId="1076"/>
          <ac:picMkLst>
            <pc:docMk/>
            <pc:sldMk cId="2663975797" sldId="725"/>
            <ac:picMk id="20" creationId="{870F548E-1257-7B45-874C-F7794E7CB7B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21" creationId="{8AD92F72-5AF5-8247-ACB8-B597F775963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22" creationId="{C60DAFBA-715D-0549-BDEA-5BF9536D5B0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23" creationId="{511D1E7E-6157-BF46-86EA-C25458E1CA7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24" creationId="{FE46F58F-C66C-EB42-8A41-B00536A9E6B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25" creationId="{6D76DA78-6E8A-2649-9E20-150B42F965F5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27" creationId="{085A7D54-B0EA-B446-8BC9-FDF01A53085B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28" creationId="{0F7836C7-C3E8-394C-9AB7-9D07762BE4D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29" creationId="{2BC96486-4318-AF44-95F5-ED72A03382C8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30" creationId="{682BD119-BE14-AE4A-A4FD-55D9486BABC1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31" creationId="{8B5FE809-7CA3-0747-B497-106B31B500CC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32" creationId="{CBCFDE22-FBC9-8D41-BBBF-AAB56D067C3C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33" creationId="{AA4CD517-C51F-064A-8193-EF96B89865A3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35" creationId="{92ABA5DD-03DA-FE47-8D1F-F04FBDD54EC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36" creationId="{918B6C55-8E2D-F449-9588-612A8FDF91C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37" creationId="{850E7B3C-50F8-3F4D-AD69-347A80D20047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38" creationId="{1CD28843-98EB-864E-84F1-36D879506DF0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39" creationId="{66DD3A2F-A2C3-2C4D-A971-A5F405BC7A2F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10.554" v="866" actId="1076"/>
          <ac:picMkLst>
            <pc:docMk/>
            <pc:sldMk cId="2663975797" sldId="725"/>
            <ac:picMk id="40" creationId="{78296D16-48AF-894E-AFCE-D6295543896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41" creationId="{CC9305C1-4B9D-724F-9183-D106513AF5C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10.554" v="866" actId="1076"/>
          <ac:picMkLst>
            <pc:docMk/>
            <pc:sldMk cId="2663975797" sldId="725"/>
            <ac:picMk id="42" creationId="{D251130F-3B19-914C-865E-0B50A9B17B9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43" creationId="{AA389571-07BC-8F4C-82A6-F59334C9518A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44" creationId="{0B031813-4134-5543-9AA4-8A19EDA82E9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47.799" v="864" actId="1076"/>
          <ac:picMkLst>
            <pc:docMk/>
            <pc:sldMk cId="2663975797" sldId="725"/>
            <ac:picMk id="45" creationId="{D2A26DE6-7192-FA43-9A5E-CBBD6BB72A5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46" creationId="{821CCE18-B632-954D-842B-97F67FE54D3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47" creationId="{6D0D40B7-660A-8F49-9320-0BC0A1ADD33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48" creationId="{5599802A-3813-9D4A-9819-0BB2300FB538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49" creationId="{9741EB4F-C7EF-C243-860E-8237770310B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50" creationId="{783D5DCA-8042-EE47-AB20-083ED41E3AD5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51" creationId="{2BCCABE8-F873-6A4D-BB6F-11C8D7D7924E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52" creationId="{EBA8D8F4-1B96-AB46-AD72-A0B4623343D9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53" creationId="{85D98E5F-2DDB-7643-9C54-876CC70EC56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5:55.923" v="865" actId="1076"/>
          <ac:picMkLst>
            <pc:docMk/>
            <pc:sldMk cId="2663975797" sldId="725"/>
            <ac:picMk id="54" creationId="{9FF7A5AE-86E2-B946-93A0-F4D3B2D0E35D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66" creationId="{6041194D-4C44-9E4E-B063-062D922E6446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67" creationId="{38A74479-FD94-004B-B651-E237F4D0D274}"/>
          </ac:picMkLst>
        </pc:picChg>
        <pc:picChg chg="add mod">
          <ac:chgData name="Cors, Kristina {Ruhlman} (LARC-H1)[LAMPS 2]" userId="49bfffc6-7af0-4810-aaa0-747664fdb1f8" providerId="ADAL" clId="{7EC8D3E7-1606-FD41-A904-C00D13EA30CC}" dt="2020-08-18T01:46:21.911" v="867" actId="1076"/>
          <ac:picMkLst>
            <pc:docMk/>
            <pc:sldMk cId="2663975797" sldId="725"/>
            <ac:picMk id="68" creationId="{F98879BD-2496-414A-B69C-57BD0CAC5A61}"/>
          </ac:picMkLst>
        </pc:picChg>
        <pc:picChg chg="add mod modCrop">
          <ac:chgData name="Cors, Kristina {Ruhlman} (LARC-H1)[LAMPS 2]" userId="49bfffc6-7af0-4810-aaa0-747664fdb1f8" providerId="ADAL" clId="{7EC8D3E7-1606-FD41-A904-C00D13EA30CC}" dt="2020-08-18T02:13:58.273" v="1227" actId="1038"/>
          <ac:picMkLst>
            <pc:docMk/>
            <pc:sldMk cId="2663975797" sldId="725"/>
            <ac:picMk id="71" creationId="{B3ADF520-84CB-4541-B2B9-8B30C205E0B4}"/>
          </ac:picMkLst>
        </pc:picChg>
      </pc:sldChg>
      <pc:sldChg chg="addSp delSp modSp add mod">
        <pc:chgData name="Cors, Kristina {Ruhlman} (LARC-H1)[LAMPS 2]" userId="49bfffc6-7af0-4810-aaa0-747664fdb1f8" providerId="ADAL" clId="{7EC8D3E7-1606-FD41-A904-C00D13EA30CC}" dt="2020-08-18T02:26:59.987" v="1290" actId="207"/>
        <pc:sldMkLst>
          <pc:docMk/>
          <pc:sldMk cId="3865798785" sldId="726"/>
        </pc:sldMkLst>
        <pc:spChg chg="add del mod">
          <ac:chgData name="Cors, Kristina {Ruhlman} (LARC-H1)[LAMPS 2]" userId="49bfffc6-7af0-4810-aaa0-747664fdb1f8" providerId="ADAL" clId="{7EC8D3E7-1606-FD41-A904-C00D13EA30CC}" dt="2020-08-18T01:53:56.601" v="954" actId="478"/>
          <ac:spMkLst>
            <pc:docMk/>
            <pc:sldMk cId="3865798785" sldId="726"/>
            <ac:spMk id="3" creationId="{74485061-FF26-5643-86DD-7F3796D2A0CE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8:24.698" v="1190" actId="14100"/>
          <ac:spMkLst>
            <pc:docMk/>
            <pc:sldMk cId="3865798785" sldId="726"/>
            <ac:spMk id="4" creationId="{B37F4A49-C004-764B-9D43-73C5CBF8EEA8}"/>
          </ac:spMkLst>
        </pc:spChg>
        <pc:spChg chg="mod">
          <ac:chgData name="Cors, Kristina {Ruhlman} (LARC-H1)[LAMPS 2]" userId="49bfffc6-7af0-4810-aaa0-747664fdb1f8" providerId="ADAL" clId="{7EC8D3E7-1606-FD41-A904-C00D13EA30CC}" dt="2020-08-18T01:47:59.055" v="884" actId="1076"/>
          <ac:spMkLst>
            <pc:docMk/>
            <pc:sldMk cId="3865798785" sldId="726"/>
            <ac:spMk id="9" creationId="{831F7A80-F65B-FD40-BCA2-DBAA2091E0E4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50:13.999" v="900" actId="478"/>
          <ac:spMkLst>
            <pc:docMk/>
            <pc:sldMk cId="3865798785" sldId="726"/>
            <ac:spMk id="10" creationId="{457CD484-F697-5D48-9556-626950835D2B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53:52.114" v="951" actId="478"/>
          <ac:spMkLst>
            <pc:docMk/>
            <pc:sldMk cId="3865798785" sldId="726"/>
            <ac:spMk id="11" creationId="{36478A10-2A03-A440-A312-FE8E90A14AD1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1:53:59.272" v="957" actId="478"/>
          <ac:spMkLst>
            <pc:docMk/>
            <pc:sldMk cId="3865798785" sldId="726"/>
            <ac:spMk id="12" creationId="{5FD2A80B-6D0C-9242-8ECA-0A09B4396DFB}"/>
          </ac:spMkLst>
        </pc:spChg>
        <pc:spChg chg="add del">
          <ac:chgData name="Cors, Kristina {Ruhlman} (LARC-H1)[LAMPS 2]" userId="49bfffc6-7af0-4810-aaa0-747664fdb1f8" providerId="ADAL" clId="{7EC8D3E7-1606-FD41-A904-C00D13EA30CC}" dt="2020-08-18T02:08:01.509" v="1186"/>
          <ac:spMkLst>
            <pc:docMk/>
            <pc:sldMk cId="3865798785" sldId="726"/>
            <ac:spMk id="14" creationId="{CEF4BA24-C27B-FA4A-95A2-05AF2EE1291A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6:57.387" v="1289" actId="207"/>
          <ac:spMkLst>
            <pc:docMk/>
            <pc:sldMk cId="3865798785" sldId="726"/>
            <ac:spMk id="16" creationId="{4BCCFA00-FF75-BB4C-A18C-11A52C469E71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6:48.549" v="1287" actId="207"/>
          <ac:spMkLst>
            <pc:docMk/>
            <pc:sldMk cId="3865798785" sldId="726"/>
            <ac:spMk id="17" creationId="{0410C5C2-3108-1C44-939B-B70FE0A7F1FC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26:59.987" v="1290" actId="207"/>
          <ac:spMkLst>
            <pc:docMk/>
            <pc:sldMk cId="3865798785" sldId="726"/>
            <ac:spMk id="18" creationId="{C52B93FE-C528-8942-91AA-4288A5B56C6F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1:59:38.894" v="1060" actId="113"/>
          <ac:spMkLst>
            <pc:docMk/>
            <pc:sldMk cId="3865798785" sldId="726"/>
            <ac:spMk id="19" creationId="{9FA24347-17CB-EE49-8FCE-DD855B1261EE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8:24.284" v="1189" actId="14100"/>
          <ac:spMkLst>
            <pc:docMk/>
            <pc:sldMk cId="3865798785" sldId="726"/>
            <ac:spMk id="21" creationId="{2D347089-D9FD-EE41-B0D8-1AA1433A4FDC}"/>
          </ac:spMkLst>
        </pc:spChg>
        <pc:spChg chg="add mod">
          <ac:chgData name="Cors, Kristina {Ruhlman} (LARC-H1)[LAMPS 2]" userId="49bfffc6-7af0-4810-aaa0-747664fdb1f8" providerId="ADAL" clId="{7EC8D3E7-1606-FD41-A904-C00D13EA30CC}" dt="2020-08-18T02:03:24.810" v="1152"/>
          <ac:spMkLst>
            <pc:docMk/>
            <pc:sldMk cId="3865798785" sldId="726"/>
            <ac:spMk id="22" creationId="{F852AC65-702D-1140-AE5A-F79C8181802A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8:01.509" v="1186"/>
          <ac:spMkLst>
            <pc:docMk/>
            <pc:sldMk cId="3865798785" sldId="726"/>
            <ac:spMk id="23" creationId="{D29F01A0-C146-1946-AF4F-9EC797659D36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8:01.509" v="1186"/>
          <ac:spMkLst>
            <pc:docMk/>
            <pc:sldMk cId="3865798785" sldId="726"/>
            <ac:spMk id="24" creationId="{88E4CEF0-4E1A-0340-A04F-AF97AC035022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53.568" v="952" actId="6549"/>
          <ac:spMkLst>
            <pc:docMk/>
            <pc:sldMk cId="3865798785" sldId="726"/>
            <ac:spMk id="26" creationId="{B9C03A21-CA74-B34D-962A-A1A8FED95895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3:24.362" v="1151" actId="478"/>
          <ac:spMkLst>
            <pc:docMk/>
            <pc:sldMk cId="3865798785" sldId="726"/>
            <ac:spMk id="34" creationId="{343FE2CD-9903-4D42-9E75-3212BA41CE1B}"/>
          </ac:spMkLst>
        </pc:spChg>
        <pc:spChg chg="mod">
          <ac:chgData name="Cors, Kristina {Ruhlman} (LARC-H1)[LAMPS 2]" userId="49bfffc6-7af0-4810-aaa0-747664fdb1f8" providerId="ADAL" clId="{7EC8D3E7-1606-FD41-A904-C00D13EA30CC}" dt="2020-08-18T01:53:34.080" v="950" actId="20577"/>
          <ac:spMkLst>
            <pc:docMk/>
            <pc:sldMk cId="3865798785" sldId="726"/>
            <ac:spMk id="61" creationId="{B2084C73-D1BA-2643-86C8-5A099285ED56}"/>
          </ac:spMkLst>
        </pc:spChg>
        <pc:picChg chg="add del mod">
          <ac:chgData name="Cors, Kristina {Ruhlman} (LARC-H1)[LAMPS 2]" userId="49bfffc6-7af0-4810-aaa0-747664fdb1f8" providerId="ADAL" clId="{7EC8D3E7-1606-FD41-A904-C00D13EA30CC}" dt="2020-08-18T01:53:57.627" v="956" actId="478"/>
          <ac:picMkLst>
            <pc:docMk/>
            <pc:sldMk cId="3865798785" sldId="726"/>
            <ac:picMk id="13" creationId="{268FA00C-784F-6B4D-825C-FB94E5A4E016}"/>
          </ac:picMkLst>
        </pc:picChg>
        <pc:picChg chg="add del mod">
          <ac:chgData name="Cors, Kristina {Ruhlman} (LARC-H1)[LAMPS 2]" userId="49bfffc6-7af0-4810-aaa0-747664fdb1f8" providerId="ADAL" clId="{7EC8D3E7-1606-FD41-A904-C00D13EA30CC}" dt="2020-08-18T01:53:57.069" v="955" actId="478"/>
          <ac:picMkLst>
            <pc:docMk/>
            <pc:sldMk cId="3865798785" sldId="726"/>
            <ac:picMk id="15" creationId="{109737B7-6DCC-294D-8247-3634E5E03AB2}"/>
          </ac:picMkLst>
        </pc:picChg>
      </pc:sldChg>
      <pc:sldChg chg="addSp delSp modSp add del mod">
        <pc:chgData name="Cors, Kristina {Ruhlman} (LARC-H1)[LAMPS 2]" userId="49bfffc6-7af0-4810-aaa0-747664fdb1f8" providerId="ADAL" clId="{7EC8D3E7-1606-FD41-A904-C00D13EA30CC}" dt="2020-08-18T02:12:30.967" v="1214" actId="2696"/>
        <pc:sldMkLst>
          <pc:docMk/>
          <pc:sldMk cId="1054232192" sldId="727"/>
        </pc:sldMkLst>
        <pc:spChg chg="add del">
          <ac:chgData name="Cors, Kristina {Ruhlman} (LARC-H1)[LAMPS 2]" userId="49bfffc6-7af0-4810-aaa0-747664fdb1f8" providerId="ADAL" clId="{7EC8D3E7-1606-FD41-A904-C00D13EA30CC}" dt="2020-08-18T02:08:51.276" v="1194"/>
          <ac:spMkLst>
            <pc:docMk/>
            <pc:sldMk cId="1054232192" sldId="727"/>
            <ac:spMk id="4" creationId="{CC365630-845A-BF4B-BBDE-FA8737D41DF6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2:08:51.276" v="1194"/>
          <ac:spMkLst>
            <pc:docMk/>
            <pc:sldMk cId="1054232192" sldId="727"/>
            <ac:spMk id="11" creationId="{E256E7EC-FB85-1649-9F46-5697006A6AD3}"/>
          </ac:spMkLst>
        </pc:spChg>
        <pc:spChg chg="mod">
          <ac:chgData name="Cors, Kristina {Ruhlman} (LARC-H1)[LAMPS 2]" userId="49bfffc6-7af0-4810-aaa0-747664fdb1f8" providerId="ADAL" clId="{7EC8D3E7-1606-FD41-A904-C00D13EA30CC}" dt="2020-08-18T02:09:02.853" v="1197" actId="108"/>
          <ac:spMkLst>
            <pc:docMk/>
            <pc:sldMk cId="1054232192" sldId="727"/>
            <ac:spMk id="14" creationId="{B527F9A3-E34D-2645-A333-C2AC485FEDFD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8:53.485" v="1195" actId="478"/>
          <ac:spMkLst>
            <pc:docMk/>
            <pc:sldMk cId="1054232192" sldId="727"/>
            <ac:spMk id="15" creationId="{FF36C5B2-2827-E749-A268-2FA6A3A61703}"/>
          </ac:spMkLst>
        </pc:spChg>
        <pc:spChg chg="del mod">
          <ac:chgData name="Cors, Kristina {Ruhlman} (LARC-H1)[LAMPS 2]" userId="49bfffc6-7af0-4810-aaa0-747664fdb1f8" providerId="ADAL" clId="{7EC8D3E7-1606-FD41-A904-C00D13EA30CC}" dt="2020-08-18T02:08:55.105" v="1196" actId="478"/>
          <ac:spMkLst>
            <pc:docMk/>
            <pc:sldMk cId="1054232192" sldId="727"/>
            <ac:spMk id="16" creationId="{F3908FFF-FC5C-8F49-8310-1D57D7E5146D}"/>
          </ac:spMkLst>
        </pc:spChg>
        <pc:spChg chg="del">
          <ac:chgData name="Cors, Kristina {Ruhlman} (LARC-H1)[LAMPS 2]" userId="49bfffc6-7af0-4810-aaa0-747664fdb1f8" providerId="ADAL" clId="{7EC8D3E7-1606-FD41-A904-C00D13EA30CC}" dt="2020-08-18T02:08:33.358" v="1191" actId="478"/>
          <ac:spMkLst>
            <pc:docMk/>
            <pc:sldMk cId="1054232192" sldId="727"/>
            <ac:spMk id="22" creationId="{DA617A95-64C6-9840-BC0F-CCDB75C88822}"/>
          </ac:spMkLst>
        </pc:spChg>
        <pc:spChg chg="del">
          <ac:chgData name="Cors, Kristina {Ruhlman} (LARC-H1)[LAMPS 2]" userId="49bfffc6-7af0-4810-aaa0-747664fdb1f8" providerId="ADAL" clId="{7EC8D3E7-1606-FD41-A904-C00D13EA30CC}" dt="2020-08-18T01:53:23.072" v="933" actId="478"/>
          <ac:spMkLst>
            <pc:docMk/>
            <pc:sldMk cId="1054232192" sldId="727"/>
            <ac:spMk id="24" creationId="{9EB4918A-1ABF-8949-A016-C6B9B9A6D6AF}"/>
          </ac:spMkLst>
        </pc:spChg>
      </pc:sldChg>
      <pc:sldChg chg="modSp add mod">
        <pc:chgData name="Cors, Kristina {Ruhlman} (LARC-H1)[LAMPS 2]" userId="49bfffc6-7af0-4810-aaa0-747664fdb1f8" providerId="ADAL" clId="{7EC8D3E7-1606-FD41-A904-C00D13EA30CC}" dt="2020-08-18T02:01:44.227" v="1129" actId="20577"/>
        <pc:sldMkLst>
          <pc:docMk/>
          <pc:sldMk cId="4219118204" sldId="728"/>
        </pc:sldMkLst>
        <pc:spChg chg="mod">
          <ac:chgData name="Cors, Kristina {Ruhlman} (LARC-H1)[LAMPS 2]" userId="49bfffc6-7af0-4810-aaa0-747664fdb1f8" providerId="ADAL" clId="{7EC8D3E7-1606-FD41-A904-C00D13EA30CC}" dt="2020-08-18T02:01:44.227" v="1129" actId="20577"/>
          <ac:spMkLst>
            <pc:docMk/>
            <pc:sldMk cId="4219118204" sldId="728"/>
            <ac:spMk id="2" creationId="{1093CBCD-B015-40F9-899F-7CA246B2C9F3}"/>
          </ac:spMkLst>
        </pc:spChg>
      </pc:sldChg>
      <pc:sldMasterChg chg="addSp delSp modSp mod delSldLayout modSldLayout">
        <pc:chgData name="Cors, Kristina {Ruhlman} (LARC-H1)[LAMPS 2]" userId="49bfffc6-7af0-4810-aaa0-747664fdb1f8" providerId="ADAL" clId="{7EC8D3E7-1606-FD41-A904-C00D13EA30CC}" dt="2020-08-18T01:52:57.906" v="929" actId="2696"/>
        <pc:sldMasterMkLst>
          <pc:docMk/>
          <pc:sldMasterMk cId="2460954070" sldId="2147483660"/>
        </pc:sldMasterMkLst>
        <pc:spChg chg="mod">
          <ac:chgData name="Cors, Kristina {Ruhlman} (LARC-H1)[LAMPS 2]" userId="49bfffc6-7af0-4810-aaa0-747664fdb1f8" providerId="ADAL" clId="{7EC8D3E7-1606-FD41-A904-C00D13EA30CC}" dt="2020-08-13T20:37:20.779" v="102" actId="113"/>
          <ac:spMkLst>
            <pc:docMk/>
            <pc:sldMasterMk cId="2460954070" sldId="2147483660"/>
            <ac:spMk id="2" creationId="{00000000-0000-0000-0000-000000000000}"/>
          </ac:spMkLst>
        </pc:spChg>
        <pc:spChg chg="mod">
          <ac:chgData name="Cors, Kristina {Ruhlman} (LARC-H1)[LAMPS 2]" userId="49bfffc6-7af0-4810-aaa0-747664fdb1f8" providerId="ADAL" clId="{7EC8D3E7-1606-FD41-A904-C00D13EA30CC}" dt="2020-08-13T20:37:27.132" v="103" actId="2711"/>
          <ac:spMkLst>
            <pc:docMk/>
            <pc:sldMasterMk cId="2460954070" sldId="2147483660"/>
            <ac:spMk id="3" creationId="{00000000-0000-0000-0000-000000000000}"/>
          </ac:spMkLst>
        </pc:spChg>
        <pc:spChg chg="del">
          <ac:chgData name="Cors, Kristina {Ruhlman} (LARC-H1)[LAMPS 2]" userId="49bfffc6-7af0-4810-aaa0-747664fdb1f8" providerId="ADAL" clId="{7EC8D3E7-1606-FD41-A904-C00D13EA30CC}" dt="2020-08-18T00:56:07.382" v="264" actId="478"/>
          <ac:spMkLst>
            <pc:docMk/>
            <pc:sldMasterMk cId="2460954070" sldId="2147483660"/>
            <ac:spMk id="6" creationId="{00000000-0000-0000-0000-000000000000}"/>
          </ac:spMkLst>
        </pc:spChg>
        <pc:spChg chg="add del mod">
          <ac:chgData name="Cors, Kristina {Ruhlman} (LARC-H1)[LAMPS 2]" userId="49bfffc6-7af0-4810-aaa0-747664fdb1f8" providerId="ADAL" clId="{7EC8D3E7-1606-FD41-A904-C00D13EA30CC}" dt="2020-08-18T00:57:48.131" v="275" actId="478"/>
          <ac:spMkLst>
            <pc:docMk/>
            <pc:sldMasterMk cId="2460954070" sldId="2147483660"/>
            <ac:spMk id="7" creationId="{225BE7F0-2C23-494B-97F9-D48E8C4B00B5}"/>
          </ac:spMkLst>
        </pc:spChg>
        <pc:spChg chg="mod">
          <ac:chgData name="Cors, Kristina {Ruhlman} (LARC-H1)[LAMPS 2]" userId="49bfffc6-7af0-4810-aaa0-747664fdb1f8" providerId="ADAL" clId="{7EC8D3E7-1606-FD41-A904-C00D13EA30CC}" dt="2020-08-18T00:56:02.160" v="263"/>
          <ac:spMkLst>
            <pc:docMk/>
            <pc:sldMasterMk cId="2460954070" sldId="2147483660"/>
            <ac:spMk id="9" creationId="{2FF82C75-3EC3-2845-8B28-DF3EE46D3594}"/>
          </ac:spMkLst>
        </pc:spChg>
        <pc:grpChg chg="add mod">
          <ac:chgData name="Cors, Kristina {Ruhlman} (LARC-H1)[LAMPS 2]" userId="49bfffc6-7af0-4810-aaa0-747664fdb1f8" providerId="ADAL" clId="{7EC8D3E7-1606-FD41-A904-C00D13EA30CC}" dt="2020-08-18T00:56:02.160" v="263"/>
          <ac:grpSpMkLst>
            <pc:docMk/>
            <pc:sldMasterMk cId="2460954070" sldId="2147483660"/>
            <ac:grpSpMk id="8" creationId="{8B15122C-90B5-5B4C-AC41-53060D5D74A8}"/>
          </ac:grpSpMkLst>
        </pc:grpChg>
        <pc:picChg chg="mod">
          <ac:chgData name="Cors, Kristina {Ruhlman} (LARC-H1)[LAMPS 2]" userId="49bfffc6-7af0-4810-aaa0-747664fdb1f8" providerId="ADAL" clId="{7EC8D3E7-1606-FD41-A904-C00D13EA30CC}" dt="2020-08-18T00:56:02.160" v="263"/>
          <ac:picMkLst>
            <pc:docMk/>
            <pc:sldMasterMk cId="2460954070" sldId="2147483660"/>
            <ac:picMk id="10" creationId="{E5081CD0-C31D-3542-925D-AD8F2C6C0391}"/>
          </ac:picMkLst>
        </pc:picChg>
        <pc:sldLayoutChg chg="addSp delSp modSp mod">
          <pc:chgData name="Cors, Kristina {Ruhlman} (LARC-H1)[LAMPS 2]" userId="49bfffc6-7af0-4810-aaa0-747664fdb1f8" providerId="ADAL" clId="{7EC8D3E7-1606-FD41-A904-C00D13EA30CC}" dt="2020-08-18T00:56:51.129" v="271" actId="478"/>
          <pc:sldLayoutMkLst>
            <pc:docMk/>
            <pc:sldMasterMk cId="2460954070" sldId="2147483660"/>
            <pc:sldLayoutMk cId="949138452" sldId="2147483662"/>
          </pc:sldLayoutMkLst>
          <pc:spChg chg="del mod">
            <ac:chgData name="Cors, Kristina {Ruhlman} (LARC-H1)[LAMPS 2]" userId="49bfffc6-7af0-4810-aaa0-747664fdb1f8" providerId="ADAL" clId="{7EC8D3E7-1606-FD41-A904-C00D13EA30CC}" dt="2020-08-18T00:56:51.129" v="271" actId="478"/>
            <ac:spMkLst>
              <pc:docMk/>
              <pc:sldMasterMk cId="2460954070" sldId="2147483660"/>
              <pc:sldLayoutMk cId="949138452" sldId="2147483662"/>
              <ac:spMk id="6" creationId="{00000000-0000-0000-0000-000000000000}"/>
            </ac:spMkLst>
          </pc:spChg>
          <pc:spChg chg="add del mod">
            <ac:chgData name="Cors, Kristina {Ruhlman} (LARC-H1)[LAMPS 2]" userId="49bfffc6-7af0-4810-aaa0-747664fdb1f8" providerId="ADAL" clId="{7EC8D3E7-1606-FD41-A904-C00D13EA30CC}" dt="2020-08-18T00:55:06.105" v="231" actId="478"/>
            <ac:spMkLst>
              <pc:docMk/>
              <pc:sldMasterMk cId="2460954070" sldId="2147483660"/>
              <pc:sldLayoutMk cId="949138452" sldId="2147483662"/>
              <ac:spMk id="7" creationId="{D0D950D2-4738-DE40-8859-40FD69577F1C}"/>
            </ac:spMkLst>
          </pc:spChg>
          <pc:spChg chg="mod">
            <ac:chgData name="Cors, Kristina {Ruhlman} (LARC-H1)[LAMPS 2]" userId="49bfffc6-7af0-4810-aaa0-747664fdb1f8" providerId="ADAL" clId="{7EC8D3E7-1606-FD41-A904-C00D13EA30CC}" dt="2020-08-18T00:55:02.820" v="230"/>
            <ac:spMkLst>
              <pc:docMk/>
              <pc:sldMasterMk cId="2460954070" sldId="2147483660"/>
              <pc:sldLayoutMk cId="949138452" sldId="2147483662"/>
              <ac:spMk id="9" creationId="{15172843-22A5-4249-A988-2784254CB5F7}"/>
            </ac:spMkLst>
          </pc:spChg>
          <pc:spChg chg="del mod">
            <ac:chgData name="Cors, Kristina {Ruhlman} (LARC-H1)[LAMPS 2]" userId="49bfffc6-7af0-4810-aaa0-747664fdb1f8" providerId="ADAL" clId="{7EC8D3E7-1606-FD41-A904-C00D13EA30CC}" dt="2020-08-18T00:55:16.727" v="232" actId="478"/>
            <ac:spMkLst>
              <pc:docMk/>
              <pc:sldMasterMk cId="2460954070" sldId="2147483660"/>
              <pc:sldLayoutMk cId="949138452" sldId="2147483662"/>
              <ac:spMk id="11" creationId="{B12A3A63-C5EA-4D4E-BFC7-3709D933C444}"/>
            </ac:spMkLst>
          </pc:spChg>
          <pc:grpChg chg="add mod">
            <ac:chgData name="Cors, Kristina {Ruhlman} (LARC-H1)[LAMPS 2]" userId="49bfffc6-7af0-4810-aaa0-747664fdb1f8" providerId="ADAL" clId="{7EC8D3E7-1606-FD41-A904-C00D13EA30CC}" dt="2020-08-18T00:55:24.034" v="260" actId="1037"/>
            <ac:grpSpMkLst>
              <pc:docMk/>
              <pc:sldMasterMk cId="2460954070" sldId="2147483660"/>
              <pc:sldLayoutMk cId="949138452" sldId="2147483662"/>
              <ac:grpSpMk id="8" creationId="{924B3451-4242-FC4D-825F-BC6549C5ACFC}"/>
            </ac:grpSpMkLst>
          </pc:grpChg>
          <pc:picChg chg="mod">
            <ac:chgData name="Cors, Kristina {Ruhlman} (LARC-H1)[LAMPS 2]" userId="49bfffc6-7af0-4810-aaa0-747664fdb1f8" providerId="ADAL" clId="{7EC8D3E7-1606-FD41-A904-C00D13EA30CC}" dt="2020-08-18T00:55:02.820" v="230"/>
            <ac:picMkLst>
              <pc:docMk/>
              <pc:sldMasterMk cId="2460954070" sldId="2147483660"/>
              <pc:sldLayoutMk cId="949138452" sldId="2147483662"/>
              <ac:picMk id="10" creationId="{CA00DBB8-75BF-E14E-BDBE-C6A22047A6FB}"/>
            </ac:picMkLst>
          </pc:picChg>
        </pc:sldLayoutChg>
        <pc:sldLayoutChg chg="del setBg">
          <pc:chgData name="Cors, Kristina {Ruhlman} (LARC-H1)[LAMPS 2]" userId="49bfffc6-7af0-4810-aaa0-747664fdb1f8" providerId="ADAL" clId="{7EC8D3E7-1606-FD41-A904-C00D13EA30CC}" dt="2020-08-18T01:52:57.906" v="929" actId="2696"/>
          <pc:sldLayoutMkLst>
            <pc:docMk/>
            <pc:sldMasterMk cId="2460954070" sldId="2147483660"/>
            <pc:sldLayoutMk cId="2867756236" sldId="2147483672"/>
          </pc:sldLayoutMkLst>
        </pc:sldLayoutChg>
      </pc:sldMasterChg>
    </pc:docChg>
  </pc:docChgLst>
  <pc:docChgLst>
    <pc:chgData clId="Web-{14C6418F-BD4B-7CED-94D1-E1C63DC59220}"/>
    <pc:docChg chg="addSld modSld sldOrd">
      <pc:chgData name="" userId="" providerId="" clId="Web-{14C6418F-BD4B-7CED-94D1-E1C63DC59220}" dt="2020-08-18T17:27:53.849" v="57" actId="1076"/>
      <pc:docMkLst>
        <pc:docMk/>
      </pc:docMkLst>
      <pc:sldChg chg="addSp delSp modSp">
        <pc:chgData name="" userId="" providerId="" clId="Web-{14C6418F-BD4B-7CED-94D1-E1C63DC59220}" dt="2020-08-18T17:26:59.488" v="51" actId="1076"/>
        <pc:sldMkLst>
          <pc:docMk/>
          <pc:sldMk cId="130605675" sldId="720"/>
        </pc:sldMkLst>
        <pc:spChg chg="add mod">
          <ac:chgData name="" userId="" providerId="" clId="Web-{14C6418F-BD4B-7CED-94D1-E1C63DC59220}" dt="2020-08-18T17:26:59.488" v="51" actId="1076"/>
          <ac:spMkLst>
            <pc:docMk/>
            <pc:sldMk cId="130605675" sldId="720"/>
            <ac:spMk id="2" creationId="{D338E714-C0B5-4BB6-8730-B3E0B9699F1C}"/>
          </ac:spMkLst>
        </pc:spChg>
        <pc:picChg chg="mod">
          <ac:chgData name="" userId="" providerId="" clId="Web-{14C6418F-BD4B-7CED-94D1-E1C63DC59220}" dt="2020-08-18T17:26:35.394" v="25" actId="14100"/>
          <ac:picMkLst>
            <pc:docMk/>
            <pc:sldMk cId="130605675" sldId="720"/>
            <ac:picMk id="16" creationId="{BBA0053F-0F61-8743-AAE6-37DB4ABD74EB}"/>
          </ac:picMkLst>
        </pc:picChg>
        <pc:picChg chg="del mod">
          <ac:chgData name="" userId="" providerId="" clId="Web-{14C6418F-BD4B-7CED-94D1-E1C63DC59220}" dt="2020-08-18T17:26:30.066" v="22"/>
          <ac:picMkLst>
            <pc:docMk/>
            <pc:sldMk cId="130605675" sldId="720"/>
            <ac:picMk id="18" creationId="{A1E13404-E0D1-4143-983B-3E72757082A4}"/>
          </ac:picMkLst>
        </pc:picChg>
        <pc:picChg chg="add del mod">
          <ac:chgData name="" userId="" providerId="" clId="Web-{14C6418F-BD4B-7CED-94D1-E1C63DC59220}" dt="2020-08-18T17:26:30.863" v="23"/>
          <ac:picMkLst>
            <pc:docMk/>
            <pc:sldMk cId="130605675" sldId="720"/>
            <ac:picMk id="20" creationId="{FD310696-FD3F-7248-9273-B2B07B708B67}"/>
          </ac:picMkLst>
        </pc:picChg>
      </pc:sldChg>
      <pc:sldChg chg="ord">
        <pc:chgData name="" userId="" providerId="" clId="Web-{14C6418F-BD4B-7CED-94D1-E1C63DC59220}" dt="2020-08-18T17:27:24.317" v="52"/>
        <pc:sldMkLst>
          <pc:docMk/>
          <pc:sldMk cId="2663975797" sldId="725"/>
        </pc:sldMkLst>
      </pc:sldChg>
      <pc:sldChg chg="ord">
        <pc:chgData name="" userId="" providerId="" clId="Web-{14C6418F-BD4B-7CED-94D1-E1C63DC59220}" dt="2020-08-18T17:26:20.613" v="20"/>
        <pc:sldMkLst>
          <pc:docMk/>
          <pc:sldMk cId="4219118204" sldId="728"/>
        </pc:sldMkLst>
      </pc:sldChg>
      <pc:sldChg chg="modSp add replId">
        <pc:chgData name="" userId="" providerId="" clId="Web-{14C6418F-BD4B-7CED-94D1-E1C63DC59220}" dt="2020-08-18T17:27:53.849" v="57" actId="1076"/>
        <pc:sldMkLst>
          <pc:docMk/>
          <pc:sldMk cId="3833571846" sldId="729"/>
        </pc:sldMkLst>
        <pc:picChg chg="mod">
          <ac:chgData name="" userId="" providerId="" clId="Web-{14C6418F-BD4B-7CED-94D1-E1C63DC59220}" dt="2020-08-18T17:27:50.583" v="56" actId="1076"/>
          <ac:picMkLst>
            <pc:docMk/>
            <pc:sldMk cId="3833571846" sldId="729"/>
            <ac:picMk id="16" creationId="{BBA0053F-0F61-8743-AAE6-37DB4ABD74EB}"/>
          </ac:picMkLst>
        </pc:picChg>
        <pc:picChg chg="mod">
          <ac:chgData name="" userId="" providerId="" clId="Web-{14C6418F-BD4B-7CED-94D1-E1C63DC59220}" dt="2020-08-18T17:27:47.677" v="54" actId="14100"/>
          <ac:picMkLst>
            <pc:docMk/>
            <pc:sldMk cId="3833571846" sldId="729"/>
            <ac:picMk id="18" creationId="{A1E13404-E0D1-4143-983B-3E72757082A4}"/>
          </ac:picMkLst>
        </pc:picChg>
        <pc:picChg chg="mod">
          <ac:chgData name="" userId="" providerId="" clId="Web-{14C6418F-BD4B-7CED-94D1-E1C63DC59220}" dt="2020-08-18T17:27:53.849" v="57" actId="1076"/>
          <ac:picMkLst>
            <pc:docMk/>
            <pc:sldMk cId="3833571846" sldId="729"/>
            <ac:picMk id="20" creationId="{FD310696-FD3F-7248-9273-B2B07B708B67}"/>
          </ac:picMkLst>
        </pc:picChg>
      </pc:sldChg>
    </pc:docChg>
  </pc:docChgLst>
  <pc:docChgLst>
    <pc:chgData clId="Web-{6D420D38-8456-3011-04C6-E385340C5700}"/>
    <pc:docChg chg="modSld">
      <pc:chgData name="" userId="" providerId="" clId="Web-{6D420D38-8456-3011-04C6-E385340C5700}" dt="2020-08-19T14:00:07.377" v="631"/>
      <pc:docMkLst>
        <pc:docMk/>
      </pc:docMkLst>
      <pc:sldChg chg="modSp modNotes">
        <pc:chgData name="" userId="" providerId="" clId="Web-{6D420D38-8456-3011-04C6-E385340C5700}" dt="2020-08-19T14:00:07.377" v="631"/>
        <pc:sldMkLst>
          <pc:docMk/>
          <pc:sldMk cId="664712948" sldId="716"/>
        </pc:sldMkLst>
        <pc:spChg chg="mod">
          <ac:chgData name="" userId="" providerId="" clId="Web-{6D420D38-8456-3011-04C6-E385340C5700}" dt="2020-08-18T17:20:48.792" v="13" actId="20577"/>
          <ac:spMkLst>
            <pc:docMk/>
            <pc:sldMk cId="664712948" sldId="716"/>
            <ac:spMk id="22" creationId="{E2672CDB-1361-2247-A653-8E74F2D7F803}"/>
          </ac:spMkLst>
        </pc:spChg>
      </pc:sldChg>
      <pc:sldChg chg="addSp delSp modSp">
        <pc:chgData name="" userId="" providerId="" clId="Web-{6D420D38-8456-3011-04C6-E385340C5700}" dt="2020-08-18T17:22:09.642" v="18" actId="1076"/>
        <pc:sldMkLst>
          <pc:docMk/>
          <pc:sldMk cId="2594704938" sldId="717"/>
        </pc:sldMkLst>
        <pc:picChg chg="add mod">
          <ac:chgData name="" userId="" providerId="" clId="Web-{6D420D38-8456-3011-04C6-E385340C5700}" dt="2020-08-18T17:22:09.642" v="18" actId="1076"/>
          <ac:picMkLst>
            <pc:docMk/>
            <pc:sldMk cId="2594704938" sldId="717"/>
            <ac:picMk id="2" creationId="{A7C5517C-B3EF-4500-82AD-EB328CC0471D}"/>
          </ac:picMkLst>
        </pc:picChg>
        <pc:picChg chg="del">
          <ac:chgData name="" userId="" providerId="" clId="Web-{6D420D38-8456-3011-04C6-E385340C5700}" dt="2020-08-18T17:22:03.657" v="15"/>
          <ac:picMkLst>
            <pc:docMk/>
            <pc:sldMk cId="2594704938" sldId="717"/>
            <ac:picMk id="12" creationId="{091C6302-AE6E-694F-A9E3-CC1761DA9713}"/>
          </ac:picMkLst>
        </pc:picChg>
      </pc:sldChg>
      <pc:sldChg chg="modSp">
        <pc:chgData name="" userId="" providerId="" clId="Web-{6D420D38-8456-3011-04C6-E385340C5700}" dt="2020-08-18T17:24:40.466" v="19" actId="1076"/>
        <pc:sldMkLst>
          <pc:docMk/>
          <pc:sldMk cId="130605675" sldId="720"/>
        </pc:sldMkLst>
        <pc:picChg chg="mod">
          <ac:chgData name="" userId="" providerId="" clId="Web-{6D420D38-8456-3011-04C6-E385340C5700}" dt="2020-08-18T17:24:40.466" v="19" actId="1076"/>
          <ac:picMkLst>
            <pc:docMk/>
            <pc:sldMk cId="130605675" sldId="720"/>
            <ac:picMk id="18" creationId="{A1E13404-E0D1-4143-983B-3E72757082A4}"/>
          </ac:picMkLst>
        </pc:picChg>
      </pc:sldChg>
    </pc:docChg>
  </pc:docChgLst>
  <pc:docChgLst>
    <pc:chgData clId="Web-{5EC950A2-B626-3D70-777E-F976D9DACF3B}"/>
    <pc:docChg chg="addSld modSld sldOrd">
      <pc:chgData name="" userId="" providerId="" clId="Web-{5EC950A2-B626-3D70-777E-F976D9DACF3B}" dt="2020-08-13T17:54:09.733" v="242" actId="20577"/>
      <pc:docMkLst>
        <pc:docMk/>
      </pc:docMkLst>
      <pc:sldChg chg="ord">
        <pc:chgData name="" userId="" providerId="" clId="Web-{5EC950A2-B626-3D70-777E-F976D9DACF3B}" dt="2020-08-13T17:41:47.868" v="37"/>
        <pc:sldMkLst>
          <pc:docMk/>
          <pc:sldMk cId="2476357639" sldId="352"/>
        </pc:sldMkLst>
      </pc:sldChg>
      <pc:sldChg chg="ord">
        <pc:chgData name="" userId="" providerId="" clId="Web-{5EC950A2-B626-3D70-777E-F976D9DACF3B}" dt="2020-08-13T17:41:47.868" v="38"/>
        <pc:sldMkLst>
          <pc:docMk/>
          <pc:sldMk cId="4052601896" sldId="353"/>
        </pc:sldMkLst>
      </pc:sldChg>
      <pc:sldChg chg="addSp modSp">
        <pc:chgData name="" userId="" providerId="" clId="Web-{5EC950A2-B626-3D70-777E-F976D9DACF3B}" dt="2020-08-13T17:36:50.581" v="21" actId="1076"/>
        <pc:sldMkLst>
          <pc:docMk/>
          <pc:sldMk cId="3143574045" sldId="358"/>
        </pc:sldMkLst>
        <pc:spChg chg="add mod">
          <ac:chgData name="" userId="" providerId="" clId="Web-{5EC950A2-B626-3D70-777E-F976D9DACF3B}" dt="2020-08-13T17:36:50.581" v="21" actId="1076"/>
          <ac:spMkLst>
            <pc:docMk/>
            <pc:sldMk cId="3143574045" sldId="358"/>
            <ac:spMk id="5" creationId="{43AB44AD-457E-41A3-B8C5-C47E1C6FF77B}"/>
          </ac:spMkLst>
        </pc:spChg>
        <pc:spChg chg="mod">
          <ac:chgData name="" userId="" providerId="" clId="Web-{5EC950A2-B626-3D70-777E-F976D9DACF3B}" dt="2020-08-13T17:36:42.377" v="17" actId="20577"/>
          <ac:spMkLst>
            <pc:docMk/>
            <pc:sldMk cId="3143574045" sldId="358"/>
            <ac:spMk id="9" creationId="{00000000-0000-0000-0000-000000000000}"/>
          </ac:spMkLst>
        </pc:spChg>
      </pc:sldChg>
      <pc:sldChg chg="modSp">
        <pc:chgData name="" userId="" providerId="" clId="Web-{5EC950A2-B626-3D70-777E-F976D9DACF3B}" dt="2020-08-13T17:48:03.801" v="61" actId="1076"/>
        <pc:sldMkLst>
          <pc:docMk/>
          <pc:sldMk cId="2628610167" sldId="361"/>
        </pc:sldMkLst>
        <pc:spChg chg="mod">
          <ac:chgData name="" userId="" providerId="" clId="Web-{5EC950A2-B626-3D70-777E-F976D9DACF3B}" dt="2020-08-13T17:47:55.956" v="58" actId="1076"/>
          <ac:spMkLst>
            <pc:docMk/>
            <pc:sldMk cId="2628610167" sldId="361"/>
            <ac:spMk id="2" creationId="{00000000-0000-0000-0000-000000000000}"/>
          </ac:spMkLst>
        </pc:spChg>
        <pc:picChg chg="mod">
          <ac:chgData name="" userId="" providerId="" clId="Web-{5EC950A2-B626-3D70-777E-F976D9DACF3B}" dt="2020-08-13T17:48:02.613" v="60" actId="1076"/>
          <ac:picMkLst>
            <pc:docMk/>
            <pc:sldMk cId="2628610167" sldId="361"/>
            <ac:picMk id="201747" creationId="{00000000-0000-0000-0000-000000000000}"/>
          </ac:picMkLst>
        </pc:picChg>
        <pc:picChg chg="mod">
          <ac:chgData name="" userId="" providerId="" clId="Web-{5EC950A2-B626-3D70-777E-F976D9DACF3B}" dt="2020-08-13T17:47:15.766" v="46" actId="1076"/>
          <ac:picMkLst>
            <pc:docMk/>
            <pc:sldMk cId="2628610167" sldId="361"/>
            <ac:picMk id="201751" creationId="{00000000-0000-0000-0000-000000000000}"/>
          </ac:picMkLst>
        </pc:picChg>
        <pc:picChg chg="mod">
          <ac:chgData name="" userId="" providerId="" clId="Web-{5EC950A2-B626-3D70-777E-F976D9DACF3B}" dt="2020-08-13T17:47:24.485" v="49" actId="1076"/>
          <ac:picMkLst>
            <pc:docMk/>
            <pc:sldMk cId="2628610167" sldId="361"/>
            <ac:picMk id="201752" creationId="{00000000-0000-0000-0000-000000000000}"/>
          </ac:picMkLst>
        </pc:picChg>
        <pc:picChg chg="mod">
          <ac:chgData name="" userId="" providerId="" clId="Web-{5EC950A2-B626-3D70-777E-F976D9DACF3B}" dt="2020-08-13T17:47:17.188" v="47" actId="1076"/>
          <ac:picMkLst>
            <pc:docMk/>
            <pc:sldMk cId="2628610167" sldId="361"/>
            <ac:picMk id="201755" creationId="{00000000-0000-0000-0000-000000000000}"/>
          </ac:picMkLst>
        </pc:picChg>
        <pc:picChg chg="mod">
          <ac:chgData name="" userId="" providerId="" clId="Web-{5EC950A2-B626-3D70-777E-F976D9DACF3B}" dt="2020-08-13T17:48:00.050" v="59" actId="1076"/>
          <ac:picMkLst>
            <pc:docMk/>
            <pc:sldMk cId="2628610167" sldId="361"/>
            <ac:picMk id="201757" creationId="{00000000-0000-0000-0000-000000000000}"/>
          </ac:picMkLst>
        </pc:picChg>
        <pc:picChg chg="mod">
          <ac:chgData name="" userId="" providerId="" clId="Web-{5EC950A2-B626-3D70-777E-F976D9DACF3B}" dt="2020-08-13T17:47:50.565" v="54" actId="1076"/>
          <ac:picMkLst>
            <pc:docMk/>
            <pc:sldMk cId="2628610167" sldId="361"/>
            <ac:picMk id="201759" creationId="{00000000-0000-0000-0000-000000000000}"/>
          </ac:picMkLst>
        </pc:picChg>
        <pc:picChg chg="mod">
          <ac:chgData name="" userId="" providerId="" clId="Web-{5EC950A2-B626-3D70-777E-F976D9DACF3B}" dt="2020-08-13T17:47:52.987" v="56" actId="1076"/>
          <ac:picMkLst>
            <pc:docMk/>
            <pc:sldMk cId="2628610167" sldId="361"/>
            <ac:picMk id="201762" creationId="{00000000-0000-0000-0000-000000000000}"/>
          </ac:picMkLst>
        </pc:picChg>
        <pc:picChg chg="mod">
          <ac:chgData name="" userId="" providerId="" clId="Web-{5EC950A2-B626-3D70-777E-F976D9DACF3B}" dt="2020-08-13T17:48:03.801" v="61" actId="1076"/>
          <ac:picMkLst>
            <pc:docMk/>
            <pc:sldMk cId="2628610167" sldId="361"/>
            <ac:picMk id="201763" creationId="{00000000-0000-0000-0000-000000000000}"/>
          </ac:picMkLst>
        </pc:picChg>
        <pc:picChg chg="mod">
          <ac:chgData name="" userId="" providerId="" clId="Web-{5EC950A2-B626-3D70-777E-F976D9DACF3B}" dt="2020-08-13T17:47:49.596" v="53" actId="1076"/>
          <ac:picMkLst>
            <pc:docMk/>
            <pc:sldMk cId="2628610167" sldId="361"/>
            <ac:picMk id="201771" creationId="{00000000-0000-0000-0000-000000000000}"/>
          </ac:picMkLst>
        </pc:picChg>
        <pc:picChg chg="mod">
          <ac:chgData name="" userId="" providerId="" clId="Web-{5EC950A2-B626-3D70-777E-F976D9DACF3B}" dt="2020-08-13T17:47:19.157" v="48" actId="1076"/>
          <ac:picMkLst>
            <pc:docMk/>
            <pc:sldMk cId="2628610167" sldId="361"/>
            <ac:picMk id="201774" creationId="{00000000-0000-0000-0000-000000000000}"/>
          </ac:picMkLst>
        </pc:picChg>
        <pc:picChg chg="mod">
          <ac:chgData name="" userId="" providerId="" clId="Web-{5EC950A2-B626-3D70-777E-F976D9DACF3B}" dt="2020-08-13T17:47:51.753" v="55" actId="1076"/>
          <ac:picMkLst>
            <pc:docMk/>
            <pc:sldMk cId="2628610167" sldId="361"/>
            <ac:picMk id="201776" creationId="{00000000-0000-0000-0000-000000000000}"/>
          </ac:picMkLst>
        </pc:picChg>
        <pc:picChg chg="mod">
          <ac:chgData name="" userId="" providerId="" clId="Web-{5EC950A2-B626-3D70-777E-F976D9DACF3B}" dt="2020-08-13T17:47:42.502" v="52" actId="1076"/>
          <ac:picMkLst>
            <pc:docMk/>
            <pc:sldMk cId="2628610167" sldId="361"/>
            <ac:picMk id="201784" creationId="{00000000-0000-0000-0000-000000000000}"/>
          </ac:picMkLst>
        </pc:picChg>
      </pc:sldChg>
      <pc:sldChg chg="modSp">
        <pc:chgData name="" userId="" providerId="" clId="Web-{5EC950A2-B626-3D70-777E-F976D9DACF3B}" dt="2020-08-13T17:38:12.274" v="22" actId="20577"/>
        <pc:sldMkLst>
          <pc:docMk/>
          <pc:sldMk cId="1425958792" sldId="362"/>
        </pc:sldMkLst>
        <pc:spChg chg="mod">
          <ac:chgData name="" userId="" providerId="" clId="Web-{5EC950A2-B626-3D70-777E-F976D9DACF3B}" dt="2020-08-13T17:38:12.274" v="22" actId="20577"/>
          <ac:spMkLst>
            <pc:docMk/>
            <pc:sldMk cId="1425958792" sldId="362"/>
            <ac:spMk id="7" creationId="{00000000-0000-0000-0000-000000000000}"/>
          </ac:spMkLst>
        </pc:spChg>
      </pc:sldChg>
      <pc:sldChg chg="addSp modSp">
        <pc:chgData name="" userId="" providerId="" clId="Web-{5EC950A2-B626-3D70-777E-F976D9DACF3B}" dt="2020-08-13T17:50:09.075" v="232" actId="1076"/>
        <pc:sldMkLst>
          <pc:docMk/>
          <pc:sldMk cId="442956626" sldId="365"/>
        </pc:sldMkLst>
        <pc:spChg chg="add mod">
          <ac:chgData name="" userId="" providerId="" clId="Web-{5EC950A2-B626-3D70-777E-F976D9DACF3B}" dt="2020-08-13T17:50:09.075" v="232" actId="1076"/>
          <ac:spMkLst>
            <pc:docMk/>
            <pc:sldMk cId="442956626" sldId="365"/>
            <ac:spMk id="3" creationId="{348B1FA7-298A-4637-9E5C-4EE97C08E90C}"/>
          </ac:spMkLst>
        </pc:spChg>
        <pc:spChg chg="mod">
          <ac:chgData name="" userId="" providerId="" clId="Web-{5EC950A2-B626-3D70-777E-F976D9DACF3B}" dt="2020-08-13T17:50:03.731" v="231" actId="1076"/>
          <ac:spMkLst>
            <pc:docMk/>
            <pc:sldMk cId="442956626" sldId="365"/>
            <ac:spMk id="10" creationId="{00000000-0000-0000-0000-000000000000}"/>
          </ac:spMkLst>
        </pc:spChg>
        <pc:picChg chg="mod">
          <ac:chgData name="" userId="" providerId="" clId="Web-{5EC950A2-B626-3D70-777E-F976D9DACF3B}" dt="2020-08-13T17:49:56.465" v="222" actId="1076"/>
          <ac:picMkLst>
            <pc:docMk/>
            <pc:sldMk cId="442956626" sldId="365"/>
            <ac:picMk id="5" creationId="{00000000-0000-0000-0000-000000000000}"/>
          </ac:picMkLst>
        </pc:picChg>
      </pc:sldChg>
      <pc:sldChg chg="ord">
        <pc:chgData name="" userId="" providerId="" clId="Web-{5EC950A2-B626-3D70-777E-F976D9DACF3B}" dt="2020-08-13T17:39:46.546" v="27"/>
        <pc:sldMkLst>
          <pc:docMk/>
          <pc:sldMk cId="2712090999" sldId="368"/>
        </pc:sldMkLst>
      </pc:sldChg>
      <pc:sldChg chg="delSp modSp">
        <pc:chgData name="" userId="" providerId="" clId="Web-{5EC950A2-B626-3D70-777E-F976D9DACF3B}" dt="2020-08-13T17:33:54.350" v="1" actId="1076"/>
        <pc:sldMkLst>
          <pc:docMk/>
          <pc:sldMk cId="2556287051" sldId="369"/>
        </pc:sldMkLst>
        <pc:spChg chg="del">
          <ac:chgData name="" userId="" providerId="" clId="Web-{5EC950A2-B626-3D70-777E-F976D9DACF3B}" dt="2020-08-13T17:33:01.986" v="0"/>
          <ac:spMkLst>
            <pc:docMk/>
            <pc:sldMk cId="2556287051" sldId="369"/>
            <ac:spMk id="3" creationId="{00000000-0000-0000-0000-000000000000}"/>
          </ac:spMkLst>
        </pc:spChg>
        <pc:picChg chg="mod">
          <ac:chgData name="" userId="" providerId="" clId="Web-{5EC950A2-B626-3D70-777E-F976D9DACF3B}" dt="2020-08-13T17:33:54.350" v="1" actId="1076"/>
          <ac:picMkLst>
            <pc:docMk/>
            <pc:sldMk cId="2556287051" sldId="369"/>
            <ac:picMk id="4" creationId="{00000000-0000-0000-0000-000000000000}"/>
          </ac:picMkLst>
        </pc:picChg>
      </pc:sldChg>
      <pc:sldChg chg="delSp modSp">
        <pc:chgData name="" userId="" providerId="" clId="Web-{5EC950A2-B626-3D70-777E-F976D9DACF3B}" dt="2020-08-13T17:41:29.804" v="36"/>
        <pc:sldMkLst>
          <pc:docMk/>
          <pc:sldMk cId="3228420634" sldId="709"/>
        </pc:sldMkLst>
        <pc:spChg chg="del">
          <ac:chgData name="" userId="" providerId="" clId="Web-{5EC950A2-B626-3D70-777E-F976D9DACF3B}" dt="2020-08-13T17:41:16.068" v="28"/>
          <ac:spMkLst>
            <pc:docMk/>
            <pc:sldMk cId="3228420634" sldId="709"/>
            <ac:spMk id="24" creationId="{9561F85F-B0AE-804A-9D09-665DC21B93F4}"/>
          </ac:spMkLst>
        </pc:spChg>
        <pc:spChg chg="mod">
          <ac:chgData name="" userId="" providerId="" clId="Web-{5EC950A2-B626-3D70-777E-F976D9DACF3B}" dt="2020-08-13T17:41:25.710" v="35" actId="1076"/>
          <ac:spMkLst>
            <pc:docMk/>
            <pc:sldMk cId="3228420634" sldId="709"/>
            <ac:spMk id="26" creationId="{BF62B109-741A-3E49-9DF9-550329D9C245}"/>
          </ac:spMkLst>
        </pc:spChg>
        <pc:spChg chg="del">
          <ac:chgData name="" userId="" providerId="" clId="Web-{5EC950A2-B626-3D70-777E-F976D9DACF3B}" dt="2020-08-13T17:41:29.804" v="36"/>
          <ac:spMkLst>
            <pc:docMk/>
            <pc:sldMk cId="3228420634" sldId="709"/>
            <ac:spMk id="48" creationId="{E27441DF-169C-FD41-A32C-C76478027C72}"/>
          </ac:spMkLst>
        </pc:spChg>
      </pc:sldChg>
      <pc:sldChg chg="delSp modSp add replId">
        <pc:chgData name="" userId="" providerId="" clId="Web-{5EC950A2-B626-3D70-777E-F976D9DACF3B}" dt="2020-08-13T17:54:09.717" v="241" actId="20577"/>
        <pc:sldMkLst>
          <pc:docMk/>
          <pc:sldMk cId="3093505659" sldId="710"/>
        </pc:sldMkLst>
        <pc:spChg chg="mod">
          <ac:chgData name="" userId="" providerId="" clId="Web-{5EC950A2-B626-3D70-777E-F976D9DACF3B}" dt="2020-08-13T17:54:09.717" v="241" actId="20577"/>
          <ac:spMkLst>
            <pc:docMk/>
            <pc:sldMk cId="3093505659" sldId="710"/>
            <ac:spMk id="7" creationId="{00000000-0000-0000-0000-000000000000}"/>
          </ac:spMkLst>
        </pc:spChg>
        <pc:picChg chg="del">
          <ac:chgData name="" userId="" providerId="" clId="Web-{5EC950A2-B626-3D70-777E-F976D9DACF3B}" dt="2020-08-13T17:53:59.638" v="240"/>
          <ac:picMkLst>
            <pc:docMk/>
            <pc:sldMk cId="3093505659" sldId="710"/>
            <ac:picMk id="5" creationId="{00000000-0000-0000-0000-000000000000}"/>
          </ac:picMkLst>
        </pc:picChg>
      </pc:sldChg>
      <pc:sldChg chg="delSp modSp add replId">
        <pc:chgData name="" userId="" providerId="" clId="Web-{5EC950A2-B626-3D70-777E-F976D9DACF3B}" dt="2020-08-13T17:53:59.482" v="238" actId="20577"/>
        <pc:sldMkLst>
          <pc:docMk/>
          <pc:sldMk cId="3820168261" sldId="711"/>
        </pc:sldMkLst>
        <pc:spChg chg="mod">
          <ac:chgData name="" userId="" providerId="" clId="Web-{5EC950A2-B626-3D70-777E-F976D9DACF3B}" dt="2020-08-13T17:53:59.482" v="238" actId="20577"/>
          <ac:spMkLst>
            <pc:docMk/>
            <pc:sldMk cId="3820168261" sldId="711"/>
            <ac:spMk id="7" creationId="{00000000-0000-0000-0000-000000000000}"/>
          </ac:spMkLst>
        </pc:spChg>
        <pc:picChg chg="del">
          <ac:chgData name="" userId="" providerId="" clId="Web-{5EC950A2-B626-3D70-777E-F976D9DACF3B}" dt="2020-08-13T17:53:31.840" v="235"/>
          <ac:picMkLst>
            <pc:docMk/>
            <pc:sldMk cId="3820168261" sldId="711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B2C30-EE1E-481E-A60E-B7510CA0F4CB}" type="datetimeFigureOut">
              <a:rPr lang="en-US"/>
              <a:t>9/17/2020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3A674-9CB6-4F1D-8975-1AEE969514C0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50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55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528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03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820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83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72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49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09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440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58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C1B94-74EE-C44F-8E4A-40052177151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00DBB8-75BF-E14E-BDBE-C6A22047A6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0850" y="6611358"/>
            <a:ext cx="385249" cy="10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081CD0-C31D-3542-925D-AD8F2C6C039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600850" y="6611358"/>
            <a:ext cx="385249" cy="10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mailto:jeramie.w.broadway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kerry.w.leonard@nasa.gov" TargetMode="External"/><Relationship Id="rId5" Type="http://schemas.openxmlformats.org/officeDocument/2006/relationships/hyperlink" Target="mailto:carrie.m.rhoades@nasa.gov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arrie.m.rhoades@nasa.gov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preston.b.schmauch@nasa.gov" TargetMode="External"/><Relationship Id="rId4" Type="http://schemas.openxmlformats.org/officeDocument/2006/relationships/hyperlink" Target="mailto:darryl.r.mitchell@nasa.gov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bir.nasa.gov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oe.Famiglietti@nasa.gov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Quenton.Bonds@nasa.gov" TargetMode="External"/><Relationship Id="rId5" Type="http://schemas.openxmlformats.org/officeDocument/2006/relationships/hyperlink" Target="mailto:Gwenevere.L.Jasper@nasa.gov" TargetMode="External"/><Relationship Id="rId4" Type="http://schemas.openxmlformats.org/officeDocument/2006/relationships/hyperlink" Target="mailto:Kimberly.A.Cannon@nasa.gov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nspires.nasaprs.com/external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beta.sam.gov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rista.y.jensen@nasa.gov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terry.taylor@nasa.gov" TargetMode="External"/><Relationship Id="rId4" Type="http://schemas.openxmlformats.org/officeDocument/2006/relationships/hyperlink" Target="mailto:darryl.r.mitchell@nasa.gov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software.nasa.gov/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echnology.nasa.gov/" TargetMode="External"/><Relationship Id="rId5" Type="http://schemas.openxmlformats.org/officeDocument/2006/relationships/hyperlink" Target="https://technology.nasa.gov/patents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echnology.nasa.gov/" TargetMode="Externa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nasa.gov/partnerships" TargetMode="External"/><Relationship Id="rId3" Type="http://schemas.openxmlformats.org/officeDocument/2006/relationships/hyperlink" Target="http://sbir.nasa.gov/" TargetMode="External"/><Relationship Id="rId7" Type="http://schemas.openxmlformats.org/officeDocument/2006/relationships/hyperlink" Target="http://osbp.nasa.gov/business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q.nasa.gov/office/procurement" TargetMode="External"/><Relationship Id="rId5" Type="http://schemas.openxmlformats.org/officeDocument/2006/relationships/hyperlink" Target="http://software.nasa.gov/" TargetMode="External"/><Relationship Id="rId4" Type="http://schemas.openxmlformats.org/officeDocument/2006/relationships/hyperlink" Target="http://technology.nasa.gov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nasa.gov/partnerships" TargetMode="External"/><Relationship Id="rId3" Type="http://schemas.openxmlformats.org/officeDocument/2006/relationships/hyperlink" Target="http://sbir.nasa.gov/" TargetMode="External"/><Relationship Id="rId7" Type="http://schemas.openxmlformats.org/officeDocument/2006/relationships/hyperlink" Target="http://osbp.nasa.gov/business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q.nasa.gov/office/procurement" TargetMode="External"/><Relationship Id="rId5" Type="http://schemas.openxmlformats.org/officeDocument/2006/relationships/hyperlink" Target="http://software.nasa.gov/" TargetMode="External"/><Relationship Id="rId4" Type="http://schemas.openxmlformats.org/officeDocument/2006/relationships/hyperlink" Target="http://technology.nasa.gov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C15626C-1177-9A48-9E14-61FF4447687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07" y="1014841"/>
            <a:ext cx="2878002" cy="46048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2204A-D4EC-8747-85FE-34198AC29782}"/>
              </a:ext>
            </a:extLst>
          </p:cNvPr>
          <p:cNvCxnSpPr/>
          <p:nvPr/>
        </p:nvCxnSpPr>
        <p:spPr>
          <a:xfrm>
            <a:off x="3999329" y="1766196"/>
            <a:ext cx="0" cy="3605049"/>
          </a:xfrm>
          <a:prstGeom prst="line">
            <a:avLst/>
          </a:prstGeom>
          <a:ln w="12700">
            <a:solidFill>
              <a:srgbClr val="3771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82F1811-A9E8-9B4A-8A5E-66547F51FB7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5047" y="211448"/>
            <a:ext cx="2399106" cy="8708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21156" y="1402246"/>
            <a:ext cx="68369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NASA </a:t>
            </a:r>
            <a:r>
              <a:rPr lang="en-US" sz="4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PARTNERSHIPS </a:t>
            </a:r>
            <a:r>
              <a:rPr lang="en-US" sz="4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4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TECHNOLOGY LICENSING</a:t>
            </a:r>
            <a:endParaRPr lang="en-US" sz="48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4398661" y="3550596"/>
            <a:ext cx="3540961" cy="12397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Carrie Rhoades - LARC</a:t>
            </a:r>
            <a:endParaRPr lang="en-US" sz="1600" b="1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16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5"/>
              </a:rPr>
              <a:t>carrie.m.rhoades@nasa.gov</a:t>
            </a:r>
            <a:endParaRPr lang="en-US" sz="1600" dirty="0" smtClean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16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757-864-8793</a:t>
            </a:r>
            <a:endParaRPr lang="en-US" sz="1600" dirty="0" smtClean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8415443" y="3550596"/>
            <a:ext cx="3063195" cy="10797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Kerry </a:t>
            </a:r>
            <a:r>
              <a:rPr lang="en-US" sz="16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Leonard - GSFC</a:t>
            </a:r>
            <a:endParaRPr lang="en-US" sz="1600" b="1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16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6"/>
              </a:rPr>
              <a:t>kerry.w.leonard@nasa.gov</a:t>
            </a:r>
            <a:endParaRPr lang="en-US" sz="1600" dirty="0" smtClean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16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301.286.8497</a:t>
            </a:r>
          </a:p>
          <a:p>
            <a:pPr>
              <a:buSzPct val="80000"/>
              <a:buFont typeface="Wingdings" pitchFamily="2" charset="2"/>
              <a:buChar char="§"/>
            </a:pPr>
            <a:endParaRPr lang="en-US" sz="16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endParaRPr lang="en-US" sz="14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6169141" y="4950314"/>
            <a:ext cx="3540961" cy="10685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Jeramie </a:t>
            </a:r>
            <a:r>
              <a:rPr lang="en-US" sz="16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Broadway - MSFC</a:t>
            </a:r>
            <a:endParaRPr lang="en-US" sz="1600" b="1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16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7"/>
              </a:rPr>
              <a:t>jeramie.w.broadway@nasa.gov</a:t>
            </a:r>
            <a:endParaRPr lang="en-US" sz="1600" dirty="0" smtClean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256.961.1372</a:t>
            </a:r>
          </a:p>
          <a:p>
            <a:pPr>
              <a:buSzPct val="80000"/>
              <a:buFont typeface="Wingdings" pitchFamily="2" charset="2"/>
              <a:buChar char="§"/>
            </a:pPr>
            <a:endParaRPr lang="en-US" sz="14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4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Content Placeholder 4">
            <a:extLst>
              <a:ext uri="{FF2B5EF4-FFF2-40B4-BE49-F238E27FC236}">
                <a16:creationId xmlns:a16="http://schemas.microsoft.com/office/drawing/2014/main" id="{111527E9-9A19-6C4F-BC0E-379D143BA6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850" t="13471" r="9590" b="7951"/>
          <a:stretch/>
        </p:blipFill>
        <p:spPr>
          <a:xfrm>
            <a:off x="1236868" y="1556952"/>
            <a:ext cx="8884595" cy="4934614"/>
          </a:xfrm>
          <a:prstGeom prst="rect">
            <a:avLst/>
          </a:prstGeom>
        </p:spPr>
      </p:pic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 Facilities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9F987838-AB0B-0F42-A561-0CEA0D78B04C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D942E23E-A821-7D49-8484-6C5ABA30BE0B}"/>
              </a:ext>
            </a:extLst>
          </p:cNvPr>
          <p:cNvSpPr/>
          <p:nvPr/>
        </p:nvSpPr>
        <p:spPr>
          <a:xfrm>
            <a:off x="4759617" y="1107026"/>
            <a:ext cx="7001343" cy="104667"/>
          </a:xfrm>
          <a:custGeom>
            <a:avLst/>
            <a:gdLst>
              <a:gd name="connsiteX0" fmla="*/ 0 w 7001343"/>
              <a:gd name="connsiteY0" fmla="*/ 0 h 104667"/>
              <a:gd name="connsiteX1" fmla="*/ 101600 w 7001343"/>
              <a:gd name="connsiteY1" fmla="*/ 0 h 104667"/>
              <a:gd name="connsiteX2" fmla="*/ 372533 w 7001343"/>
              <a:gd name="connsiteY2" fmla="*/ 0 h 104667"/>
              <a:gd name="connsiteX3" fmla="*/ 474133 w 7001343"/>
              <a:gd name="connsiteY3" fmla="*/ 0 h 104667"/>
              <a:gd name="connsiteX4" fmla="*/ 754380 w 7001343"/>
              <a:gd name="connsiteY4" fmla="*/ 0 h 104667"/>
              <a:gd name="connsiteX5" fmla="*/ 855980 w 7001343"/>
              <a:gd name="connsiteY5" fmla="*/ 0 h 104667"/>
              <a:gd name="connsiteX6" fmla="*/ 1126913 w 7001343"/>
              <a:gd name="connsiteY6" fmla="*/ 0 h 104667"/>
              <a:gd name="connsiteX7" fmla="*/ 1228513 w 7001343"/>
              <a:gd name="connsiteY7" fmla="*/ 0 h 104667"/>
              <a:gd name="connsiteX8" fmla="*/ 1841500 w 7001343"/>
              <a:gd name="connsiteY8" fmla="*/ 0 h 104667"/>
              <a:gd name="connsiteX9" fmla="*/ 1943100 w 7001343"/>
              <a:gd name="connsiteY9" fmla="*/ 0 h 104667"/>
              <a:gd name="connsiteX10" fmla="*/ 2214033 w 7001343"/>
              <a:gd name="connsiteY10" fmla="*/ 0 h 104667"/>
              <a:gd name="connsiteX11" fmla="*/ 2242230 w 7001343"/>
              <a:gd name="connsiteY11" fmla="*/ 0 h 104667"/>
              <a:gd name="connsiteX12" fmla="*/ 2315633 w 7001343"/>
              <a:gd name="connsiteY12" fmla="*/ 0 h 104667"/>
              <a:gd name="connsiteX13" fmla="*/ 2343830 w 7001343"/>
              <a:gd name="connsiteY13" fmla="*/ 0 h 104667"/>
              <a:gd name="connsiteX14" fmla="*/ 2595880 w 7001343"/>
              <a:gd name="connsiteY14" fmla="*/ 0 h 104667"/>
              <a:gd name="connsiteX15" fmla="*/ 2614763 w 7001343"/>
              <a:gd name="connsiteY15" fmla="*/ 0 h 104667"/>
              <a:gd name="connsiteX16" fmla="*/ 2697480 w 7001343"/>
              <a:gd name="connsiteY16" fmla="*/ 0 h 104667"/>
              <a:gd name="connsiteX17" fmla="*/ 2716363 w 7001343"/>
              <a:gd name="connsiteY17" fmla="*/ 0 h 104667"/>
              <a:gd name="connsiteX18" fmla="*/ 2968413 w 7001343"/>
              <a:gd name="connsiteY18" fmla="*/ 0 h 104667"/>
              <a:gd name="connsiteX19" fmla="*/ 2996610 w 7001343"/>
              <a:gd name="connsiteY19" fmla="*/ 0 h 104667"/>
              <a:gd name="connsiteX20" fmla="*/ 3070013 w 7001343"/>
              <a:gd name="connsiteY20" fmla="*/ 0 h 104667"/>
              <a:gd name="connsiteX21" fmla="*/ 3098210 w 7001343"/>
              <a:gd name="connsiteY21" fmla="*/ 0 h 104667"/>
              <a:gd name="connsiteX22" fmla="*/ 3369143 w 7001343"/>
              <a:gd name="connsiteY22" fmla="*/ 0 h 104667"/>
              <a:gd name="connsiteX23" fmla="*/ 3470743 w 7001343"/>
              <a:gd name="connsiteY23" fmla="*/ 0 h 104667"/>
              <a:gd name="connsiteX24" fmla="*/ 3530600 w 7001343"/>
              <a:gd name="connsiteY24" fmla="*/ 0 h 104667"/>
              <a:gd name="connsiteX25" fmla="*/ 3632200 w 7001343"/>
              <a:gd name="connsiteY25" fmla="*/ 0 h 104667"/>
              <a:gd name="connsiteX26" fmla="*/ 3903133 w 7001343"/>
              <a:gd name="connsiteY26" fmla="*/ 0 h 104667"/>
              <a:gd name="connsiteX27" fmla="*/ 4004733 w 7001343"/>
              <a:gd name="connsiteY27" fmla="*/ 0 h 104667"/>
              <a:gd name="connsiteX28" fmla="*/ 4083730 w 7001343"/>
              <a:gd name="connsiteY28" fmla="*/ 0 h 104667"/>
              <a:gd name="connsiteX29" fmla="*/ 4185330 w 7001343"/>
              <a:gd name="connsiteY29" fmla="*/ 0 h 104667"/>
              <a:gd name="connsiteX30" fmla="*/ 4284980 w 7001343"/>
              <a:gd name="connsiteY30" fmla="*/ 0 h 104667"/>
              <a:gd name="connsiteX31" fmla="*/ 4386580 w 7001343"/>
              <a:gd name="connsiteY31" fmla="*/ 0 h 104667"/>
              <a:gd name="connsiteX32" fmla="*/ 4456263 w 7001343"/>
              <a:gd name="connsiteY32" fmla="*/ 0 h 104667"/>
              <a:gd name="connsiteX33" fmla="*/ 4557863 w 7001343"/>
              <a:gd name="connsiteY33" fmla="*/ 0 h 104667"/>
              <a:gd name="connsiteX34" fmla="*/ 4657513 w 7001343"/>
              <a:gd name="connsiteY34" fmla="*/ 0 h 104667"/>
              <a:gd name="connsiteX35" fmla="*/ 4759113 w 7001343"/>
              <a:gd name="connsiteY35" fmla="*/ 0 h 104667"/>
              <a:gd name="connsiteX36" fmla="*/ 4838110 w 7001343"/>
              <a:gd name="connsiteY36" fmla="*/ 0 h 104667"/>
              <a:gd name="connsiteX37" fmla="*/ 4939710 w 7001343"/>
              <a:gd name="connsiteY37" fmla="*/ 0 h 104667"/>
              <a:gd name="connsiteX38" fmla="*/ 5210643 w 7001343"/>
              <a:gd name="connsiteY38" fmla="*/ 0 h 104667"/>
              <a:gd name="connsiteX39" fmla="*/ 5312243 w 7001343"/>
              <a:gd name="connsiteY39" fmla="*/ 0 h 104667"/>
              <a:gd name="connsiteX40" fmla="*/ 5772830 w 7001343"/>
              <a:gd name="connsiteY40" fmla="*/ 0 h 104667"/>
              <a:gd name="connsiteX41" fmla="*/ 5874430 w 7001343"/>
              <a:gd name="connsiteY41" fmla="*/ 0 h 104667"/>
              <a:gd name="connsiteX42" fmla="*/ 6145363 w 7001343"/>
              <a:gd name="connsiteY42" fmla="*/ 0 h 104667"/>
              <a:gd name="connsiteX43" fmla="*/ 6246963 w 7001343"/>
              <a:gd name="connsiteY43" fmla="*/ 0 h 104667"/>
              <a:gd name="connsiteX44" fmla="*/ 6527210 w 7001343"/>
              <a:gd name="connsiteY44" fmla="*/ 0 h 104667"/>
              <a:gd name="connsiteX45" fmla="*/ 6628810 w 7001343"/>
              <a:gd name="connsiteY45" fmla="*/ 0 h 104667"/>
              <a:gd name="connsiteX46" fmla="*/ 6899743 w 7001343"/>
              <a:gd name="connsiteY46" fmla="*/ 0 h 104667"/>
              <a:gd name="connsiteX47" fmla="*/ 7001343 w 7001343"/>
              <a:gd name="connsiteY47" fmla="*/ 0 h 104667"/>
              <a:gd name="connsiteX48" fmla="*/ 6950798 w 7001343"/>
              <a:gd name="connsiteY48" fmla="*/ 104667 h 104667"/>
              <a:gd name="connsiteX49" fmla="*/ 6849221 w 7001343"/>
              <a:gd name="connsiteY49" fmla="*/ 104619 h 104667"/>
              <a:gd name="connsiteX50" fmla="*/ 6849198 w 7001343"/>
              <a:gd name="connsiteY50" fmla="*/ 104667 h 104667"/>
              <a:gd name="connsiteX51" fmla="*/ 6578327 w 7001343"/>
              <a:gd name="connsiteY51" fmla="*/ 104539 h 104667"/>
              <a:gd name="connsiteX52" fmla="*/ 6578265 w 7001343"/>
              <a:gd name="connsiteY52" fmla="*/ 104667 h 104667"/>
              <a:gd name="connsiteX53" fmla="*/ 6476688 w 7001343"/>
              <a:gd name="connsiteY53" fmla="*/ 104619 h 104667"/>
              <a:gd name="connsiteX54" fmla="*/ 6476665 w 7001343"/>
              <a:gd name="connsiteY54" fmla="*/ 104667 h 104667"/>
              <a:gd name="connsiteX55" fmla="*/ 6196482 w 7001343"/>
              <a:gd name="connsiteY55" fmla="*/ 104535 h 104667"/>
              <a:gd name="connsiteX56" fmla="*/ 6196418 w 7001343"/>
              <a:gd name="connsiteY56" fmla="*/ 104667 h 104667"/>
              <a:gd name="connsiteX57" fmla="*/ 6094841 w 7001343"/>
              <a:gd name="connsiteY57" fmla="*/ 104619 h 104667"/>
              <a:gd name="connsiteX58" fmla="*/ 6094818 w 7001343"/>
              <a:gd name="connsiteY58" fmla="*/ 104667 h 104667"/>
              <a:gd name="connsiteX59" fmla="*/ 5823947 w 7001343"/>
              <a:gd name="connsiteY59" fmla="*/ 104539 h 104667"/>
              <a:gd name="connsiteX60" fmla="*/ 5823885 w 7001343"/>
              <a:gd name="connsiteY60" fmla="*/ 104667 h 104667"/>
              <a:gd name="connsiteX61" fmla="*/ 5722308 w 7001343"/>
              <a:gd name="connsiteY61" fmla="*/ 104619 h 104667"/>
              <a:gd name="connsiteX62" fmla="*/ 5722285 w 7001343"/>
              <a:gd name="connsiteY62" fmla="*/ 104667 h 104667"/>
              <a:gd name="connsiteX63" fmla="*/ 5261803 w 7001343"/>
              <a:gd name="connsiteY63" fmla="*/ 104450 h 104667"/>
              <a:gd name="connsiteX64" fmla="*/ 5261698 w 7001343"/>
              <a:gd name="connsiteY64" fmla="*/ 104667 h 104667"/>
              <a:gd name="connsiteX65" fmla="*/ 5160121 w 7001343"/>
              <a:gd name="connsiteY65" fmla="*/ 104619 h 104667"/>
              <a:gd name="connsiteX66" fmla="*/ 5160098 w 7001343"/>
              <a:gd name="connsiteY66" fmla="*/ 104667 h 104667"/>
              <a:gd name="connsiteX67" fmla="*/ 4889227 w 7001343"/>
              <a:gd name="connsiteY67" fmla="*/ 104539 h 104667"/>
              <a:gd name="connsiteX68" fmla="*/ 4889165 w 7001343"/>
              <a:gd name="connsiteY68" fmla="*/ 104667 h 104667"/>
              <a:gd name="connsiteX69" fmla="*/ 4787588 w 7001343"/>
              <a:gd name="connsiteY69" fmla="*/ 104619 h 104667"/>
              <a:gd name="connsiteX70" fmla="*/ 4787565 w 7001343"/>
              <a:gd name="connsiteY70" fmla="*/ 104667 h 104667"/>
              <a:gd name="connsiteX71" fmla="*/ 4507382 w 7001343"/>
              <a:gd name="connsiteY71" fmla="*/ 104535 h 104667"/>
              <a:gd name="connsiteX72" fmla="*/ 4507318 w 7001343"/>
              <a:gd name="connsiteY72" fmla="*/ 104667 h 104667"/>
              <a:gd name="connsiteX73" fmla="*/ 4405741 w 7001343"/>
              <a:gd name="connsiteY73" fmla="*/ 104619 h 104667"/>
              <a:gd name="connsiteX74" fmla="*/ 4405718 w 7001343"/>
              <a:gd name="connsiteY74" fmla="*/ 104667 h 104667"/>
              <a:gd name="connsiteX75" fmla="*/ 4134847 w 7001343"/>
              <a:gd name="connsiteY75" fmla="*/ 104539 h 104667"/>
              <a:gd name="connsiteX76" fmla="*/ 4134785 w 7001343"/>
              <a:gd name="connsiteY76" fmla="*/ 104667 h 104667"/>
              <a:gd name="connsiteX77" fmla="*/ 4033208 w 7001343"/>
              <a:gd name="connsiteY77" fmla="*/ 104619 h 104667"/>
              <a:gd name="connsiteX78" fmla="*/ 4033185 w 7001343"/>
              <a:gd name="connsiteY78" fmla="*/ 104667 h 104667"/>
              <a:gd name="connsiteX79" fmla="*/ 3420338 w 7001343"/>
              <a:gd name="connsiteY79" fmla="*/ 104378 h 104667"/>
              <a:gd name="connsiteX80" fmla="*/ 3420198 w 7001343"/>
              <a:gd name="connsiteY80" fmla="*/ 104667 h 104667"/>
              <a:gd name="connsiteX81" fmla="*/ 3318621 w 7001343"/>
              <a:gd name="connsiteY81" fmla="*/ 104619 h 104667"/>
              <a:gd name="connsiteX82" fmla="*/ 3318598 w 7001343"/>
              <a:gd name="connsiteY82" fmla="*/ 104667 h 104667"/>
              <a:gd name="connsiteX83" fmla="*/ 3047727 w 7001343"/>
              <a:gd name="connsiteY83" fmla="*/ 104539 h 104667"/>
              <a:gd name="connsiteX84" fmla="*/ 3047665 w 7001343"/>
              <a:gd name="connsiteY84" fmla="*/ 104667 h 104667"/>
              <a:gd name="connsiteX85" fmla="*/ 2946088 w 7001343"/>
              <a:gd name="connsiteY85" fmla="*/ 104619 h 104667"/>
              <a:gd name="connsiteX86" fmla="*/ 2946065 w 7001343"/>
              <a:gd name="connsiteY86" fmla="*/ 104667 h 104667"/>
              <a:gd name="connsiteX87" fmla="*/ 2665882 w 7001343"/>
              <a:gd name="connsiteY87" fmla="*/ 104535 h 104667"/>
              <a:gd name="connsiteX88" fmla="*/ 2665818 w 7001343"/>
              <a:gd name="connsiteY88" fmla="*/ 104667 h 104667"/>
              <a:gd name="connsiteX89" fmla="*/ 2564241 w 7001343"/>
              <a:gd name="connsiteY89" fmla="*/ 104619 h 104667"/>
              <a:gd name="connsiteX90" fmla="*/ 2564218 w 7001343"/>
              <a:gd name="connsiteY90" fmla="*/ 104667 h 104667"/>
              <a:gd name="connsiteX91" fmla="*/ 2293347 w 7001343"/>
              <a:gd name="connsiteY91" fmla="*/ 104539 h 104667"/>
              <a:gd name="connsiteX92" fmla="*/ 2293285 w 7001343"/>
              <a:gd name="connsiteY92" fmla="*/ 104667 h 104667"/>
              <a:gd name="connsiteX93" fmla="*/ 2191708 w 7001343"/>
              <a:gd name="connsiteY93" fmla="*/ 104619 h 104667"/>
              <a:gd name="connsiteX94" fmla="*/ 2191685 w 7001343"/>
              <a:gd name="connsiteY94" fmla="*/ 104667 h 104667"/>
              <a:gd name="connsiteX95" fmla="*/ 0 w 7001343"/>
              <a:gd name="connsiteY95" fmla="*/ 103633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7001343" h="104667">
                <a:moveTo>
                  <a:pt x="0" y="0"/>
                </a:moveTo>
                <a:lnTo>
                  <a:pt x="101600" y="0"/>
                </a:lnTo>
                <a:lnTo>
                  <a:pt x="372533" y="0"/>
                </a:lnTo>
                <a:lnTo>
                  <a:pt x="474133" y="0"/>
                </a:lnTo>
                <a:lnTo>
                  <a:pt x="754380" y="0"/>
                </a:lnTo>
                <a:lnTo>
                  <a:pt x="855980" y="0"/>
                </a:lnTo>
                <a:lnTo>
                  <a:pt x="1126913" y="0"/>
                </a:lnTo>
                <a:lnTo>
                  <a:pt x="1228513" y="0"/>
                </a:lnTo>
                <a:lnTo>
                  <a:pt x="1841500" y="0"/>
                </a:lnTo>
                <a:lnTo>
                  <a:pt x="1943100" y="0"/>
                </a:lnTo>
                <a:lnTo>
                  <a:pt x="2214033" y="0"/>
                </a:lnTo>
                <a:lnTo>
                  <a:pt x="2242230" y="0"/>
                </a:lnTo>
                <a:lnTo>
                  <a:pt x="2315633" y="0"/>
                </a:lnTo>
                <a:lnTo>
                  <a:pt x="2343830" y="0"/>
                </a:lnTo>
                <a:lnTo>
                  <a:pt x="2595880" y="0"/>
                </a:lnTo>
                <a:lnTo>
                  <a:pt x="2614763" y="0"/>
                </a:lnTo>
                <a:lnTo>
                  <a:pt x="2697480" y="0"/>
                </a:lnTo>
                <a:lnTo>
                  <a:pt x="2716363" y="0"/>
                </a:lnTo>
                <a:lnTo>
                  <a:pt x="2968413" y="0"/>
                </a:lnTo>
                <a:lnTo>
                  <a:pt x="2996610" y="0"/>
                </a:lnTo>
                <a:lnTo>
                  <a:pt x="3070013" y="0"/>
                </a:lnTo>
                <a:lnTo>
                  <a:pt x="3098210" y="0"/>
                </a:lnTo>
                <a:lnTo>
                  <a:pt x="3369143" y="0"/>
                </a:lnTo>
                <a:lnTo>
                  <a:pt x="3470743" y="0"/>
                </a:lnTo>
                <a:lnTo>
                  <a:pt x="3530600" y="0"/>
                </a:lnTo>
                <a:lnTo>
                  <a:pt x="3632200" y="0"/>
                </a:lnTo>
                <a:lnTo>
                  <a:pt x="3903133" y="0"/>
                </a:lnTo>
                <a:lnTo>
                  <a:pt x="4004733" y="0"/>
                </a:lnTo>
                <a:lnTo>
                  <a:pt x="4083730" y="0"/>
                </a:lnTo>
                <a:lnTo>
                  <a:pt x="4185330" y="0"/>
                </a:lnTo>
                <a:lnTo>
                  <a:pt x="4284980" y="0"/>
                </a:lnTo>
                <a:lnTo>
                  <a:pt x="4386580" y="0"/>
                </a:lnTo>
                <a:lnTo>
                  <a:pt x="4456263" y="0"/>
                </a:lnTo>
                <a:lnTo>
                  <a:pt x="4557863" y="0"/>
                </a:lnTo>
                <a:lnTo>
                  <a:pt x="4657513" y="0"/>
                </a:lnTo>
                <a:lnTo>
                  <a:pt x="4759113" y="0"/>
                </a:lnTo>
                <a:lnTo>
                  <a:pt x="4838110" y="0"/>
                </a:lnTo>
                <a:lnTo>
                  <a:pt x="4939710" y="0"/>
                </a:lnTo>
                <a:lnTo>
                  <a:pt x="5210643" y="0"/>
                </a:lnTo>
                <a:lnTo>
                  <a:pt x="5312243" y="0"/>
                </a:lnTo>
                <a:lnTo>
                  <a:pt x="5772830" y="0"/>
                </a:lnTo>
                <a:lnTo>
                  <a:pt x="5874430" y="0"/>
                </a:lnTo>
                <a:lnTo>
                  <a:pt x="6145363" y="0"/>
                </a:lnTo>
                <a:lnTo>
                  <a:pt x="6246963" y="0"/>
                </a:lnTo>
                <a:lnTo>
                  <a:pt x="6527210" y="0"/>
                </a:lnTo>
                <a:lnTo>
                  <a:pt x="6628810" y="0"/>
                </a:lnTo>
                <a:lnTo>
                  <a:pt x="6899743" y="0"/>
                </a:lnTo>
                <a:lnTo>
                  <a:pt x="7001343" y="0"/>
                </a:lnTo>
                <a:lnTo>
                  <a:pt x="6950798" y="104667"/>
                </a:lnTo>
                <a:lnTo>
                  <a:pt x="6849221" y="104619"/>
                </a:lnTo>
                <a:lnTo>
                  <a:pt x="6849198" y="104667"/>
                </a:lnTo>
                <a:lnTo>
                  <a:pt x="6578327" y="104539"/>
                </a:lnTo>
                <a:lnTo>
                  <a:pt x="6578265" y="104667"/>
                </a:lnTo>
                <a:lnTo>
                  <a:pt x="6476688" y="104619"/>
                </a:lnTo>
                <a:lnTo>
                  <a:pt x="6476665" y="104667"/>
                </a:lnTo>
                <a:lnTo>
                  <a:pt x="6196482" y="104535"/>
                </a:lnTo>
                <a:lnTo>
                  <a:pt x="6196418" y="104667"/>
                </a:lnTo>
                <a:lnTo>
                  <a:pt x="6094841" y="104619"/>
                </a:lnTo>
                <a:lnTo>
                  <a:pt x="6094818" y="104667"/>
                </a:lnTo>
                <a:lnTo>
                  <a:pt x="5823947" y="104539"/>
                </a:lnTo>
                <a:lnTo>
                  <a:pt x="5823885" y="104667"/>
                </a:lnTo>
                <a:lnTo>
                  <a:pt x="5722308" y="104619"/>
                </a:lnTo>
                <a:lnTo>
                  <a:pt x="5722285" y="104667"/>
                </a:lnTo>
                <a:lnTo>
                  <a:pt x="5261803" y="104450"/>
                </a:lnTo>
                <a:lnTo>
                  <a:pt x="5261698" y="104667"/>
                </a:lnTo>
                <a:lnTo>
                  <a:pt x="5160121" y="104619"/>
                </a:lnTo>
                <a:lnTo>
                  <a:pt x="5160098" y="104667"/>
                </a:lnTo>
                <a:lnTo>
                  <a:pt x="4889227" y="104539"/>
                </a:lnTo>
                <a:lnTo>
                  <a:pt x="4889165" y="104667"/>
                </a:lnTo>
                <a:lnTo>
                  <a:pt x="4787588" y="104619"/>
                </a:lnTo>
                <a:lnTo>
                  <a:pt x="4787565" y="104667"/>
                </a:lnTo>
                <a:lnTo>
                  <a:pt x="4507382" y="104535"/>
                </a:lnTo>
                <a:lnTo>
                  <a:pt x="4507318" y="104667"/>
                </a:lnTo>
                <a:lnTo>
                  <a:pt x="4405741" y="104619"/>
                </a:lnTo>
                <a:lnTo>
                  <a:pt x="4405718" y="104667"/>
                </a:lnTo>
                <a:lnTo>
                  <a:pt x="4134847" y="104539"/>
                </a:lnTo>
                <a:lnTo>
                  <a:pt x="4134785" y="104667"/>
                </a:lnTo>
                <a:lnTo>
                  <a:pt x="4033208" y="104619"/>
                </a:lnTo>
                <a:lnTo>
                  <a:pt x="4033185" y="104667"/>
                </a:lnTo>
                <a:lnTo>
                  <a:pt x="3420338" y="104378"/>
                </a:lnTo>
                <a:lnTo>
                  <a:pt x="3420198" y="104667"/>
                </a:lnTo>
                <a:lnTo>
                  <a:pt x="3318621" y="104619"/>
                </a:lnTo>
                <a:lnTo>
                  <a:pt x="3318598" y="104667"/>
                </a:lnTo>
                <a:lnTo>
                  <a:pt x="3047727" y="104539"/>
                </a:lnTo>
                <a:lnTo>
                  <a:pt x="3047665" y="104667"/>
                </a:lnTo>
                <a:lnTo>
                  <a:pt x="2946088" y="104619"/>
                </a:lnTo>
                <a:lnTo>
                  <a:pt x="2946065" y="104667"/>
                </a:lnTo>
                <a:lnTo>
                  <a:pt x="2665882" y="104535"/>
                </a:lnTo>
                <a:lnTo>
                  <a:pt x="2665818" y="104667"/>
                </a:lnTo>
                <a:lnTo>
                  <a:pt x="2564241" y="104619"/>
                </a:lnTo>
                <a:lnTo>
                  <a:pt x="2564218" y="104667"/>
                </a:lnTo>
                <a:lnTo>
                  <a:pt x="2293347" y="104539"/>
                </a:lnTo>
                <a:lnTo>
                  <a:pt x="2293285" y="104667"/>
                </a:lnTo>
                <a:lnTo>
                  <a:pt x="2191708" y="104619"/>
                </a:lnTo>
                <a:lnTo>
                  <a:pt x="2191685" y="104667"/>
                </a:lnTo>
                <a:lnTo>
                  <a:pt x="0" y="103633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38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2071" y="344945"/>
            <a:ext cx="3369929" cy="607966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B5699C-0C07-9047-9A72-E5B78117C01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4629901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WORK WITH NASA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855361" y="1895977"/>
            <a:ext cx="803356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Carrie Rhoades - LARC</a:t>
            </a:r>
            <a:endParaRPr lang="en-US" sz="2000" b="1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3"/>
              </a:rPr>
              <a:t>carrie.m.rhoades@nasa.gov</a:t>
            </a:r>
            <a:endParaRPr lang="en-US" sz="2000" dirty="0" smtClean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757-864-8793</a:t>
            </a:r>
          </a:p>
          <a:p>
            <a:pPr>
              <a:buSzPct val="80000"/>
              <a:buFont typeface="Wingdings" pitchFamily="2" charset="2"/>
              <a:buChar char="§"/>
            </a:pP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Darryl Mitchell - GSFC</a:t>
            </a:r>
          </a:p>
          <a:p>
            <a:r>
              <a:rPr lang="en-US" sz="20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4"/>
              </a:rPr>
              <a:t>darryl.r.mitchell@nasa.gov</a:t>
            </a: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2000" dirty="0"/>
              <a:t>(</a:t>
            </a:r>
            <a:r>
              <a:rPr lang="en-US" sz="20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301) 286-5169</a:t>
            </a:r>
          </a:p>
          <a:p>
            <a:pPr>
              <a:buSzPct val="80000"/>
              <a:buFont typeface="Wingdings" pitchFamily="2" charset="2"/>
              <a:buChar char="§"/>
            </a:pP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Preston </a:t>
            </a:r>
            <a:r>
              <a:rPr lang="en-US" sz="20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Schmauch - MSFC</a:t>
            </a:r>
            <a:endParaRPr lang="en-US" sz="2000" b="1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5"/>
              </a:rPr>
              <a:t>preston.b.schmauch@nasa.gov</a:t>
            </a: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256.544.1218</a:t>
            </a:r>
          </a:p>
          <a:p>
            <a:pPr>
              <a:buSzPct val="80000"/>
              <a:buFont typeface="Wingdings" pitchFamily="2" charset="2"/>
              <a:buChar char="§"/>
            </a:pPr>
            <a:endParaRPr lang="en-US" sz="18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6712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NASA Partnerships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16C91F1-1F4B-4C4E-8521-C94A1EB394A2}"/>
              </a:ext>
            </a:extLst>
          </p:cNvPr>
          <p:cNvSpPr/>
          <p:nvPr/>
        </p:nvSpPr>
        <p:spPr>
          <a:xfrm>
            <a:off x="5812224" y="1107027"/>
            <a:ext cx="2045602" cy="104667"/>
          </a:xfrm>
          <a:custGeom>
            <a:avLst/>
            <a:gdLst>
              <a:gd name="connsiteX0" fmla="*/ 0 w 2045602"/>
              <a:gd name="connsiteY0" fmla="*/ 0 h 104667"/>
              <a:gd name="connsiteX1" fmla="*/ 206687 w 2045602"/>
              <a:gd name="connsiteY1" fmla="*/ 0 h 104667"/>
              <a:gd name="connsiteX2" fmla="*/ 228600 w 2045602"/>
              <a:gd name="connsiteY2" fmla="*/ 0 h 104667"/>
              <a:gd name="connsiteX3" fmla="*/ 435287 w 2045602"/>
              <a:gd name="connsiteY3" fmla="*/ 0 h 104667"/>
              <a:gd name="connsiteX4" fmla="*/ 1588402 w 2045602"/>
              <a:gd name="connsiteY4" fmla="*/ 0 h 104667"/>
              <a:gd name="connsiteX5" fmla="*/ 1817002 w 2045602"/>
              <a:gd name="connsiteY5" fmla="*/ 0 h 104667"/>
              <a:gd name="connsiteX6" fmla="*/ 2045602 w 2045602"/>
              <a:gd name="connsiteY6" fmla="*/ 0 h 104667"/>
              <a:gd name="connsiteX7" fmla="*/ 1995057 w 2045602"/>
              <a:gd name="connsiteY7" fmla="*/ 104667 h 104667"/>
              <a:gd name="connsiteX8" fmla="*/ 1766509 w 2045602"/>
              <a:gd name="connsiteY8" fmla="*/ 104559 h 104667"/>
              <a:gd name="connsiteX9" fmla="*/ 1766457 w 2045602"/>
              <a:gd name="connsiteY9" fmla="*/ 104667 h 104667"/>
              <a:gd name="connsiteX10" fmla="*/ 1537909 w 2045602"/>
              <a:gd name="connsiteY10" fmla="*/ 104559 h 104667"/>
              <a:gd name="connsiteX11" fmla="*/ 1537857 w 2045602"/>
              <a:gd name="connsiteY11" fmla="*/ 104667 h 104667"/>
              <a:gd name="connsiteX12" fmla="*/ 385005 w 2045602"/>
              <a:gd name="connsiteY12" fmla="*/ 104124 h 104667"/>
              <a:gd name="connsiteX13" fmla="*/ 384742 w 2045602"/>
              <a:gd name="connsiteY13" fmla="*/ 104667 h 104667"/>
              <a:gd name="connsiteX14" fmla="*/ 228600 w 2045602"/>
              <a:gd name="connsiteY14" fmla="*/ 104593 h 104667"/>
              <a:gd name="connsiteX15" fmla="*/ 228600 w 2045602"/>
              <a:gd name="connsiteY15" fmla="*/ 104050 h 104667"/>
              <a:gd name="connsiteX16" fmla="*/ 156457 w 2045602"/>
              <a:gd name="connsiteY16" fmla="*/ 104016 h 104667"/>
              <a:gd name="connsiteX17" fmla="*/ 156142 w 2045602"/>
              <a:gd name="connsiteY17" fmla="*/ 104667 h 104667"/>
              <a:gd name="connsiteX18" fmla="*/ 0 w 2045602"/>
              <a:gd name="connsiteY18" fmla="*/ 104593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45602" h="104667">
                <a:moveTo>
                  <a:pt x="0" y="0"/>
                </a:moveTo>
                <a:lnTo>
                  <a:pt x="206687" y="0"/>
                </a:lnTo>
                <a:lnTo>
                  <a:pt x="228600" y="0"/>
                </a:lnTo>
                <a:lnTo>
                  <a:pt x="435287" y="0"/>
                </a:lnTo>
                <a:lnTo>
                  <a:pt x="1588402" y="0"/>
                </a:lnTo>
                <a:lnTo>
                  <a:pt x="1817002" y="0"/>
                </a:lnTo>
                <a:lnTo>
                  <a:pt x="2045602" y="0"/>
                </a:lnTo>
                <a:lnTo>
                  <a:pt x="1995057" y="104667"/>
                </a:lnTo>
                <a:lnTo>
                  <a:pt x="1766509" y="104559"/>
                </a:lnTo>
                <a:lnTo>
                  <a:pt x="1766457" y="104667"/>
                </a:lnTo>
                <a:lnTo>
                  <a:pt x="1537909" y="104559"/>
                </a:lnTo>
                <a:lnTo>
                  <a:pt x="1537857" y="104667"/>
                </a:lnTo>
                <a:lnTo>
                  <a:pt x="385005" y="104124"/>
                </a:lnTo>
                <a:lnTo>
                  <a:pt x="384742" y="104667"/>
                </a:lnTo>
                <a:lnTo>
                  <a:pt x="228600" y="104593"/>
                </a:lnTo>
                <a:lnTo>
                  <a:pt x="228600" y="104050"/>
                </a:lnTo>
                <a:lnTo>
                  <a:pt x="156457" y="104016"/>
                </a:lnTo>
                <a:lnTo>
                  <a:pt x="156142" y="104667"/>
                </a:lnTo>
                <a:lnTo>
                  <a:pt x="0" y="104593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6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4134"/>
          <a:stretch/>
        </p:blipFill>
        <p:spPr>
          <a:xfrm>
            <a:off x="8868229" y="591858"/>
            <a:ext cx="3303018" cy="5798478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B5699C-0C07-9047-9A72-E5B78117C01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4629901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NASA.GOV/PARTNERSHIPS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6712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NASA’s Partnerships Opportunities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DC95CC9-CE85-1845-BE40-A5AFB3B7009D}"/>
              </a:ext>
            </a:extLst>
          </p:cNvPr>
          <p:cNvSpPr txBox="1">
            <a:spLocks/>
          </p:cNvSpPr>
          <p:nvPr/>
        </p:nvSpPr>
        <p:spPr bwMode="auto">
          <a:xfrm>
            <a:off x="2927801" y="2125362"/>
            <a:ext cx="7929528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000" b="1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Small Business Innovation Research (SBIR) </a:t>
            </a:r>
          </a:p>
          <a:p>
            <a:pPr>
              <a:spcBef>
                <a:spcPct val="20000"/>
              </a:spcBef>
            </a:pPr>
            <a:r>
              <a:rPr lang="en-US" sz="2000" b="1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Small Business Technology Transfer (STTR) 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D25CFCC-CE48-AA4E-B2F0-D1907E9A7EC3}"/>
              </a:ext>
            </a:extLst>
          </p:cNvPr>
          <p:cNvSpPr txBox="1">
            <a:spLocks/>
          </p:cNvSpPr>
          <p:nvPr/>
        </p:nvSpPr>
        <p:spPr bwMode="auto">
          <a:xfrm>
            <a:off x="2927801" y="4597464"/>
            <a:ext cx="43202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000" b="1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Technology Partnerships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CBD6DD1-23D9-194B-953F-D1ACC8E9A763}"/>
              </a:ext>
            </a:extLst>
          </p:cNvPr>
          <p:cNvSpPr txBox="1">
            <a:spLocks/>
          </p:cNvSpPr>
          <p:nvPr/>
        </p:nvSpPr>
        <p:spPr bwMode="auto">
          <a:xfrm>
            <a:off x="2927801" y="3476850"/>
            <a:ext cx="43202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000" b="1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Technology Transfer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EE96BC4-2BA3-8E47-8B9D-7B7E44F3E804}"/>
              </a:ext>
            </a:extLst>
          </p:cNvPr>
          <p:cNvSpPr txBox="1">
            <a:spLocks/>
          </p:cNvSpPr>
          <p:nvPr/>
        </p:nvSpPr>
        <p:spPr bwMode="auto">
          <a:xfrm>
            <a:off x="2927801" y="5758383"/>
            <a:ext cx="43202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000" b="1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NASA Challenges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796D59E-B763-A640-9769-39E95A7071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171" y="1934466"/>
            <a:ext cx="1547529" cy="1043385"/>
          </a:xfrm>
          <a:prstGeom prst="rect">
            <a:avLst/>
          </a:prstGeom>
          <a:ln w="15875">
            <a:noFill/>
          </a:ln>
        </p:spPr>
      </p:pic>
      <p:pic>
        <p:nvPicPr>
          <p:cNvPr id="19" name="Google Shape;358;p26">
            <a:extLst>
              <a:ext uri="{FF2B5EF4-FFF2-40B4-BE49-F238E27FC236}">
                <a16:creationId xmlns:a16="http://schemas.microsoft.com/office/drawing/2014/main" id="{BBE82D14-72EF-2E40-A432-7B2DE1DCA779}"/>
              </a:ext>
            </a:extLst>
          </p:cNvPr>
          <p:cNvPicPr preferRelativeResize="0"/>
          <p:nvPr/>
        </p:nvPicPr>
        <p:blipFill rotWithShape="1"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172" y="3063334"/>
            <a:ext cx="1547529" cy="112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Screen Shot 2013-08-26 at 12.54.07 PM.png">
            <a:extLst>
              <a:ext uri="{FF2B5EF4-FFF2-40B4-BE49-F238E27FC236}">
                <a16:creationId xmlns:a16="http://schemas.microsoft.com/office/drawing/2014/main" id="{67AA2794-D729-904C-9760-A021728978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171" y="4278110"/>
            <a:ext cx="1547529" cy="1043385"/>
          </a:xfrm>
          <a:prstGeom prst="rect">
            <a:avLst/>
          </a:prstGeom>
          <a:ln w="15875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F156C1-338F-884C-A12F-A7CE965999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2171" y="5406978"/>
            <a:ext cx="1547529" cy="94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78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8767" y="426580"/>
            <a:ext cx="3333750" cy="6172200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6712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The Importance of Partnerships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119C187-560D-5341-AC84-C5348173D243}"/>
              </a:ext>
            </a:extLst>
          </p:cNvPr>
          <p:cNvSpPr txBox="1">
            <a:spLocks/>
          </p:cNvSpPr>
          <p:nvPr/>
        </p:nvSpPr>
        <p:spPr>
          <a:xfrm>
            <a:off x="495697" y="1557900"/>
            <a:ext cx="9083286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6D727A"/>
                </a:solidFill>
                <a:ea typeface="Helvetica Neue Medium" charset="0"/>
              </a:rPr>
              <a:t>NASA’s partnerships are instrumental in supporting our strategic plan and agency objectives, including: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Arial"/>
                <a:ea typeface="Helvetica Neue Medium" charset="0"/>
                <a:cs typeface="Calibri"/>
              </a:rPr>
              <a:t>Expanding human knowledge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Arial"/>
                <a:ea typeface="Helvetica Neue Medium" charset="0"/>
                <a:cs typeface="Calibri"/>
              </a:rPr>
              <a:t>Advancing U.S. competitiveness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Arial"/>
                <a:ea typeface="Helvetica Neue Medium" charset="0"/>
                <a:cs typeface="Calibri"/>
              </a:rPr>
              <a:t>Encouraging mutual beneficial </a:t>
            </a:r>
            <a:br>
              <a:rPr lang="en-US" sz="2000" dirty="0">
                <a:latin typeface="Arial"/>
                <a:ea typeface="Helvetica Neue Medium" charset="0"/>
                <a:cs typeface="Calibri"/>
              </a:rPr>
            </a:br>
            <a:r>
              <a:rPr lang="en-US" sz="2000" dirty="0">
                <a:latin typeface="Arial"/>
                <a:ea typeface="Helvetica Neue Medium" charset="0"/>
                <a:cs typeface="Calibri"/>
              </a:rPr>
              <a:t>cooperation with other nations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Arial"/>
                <a:ea typeface="Helvetica Neue Medium" charset="0"/>
                <a:cs typeface="Calibri"/>
              </a:rPr>
              <a:t>Disseminating the results of NASA’s </a:t>
            </a:r>
            <a:br>
              <a:rPr lang="en-US" sz="2000" dirty="0">
                <a:latin typeface="Arial"/>
                <a:ea typeface="Helvetica Neue Medium" charset="0"/>
                <a:cs typeface="Calibri"/>
              </a:rPr>
            </a:br>
            <a:r>
              <a:rPr lang="en-US" sz="2000" dirty="0">
                <a:latin typeface="Arial"/>
                <a:ea typeface="Helvetica Neue Medium" charset="0"/>
                <a:cs typeface="Calibri"/>
              </a:rPr>
              <a:t>activities to educate and inspire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>
                <a:latin typeface="Arial"/>
                <a:ea typeface="Helvetica Neue Medium" charset="0"/>
                <a:cs typeface="Calibri"/>
              </a:rPr>
              <a:t>Facilitating the efficient use and </a:t>
            </a:r>
            <a:br>
              <a:rPr lang="en-US" sz="2000" dirty="0">
                <a:latin typeface="Arial"/>
                <a:ea typeface="Helvetica Neue Medium" charset="0"/>
                <a:cs typeface="Calibri"/>
              </a:rPr>
            </a:br>
            <a:r>
              <a:rPr lang="en-US" sz="2000" dirty="0">
                <a:latin typeface="Arial"/>
                <a:ea typeface="Helvetica Neue Medium" charset="0"/>
                <a:cs typeface="Calibri"/>
              </a:rPr>
              <a:t>management of agency infrastructure </a:t>
            </a:r>
            <a:br>
              <a:rPr lang="en-US" sz="2000" dirty="0">
                <a:latin typeface="Arial"/>
                <a:ea typeface="Helvetica Neue Medium" charset="0"/>
                <a:cs typeface="Calibri"/>
              </a:rPr>
            </a:br>
            <a:r>
              <a:rPr lang="en-US" sz="2000" dirty="0">
                <a:latin typeface="Arial"/>
                <a:ea typeface="Helvetica Neue Medium" charset="0"/>
                <a:cs typeface="Calibri"/>
              </a:rPr>
              <a:t>and capabilities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BF5FA8F-076E-C04E-89F0-26E616AB0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138" y="2776039"/>
            <a:ext cx="2609116" cy="289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0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SBIR / STTR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6C2CED8-F2B2-494C-91A5-5E673AEA243C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6801845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BUSINESS INNOVATION RESEARCH (SBIR) </a:t>
            </a:r>
            <a:b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BUSINESS TECHNOLOGY TRANSFER (STTR)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09A9258-C566-D94D-AB5E-A1E93152AE77}"/>
              </a:ext>
            </a:extLst>
          </p:cNvPr>
          <p:cNvSpPr txBox="1">
            <a:spLocks/>
          </p:cNvSpPr>
          <p:nvPr/>
        </p:nvSpPr>
        <p:spPr>
          <a:xfrm>
            <a:off x="511511" y="2468185"/>
            <a:ext cx="4586962" cy="4673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0" fontAlgn="base" latinLnBrk="0" hangingPunct="0">
              <a:lnSpc>
                <a:spcPct val="90000"/>
              </a:lnSpc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685800" indent="-3365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24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2pPr>
            <a:lvl3pPr marL="1035050" indent="-3492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20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3pPr>
            <a:lvl4pPr marL="1371600" indent="-3365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4pPr>
            <a:lvl5pPr marL="1720850" indent="-349250" algn="l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5pPr>
            <a:lvl6pPr marL="2055813" indent="-344488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1"/>
              </a:buClr>
              <a:buSzPct val="80000"/>
              <a:buFont typeface="Wingdings" pitchFamily="2" charset="2"/>
              <a:buChar char="§"/>
            </a:pPr>
            <a:r>
              <a:rPr lang="en-US" sz="1800" dirty="0">
                <a:solidFill>
                  <a:schemeClr val="tx1"/>
                </a:solidFill>
                <a:latin typeface="Arial"/>
                <a:ea typeface="Helvetica Neue Medium" charset="0"/>
                <a:cs typeface="Calibri"/>
              </a:rPr>
              <a:t>Programs provide an opportunity for small, high technology companies and research institutions to participate in government-sponsored research and </a:t>
            </a:r>
            <a:r>
              <a:rPr lang="en-US" sz="1800" dirty="0" smtClean="0">
                <a:solidFill>
                  <a:schemeClr val="tx1"/>
                </a:solidFill>
                <a:latin typeface="Arial"/>
                <a:ea typeface="Helvetica Neue Medium" charset="0"/>
                <a:cs typeface="Calibri"/>
              </a:rPr>
              <a:t>development.</a:t>
            </a:r>
          </a:p>
          <a:p>
            <a:pPr>
              <a:buClr>
                <a:schemeClr val="tx1"/>
              </a:buClr>
              <a:buSzPct val="80000"/>
              <a:buFont typeface="Wingdings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Arial"/>
                <a:ea typeface="Helvetica Neue Medium" charset="0"/>
                <a:cs typeface="Calibri"/>
              </a:rPr>
              <a:t>NASA’s </a:t>
            </a:r>
            <a:r>
              <a:rPr lang="en-US" sz="1800" dirty="0">
                <a:solidFill>
                  <a:schemeClr val="tx1"/>
                </a:solidFill>
                <a:latin typeface="Arial"/>
                <a:ea typeface="Helvetica Neue Medium" charset="0"/>
                <a:cs typeface="Calibri"/>
              </a:rPr>
              <a:t>research subtopics are organized by Focus Areas that group interests and related technologies. </a:t>
            </a:r>
            <a:endParaRPr lang="en-US" sz="1800" dirty="0" smtClean="0">
              <a:solidFill>
                <a:schemeClr val="tx1"/>
              </a:solidFill>
              <a:latin typeface="Arial"/>
              <a:ea typeface="Helvetica Neue Medium" charset="0"/>
              <a:cs typeface="Calibri"/>
            </a:endParaRPr>
          </a:p>
          <a:p>
            <a:pPr>
              <a:spcAft>
                <a:spcPts val="180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sz="1800" dirty="0" smtClean="0">
                <a:solidFill>
                  <a:schemeClr val="tx1"/>
                </a:solidFill>
                <a:latin typeface="Arial"/>
                <a:ea typeface="Helvetica Neue Medium" charset="0"/>
                <a:cs typeface="Calibri"/>
              </a:rPr>
              <a:t>NASA </a:t>
            </a:r>
            <a:r>
              <a:rPr lang="en-US" sz="1800" dirty="0">
                <a:solidFill>
                  <a:schemeClr val="tx1"/>
                </a:solidFill>
                <a:latin typeface="Arial"/>
                <a:ea typeface="Helvetica Neue Medium" charset="0"/>
                <a:cs typeface="Calibri"/>
              </a:rPr>
              <a:t>issues a solicitation annually highlighting its key technology needs and missions.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08B544-F9CF-AD42-9C95-BAE8035E2FBF}"/>
              </a:ext>
            </a:extLst>
          </p:cNvPr>
          <p:cNvSpPr txBox="1"/>
          <p:nvPr/>
        </p:nvSpPr>
        <p:spPr>
          <a:xfrm>
            <a:off x="1848384" y="6089977"/>
            <a:ext cx="954104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2021 </a:t>
            </a:r>
            <a:r>
              <a:rPr lang="en-US" dirty="0"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Solicitation is expected 2 months early due to COVID - expect release in November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4946C36-2BA7-1D42-BAA0-EE17CFBB7635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A7C5517C-B3EF-4500-82AD-EB328CC047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71" r="3536" b="4290"/>
          <a:stretch/>
        </p:blipFill>
        <p:spPr>
          <a:xfrm>
            <a:off x="4998280" y="1989240"/>
            <a:ext cx="6391146" cy="40687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48384" y="1993913"/>
            <a:ext cx="301753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www.sbir.nasa.gov</a:t>
            </a:r>
            <a:endParaRPr lang="en-US" sz="2000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7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2000" y="362857"/>
            <a:ext cx="3360000" cy="6061755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B5699C-0C07-9047-9A72-E5B78117C015}"/>
              </a:ext>
            </a:extLst>
          </p:cNvPr>
          <p:cNvSpPr txBox="1">
            <a:spLocks/>
          </p:cNvSpPr>
          <p:nvPr/>
        </p:nvSpPr>
        <p:spPr>
          <a:xfrm>
            <a:off x="429458" y="1134753"/>
            <a:ext cx="4629901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WORK WITH NASA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425124" y="1754150"/>
            <a:ext cx="803356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Joe </a:t>
            </a:r>
            <a:r>
              <a:rPr lang="en-US" sz="1800" b="1" dirty="0" err="1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Famiglietti</a:t>
            </a:r>
            <a:r>
              <a:rPr lang="en-US" sz="18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 - GSFC</a:t>
            </a: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301-286-1833</a:t>
            </a:r>
            <a:endParaRPr lang="en-US" sz="1800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3"/>
              </a:rPr>
              <a:t>Joe.Famiglietti@nasa.gov</a:t>
            </a:r>
            <a:endParaRPr lang="en-US" sz="1800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Kim </a:t>
            </a:r>
            <a:r>
              <a:rPr lang="en-US" sz="18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Cannon - LaRC</a:t>
            </a: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757-864-3814</a:t>
            </a:r>
            <a:endParaRPr lang="en-US" sz="1800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4"/>
              </a:rPr>
              <a:t>Kimberly.A.Cannon@nasa.gov</a:t>
            </a:r>
            <a:endParaRPr lang="en-US" sz="1800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Gwen </a:t>
            </a:r>
            <a:r>
              <a:rPr lang="en-US" sz="18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Jasper - MSFC</a:t>
            </a: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256-544-1666</a:t>
            </a:r>
            <a:endParaRPr lang="en-US" sz="1800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5"/>
              </a:rPr>
              <a:t>Gwenevere.L.Jasper@nasa.gov</a:t>
            </a:r>
            <a:endParaRPr lang="en-US" sz="1800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endParaRPr lang="en-US" sz="16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54891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SBIR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4441906" y="1672240"/>
            <a:ext cx="803356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Dr. </a:t>
            </a:r>
            <a:r>
              <a:rPr lang="en-US" sz="1800" b="1" dirty="0" err="1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Quenton</a:t>
            </a:r>
            <a:r>
              <a:rPr lang="en-US" sz="18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 Bonds - GSFC</a:t>
            </a: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301-286-7083</a:t>
            </a:r>
          </a:p>
          <a:p>
            <a:r>
              <a:rPr lang="en-US" sz="1800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6"/>
              </a:rPr>
              <a:t>Quenton.Bonds@nasa.gov</a:t>
            </a:r>
            <a:endParaRPr lang="en-US" sz="1800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b="1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777"/>
          <a:stretch/>
        </p:blipFill>
        <p:spPr>
          <a:xfrm>
            <a:off x="8810171" y="342737"/>
            <a:ext cx="3387965" cy="6104027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6712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Partnering Opportunities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B4918A-1ABF-8949-A016-C6B9B9A6D6AF}"/>
              </a:ext>
            </a:extLst>
          </p:cNvPr>
          <p:cNvSpPr txBox="1">
            <a:spLocks/>
          </p:cNvSpPr>
          <p:nvPr/>
        </p:nvSpPr>
        <p:spPr>
          <a:xfrm>
            <a:off x="505883" y="1671690"/>
            <a:ext cx="6029357" cy="2468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SzPct val="80000"/>
              <a:buNone/>
            </a:pPr>
            <a:r>
              <a:rPr lang="en-US" sz="2400" b="1" u="sng" dirty="0">
                <a:cs typeface="Century Gothic"/>
              </a:rPr>
              <a:t>Procurement Opportunities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altLang="en-US" sz="2000" dirty="0"/>
              <a:t>Used to acquire goods, services, or both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altLang="en-US" sz="2000" dirty="0"/>
              <a:t>Competition is required in most cases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altLang="en-US" sz="2000" dirty="0"/>
              <a:t>Federal Acquisitions Regulations (FAR) apply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altLang="en-US" sz="2000" dirty="0"/>
              <a:t>Office of Small Business Procurement</a:t>
            </a:r>
          </a:p>
          <a:p>
            <a:pPr marL="0" indent="0">
              <a:buSzPct val="80000"/>
              <a:buFont typeface="Arial" panose="020B0604020202020204" pitchFamily="34" charset="0"/>
              <a:buNone/>
            </a:pPr>
            <a:endParaRPr lang="en-US" altLang="en-US" sz="2400" dirty="0"/>
          </a:p>
        </p:txBody>
      </p:sp>
      <p:sp>
        <p:nvSpPr>
          <p:cNvPr id="26" name="Content Placeholder 11">
            <a:extLst>
              <a:ext uri="{FF2B5EF4-FFF2-40B4-BE49-F238E27FC236}">
                <a16:creationId xmlns:a16="http://schemas.microsoft.com/office/drawing/2014/main" id="{E4F56EE6-0054-0C46-A7F1-F06CBF0105B1}"/>
              </a:ext>
            </a:extLst>
          </p:cNvPr>
          <p:cNvSpPr txBox="1">
            <a:spLocks/>
          </p:cNvSpPr>
          <p:nvPr/>
        </p:nvSpPr>
        <p:spPr>
          <a:xfrm>
            <a:off x="522397" y="4398590"/>
            <a:ext cx="5563644" cy="23070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/>
              <a:t>Teaming With Us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Announcements of Opportunities (AOs)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Broad Agency Announcements (BAAs)</a:t>
            </a:r>
          </a:p>
          <a:p>
            <a:pPr>
              <a:lnSpc>
                <a:spcPct val="10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NASA Research Announcements (NRAs)</a:t>
            </a:r>
          </a:p>
        </p:txBody>
      </p:sp>
      <p:sp>
        <p:nvSpPr>
          <p:cNvPr id="27" name="Rectangle 26">
            <a:hlinkClick r:id="rId3"/>
            <a:extLst>
              <a:ext uri="{FF2B5EF4-FFF2-40B4-BE49-F238E27FC236}">
                <a16:creationId xmlns:a16="http://schemas.microsoft.com/office/drawing/2014/main" id="{2CD18A1C-BDCD-1346-89F9-FB11E9FB30AF}"/>
              </a:ext>
            </a:extLst>
          </p:cNvPr>
          <p:cNvSpPr/>
          <p:nvPr/>
        </p:nvSpPr>
        <p:spPr>
          <a:xfrm>
            <a:off x="-86160" y="5975314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09585" eaLnBrk="0" hangingPunct="0">
              <a:spcBef>
                <a:spcPct val="20000"/>
              </a:spcBef>
              <a:defRPr/>
            </a:pPr>
            <a:r>
              <a:rPr lang="en-US" sz="2000" i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nspires.nasaprs.com/external/</a:t>
            </a:r>
            <a:endParaRPr lang="en-US" sz="2000" i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F6C07F-E99A-3443-8A4D-33C11B5B38B0}"/>
              </a:ext>
            </a:extLst>
          </p:cNvPr>
          <p:cNvSpPr/>
          <p:nvPr/>
        </p:nvSpPr>
        <p:spPr>
          <a:xfrm>
            <a:off x="-98410" y="372498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09585" eaLnBrk="0" hangingPunct="0">
              <a:spcBef>
                <a:spcPct val="20000"/>
              </a:spcBef>
              <a:defRPr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beta.sam.gov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(old fbo.gov)</a:t>
            </a:r>
          </a:p>
        </p:txBody>
      </p:sp>
    </p:spTree>
    <p:extLst>
      <p:ext uri="{BB962C8B-B14F-4D97-AF65-F5344CB8AC3E}">
        <p14:creationId xmlns:p14="http://schemas.microsoft.com/office/powerpoint/2010/main" val="126644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4575"/>
          <a:stretch/>
        </p:blipFill>
        <p:spPr>
          <a:xfrm>
            <a:off x="8847069" y="413031"/>
            <a:ext cx="3344932" cy="6011581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6712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Legal Instruments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EB4918A-1ABF-8949-A016-C6B9B9A6D6AF}"/>
              </a:ext>
            </a:extLst>
          </p:cNvPr>
          <p:cNvSpPr txBox="1">
            <a:spLocks/>
          </p:cNvSpPr>
          <p:nvPr/>
        </p:nvSpPr>
        <p:spPr>
          <a:xfrm>
            <a:off x="431005" y="1473067"/>
            <a:ext cx="7437967" cy="24684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Procurement Contract​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Cooperative Agreement​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Grant​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Economy Act Agreement​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Space Act Agreement (may be called MOU, MOA)​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Commercial Space Launch Act Agreement​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Commercial Space Competitiveness Act Agreement​​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Cooperative Research and Development Agreement (CRADA)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Personal </a:t>
            </a:r>
            <a:r>
              <a:rPr lang="en-US" sz="2000" dirty="0"/>
              <a:t>Property Loan 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Use Permit​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Real Property Lease​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Enhanced Use Lease​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Licenses for Intellectual Property​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Employee Training And Development Agreements​</a:t>
            </a:r>
          </a:p>
          <a:p>
            <a:pPr>
              <a:lnSpc>
                <a:spcPct val="100000"/>
              </a:lnSpc>
              <a:spcBef>
                <a:spcPts val="0"/>
              </a:spcBef>
              <a:buSzPct val="80000"/>
              <a:buFont typeface="Wingdings" pitchFamily="2" charset="2"/>
              <a:buChar char="§"/>
            </a:pPr>
            <a:r>
              <a:rPr lang="en-US" sz="2000" dirty="0"/>
              <a:t>International Agreement​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2584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730" y="435429"/>
            <a:ext cx="3319774" cy="5989183"/>
          </a:xfrm>
          <a:prstGeom prst="rect">
            <a:avLst/>
          </a:prstGeom>
        </p:spPr>
      </p:pic>
      <p:sp>
        <p:nvSpPr>
          <p:cNvPr id="2" name="Rectangle 5">
            <a:extLst>
              <a:ext uri="{FF2B5EF4-FFF2-40B4-BE49-F238E27FC236}">
                <a16:creationId xmlns:a16="http://schemas.microsoft.com/office/drawing/2014/main" id="{45244421-D825-834E-A477-6D00E2BE166A}"/>
              </a:ext>
            </a:extLst>
          </p:cNvPr>
          <p:cNvSpPr/>
          <p:nvPr/>
        </p:nvSpPr>
        <p:spPr>
          <a:xfrm>
            <a:off x="4847979" y="859904"/>
            <a:ext cx="5948040" cy="599784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11084" h="5936357">
                <a:moveTo>
                  <a:pt x="3247697" y="1"/>
                </a:moveTo>
                <a:lnTo>
                  <a:pt x="5811084" y="0"/>
                </a:lnTo>
                <a:lnTo>
                  <a:pt x="2594919" y="5936356"/>
                </a:lnTo>
                <a:lnTo>
                  <a:pt x="0" y="5936357"/>
                </a:lnTo>
                <a:lnTo>
                  <a:pt x="3247697" y="1"/>
                </a:lnTo>
                <a:close/>
              </a:path>
            </a:pathLst>
          </a:custGeom>
          <a:solidFill>
            <a:srgbClr val="6D727A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C13B65A-1B16-CF4A-9486-92939BE0A5A1}"/>
              </a:ext>
            </a:extLst>
          </p:cNvPr>
          <p:cNvSpPr/>
          <p:nvPr/>
        </p:nvSpPr>
        <p:spPr>
          <a:xfrm>
            <a:off x="5911430" y="-40692"/>
            <a:ext cx="6204369" cy="6465304"/>
          </a:xfrm>
          <a:custGeom>
            <a:avLst/>
            <a:gdLst>
              <a:gd name="connsiteX0" fmla="*/ 0 w 2594919"/>
              <a:gd name="connsiteY0" fmla="*/ 0 h 4769708"/>
              <a:gd name="connsiteX1" fmla="*/ 2594919 w 2594919"/>
              <a:gd name="connsiteY1" fmla="*/ 0 h 4769708"/>
              <a:gd name="connsiteX2" fmla="*/ 2594919 w 2594919"/>
              <a:gd name="connsiteY2" fmla="*/ 4769708 h 4769708"/>
              <a:gd name="connsiteX3" fmla="*/ 0 w 2594919"/>
              <a:gd name="connsiteY3" fmla="*/ 4769708 h 4769708"/>
              <a:gd name="connsiteX4" fmla="*/ 0 w 2594919"/>
              <a:gd name="connsiteY4" fmla="*/ 0 h 4769708"/>
              <a:gd name="connsiteX0" fmla="*/ 0 w 5169953"/>
              <a:gd name="connsiteY0" fmla="*/ 0 h 4769708"/>
              <a:gd name="connsiteX1" fmla="*/ 5169953 w 5169953"/>
              <a:gd name="connsiteY1" fmla="*/ 31531 h 4769708"/>
              <a:gd name="connsiteX2" fmla="*/ 2594919 w 5169953"/>
              <a:gd name="connsiteY2" fmla="*/ 4769708 h 4769708"/>
              <a:gd name="connsiteX3" fmla="*/ 0 w 5169953"/>
              <a:gd name="connsiteY3" fmla="*/ 4769708 h 4769708"/>
              <a:gd name="connsiteX4" fmla="*/ 0 w 5169953"/>
              <a:gd name="connsiteY4" fmla="*/ 0 h 4769708"/>
              <a:gd name="connsiteX0" fmla="*/ 2511973 w 5169953"/>
              <a:gd name="connsiteY0" fmla="*/ 525518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11973 w 5169953"/>
              <a:gd name="connsiteY4" fmla="*/ 525518 h 4738177"/>
              <a:gd name="connsiteX0" fmla="*/ 2585545 w 5169953"/>
              <a:gd name="connsiteY0" fmla="*/ 1051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585545 w 5169953"/>
              <a:gd name="connsiteY4" fmla="*/ 10511 h 4738177"/>
              <a:gd name="connsiteX0" fmla="*/ 2606566 w 5169953"/>
              <a:gd name="connsiteY0" fmla="*/ 1 h 4738177"/>
              <a:gd name="connsiteX1" fmla="*/ 5169953 w 5169953"/>
              <a:gd name="connsiteY1" fmla="*/ 0 h 4738177"/>
              <a:gd name="connsiteX2" fmla="*/ 2594919 w 5169953"/>
              <a:gd name="connsiteY2" fmla="*/ 4738177 h 4738177"/>
              <a:gd name="connsiteX3" fmla="*/ 0 w 5169953"/>
              <a:gd name="connsiteY3" fmla="*/ 4738177 h 4738177"/>
              <a:gd name="connsiteX4" fmla="*/ 2606566 w 5169953"/>
              <a:gd name="connsiteY4" fmla="*/ 1 h 473817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3236050 w 5811084"/>
              <a:gd name="connsiteY2" fmla="*/ 4738177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247697 w 5811084"/>
              <a:gd name="connsiteY0" fmla="*/ 1 h 5936357"/>
              <a:gd name="connsiteX1" fmla="*/ 5811084 w 5811084"/>
              <a:gd name="connsiteY1" fmla="*/ 0 h 5936357"/>
              <a:gd name="connsiteX2" fmla="*/ 2594919 w 5811084"/>
              <a:gd name="connsiteY2" fmla="*/ 5936356 h 5936357"/>
              <a:gd name="connsiteX3" fmla="*/ 0 w 5811084"/>
              <a:gd name="connsiteY3" fmla="*/ 5936357 h 5936357"/>
              <a:gd name="connsiteX4" fmla="*/ 3247697 w 5811084"/>
              <a:gd name="connsiteY4" fmla="*/ 1 h 5936357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3057374 w 6273539"/>
              <a:gd name="connsiteY2" fmla="*/ 5936356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710152 w 6273539"/>
              <a:gd name="connsiteY4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2605429 w 6273539"/>
              <a:gd name="connsiteY2" fmla="*/ 6777184 h 6787695"/>
              <a:gd name="connsiteX3" fmla="*/ 0 w 6273539"/>
              <a:gd name="connsiteY3" fmla="*/ 6787695 h 6787695"/>
              <a:gd name="connsiteX4" fmla="*/ 3493142 w 6273539"/>
              <a:gd name="connsiteY4" fmla="*/ 388670 h 6787695"/>
              <a:gd name="connsiteX5" fmla="*/ 3710152 w 6273539"/>
              <a:gd name="connsiteY5" fmla="*/ 1 h 6787695"/>
              <a:gd name="connsiteX0" fmla="*/ 3710152 w 6273539"/>
              <a:gd name="connsiteY0" fmla="*/ 1 h 6787695"/>
              <a:gd name="connsiteX1" fmla="*/ 6273539 w 6273539"/>
              <a:gd name="connsiteY1" fmla="*/ 0 h 6787695"/>
              <a:gd name="connsiteX2" fmla="*/ 6061511 w 6273539"/>
              <a:gd name="connsiteY2" fmla="*/ 401240 h 6787695"/>
              <a:gd name="connsiteX3" fmla="*/ 2605429 w 6273539"/>
              <a:gd name="connsiteY3" fmla="*/ 6777184 h 6787695"/>
              <a:gd name="connsiteX4" fmla="*/ 0 w 6273539"/>
              <a:gd name="connsiteY4" fmla="*/ 6787695 h 6787695"/>
              <a:gd name="connsiteX5" fmla="*/ 3493142 w 6273539"/>
              <a:gd name="connsiteY5" fmla="*/ 388670 h 6787695"/>
              <a:gd name="connsiteX6" fmla="*/ 3710152 w 6273539"/>
              <a:gd name="connsiteY6" fmla="*/ 1 h 6787695"/>
              <a:gd name="connsiteX0" fmla="*/ 3710152 w 6061511"/>
              <a:gd name="connsiteY0" fmla="*/ 0 h 6787694"/>
              <a:gd name="connsiteX1" fmla="*/ 6061511 w 6061511"/>
              <a:gd name="connsiteY1" fmla="*/ 401239 h 6787694"/>
              <a:gd name="connsiteX2" fmla="*/ 2605429 w 6061511"/>
              <a:gd name="connsiteY2" fmla="*/ 6777183 h 6787694"/>
              <a:gd name="connsiteX3" fmla="*/ 0 w 6061511"/>
              <a:gd name="connsiteY3" fmla="*/ 6787694 h 6787694"/>
              <a:gd name="connsiteX4" fmla="*/ 3493142 w 6061511"/>
              <a:gd name="connsiteY4" fmla="*/ 388669 h 6787694"/>
              <a:gd name="connsiteX5" fmla="*/ 3710152 w 6061511"/>
              <a:gd name="connsiteY5" fmla="*/ 0 h 6787694"/>
              <a:gd name="connsiteX0" fmla="*/ 3493142 w 6061511"/>
              <a:gd name="connsiteY0" fmla="*/ 0 h 6399025"/>
              <a:gd name="connsiteX1" fmla="*/ 6061511 w 6061511"/>
              <a:gd name="connsiteY1" fmla="*/ 12570 h 6399025"/>
              <a:gd name="connsiteX2" fmla="*/ 2605429 w 6061511"/>
              <a:gd name="connsiteY2" fmla="*/ 6388514 h 6399025"/>
              <a:gd name="connsiteX3" fmla="*/ 0 w 6061511"/>
              <a:gd name="connsiteY3" fmla="*/ 6399025 h 6399025"/>
              <a:gd name="connsiteX4" fmla="*/ 3493142 w 6061511"/>
              <a:gd name="connsiteY4" fmla="*/ 0 h 6399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1511" h="6399025">
                <a:moveTo>
                  <a:pt x="3493142" y="0"/>
                </a:moveTo>
                <a:lnTo>
                  <a:pt x="6061511" y="12570"/>
                </a:lnTo>
                <a:lnTo>
                  <a:pt x="2605429" y="6388514"/>
                </a:lnTo>
                <a:lnTo>
                  <a:pt x="0" y="6399025"/>
                </a:lnTo>
                <a:lnTo>
                  <a:pt x="3493142" y="0"/>
                </a:lnTo>
                <a:close/>
              </a:path>
            </a:pathLst>
          </a:custGeom>
          <a:solidFill>
            <a:srgbClr val="6D727A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0B79DE-3383-1547-9C6C-08E31A671FF1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7B5699C-0C07-9047-9A72-E5B78117C01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4629901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WORK WITH NASA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D2D4D7C-9459-934C-9839-8FA6594BC54C}"/>
              </a:ext>
            </a:extLst>
          </p:cNvPr>
          <p:cNvSpPr/>
          <p:nvPr/>
        </p:nvSpPr>
        <p:spPr>
          <a:xfrm>
            <a:off x="0" y="6600933"/>
            <a:ext cx="4829904" cy="104667"/>
          </a:xfrm>
          <a:custGeom>
            <a:avLst/>
            <a:gdLst>
              <a:gd name="connsiteX0" fmla="*/ 0 w 4829904"/>
              <a:gd name="connsiteY0" fmla="*/ 0 h 104667"/>
              <a:gd name="connsiteX1" fmla="*/ 702168 w 4829904"/>
              <a:gd name="connsiteY1" fmla="*/ 0 h 104667"/>
              <a:gd name="connsiteX2" fmla="*/ 1334083 w 4829904"/>
              <a:gd name="connsiteY2" fmla="*/ 0 h 104667"/>
              <a:gd name="connsiteX3" fmla="*/ 1885506 w 4829904"/>
              <a:gd name="connsiteY3" fmla="*/ 0 h 104667"/>
              <a:gd name="connsiteX4" fmla="*/ 2587674 w 4829904"/>
              <a:gd name="connsiteY4" fmla="*/ 0 h 104667"/>
              <a:gd name="connsiteX5" fmla="*/ 2944398 w 4829904"/>
              <a:gd name="connsiteY5" fmla="*/ 0 h 104667"/>
              <a:gd name="connsiteX6" fmla="*/ 3219589 w 4829904"/>
              <a:gd name="connsiteY6" fmla="*/ 0 h 104667"/>
              <a:gd name="connsiteX7" fmla="*/ 4829904 w 4829904"/>
              <a:gd name="connsiteY7" fmla="*/ 0 h 104667"/>
              <a:gd name="connsiteX8" fmla="*/ 4779359 w 4829904"/>
              <a:gd name="connsiteY8" fmla="*/ 104667 h 104667"/>
              <a:gd name="connsiteX9" fmla="*/ 3169411 w 4829904"/>
              <a:gd name="connsiteY9" fmla="*/ 103908 h 104667"/>
              <a:gd name="connsiteX10" fmla="*/ 3169044 w 4829904"/>
              <a:gd name="connsiteY10" fmla="*/ 104667 h 104667"/>
              <a:gd name="connsiteX11" fmla="*/ 2893916 w 4829904"/>
              <a:gd name="connsiteY11" fmla="*/ 104538 h 104667"/>
              <a:gd name="connsiteX12" fmla="*/ 2893853 w 4829904"/>
              <a:gd name="connsiteY12" fmla="*/ 104667 h 104667"/>
              <a:gd name="connsiteX13" fmla="*/ 1283905 w 4829904"/>
              <a:gd name="connsiteY13" fmla="*/ 103908 h 104667"/>
              <a:gd name="connsiteX14" fmla="*/ 1283538 w 4829904"/>
              <a:gd name="connsiteY14" fmla="*/ 104667 h 104667"/>
              <a:gd name="connsiteX15" fmla="*/ 0 w 4829904"/>
              <a:gd name="connsiteY15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29904" h="104667">
                <a:moveTo>
                  <a:pt x="0" y="0"/>
                </a:moveTo>
                <a:lnTo>
                  <a:pt x="702168" y="0"/>
                </a:lnTo>
                <a:lnTo>
                  <a:pt x="1334083" y="0"/>
                </a:lnTo>
                <a:lnTo>
                  <a:pt x="1885506" y="0"/>
                </a:lnTo>
                <a:lnTo>
                  <a:pt x="2587674" y="0"/>
                </a:lnTo>
                <a:lnTo>
                  <a:pt x="2944398" y="0"/>
                </a:lnTo>
                <a:lnTo>
                  <a:pt x="3219589" y="0"/>
                </a:lnTo>
                <a:lnTo>
                  <a:pt x="4829904" y="0"/>
                </a:lnTo>
                <a:lnTo>
                  <a:pt x="4779359" y="104667"/>
                </a:lnTo>
                <a:lnTo>
                  <a:pt x="3169411" y="103908"/>
                </a:lnTo>
                <a:lnTo>
                  <a:pt x="3169044" y="104667"/>
                </a:lnTo>
                <a:lnTo>
                  <a:pt x="2893916" y="104538"/>
                </a:lnTo>
                <a:lnTo>
                  <a:pt x="2893853" y="104667"/>
                </a:lnTo>
                <a:lnTo>
                  <a:pt x="1283905" y="103908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C65B867-721F-9D46-BE90-3396F5139D5D}"/>
              </a:ext>
            </a:extLst>
          </p:cNvPr>
          <p:cNvSpPr txBox="1">
            <a:spLocks/>
          </p:cNvSpPr>
          <p:nvPr/>
        </p:nvSpPr>
        <p:spPr>
          <a:xfrm>
            <a:off x="855361" y="1895977"/>
            <a:ext cx="8033565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Krista Jensen - LaRC</a:t>
            </a:r>
            <a:endParaRPr lang="en-US" sz="2000" b="1" dirty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3"/>
              </a:rPr>
              <a:t>krista.y.jensen@nasa.gov</a:t>
            </a:r>
            <a:endParaRPr lang="en-US" sz="2000" dirty="0" smtClean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757-864-3346</a:t>
            </a:r>
          </a:p>
          <a:p>
            <a:pPr>
              <a:buSzPct val="80000"/>
              <a:buFont typeface="Wingdings" pitchFamily="2" charset="2"/>
              <a:buChar char="§"/>
            </a:pP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Darryl </a:t>
            </a:r>
            <a:r>
              <a:rPr lang="en-US" sz="20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Mitchell - GSFC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4"/>
              </a:rPr>
              <a:t>darryl.r.mitchell@nasa.gov</a:t>
            </a: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>
              <a:buSzPct val="80000"/>
              <a:buFont typeface="Wingdings" pitchFamily="2" charset="2"/>
              <a:buChar char="§"/>
            </a:pPr>
            <a:r>
              <a:rPr lang="en-US" sz="2000" dirty="0"/>
              <a:t>(</a:t>
            </a:r>
            <a:r>
              <a:rPr lang="en-US" sz="20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301) 286-5169</a:t>
            </a:r>
          </a:p>
          <a:p>
            <a:pPr marL="0" indent="0">
              <a:buNone/>
            </a:pPr>
            <a:endParaRPr lang="en-US" sz="2000" b="1" dirty="0" smtClean="0">
              <a:solidFill>
                <a:srgbClr val="6D727A"/>
              </a:solidFill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6D727A"/>
                </a:solidFill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Terry Taylor - MSFC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(256</a:t>
            </a:r>
            <a:r>
              <a:rPr lang="en-US" sz="2000" dirty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) </a:t>
            </a:r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</a:rPr>
              <a:t>544-5916</a:t>
            </a:r>
          </a:p>
          <a:p>
            <a:r>
              <a:rPr lang="en-US" sz="2000" dirty="0" smtClean="0">
                <a:latin typeface="Arial" panose="020B0604020202020204" pitchFamily="34" charset="0"/>
                <a:ea typeface="Helvetica Neue Medium" charset="0"/>
                <a:cs typeface="Arial" panose="020B0604020202020204" pitchFamily="34" charset="0"/>
                <a:hlinkClick r:id="rId5"/>
              </a:rPr>
              <a:t>terry.taylor@nasa.gov</a:t>
            </a:r>
            <a:endParaRPr lang="en-US" sz="2000" dirty="0">
              <a:latin typeface="Arial" panose="020B0604020202020204" pitchFamily="34" charset="0"/>
              <a:ea typeface="Helvetica Neue Medium" charset="0"/>
              <a:cs typeface="Arial" panose="020B0604020202020204" pitchFamily="34" charset="0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61F963EE-A9A0-5A4C-B293-E12CB07E7400}"/>
              </a:ext>
            </a:extLst>
          </p:cNvPr>
          <p:cNvSpPr txBox="1">
            <a:spLocks/>
          </p:cNvSpPr>
          <p:nvPr/>
        </p:nvSpPr>
        <p:spPr>
          <a:xfrm>
            <a:off x="403334" y="67123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Transfer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1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B91C82B-9360-8543-908A-124D736983E0}"/>
              </a:ext>
            </a:extLst>
          </p:cNvPr>
          <p:cNvSpPr/>
          <p:nvPr/>
        </p:nvSpPr>
        <p:spPr>
          <a:xfrm>
            <a:off x="624581" y="3632438"/>
            <a:ext cx="4576069" cy="26919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E9E0074-54B4-D54F-A18F-0367F7D4B2E5}"/>
              </a:ext>
            </a:extLst>
          </p:cNvPr>
          <p:cNvSpPr/>
          <p:nvPr/>
        </p:nvSpPr>
        <p:spPr>
          <a:xfrm>
            <a:off x="3304912" y="1510364"/>
            <a:ext cx="5183137" cy="198760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B2D85C-FE13-CF46-B9D8-03EB023B43A7}"/>
              </a:ext>
            </a:extLst>
          </p:cNvPr>
          <p:cNvSpPr/>
          <p:nvPr/>
        </p:nvSpPr>
        <p:spPr>
          <a:xfrm>
            <a:off x="6406883" y="3632438"/>
            <a:ext cx="5183137" cy="27112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NASA Technology Transfer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hlinkClick r:id="rId3"/>
            <a:extLst>
              <a:ext uri="{FF2B5EF4-FFF2-40B4-BE49-F238E27FC236}">
                <a16:creationId xmlns:a16="http://schemas.microsoft.com/office/drawing/2014/main" id="{222AEDC1-5487-4747-ABF8-C874A1F95BAB}"/>
              </a:ext>
            </a:extLst>
          </p:cNvPr>
          <p:cNvSpPr/>
          <p:nvPr/>
        </p:nvSpPr>
        <p:spPr>
          <a:xfrm>
            <a:off x="7326358" y="5763002"/>
            <a:ext cx="3344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https://software.nasa.gov/</a:t>
            </a:r>
            <a:endParaRPr lang="en-US" sz="2000" b="1" i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Screen Shot 2015-10-21 at 1.13.13 PM.png">
            <a:extLst>
              <a:ext uri="{FF2B5EF4-FFF2-40B4-BE49-F238E27FC236}">
                <a16:creationId xmlns:a16="http://schemas.microsoft.com/office/drawing/2014/main" id="{274AD5A2-4887-9C46-96A8-36511E4A90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939463" y="3738950"/>
            <a:ext cx="3946304" cy="1996926"/>
          </a:xfrm>
          <a:prstGeom prst="rect">
            <a:avLst/>
          </a:prstGeom>
        </p:spPr>
      </p:pic>
      <p:sp>
        <p:nvSpPr>
          <p:cNvPr id="19" name="Rectangle 18">
            <a:hlinkClick r:id="rId5"/>
            <a:extLst>
              <a:ext uri="{FF2B5EF4-FFF2-40B4-BE49-F238E27FC236}">
                <a16:creationId xmlns:a16="http://schemas.microsoft.com/office/drawing/2014/main" id="{FEB49C79-2FC5-A54B-9773-42600B9AA68E}"/>
              </a:ext>
            </a:extLst>
          </p:cNvPr>
          <p:cNvSpPr/>
          <p:nvPr/>
        </p:nvSpPr>
        <p:spPr>
          <a:xfrm>
            <a:off x="628056" y="5809785"/>
            <a:ext cx="45625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https://technology.nasa.gov/patents</a:t>
            </a:r>
            <a:endParaRPr lang="en-US" sz="2000" b="1" i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hlinkClick r:id="rId6"/>
            <a:extLst>
              <a:ext uri="{FF2B5EF4-FFF2-40B4-BE49-F238E27FC236}">
                <a16:creationId xmlns:a16="http://schemas.microsoft.com/office/drawing/2014/main" id="{46D075C5-C6A9-324C-9ACC-A34ECE9461BB}"/>
              </a:ext>
            </a:extLst>
          </p:cNvPr>
          <p:cNvSpPr/>
          <p:nvPr/>
        </p:nvSpPr>
        <p:spPr>
          <a:xfrm>
            <a:off x="3407782" y="2967720"/>
            <a:ext cx="4986617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en-US" sz="2000" b="1" i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technology.nasa.gov</a:t>
            </a:r>
            <a:endParaRPr lang="en-US" sz="2000" b="1" i="1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504D345-ED9F-7749-A992-D2A9E191D6C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6855" y="3760461"/>
            <a:ext cx="4986617" cy="1887042"/>
          </a:xfrm>
          <a:prstGeom prst="rect">
            <a:avLst/>
          </a:prstGeom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135A639B-5922-744B-882D-C502F86D05BD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3264" y="1596656"/>
            <a:ext cx="5061136" cy="1288979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79455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to License NASA Technology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9F987838-AB0B-0F42-A561-0CEA0D78B04C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Picture 2" descr="License banner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9588" y="1508206"/>
            <a:ext cx="10732811" cy="484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7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Licenses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9F987838-AB0B-0F42-A561-0CEA0D78B04C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Evaluation </a:t>
            </a:r>
            <a:r>
              <a:rPr lang="en-US" dirty="0"/>
              <a:t>License</a:t>
            </a:r>
          </a:p>
          <a:p>
            <a:pPr fontAlgn="base"/>
            <a:r>
              <a:rPr lang="en-US" dirty="0"/>
              <a:t>Startup </a:t>
            </a:r>
            <a:r>
              <a:rPr lang="en-US" dirty="0" smtClean="0"/>
              <a:t>License</a:t>
            </a:r>
          </a:p>
          <a:p>
            <a:pPr fontAlgn="base"/>
            <a:r>
              <a:rPr lang="en-US" dirty="0"/>
              <a:t>Standard Commercial License</a:t>
            </a:r>
          </a:p>
          <a:p>
            <a:pPr lvl="1" fontAlgn="base"/>
            <a:r>
              <a:rPr lang="en-US" dirty="0"/>
              <a:t>Non-Exclusive</a:t>
            </a:r>
          </a:p>
          <a:p>
            <a:pPr lvl="1" fontAlgn="base"/>
            <a:r>
              <a:rPr lang="en-US" dirty="0" smtClean="0"/>
              <a:t>Exclusive</a:t>
            </a:r>
          </a:p>
          <a:p>
            <a:pPr lvl="1" fontAlgn="base"/>
            <a:r>
              <a:rPr lang="en-US" dirty="0" smtClean="0"/>
              <a:t>Partially Exclusive for Field of Use</a:t>
            </a:r>
            <a:endParaRPr lang="en-US" dirty="0"/>
          </a:p>
          <a:p>
            <a:pPr fontAlgn="base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230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How to start a License Inquiry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9F987838-AB0B-0F42-A561-0CEA0D78B04C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001" y="2584203"/>
            <a:ext cx="5829833" cy="37862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3634" y="2616666"/>
            <a:ext cx="4713948" cy="37416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001" y="1606666"/>
            <a:ext cx="38467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Find your technology on: </a:t>
            </a:r>
            <a:r>
              <a:rPr lang="en-US" dirty="0" smtClean="0">
                <a:hlinkClick r:id="rId5"/>
              </a:rPr>
              <a:t>www.technology.nasa.gov</a:t>
            </a:r>
            <a:endParaRPr lang="en-US" dirty="0" smtClean="0"/>
          </a:p>
          <a:p>
            <a:pPr marL="342900" indent="-342900" algn="ctr">
              <a:buAutoNum type="arabicPeriod"/>
            </a:pP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stCxn id="15" idx="3"/>
          </p:cNvCxnSpPr>
          <p:nvPr/>
        </p:nvCxnSpPr>
        <p:spPr>
          <a:xfrm>
            <a:off x="2706413" y="5738986"/>
            <a:ext cx="740199" cy="11556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84191" y="4233054"/>
            <a:ext cx="2122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3. Start your ATLAS Application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4400" y="5277321"/>
            <a:ext cx="1792013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2. Click “Apply Now” on any technology sheet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5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D347089-D9FD-EE41-B0D8-1AA1433A4FDC}"/>
              </a:ext>
            </a:extLst>
          </p:cNvPr>
          <p:cNvSpPr/>
          <p:nvPr/>
        </p:nvSpPr>
        <p:spPr>
          <a:xfrm>
            <a:off x="0" y="3044021"/>
            <a:ext cx="5806440" cy="4593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F4A49-C004-764B-9D43-73C5CBF8EEA8}"/>
              </a:ext>
            </a:extLst>
          </p:cNvPr>
          <p:cNvSpPr/>
          <p:nvPr/>
        </p:nvSpPr>
        <p:spPr>
          <a:xfrm>
            <a:off x="-1" y="1700882"/>
            <a:ext cx="4856257" cy="4593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Helpful Websites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9C03A21-CA74-B34D-962A-A1A8FED9589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6801845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BCCFA00-FF75-BB4C-A18C-11A52C469E7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28806" y="3705405"/>
            <a:ext cx="5612018" cy="3237516"/>
          </a:xfrm>
        </p:spPr>
        <p:txBody>
          <a:bodyPr>
            <a:normAutofit/>
          </a:bodyPr>
          <a:lstStyle/>
          <a:p>
            <a:pPr marL="0" indent="0" defTabSz="457189"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SBIR/STTR Programs</a:t>
            </a:r>
          </a:p>
          <a:p>
            <a:pPr marL="0" indent="0" defTabSz="457189"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sbir.nasa.gov</a:t>
            </a:r>
            <a:endParaRPr lang="en-US" sz="2400" i="1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 defTabSz="457189">
              <a:buNone/>
              <a:defRPr/>
            </a:pP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charset="-128"/>
              <a:cs typeface="Arial" panose="020B0604020202020204" pitchFamily="34" charset="0"/>
            </a:endParaRPr>
          </a:p>
          <a:p>
            <a:pPr marL="0" indent="0" defTabSz="457189"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Technology Transfer Program</a:t>
            </a:r>
          </a:p>
          <a:p>
            <a:pPr marL="0" indent="0" defTabSz="457189">
              <a:buNone/>
              <a:defRPr/>
            </a:pPr>
            <a:r>
              <a:rPr lang="en-US" sz="2400" i="1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technology.nasa.gov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software.nasa.gov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410C5C2-3108-1C44-939B-B70FE0A7F1FC}"/>
              </a:ext>
            </a:extLst>
          </p:cNvPr>
          <p:cNvSpPr txBox="1">
            <a:spLocks/>
          </p:cNvSpPr>
          <p:nvPr/>
        </p:nvSpPr>
        <p:spPr>
          <a:xfrm>
            <a:off x="6282325" y="3701241"/>
            <a:ext cx="5791200" cy="31168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Procurement Office</a:t>
            </a: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www.hq.nasa.gov</a:t>
            </a:r>
            <a:r>
              <a:rPr lang="en-US" sz="2400" i="1">
                <a:solidFill>
                  <a:schemeClr val="accent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/office/procurement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Office of Small Business Procurement</a:t>
            </a: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osbp.nasa.gov</a:t>
            </a:r>
            <a:r>
              <a:rPr lang="en-US" sz="2400" i="1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business.html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charset="-128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52B93FE-C528-8942-91AA-4288A5B56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4" y="1700882"/>
            <a:ext cx="7610475" cy="84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>
              <a:spcBef>
                <a:spcPct val="20000"/>
              </a:spcBef>
              <a:buNone/>
              <a:defRPr/>
            </a:pPr>
            <a:r>
              <a:rPr lang="en-US" sz="2667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How to Partner with NASA</a:t>
            </a:r>
          </a:p>
          <a:p>
            <a:pPr marL="0" indent="0" defTabSz="457189">
              <a:spcBef>
                <a:spcPct val="20000"/>
              </a:spcBef>
              <a:buNone/>
              <a:defRPr/>
            </a:pPr>
            <a:r>
              <a:rPr lang="en-US" sz="240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nasa.gov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/partnerships</a:t>
            </a:r>
            <a:endParaRPr lang="en-US" sz="24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FA24347-17CB-EE49-8FCE-DD855B126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4" y="3001935"/>
            <a:ext cx="7610475" cy="43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>
              <a:spcBef>
                <a:spcPct val="20000"/>
              </a:spcBef>
              <a:buNone/>
              <a:defRPr/>
            </a:pPr>
            <a:r>
              <a:rPr lang="en-US" sz="2667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How to Do Business with NASA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F852AC65-702D-1140-AE5A-F79C8181802A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9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C15626C-1177-9A48-9E14-61FF4447687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07" y="1014841"/>
            <a:ext cx="2878002" cy="46048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2204A-D4EC-8747-85FE-34198AC29782}"/>
              </a:ext>
            </a:extLst>
          </p:cNvPr>
          <p:cNvCxnSpPr/>
          <p:nvPr/>
        </p:nvCxnSpPr>
        <p:spPr>
          <a:xfrm>
            <a:off x="3999329" y="1766196"/>
            <a:ext cx="0" cy="3605049"/>
          </a:xfrm>
          <a:prstGeom prst="line">
            <a:avLst/>
          </a:prstGeom>
          <a:ln w="12700">
            <a:solidFill>
              <a:srgbClr val="3771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093CBCD-B015-40F9-899F-7CA246B2C9F3}"/>
              </a:ext>
            </a:extLst>
          </p:cNvPr>
          <p:cNvSpPr txBox="1"/>
          <p:nvPr/>
        </p:nvSpPr>
        <p:spPr>
          <a:xfrm>
            <a:off x="4475150" y="1445061"/>
            <a:ext cx="5157988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Opportunities in Tech Transfer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6BCCB-EF76-1441-B93C-FE993B7E908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5047" y="211448"/>
            <a:ext cx="2399106" cy="87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6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93CBCD-B015-40F9-899F-7CA246B2C9F3}"/>
              </a:ext>
            </a:extLst>
          </p:cNvPr>
          <p:cNvSpPr txBox="1"/>
          <p:nvPr/>
        </p:nvSpPr>
        <p:spPr>
          <a:xfrm>
            <a:off x="4003967" y="3433769"/>
            <a:ext cx="515798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  <a:endParaRPr lang="en-US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1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D347089-D9FD-EE41-B0D8-1AA1433A4FDC}"/>
              </a:ext>
            </a:extLst>
          </p:cNvPr>
          <p:cNvSpPr/>
          <p:nvPr/>
        </p:nvSpPr>
        <p:spPr>
          <a:xfrm>
            <a:off x="0" y="3044021"/>
            <a:ext cx="5806440" cy="4593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7F4A49-C004-764B-9D43-73C5CBF8EEA8}"/>
              </a:ext>
            </a:extLst>
          </p:cNvPr>
          <p:cNvSpPr/>
          <p:nvPr/>
        </p:nvSpPr>
        <p:spPr>
          <a:xfrm>
            <a:off x="-1" y="1700882"/>
            <a:ext cx="4856257" cy="4593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Helpful Websites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9C03A21-CA74-B34D-962A-A1A8FED9589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6801845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BCCFA00-FF75-BB4C-A18C-11A52C469E7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28806" y="3705405"/>
            <a:ext cx="5612018" cy="3237516"/>
          </a:xfrm>
        </p:spPr>
        <p:txBody>
          <a:bodyPr>
            <a:normAutofit/>
          </a:bodyPr>
          <a:lstStyle/>
          <a:p>
            <a:pPr marL="0" indent="0" defTabSz="457189"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SBIR/STTR Programs</a:t>
            </a:r>
          </a:p>
          <a:p>
            <a:pPr marL="0" indent="0" defTabSz="457189"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sbir.nasa.gov</a:t>
            </a:r>
            <a:endParaRPr lang="en-US" sz="2400" i="1">
              <a:solidFill>
                <a:schemeClr val="accent1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0" indent="0" defTabSz="457189">
              <a:buNone/>
              <a:defRPr/>
            </a:pP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charset="-128"/>
              <a:cs typeface="Arial" panose="020B0604020202020204" pitchFamily="34" charset="0"/>
            </a:endParaRPr>
          </a:p>
          <a:p>
            <a:pPr marL="0" indent="0" defTabSz="457189"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Technology Transfer Program</a:t>
            </a:r>
          </a:p>
          <a:p>
            <a:pPr marL="0" indent="0" defTabSz="457189">
              <a:buNone/>
              <a:defRPr/>
            </a:pPr>
            <a:r>
              <a:rPr lang="en-US" sz="2400" i="1">
                <a:solidFill>
                  <a:schemeClr val="accent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technology.nasa.gov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software.nasa.gov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410C5C2-3108-1C44-939B-B70FE0A7F1FC}"/>
              </a:ext>
            </a:extLst>
          </p:cNvPr>
          <p:cNvSpPr txBox="1">
            <a:spLocks/>
          </p:cNvSpPr>
          <p:nvPr/>
        </p:nvSpPr>
        <p:spPr>
          <a:xfrm>
            <a:off x="6282325" y="3701241"/>
            <a:ext cx="5791200" cy="311686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Procurement Office</a:t>
            </a: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www.hq.nasa.gov</a:t>
            </a:r>
            <a:r>
              <a:rPr lang="en-US" sz="2400" i="1">
                <a:solidFill>
                  <a:schemeClr val="accent1">
                    <a:lumMod val="75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/office/procurement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endParaRPr lang="en-US" sz="2400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</a:rPr>
              <a:t>NASA Office of Small Business Procurement</a:t>
            </a: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osbp.nasa.gov</a:t>
            </a:r>
            <a:r>
              <a:rPr lang="en-US" sz="2400" i="1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r>
              <a:rPr lang="en-US" sz="2400" i="1" err="1">
                <a:solidFill>
                  <a:schemeClr val="accent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business.html</a:t>
            </a:r>
            <a:endParaRPr lang="en-US" sz="2400" i="1">
              <a:solidFill>
                <a:schemeClr val="accent1">
                  <a:lumMod val="75000"/>
                </a:schemeClr>
              </a:solidFill>
            </a:endParaRPr>
          </a:p>
          <a:p>
            <a:pPr marL="0" indent="0" defTabSz="457189">
              <a:buFont typeface="Arial" panose="020B0604020202020204" pitchFamily="34" charset="0"/>
              <a:buNone/>
              <a:defRPr/>
            </a:pPr>
            <a:endParaRPr lang="en-US" sz="2400" b="1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charset="-128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C52B93FE-C528-8942-91AA-4288A5B56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4" y="1700882"/>
            <a:ext cx="7610475" cy="84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>
              <a:spcBef>
                <a:spcPct val="20000"/>
              </a:spcBef>
              <a:buNone/>
              <a:defRPr/>
            </a:pPr>
            <a:r>
              <a:rPr lang="en-US" sz="2667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How to Partner with NASA</a:t>
            </a:r>
          </a:p>
          <a:p>
            <a:pPr marL="0" indent="0" defTabSz="457189">
              <a:spcBef>
                <a:spcPct val="20000"/>
              </a:spcBef>
              <a:buNone/>
              <a:defRPr/>
            </a:pPr>
            <a:r>
              <a:rPr lang="en-US" sz="240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nasa.gov</a:t>
            </a:r>
            <a:r>
              <a:rPr lang="en-US" sz="24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/partnerships</a:t>
            </a:r>
            <a:endParaRPr lang="en-US" sz="240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9FA24347-17CB-EE49-8FCE-DD855B126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4" y="3001935"/>
            <a:ext cx="7610475" cy="432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ts val="20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anose="020B0600070205080204" pitchFamily="34" charset="-128"/>
                <a:cs typeface="MS PGothic" charset="0"/>
              </a:defRPr>
            </a:lvl1pPr>
            <a:lvl2pPr marL="6858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10350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-3365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51640B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720850" indent="-3492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Font typeface="Wingdings 2" panose="05020102010507070707" pitchFamily="18" charset="2"/>
              <a:buChar char=""/>
              <a:defRPr sz="1800" kern="1200">
                <a:solidFill>
                  <a:srgbClr val="595959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58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189">
              <a:spcBef>
                <a:spcPct val="20000"/>
              </a:spcBef>
              <a:buNone/>
              <a:defRPr/>
            </a:pPr>
            <a:r>
              <a:rPr lang="en-US" sz="2667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ヒラギノ角ゴ Pro W3" charset="-128"/>
                <a:cs typeface="Arial" panose="020B0604020202020204" pitchFamily="34" charset="0"/>
              </a:rPr>
              <a:t>How to Do Business with NASA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F852AC65-702D-1140-AE5A-F79C8181802A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88E4CEF0-4E1A-0340-A04F-AF97AC035022}"/>
              </a:ext>
            </a:extLst>
          </p:cNvPr>
          <p:cNvSpPr/>
          <p:nvPr/>
        </p:nvSpPr>
        <p:spPr>
          <a:xfrm>
            <a:off x="4732020" y="1107026"/>
            <a:ext cx="7028940" cy="104667"/>
          </a:xfrm>
          <a:custGeom>
            <a:avLst/>
            <a:gdLst>
              <a:gd name="connsiteX0" fmla="*/ 0 w 7028940"/>
              <a:gd name="connsiteY0" fmla="*/ 0 h 104667"/>
              <a:gd name="connsiteX1" fmla="*/ 16847 w 7028940"/>
              <a:gd name="connsiteY1" fmla="*/ 0 h 104667"/>
              <a:gd name="connsiteX2" fmla="*/ 287780 w 7028940"/>
              <a:gd name="connsiteY2" fmla="*/ 0 h 104667"/>
              <a:gd name="connsiteX3" fmla="*/ 389380 w 7028940"/>
              <a:gd name="connsiteY3" fmla="*/ 0 h 104667"/>
              <a:gd name="connsiteX4" fmla="*/ 1203617 w 7028940"/>
              <a:gd name="connsiteY4" fmla="*/ 0 h 104667"/>
              <a:gd name="connsiteX5" fmla="*/ 1305217 w 7028940"/>
              <a:gd name="connsiteY5" fmla="*/ 0 h 104667"/>
              <a:gd name="connsiteX6" fmla="*/ 1576150 w 7028940"/>
              <a:gd name="connsiteY6" fmla="*/ 0 h 104667"/>
              <a:gd name="connsiteX7" fmla="*/ 1677750 w 7028940"/>
              <a:gd name="connsiteY7" fmla="*/ 0 h 104667"/>
              <a:gd name="connsiteX8" fmla="*/ 1756747 w 7028940"/>
              <a:gd name="connsiteY8" fmla="*/ 0 h 104667"/>
              <a:gd name="connsiteX9" fmla="*/ 1858347 w 7028940"/>
              <a:gd name="connsiteY9" fmla="*/ 0 h 104667"/>
              <a:gd name="connsiteX10" fmla="*/ 2129280 w 7028940"/>
              <a:gd name="connsiteY10" fmla="*/ 0 h 104667"/>
              <a:gd name="connsiteX11" fmla="*/ 2230880 w 7028940"/>
              <a:gd name="connsiteY11" fmla="*/ 0 h 104667"/>
              <a:gd name="connsiteX12" fmla="*/ 3108960 w 7028940"/>
              <a:gd name="connsiteY12" fmla="*/ 0 h 104667"/>
              <a:gd name="connsiteX13" fmla="*/ 3125807 w 7028940"/>
              <a:gd name="connsiteY13" fmla="*/ 0 h 104667"/>
              <a:gd name="connsiteX14" fmla="*/ 3396740 w 7028940"/>
              <a:gd name="connsiteY14" fmla="*/ 0 h 104667"/>
              <a:gd name="connsiteX15" fmla="*/ 3445847 w 7028940"/>
              <a:gd name="connsiteY15" fmla="*/ 0 h 104667"/>
              <a:gd name="connsiteX16" fmla="*/ 3498340 w 7028940"/>
              <a:gd name="connsiteY16" fmla="*/ 0 h 104667"/>
              <a:gd name="connsiteX17" fmla="*/ 3547447 w 7028940"/>
              <a:gd name="connsiteY17" fmla="*/ 0 h 104667"/>
              <a:gd name="connsiteX18" fmla="*/ 3818380 w 7028940"/>
              <a:gd name="connsiteY18" fmla="*/ 0 h 104667"/>
              <a:gd name="connsiteX19" fmla="*/ 3919980 w 7028940"/>
              <a:gd name="connsiteY19" fmla="*/ 0 h 104667"/>
              <a:gd name="connsiteX20" fmla="*/ 4312577 w 7028940"/>
              <a:gd name="connsiteY20" fmla="*/ 0 h 104667"/>
              <a:gd name="connsiteX21" fmla="*/ 4414177 w 7028940"/>
              <a:gd name="connsiteY21" fmla="*/ 0 h 104667"/>
              <a:gd name="connsiteX22" fmla="*/ 4685110 w 7028940"/>
              <a:gd name="connsiteY22" fmla="*/ 0 h 104667"/>
              <a:gd name="connsiteX23" fmla="*/ 4786710 w 7028940"/>
              <a:gd name="connsiteY23" fmla="*/ 0 h 104667"/>
              <a:gd name="connsiteX24" fmla="*/ 4865707 w 7028940"/>
              <a:gd name="connsiteY24" fmla="*/ 0 h 104667"/>
              <a:gd name="connsiteX25" fmla="*/ 4967307 w 7028940"/>
              <a:gd name="connsiteY25" fmla="*/ 0 h 104667"/>
              <a:gd name="connsiteX26" fmla="*/ 5238240 w 7028940"/>
              <a:gd name="connsiteY26" fmla="*/ 0 h 104667"/>
              <a:gd name="connsiteX27" fmla="*/ 5339840 w 7028940"/>
              <a:gd name="connsiteY27" fmla="*/ 0 h 104667"/>
              <a:gd name="connsiteX28" fmla="*/ 6554807 w 7028940"/>
              <a:gd name="connsiteY28" fmla="*/ 0 h 104667"/>
              <a:gd name="connsiteX29" fmla="*/ 6656407 w 7028940"/>
              <a:gd name="connsiteY29" fmla="*/ 0 h 104667"/>
              <a:gd name="connsiteX30" fmla="*/ 6927340 w 7028940"/>
              <a:gd name="connsiteY30" fmla="*/ 0 h 104667"/>
              <a:gd name="connsiteX31" fmla="*/ 7028940 w 7028940"/>
              <a:gd name="connsiteY31" fmla="*/ 0 h 104667"/>
              <a:gd name="connsiteX32" fmla="*/ 6978395 w 7028940"/>
              <a:gd name="connsiteY32" fmla="*/ 104667 h 104667"/>
              <a:gd name="connsiteX33" fmla="*/ 6876818 w 7028940"/>
              <a:gd name="connsiteY33" fmla="*/ 104619 h 104667"/>
              <a:gd name="connsiteX34" fmla="*/ 6876795 w 7028940"/>
              <a:gd name="connsiteY34" fmla="*/ 104667 h 104667"/>
              <a:gd name="connsiteX35" fmla="*/ 6605924 w 7028940"/>
              <a:gd name="connsiteY35" fmla="*/ 104539 h 104667"/>
              <a:gd name="connsiteX36" fmla="*/ 6605862 w 7028940"/>
              <a:gd name="connsiteY36" fmla="*/ 104667 h 104667"/>
              <a:gd name="connsiteX37" fmla="*/ 6504285 w 7028940"/>
              <a:gd name="connsiteY37" fmla="*/ 104619 h 104667"/>
              <a:gd name="connsiteX38" fmla="*/ 6504262 w 7028940"/>
              <a:gd name="connsiteY38" fmla="*/ 104667 h 104667"/>
              <a:gd name="connsiteX39" fmla="*/ 5289572 w 7028940"/>
              <a:gd name="connsiteY39" fmla="*/ 104094 h 104667"/>
              <a:gd name="connsiteX40" fmla="*/ 5289295 w 7028940"/>
              <a:gd name="connsiteY40" fmla="*/ 104667 h 104667"/>
              <a:gd name="connsiteX41" fmla="*/ 5187718 w 7028940"/>
              <a:gd name="connsiteY41" fmla="*/ 104619 h 104667"/>
              <a:gd name="connsiteX42" fmla="*/ 5187695 w 7028940"/>
              <a:gd name="connsiteY42" fmla="*/ 104667 h 104667"/>
              <a:gd name="connsiteX43" fmla="*/ 4916824 w 7028940"/>
              <a:gd name="connsiteY43" fmla="*/ 104539 h 104667"/>
              <a:gd name="connsiteX44" fmla="*/ 4916762 w 7028940"/>
              <a:gd name="connsiteY44" fmla="*/ 104667 h 104667"/>
              <a:gd name="connsiteX45" fmla="*/ 4815185 w 7028940"/>
              <a:gd name="connsiteY45" fmla="*/ 104619 h 104667"/>
              <a:gd name="connsiteX46" fmla="*/ 4815162 w 7028940"/>
              <a:gd name="connsiteY46" fmla="*/ 104667 h 104667"/>
              <a:gd name="connsiteX47" fmla="*/ 3869650 w 7028940"/>
              <a:gd name="connsiteY47" fmla="*/ 104221 h 104667"/>
              <a:gd name="connsiteX48" fmla="*/ 3869435 w 7028940"/>
              <a:gd name="connsiteY48" fmla="*/ 104667 h 104667"/>
              <a:gd name="connsiteX49" fmla="*/ 3767858 w 7028940"/>
              <a:gd name="connsiteY49" fmla="*/ 104619 h 104667"/>
              <a:gd name="connsiteX50" fmla="*/ 3767835 w 7028940"/>
              <a:gd name="connsiteY50" fmla="*/ 104667 h 104667"/>
              <a:gd name="connsiteX51" fmla="*/ 3496964 w 7028940"/>
              <a:gd name="connsiteY51" fmla="*/ 104539 h 104667"/>
              <a:gd name="connsiteX52" fmla="*/ 3496902 w 7028940"/>
              <a:gd name="connsiteY52" fmla="*/ 104667 h 104667"/>
              <a:gd name="connsiteX53" fmla="*/ 3447807 w 7028940"/>
              <a:gd name="connsiteY53" fmla="*/ 104644 h 104667"/>
              <a:gd name="connsiteX54" fmla="*/ 3447795 w 7028940"/>
              <a:gd name="connsiteY54" fmla="*/ 104667 h 104667"/>
              <a:gd name="connsiteX55" fmla="*/ 3395314 w 7028940"/>
              <a:gd name="connsiteY55" fmla="*/ 104642 h 104667"/>
              <a:gd name="connsiteX56" fmla="*/ 3395302 w 7028940"/>
              <a:gd name="connsiteY56" fmla="*/ 104667 h 104667"/>
              <a:gd name="connsiteX57" fmla="*/ 3346206 w 7028940"/>
              <a:gd name="connsiteY57" fmla="*/ 104644 h 104667"/>
              <a:gd name="connsiteX58" fmla="*/ 3346195 w 7028940"/>
              <a:gd name="connsiteY58" fmla="*/ 104667 h 104667"/>
              <a:gd name="connsiteX59" fmla="*/ 3108960 w 7028940"/>
              <a:gd name="connsiteY59" fmla="*/ 104555 h 104667"/>
              <a:gd name="connsiteX60" fmla="*/ 3108960 w 7028940"/>
              <a:gd name="connsiteY60" fmla="*/ 104532 h 104667"/>
              <a:gd name="connsiteX61" fmla="*/ 2180612 w 7028940"/>
              <a:gd name="connsiteY61" fmla="*/ 104094 h 104667"/>
              <a:gd name="connsiteX62" fmla="*/ 2180335 w 7028940"/>
              <a:gd name="connsiteY62" fmla="*/ 104667 h 104667"/>
              <a:gd name="connsiteX63" fmla="*/ 2078758 w 7028940"/>
              <a:gd name="connsiteY63" fmla="*/ 104619 h 104667"/>
              <a:gd name="connsiteX64" fmla="*/ 2078735 w 7028940"/>
              <a:gd name="connsiteY64" fmla="*/ 104667 h 104667"/>
              <a:gd name="connsiteX65" fmla="*/ 1807864 w 7028940"/>
              <a:gd name="connsiteY65" fmla="*/ 104539 h 104667"/>
              <a:gd name="connsiteX66" fmla="*/ 1807802 w 7028940"/>
              <a:gd name="connsiteY66" fmla="*/ 104667 h 104667"/>
              <a:gd name="connsiteX67" fmla="*/ 1706225 w 7028940"/>
              <a:gd name="connsiteY67" fmla="*/ 104619 h 104667"/>
              <a:gd name="connsiteX68" fmla="*/ 1706202 w 7028940"/>
              <a:gd name="connsiteY68" fmla="*/ 104667 h 104667"/>
              <a:gd name="connsiteX69" fmla="*/ 339147 w 7028940"/>
              <a:gd name="connsiteY69" fmla="*/ 104022 h 104667"/>
              <a:gd name="connsiteX70" fmla="*/ 338835 w 7028940"/>
              <a:gd name="connsiteY70" fmla="*/ 104667 h 104667"/>
              <a:gd name="connsiteX71" fmla="*/ 237258 w 7028940"/>
              <a:gd name="connsiteY71" fmla="*/ 104619 h 104667"/>
              <a:gd name="connsiteX72" fmla="*/ 237235 w 7028940"/>
              <a:gd name="connsiteY72" fmla="*/ 104667 h 104667"/>
              <a:gd name="connsiteX73" fmla="*/ 0 w 7028940"/>
              <a:gd name="connsiteY73" fmla="*/ 104555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028940" h="104667">
                <a:moveTo>
                  <a:pt x="0" y="0"/>
                </a:moveTo>
                <a:lnTo>
                  <a:pt x="16847" y="0"/>
                </a:lnTo>
                <a:lnTo>
                  <a:pt x="287780" y="0"/>
                </a:lnTo>
                <a:lnTo>
                  <a:pt x="389380" y="0"/>
                </a:lnTo>
                <a:lnTo>
                  <a:pt x="1203617" y="0"/>
                </a:lnTo>
                <a:lnTo>
                  <a:pt x="1305217" y="0"/>
                </a:lnTo>
                <a:lnTo>
                  <a:pt x="1576150" y="0"/>
                </a:lnTo>
                <a:lnTo>
                  <a:pt x="1677750" y="0"/>
                </a:lnTo>
                <a:lnTo>
                  <a:pt x="1756747" y="0"/>
                </a:lnTo>
                <a:lnTo>
                  <a:pt x="1858347" y="0"/>
                </a:lnTo>
                <a:lnTo>
                  <a:pt x="2129280" y="0"/>
                </a:lnTo>
                <a:lnTo>
                  <a:pt x="2230880" y="0"/>
                </a:lnTo>
                <a:lnTo>
                  <a:pt x="3108960" y="0"/>
                </a:lnTo>
                <a:lnTo>
                  <a:pt x="3125807" y="0"/>
                </a:lnTo>
                <a:lnTo>
                  <a:pt x="3396740" y="0"/>
                </a:lnTo>
                <a:lnTo>
                  <a:pt x="3445847" y="0"/>
                </a:lnTo>
                <a:lnTo>
                  <a:pt x="3498340" y="0"/>
                </a:lnTo>
                <a:lnTo>
                  <a:pt x="3547447" y="0"/>
                </a:lnTo>
                <a:lnTo>
                  <a:pt x="3818380" y="0"/>
                </a:lnTo>
                <a:lnTo>
                  <a:pt x="3919980" y="0"/>
                </a:lnTo>
                <a:lnTo>
                  <a:pt x="4312577" y="0"/>
                </a:lnTo>
                <a:lnTo>
                  <a:pt x="4414177" y="0"/>
                </a:lnTo>
                <a:lnTo>
                  <a:pt x="4685110" y="0"/>
                </a:lnTo>
                <a:lnTo>
                  <a:pt x="4786710" y="0"/>
                </a:lnTo>
                <a:lnTo>
                  <a:pt x="4865707" y="0"/>
                </a:lnTo>
                <a:lnTo>
                  <a:pt x="4967307" y="0"/>
                </a:lnTo>
                <a:lnTo>
                  <a:pt x="5238240" y="0"/>
                </a:lnTo>
                <a:lnTo>
                  <a:pt x="5339840" y="0"/>
                </a:lnTo>
                <a:lnTo>
                  <a:pt x="6554807" y="0"/>
                </a:lnTo>
                <a:lnTo>
                  <a:pt x="6656407" y="0"/>
                </a:lnTo>
                <a:lnTo>
                  <a:pt x="6927340" y="0"/>
                </a:lnTo>
                <a:lnTo>
                  <a:pt x="7028940" y="0"/>
                </a:lnTo>
                <a:lnTo>
                  <a:pt x="6978395" y="104667"/>
                </a:lnTo>
                <a:lnTo>
                  <a:pt x="6876818" y="104619"/>
                </a:lnTo>
                <a:lnTo>
                  <a:pt x="6876795" y="104667"/>
                </a:lnTo>
                <a:lnTo>
                  <a:pt x="6605924" y="104539"/>
                </a:lnTo>
                <a:lnTo>
                  <a:pt x="6605862" y="104667"/>
                </a:lnTo>
                <a:lnTo>
                  <a:pt x="6504285" y="104619"/>
                </a:lnTo>
                <a:lnTo>
                  <a:pt x="6504262" y="104667"/>
                </a:lnTo>
                <a:lnTo>
                  <a:pt x="5289572" y="104094"/>
                </a:lnTo>
                <a:lnTo>
                  <a:pt x="5289295" y="104667"/>
                </a:lnTo>
                <a:lnTo>
                  <a:pt x="5187718" y="104619"/>
                </a:lnTo>
                <a:lnTo>
                  <a:pt x="5187695" y="104667"/>
                </a:lnTo>
                <a:lnTo>
                  <a:pt x="4916824" y="104539"/>
                </a:lnTo>
                <a:lnTo>
                  <a:pt x="4916762" y="104667"/>
                </a:lnTo>
                <a:lnTo>
                  <a:pt x="4815185" y="104619"/>
                </a:lnTo>
                <a:lnTo>
                  <a:pt x="4815162" y="104667"/>
                </a:lnTo>
                <a:lnTo>
                  <a:pt x="3869650" y="104221"/>
                </a:lnTo>
                <a:lnTo>
                  <a:pt x="3869435" y="104667"/>
                </a:lnTo>
                <a:lnTo>
                  <a:pt x="3767858" y="104619"/>
                </a:lnTo>
                <a:lnTo>
                  <a:pt x="3767835" y="104667"/>
                </a:lnTo>
                <a:lnTo>
                  <a:pt x="3496964" y="104539"/>
                </a:lnTo>
                <a:lnTo>
                  <a:pt x="3496902" y="104667"/>
                </a:lnTo>
                <a:lnTo>
                  <a:pt x="3447807" y="104644"/>
                </a:lnTo>
                <a:lnTo>
                  <a:pt x="3447795" y="104667"/>
                </a:lnTo>
                <a:lnTo>
                  <a:pt x="3395314" y="104642"/>
                </a:lnTo>
                <a:lnTo>
                  <a:pt x="3395302" y="104667"/>
                </a:lnTo>
                <a:lnTo>
                  <a:pt x="3346206" y="104644"/>
                </a:lnTo>
                <a:lnTo>
                  <a:pt x="3346195" y="104667"/>
                </a:lnTo>
                <a:lnTo>
                  <a:pt x="3108960" y="104555"/>
                </a:lnTo>
                <a:lnTo>
                  <a:pt x="3108960" y="104532"/>
                </a:lnTo>
                <a:lnTo>
                  <a:pt x="2180612" y="104094"/>
                </a:lnTo>
                <a:lnTo>
                  <a:pt x="2180335" y="104667"/>
                </a:lnTo>
                <a:lnTo>
                  <a:pt x="2078758" y="104619"/>
                </a:lnTo>
                <a:lnTo>
                  <a:pt x="2078735" y="104667"/>
                </a:lnTo>
                <a:lnTo>
                  <a:pt x="1807864" y="104539"/>
                </a:lnTo>
                <a:lnTo>
                  <a:pt x="1807802" y="104667"/>
                </a:lnTo>
                <a:lnTo>
                  <a:pt x="1706225" y="104619"/>
                </a:lnTo>
                <a:lnTo>
                  <a:pt x="1706202" y="104667"/>
                </a:lnTo>
                <a:lnTo>
                  <a:pt x="339147" y="104022"/>
                </a:lnTo>
                <a:lnTo>
                  <a:pt x="338835" y="104667"/>
                </a:lnTo>
                <a:lnTo>
                  <a:pt x="237258" y="104619"/>
                </a:lnTo>
                <a:lnTo>
                  <a:pt x="237235" y="104667"/>
                </a:lnTo>
                <a:lnTo>
                  <a:pt x="0" y="104555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8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05050" y="2190750"/>
            <a:ext cx="7334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BACKUPS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18003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C15626C-1177-9A48-9E14-61FF4447687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507" y="1014841"/>
            <a:ext cx="2878002" cy="46048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2204A-D4EC-8747-85FE-34198AC29782}"/>
              </a:ext>
            </a:extLst>
          </p:cNvPr>
          <p:cNvCxnSpPr/>
          <p:nvPr/>
        </p:nvCxnSpPr>
        <p:spPr>
          <a:xfrm>
            <a:off x="3999329" y="1766196"/>
            <a:ext cx="0" cy="3605049"/>
          </a:xfrm>
          <a:prstGeom prst="line">
            <a:avLst/>
          </a:prstGeom>
          <a:ln w="12700">
            <a:solidFill>
              <a:srgbClr val="3771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093CBCD-B015-40F9-899F-7CA246B2C9F3}"/>
              </a:ext>
            </a:extLst>
          </p:cNvPr>
          <p:cNvSpPr txBox="1"/>
          <p:nvPr/>
        </p:nvSpPr>
        <p:spPr>
          <a:xfrm>
            <a:off x="4475150" y="1445061"/>
            <a:ext cx="5157988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Langley Research Center Patents Available for Licensing</a:t>
            </a:r>
            <a:endParaRPr 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6BCCB-EF76-1441-B93C-FE993B7E908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5047" y="211448"/>
            <a:ext cx="2399106" cy="87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5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latin typeface="Arial" panose="020B0604020202020204" pitchFamily="34" charset="0"/>
                <a:cs typeface="Arial" panose="020B0604020202020204" pitchFamily="34" charset="0"/>
              </a:rPr>
              <a:t>Langley’s Space Structures Technology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9C03A21-CA74-B34D-962A-A1A8FED9589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6801845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FOR LICENSING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F7966A0-0A78-A94D-8855-F9257EA9001C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A3E40EF-0B76-7844-9498-06847DC2720A}"/>
              </a:ext>
            </a:extLst>
          </p:cNvPr>
          <p:cNvSpPr/>
          <p:nvPr/>
        </p:nvSpPr>
        <p:spPr>
          <a:xfrm>
            <a:off x="10264140" y="1107027"/>
            <a:ext cx="1496820" cy="104667"/>
          </a:xfrm>
          <a:custGeom>
            <a:avLst/>
            <a:gdLst>
              <a:gd name="connsiteX0" fmla="*/ 0 w 1496820"/>
              <a:gd name="connsiteY0" fmla="*/ 0 h 104667"/>
              <a:gd name="connsiteX1" fmla="*/ 1022687 w 1496820"/>
              <a:gd name="connsiteY1" fmla="*/ 0 h 104667"/>
              <a:gd name="connsiteX2" fmla="*/ 1124287 w 1496820"/>
              <a:gd name="connsiteY2" fmla="*/ 0 h 104667"/>
              <a:gd name="connsiteX3" fmla="*/ 1395220 w 1496820"/>
              <a:gd name="connsiteY3" fmla="*/ 0 h 104667"/>
              <a:gd name="connsiteX4" fmla="*/ 1496820 w 1496820"/>
              <a:gd name="connsiteY4" fmla="*/ 0 h 104667"/>
              <a:gd name="connsiteX5" fmla="*/ 1446275 w 1496820"/>
              <a:gd name="connsiteY5" fmla="*/ 104667 h 104667"/>
              <a:gd name="connsiteX6" fmla="*/ 1344698 w 1496820"/>
              <a:gd name="connsiteY6" fmla="*/ 104619 h 104667"/>
              <a:gd name="connsiteX7" fmla="*/ 1344675 w 1496820"/>
              <a:gd name="connsiteY7" fmla="*/ 104667 h 104667"/>
              <a:gd name="connsiteX8" fmla="*/ 1073804 w 1496820"/>
              <a:gd name="connsiteY8" fmla="*/ 104539 h 104667"/>
              <a:gd name="connsiteX9" fmla="*/ 1073742 w 1496820"/>
              <a:gd name="connsiteY9" fmla="*/ 104667 h 104667"/>
              <a:gd name="connsiteX10" fmla="*/ 972165 w 1496820"/>
              <a:gd name="connsiteY10" fmla="*/ 104619 h 104667"/>
              <a:gd name="connsiteX11" fmla="*/ 972142 w 1496820"/>
              <a:gd name="connsiteY11" fmla="*/ 104667 h 104667"/>
              <a:gd name="connsiteX12" fmla="*/ 0 w 1496820"/>
              <a:gd name="connsiteY12" fmla="*/ 104208 h 104667"/>
              <a:gd name="connsiteX13" fmla="*/ 0 w 1496820"/>
              <a:gd name="connsiteY13" fmla="*/ 0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496820" h="104667">
                <a:moveTo>
                  <a:pt x="0" y="0"/>
                </a:moveTo>
                <a:lnTo>
                  <a:pt x="1022687" y="0"/>
                </a:lnTo>
                <a:lnTo>
                  <a:pt x="1124287" y="0"/>
                </a:lnTo>
                <a:lnTo>
                  <a:pt x="1395220" y="0"/>
                </a:lnTo>
                <a:lnTo>
                  <a:pt x="1496820" y="0"/>
                </a:lnTo>
                <a:lnTo>
                  <a:pt x="1446275" y="104667"/>
                </a:lnTo>
                <a:lnTo>
                  <a:pt x="1344698" y="104619"/>
                </a:lnTo>
                <a:lnTo>
                  <a:pt x="1344675" y="104667"/>
                </a:lnTo>
                <a:lnTo>
                  <a:pt x="1073804" y="104539"/>
                </a:lnTo>
                <a:lnTo>
                  <a:pt x="1073742" y="104667"/>
                </a:lnTo>
                <a:lnTo>
                  <a:pt x="972165" y="104619"/>
                </a:lnTo>
                <a:lnTo>
                  <a:pt x="972142" y="104667"/>
                </a:lnTo>
                <a:lnTo>
                  <a:pt x="0" y="104208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C4AB1071-D370-2E4E-AF3C-22253668E9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042" y="1925968"/>
            <a:ext cx="11298624" cy="376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64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Freeform 92">
            <a:extLst>
              <a:ext uri="{FF2B5EF4-FFF2-40B4-BE49-F238E27FC236}">
                <a16:creationId xmlns:a16="http://schemas.microsoft.com/office/drawing/2014/main" id="{8C4CA502-9A5A-8343-938B-28B32E3C5F86}"/>
              </a:ext>
            </a:extLst>
          </p:cNvPr>
          <p:cNvSpPr/>
          <p:nvPr/>
        </p:nvSpPr>
        <p:spPr>
          <a:xfrm>
            <a:off x="7667515" y="852663"/>
            <a:ext cx="3119452" cy="894295"/>
          </a:xfrm>
          <a:custGeom>
            <a:avLst/>
            <a:gdLst>
              <a:gd name="connsiteX0" fmla="*/ 495652 w 3119452"/>
              <a:gd name="connsiteY0" fmla="*/ 0 h 894295"/>
              <a:gd name="connsiteX1" fmla="*/ 1327761 w 3119452"/>
              <a:gd name="connsiteY1" fmla="*/ 0 h 894295"/>
              <a:gd name="connsiteX2" fmla="*/ 1327761 w 3119452"/>
              <a:gd name="connsiteY2" fmla="*/ 1 h 894295"/>
              <a:gd name="connsiteX3" fmla="*/ 3119452 w 3119452"/>
              <a:gd name="connsiteY3" fmla="*/ 0 h 894295"/>
              <a:gd name="connsiteX4" fmla="*/ 2628611 w 3119452"/>
              <a:gd name="connsiteY4" fmla="*/ 894295 h 894295"/>
              <a:gd name="connsiteX5" fmla="*/ 833194 w 3119452"/>
              <a:gd name="connsiteY5" fmla="*/ 894295 h 894295"/>
              <a:gd name="connsiteX6" fmla="*/ 833195 w 3119452"/>
              <a:gd name="connsiteY6" fmla="*/ 894294 h 894295"/>
              <a:gd name="connsiteX7" fmla="*/ 0 w 3119452"/>
              <a:gd name="connsiteY7" fmla="*/ 894294 h 8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452" h="894295">
                <a:moveTo>
                  <a:pt x="495652" y="0"/>
                </a:moveTo>
                <a:lnTo>
                  <a:pt x="1327761" y="0"/>
                </a:lnTo>
                <a:lnTo>
                  <a:pt x="1327761" y="1"/>
                </a:lnTo>
                <a:lnTo>
                  <a:pt x="3119452" y="0"/>
                </a:lnTo>
                <a:lnTo>
                  <a:pt x="2628611" y="894295"/>
                </a:lnTo>
                <a:lnTo>
                  <a:pt x="833194" y="894295"/>
                </a:lnTo>
                <a:lnTo>
                  <a:pt x="833195" y="894294"/>
                </a:lnTo>
                <a:lnTo>
                  <a:pt x="0" y="894294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31F7A80-F65B-FD40-BCA2-DBAA2091E0E4}"/>
              </a:ext>
            </a:extLst>
          </p:cNvPr>
          <p:cNvSpPr txBox="1">
            <a:spLocks/>
          </p:cNvSpPr>
          <p:nvPr/>
        </p:nvSpPr>
        <p:spPr>
          <a:xfrm>
            <a:off x="783024" y="647562"/>
            <a:ext cx="10515600" cy="8018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/>
          </a:p>
        </p:txBody>
      </p:sp>
      <p:sp>
        <p:nvSpPr>
          <p:cNvPr id="61" name="Title 7">
            <a:extLst>
              <a:ext uri="{FF2B5EF4-FFF2-40B4-BE49-F238E27FC236}">
                <a16:creationId xmlns:a16="http://schemas.microsoft.com/office/drawing/2014/main" id="{B2084C73-D1BA-2643-86C8-5A099285ED56}"/>
              </a:ext>
            </a:extLst>
          </p:cNvPr>
          <p:cNvSpPr txBox="1">
            <a:spLocks/>
          </p:cNvSpPr>
          <p:nvPr/>
        </p:nvSpPr>
        <p:spPr>
          <a:xfrm>
            <a:off x="365234" y="3664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Langley’s Sensor Technology</a:t>
            </a:r>
          </a:p>
        </p:txBody>
      </p:sp>
      <p:sp>
        <p:nvSpPr>
          <p:cNvPr id="101" name="Freeform 100">
            <a:extLst>
              <a:ext uri="{FF2B5EF4-FFF2-40B4-BE49-F238E27FC236}">
                <a16:creationId xmlns:a16="http://schemas.microsoft.com/office/drawing/2014/main" id="{4A79444D-5DD1-6C47-A039-732C97DF32B2}"/>
              </a:ext>
            </a:extLst>
          </p:cNvPr>
          <p:cNvSpPr/>
          <p:nvPr/>
        </p:nvSpPr>
        <p:spPr>
          <a:xfrm>
            <a:off x="8655156" y="0"/>
            <a:ext cx="3470954" cy="1508206"/>
          </a:xfrm>
          <a:custGeom>
            <a:avLst/>
            <a:gdLst>
              <a:gd name="connsiteX0" fmla="*/ 834074 w 3470954"/>
              <a:gd name="connsiteY0" fmla="*/ 0 h 1508206"/>
              <a:gd name="connsiteX1" fmla="*/ 3470954 w 3470954"/>
              <a:gd name="connsiteY1" fmla="*/ 0 h 1508206"/>
              <a:gd name="connsiteX2" fmla="*/ 2642742 w 3470954"/>
              <a:gd name="connsiteY2" fmla="*/ 1508205 h 1508206"/>
              <a:gd name="connsiteX3" fmla="*/ 1795418 w 3470954"/>
              <a:gd name="connsiteY3" fmla="*/ 1508205 h 1508206"/>
              <a:gd name="connsiteX4" fmla="*/ 1795417 w 3470954"/>
              <a:gd name="connsiteY4" fmla="*/ 1508206 h 1508206"/>
              <a:gd name="connsiteX5" fmla="*/ 0 w 3470954"/>
              <a:gd name="connsiteY5" fmla="*/ 1508206 h 1508206"/>
              <a:gd name="connsiteX6" fmla="*/ 494566 w 3470954"/>
              <a:gd name="connsiteY6" fmla="*/ 613912 h 1508206"/>
              <a:gd name="connsiteX7" fmla="*/ 494566 w 3470954"/>
              <a:gd name="connsiteY7" fmla="*/ 613911 h 1508206"/>
              <a:gd name="connsiteX8" fmla="*/ 834074 w 3470954"/>
              <a:gd name="connsiteY8" fmla="*/ 0 h 150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0954" h="1508206">
                <a:moveTo>
                  <a:pt x="834074" y="0"/>
                </a:moveTo>
                <a:lnTo>
                  <a:pt x="3470954" y="0"/>
                </a:lnTo>
                <a:lnTo>
                  <a:pt x="2642742" y="1508205"/>
                </a:lnTo>
                <a:lnTo>
                  <a:pt x="1795418" y="1508205"/>
                </a:lnTo>
                <a:lnTo>
                  <a:pt x="1795417" y="1508206"/>
                </a:lnTo>
                <a:lnTo>
                  <a:pt x="0" y="1508206"/>
                </a:lnTo>
                <a:lnTo>
                  <a:pt x="494566" y="613912"/>
                </a:lnTo>
                <a:lnTo>
                  <a:pt x="494566" y="613911"/>
                </a:lnTo>
                <a:lnTo>
                  <a:pt x="834074" y="0"/>
                </a:lnTo>
                <a:close/>
              </a:path>
            </a:pathLst>
          </a:custGeom>
          <a:solidFill>
            <a:srgbClr val="6D727A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9C03A21-CA74-B34D-962A-A1A8FED95895}"/>
              </a:ext>
            </a:extLst>
          </p:cNvPr>
          <p:cNvSpPr txBox="1">
            <a:spLocks/>
          </p:cNvSpPr>
          <p:nvPr/>
        </p:nvSpPr>
        <p:spPr>
          <a:xfrm>
            <a:off x="403334" y="1309331"/>
            <a:ext cx="6801845" cy="4846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AVAILABLE FOR LICENSING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DDEE7B7-0D28-2641-8834-C26ED4E4850C}"/>
              </a:ext>
            </a:extLst>
          </p:cNvPr>
          <p:cNvSpPr/>
          <p:nvPr/>
        </p:nvSpPr>
        <p:spPr>
          <a:xfrm>
            <a:off x="0" y="6600933"/>
            <a:ext cx="8870417" cy="104667"/>
          </a:xfrm>
          <a:custGeom>
            <a:avLst/>
            <a:gdLst>
              <a:gd name="connsiteX0" fmla="*/ 0 w 8870417"/>
              <a:gd name="connsiteY0" fmla="*/ 0 h 104667"/>
              <a:gd name="connsiteX1" fmla="*/ 254643 w 8870417"/>
              <a:gd name="connsiteY1" fmla="*/ 0 h 104667"/>
              <a:gd name="connsiteX2" fmla="*/ 702168 w 8870417"/>
              <a:gd name="connsiteY2" fmla="*/ 0 h 104667"/>
              <a:gd name="connsiteX3" fmla="*/ 956811 w 8870417"/>
              <a:gd name="connsiteY3" fmla="*/ 0 h 104667"/>
              <a:gd name="connsiteX4" fmla="*/ 1245870 w 8870417"/>
              <a:gd name="connsiteY4" fmla="*/ 0 h 104667"/>
              <a:gd name="connsiteX5" fmla="*/ 1334083 w 8870417"/>
              <a:gd name="connsiteY5" fmla="*/ 0 h 104667"/>
              <a:gd name="connsiteX6" fmla="*/ 1500513 w 8870417"/>
              <a:gd name="connsiteY6" fmla="*/ 0 h 104667"/>
              <a:gd name="connsiteX7" fmla="*/ 1588726 w 8870417"/>
              <a:gd name="connsiteY7" fmla="*/ 0 h 104667"/>
              <a:gd name="connsiteX8" fmla="*/ 1885506 w 8870417"/>
              <a:gd name="connsiteY8" fmla="*/ 0 h 104667"/>
              <a:gd name="connsiteX9" fmla="*/ 1948038 w 8870417"/>
              <a:gd name="connsiteY9" fmla="*/ 0 h 104667"/>
              <a:gd name="connsiteX10" fmla="*/ 2140149 w 8870417"/>
              <a:gd name="connsiteY10" fmla="*/ 0 h 104667"/>
              <a:gd name="connsiteX11" fmla="*/ 2202681 w 8870417"/>
              <a:gd name="connsiteY11" fmla="*/ 0 h 104667"/>
              <a:gd name="connsiteX12" fmla="*/ 2540000 w 8870417"/>
              <a:gd name="connsiteY12" fmla="*/ 0 h 104667"/>
              <a:gd name="connsiteX13" fmla="*/ 2579953 w 8870417"/>
              <a:gd name="connsiteY13" fmla="*/ 0 h 104667"/>
              <a:gd name="connsiteX14" fmla="*/ 2587674 w 8870417"/>
              <a:gd name="connsiteY14" fmla="*/ 0 h 104667"/>
              <a:gd name="connsiteX15" fmla="*/ 2794643 w 8870417"/>
              <a:gd name="connsiteY15" fmla="*/ 0 h 104667"/>
              <a:gd name="connsiteX16" fmla="*/ 2834596 w 8870417"/>
              <a:gd name="connsiteY16" fmla="*/ 0 h 104667"/>
              <a:gd name="connsiteX17" fmla="*/ 2842317 w 8870417"/>
              <a:gd name="connsiteY17" fmla="*/ 0 h 104667"/>
              <a:gd name="connsiteX18" fmla="*/ 2944398 w 8870417"/>
              <a:gd name="connsiteY18" fmla="*/ 0 h 104667"/>
              <a:gd name="connsiteX19" fmla="*/ 3131376 w 8870417"/>
              <a:gd name="connsiteY19" fmla="*/ 0 h 104667"/>
              <a:gd name="connsiteX20" fmla="*/ 3199041 w 8870417"/>
              <a:gd name="connsiteY20" fmla="*/ 0 h 104667"/>
              <a:gd name="connsiteX21" fmla="*/ 3219589 w 8870417"/>
              <a:gd name="connsiteY21" fmla="*/ 0 h 104667"/>
              <a:gd name="connsiteX22" fmla="*/ 3242168 w 8870417"/>
              <a:gd name="connsiteY22" fmla="*/ 0 h 104667"/>
              <a:gd name="connsiteX23" fmla="*/ 3386019 w 8870417"/>
              <a:gd name="connsiteY23" fmla="*/ 0 h 104667"/>
              <a:gd name="connsiteX24" fmla="*/ 3474232 w 8870417"/>
              <a:gd name="connsiteY24" fmla="*/ 0 h 104667"/>
              <a:gd name="connsiteX25" fmla="*/ 3496811 w 8870417"/>
              <a:gd name="connsiteY25" fmla="*/ 0 h 104667"/>
              <a:gd name="connsiteX26" fmla="*/ 3785870 w 8870417"/>
              <a:gd name="connsiteY26" fmla="*/ 0 h 104667"/>
              <a:gd name="connsiteX27" fmla="*/ 3833544 w 8870417"/>
              <a:gd name="connsiteY27" fmla="*/ 0 h 104667"/>
              <a:gd name="connsiteX28" fmla="*/ 3874083 w 8870417"/>
              <a:gd name="connsiteY28" fmla="*/ 0 h 104667"/>
              <a:gd name="connsiteX29" fmla="*/ 4040513 w 8870417"/>
              <a:gd name="connsiteY29" fmla="*/ 0 h 104667"/>
              <a:gd name="connsiteX30" fmla="*/ 4088187 w 8870417"/>
              <a:gd name="connsiteY30" fmla="*/ 0 h 104667"/>
              <a:gd name="connsiteX31" fmla="*/ 4128726 w 8870417"/>
              <a:gd name="connsiteY31" fmla="*/ 0 h 104667"/>
              <a:gd name="connsiteX32" fmla="*/ 4190268 w 8870417"/>
              <a:gd name="connsiteY32" fmla="*/ 0 h 104667"/>
              <a:gd name="connsiteX33" fmla="*/ 4425506 w 8870417"/>
              <a:gd name="connsiteY33" fmla="*/ 0 h 104667"/>
              <a:gd name="connsiteX34" fmla="*/ 4444911 w 8870417"/>
              <a:gd name="connsiteY34" fmla="*/ 0 h 104667"/>
              <a:gd name="connsiteX35" fmla="*/ 4465459 w 8870417"/>
              <a:gd name="connsiteY35" fmla="*/ 0 h 104667"/>
              <a:gd name="connsiteX36" fmla="*/ 4488038 w 8870417"/>
              <a:gd name="connsiteY36" fmla="*/ 0 h 104667"/>
              <a:gd name="connsiteX37" fmla="*/ 4680149 w 8870417"/>
              <a:gd name="connsiteY37" fmla="*/ 0 h 104667"/>
              <a:gd name="connsiteX38" fmla="*/ 4720102 w 8870417"/>
              <a:gd name="connsiteY38" fmla="*/ 0 h 104667"/>
              <a:gd name="connsiteX39" fmla="*/ 4742681 w 8870417"/>
              <a:gd name="connsiteY39" fmla="*/ 0 h 104667"/>
              <a:gd name="connsiteX40" fmla="*/ 4829904 w 8870417"/>
              <a:gd name="connsiteY40" fmla="*/ 0 h 104667"/>
              <a:gd name="connsiteX41" fmla="*/ 5084547 w 8870417"/>
              <a:gd name="connsiteY41" fmla="*/ 0 h 104667"/>
              <a:gd name="connsiteX42" fmla="*/ 5119953 w 8870417"/>
              <a:gd name="connsiteY42" fmla="*/ 0 h 104667"/>
              <a:gd name="connsiteX43" fmla="*/ 5127674 w 8870417"/>
              <a:gd name="connsiteY43" fmla="*/ 0 h 104667"/>
              <a:gd name="connsiteX44" fmla="*/ 5374596 w 8870417"/>
              <a:gd name="connsiteY44" fmla="*/ 0 h 104667"/>
              <a:gd name="connsiteX45" fmla="*/ 5382317 w 8870417"/>
              <a:gd name="connsiteY45" fmla="*/ 0 h 104667"/>
              <a:gd name="connsiteX46" fmla="*/ 5484398 w 8870417"/>
              <a:gd name="connsiteY46" fmla="*/ 0 h 104667"/>
              <a:gd name="connsiteX47" fmla="*/ 5671376 w 8870417"/>
              <a:gd name="connsiteY47" fmla="*/ 0 h 104667"/>
              <a:gd name="connsiteX48" fmla="*/ 5739041 w 8870417"/>
              <a:gd name="connsiteY48" fmla="*/ 0 h 104667"/>
              <a:gd name="connsiteX49" fmla="*/ 5759589 w 8870417"/>
              <a:gd name="connsiteY49" fmla="*/ 0 h 104667"/>
              <a:gd name="connsiteX50" fmla="*/ 5926019 w 8870417"/>
              <a:gd name="connsiteY50" fmla="*/ 0 h 104667"/>
              <a:gd name="connsiteX51" fmla="*/ 6014232 w 8870417"/>
              <a:gd name="connsiteY51" fmla="*/ 0 h 104667"/>
              <a:gd name="connsiteX52" fmla="*/ 6075774 w 8870417"/>
              <a:gd name="connsiteY52" fmla="*/ 0 h 104667"/>
              <a:gd name="connsiteX53" fmla="*/ 6330417 w 8870417"/>
              <a:gd name="connsiteY53" fmla="*/ 0 h 104667"/>
              <a:gd name="connsiteX54" fmla="*/ 6373544 w 8870417"/>
              <a:gd name="connsiteY54" fmla="*/ 0 h 104667"/>
              <a:gd name="connsiteX55" fmla="*/ 6628187 w 8870417"/>
              <a:gd name="connsiteY55" fmla="*/ 0 h 104667"/>
              <a:gd name="connsiteX56" fmla="*/ 6730268 w 8870417"/>
              <a:gd name="connsiteY56" fmla="*/ 0 h 104667"/>
              <a:gd name="connsiteX57" fmla="*/ 6984911 w 8870417"/>
              <a:gd name="connsiteY57" fmla="*/ 0 h 104667"/>
              <a:gd name="connsiteX58" fmla="*/ 7005459 w 8870417"/>
              <a:gd name="connsiteY58" fmla="*/ 0 h 104667"/>
              <a:gd name="connsiteX59" fmla="*/ 7260102 w 8870417"/>
              <a:gd name="connsiteY59" fmla="*/ 0 h 104667"/>
              <a:gd name="connsiteX60" fmla="*/ 7369904 w 8870417"/>
              <a:gd name="connsiteY60" fmla="*/ 0 h 104667"/>
              <a:gd name="connsiteX61" fmla="*/ 7624547 w 8870417"/>
              <a:gd name="connsiteY61" fmla="*/ 0 h 104667"/>
              <a:gd name="connsiteX62" fmla="*/ 8615774 w 8870417"/>
              <a:gd name="connsiteY62" fmla="*/ 0 h 104667"/>
              <a:gd name="connsiteX63" fmla="*/ 8870417 w 8870417"/>
              <a:gd name="connsiteY63" fmla="*/ 0 h 104667"/>
              <a:gd name="connsiteX64" fmla="*/ 8819872 w 8870417"/>
              <a:gd name="connsiteY64" fmla="*/ 104667 h 104667"/>
              <a:gd name="connsiteX65" fmla="*/ 8565287 w 8870417"/>
              <a:gd name="connsiteY65" fmla="*/ 104547 h 104667"/>
              <a:gd name="connsiteX66" fmla="*/ 8565229 w 8870417"/>
              <a:gd name="connsiteY66" fmla="*/ 104667 h 104667"/>
              <a:gd name="connsiteX67" fmla="*/ 7574228 w 8870417"/>
              <a:gd name="connsiteY67" fmla="*/ 104200 h 104667"/>
              <a:gd name="connsiteX68" fmla="*/ 7574002 w 8870417"/>
              <a:gd name="connsiteY68" fmla="*/ 104667 h 104667"/>
              <a:gd name="connsiteX69" fmla="*/ 7319417 w 8870417"/>
              <a:gd name="connsiteY69" fmla="*/ 104547 h 104667"/>
              <a:gd name="connsiteX70" fmla="*/ 7319359 w 8870417"/>
              <a:gd name="connsiteY70" fmla="*/ 104667 h 104667"/>
              <a:gd name="connsiteX71" fmla="*/ 7209582 w 8870417"/>
              <a:gd name="connsiteY71" fmla="*/ 104615 h 104667"/>
              <a:gd name="connsiteX72" fmla="*/ 7209557 w 8870417"/>
              <a:gd name="connsiteY72" fmla="*/ 104667 h 104667"/>
              <a:gd name="connsiteX73" fmla="*/ 6954972 w 8870417"/>
              <a:gd name="connsiteY73" fmla="*/ 104548 h 104667"/>
              <a:gd name="connsiteX74" fmla="*/ 6954914 w 8870417"/>
              <a:gd name="connsiteY74" fmla="*/ 104667 h 104667"/>
              <a:gd name="connsiteX75" fmla="*/ 6934371 w 8870417"/>
              <a:gd name="connsiteY75" fmla="*/ 104658 h 104667"/>
              <a:gd name="connsiteX76" fmla="*/ 6934366 w 8870417"/>
              <a:gd name="connsiteY76" fmla="*/ 104667 h 104667"/>
              <a:gd name="connsiteX77" fmla="*/ 6679782 w 8870417"/>
              <a:gd name="connsiteY77" fmla="*/ 104547 h 104667"/>
              <a:gd name="connsiteX78" fmla="*/ 6679723 w 8870417"/>
              <a:gd name="connsiteY78" fmla="*/ 104667 h 104667"/>
              <a:gd name="connsiteX79" fmla="*/ 6279963 w 8870417"/>
              <a:gd name="connsiteY79" fmla="*/ 104479 h 104667"/>
              <a:gd name="connsiteX80" fmla="*/ 6279872 w 8870417"/>
              <a:gd name="connsiteY80" fmla="*/ 104667 h 104667"/>
              <a:gd name="connsiteX81" fmla="*/ 6025287 w 8870417"/>
              <a:gd name="connsiteY81" fmla="*/ 104547 h 104667"/>
              <a:gd name="connsiteX82" fmla="*/ 6025229 w 8870417"/>
              <a:gd name="connsiteY82" fmla="*/ 104667 h 104667"/>
              <a:gd name="connsiteX83" fmla="*/ 5963701 w 8870417"/>
              <a:gd name="connsiteY83" fmla="*/ 104638 h 104667"/>
              <a:gd name="connsiteX84" fmla="*/ 5963687 w 8870417"/>
              <a:gd name="connsiteY84" fmla="*/ 104667 h 104667"/>
              <a:gd name="connsiteX85" fmla="*/ 5709102 w 8870417"/>
              <a:gd name="connsiteY85" fmla="*/ 104548 h 104667"/>
              <a:gd name="connsiteX86" fmla="*/ 5709044 w 8870417"/>
              <a:gd name="connsiteY86" fmla="*/ 104667 h 104667"/>
              <a:gd name="connsiteX87" fmla="*/ 5688501 w 8870417"/>
              <a:gd name="connsiteY87" fmla="*/ 104658 h 104667"/>
              <a:gd name="connsiteX88" fmla="*/ 5688496 w 8870417"/>
              <a:gd name="connsiteY88" fmla="*/ 104667 h 104667"/>
              <a:gd name="connsiteX89" fmla="*/ 5433912 w 8870417"/>
              <a:gd name="connsiteY89" fmla="*/ 104547 h 104667"/>
              <a:gd name="connsiteX90" fmla="*/ 5433853 w 8870417"/>
              <a:gd name="connsiteY90" fmla="*/ 104667 h 104667"/>
              <a:gd name="connsiteX91" fmla="*/ 5324076 w 8870417"/>
              <a:gd name="connsiteY91" fmla="*/ 104616 h 104667"/>
              <a:gd name="connsiteX92" fmla="*/ 5324051 w 8870417"/>
              <a:gd name="connsiteY92" fmla="*/ 104667 h 104667"/>
              <a:gd name="connsiteX93" fmla="*/ 5069466 w 8870417"/>
              <a:gd name="connsiteY93" fmla="*/ 104547 h 104667"/>
              <a:gd name="connsiteX94" fmla="*/ 5069408 w 8870417"/>
              <a:gd name="connsiteY94" fmla="*/ 104667 h 104667"/>
              <a:gd name="connsiteX95" fmla="*/ 5034010 w 8870417"/>
              <a:gd name="connsiteY95" fmla="*/ 104651 h 104667"/>
              <a:gd name="connsiteX96" fmla="*/ 5034002 w 8870417"/>
              <a:gd name="connsiteY96" fmla="*/ 104667 h 104667"/>
              <a:gd name="connsiteX97" fmla="*/ 4779417 w 8870417"/>
              <a:gd name="connsiteY97" fmla="*/ 104547 h 104667"/>
              <a:gd name="connsiteX98" fmla="*/ 4779359 w 8870417"/>
              <a:gd name="connsiteY98" fmla="*/ 104667 h 104667"/>
              <a:gd name="connsiteX99" fmla="*/ 4669582 w 8870417"/>
              <a:gd name="connsiteY99" fmla="*/ 104616 h 104667"/>
              <a:gd name="connsiteX100" fmla="*/ 4669557 w 8870417"/>
              <a:gd name="connsiteY100" fmla="*/ 104667 h 104667"/>
              <a:gd name="connsiteX101" fmla="*/ 4414972 w 8870417"/>
              <a:gd name="connsiteY101" fmla="*/ 104548 h 104667"/>
              <a:gd name="connsiteX102" fmla="*/ 4414914 w 8870417"/>
              <a:gd name="connsiteY102" fmla="*/ 104667 h 104667"/>
              <a:gd name="connsiteX103" fmla="*/ 4394371 w 8870417"/>
              <a:gd name="connsiteY103" fmla="*/ 104658 h 104667"/>
              <a:gd name="connsiteX104" fmla="*/ 4394366 w 8870417"/>
              <a:gd name="connsiteY104" fmla="*/ 104667 h 104667"/>
              <a:gd name="connsiteX105" fmla="*/ 4139782 w 8870417"/>
              <a:gd name="connsiteY105" fmla="*/ 104547 h 104667"/>
              <a:gd name="connsiteX106" fmla="*/ 4139723 w 8870417"/>
              <a:gd name="connsiteY106" fmla="*/ 104667 h 104667"/>
              <a:gd name="connsiteX107" fmla="*/ 4078195 w 8870417"/>
              <a:gd name="connsiteY107" fmla="*/ 104638 h 104667"/>
              <a:gd name="connsiteX108" fmla="*/ 4078181 w 8870417"/>
              <a:gd name="connsiteY108" fmla="*/ 104667 h 104667"/>
              <a:gd name="connsiteX109" fmla="*/ 3823596 w 8870417"/>
              <a:gd name="connsiteY109" fmla="*/ 104547 h 104667"/>
              <a:gd name="connsiteX110" fmla="*/ 3823538 w 8870417"/>
              <a:gd name="connsiteY110" fmla="*/ 104667 h 104667"/>
              <a:gd name="connsiteX111" fmla="*/ 3423778 w 8870417"/>
              <a:gd name="connsiteY111" fmla="*/ 104479 h 104667"/>
              <a:gd name="connsiteX112" fmla="*/ 3423687 w 8870417"/>
              <a:gd name="connsiteY112" fmla="*/ 104667 h 104667"/>
              <a:gd name="connsiteX113" fmla="*/ 3169102 w 8870417"/>
              <a:gd name="connsiteY113" fmla="*/ 104548 h 104667"/>
              <a:gd name="connsiteX114" fmla="*/ 3169044 w 8870417"/>
              <a:gd name="connsiteY114" fmla="*/ 104667 h 104667"/>
              <a:gd name="connsiteX115" fmla="*/ 3148501 w 8870417"/>
              <a:gd name="connsiteY115" fmla="*/ 104658 h 104667"/>
              <a:gd name="connsiteX116" fmla="*/ 3148496 w 8870417"/>
              <a:gd name="connsiteY116" fmla="*/ 104667 h 104667"/>
              <a:gd name="connsiteX117" fmla="*/ 2893912 w 8870417"/>
              <a:gd name="connsiteY117" fmla="*/ 104547 h 104667"/>
              <a:gd name="connsiteX118" fmla="*/ 2893853 w 8870417"/>
              <a:gd name="connsiteY118" fmla="*/ 104667 h 104667"/>
              <a:gd name="connsiteX119" fmla="*/ 2784076 w 8870417"/>
              <a:gd name="connsiteY119" fmla="*/ 104615 h 104667"/>
              <a:gd name="connsiteX120" fmla="*/ 2784051 w 8870417"/>
              <a:gd name="connsiteY120" fmla="*/ 104667 h 104667"/>
              <a:gd name="connsiteX121" fmla="*/ 2529466 w 8870417"/>
              <a:gd name="connsiteY121" fmla="*/ 104547 h 104667"/>
              <a:gd name="connsiteX122" fmla="*/ 2529408 w 8870417"/>
              <a:gd name="connsiteY122" fmla="*/ 104667 h 104667"/>
              <a:gd name="connsiteX123" fmla="*/ 1538407 w 8870417"/>
              <a:gd name="connsiteY123" fmla="*/ 104200 h 104667"/>
              <a:gd name="connsiteX124" fmla="*/ 1538181 w 8870417"/>
              <a:gd name="connsiteY124" fmla="*/ 104667 h 104667"/>
              <a:gd name="connsiteX125" fmla="*/ 1283596 w 8870417"/>
              <a:gd name="connsiteY125" fmla="*/ 104547 h 104667"/>
              <a:gd name="connsiteX126" fmla="*/ 1283538 w 8870417"/>
              <a:gd name="connsiteY126" fmla="*/ 104667 h 104667"/>
              <a:gd name="connsiteX127" fmla="*/ 0 w 8870417"/>
              <a:gd name="connsiteY127" fmla="*/ 104062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8870417" h="104667">
                <a:moveTo>
                  <a:pt x="0" y="0"/>
                </a:moveTo>
                <a:lnTo>
                  <a:pt x="254643" y="0"/>
                </a:lnTo>
                <a:lnTo>
                  <a:pt x="702168" y="0"/>
                </a:lnTo>
                <a:lnTo>
                  <a:pt x="956811" y="0"/>
                </a:lnTo>
                <a:lnTo>
                  <a:pt x="1245870" y="0"/>
                </a:lnTo>
                <a:lnTo>
                  <a:pt x="1334083" y="0"/>
                </a:lnTo>
                <a:lnTo>
                  <a:pt x="1500513" y="0"/>
                </a:lnTo>
                <a:lnTo>
                  <a:pt x="1588726" y="0"/>
                </a:lnTo>
                <a:lnTo>
                  <a:pt x="1885506" y="0"/>
                </a:lnTo>
                <a:lnTo>
                  <a:pt x="1948038" y="0"/>
                </a:lnTo>
                <a:lnTo>
                  <a:pt x="2140149" y="0"/>
                </a:lnTo>
                <a:lnTo>
                  <a:pt x="2202681" y="0"/>
                </a:lnTo>
                <a:lnTo>
                  <a:pt x="2540000" y="0"/>
                </a:lnTo>
                <a:lnTo>
                  <a:pt x="2579953" y="0"/>
                </a:lnTo>
                <a:lnTo>
                  <a:pt x="2587674" y="0"/>
                </a:lnTo>
                <a:lnTo>
                  <a:pt x="2794643" y="0"/>
                </a:lnTo>
                <a:lnTo>
                  <a:pt x="2834596" y="0"/>
                </a:lnTo>
                <a:lnTo>
                  <a:pt x="2842317" y="0"/>
                </a:lnTo>
                <a:lnTo>
                  <a:pt x="2944398" y="0"/>
                </a:lnTo>
                <a:lnTo>
                  <a:pt x="3131376" y="0"/>
                </a:lnTo>
                <a:lnTo>
                  <a:pt x="3199041" y="0"/>
                </a:lnTo>
                <a:lnTo>
                  <a:pt x="3219589" y="0"/>
                </a:lnTo>
                <a:lnTo>
                  <a:pt x="3242168" y="0"/>
                </a:lnTo>
                <a:lnTo>
                  <a:pt x="3386019" y="0"/>
                </a:lnTo>
                <a:lnTo>
                  <a:pt x="3474232" y="0"/>
                </a:lnTo>
                <a:lnTo>
                  <a:pt x="3496811" y="0"/>
                </a:lnTo>
                <a:lnTo>
                  <a:pt x="3785870" y="0"/>
                </a:lnTo>
                <a:lnTo>
                  <a:pt x="3833544" y="0"/>
                </a:lnTo>
                <a:lnTo>
                  <a:pt x="3874083" y="0"/>
                </a:lnTo>
                <a:lnTo>
                  <a:pt x="4040513" y="0"/>
                </a:lnTo>
                <a:lnTo>
                  <a:pt x="4088187" y="0"/>
                </a:lnTo>
                <a:lnTo>
                  <a:pt x="4128726" y="0"/>
                </a:lnTo>
                <a:lnTo>
                  <a:pt x="4190268" y="0"/>
                </a:lnTo>
                <a:lnTo>
                  <a:pt x="4425506" y="0"/>
                </a:lnTo>
                <a:lnTo>
                  <a:pt x="4444911" y="0"/>
                </a:lnTo>
                <a:lnTo>
                  <a:pt x="4465459" y="0"/>
                </a:lnTo>
                <a:lnTo>
                  <a:pt x="4488038" y="0"/>
                </a:lnTo>
                <a:lnTo>
                  <a:pt x="4680149" y="0"/>
                </a:lnTo>
                <a:lnTo>
                  <a:pt x="4720102" y="0"/>
                </a:lnTo>
                <a:lnTo>
                  <a:pt x="4742681" y="0"/>
                </a:lnTo>
                <a:lnTo>
                  <a:pt x="4829904" y="0"/>
                </a:lnTo>
                <a:lnTo>
                  <a:pt x="5084547" y="0"/>
                </a:lnTo>
                <a:lnTo>
                  <a:pt x="5119953" y="0"/>
                </a:lnTo>
                <a:lnTo>
                  <a:pt x="5127674" y="0"/>
                </a:lnTo>
                <a:lnTo>
                  <a:pt x="5374596" y="0"/>
                </a:lnTo>
                <a:lnTo>
                  <a:pt x="5382317" y="0"/>
                </a:lnTo>
                <a:lnTo>
                  <a:pt x="5484398" y="0"/>
                </a:lnTo>
                <a:lnTo>
                  <a:pt x="5671376" y="0"/>
                </a:lnTo>
                <a:lnTo>
                  <a:pt x="5739041" y="0"/>
                </a:lnTo>
                <a:lnTo>
                  <a:pt x="5759589" y="0"/>
                </a:lnTo>
                <a:lnTo>
                  <a:pt x="5926019" y="0"/>
                </a:lnTo>
                <a:lnTo>
                  <a:pt x="6014232" y="0"/>
                </a:lnTo>
                <a:lnTo>
                  <a:pt x="6075774" y="0"/>
                </a:lnTo>
                <a:lnTo>
                  <a:pt x="6330417" y="0"/>
                </a:lnTo>
                <a:lnTo>
                  <a:pt x="6373544" y="0"/>
                </a:lnTo>
                <a:lnTo>
                  <a:pt x="6628187" y="0"/>
                </a:lnTo>
                <a:lnTo>
                  <a:pt x="6730268" y="0"/>
                </a:lnTo>
                <a:lnTo>
                  <a:pt x="6984911" y="0"/>
                </a:lnTo>
                <a:lnTo>
                  <a:pt x="7005459" y="0"/>
                </a:lnTo>
                <a:lnTo>
                  <a:pt x="7260102" y="0"/>
                </a:lnTo>
                <a:lnTo>
                  <a:pt x="7369904" y="0"/>
                </a:lnTo>
                <a:lnTo>
                  <a:pt x="7624547" y="0"/>
                </a:lnTo>
                <a:lnTo>
                  <a:pt x="8615774" y="0"/>
                </a:lnTo>
                <a:lnTo>
                  <a:pt x="8870417" y="0"/>
                </a:lnTo>
                <a:lnTo>
                  <a:pt x="8819872" y="104667"/>
                </a:lnTo>
                <a:lnTo>
                  <a:pt x="8565287" y="104547"/>
                </a:lnTo>
                <a:lnTo>
                  <a:pt x="8565229" y="104667"/>
                </a:lnTo>
                <a:lnTo>
                  <a:pt x="7574228" y="104200"/>
                </a:lnTo>
                <a:lnTo>
                  <a:pt x="7574002" y="104667"/>
                </a:lnTo>
                <a:lnTo>
                  <a:pt x="7319417" y="104547"/>
                </a:lnTo>
                <a:lnTo>
                  <a:pt x="7319359" y="104667"/>
                </a:lnTo>
                <a:lnTo>
                  <a:pt x="7209582" y="104615"/>
                </a:lnTo>
                <a:lnTo>
                  <a:pt x="7209557" y="104667"/>
                </a:lnTo>
                <a:lnTo>
                  <a:pt x="6954972" y="104548"/>
                </a:lnTo>
                <a:lnTo>
                  <a:pt x="6954914" y="104667"/>
                </a:lnTo>
                <a:lnTo>
                  <a:pt x="6934371" y="104658"/>
                </a:lnTo>
                <a:lnTo>
                  <a:pt x="6934366" y="104667"/>
                </a:lnTo>
                <a:lnTo>
                  <a:pt x="6679782" y="104547"/>
                </a:lnTo>
                <a:lnTo>
                  <a:pt x="6679723" y="104667"/>
                </a:lnTo>
                <a:lnTo>
                  <a:pt x="6279963" y="104479"/>
                </a:lnTo>
                <a:lnTo>
                  <a:pt x="6279872" y="104667"/>
                </a:lnTo>
                <a:lnTo>
                  <a:pt x="6025287" y="104547"/>
                </a:lnTo>
                <a:lnTo>
                  <a:pt x="6025229" y="104667"/>
                </a:lnTo>
                <a:lnTo>
                  <a:pt x="5963701" y="104638"/>
                </a:lnTo>
                <a:lnTo>
                  <a:pt x="5963687" y="104667"/>
                </a:lnTo>
                <a:lnTo>
                  <a:pt x="5709102" y="104548"/>
                </a:lnTo>
                <a:lnTo>
                  <a:pt x="5709044" y="104667"/>
                </a:lnTo>
                <a:lnTo>
                  <a:pt x="5688501" y="104658"/>
                </a:lnTo>
                <a:lnTo>
                  <a:pt x="5688496" y="104667"/>
                </a:lnTo>
                <a:lnTo>
                  <a:pt x="5433912" y="104547"/>
                </a:lnTo>
                <a:lnTo>
                  <a:pt x="5433853" y="104667"/>
                </a:lnTo>
                <a:lnTo>
                  <a:pt x="5324076" y="104616"/>
                </a:lnTo>
                <a:lnTo>
                  <a:pt x="5324051" y="104667"/>
                </a:lnTo>
                <a:lnTo>
                  <a:pt x="5069466" y="104547"/>
                </a:lnTo>
                <a:lnTo>
                  <a:pt x="5069408" y="104667"/>
                </a:lnTo>
                <a:lnTo>
                  <a:pt x="5034010" y="104651"/>
                </a:lnTo>
                <a:lnTo>
                  <a:pt x="5034002" y="104667"/>
                </a:lnTo>
                <a:lnTo>
                  <a:pt x="4779417" y="104547"/>
                </a:lnTo>
                <a:lnTo>
                  <a:pt x="4779359" y="104667"/>
                </a:lnTo>
                <a:lnTo>
                  <a:pt x="4669582" y="104616"/>
                </a:lnTo>
                <a:lnTo>
                  <a:pt x="4669557" y="104667"/>
                </a:lnTo>
                <a:lnTo>
                  <a:pt x="4414972" y="104548"/>
                </a:lnTo>
                <a:lnTo>
                  <a:pt x="4414914" y="104667"/>
                </a:lnTo>
                <a:lnTo>
                  <a:pt x="4394371" y="104658"/>
                </a:lnTo>
                <a:lnTo>
                  <a:pt x="4394366" y="104667"/>
                </a:lnTo>
                <a:lnTo>
                  <a:pt x="4139782" y="104547"/>
                </a:lnTo>
                <a:lnTo>
                  <a:pt x="4139723" y="104667"/>
                </a:lnTo>
                <a:lnTo>
                  <a:pt x="4078195" y="104638"/>
                </a:lnTo>
                <a:lnTo>
                  <a:pt x="4078181" y="104667"/>
                </a:lnTo>
                <a:lnTo>
                  <a:pt x="3823596" y="104547"/>
                </a:lnTo>
                <a:lnTo>
                  <a:pt x="3823538" y="104667"/>
                </a:lnTo>
                <a:lnTo>
                  <a:pt x="3423778" y="104479"/>
                </a:lnTo>
                <a:lnTo>
                  <a:pt x="3423687" y="104667"/>
                </a:lnTo>
                <a:lnTo>
                  <a:pt x="3169102" y="104548"/>
                </a:lnTo>
                <a:lnTo>
                  <a:pt x="3169044" y="104667"/>
                </a:lnTo>
                <a:lnTo>
                  <a:pt x="3148501" y="104658"/>
                </a:lnTo>
                <a:lnTo>
                  <a:pt x="3148496" y="104667"/>
                </a:lnTo>
                <a:lnTo>
                  <a:pt x="2893912" y="104547"/>
                </a:lnTo>
                <a:lnTo>
                  <a:pt x="2893853" y="104667"/>
                </a:lnTo>
                <a:lnTo>
                  <a:pt x="2784076" y="104615"/>
                </a:lnTo>
                <a:lnTo>
                  <a:pt x="2784051" y="104667"/>
                </a:lnTo>
                <a:lnTo>
                  <a:pt x="2529466" y="104547"/>
                </a:lnTo>
                <a:lnTo>
                  <a:pt x="2529408" y="104667"/>
                </a:lnTo>
                <a:lnTo>
                  <a:pt x="1538407" y="104200"/>
                </a:lnTo>
                <a:lnTo>
                  <a:pt x="1538181" y="104667"/>
                </a:lnTo>
                <a:lnTo>
                  <a:pt x="1283596" y="104547"/>
                </a:lnTo>
                <a:lnTo>
                  <a:pt x="1283538" y="104667"/>
                </a:lnTo>
                <a:lnTo>
                  <a:pt x="0" y="104062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E73A27F-4439-EE4B-83CD-47AC58D3C07E}"/>
              </a:ext>
            </a:extLst>
          </p:cNvPr>
          <p:cNvSpPr/>
          <p:nvPr/>
        </p:nvSpPr>
        <p:spPr>
          <a:xfrm>
            <a:off x="8492489" y="1107027"/>
            <a:ext cx="3268470" cy="104667"/>
          </a:xfrm>
          <a:custGeom>
            <a:avLst/>
            <a:gdLst>
              <a:gd name="connsiteX0" fmla="*/ 0 w 3268470"/>
              <a:gd name="connsiteY0" fmla="*/ 0 h 104667"/>
              <a:gd name="connsiteX1" fmla="*/ 552107 w 3268470"/>
              <a:gd name="connsiteY1" fmla="*/ 0 h 104667"/>
              <a:gd name="connsiteX2" fmla="*/ 653707 w 3268470"/>
              <a:gd name="connsiteY2" fmla="*/ 0 h 104667"/>
              <a:gd name="connsiteX3" fmla="*/ 924640 w 3268470"/>
              <a:gd name="connsiteY3" fmla="*/ 0 h 104667"/>
              <a:gd name="connsiteX4" fmla="*/ 1026240 w 3268470"/>
              <a:gd name="connsiteY4" fmla="*/ 0 h 104667"/>
              <a:gd name="connsiteX5" fmla="*/ 1105237 w 3268470"/>
              <a:gd name="connsiteY5" fmla="*/ 0 h 104667"/>
              <a:gd name="connsiteX6" fmla="*/ 1206837 w 3268470"/>
              <a:gd name="connsiteY6" fmla="*/ 0 h 104667"/>
              <a:gd name="connsiteX7" fmla="*/ 1477770 w 3268470"/>
              <a:gd name="connsiteY7" fmla="*/ 0 h 104667"/>
              <a:gd name="connsiteX8" fmla="*/ 1579370 w 3268470"/>
              <a:gd name="connsiteY8" fmla="*/ 0 h 104667"/>
              <a:gd name="connsiteX9" fmla="*/ 2794337 w 3268470"/>
              <a:gd name="connsiteY9" fmla="*/ 0 h 104667"/>
              <a:gd name="connsiteX10" fmla="*/ 2895937 w 3268470"/>
              <a:gd name="connsiteY10" fmla="*/ 0 h 104667"/>
              <a:gd name="connsiteX11" fmla="*/ 3166870 w 3268470"/>
              <a:gd name="connsiteY11" fmla="*/ 0 h 104667"/>
              <a:gd name="connsiteX12" fmla="*/ 3268470 w 3268470"/>
              <a:gd name="connsiteY12" fmla="*/ 0 h 104667"/>
              <a:gd name="connsiteX13" fmla="*/ 3217925 w 3268470"/>
              <a:gd name="connsiteY13" fmla="*/ 104667 h 104667"/>
              <a:gd name="connsiteX14" fmla="*/ 3116348 w 3268470"/>
              <a:gd name="connsiteY14" fmla="*/ 104619 h 104667"/>
              <a:gd name="connsiteX15" fmla="*/ 3116325 w 3268470"/>
              <a:gd name="connsiteY15" fmla="*/ 104667 h 104667"/>
              <a:gd name="connsiteX16" fmla="*/ 2845454 w 3268470"/>
              <a:gd name="connsiteY16" fmla="*/ 104539 h 104667"/>
              <a:gd name="connsiteX17" fmla="*/ 2845392 w 3268470"/>
              <a:gd name="connsiteY17" fmla="*/ 104667 h 104667"/>
              <a:gd name="connsiteX18" fmla="*/ 2743815 w 3268470"/>
              <a:gd name="connsiteY18" fmla="*/ 104619 h 104667"/>
              <a:gd name="connsiteX19" fmla="*/ 2743792 w 3268470"/>
              <a:gd name="connsiteY19" fmla="*/ 104667 h 104667"/>
              <a:gd name="connsiteX20" fmla="*/ 1529102 w 3268470"/>
              <a:gd name="connsiteY20" fmla="*/ 104094 h 104667"/>
              <a:gd name="connsiteX21" fmla="*/ 1528825 w 3268470"/>
              <a:gd name="connsiteY21" fmla="*/ 104667 h 104667"/>
              <a:gd name="connsiteX22" fmla="*/ 1427248 w 3268470"/>
              <a:gd name="connsiteY22" fmla="*/ 104619 h 104667"/>
              <a:gd name="connsiteX23" fmla="*/ 1427225 w 3268470"/>
              <a:gd name="connsiteY23" fmla="*/ 104667 h 104667"/>
              <a:gd name="connsiteX24" fmla="*/ 1156354 w 3268470"/>
              <a:gd name="connsiteY24" fmla="*/ 104539 h 104667"/>
              <a:gd name="connsiteX25" fmla="*/ 1156292 w 3268470"/>
              <a:gd name="connsiteY25" fmla="*/ 104667 h 104667"/>
              <a:gd name="connsiteX26" fmla="*/ 1054715 w 3268470"/>
              <a:gd name="connsiteY26" fmla="*/ 104619 h 104667"/>
              <a:gd name="connsiteX27" fmla="*/ 1054692 w 3268470"/>
              <a:gd name="connsiteY27" fmla="*/ 104667 h 104667"/>
              <a:gd name="connsiteX28" fmla="*/ 0 w 3268470"/>
              <a:gd name="connsiteY28" fmla="*/ 104169 h 104667"/>
              <a:gd name="connsiteX29" fmla="*/ 0 w 3268470"/>
              <a:gd name="connsiteY29" fmla="*/ 0 h 104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268470" h="104667">
                <a:moveTo>
                  <a:pt x="0" y="0"/>
                </a:moveTo>
                <a:lnTo>
                  <a:pt x="552107" y="0"/>
                </a:lnTo>
                <a:lnTo>
                  <a:pt x="653707" y="0"/>
                </a:lnTo>
                <a:lnTo>
                  <a:pt x="924640" y="0"/>
                </a:lnTo>
                <a:lnTo>
                  <a:pt x="1026240" y="0"/>
                </a:lnTo>
                <a:lnTo>
                  <a:pt x="1105237" y="0"/>
                </a:lnTo>
                <a:lnTo>
                  <a:pt x="1206837" y="0"/>
                </a:lnTo>
                <a:lnTo>
                  <a:pt x="1477770" y="0"/>
                </a:lnTo>
                <a:lnTo>
                  <a:pt x="1579370" y="0"/>
                </a:lnTo>
                <a:lnTo>
                  <a:pt x="2794337" y="0"/>
                </a:lnTo>
                <a:lnTo>
                  <a:pt x="2895937" y="0"/>
                </a:lnTo>
                <a:lnTo>
                  <a:pt x="3166870" y="0"/>
                </a:lnTo>
                <a:lnTo>
                  <a:pt x="3268470" y="0"/>
                </a:lnTo>
                <a:lnTo>
                  <a:pt x="3217925" y="104667"/>
                </a:lnTo>
                <a:lnTo>
                  <a:pt x="3116348" y="104619"/>
                </a:lnTo>
                <a:lnTo>
                  <a:pt x="3116325" y="104667"/>
                </a:lnTo>
                <a:lnTo>
                  <a:pt x="2845454" y="104539"/>
                </a:lnTo>
                <a:lnTo>
                  <a:pt x="2845392" y="104667"/>
                </a:lnTo>
                <a:lnTo>
                  <a:pt x="2743815" y="104619"/>
                </a:lnTo>
                <a:lnTo>
                  <a:pt x="2743792" y="104667"/>
                </a:lnTo>
                <a:lnTo>
                  <a:pt x="1529102" y="104094"/>
                </a:lnTo>
                <a:lnTo>
                  <a:pt x="1528825" y="104667"/>
                </a:lnTo>
                <a:lnTo>
                  <a:pt x="1427248" y="104619"/>
                </a:lnTo>
                <a:lnTo>
                  <a:pt x="1427225" y="104667"/>
                </a:lnTo>
                <a:lnTo>
                  <a:pt x="1156354" y="104539"/>
                </a:lnTo>
                <a:lnTo>
                  <a:pt x="1156292" y="104667"/>
                </a:lnTo>
                <a:lnTo>
                  <a:pt x="1054715" y="104619"/>
                </a:lnTo>
                <a:lnTo>
                  <a:pt x="1054692" y="104667"/>
                </a:lnTo>
                <a:lnTo>
                  <a:pt x="0" y="10416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89000">
                <a:srgbClr val="6D727A"/>
              </a:gs>
              <a:gs pos="0">
                <a:srgbClr val="383B4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Picture 15" descr="A picture containing grass, green, player, parked&#10;&#10;Description automatically generated">
            <a:extLst>
              <a:ext uri="{FF2B5EF4-FFF2-40B4-BE49-F238E27FC236}">
                <a16:creationId xmlns:a16="http://schemas.microsoft.com/office/drawing/2014/main" id="{BBA0053F-0F61-8743-AAE6-37DB4ABD74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572" y="2169539"/>
            <a:ext cx="5436697" cy="1863490"/>
          </a:xfrm>
          <a:prstGeom prst="rect">
            <a:avLst/>
          </a:prstGeom>
        </p:spPr>
      </p:pic>
      <p:pic>
        <p:nvPicPr>
          <p:cNvPr id="18" name="Picture 17" descr="A picture containing green, grass, screenshot, many&#10;&#10;Description automatically generated">
            <a:extLst>
              <a:ext uri="{FF2B5EF4-FFF2-40B4-BE49-F238E27FC236}">
                <a16:creationId xmlns:a16="http://schemas.microsoft.com/office/drawing/2014/main" id="{A1E13404-E0D1-4143-983B-3E72757082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631" y="2164768"/>
            <a:ext cx="5567040" cy="1933674"/>
          </a:xfrm>
          <a:prstGeom prst="rect">
            <a:avLst/>
          </a:prstGeom>
        </p:spPr>
      </p:pic>
      <p:pic>
        <p:nvPicPr>
          <p:cNvPr id="20" name="Picture 19" descr="A picture containing grass, green, parked, player&#10;&#10;Description automatically generated">
            <a:extLst>
              <a:ext uri="{FF2B5EF4-FFF2-40B4-BE49-F238E27FC236}">
                <a16:creationId xmlns:a16="http://schemas.microsoft.com/office/drawing/2014/main" id="{FD310696-FD3F-7248-9273-B2B07B708B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1325" y="4239377"/>
            <a:ext cx="6349093" cy="217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7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A6785DBECB64CB701B40B9E59EFB8" ma:contentTypeVersion="12" ma:contentTypeDescription="Create a new document." ma:contentTypeScope="" ma:versionID="b2c2a93c59daba4bad166db9646dc093">
  <xsd:schema xmlns:xsd="http://www.w3.org/2001/XMLSchema" xmlns:xs="http://www.w3.org/2001/XMLSchema" xmlns:p="http://schemas.microsoft.com/office/2006/metadata/properties" xmlns:ns1="http://schemas.microsoft.com/sharepoint/v3" xmlns:ns2="0b68bc87-9d38-4ff4-b341-de0df2029210" xmlns:ns3="9e6f3d14-f410-4565-bc65-154a4e05d098" targetNamespace="http://schemas.microsoft.com/office/2006/metadata/properties" ma:root="true" ma:fieldsID="421847196af836e2bed780dabb6e5fcb" ns1:_="" ns2:_="" ns3:_="">
    <xsd:import namespace="http://schemas.microsoft.com/sharepoint/v3"/>
    <xsd:import namespace="0b68bc87-9d38-4ff4-b341-de0df2029210"/>
    <xsd:import namespace="9e6f3d14-f410-4565-bc65-154a4e05d09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8bc87-9d38-4ff4-b341-de0df202921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6f3d14-f410-4565-bc65-154a4e05d0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56F9A3E-5703-493B-9BCA-213F56BC3A2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8EE2B8-A517-4E56-9823-FAB8B733013F}">
  <ds:schemaRefs>
    <ds:schemaRef ds:uri="0b68bc87-9d38-4ff4-b341-de0df2029210"/>
    <ds:schemaRef ds:uri="9e6f3d14-f410-4565-bc65-154a4e05d0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6F6C1BC-73AD-437E-8CE4-0C2AB377EF90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0b68bc87-9d38-4ff4-b341-de0df2029210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9e6f3d14-f410-4565-bc65-154a4e05d09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10282</TotalTime>
  <Words>596</Words>
  <Application>Microsoft Office PowerPoint</Application>
  <PresentationFormat>Widescreen</PresentationFormat>
  <Paragraphs>170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ＭＳ Ｐゴシック</vt:lpstr>
      <vt:lpstr>ＭＳ Ｐゴシック</vt:lpstr>
      <vt:lpstr>Arial</vt:lpstr>
      <vt:lpstr>Calibri</vt:lpstr>
      <vt:lpstr>Calibri Light</vt:lpstr>
      <vt:lpstr>Century Gothic</vt:lpstr>
      <vt:lpstr>Helvetica Neue Medium</vt:lpstr>
      <vt:lpstr>Times New Roman</vt:lpstr>
      <vt:lpstr>Wingdings</vt:lpstr>
      <vt:lpstr>Wingdings 2</vt:lpstr>
      <vt:lpstr>ヒラギノ角ゴ Pro W3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Little, Lena (LARC-H1)</dc:creator>
  <cp:lastModifiedBy>Rhoades, Carrie M. (LARC-H1)</cp:lastModifiedBy>
  <cp:revision>30</cp:revision>
  <dcterms:created xsi:type="dcterms:W3CDTF">2020-08-13T14:02:06Z</dcterms:created>
  <dcterms:modified xsi:type="dcterms:W3CDTF">2020-09-18T18:48:48Z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0x010100507A6785DBECB64CB701B40B9E59EFB8</vt:lpwstr>
  </property>
</Properties>
</file>