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8" r:id="rId3"/>
    <p:sldId id="276" r:id="rId4"/>
    <p:sldId id="261" r:id="rId5"/>
    <p:sldId id="27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81"/>
    <p:restoredTop sz="94694"/>
  </p:normalViewPr>
  <p:slideViewPr>
    <p:cSldViewPr snapToGrid="0" snapToObjects="1">
      <p:cViewPr varScale="1">
        <p:scale>
          <a:sx n="66" d="100"/>
          <a:sy n="66" d="100"/>
        </p:scale>
        <p:origin x="636" y="-4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47B3FD-5F21-6741-8BFF-F95C16AA007E}"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87B9F-88FD-B24E-83DF-A2A18C3758EE}" type="slidenum">
              <a:rPr lang="en-US" smtClean="0"/>
              <a:t>‹#›</a:t>
            </a:fld>
            <a:endParaRPr lang="en-US"/>
          </a:p>
        </p:txBody>
      </p:sp>
    </p:spTree>
    <p:extLst>
      <p:ext uri="{BB962C8B-B14F-4D97-AF65-F5344CB8AC3E}">
        <p14:creationId xmlns:p14="http://schemas.microsoft.com/office/powerpoint/2010/main" val="2012359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51260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90a6cf5b5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90a6cf5b5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actual data in EOSDIS are stored and managed by 12 Distributed Active Archive Centers, colloquially known as DAACs, and they literally span the nation from coast to coast. To Coast.  They have been storing and distributing data since the early 1990s, quite successfully.  But things are changing, both in the amount of data and the technology available to us for managing and working with them.</a:t>
            </a:r>
            <a:endParaRPr dirty="0"/>
          </a:p>
        </p:txBody>
      </p:sp>
    </p:spTree>
    <p:extLst>
      <p:ext uri="{BB962C8B-B14F-4D97-AF65-F5344CB8AC3E}">
        <p14:creationId xmlns:p14="http://schemas.microsoft.com/office/powerpoint/2010/main" val="2417323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8fcd44f303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8fcd44f303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p>
          <a:p>
            <a:pPr marL="0" lvl="0" indent="0" algn="l" rtl="0">
              <a:spcBef>
                <a:spcPts val="0"/>
              </a:spcBef>
              <a:spcAft>
                <a:spcPts val="0"/>
              </a:spcAft>
              <a:buNone/>
            </a:pPr>
            <a:r>
              <a:rPr lang="en" dirty="0"/>
              <a:t>In the current on-premise world, if a user wants to use datasets from multiple DAACs together, they pretty much have to download them to their own space.</a:t>
            </a:r>
            <a:endParaRPr dirty="0"/>
          </a:p>
        </p:txBody>
      </p:sp>
    </p:spTree>
    <p:extLst>
      <p:ext uri="{BB962C8B-B14F-4D97-AF65-F5344CB8AC3E}">
        <p14:creationId xmlns:p14="http://schemas.microsoft.com/office/powerpoint/2010/main" val="1360399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90a6cf5b5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90a6cf5b5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YIKES! Never a good sign when your results count needs two commas.  </a:t>
            </a:r>
            <a:endParaRPr dirty="0"/>
          </a:p>
        </p:txBody>
      </p:sp>
    </p:spTree>
    <p:extLst>
      <p:ext uri="{BB962C8B-B14F-4D97-AF65-F5344CB8AC3E}">
        <p14:creationId xmlns:p14="http://schemas.microsoft.com/office/powerpoint/2010/main" val="1126499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90a6cf5b50_0_2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90a6cf5b50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But by putting the data in the cloud, we have created a data lake, where it should be easier for the users to use the data together, again without having to move or manage all these bits of data.</a:t>
            </a:r>
            <a:endParaRPr dirty="0"/>
          </a:p>
        </p:txBody>
      </p:sp>
    </p:spTree>
    <p:extLst>
      <p:ext uri="{BB962C8B-B14F-4D97-AF65-F5344CB8AC3E}">
        <p14:creationId xmlns:p14="http://schemas.microsoft.com/office/powerpoint/2010/main" val="2464470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6D7C-7882-664B-8058-73DB2264E0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74AD0F-244E-5E4C-A5F7-CB06807028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70C990-19CC-ED43-905F-3822AB0673D3}"/>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D0B883DA-488A-B547-AEA8-1BF2441AE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94043C-C6CF-C649-B9F8-9390B6ED6073}"/>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200798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2ADCF-7595-514F-9A17-535CFF159B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06D580-E393-D446-8F46-4F5B5F6E0D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53CD3-E2F2-4043-82B1-BE30EEE124AD}"/>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108A12C3-7AE7-444D-80B8-15B2E2BD04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90F439-A8F8-F440-8AB0-A00BDD3A7168}"/>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2475240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9EE8-581C-AA4B-97D8-732A0F2677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F82A6E-AE47-8E4F-AD8B-2685F7525D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181B12-E8CD-B946-B062-C5ECD8F48769}"/>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21049A55-9F3E-7942-B85C-58B5AD787B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54516-F1EA-AD4B-8F47-8F2E912CB099}"/>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109718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5FAB-0D73-234D-B280-AC80D92213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01F4AD-8C26-6E48-B06E-D82A80B315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1B4D02-D73B-804E-87B9-CC535CEDFD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CA2606-54E3-C042-AAF8-FC9B706172E9}"/>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6" name="Footer Placeholder 5">
            <a:extLst>
              <a:ext uri="{FF2B5EF4-FFF2-40B4-BE49-F238E27FC236}">
                <a16:creationId xmlns:a16="http://schemas.microsoft.com/office/drawing/2014/main" id="{83852B1E-71AA-FE41-8B03-43156FC9F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0F7616-CD46-0B40-8A2E-F75641C0FEF1}"/>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26909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8E51-8067-624D-BBFA-A30B5A875B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E1E61-4B62-8F46-8104-05BEF12FB0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1D2705-F2FC-CF4B-AA47-DDF211F998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5BA906-B53E-3E4B-A5BA-F2AB401B6D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A6A452-9294-3441-B436-13344BC4ED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2F9477-EC5A-A44B-A8E7-2DF9936D1A27}"/>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8" name="Footer Placeholder 7">
            <a:extLst>
              <a:ext uri="{FF2B5EF4-FFF2-40B4-BE49-F238E27FC236}">
                <a16:creationId xmlns:a16="http://schemas.microsoft.com/office/drawing/2014/main" id="{31C841A0-1E8E-B841-9FCB-E447854E02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E46732-1B95-F047-AFF2-8A5B0ABB364E}"/>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55600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2AC3-E78D-2E4B-9941-3420AD649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4918E6-96BF-F54A-BD0D-4605ACF40ED5}"/>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4" name="Footer Placeholder 3">
            <a:extLst>
              <a:ext uri="{FF2B5EF4-FFF2-40B4-BE49-F238E27FC236}">
                <a16:creationId xmlns:a16="http://schemas.microsoft.com/office/drawing/2014/main" id="{904C35F6-09E5-604F-A5BB-FFD6BC6FBB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AFD4413-46C5-2142-BE6A-9A770A885411}"/>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693575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FE1D42-45F1-AE4B-8213-267896F5A907}"/>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3" name="Footer Placeholder 2">
            <a:extLst>
              <a:ext uri="{FF2B5EF4-FFF2-40B4-BE49-F238E27FC236}">
                <a16:creationId xmlns:a16="http://schemas.microsoft.com/office/drawing/2014/main" id="{76BA9332-6F14-E34F-9B92-1E7E07C76D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DDD55-DE30-5A49-B0B1-9926B11505DD}"/>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3723904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51A32-45D4-3148-ACA2-12E54A786E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E80AFF-1CD4-5847-B6BA-7285653E9F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A876BB-F3D5-2540-BC6C-78D3C44AC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A0AB8B-76E5-D940-B656-8F0B7341F31B}"/>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6" name="Footer Placeholder 5">
            <a:extLst>
              <a:ext uri="{FF2B5EF4-FFF2-40B4-BE49-F238E27FC236}">
                <a16:creationId xmlns:a16="http://schemas.microsoft.com/office/drawing/2014/main" id="{9DB7D01D-BBC4-C44D-8D3E-704B0B91F3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0D4FC4-9A65-D24B-91D0-B0BF87BFC886}"/>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361636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19747-9DE1-B348-A7FD-6359394F9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76EE4-9D6B-954E-80CD-47C9B81BE1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D57B34-8D0D-D647-AC01-8B5970382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B807F-E9AE-B64C-9D69-E96470CDFF59}"/>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6" name="Footer Placeholder 5">
            <a:extLst>
              <a:ext uri="{FF2B5EF4-FFF2-40B4-BE49-F238E27FC236}">
                <a16:creationId xmlns:a16="http://schemas.microsoft.com/office/drawing/2014/main" id="{D2858E8C-F5E3-2045-9C8C-CC2736EF04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60C6A5-3EDD-BE43-A751-6248931A3063}"/>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2071838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A858-2B74-B14D-A1A1-C1D83A1955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81A957-DBAA-D442-A01C-6CBE32F40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46C7E-C90E-4A41-B561-B9E8524DBA42}"/>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29F0199A-52B3-914D-BE34-05327C48D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DA420-A7A4-B446-BDFE-EE9978BC4A2B}"/>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4032239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E5878-A89F-2A4A-8BD1-CECC652D9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E04C58-3034-884D-A76D-400D669E0A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49EA1-39AC-4443-A08E-3CEDB3FDCED1}"/>
              </a:ext>
            </a:extLst>
          </p:cNvPr>
          <p:cNvSpPr>
            <a:spLocks noGrp="1"/>
          </p:cNvSpPr>
          <p:nvPr>
            <p:ph type="dt" sz="half" idx="10"/>
          </p:nvPr>
        </p:nvSpPr>
        <p:spPr/>
        <p:txBody>
          <a:body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8BFEE6B1-227F-1D4F-B399-4201626224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7DF96-82C3-084E-BE6B-D8CB4A3F7946}"/>
              </a:ext>
            </a:extLst>
          </p:cNvPr>
          <p:cNvSpPr>
            <a:spLocks noGrp="1"/>
          </p:cNvSpPr>
          <p:nvPr>
            <p:ph type="sldNum" sz="quarter" idx="12"/>
          </p:nvPr>
        </p:nvSpPr>
        <p:spPr/>
        <p:txBody>
          <a:bodyPr/>
          <a:lstStyle/>
          <a:p>
            <a:fld id="{3540D7A8-6D63-C149-8F68-964A96804369}" type="slidenum">
              <a:rPr lang="en-US" smtClean="0"/>
              <a:t>‹#›</a:t>
            </a:fld>
            <a:endParaRPr lang="en-US"/>
          </a:p>
        </p:txBody>
      </p:sp>
    </p:spTree>
    <p:extLst>
      <p:ext uri="{BB962C8B-B14F-4D97-AF65-F5344CB8AC3E}">
        <p14:creationId xmlns:p14="http://schemas.microsoft.com/office/powerpoint/2010/main" val="407241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415600" y="593367"/>
            <a:ext cx="11360800" cy="763600"/>
          </a:xfrm>
          <a:prstGeom prst="rect">
            <a:avLst/>
          </a:prstGeom>
          <a:noFill/>
          <a:ln>
            <a:noFill/>
          </a:ln>
        </p:spPr>
        <p:txBody>
          <a:bodyPr spcFirstLastPara="1" wrap="square" lIns="68575" tIns="68575" rIns="68575" bIns="68575" anchor="t" anchorCtr="0">
            <a:noAutofit/>
          </a:bodyPr>
          <a:lstStyle>
            <a:lvl1pPr marL="0" marR="0" lvl="0" indent="0" algn="l" rtl="0">
              <a:lnSpc>
                <a:spcPct val="90000"/>
              </a:lnSpc>
              <a:spcBef>
                <a:spcPts val="0"/>
              </a:spcBef>
              <a:spcAft>
                <a:spcPts val="0"/>
              </a:spcAft>
              <a:buClr>
                <a:srgbClr val="344A67"/>
              </a:buClr>
              <a:buSzPts val="2800"/>
              <a:buFont typeface="Arial"/>
              <a:buNone/>
              <a:defRPr sz="3733" b="0" i="0" u="none" strike="noStrike" cap="none">
                <a:solidFill>
                  <a:srgbClr val="344A67"/>
                </a:solidFill>
                <a:latin typeface="Arial"/>
                <a:ea typeface="Arial"/>
                <a:cs typeface="Arial"/>
                <a:sym typeface="Arial"/>
              </a:defRPr>
            </a:lvl1pPr>
            <a:lvl2pPr lvl="1" indent="0" rtl="0">
              <a:spcBef>
                <a:spcPts val="0"/>
              </a:spcBef>
              <a:spcAft>
                <a:spcPts val="0"/>
              </a:spcAft>
              <a:buSzPts val="2800"/>
              <a:buNone/>
              <a:defRPr sz="3733"/>
            </a:lvl2pPr>
            <a:lvl3pPr lvl="2" indent="0" rtl="0">
              <a:spcBef>
                <a:spcPts val="0"/>
              </a:spcBef>
              <a:spcAft>
                <a:spcPts val="0"/>
              </a:spcAft>
              <a:buSzPts val="2800"/>
              <a:buNone/>
              <a:defRPr sz="3733"/>
            </a:lvl3pPr>
            <a:lvl4pPr lvl="3" indent="0" rtl="0">
              <a:spcBef>
                <a:spcPts val="0"/>
              </a:spcBef>
              <a:spcAft>
                <a:spcPts val="0"/>
              </a:spcAft>
              <a:buSzPts val="2800"/>
              <a:buNone/>
              <a:defRPr sz="3733"/>
            </a:lvl4pPr>
            <a:lvl5pPr lvl="4" indent="0" rtl="0">
              <a:spcBef>
                <a:spcPts val="0"/>
              </a:spcBef>
              <a:spcAft>
                <a:spcPts val="0"/>
              </a:spcAft>
              <a:buSzPts val="2800"/>
              <a:buNone/>
              <a:defRPr sz="3733"/>
            </a:lvl5pPr>
            <a:lvl6pPr lvl="5" indent="0" rtl="0">
              <a:spcBef>
                <a:spcPts val="0"/>
              </a:spcBef>
              <a:spcAft>
                <a:spcPts val="0"/>
              </a:spcAft>
              <a:buSzPts val="2800"/>
              <a:buNone/>
              <a:defRPr sz="3733"/>
            </a:lvl6pPr>
            <a:lvl7pPr lvl="6" indent="0" rtl="0">
              <a:spcBef>
                <a:spcPts val="0"/>
              </a:spcBef>
              <a:spcAft>
                <a:spcPts val="0"/>
              </a:spcAft>
              <a:buSzPts val="2800"/>
              <a:buNone/>
              <a:defRPr sz="3733"/>
            </a:lvl7pPr>
            <a:lvl8pPr lvl="7" indent="0" rtl="0">
              <a:spcBef>
                <a:spcPts val="0"/>
              </a:spcBef>
              <a:spcAft>
                <a:spcPts val="0"/>
              </a:spcAft>
              <a:buSzPts val="2800"/>
              <a:buNone/>
              <a:defRPr sz="3733"/>
            </a:lvl8pPr>
            <a:lvl9pPr lvl="8" indent="0" rtl="0">
              <a:spcBef>
                <a:spcPts val="0"/>
              </a:spcBef>
              <a:spcAft>
                <a:spcPts val="0"/>
              </a:spcAft>
              <a:buSzPts val="2800"/>
              <a:buNone/>
              <a:defRPr sz="3733"/>
            </a:lvl9pPr>
          </a:lstStyle>
          <a:p>
            <a:endParaRPr/>
          </a:p>
        </p:txBody>
      </p:sp>
      <p:sp>
        <p:nvSpPr>
          <p:cNvPr id="63" name="Google Shape;63;p15"/>
          <p:cNvSpPr txBox="1">
            <a:spLocks noGrp="1"/>
          </p:cNvSpPr>
          <p:nvPr>
            <p:ph type="body" idx="1"/>
          </p:nvPr>
        </p:nvSpPr>
        <p:spPr>
          <a:xfrm>
            <a:off x="415600" y="1536633"/>
            <a:ext cx="11360800" cy="4555200"/>
          </a:xfrm>
          <a:prstGeom prst="rect">
            <a:avLst/>
          </a:prstGeom>
          <a:noFill/>
          <a:ln>
            <a:noFill/>
          </a:ln>
        </p:spPr>
        <p:txBody>
          <a:bodyPr spcFirstLastPara="1" wrap="square" lIns="68575" tIns="68575" rIns="68575" bIns="68575" anchor="t" anchorCtr="0">
            <a:noAutofit/>
          </a:bodyPr>
          <a:lstStyle>
            <a:lvl1pPr marL="609585" marR="0" lvl="0" indent="-482588" algn="l" rtl="0">
              <a:lnSpc>
                <a:spcPct val="90000"/>
              </a:lnSpc>
              <a:spcBef>
                <a:spcPts val="0"/>
              </a:spcBef>
              <a:spcAft>
                <a:spcPts val="0"/>
              </a:spcAft>
              <a:buClr>
                <a:schemeClr val="dk1"/>
              </a:buClr>
              <a:buSzPts val="2100"/>
              <a:buFont typeface="Arial"/>
              <a:buChar char="•"/>
              <a:defRPr sz="2800" b="0" i="0" u="none" strike="noStrike" cap="none">
                <a:solidFill>
                  <a:schemeClr val="dk1"/>
                </a:solidFill>
                <a:latin typeface="Arial"/>
                <a:ea typeface="Arial"/>
                <a:cs typeface="Arial"/>
                <a:sym typeface="Arial"/>
              </a:defRPr>
            </a:lvl1pPr>
            <a:lvl2pPr marL="1219170" marR="0" lvl="1" indent="-457189" algn="l" rtl="0">
              <a:lnSpc>
                <a:spcPct val="90000"/>
              </a:lnSpc>
              <a:spcBef>
                <a:spcPts val="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828754" marR="0" lvl="2" indent="-431789" algn="l" rtl="0">
              <a:lnSpc>
                <a:spcPct val="90000"/>
              </a:lnSpc>
              <a:spcBef>
                <a:spcPts val="0"/>
              </a:spcBef>
              <a:spcAft>
                <a:spcPts val="0"/>
              </a:spcAft>
              <a:buClr>
                <a:schemeClr val="dk1"/>
              </a:buClr>
              <a:buSzPts val="1500"/>
              <a:buFont typeface="Arial"/>
              <a:buChar char="•"/>
              <a:defRPr sz="2000" b="0" i="0" u="none" strike="noStrike" cap="none">
                <a:solidFill>
                  <a:schemeClr val="dk1"/>
                </a:solidFill>
                <a:latin typeface="Arial"/>
                <a:ea typeface="Arial"/>
                <a:cs typeface="Arial"/>
                <a:sym typeface="Arial"/>
              </a:defRPr>
            </a:lvl3pPr>
            <a:lvl4pPr marL="2438339" marR="0" lvl="3"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4pPr>
            <a:lvl5pPr marL="3047924" marR="0" lvl="4"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5pPr>
            <a:lvl6pPr marL="3657509" marR="0" lvl="5"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6pPr>
            <a:lvl7pPr marL="4267093" marR="0" lvl="6"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7pPr>
            <a:lvl8pPr marL="4876678" marR="0" lvl="7"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8pPr>
            <a:lvl9pPr marL="5486263" marR="0" lvl="8" indent="-423323" algn="l" rtl="0">
              <a:lnSpc>
                <a:spcPct val="90000"/>
              </a:lnSpc>
              <a:spcBef>
                <a:spcPts val="0"/>
              </a:spcBef>
              <a:spcAft>
                <a:spcPts val="0"/>
              </a:spcAft>
              <a:buClr>
                <a:schemeClr val="dk1"/>
              </a:buClr>
              <a:buSzPts val="1400"/>
              <a:buFont typeface="Arial"/>
              <a:buChar char="•"/>
              <a:defRPr sz="1867" b="0" i="0" u="none" strike="noStrike" cap="none">
                <a:solidFill>
                  <a:schemeClr val="dk1"/>
                </a:solidFill>
                <a:latin typeface="Arial"/>
                <a:ea typeface="Arial"/>
                <a:cs typeface="Arial"/>
                <a:sym typeface="Arial"/>
              </a:defRPr>
            </a:lvl9pPr>
          </a:lstStyle>
          <a:p>
            <a:endParaRPr/>
          </a:p>
        </p:txBody>
      </p:sp>
      <p:sp>
        <p:nvSpPr>
          <p:cNvPr id="64" name="Google Shape;64;p15"/>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30522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BEB2DD-6928-194C-9611-F824600215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A31D42-9377-5D49-B16D-55E70E921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27BC9-ED45-C740-B371-D0B9D0CBA4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91858-9A73-0248-891C-3E7D7FF33B3B}" type="datetimeFigureOut">
              <a:rPr lang="en-US" smtClean="0"/>
              <a:t>9/22/2020</a:t>
            </a:fld>
            <a:endParaRPr lang="en-US"/>
          </a:p>
        </p:txBody>
      </p:sp>
      <p:sp>
        <p:nvSpPr>
          <p:cNvPr id="5" name="Footer Placeholder 4">
            <a:extLst>
              <a:ext uri="{FF2B5EF4-FFF2-40B4-BE49-F238E27FC236}">
                <a16:creationId xmlns:a16="http://schemas.microsoft.com/office/drawing/2014/main" id="{5E906C0F-2848-7F40-A4D4-2CDA13261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6879B4-FEF8-C043-B763-33B8F905CC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40D7A8-6D63-C149-8F68-964A96804369}" type="slidenum">
              <a:rPr lang="en-US" smtClean="0"/>
              <a:t>‹#›</a:t>
            </a:fld>
            <a:endParaRPr lang="en-US"/>
          </a:p>
        </p:txBody>
      </p:sp>
    </p:spTree>
    <p:extLst>
      <p:ext uri="{BB962C8B-B14F-4D97-AF65-F5344CB8AC3E}">
        <p14:creationId xmlns:p14="http://schemas.microsoft.com/office/powerpoint/2010/main" val="4271146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Jeanne.Behnke@nasa.gov/Christopher.S.Lynnes@nasa.go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 name="EARTH_CoreTheme.png" descr="EARTH_CoreTheme.png"/>
          <p:cNvPicPr>
            <a:picLocks noChangeAspect="1"/>
          </p:cNvPicPr>
          <p:nvPr/>
        </p:nvPicPr>
        <p:blipFill>
          <a:blip r:embed="rId3"/>
          <a:stretch>
            <a:fillRect/>
          </a:stretch>
        </p:blipFill>
        <p:spPr>
          <a:xfrm>
            <a:off x="-10281" y="-33262"/>
            <a:ext cx="12212562" cy="6924524"/>
          </a:xfrm>
          <a:prstGeom prst="rect">
            <a:avLst/>
          </a:prstGeom>
          <a:ln w="12700">
            <a:miter lim="400000"/>
          </a:ln>
        </p:spPr>
      </p:pic>
      <p:sp>
        <p:nvSpPr>
          <p:cNvPr id="2837" name="Earth Science Data and Information System (ESDIS) Project Update  SEDAC User Working Group Meeting June 6-7, 2019 - Washington, DC Francis Lindsay, Ph.D. ESDIS Project, NASA GSFC"/>
          <p:cNvSpPr txBox="1">
            <a:spLocks noGrp="1"/>
          </p:cNvSpPr>
          <p:nvPr>
            <p:ph type="title" idx="4294967295"/>
          </p:nvPr>
        </p:nvSpPr>
        <p:spPr>
          <a:xfrm>
            <a:off x="313996" y="3429000"/>
            <a:ext cx="6652518" cy="2942646"/>
          </a:xfrm>
          <a:prstGeom prst="rect">
            <a:avLst/>
          </a:prstGeom>
          <a:effectLst>
            <a:outerShdw blurRad="101600" dist="25400" dir="5400000" rotWithShape="0">
              <a:srgbClr val="000000">
                <a:alpha val="75000"/>
              </a:srgbClr>
            </a:outerShdw>
          </a:effectLst>
        </p:spPr>
        <p:txBody>
          <a:bodyPr anchor="t">
            <a:normAutofit fontScale="90000"/>
          </a:bodyPr>
          <a:lstStyle/>
          <a:p>
            <a:pPr defTabSz="304585">
              <a:defRPr sz="2360" b="1">
                <a:solidFill>
                  <a:srgbClr val="FFFFFF"/>
                </a:solidFill>
                <a:latin typeface="Dosis"/>
                <a:ea typeface="Dosis"/>
                <a:cs typeface="Dosis"/>
                <a:sym typeface="Dosis"/>
              </a:defRPr>
            </a:pPr>
            <a:r>
              <a:rPr lang="en-US" sz="2680" dirty="0"/>
              <a:t>World Data Systems Forum</a:t>
            </a:r>
            <a:br>
              <a:rPr lang="en-US" sz="2680" dirty="0"/>
            </a:br>
            <a:r>
              <a:rPr lang="en-US" sz="2680" dirty="0"/>
              <a:t/>
            </a:r>
            <a:br>
              <a:rPr lang="en-US" sz="2680" dirty="0"/>
            </a:br>
            <a:r>
              <a:rPr sz="2680" dirty="0"/>
              <a:t>Earth Science Data and Information System (</a:t>
            </a:r>
            <a:r>
              <a:rPr sz="2680" dirty="0">
                <a:solidFill>
                  <a:schemeClr val="bg1"/>
                </a:solidFill>
              </a:rPr>
              <a:t>ESDIS</a:t>
            </a:r>
            <a:r>
              <a:rPr sz="2680" dirty="0"/>
              <a:t>) Project Update</a:t>
            </a:r>
            <a:r>
              <a:rPr dirty="0"/>
              <a:t/>
            </a:r>
            <a:br>
              <a:rPr dirty="0"/>
            </a:br>
            <a:r>
              <a:rPr dirty="0"/>
              <a:t/>
            </a:r>
            <a:br>
              <a:rPr dirty="0"/>
            </a:br>
            <a:r>
              <a:rPr lang="en-US" b="0" dirty="0"/>
              <a:t>Jeanne Behnke &amp; Chris </a:t>
            </a:r>
            <a:r>
              <a:rPr lang="en-US" b="0" dirty="0" err="1"/>
              <a:t>Lynnes</a:t>
            </a:r>
            <a:r>
              <a:rPr lang="en-US" b="0" dirty="0"/>
              <a:t/>
            </a:r>
            <a:br>
              <a:rPr lang="en-US" b="0" dirty="0"/>
            </a:br>
            <a:r>
              <a:rPr lang="en-US" b="0" dirty="0">
                <a:hlinkClick r:id="rId4"/>
              </a:rPr>
              <a:t>Jeanne.Behnke@nasa.gov/Christopher.S.Lynnes@nasa.gov</a:t>
            </a:r>
            <a:r>
              <a:rPr lang="en-US" b="0" dirty="0"/>
              <a:t/>
            </a:r>
            <a:br>
              <a:rPr lang="en-US" b="0" dirty="0"/>
            </a:br>
            <a:r>
              <a:rPr lang="en-US" b="0" dirty="0"/>
              <a:t>https://</a:t>
            </a:r>
            <a:r>
              <a:rPr lang="en-US" b="0" dirty="0" err="1"/>
              <a:t>earthdata.nasa.gov</a:t>
            </a:r>
            <a:r>
              <a:rPr b="0" dirty="0"/>
              <a:t/>
            </a:r>
            <a:br>
              <a:rPr b="0" dirty="0"/>
            </a:br>
            <a:r>
              <a:rPr sz="2160" dirty="0"/>
              <a:t>ESDIS Project, NASA GSFC</a:t>
            </a:r>
            <a:r>
              <a:rPr lang="en-US" sz="2160" dirty="0"/>
              <a:t/>
            </a:r>
            <a:br>
              <a:rPr lang="en-US" sz="2160" dirty="0"/>
            </a:br>
            <a:r>
              <a:rPr lang="en-US" sz="2160" dirty="0"/>
              <a:t>September 2020</a:t>
            </a:r>
            <a:r>
              <a:rPr b="0" dirty="0"/>
              <a:t/>
            </a:r>
            <a:br>
              <a:rPr b="0" dirty="0"/>
            </a:br>
            <a:endParaRPr b="0" dirty="0"/>
          </a:p>
        </p:txBody>
      </p:sp>
    </p:spTree>
    <p:extLst>
      <p:ext uri="{BB962C8B-B14F-4D97-AF65-F5344CB8AC3E}">
        <p14:creationId xmlns:p14="http://schemas.microsoft.com/office/powerpoint/2010/main" val="3776645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title"/>
          </p:nvPr>
        </p:nvSpPr>
        <p:spPr>
          <a:xfrm>
            <a:off x="415600" y="186967"/>
            <a:ext cx="11360800" cy="763600"/>
          </a:xfrm>
          <a:prstGeom prst="rect">
            <a:avLst/>
          </a:prstGeom>
        </p:spPr>
        <p:txBody>
          <a:bodyPr spcFirstLastPara="1" vert="horz" wrap="square" lIns="91433" tIns="91433" rIns="91433" bIns="91433" rtlCol="0" anchor="t" anchorCtr="0">
            <a:noAutofit/>
          </a:bodyPr>
          <a:lstStyle/>
          <a:p>
            <a:r>
              <a:rPr lang="en"/>
              <a:t>EOSDIS Distributed Active Archive Centers</a:t>
            </a:r>
            <a:endParaRPr/>
          </a:p>
        </p:txBody>
      </p:sp>
      <p:sp>
        <p:nvSpPr>
          <p:cNvPr id="174" name="Google Shape;174;p28"/>
          <p:cNvSpPr txBox="1"/>
          <p:nvPr/>
        </p:nvSpPr>
        <p:spPr>
          <a:xfrm>
            <a:off x="110900" y="4222633"/>
            <a:ext cx="6618000" cy="2460400"/>
          </a:xfrm>
          <a:prstGeom prst="rect">
            <a:avLst/>
          </a:prstGeom>
          <a:noFill/>
          <a:ln>
            <a:noFill/>
          </a:ln>
        </p:spPr>
        <p:txBody>
          <a:bodyPr spcFirstLastPara="1" wrap="square" lIns="121900" tIns="121900" rIns="121900" bIns="121900" anchor="t" anchorCtr="0">
            <a:noAutofit/>
          </a:bodyPr>
          <a:lstStyle/>
          <a:p>
            <a:r>
              <a:rPr lang="en" sz="1333">
                <a:solidFill>
                  <a:srgbClr val="999999"/>
                </a:solidFill>
              </a:rPr>
              <a:t>ASF: Alaska Satellite Facility</a:t>
            </a:r>
            <a:endParaRPr sz="1333">
              <a:solidFill>
                <a:srgbClr val="999999"/>
              </a:solidFill>
            </a:endParaRPr>
          </a:p>
          <a:p>
            <a:r>
              <a:rPr lang="en" sz="1333">
                <a:solidFill>
                  <a:srgbClr val="999999"/>
                </a:solidFill>
              </a:rPr>
              <a:t>LP: Land Processes</a:t>
            </a:r>
            <a:endParaRPr sz="1333">
              <a:solidFill>
                <a:srgbClr val="999999"/>
              </a:solidFill>
            </a:endParaRPr>
          </a:p>
          <a:p>
            <a:r>
              <a:rPr lang="en" sz="1333">
                <a:solidFill>
                  <a:srgbClr val="999999"/>
                </a:solidFill>
              </a:rPr>
              <a:t>PO: Physical Oceanography</a:t>
            </a:r>
            <a:endParaRPr sz="1333">
              <a:solidFill>
                <a:srgbClr val="999999"/>
              </a:solidFill>
            </a:endParaRPr>
          </a:p>
          <a:p>
            <a:r>
              <a:rPr lang="en" sz="1333">
                <a:solidFill>
                  <a:srgbClr val="999999"/>
                </a:solidFill>
              </a:rPr>
              <a:t>OB: Ocean Biology</a:t>
            </a:r>
            <a:endParaRPr sz="1333">
              <a:solidFill>
                <a:srgbClr val="999999"/>
              </a:solidFill>
            </a:endParaRPr>
          </a:p>
          <a:p>
            <a:r>
              <a:rPr lang="en" sz="1333">
                <a:solidFill>
                  <a:srgbClr val="999999"/>
                </a:solidFill>
              </a:rPr>
              <a:t>ORNL: Oak Ridge National Laboratory</a:t>
            </a:r>
            <a:endParaRPr sz="1333">
              <a:solidFill>
                <a:srgbClr val="999999"/>
              </a:solidFill>
            </a:endParaRPr>
          </a:p>
          <a:p>
            <a:r>
              <a:rPr lang="en" sz="1333">
                <a:solidFill>
                  <a:srgbClr val="999999"/>
                </a:solidFill>
              </a:rPr>
              <a:t>NSIDC: National Snow and Ice Data Center</a:t>
            </a:r>
            <a:endParaRPr sz="1333">
              <a:solidFill>
                <a:srgbClr val="999999"/>
              </a:solidFill>
            </a:endParaRPr>
          </a:p>
          <a:p>
            <a:r>
              <a:rPr lang="en" sz="1333">
                <a:solidFill>
                  <a:srgbClr val="999999"/>
                </a:solidFill>
              </a:rPr>
              <a:t>GHRC: Global Hydrology Research Center</a:t>
            </a:r>
            <a:endParaRPr sz="1333">
              <a:solidFill>
                <a:srgbClr val="999999"/>
              </a:solidFill>
            </a:endParaRPr>
          </a:p>
          <a:p>
            <a:r>
              <a:rPr lang="en" sz="1333">
                <a:solidFill>
                  <a:srgbClr val="999999"/>
                </a:solidFill>
              </a:rPr>
              <a:t>ASDC: Atmospheric Science Data Center</a:t>
            </a:r>
            <a:endParaRPr sz="1333">
              <a:solidFill>
                <a:srgbClr val="999999"/>
              </a:solidFill>
            </a:endParaRPr>
          </a:p>
          <a:p>
            <a:r>
              <a:rPr lang="en" sz="1333">
                <a:solidFill>
                  <a:srgbClr val="999999"/>
                </a:solidFill>
              </a:rPr>
              <a:t>CDDIS: Crustal Dynamics Data and Information System</a:t>
            </a:r>
            <a:endParaRPr sz="1333">
              <a:solidFill>
                <a:srgbClr val="999999"/>
              </a:solidFill>
            </a:endParaRPr>
          </a:p>
          <a:p>
            <a:r>
              <a:rPr lang="en" sz="1333">
                <a:solidFill>
                  <a:srgbClr val="999999"/>
                </a:solidFill>
              </a:rPr>
              <a:t>SEDAC: Socio-Economic Data and Applications Center</a:t>
            </a:r>
            <a:endParaRPr sz="1333">
              <a:solidFill>
                <a:srgbClr val="999999"/>
              </a:solidFill>
            </a:endParaRPr>
          </a:p>
          <a:p>
            <a:r>
              <a:rPr lang="en" sz="1333">
                <a:solidFill>
                  <a:srgbClr val="999999"/>
                </a:solidFill>
              </a:rPr>
              <a:t>LAADS: Level 1 and Atmosphere Archive and DIstribution System</a:t>
            </a:r>
            <a:endParaRPr sz="1333">
              <a:solidFill>
                <a:srgbClr val="999999"/>
              </a:solidFill>
            </a:endParaRPr>
          </a:p>
          <a:p>
            <a:r>
              <a:rPr lang="en" sz="1333">
                <a:solidFill>
                  <a:srgbClr val="999999"/>
                </a:solidFill>
              </a:rPr>
              <a:t>GES DISC: Goddard Earth Sciences Data and Informations Services Center</a:t>
            </a:r>
            <a:endParaRPr sz="1333">
              <a:solidFill>
                <a:srgbClr val="999999"/>
              </a:solidFill>
            </a:endParaRPr>
          </a:p>
          <a:p>
            <a:endParaRPr sz="1333">
              <a:solidFill>
                <a:srgbClr val="999999"/>
              </a:solidFill>
            </a:endParaRPr>
          </a:p>
          <a:p>
            <a:endParaRPr sz="1333">
              <a:solidFill>
                <a:srgbClr val="999999"/>
              </a:solidFill>
            </a:endParaRPr>
          </a:p>
        </p:txBody>
      </p:sp>
      <p:sp>
        <p:nvSpPr>
          <p:cNvPr id="175" name="Google Shape;175;p28"/>
          <p:cNvSpPr/>
          <p:nvPr/>
        </p:nvSpPr>
        <p:spPr>
          <a:xfrm>
            <a:off x="3338119" y="2767999"/>
            <a:ext cx="968800" cy="1556800"/>
          </a:xfrm>
          <a:custGeom>
            <a:avLst/>
            <a:gdLst/>
            <a:ahLst/>
            <a:cxnLst/>
            <a:rect l="l" t="t" r="r" b="b"/>
            <a:pathLst>
              <a:path w="120000" h="120000" extrusionOk="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3D85C6"/>
          </a:solidFill>
          <a:ln w="9525" cap="flat" cmpd="sng">
            <a:solidFill>
              <a:srgbClr val="9FC5E8"/>
            </a:solidFill>
            <a:prstDash val="solid"/>
            <a:round/>
            <a:headEnd type="none" w="sm" len="sm"/>
            <a:tailEnd type="none" w="sm" len="sm"/>
          </a:ln>
        </p:spPr>
      </p:sp>
      <p:sp>
        <p:nvSpPr>
          <p:cNvPr id="176" name="Google Shape;176;p28"/>
          <p:cNvSpPr/>
          <p:nvPr/>
        </p:nvSpPr>
        <p:spPr>
          <a:xfrm>
            <a:off x="10054512" y="2554164"/>
            <a:ext cx="521600" cy="284800"/>
          </a:xfrm>
          <a:custGeom>
            <a:avLst/>
            <a:gdLst/>
            <a:ahLst/>
            <a:cxnLst/>
            <a:rect l="l" t="t" r="r" b="b"/>
            <a:pathLst>
              <a:path w="120000" h="120000" extrusionOk="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3D85C6"/>
          </a:solidFill>
          <a:ln w="9525" cap="flat" cmpd="sng">
            <a:solidFill>
              <a:srgbClr val="9FC5E8"/>
            </a:solidFill>
            <a:prstDash val="solid"/>
            <a:round/>
            <a:headEnd type="none" w="sm" len="sm"/>
            <a:tailEnd type="none" w="sm" len="sm"/>
          </a:ln>
        </p:spPr>
      </p:sp>
      <p:sp>
        <p:nvSpPr>
          <p:cNvPr id="177" name="Google Shape;177;p28"/>
          <p:cNvSpPr/>
          <p:nvPr/>
        </p:nvSpPr>
        <p:spPr>
          <a:xfrm>
            <a:off x="4699192" y="2448641"/>
            <a:ext cx="1067200" cy="913600"/>
          </a:xfrm>
          <a:custGeom>
            <a:avLst/>
            <a:gdLst/>
            <a:ahLst/>
            <a:cxnLst/>
            <a:rect l="l" t="t" r="r" b="b"/>
            <a:pathLst>
              <a:path w="120000" h="120000" extrusionOk="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3D85C6"/>
          </a:solidFill>
          <a:ln w="9525" cap="flat" cmpd="sng">
            <a:solidFill>
              <a:srgbClr val="9FC5E8"/>
            </a:solidFill>
            <a:prstDash val="solid"/>
            <a:round/>
            <a:headEnd type="none" w="sm" len="sm"/>
            <a:tailEnd type="none" w="sm" len="sm"/>
          </a:ln>
        </p:spPr>
      </p:sp>
      <p:sp>
        <p:nvSpPr>
          <p:cNvPr id="178" name="Google Shape;178;p28"/>
          <p:cNvSpPr/>
          <p:nvPr/>
        </p:nvSpPr>
        <p:spPr>
          <a:xfrm>
            <a:off x="4730601" y="4072064"/>
            <a:ext cx="1066800" cy="1146400"/>
          </a:xfrm>
          <a:custGeom>
            <a:avLst/>
            <a:gdLst/>
            <a:ahLst/>
            <a:cxnLst/>
            <a:rect l="l" t="t" r="r" b="b"/>
            <a:pathLst>
              <a:path w="120000" h="120000" extrusionOk="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3D85C6"/>
          </a:solidFill>
          <a:ln w="9525" cap="flat" cmpd="sng">
            <a:solidFill>
              <a:srgbClr val="9FC5E8"/>
            </a:solidFill>
            <a:prstDash val="solid"/>
            <a:round/>
            <a:headEnd type="none" w="sm" len="sm"/>
            <a:tailEnd type="none" w="sm" len="sm"/>
          </a:ln>
        </p:spPr>
      </p:sp>
      <p:sp>
        <p:nvSpPr>
          <p:cNvPr id="179" name="Google Shape;179;p28"/>
          <p:cNvSpPr/>
          <p:nvPr/>
        </p:nvSpPr>
        <p:spPr>
          <a:xfrm>
            <a:off x="5947584" y="3593104"/>
            <a:ext cx="1132400" cy="623600"/>
          </a:xfrm>
          <a:custGeom>
            <a:avLst/>
            <a:gdLst/>
            <a:ahLst/>
            <a:cxnLst/>
            <a:rect l="l" t="t" r="r" b="b"/>
            <a:pathLst>
              <a:path w="120000" h="120000" extrusionOk="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3D85C6"/>
          </a:solidFill>
          <a:ln w="9525" cap="flat" cmpd="sng">
            <a:solidFill>
              <a:srgbClr val="9FC5E8"/>
            </a:solidFill>
            <a:prstDash val="solid"/>
            <a:round/>
            <a:headEnd type="none" w="sm" len="sm"/>
            <a:tailEnd type="none" w="sm" len="sm"/>
          </a:ln>
        </p:spPr>
      </p:sp>
      <p:sp>
        <p:nvSpPr>
          <p:cNvPr id="180" name="Google Shape;180;p28"/>
          <p:cNvSpPr/>
          <p:nvPr/>
        </p:nvSpPr>
        <p:spPr>
          <a:xfrm>
            <a:off x="6786389" y="2895668"/>
            <a:ext cx="918400" cy="620800"/>
          </a:xfrm>
          <a:custGeom>
            <a:avLst/>
            <a:gdLst/>
            <a:ahLst/>
            <a:cxnLst/>
            <a:rect l="l" t="t" r="r" b="b"/>
            <a:pathLst>
              <a:path w="120000" h="120000" extrusionOk="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3D85C6"/>
          </a:solidFill>
          <a:ln w="9525" cap="flat" cmpd="sng">
            <a:solidFill>
              <a:srgbClr val="9FC5E8"/>
            </a:solidFill>
            <a:prstDash val="solid"/>
            <a:round/>
            <a:headEnd type="none" w="sm" len="sm"/>
            <a:tailEnd type="none" w="sm" len="sm"/>
          </a:ln>
        </p:spPr>
      </p:sp>
      <p:sp>
        <p:nvSpPr>
          <p:cNvPr id="181" name="Google Shape;181;p28"/>
          <p:cNvSpPr/>
          <p:nvPr/>
        </p:nvSpPr>
        <p:spPr>
          <a:xfrm>
            <a:off x="7080331" y="4288079"/>
            <a:ext cx="763200" cy="719200"/>
          </a:xfrm>
          <a:custGeom>
            <a:avLst/>
            <a:gdLst/>
            <a:ahLst/>
            <a:cxnLst/>
            <a:rect l="l" t="t" r="r" b="b"/>
            <a:pathLst>
              <a:path w="120000" h="120000" extrusionOk="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3D85C6"/>
          </a:solidFill>
          <a:ln w="9525" cap="flat" cmpd="sng">
            <a:solidFill>
              <a:srgbClr val="9FC5E8"/>
            </a:solidFill>
            <a:prstDash val="solid"/>
            <a:round/>
            <a:headEnd type="none" w="sm" len="sm"/>
            <a:tailEnd type="none" w="sm" len="sm"/>
          </a:ln>
        </p:spPr>
      </p:sp>
      <p:sp>
        <p:nvSpPr>
          <p:cNvPr id="182" name="Google Shape;182;p28"/>
          <p:cNvSpPr/>
          <p:nvPr/>
        </p:nvSpPr>
        <p:spPr>
          <a:xfrm>
            <a:off x="8508811" y="4480800"/>
            <a:ext cx="830400" cy="889200"/>
          </a:xfrm>
          <a:custGeom>
            <a:avLst/>
            <a:gdLst/>
            <a:ahLst/>
            <a:cxnLst/>
            <a:rect l="l" t="t" r="r" b="b"/>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3D85C6"/>
          </a:solidFill>
          <a:ln w="9525" cap="flat" cmpd="sng">
            <a:solidFill>
              <a:srgbClr val="9FC5E8"/>
            </a:solidFill>
            <a:prstDash val="solid"/>
            <a:round/>
            <a:headEnd type="none" w="sm" len="sm"/>
            <a:tailEnd type="none" w="sm" len="sm"/>
          </a:ln>
        </p:spPr>
      </p:sp>
      <p:sp>
        <p:nvSpPr>
          <p:cNvPr id="183" name="Google Shape;183;p28"/>
          <p:cNvSpPr/>
          <p:nvPr/>
        </p:nvSpPr>
        <p:spPr>
          <a:xfrm>
            <a:off x="8083433" y="3170873"/>
            <a:ext cx="456400" cy="822800"/>
          </a:xfrm>
          <a:custGeom>
            <a:avLst/>
            <a:gdLst/>
            <a:ahLst/>
            <a:cxnLst/>
            <a:rect l="l" t="t" r="r" b="b"/>
            <a:pathLst>
              <a:path w="120000" h="120000" extrusionOk="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3D85C6"/>
          </a:solidFill>
          <a:ln w="9525" cap="flat" cmpd="sng">
            <a:solidFill>
              <a:srgbClr val="9FC5E8"/>
            </a:solidFill>
            <a:prstDash val="solid"/>
            <a:round/>
            <a:headEnd type="none" w="sm" len="sm"/>
            <a:tailEnd type="none" w="sm" len="sm"/>
          </a:ln>
        </p:spPr>
      </p:sp>
      <p:sp>
        <p:nvSpPr>
          <p:cNvPr id="184" name="Google Shape;184;p28"/>
          <p:cNvSpPr/>
          <p:nvPr/>
        </p:nvSpPr>
        <p:spPr>
          <a:xfrm>
            <a:off x="9079960" y="2881559"/>
            <a:ext cx="882800" cy="598400"/>
          </a:xfrm>
          <a:custGeom>
            <a:avLst/>
            <a:gdLst/>
            <a:ahLst/>
            <a:cxnLst/>
            <a:rect l="l" t="t" r="r" b="b"/>
            <a:pathLst>
              <a:path w="120000" h="120000" extrusionOk="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3D85C6"/>
          </a:solidFill>
          <a:ln w="9525" cap="flat" cmpd="sng">
            <a:solidFill>
              <a:srgbClr val="9FC5E8"/>
            </a:solidFill>
            <a:prstDash val="solid"/>
            <a:round/>
            <a:headEnd type="none" w="sm" len="sm"/>
            <a:tailEnd type="none" w="sm" len="sm"/>
          </a:ln>
        </p:spPr>
      </p:sp>
      <p:sp>
        <p:nvSpPr>
          <p:cNvPr id="185" name="Google Shape;185;p28"/>
          <p:cNvSpPr/>
          <p:nvPr/>
        </p:nvSpPr>
        <p:spPr>
          <a:xfrm>
            <a:off x="3158892" y="1323861"/>
            <a:ext cx="1029200" cy="769600"/>
          </a:xfrm>
          <a:custGeom>
            <a:avLst/>
            <a:gdLst/>
            <a:ahLst/>
            <a:cxnLst/>
            <a:rect l="l" t="t" r="r" b="b"/>
            <a:pathLst>
              <a:path w="120000" h="120000" extrusionOk="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3D85C6"/>
          </a:solidFill>
          <a:ln w="9525" cap="flat" cmpd="sng">
            <a:solidFill>
              <a:srgbClr val="9FC5E8"/>
            </a:solidFill>
            <a:prstDash val="solid"/>
            <a:round/>
            <a:headEnd type="none" w="sm" len="sm"/>
            <a:tailEnd type="none" w="sm" len="sm"/>
          </a:ln>
        </p:spPr>
      </p:sp>
      <p:sp>
        <p:nvSpPr>
          <p:cNvPr id="186" name="Google Shape;186;p28"/>
          <p:cNvSpPr/>
          <p:nvPr/>
        </p:nvSpPr>
        <p:spPr>
          <a:xfrm>
            <a:off x="5791655" y="1779691"/>
            <a:ext cx="1002400" cy="644800"/>
          </a:xfrm>
          <a:custGeom>
            <a:avLst/>
            <a:gdLst/>
            <a:ahLst/>
            <a:cxnLst/>
            <a:rect l="l" t="t" r="r" b="b"/>
            <a:pathLst>
              <a:path w="120000" h="120000" extrusionOk="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3D85C6"/>
          </a:solidFill>
          <a:ln w="9525" cap="flat" cmpd="sng">
            <a:solidFill>
              <a:srgbClr val="9FC5E8"/>
            </a:solidFill>
            <a:prstDash val="solid"/>
            <a:round/>
            <a:headEnd type="none" w="sm" len="sm"/>
            <a:tailEnd type="none" w="sm" len="sm"/>
          </a:ln>
        </p:spPr>
      </p:sp>
      <p:sp>
        <p:nvSpPr>
          <p:cNvPr id="187" name="Google Shape;187;p28"/>
          <p:cNvSpPr/>
          <p:nvPr/>
        </p:nvSpPr>
        <p:spPr>
          <a:xfrm>
            <a:off x="9830345" y="3313684"/>
            <a:ext cx="164800" cy="270000"/>
          </a:xfrm>
          <a:custGeom>
            <a:avLst/>
            <a:gdLst/>
            <a:ahLst/>
            <a:cxnLst/>
            <a:rect l="l" t="t" r="r" b="b"/>
            <a:pathLst>
              <a:path w="120000" h="120000" extrusionOk="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3D85C6"/>
          </a:solidFill>
          <a:ln w="9525" cap="flat" cmpd="sng">
            <a:solidFill>
              <a:srgbClr val="9FC5E8"/>
            </a:solidFill>
            <a:prstDash val="solid"/>
            <a:round/>
            <a:headEnd type="none" w="sm" len="sm"/>
            <a:tailEnd type="none" w="sm" len="sm"/>
          </a:ln>
        </p:spPr>
      </p:sp>
      <p:sp>
        <p:nvSpPr>
          <p:cNvPr id="188" name="Google Shape;188;p28"/>
          <p:cNvSpPr/>
          <p:nvPr/>
        </p:nvSpPr>
        <p:spPr>
          <a:xfrm>
            <a:off x="3891980" y="1515581"/>
            <a:ext cx="913600" cy="1523200"/>
          </a:xfrm>
          <a:custGeom>
            <a:avLst/>
            <a:gdLst/>
            <a:ahLst/>
            <a:cxnLst/>
            <a:rect l="l" t="t" r="r" b="b"/>
            <a:pathLst>
              <a:path w="120000" h="120000" extrusionOk="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3D85C6"/>
          </a:solidFill>
          <a:ln w="9525" cap="flat" cmpd="sng">
            <a:solidFill>
              <a:srgbClr val="9FC5E8"/>
            </a:solidFill>
            <a:prstDash val="solid"/>
            <a:round/>
            <a:headEnd type="none" w="sm" len="sm"/>
            <a:tailEnd type="none" w="sm" len="sm"/>
          </a:ln>
        </p:spPr>
      </p:sp>
      <p:sp>
        <p:nvSpPr>
          <p:cNvPr id="189" name="Google Shape;189;p28"/>
          <p:cNvSpPr/>
          <p:nvPr/>
        </p:nvSpPr>
        <p:spPr>
          <a:xfrm>
            <a:off x="8259672" y="5276063"/>
            <a:ext cx="1393200" cy="1094000"/>
          </a:xfrm>
          <a:custGeom>
            <a:avLst/>
            <a:gdLst/>
            <a:ahLst/>
            <a:cxnLst/>
            <a:rect l="l" t="t" r="r" b="b"/>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3D85C6"/>
          </a:solidFill>
          <a:ln w="9525" cap="flat" cmpd="sng">
            <a:solidFill>
              <a:srgbClr val="9FC5E8"/>
            </a:solidFill>
            <a:prstDash val="solid"/>
            <a:round/>
            <a:headEnd type="none" w="sm" len="sm"/>
            <a:tailEnd type="none" w="sm" len="sm"/>
          </a:ln>
        </p:spPr>
      </p:sp>
      <p:sp>
        <p:nvSpPr>
          <p:cNvPr id="190" name="Google Shape;190;p28"/>
          <p:cNvSpPr/>
          <p:nvPr/>
        </p:nvSpPr>
        <p:spPr>
          <a:xfrm>
            <a:off x="6902893" y="3479227"/>
            <a:ext cx="1026000" cy="906800"/>
          </a:xfrm>
          <a:custGeom>
            <a:avLst/>
            <a:gdLst/>
            <a:ahLst/>
            <a:cxnLst/>
            <a:rect l="l" t="t" r="r" b="b"/>
            <a:pathLst>
              <a:path w="120000" h="120000" extrusionOk="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3D85C6"/>
          </a:solidFill>
          <a:ln w="9525" cap="flat" cmpd="sng">
            <a:solidFill>
              <a:srgbClr val="9FC5E8"/>
            </a:solidFill>
            <a:prstDash val="solid"/>
            <a:round/>
            <a:headEnd type="none" w="sm" len="sm"/>
            <a:tailEnd type="none" w="sm" len="sm"/>
          </a:ln>
        </p:spPr>
      </p:sp>
      <p:sp>
        <p:nvSpPr>
          <p:cNvPr id="191" name="Google Shape;191;p28"/>
          <p:cNvSpPr/>
          <p:nvPr/>
        </p:nvSpPr>
        <p:spPr>
          <a:xfrm>
            <a:off x="7293615" y="2203201"/>
            <a:ext cx="805200" cy="883600"/>
          </a:xfrm>
          <a:custGeom>
            <a:avLst/>
            <a:gdLst/>
            <a:ahLst/>
            <a:cxnLst/>
            <a:rect l="l" t="t" r="r" b="b"/>
            <a:pathLst>
              <a:path w="120000" h="120000" extrusionOk="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2F82C9"/>
          </a:solidFill>
          <a:ln w="12700" cap="flat" cmpd="sng">
            <a:solidFill>
              <a:srgbClr val="171717"/>
            </a:solidFill>
            <a:prstDash val="solid"/>
            <a:round/>
            <a:headEnd type="none" w="sm" len="sm"/>
            <a:tailEnd type="none" w="sm" len="sm"/>
          </a:ln>
        </p:spPr>
      </p:sp>
      <p:sp>
        <p:nvSpPr>
          <p:cNvPr id="192" name="Google Shape;192;p28"/>
          <p:cNvSpPr/>
          <p:nvPr/>
        </p:nvSpPr>
        <p:spPr>
          <a:xfrm>
            <a:off x="8861296" y="4400781"/>
            <a:ext cx="780000" cy="607200"/>
          </a:xfrm>
          <a:custGeom>
            <a:avLst/>
            <a:gdLst/>
            <a:ahLst/>
            <a:cxnLst/>
            <a:rect l="l" t="t" r="r" b="b"/>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3D85C6"/>
          </a:solidFill>
          <a:ln w="9525" cap="flat" cmpd="sng">
            <a:solidFill>
              <a:srgbClr val="9FC5E8"/>
            </a:solidFill>
            <a:prstDash val="solid"/>
            <a:round/>
            <a:headEnd type="none" w="sm" len="sm"/>
            <a:tailEnd type="none" w="sm" len="sm"/>
          </a:ln>
        </p:spPr>
      </p:sp>
      <p:sp>
        <p:nvSpPr>
          <p:cNvPr id="193" name="Google Shape;193;p28"/>
          <p:cNvSpPr/>
          <p:nvPr/>
        </p:nvSpPr>
        <p:spPr>
          <a:xfrm>
            <a:off x="8475352" y="3031759"/>
            <a:ext cx="646400" cy="753600"/>
          </a:xfrm>
          <a:custGeom>
            <a:avLst/>
            <a:gdLst/>
            <a:ahLst/>
            <a:cxnLst/>
            <a:rect l="l" t="t" r="r" b="b"/>
            <a:pathLst>
              <a:path w="120000" h="120000" extrusionOk="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3D85C6"/>
          </a:solidFill>
          <a:ln w="9525" cap="flat" cmpd="sng">
            <a:solidFill>
              <a:srgbClr val="9FC5E8"/>
            </a:solidFill>
            <a:prstDash val="solid"/>
            <a:round/>
            <a:headEnd type="none" w="sm" len="sm"/>
            <a:tailEnd type="none" w="sm" len="sm"/>
          </a:ln>
        </p:spPr>
      </p:sp>
      <p:sp>
        <p:nvSpPr>
          <p:cNvPr id="194" name="Google Shape;194;p28"/>
          <p:cNvSpPr/>
          <p:nvPr/>
        </p:nvSpPr>
        <p:spPr>
          <a:xfrm>
            <a:off x="5134472" y="4276433"/>
            <a:ext cx="2138800" cy="2164400"/>
          </a:xfrm>
          <a:custGeom>
            <a:avLst/>
            <a:gdLst/>
            <a:ahLst/>
            <a:cxnLst/>
            <a:rect l="l" t="t" r="r" b="b"/>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3D85C6"/>
          </a:solidFill>
          <a:ln w="9525" cap="flat" cmpd="sng">
            <a:solidFill>
              <a:srgbClr val="9FC5E8"/>
            </a:solidFill>
            <a:prstDash val="solid"/>
            <a:round/>
            <a:headEnd type="none" w="sm" len="sm"/>
            <a:tailEnd type="none" w="sm" len="sm"/>
          </a:ln>
        </p:spPr>
      </p:sp>
      <p:sp>
        <p:nvSpPr>
          <p:cNvPr id="195" name="Google Shape;195;p28"/>
          <p:cNvSpPr/>
          <p:nvPr/>
        </p:nvSpPr>
        <p:spPr>
          <a:xfrm>
            <a:off x="10292760" y="2743679"/>
            <a:ext cx="122000" cy="153600"/>
          </a:xfrm>
          <a:custGeom>
            <a:avLst/>
            <a:gdLst/>
            <a:ahLst/>
            <a:cxnLst/>
            <a:rect l="l" t="t" r="r" b="b"/>
            <a:pathLst>
              <a:path w="120000" h="120000" extrusionOk="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3D85C6"/>
          </a:solidFill>
          <a:ln w="9525" cap="flat" cmpd="sng">
            <a:solidFill>
              <a:srgbClr val="9FC5E8"/>
            </a:solidFill>
            <a:prstDash val="solid"/>
            <a:round/>
            <a:headEnd type="none" w="sm" len="sm"/>
            <a:tailEnd type="none" w="sm" len="sm"/>
          </a:ln>
        </p:spPr>
      </p:sp>
      <p:sp>
        <p:nvSpPr>
          <p:cNvPr id="196" name="Google Shape;196;p28"/>
          <p:cNvSpPr/>
          <p:nvPr/>
        </p:nvSpPr>
        <p:spPr>
          <a:xfrm>
            <a:off x="10228237" y="1597432"/>
            <a:ext cx="565200" cy="918800"/>
          </a:xfrm>
          <a:custGeom>
            <a:avLst/>
            <a:gdLst/>
            <a:ahLst/>
            <a:cxnLst/>
            <a:rect l="l" t="t" r="r" b="b"/>
            <a:pathLst>
              <a:path w="120000" h="120000" extrusionOk="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3D85C6"/>
          </a:solidFill>
          <a:ln w="9525" cap="flat" cmpd="sng">
            <a:solidFill>
              <a:srgbClr val="9FC5E8"/>
            </a:solidFill>
            <a:prstDash val="solid"/>
            <a:round/>
            <a:headEnd type="none" w="sm" len="sm"/>
            <a:tailEnd type="none" w="sm" len="sm"/>
          </a:ln>
        </p:spPr>
      </p:sp>
      <p:sp>
        <p:nvSpPr>
          <p:cNvPr id="197" name="Google Shape;197;p28"/>
          <p:cNvSpPr/>
          <p:nvPr/>
        </p:nvSpPr>
        <p:spPr>
          <a:xfrm>
            <a:off x="2881577" y="1812171"/>
            <a:ext cx="1233200" cy="1054800"/>
          </a:xfrm>
          <a:custGeom>
            <a:avLst/>
            <a:gdLst/>
            <a:ahLst/>
            <a:cxnLst/>
            <a:rect l="l" t="t" r="r" b="b"/>
            <a:pathLst>
              <a:path w="120000" h="120000" extrusionOk="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3D85C6"/>
          </a:solidFill>
          <a:ln w="9525" cap="flat" cmpd="sng">
            <a:solidFill>
              <a:srgbClr val="9FC5E8"/>
            </a:solidFill>
            <a:prstDash val="solid"/>
            <a:round/>
            <a:headEnd type="none" w="sm" len="sm"/>
            <a:tailEnd type="none" w="sm" len="sm"/>
          </a:ln>
        </p:spPr>
      </p:sp>
      <p:sp>
        <p:nvSpPr>
          <p:cNvPr id="198" name="Google Shape;198;p28"/>
          <p:cNvSpPr/>
          <p:nvPr/>
        </p:nvSpPr>
        <p:spPr>
          <a:xfrm>
            <a:off x="3834032" y="3948201"/>
            <a:ext cx="1044800" cy="1250800"/>
          </a:xfrm>
          <a:custGeom>
            <a:avLst/>
            <a:gdLst/>
            <a:ahLst/>
            <a:cxnLst/>
            <a:rect l="l" t="t" r="r" b="b"/>
            <a:pathLst>
              <a:path w="120000" h="120000" extrusionOk="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3D85C6"/>
          </a:solidFill>
          <a:ln w="9525" cap="flat" cmpd="sng">
            <a:solidFill>
              <a:srgbClr val="9FC5E8"/>
            </a:solidFill>
            <a:prstDash val="solid"/>
            <a:round/>
            <a:headEnd type="none" w="sm" len="sm"/>
            <a:tailEnd type="none" w="sm" len="sm"/>
          </a:ln>
        </p:spPr>
      </p:sp>
      <p:sp>
        <p:nvSpPr>
          <p:cNvPr id="199" name="Google Shape;199;p28"/>
          <p:cNvSpPr/>
          <p:nvPr/>
        </p:nvSpPr>
        <p:spPr>
          <a:xfrm>
            <a:off x="5704425" y="2965225"/>
            <a:ext cx="1264800" cy="644800"/>
          </a:xfrm>
          <a:custGeom>
            <a:avLst/>
            <a:gdLst/>
            <a:ahLst/>
            <a:cxnLst/>
            <a:rect l="l" t="t" r="r" b="b"/>
            <a:pathLst>
              <a:path w="120000" h="120000" extrusionOk="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3D85C6"/>
          </a:solidFill>
          <a:ln w="9525" cap="flat" cmpd="sng">
            <a:solidFill>
              <a:srgbClr val="9FC5E8"/>
            </a:solidFill>
            <a:prstDash val="solid"/>
            <a:round/>
            <a:headEnd type="none" w="sm" len="sm"/>
            <a:tailEnd type="none" w="sm" len="sm"/>
          </a:ln>
        </p:spPr>
      </p:sp>
      <p:grpSp>
        <p:nvGrpSpPr>
          <p:cNvPr id="200" name="Google Shape;200;p28"/>
          <p:cNvGrpSpPr/>
          <p:nvPr/>
        </p:nvGrpSpPr>
        <p:grpSpPr>
          <a:xfrm>
            <a:off x="7619432" y="2070355"/>
            <a:ext cx="1160453" cy="1124168"/>
            <a:chOff x="20078700" y="4262825"/>
            <a:chExt cx="4624550" cy="4348250"/>
          </a:xfrm>
        </p:grpSpPr>
        <p:sp>
          <p:nvSpPr>
            <p:cNvPr id="201" name="Google Shape;201;p28"/>
            <p:cNvSpPr/>
            <p:nvPr/>
          </p:nvSpPr>
          <p:spPr>
            <a:xfrm>
              <a:off x="22359950" y="5401075"/>
              <a:ext cx="2343300" cy="3210000"/>
            </a:xfrm>
            <a:custGeom>
              <a:avLst/>
              <a:gdLst/>
              <a:ahLst/>
              <a:cxnLst/>
              <a:rect l="l" t="t" r="r" b="b"/>
              <a:pathLst>
                <a:path w="120000" h="120000" extrusionOk="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3D85C6"/>
            </a:solidFill>
            <a:ln w="9525" cap="flat" cmpd="sng">
              <a:solidFill>
                <a:srgbClr val="9FC5E8"/>
              </a:solidFill>
              <a:prstDash val="solid"/>
              <a:round/>
              <a:headEnd type="none" w="sm" len="sm"/>
              <a:tailEnd type="none" w="sm" len="sm"/>
            </a:ln>
          </p:spPr>
        </p:sp>
        <p:sp>
          <p:nvSpPr>
            <p:cNvPr id="202" name="Google Shape;202;p28"/>
            <p:cNvSpPr/>
            <p:nvPr/>
          </p:nvSpPr>
          <p:spPr>
            <a:xfrm>
              <a:off x="20078700" y="4262825"/>
              <a:ext cx="3495600" cy="1833600"/>
            </a:xfrm>
            <a:custGeom>
              <a:avLst/>
              <a:gdLst/>
              <a:ahLst/>
              <a:cxnLst/>
              <a:rect l="l" t="t" r="r" b="b"/>
              <a:pathLst>
                <a:path w="120000" h="120000" extrusionOk="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3D85C6"/>
            </a:solidFill>
            <a:ln w="9525" cap="flat" cmpd="sng">
              <a:solidFill>
                <a:srgbClr val="9FC5E8"/>
              </a:solidFill>
              <a:prstDash val="solid"/>
              <a:round/>
              <a:headEnd type="none" w="sm" len="sm"/>
              <a:tailEnd type="none" w="sm" len="sm"/>
            </a:ln>
          </p:spPr>
        </p:sp>
      </p:grpSp>
      <p:sp>
        <p:nvSpPr>
          <p:cNvPr id="203" name="Google Shape;203;p28"/>
          <p:cNvSpPr/>
          <p:nvPr/>
        </p:nvSpPr>
        <p:spPr>
          <a:xfrm>
            <a:off x="7888663" y="3692875"/>
            <a:ext cx="1100000" cy="584000"/>
          </a:xfrm>
          <a:custGeom>
            <a:avLst/>
            <a:gdLst/>
            <a:ahLst/>
            <a:cxnLst/>
            <a:rect l="l" t="t" r="r" b="b"/>
            <a:pathLst>
              <a:path w="120000" h="120000" extrusionOk="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3D85C6"/>
          </a:solidFill>
          <a:ln w="9525" cap="flat" cmpd="sng">
            <a:solidFill>
              <a:srgbClr val="9FC5E8"/>
            </a:solidFill>
            <a:prstDash val="solid"/>
            <a:round/>
            <a:headEnd type="none" w="sm" len="sm"/>
            <a:tailEnd type="none" w="sm" len="sm"/>
          </a:ln>
        </p:spPr>
      </p:sp>
      <p:sp>
        <p:nvSpPr>
          <p:cNvPr id="204" name="Google Shape;204;p28"/>
          <p:cNvSpPr/>
          <p:nvPr/>
        </p:nvSpPr>
        <p:spPr>
          <a:xfrm>
            <a:off x="7594724" y="4565749"/>
            <a:ext cx="540000" cy="981600"/>
          </a:xfrm>
          <a:custGeom>
            <a:avLst/>
            <a:gdLst/>
            <a:ahLst/>
            <a:cxnLst/>
            <a:rect l="l" t="t" r="r" b="b"/>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3D85C6"/>
          </a:solidFill>
          <a:ln w="9525" cap="flat" cmpd="sng">
            <a:solidFill>
              <a:srgbClr val="9FC5E8"/>
            </a:solidFill>
            <a:prstDash val="solid"/>
            <a:round/>
            <a:headEnd type="none" w="sm" len="sm"/>
            <a:tailEnd type="none" w="sm" len="sm"/>
          </a:ln>
        </p:spPr>
      </p:sp>
      <p:sp>
        <p:nvSpPr>
          <p:cNvPr id="205" name="Google Shape;205;p28"/>
          <p:cNvSpPr/>
          <p:nvPr/>
        </p:nvSpPr>
        <p:spPr>
          <a:xfrm>
            <a:off x="8703572" y="3971112"/>
            <a:ext cx="1306800" cy="614400"/>
          </a:xfrm>
          <a:custGeom>
            <a:avLst/>
            <a:gdLst/>
            <a:ahLst/>
            <a:cxnLst/>
            <a:rect l="l" t="t" r="r" b="b"/>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3D85C6"/>
          </a:solidFill>
          <a:ln w="9525" cap="flat" cmpd="sng">
            <a:solidFill>
              <a:srgbClr val="9FC5E8"/>
            </a:solidFill>
            <a:prstDash val="solid"/>
            <a:round/>
            <a:headEnd type="none" w="sm" len="sm"/>
            <a:tailEnd type="none" w="sm" len="sm"/>
          </a:ln>
        </p:spPr>
      </p:sp>
      <p:sp>
        <p:nvSpPr>
          <p:cNvPr id="206" name="Google Shape;206;p28"/>
          <p:cNvSpPr/>
          <p:nvPr/>
        </p:nvSpPr>
        <p:spPr>
          <a:xfrm>
            <a:off x="10056176" y="2757211"/>
            <a:ext cx="265200" cy="268400"/>
          </a:xfrm>
          <a:custGeom>
            <a:avLst/>
            <a:gdLst/>
            <a:ahLst/>
            <a:cxnLst/>
            <a:rect l="l" t="t" r="r" b="b"/>
            <a:pathLst>
              <a:path w="120000" h="120000" extrusionOk="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3D85C6"/>
          </a:solidFill>
          <a:ln w="9525" cap="flat" cmpd="sng">
            <a:solidFill>
              <a:srgbClr val="9FC5E8"/>
            </a:solidFill>
            <a:prstDash val="solid"/>
            <a:round/>
            <a:headEnd type="none" w="sm" len="sm"/>
            <a:tailEnd type="none" w="sm" len="sm"/>
          </a:ln>
        </p:spPr>
      </p:sp>
      <p:sp>
        <p:nvSpPr>
          <p:cNvPr id="207" name="Google Shape;207;p28"/>
          <p:cNvSpPr/>
          <p:nvPr/>
        </p:nvSpPr>
        <p:spPr>
          <a:xfrm>
            <a:off x="10144804" y="2102913"/>
            <a:ext cx="248000" cy="540000"/>
          </a:xfrm>
          <a:custGeom>
            <a:avLst/>
            <a:gdLst/>
            <a:ahLst/>
            <a:cxnLst/>
            <a:rect l="l" t="t" r="r" b="b"/>
            <a:pathLst>
              <a:path w="120000" h="120000" extrusionOk="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3D85C6"/>
          </a:solidFill>
          <a:ln w="9525" cap="flat" cmpd="sng">
            <a:solidFill>
              <a:srgbClr val="9FC5E8"/>
            </a:solidFill>
            <a:prstDash val="solid"/>
            <a:round/>
            <a:headEnd type="none" w="sm" len="sm"/>
            <a:tailEnd type="none" w="sm" len="sm"/>
          </a:ln>
        </p:spPr>
      </p:sp>
      <p:sp>
        <p:nvSpPr>
          <p:cNvPr id="208" name="Google Shape;208;p28"/>
          <p:cNvSpPr/>
          <p:nvPr/>
        </p:nvSpPr>
        <p:spPr>
          <a:xfrm>
            <a:off x="4122421" y="2963888"/>
            <a:ext cx="862400" cy="1108000"/>
          </a:xfrm>
          <a:custGeom>
            <a:avLst/>
            <a:gdLst/>
            <a:ahLst/>
            <a:cxnLst/>
            <a:rect l="l" t="t" r="r" b="b"/>
            <a:pathLst>
              <a:path w="120000" h="120000" extrusionOk="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3D85C6"/>
          </a:solidFill>
          <a:ln w="9525" cap="flat" cmpd="sng">
            <a:solidFill>
              <a:srgbClr val="9FC5E8"/>
            </a:solidFill>
            <a:prstDash val="solid"/>
            <a:round/>
            <a:headEnd type="none" w="sm" len="sm"/>
            <a:tailEnd type="none" w="sm" len="sm"/>
          </a:ln>
        </p:spPr>
      </p:sp>
      <p:sp>
        <p:nvSpPr>
          <p:cNvPr id="209" name="Google Shape;209;p28"/>
          <p:cNvSpPr/>
          <p:nvPr/>
        </p:nvSpPr>
        <p:spPr>
          <a:xfrm>
            <a:off x="4266561" y="1543352"/>
            <a:ext cx="1570000" cy="1022000"/>
          </a:xfrm>
          <a:custGeom>
            <a:avLst/>
            <a:gdLst/>
            <a:ahLst/>
            <a:cxnLst/>
            <a:rect l="l" t="t" r="r" b="b"/>
            <a:pathLst>
              <a:path w="120000" h="120000" extrusionOk="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3D85C6"/>
          </a:solidFill>
          <a:ln w="9525" cap="flat" cmpd="sng">
            <a:solidFill>
              <a:srgbClr val="9FC5E8"/>
            </a:solidFill>
            <a:prstDash val="solid"/>
            <a:round/>
            <a:headEnd type="none" w="sm" len="sm"/>
            <a:tailEnd type="none" w="sm" len="sm"/>
          </a:ln>
        </p:spPr>
      </p:sp>
      <p:sp>
        <p:nvSpPr>
          <p:cNvPr id="210" name="Google Shape;210;p28"/>
          <p:cNvSpPr/>
          <p:nvPr/>
        </p:nvSpPr>
        <p:spPr>
          <a:xfrm>
            <a:off x="5797029" y="4178511"/>
            <a:ext cx="1316800" cy="717600"/>
          </a:xfrm>
          <a:custGeom>
            <a:avLst/>
            <a:gdLst/>
            <a:ahLst/>
            <a:cxnLst/>
            <a:rect l="l" t="t" r="r" b="b"/>
            <a:pathLst>
              <a:path w="120000" h="120000" extrusionOk="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3D85C6"/>
          </a:solidFill>
          <a:ln w="9525" cap="flat" cmpd="sng">
            <a:solidFill>
              <a:srgbClr val="9FC5E8"/>
            </a:solidFill>
            <a:prstDash val="solid"/>
            <a:round/>
            <a:headEnd type="none" w="sm" len="sm"/>
            <a:tailEnd type="none" w="sm" len="sm"/>
          </a:ln>
        </p:spPr>
      </p:sp>
      <p:sp>
        <p:nvSpPr>
          <p:cNvPr id="211" name="Google Shape;211;p28"/>
          <p:cNvSpPr/>
          <p:nvPr/>
        </p:nvSpPr>
        <p:spPr>
          <a:xfrm>
            <a:off x="6706932" y="1743991"/>
            <a:ext cx="1019200" cy="1168400"/>
          </a:xfrm>
          <a:custGeom>
            <a:avLst/>
            <a:gdLst/>
            <a:ahLst/>
            <a:cxnLst/>
            <a:rect l="l" t="t" r="r" b="b"/>
            <a:pathLst>
              <a:path w="120000" h="120000" extrusionOk="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3D85C6"/>
          </a:solidFill>
          <a:ln w="9525" cap="flat" cmpd="sng">
            <a:solidFill>
              <a:srgbClr val="9FC5E8"/>
            </a:solidFill>
            <a:prstDash val="solid"/>
            <a:round/>
            <a:headEnd type="none" w="sm" len="sm"/>
            <a:tailEnd type="none" w="sm" len="sm"/>
          </a:ln>
        </p:spPr>
      </p:sp>
      <p:sp>
        <p:nvSpPr>
          <p:cNvPr id="212" name="Google Shape;212;p28"/>
          <p:cNvSpPr/>
          <p:nvPr/>
        </p:nvSpPr>
        <p:spPr>
          <a:xfrm>
            <a:off x="7185479" y="4995984"/>
            <a:ext cx="870000" cy="786000"/>
          </a:xfrm>
          <a:custGeom>
            <a:avLst/>
            <a:gdLst/>
            <a:ahLst/>
            <a:cxnLst/>
            <a:rect l="l" t="t" r="r" b="b"/>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3D85C6"/>
          </a:solidFill>
          <a:ln w="9525" cap="flat" cmpd="sng">
            <a:solidFill>
              <a:srgbClr val="9FC5E8"/>
            </a:solidFill>
            <a:prstDash val="solid"/>
            <a:round/>
            <a:headEnd type="none" w="sm" len="sm"/>
            <a:tailEnd type="none" w="sm" len="sm"/>
          </a:ln>
        </p:spPr>
      </p:sp>
      <p:sp>
        <p:nvSpPr>
          <p:cNvPr id="213" name="Google Shape;213;p28"/>
          <p:cNvSpPr/>
          <p:nvPr/>
        </p:nvSpPr>
        <p:spPr>
          <a:xfrm>
            <a:off x="7521839" y="3064996"/>
            <a:ext cx="618800" cy="1115200"/>
          </a:xfrm>
          <a:custGeom>
            <a:avLst/>
            <a:gdLst/>
            <a:ahLst/>
            <a:cxnLst/>
            <a:rect l="l" t="t" r="r" b="b"/>
            <a:pathLst>
              <a:path w="120000" h="120000" extrusionOk="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3D85C6"/>
          </a:solidFill>
          <a:ln w="9525" cap="flat" cmpd="sng">
            <a:solidFill>
              <a:srgbClr val="9FC5E8"/>
            </a:solidFill>
            <a:prstDash val="solid"/>
            <a:round/>
            <a:headEnd type="none" w="sm" len="sm"/>
            <a:tailEnd type="none" w="sm" len="sm"/>
          </a:ln>
        </p:spPr>
      </p:sp>
      <p:sp>
        <p:nvSpPr>
          <p:cNvPr id="214" name="Google Shape;214;p28"/>
          <p:cNvSpPr/>
          <p:nvPr/>
        </p:nvSpPr>
        <p:spPr>
          <a:xfrm>
            <a:off x="8879223" y="3298911"/>
            <a:ext cx="689200" cy="706800"/>
          </a:xfrm>
          <a:custGeom>
            <a:avLst/>
            <a:gdLst/>
            <a:ahLst/>
            <a:cxnLst/>
            <a:rect l="l" t="t" r="r" b="b"/>
            <a:pathLst>
              <a:path w="120000" h="120000" extrusionOk="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3D85C6"/>
          </a:solidFill>
          <a:ln w="9525" cap="flat" cmpd="sng">
            <a:solidFill>
              <a:srgbClr val="9FC5E8"/>
            </a:solidFill>
            <a:prstDash val="solid"/>
            <a:round/>
            <a:headEnd type="none" w="sm" len="sm"/>
            <a:tailEnd type="none" w="sm" len="sm"/>
          </a:ln>
        </p:spPr>
      </p:sp>
      <p:sp>
        <p:nvSpPr>
          <p:cNvPr id="215" name="Google Shape;215;p28"/>
          <p:cNvSpPr/>
          <p:nvPr/>
        </p:nvSpPr>
        <p:spPr>
          <a:xfrm>
            <a:off x="9867383" y="2989899"/>
            <a:ext cx="208400" cy="486400"/>
          </a:xfrm>
          <a:custGeom>
            <a:avLst/>
            <a:gdLst/>
            <a:ahLst/>
            <a:cxnLst/>
            <a:rect l="l" t="t" r="r" b="b"/>
            <a:pathLst>
              <a:path w="120000" h="120000" extrusionOk="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3D85C6"/>
          </a:solidFill>
          <a:ln w="9525" cap="flat" cmpd="sng">
            <a:solidFill>
              <a:srgbClr val="9FC5E8"/>
            </a:solidFill>
            <a:prstDash val="solid"/>
            <a:round/>
            <a:headEnd type="none" w="sm" len="sm"/>
            <a:tailEnd type="none" w="sm" len="sm"/>
          </a:ln>
        </p:spPr>
      </p:sp>
      <p:sp>
        <p:nvSpPr>
          <p:cNvPr id="216" name="Google Shape;216;p28"/>
          <p:cNvSpPr/>
          <p:nvPr/>
        </p:nvSpPr>
        <p:spPr>
          <a:xfrm>
            <a:off x="9944017" y="2169559"/>
            <a:ext cx="254400" cy="495600"/>
          </a:xfrm>
          <a:custGeom>
            <a:avLst/>
            <a:gdLst/>
            <a:ahLst/>
            <a:cxnLst/>
            <a:rect l="l" t="t" r="r" b="b"/>
            <a:pathLst>
              <a:path w="120000" h="120000" extrusionOk="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3D85C6"/>
          </a:solidFill>
          <a:ln w="9525" cap="flat" cmpd="sng">
            <a:solidFill>
              <a:srgbClr val="9FC5E8"/>
            </a:solidFill>
            <a:prstDash val="solid"/>
            <a:round/>
            <a:headEnd type="none" w="sm" len="sm"/>
            <a:tailEnd type="none" w="sm" len="sm"/>
          </a:ln>
        </p:spPr>
      </p:sp>
      <p:sp>
        <p:nvSpPr>
          <p:cNvPr id="217" name="Google Shape;217;p28"/>
          <p:cNvSpPr/>
          <p:nvPr/>
        </p:nvSpPr>
        <p:spPr>
          <a:xfrm>
            <a:off x="266695" y="1104084"/>
            <a:ext cx="2440800" cy="2083600"/>
          </a:xfrm>
          <a:custGeom>
            <a:avLst/>
            <a:gdLst/>
            <a:ahLst/>
            <a:cxnLst/>
            <a:rect l="l" t="t" r="r" b="b"/>
            <a:pathLst>
              <a:path w="120000" h="120000" extrusionOk="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B6D7A8"/>
          </a:solidFill>
          <a:ln w="9525" cap="flat" cmpd="sng">
            <a:solidFill>
              <a:srgbClr val="4C1130"/>
            </a:solidFill>
            <a:prstDash val="solid"/>
            <a:round/>
            <a:headEnd type="none" w="sm" len="sm"/>
            <a:tailEnd type="none" w="sm" len="sm"/>
          </a:ln>
        </p:spPr>
      </p:sp>
      <p:sp>
        <p:nvSpPr>
          <p:cNvPr id="218" name="Google Shape;218;p28"/>
          <p:cNvSpPr/>
          <p:nvPr/>
        </p:nvSpPr>
        <p:spPr>
          <a:xfrm>
            <a:off x="4878765" y="3284139"/>
            <a:ext cx="1114400" cy="898800"/>
          </a:xfrm>
          <a:custGeom>
            <a:avLst/>
            <a:gdLst/>
            <a:ahLst/>
            <a:cxnLst/>
            <a:rect l="l" t="t" r="r" b="b"/>
            <a:pathLst>
              <a:path w="120000" h="120000" extrusionOk="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B6D7A8"/>
          </a:solidFill>
          <a:ln w="9525" cap="flat" cmpd="sng">
            <a:solidFill>
              <a:srgbClr val="4C1130"/>
            </a:solidFill>
            <a:prstDash val="solid"/>
            <a:round/>
            <a:headEnd type="none" w="sm" len="sm"/>
            <a:tailEnd type="none" w="sm" len="sm"/>
          </a:ln>
        </p:spPr>
      </p:sp>
      <p:sp>
        <p:nvSpPr>
          <p:cNvPr id="219" name="Google Shape;219;p28"/>
          <p:cNvSpPr/>
          <p:nvPr/>
        </p:nvSpPr>
        <p:spPr>
          <a:xfrm>
            <a:off x="8100161" y="4527584"/>
            <a:ext cx="585600" cy="986400"/>
          </a:xfrm>
          <a:custGeom>
            <a:avLst/>
            <a:gdLst/>
            <a:ahLst/>
            <a:cxnLst/>
            <a:rect l="l" t="t" r="r" b="b"/>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B6D7A8"/>
          </a:solidFill>
          <a:ln w="9525" cap="flat" cmpd="sng">
            <a:solidFill>
              <a:srgbClr val="4C1130"/>
            </a:solidFill>
            <a:prstDash val="solid"/>
            <a:round/>
            <a:headEnd type="none" w="sm" len="sm"/>
            <a:tailEnd type="none" w="sm" len="sm"/>
          </a:ln>
        </p:spPr>
      </p:sp>
      <p:sp>
        <p:nvSpPr>
          <p:cNvPr id="220" name="Google Shape;220;p28"/>
          <p:cNvSpPr/>
          <p:nvPr/>
        </p:nvSpPr>
        <p:spPr>
          <a:xfrm>
            <a:off x="9181523" y="2233983"/>
            <a:ext cx="1125600" cy="898800"/>
          </a:xfrm>
          <a:custGeom>
            <a:avLst/>
            <a:gdLst/>
            <a:ahLst/>
            <a:cxnLst/>
            <a:rect l="l" t="t" r="r" b="b"/>
            <a:pathLst>
              <a:path w="120000" h="120000" extrusionOk="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B6D7A8"/>
          </a:solidFill>
          <a:ln w="9525" cap="flat" cmpd="sng">
            <a:solidFill>
              <a:srgbClr val="4C1130"/>
            </a:solidFill>
            <a:prstDash val="solid"/>
            <a:round/>
            <a:headEnd type="none" w="sm" len="sm"/>
            <a:tailEnd type="none" w="sm" len="sm"/>
          </a:ln>
        </p:spPr>
      </p:sp>
      <p:sp>
        <p:nvSpPr>
          <p:cNvPr id="221" name="Google Shape;221;p28"/>
          <p:cNvSpPr/>
          <p:nvPr/>
        </p:nvSpPr>
        <p:spPr>
          <a:xfrm>
            <a:off x="2777520" y="2606936"/>
            <a:ext cx="1230800" cy="2162000"/>
          </a:xfrm>
          <a:custGeom>
            <a:avLst/>
            <a:gdLst/>
            <a:ahLst/>
            <a:cxnLst/>
            <a:rect l="l" t="t" r="r" b="b"/>
            <a:pathLst>
              <a:path w="120000" h="120000" extrusionOk="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B6D7A8"/>
          </a:solidFill>
          <a:ln w="9525" cap="flat" cmpd="sng">
            <a:solidFill>
              <a:srgbClr val="4C1130"/>
            </a:solidFill>
            <a:prstDash val="solid"/>
            <a:round/>
            <a:headEnd type="none" w="sm" len="sm"/>
            <a:tailEnd type="none" w="sm" len="sm"/>
          </a:ln>
        </p:spPr>
      </p:sp>
      <p:sp>
        <p:nvSpPr>
          <p:cNvPr id="222" name="Google Shape;222;p28"/>
          <p:cNvSpPr/>
          <p:nvPr/>
        </p:nvSpPr>
        <p:spPr>
          <a:xfrm>
            <a:off x="5735491" y="2377971"/>
            <a:ext cx="1078400" cy="734800"/>
          </a:xfrm>
          <a:custGeom>
            <a:avLst/>
            <a:gdLst/>
            <a:ahLst/>
            <a:cxnLst/>
            <a:rect l="l" t="t" r="r" b="b"/>
            <a:pathLst>
              <a:path w="120000" h="120000" extrusionOk="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B6D7A8"/>
          </a:solidFill>
          <a:ln w="9525" cap="flat" cmpd="sng">
            <a:solidFill>
              <a:srgbClr val="4C1130"/>
            </a:solidFill>
            <a:prstDash val="solid"/>
            <a:round/>
            <a:headEnd type="none" w="sm" len="sm"/>
            <a:tailEnd type="none" w="sm" len="sm"/>
          </a:ln>
        </p:spPr>
      </p:sp>
      <p:grpSp>
        <p:nvGrpSpPr>
          <p:cNvPr id="223" name="Google Shape;223;p28"/>
          <p:cNvGrpSpPr/>
          <p:nvPr/>
        </p:nvGrpSpPr>
        <p:grpSpPr>
          <a:xfrm>
            <a:off x="8771475" y="3478924"/>
            <a:ext cx="1209404" cy="690749"/>
            <a:chOff x="24669750" y="9711125"/>
            <a:chExt cx="4819625" cy="2671800"/>
          </a:xfrm>
        </p:grpSpPr>
        <p:sp>
          <p:nvSpPr>
            <p:cNvPr id="224" name="Google Shape;224;p28"/>
            <p:cNvSpPr/>
            <p:nvPr/>
          </p:nvSpPr>
          <p:spPr>
            <a:xfrm>
              <a:off x="29151275" y="10420750"/>
              <a:ext cx="338100" cy="776400"/>
            </a:xfrm>
            <a:custGeom>
              <a:avLst/>
              <a:gdLst/>
              <a:ahLst/>
              <a:cxnLst/>
              <a:rect l="l" t="t" r="r" b="b"/>
              <a:pathLst>
                <a:path w="120000" h="120000" extrusionOk="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B6D7A8"/>
            </a:solidFill>
            <a:ln w="9525" cap="flat" cmpd="sng">
              <a:solidFill>
                <a:srgbClr val="4C1130"/>
              </a:solidFill>
              <a:prstDash val="solid"/>
              <a:round/>
              <a:headEnd type="none" w="sm" len="sm"/>
              <a:tailEnd type="none" w="sm" len="sm"/>
            </a:ln>
          </p:spPr>
        </p:sp>
        <p:sp>
          <p:nvSpPr>
            <p:cNvPr id="225" name="Google Shape;225;p28"/>
            <p:cNvSpPr/>
            <p:nvPr/>
          </p:nvSpPr>
          <p:spPr>
            <a:xfrm>
              <a:off x="24669750" y="9711125"/>
              <a:ext cx="4710000" cy="2671800"/>
            </a:xfrm>
            <a:custGeom>
              <a:avLst/>
              <a:gdLst/>
              <a:ahLst/>
              <a:cxnLst/>
              <a:rect l="l" t="t" r="r" b="b"/>
              <a:pathLst>
                <a:path w="120000" h="120000" extrusionOk="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B6D7A8"/>
            </a:solidFill>
            <a:ln w="9525" cap="flat" cmpd="sng">
              <a:solidFill>
                <a:srgbClr val="4C1130"/>
              </a:solidFill>
              <a:prstDash val="solid"/>
              <a:round/>
              <a:headEnd type="none" w="sm" len="sm"/>
              <a:tailEnd type="none" w="sm" len="sm"/>
            </a:ln>
          </p:spPr>
        </p:sp>
      </p:grpSp>
      <p:grpSp>
        <p:nvGrpSpPr>
          <p:cNvPr id="226" name="Google Shape;226;p28"/>
          <p:cNvGrpSpPr/>
          <p:nvPr/>
        </p:nvGrpSpPr>
        <p:grpSpPr>
          <a:xfrm>
            <a:off x="9303286" y="3347185"/>
            <a:ext cx="693103" cy="339791"/>
            <a:chOff x="26789075" y="9201550"/>
            <a:chExt cx="2762100" cy="1314300"/>
          </a:xfrm>
        </p:grpSpPr>
        <p:sp>
          <p:nvSpPr>
            <p:cNvPr id="227" name="Google Shape;227;p28"/>
            <p:cNvSpPr/>
            <p:nvPr/>
          </p:nvSpPr>
          <p:spPr>
            <a:xfrm>
              <a:off x="26789075" y="9201550"/>
              <a:ext cx="2762100" cy="1314300"/>
            </a:xfrm>
            <a:custGeom>
              <a:avLst/>
              <a:gdLst/>
              <a:ahLst/>
              <a:cxnLst/>
              <a:rect l="l" t="t" r="r" b="b"/>
              <a:pathLst>
                <a:path w="120000" h="120000" extrusionOk="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B6D7A8"/>
            </a:solidFill>
            <a:ln w="9525" cap="flat" cmpd="sng">
              <a:solidFill>
                <a:srgbClr val="4C1130"/>
              </a:solidFill>
              <a:prstDash val="solid"/>
              <a:round/>
              <a:headEnd type="none" w="sm" len="sm"/>
              <a:tailEnd type="none" w="sm" len="sm"/>
            </a:ln>
          </p:spPr>
        </p:sp>
        <p:sp>
          <p:nvSpPr>
            <p:cNvPr id="228" name="Google Shape;228;p28"/>
            <p:cNvSpPr/>
            <p:nvPr/>
          </p:nvSpPr>
          <p:spPr>
            <a:xfrm>
              <a:off x="28251150" y="9887350"/>
              <a:ext cx="152400" cy="176100"/>
            </a:xfrm>
            <a:custGeom>
              <a:avLst/>
              <a:gdLst/>
              <a:ahLst/>
              <a:cxnLst/>
              <a:rect l="l" t="t" r="r" b="b"/>
              <a:pathLst>
                <a:path w="120000" h="120000" extrusionOk="0">
                  <a:moveTo>
                    <a:pt x="0" y="45409"/>
                  </a:moveTo>
                  <a:lnTo>
                    <a:pt x="75000" y="120000"/>
                  </a:lnTo>
                  <a:lnTo>
                    <a:pt x="120000" y="64869"/>
                  </a:lnTo>
                  <a:lnTo>
                    <a:pt x="97500" y="0"/>
                  </a:lnTo>
                  <a:lnTo>
                    <a:pt x="22500" y="9722"/>
                  </a:lnTo>
                  <a:close/>
                </a:path>
              </a:pathLst>
            </a:custGeom>
            <a:solidFill>
              <a:srgbClr val="B6D7A8"/>
            </a:solidFill>
            <a:ln w="9525" cap="flat" cmpd="sng">
              <a:solidFill>
                <a:srgbClr val="4C1130"/>
              </a:solidFill>
              <a:prstDash val="solid"/>
              <a:round/>
              <a:headEnd type="none" w="sm" len="sm"/>
              <a:tailEnd type="none" w="sm" len="sm"/>
            </a:ln>
          </p:spPr>
        </p:sp>
      </p:grpSp>
      <p:sp>
        <p:nvSpPr>
          <p:cNvPr id="229" name="Google Shape;229;p28"/>
          <p:cNvSpPr/>
          <p:nvPr/>
        </p:nvSpPr>
        <p:spPr>
          <a:xfrm>
            <a:off x="7766787" y="4122544"/>
            <a:ext cx="1302800" cy="464400"/>
          </a:xfrm>
          <a:custGeom>
            <a:avLst/>
            <a:gdLst/>
            <a:ahLst/>
            <a:cxnLst/>
            <a:rect l="l" t="t" r="r" b="b"/>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B6D7A8"/>
          </a:solidFill>
          <a:ln w="9525" cap="flat" cmpd="sng">
            <a:solidFill>
              <a:srgbClr val="4C1130"/>
            </a:solidFill>
            <a:prstDash val="solid"/>
            <a:round/>
            <a:headEnd type="none" w="sm" len="sm"/>
            <a:tailEnd type="none" w="sm" len="sm"/>
          </a:ln>
        </p:spPr>
      </p:sp>
      <p:sp>
        <p:nvSpPr>
          <p:cNvPr id="230" name="Google Shape;230;p28"/>
          <p:cNvSpPr/>
          <p:nvPr/>
        </p:nvSpPr>
        <p:spPr>
          <a:xfrm>
            <a:off x="669000" y="2872367"/>
            <a:ext cx="1850400" cy="883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ASF DAAC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Synthetic Aperture Radar</a:t>
            </a:r>
            <a:endParaRPr sz="1600"/>
          </a:p>
        </p:txBody>
      </p:sp>
      <p:sp>
        <p:nvSpPr>
          <p:cNvPr id="231" name="Google Shape;231;p28"/>
          <p:cNvSpPr/>
          <p:nvPr/>
        </p:nvSpPr>
        <p:spPr>
          <a:xfrm>
            <a:off x="1484117" y="1853565"/>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232" name="Google Shape;232;p28"/>
          <p:cNvCxnSpPr>
            <a:stCxn id="231" idx="3"/>
            <a:endCxn id="230" idx="0"/>
          </p:cNvCxnSpPr>
          <p:nvPr/>
        </p:nvCxnSpPr>
        <p:spPr>
          <a:xfrm>
            <a:off x="1570517" y="2051965"/>
            <a:ext cx="23600" cy="820400"/>
          </a:xfrm>
          <a:prstGeom prst="straightConnector1">
            <a:avLst/>
          </a:prstGeom>
          <a:noFill/>
          <a:ln w="19050" cap="flat" cmpd="sng">
            <a:solidFill>
              <a:srgbClr val="FFFFFF"/>
            </a:solidFill>
            <a:prstDash val="solid"/>
            <a:round/>
            <a:headEnd type="none" w="sm" len="sm"/>
            <a:tailEnd type="none" w="sm" len="sm"/>
          </a:ln>
        </p:spPr>
      </p:cxnSp>
      <p:sp>
        <p:nvSpPr>
          <p:cNvPr id="233" name="Google Shape;233;p28"/>
          <p:cNvSpPr/>
          <p:nvPr/>
        </p:nvSpPr>
        <p:spPr>
          <a:xfrm>
            <a:off x="2885433" y="2162300"/>
            <a:ext cx="1738400" cy="829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PO.DAAC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Physical Oceanography</a:t>
            </a:r>
            <a:endParaRPr sz="1600"/>
          </a:p>
        </p:txBody>
      </p:sp>
      <p:cxnSp>
        <p:nvCxnSpPr>
          <p:cNvPr id="234" name="Google Shape;234;p28"/>
          <p:cNvCxnSpPr>
            <a:stCxn id="235" idx="1"/>
            <a:endCxn id="233" idx="2"/>
          </p:cNvCxnSpPr>
          <p:nvPr/>
        </p:nvCxnSpPr>
        <p:spPr>
          <a:xfrm rot="10800000" flipH="1">
            <a:off x="3331763" y="2991891"/>
            <a:ext cx="422800" cy="1198000"/>
          </a:xfrm>
          <a:prstGeom prst="straightConnector1">
            <a:avLst/>
          </a:prstGeom>
          <a:noFill/>
          <a:ln w="19050" cap="flat" cmpd="sng">
            <a:solidFill>
              <a:srgbClr val="FFFFFF"/>
            </a:solidFill>
            <a:prstDash val="solid"/>
            <a:round/>
            <a:headEnd type="none" w="sm" len="sm"/>
            <a:tailEnd type="none" w="sm" len="sm"/>
          </a:ln>
        </p:spPr>
      </p:cxnSp>
      <p:sp>
        <p:nvSpPr>
          <p:cNvPr id="236" name="Google Shape;236;p28"/>
          <p:cNvSpPr/>
          <p:nvPr/>
        </p:nvSpPr>
        <p:spPr>
          <a:xfrm>
            <a:off x="3894033" y="4333467"/>
            <a:ext cx="1570000" cy="623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NSIDC DAAC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Cryosphere</a:t>
            </a:r>
            <a:endParaRPr sz="1600"/>
          </a:p>
        </p:txBody>
      </p:sp>
      <p:cxnSp>
        <p:nvCxnSpPr>
          <p:cNvPr id="237" name="Google Shape;237;p28"/>
          <p:cNvCxnSpPr>
            <a:stCxn id="238" idx="3"/>
            <a:endCxn id="236" idx="0"/>
          </p:cNvCxnSpPr>
          <p:nvPr/>
        </p:nvCxnSpPr>
        <p:spPr>
          <a:xfrm flipH="1">
            <a:off x="4678908" y="3707657"/>
            <a:ext cx="907600" cy="626000"/>
          </a:xfrm>
          <a:prstGeom prst="straightConnector1">
            <a:avLst/>
          </a:prstGeom>
          <a:noFill/>
          <a:ln w="19050" cap="flat" cmpd="sng">
            <a:solidFill>
              <a:srgbClr val="FFFFFF"/>
            </a:solidFill>
            <a:prstDash val="solid"/>
            <a:round/>
            <a:headEnd type="none" w="sm" len="sm"/>
            <a:tailEnd type="none" w="sm" len="sm"/>
          </a:ln>
        </p:spPr>
      </p:cxnSp>
      <p:sp>
        <p:nvSpPr>
          <p:cNvPr id="239" name="Google Shape;239;p28"/>
          <p:cNvSpPr/>
          <p:nvPr/>
        </p:nvSpPr>
        <p:spPr>
          <a:xfrm>
            <a:off x="4949567" y="1418500"/>
            <a:ext cx="1986000" cy="6448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LPDAAC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Land Processes</a:t>
            </a:r>
            <a:endParaRPr sz="1600"/>
          </a:p>
        </p:txBody>
      </p:sp>
      <p:sp>
        <p:nvSpPr>
          <p:cNvPr id="240" name="Google Shape;240;p28"/>
          <p:cNvSpPr/>
          <p:nvPr/>
        </p:nvSpPr>
        <p:spPr>
          <a:xfrm>
            <a:off x="6606357" y="2792148"/>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241" name="Google Shape;241;p28"/>
          <p:cNvCxnSpPr>
            <a:stCxn id="240" idx="1"/>
            <a:endCxn id="239" idx="2"/>
          </p:cNvCxnSpPr>
          <p:nvPr/>
        </p:nvCxnSpPr>
        <p:spPr>
          <a:xfrm rot="10800000">
            <a:off x="5942757" y="2063348"/>
            <a:ext cx="750000" cy="728800"/>
          </a:xfrm>
          <a:prstGeom prst="straightConnector1">
            <a:avLst/>
          </a:prstGeom>
          <a:noFill/>
          <a:ln w="19050" cap="flat" cmpd="sng">
            <a:solidFill>
              <a:srgbClr val="FFFFFF"/>
            </a:solidFill>
            <a:prstDash val="solid"/>
            <a:round/>
            <a:headEnd type="none" w="sm" len="sm"/>
            <a:tailEnd type="none" w="sm" len="sm"/>
          </a:ln>
        </p:spPr>
      </p:cxnSp>
      <p:sp>
        <p:nvSpPr>
          <p:cNvPr id="242" name="Google Shape;242;p28"/>
          <p:cNvSpPr/>
          <p:nvPr/>
        </p:nvSpPr>
        <p:spPr>
          <a:xfrm>
            <a:off x="7279200" y="5526452"/>
            <a:ext cx="2074800" cy="7860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GHRC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Severe Weather</a:t>
            </a:r>
            <a:endParaRPr sz="1600"/>
          </a:p>
        </p:txBody>
      </p:sp>
      <p:cxnSp>
        <p:nvCxnSpPr>
          <p:cNvPr id="243" name="Google Shape;243;p28"/>
          <p:cNvCxnSpPr>
            <a:stCxn id="244" idx="3"/>
            <a:endCxn id="242" idx="0"/>
          </p:cNvCxnSpPr>
          <p:nvPr/>
        </p:nvCxnSpPr>
        <p:spPr>
          <a:xfrm>
            <a:off x="8251376" y="4755293"/>
            <a:ext cx="65200" cy="771200"/>
          </a:xfrm>
          <a:prstGeom prst="straightConnector1">
            <a:avLst/>
          </a:prstGeom>
          <a:noFill/>
          <a:ln w="19050" cap="flat" cmpd="sng">
            <a:solidFill>
              <a:srgbClr val="FFFFFF"/>
            </a:solidFill>
            <a:prstDash val="solid"/>
            <a:round/>
            <a:headEnd type="none" w="sm" len="sm"/>
            <a:tailEnd type="none" w="sm" len="sm"/>
          </a:ln>
        </p:spPr>
      </p:cxnSp>
      <p:sp>
        <p:nvSpPr>
          <p:cNvPr id="245" name="Google Shape;245;p28"/>
          <p:cNvSpPr/>
          <p:nvPr/>
        </p:nvSpPr>
        <p:spPr>
          <a:xfrm>
            <a:off x="5653700" y="4362533"/>
            <a:ext cx="1850400" cy="981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ORNL</a:t>
            </a:r>
            <a:r>
              <a:rPr lang="en" sz="1600">
                <a:solidFill>
                  <a:srgbClr val="171717"/>
                </a:solidFill>
                <a:latin typeface="Libre Franklin"/>
                <a:ea typeface="Libre Franklin"/>
                <a:cs typeface="Libre Franklin"/>
                <a:sym typeface="Libre Franklin"/>
              </a:rPr>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Biogeochemical Dynamics</a:t>
            </a:r>
            <a:endParaRPr sz="1600"/>
          </a:p>
        </p:txBody>
      </p:sp>
      <p:sp>
        <p:nvSpPr>
          <p:cNvPr id="246" name="Google Shape;246;p28"/>
          <p:cNvSpPr/>
          <p:nvPr/>
        </p:nvSpPr>
        <p:spPr>
          <a:xfrm>
            <a:off x="8610707" y="418988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247" name="Google Shape;247;p28"/>
          <p:cNvCxnSpPr>
            <a:stCxn id="246" idx="2"/>
            <a:endCxn id="245" idx="3"/>
          </p:cNvCxnSpPr>
          <p:nvPr/>
        </p:nvCxnSpPr>
        <p:spPr>
          <a:xfrm flipH="1">
            <a:off x="7503907" y="4289087"/>
            <a:ext cx="1106800" cy="564400"/>
          </a:xfrm>
          <a:prstGeom prst="straightConnector1">
            <a:avLst/>
          </a:prstGeom>
          <a:noFill/>
          <a:ln w="19050" cap="flat" cmpd="sng">
            <a:solidFill>
              <a:srgbClr val="FFFFFF"/>
            </a:solidFill>
            <a:prstDash val="solid"/>
            <a:round/>
            <a:headEnd type="none" w="sm" len="sm"/>
            <a:tailEnd type="none" w="sm" len="sm"/>
          </a:ln>
        </p:spPr>
      </p:cxnSp>
      <p:sp>
        <p:nvSpPr>
          <p:cNvPr id="248" name="Google Shape;248;p28"/>
          <p:cNvSpPr/>
          <p:nvPr/>
        </p:nvSpPr>
        <p:spPr>
          <a:xfrm>
            <a:off x="8722699" y="4406333"/>
            <a:ext cx="1986000" cy="9864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ASDC</a:t>
            </a:r>
            <a:r>
              <a:rPr lang="en" sz="1600">
                <a:solidFill>
                  <a:srgbClr val="171717"/>
                </a:solidFill>
                <a:latin typeface="Libre Franklin"/>
                <a:ea typeface="Libre Franklin"/>
                <a:cs typeface="Libre Franklin"/>
                <a:sym typeface="Libre Franklin"/>
              </a:rPr>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Radiation Budget</a:t>
            </a:r>
            <a:endParaRPr sz="1600"/>
          </a:p>
          <a:p>
            <a:r>
              <a:rPr lang="en" sz="1600">
                <a:solidFill>
                  <a:srgbClr val="171717"/>
                </a:solidFill>
                <a:latin typeface="Libre Franklin"/>
                <a:ea typeface="Libre Franklin"/>
                <a:cs typeface="Libre Franklin"/>
                <a:sym typeface="Libre Franklin"/>
              </a:rPr>
              <a:t>Troposphere</a:t>
            </a:r>
            <a:endParaRPr sz="1600"/>
          </a:p>
        </p:txBody>
      </p:sp>
      <p:cxnSp>
        <p:nvCxnSpPr>
          <p:cNvPr id="249" name="Google Shape;249;p28"/>
          <p:cNvCxnSpPr>
            <a:stCxn id="250" idx="3"/>
            <a:endCxn id="248" idx="0"/>
          </p:cNvCxnSpPr>
          <p:nvPr/>
        </p:nvCxnSpPr>
        <p:spPr>
          <a:xfrm flipH="1">
            <a:off x="9715505" y="3962821"/>
            <a:ext cx="64800" cy="443600"/>
          </a:xfrm>
          <a:prstGeom prst="straightConnector1">
            <a:avLst/>
          </a:prstGeom>
          <a:noFill/>
          <a:ln w="19050" cap="flat" cmpd="sng">
            <a:solidFill>
              <a:srgbClr val="FFFFFF"/>
            </a:solidFill>
            <a:prstDash val="solid"/>
            <a:round/>
            <a:headEnd type="none" w="sm" len="sm"/>
            <a:tailEnd type="none" w="sm" len="sm"/>
          </a:ln>
        </p:spPr>
      </p:cxnSp>
      <p:sp>
        <p:nvSpPr>
          <p:cNvPr id="251" name="Google Shape;251;p28"/>
          <p:cNvSpPr/>
          <p:nvPr/>
        </p:nvSpPr>
        <p:spPr>
          <a:xfrm>
            <a:off x="10262833" y="2435651"/>
            <a:ext cx="1488400" cy="769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LAADS</a:t>
            </a:r>
            <a:endParaRPr sz="1600" b="1">
              <a:solidFill>
                <a:srgbClr val="171717"/>
              </a:solidFill>
              <a:latin typeface="Libre Franklin"/>
              <a:ea typeface="Libre Franklin"/>
              <a:cs typeface="Libre Franklin"/>
              <a:sym typeface="Libre Franklin"/>
            </a:endParaRPr>
          </a:p>
          <a:p>
            <a:r>
              <a:rPr lang="en" sz="1600">
                <a:solidFill>
                  <a:srgbClr val="171717"/>
                </a:solidFill>
                <a:latin typeface="Libre Franklin"/>
                <a:ea typeface="Libre Franklin"/>
                <a:cs typeface="Libre Franklin"/>
                <a:sym typeface="Libre Franklin"/>
              </a:rPr>
              <a:t>Atmosphere</a:t>
            </a:r>
            <a:endParaRPr sz="1600"/>
          </a:p>
        </p:txBody>
      </p:sp>
      <p:sp>
        <p:nvSpPr>
          <p:cNvPr id="252" name="Google Shape;252;p28"/>
          <p:cNvSpPr/>
          <p:nvPr/>
        </p:nvSpPr>
        <p:spPr>
          <a:xfrm>
            <a:off x="10051600" y="3426200"/>
            <a:ext cx="1264800" cy="8464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OB.DAAC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Ocean Biosphere</a:t>
            </a:r>
            <a:endParaRPr sz="1600"/>
          </a:p>
        </p:txBody>
      </p:sp>
      <p:sp>
        <p:nvSpPr>
          <p:cNvPr id="253" name="Google Shape;253;p28"/>
          <p:cNvSpPr/>
          <p:nvPr/>
        </p:nvSpPr>
        <p:spPr>
          <a:xfrm>
            <a:off x="7408183" y="1342400"/>
            <a:ext cx="2225200" cy="9068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SEDAC</a:t>
            </a:r>
            <a:r>
              <a:rPr lang="en" sz="1600">
                <a:solidFill>
                  <a:srgbClr val="171717"/>
                </a:solidFill>
                <a:latin typeface="Libre Franklin"/>
                <a:ea typeface="Libre Franklin"/>
                <a:cs typeface="Libre Franklin"/>
                <a:sym typeface="Libre Franklin"/>
              </a:rPr>
              <a:t>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Human Interactions in Global Change</a:t>
            </a:r>
            <a:endParaRPr sz="1600"/>
          </a:p>
        </p:txBody>
      </p:sp>
      <p:sp>
        <p:nvSpPr>
          <p:cNvPr id="254" name="Google Shape;254;p28"/>
          <p:cNvSpPr/>
          <p:nvPr/>
        </p:nvSpPr>
        <p:spPr>
          <a:xfrm>
            <a:off x="7082367" y="2611751"/>
            <a:ext cx="1986000" cy="5400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CDDIS</a:t>
            </a:r>
            <a:r>
              <a:rPr lang="en" sz="1600">
                <a:solidFill>
                  <a:srgbClr val="171717"/>
                </a:solidFill>
                <a:latin typeface="Libre Franklin"/>
                <a:ea typeface="Libre Franklin"/>
                <a:cs typeface="Libre Franklin"/>
                <a:sym typeface="Libre Franklin"/>
              </a:rPr>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Crustal Dynamics</a:t>
            </a:r>
            <a:endParaRPr sz="1600"/>
          </a:p>
        </p:txBody>
      </p:sp>
      <p:sp>
        <p:nvSpPr>
          <p:cNvPr id="255" name="Google Shape;255;p28"/>
          <p:cNvSpPr/>
          <p:nvPr/>
        </p:nvSpPr>
        <p:spPr>
          <a:xfrm>
            <a:off x="6682133" y="3268651"/>
            <a:ext cx="1738400" cy="981600"/>
          </a:xfrm>
          <a:prstGeom prst="roundRect">
            <a:avLst>
              <a:gd name="adj" fmla="val 16667"/>
            </a:avLst>
          </a:prstGeom>
          <a:solidFill>
            <a:srgbClr val="EEEEEE"/>
          </a:solidFill>
          <a:ln w="19050" cap="flat" cmpd="sng">
            <a:solidFill>
              <a:srgbClr val="595959"/>
            </a:solidFill>
            <a:prstDash val="solid"/>
            <a:round/>
            <a:headEnd type="none" w="sm" len="sm"/>
            <a:tailEnd type="none" w="sm" len="sm"/>
          </a:ln>
        </p:spPr>
        <p:txBody>
          <a:bodyPr spcFirstLastPara="1" wrap="square" lIns="91400" tIns="91400" rIns="91400" bIns="91400" anchor="ctr" anchorCtr="0">
            <a:noAutofit/>
          </a:bodyPr>
          <a:lstStyle/>
          <a:p>
            <a:r>
              <a:rPr lang="en" sz="1600" b="1">
                <a:solidFill>
                  <a:srgbClr val="171717"/>
                </a:solidFill>
                <a:latin typeface="Libre Franklin"/>
                <a:ea typeface="Libre Franklin"/>
                <a:cs typeface="Libre Franklin"/>
                <a:sym typeface="Libre Franklin"/>
              </a:rPr>
              <a:t>GES DISC</a:t>
            </a:r>
            <a:r>
              <a:rPr lang="en" sz="1600">
                <a:solidFill>
                  <a:srgbClr val="171717"/>
                </a:solidFill>
                <a:latin typeface="Libre Franklin"/>
                <a:ea typeface="Libre Franklin"/>
                <a:cs typeface="Libre Franklin"/>
                <a:sym typeface="Libre Franklin"/>
              </a:rPr>
              <a:t/>
            </a:r>
            <a:br>
              <a:rPr lang="en" sz="1600">
                <a:solidFill>
                  <a:srgbClr val="171717"/>
                </a:solidFill>
                <a:latin typeface="Libre Franklin"/>
                <a:ea typeface="Libre Franklin"/>
                <a:cs typeface="Libre Franklin"/>
                <a:sym typeface="Libre Franklin"/>
              </a:rPr>
            </a:br>
            <a:r>
              <a:rPr lang="en" sz="1600">
                <a:solidFill>
                  <a:srgbClr val="171717"/>
                </a:solidFill>
                <a:latin typeface="Libre Franklin"/>
                <a:ea typeface="Libre Franklin"/>
                <a:cs typeface="Libre Franklin"/>
                <a:sym typeface="Libre Franklin"/>
              </a:rPr>
              <a:t>Atmosphere</a:t>
            </a:r>
            <a:r>
              <a:rPr lang="en" sz="1600"/>
              <a:t> </a:t>
            </a:r>
            <a:endParaRPr sz="1600"/>
          </a:p>
          <a:p>
            <a:r>
              <a:rPr lang="en" sz="1600">
                <a:solidFill>
                  <a:srgbClr val="171717"/>
                </a:solidFill>
                <a:latin typeface="Libre Franklin"/>
                <a:ea typeface="Libre Franklin"/>
                <a:cs typeface="Libre Franklin"/>
                <a:sym typeface="Libre Franklin"/>
              </a:rPr>
              <a:t>Modeling</a:t>
            </a:r>
            <a:endParaRPr sz="1600"/>
          </a:p>
          <a:p>
            <a:r>
              <a:rPr lang="en" sz="1600">
                <a:solidFill>
                  <a:srgbClr val="171717"/>
                </a:solidFill>
                <a:latin typeface="Libre Franklin"/>
                <a:ea typeface="Libre Franklin"/>
                <a:cs typeface="Libre Franklin"/>
                <a:sym typeface="Libre Franklin"/>
              </a:rPr>
              <a:t>Hydrology</a:t>
            </a:r>
            <a:endParaRPr sz="1600"/>
          </a:p>
        </p:txBody>
      </p:sp>
      <p:sp>
        <p:nvSpPr>
          <p:cNvPr id="256" name="Google Shape;256;p28"/>
          <p:cNvSpPr/>
          <p:nvPr/>
        </p:nvSpPr>
        <p:spPr>
          <a:xfrm>
            <a:off x="9575879" y="3382343"/>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57" name="Google Shape;257;p28"/>
          <p:cNvSpPr/>
          <p:nvPr/>
        </p:nvSpPr>
        <p:spPr>
          <a:xfrm>
            <a:off x="9628271" y="3419884"/>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258" name="Google Shape;258;p28"/>
          <p:cNvCxnSpPr>
            <a:stCxn id="256" idx="2"/>
            <a:endCxn id="255" idx="3"/>
          </p:cNvCxnSpPr>
          <p:nvPr/>
        </p:nvCxnSpPr>
        <p:spPr>
          <a:xfrm flipH="1">
            <a:off x="8420679" y="3465743"/>
            <a:ext cx="1155200" cy="293600"/>
          </a:xfrm>
          <a:prstGeom prst="straightConnector1">
            <a:avLst/>
          </a:prstGeom>
          <a:noFill/>
          <a:ln w="19050" cap="flat" cmpd="sng">
            <a:solidFill>
              <a:srgbClr val="FFFFFF"/>
            </a:solidFill>
            <a:prstDash val="solid"/>
            <a:round/>
            <a:headEnd type="none" w="sm" len="sm"/>
            <a:tailEnd type="none" w="sm" len="sm"/>
          </a:ln>
        </p:spPr>
      </p:cxnSp>
      <p:cxnSp>
        <p:nvCxnSpPr>
          <p:cNvPr id="259" name="Google Shape;259;p28"/>
          <p:cNvCxnSpPr>
            <a:stCxn id="251" idx="1"/>
            <a:endCxn id="260" idx="3"/>
          </p:cNvCxnSpPr>
          <p:nvPr/>
        </p:nvCxnSpPr>
        <p:spPr>
          <a:xfrm flipH="1">
            <a:off x="9808433" y="2820451"/>
            <a:ext cx="454400" cy="831200"/>
          </a:xfrm>
          <a:prstGeom prst="straightConnector1">
            <a:avLst/>
          </a:prstGeom>
          <a:noFill/>
          <a:ln w="19050" cap="flat" cmpd="sng">
            <a:solidFill>
              <a:srgbClr val="FFFFFF"/>
            </a:solidFill>
            <a:prstDash val="solid"/>
            <a:round/>
            <a:headEnd type="none" w="sm" len="sm"/>
            <a:tailEnd type="none" w="sm" len="sm"/>
          </a:ln>
        </p:spPr>
      </p:cxnSp>
      <p:cxnSp>
        <p:nvCxnSpPr>
          <p:cNvPr id="261" name="Google Shape;261;p28"/>
          <p:cNvCxnSpPr>
            <a:stCxn id="260" idx="4"/>
            <a:endCxn id="252" idx="1"/>
          </p:cNvCxnSpPr>
          <p:nvPr/>
        </p:nvCxnSpPr>
        <p:spPr>
          <a:xfrm>
            <a:off x="9881339" y="3568399"/>
            <a:ext cx="170400" cy="281200"/>
          </a:xfrm>
          <a:prstGeom prst="straightConnector1">
            <a:avLst/>
          </a:prstGeom>
          <a:noFill/>
          <a:ln w="19050" cap="flat" cmpd="sng">
            <a:solidFill>
              <a:srgbClr val="FFFFFF"/>
            </a:solidFill>
            <a:prstDash val="solid"/>
            <a:round/>
            <a:headEnd type="none" w="sm" len="sm"/>
            <a:tailEnd type="none" w="sm" len="sm"/>
          </a:ln>
        </p:spPr>
      </p:cxnSp>
      <p:cxnSp>
        <p:nvCxnSpPr>
          <p:cNvPr id="262" name="Google Shape;262;p28"/>
          <p:cNvCxnSpPr>
            <a:stCxn id="254" idx="3"/>
            <a:endCxn id="256" idx="1"/>
          </p:cNvCxnSpPr>
          <p:nvPr/>
        </p:nvCxnSpPr>
        <p:spPr>
          <a:xfrm>
            <a:off x="9068367" y="2881751"/>
            <a:ext cx="580400" cy="500400"/>
          </a:xfrm>
          <a:prstGeom prst="straightConnector1">
            <a:avLst/>
          </a:prstGeom>
          <a:noFill/>
          <a:ln w="19050" cap="flat" cmpd="sng">
            <a:solidFill>
              <a:srgbClr val="FFFFFF"/>
            </a:solidFill>
            <a:prstDash val="solid"/>
            <a:round/>
            <a:headEnd type="none" w="sm" len="sm"/>
            <a:tailEnd type="none" w="sm" len="sm"/>
          </a:ln>
        </p:spPr>
      </p:cxnSp>
      <p:sp>
        <p:nvSpPr>
          <p:cNvPr id="263" name="Google Shape;263;p28"/>
          <p:cNvSpPr/>
          <p:nvPr/>
        </p:nvSpPr>
        <p:spPr>
          <a:xfrm>
            <a:off x="9914701" y="28046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264" name="Google Shape;264;p28"/>
          <p:cNvCxnSpPr>
            <a:stCxn id="253" idx="2"/>
            <a:endCxn id="263" idx="2"/>
          </p:cNvCxnSpPr>
          <p:nvPr/>
        </p:nvCxnSpPr>
        <p:spPr>
          <a:xfrm>
            <a:off x="8520783" y="2249200"/>
            <a:ext cx="1394000" cy="654800"/>
          </a:xfrm>
          <a:prstGeom prst="straightConnector1">
            <a:avLst/>
          </a:prstGeom>
          <a:noFill/>
          <a:ln w="19050" cap="flat" cmpd="sng">
            <a:solidFill>
              <a:srgbClr val="FFFFFF"/>
            </a:solidFill>
            <a:prstDash val="solid"/>
            <a:round/>
            <a:headEnd type="none" w="sm" len="sm"/>
            <a:tailEnd type="none" w="sm" len="sm"/>
          </a:ln>
        </p:spPr>
      </p:cxnSp>
      <p:sp>
        <p:nvSpPr>
          <p:cNvPr id="235" name="Google Shape;235;p28"/>
          <p:cNvSpPr/>
          <p:nvPr/>
        </p:nvSpPr>
        <p:spPr>
          <a:xfrm>
            <a:off x="3245363" y="41898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38" name="Google Shape;238;p28"/>
          <p:cNvSpPr/>
          <p:nvPr/>
        </p:nvSpPr>
        <p:spPr>
          <a:xfrm>
            <a:off x="5500108" y="350925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44" name="Google Shape;244;p28"/>
          <p:cNvSpPr/>
          <p:nvPr/>
        </p:nvSpPr>
        <p:spPr>
          <a:xfrm>
            <a:off x="8164976" y="4556893"/>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65" name="Google Shape;265;p28"/>
          <p:cNvSpPr/>
          <p:nvPr/>
        </p:nvSpPr>
        <p:spPr>
          <a:xfrm>
            <a:off x="9686012" y="3453967"/>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60" name="Google Shape;260;p28"/>
          <p:cNvSpPr/>
          <p:nvPr/>
        </p:nvSpPr>
        <p:spPr>
          <a:xfrm>
            <a:off x="9735739" y="3484999"/>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50" name="Google Shape;250;p28"/>
          <p:cNvSpPr/>
          <p:nvPr/>
        </p:nvSpPr>
        <p:spPr>
          <a:xfrm>
            <a:off x="9693905" y="376442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266" name="Google Shape;266;p28"/>
          <p:cNvSpPr txBox="1"/>
          <p:nvPr/>
        </p:nvSpPr>
        <p:spPr>
          <a:xfrm>
            <a:off x="11409045" y="6333135"/>
            <a:ext cx="731600" cy="524800"/>
          </a:xfrm>
          <a:prstGeom prst="rect">
            <a:avLst/>
          </a:prstGeom>
          <a:noFill/>
          <a:ln>
            <a:noFill/>
          </a:ln>
        </p:spPr>
        <p:txBody>
          <a:bodyPr spcFirstLastPara="1" wrap="square" lIns="121900" tIns="121900" rIns="121900" bIns="121900" anchor="t" anchorCtr="0">
            <a:noAutofit/>
          </a:bodyPr>
          <a:lstStyle/>
          <a:p>
            <a:pPr algn="r"/>
            <a:fld id="{00000000-1234-1234-1234-123412341234}" type="slidenum">
              <a:rPr lang="en" sz="1733">
                <a:solidFill>
                  <a:srgbClr val="FFFFFF"/>
                </a:solidFill>
                <a:latin typeface="Palatino"/>
                <a:ea typeface="Palatino"/>
                <a:cs typeface="Palatino"/>
                <a:sym typeface="Palatino"/>
              </a:rPr>
              <a:pPr algn="r"/>
              <a:t>2</a:t>
            </a:fld>
            <a:endParaRPr sz="1733">
              <a:solidFill>
                <a:srgbClr val="FFFFFF"/>
              </a:solidFill>
              <a:latin typeface="Palatino"/>
              <a:ea typeface="Palatino"/>
              <a:cs typeface="Palatino"/>
              <a:sym typeface="Palatino"/>
            </a:endParaRPr>
          </a:p>
        </p:txBody>
      </p:sp>
    </p:spTree>
    <p:extLst>
      <p:ext uri="{BB962C8B-B14F-4D97-AF65-F5344CB8AC3E}">
        <p14:creationId xmlns:p14="http://schemas.microsoft.com/office/powerpoint/2010/main" val="4110663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46"/>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a:t>One more thing...</a:t>
            </a:r>
            <a:endParaRPr/>
          </a:p>
        </p:txBody>
      </p:sp>
      <p:sp>
        <p:nvSpPr>
          <p:cNvPr id="607" name="Google Shape;607;p46"/>
          <p:cNvSpPr/>
          <p:nvPr/>
        </p:nvSpPr>
        <p:spPr>
          <a:xfrm>
            <a:off x="3338119" y="2767999"/>
            <a:ext cx="968800" cy="1556800"/>
          </a:xfrm>
          <a:custGeom>
            <a:avLst/>
            <a:gdLst/>
            <a:ahLst/>
            <a:cxnLst/>
            <a:rect l="l" t="t" r="r" b="b"/>
            <a:pathLst>
              <a:path w="120000" h="120000" extrusionOk="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3D85C6"/>
          </a:solidFill>
          <a:ln w="9525" cap="flat" cmpd="sng">
            <a:solidFill>
              <a:srgbClr val="9FC5E8"/>
            </a:solidFill>
            <a:prstDash val="solid"/>
            <a:round/>
            <a:headEnd type="none" w="sm" len="sm"/>
            <a:tailEnd type="none" w="sm" len="sm"/>
          </a:ln>
        </p:spPr>
      </p:sp>
      <p:sp>
        <p:nvSpPr>
          <p:cNvPr id="608" name="Google Shape;608;p46"/>
          <p:cNvSpPr/>
          <p:nvPr/>
        </p:nvSpPr>
        <p:spPr>
          <a:xfrm>
            <a:off x="10054512" y="2554164"/>
            <a:ext cx="521600" cy="284800"/>
          </a:xfrm>
          <a:custGeom>
            <a:avLst/>
            <a:gdLst/>
            <a:ahLst/>
            <a:cxnLst/>
            <a:rect l="l" t="t" r="r" b="b"/>
            <a:pathLst>
              <a:path w="120000" h="120000" extrusionOk="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3D85C6"/>
          </a:solidFill>
          <a:ln w="9525" cap="flat" cmpd="sng">
            <a:solidFill>
              <a:srgbClr val="9FC5E8"/>
            </a:solidFill>
            <a:prstDash val="solid"/>
            <a:round/>
            <a:headEnd type="none" w="sm" len="sm"/>
            <a:tailEnd type="none" w="sm" len="sm"/>
          </a:ln>
        </p:spPr>
      </p:sp>
      <p:sp>
        <p:nvSpPr>
          <p:cNvPr id="609" name="Google Shape;609;p46"/>
          <p:cNvSpPr/>
          <p:nvPr/>
        </p:nvSpPr>
        <p:spPr>
          <a:xfrm>
            <a:off x="4699192" y="2448641"/>
            <a:ext cx="1067200" cy="913600"/>
          </a:xfrm>
          <a:custGeom>
            <a:avLst/>
            <a:gdLst/>
            <a:ahLst/>
            <a:cxnLst/>
            <a:rect l="l" t="t" r="r" b="b"/>
            <a:pathLst>
              <a:path w="120000" h="120000" extrusionOk="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3D85C6"/>
          </a:solidFill>
          <a:ln w="9525" cap="flat" cmpd="sng">
            <a:solidFill>
              <a:srgbClr val="9FC5E8"/>
            </a:solidFill>
            <a:prstDash val="solid"/>
            <a:round/>
            <a:headEnd type="none" w="sm" len="sm"/>
            <a:tailEnd type="none" w="sm" len="sm"/>
          </a:ln>
        </p:spPr>
      </p:sp>
      <p:sp>
        <p:nvSpPr>
          <p:cNvPr id="610" name="Google Shape;610;p46"/>
          <p:cNvSpPr/>
          <p:nvPr/>
        </p:nvSpPr>
        <p:spPr>
          <a:xfrm>
            <a:off x="4730601" y="4072064"/>
            <a:ext cx="1066800" cy="1146400"/>
          </a:xfrm>
          <a:custGeom>
            <a:avLst/>
            <a:gdLst/>
            <a:ahLst/>
            <a:cxnLst/>
            <a:rect l="l" t="t" r="r" b="b"/>
            <a:pathLst>
              <a:path w="120000" h="120000" extrusionOk="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3D85C6"/>
          </a:solidFill>
          <a:ln w="9525" cap="flat" cmpd="sng">
            <a:solidFill>
              <a:srgbClr val="9FC5E8"/>
            </a:solidFill>
            <a:prstDash val="solid"/>
            <a:round/>
            <a:headEnd type="none" w="sm" len="sm"/>
            <a:tailEnd type="none" w="sm" len="sm"/>
          </a:ln>
        </p:spPr>
      </p:sp>
      <p:sp>
        <p:nvSpPr>
          <p:cNvPr id="611" name="Google Shape;611;p46"/>
          <p:cNvSpPr/>
          <p:nvPr/>
        </p:nvSpPr>
        <p:spPr>
          <a:xfrm>
            <a:off x="5947584" y="3593104"/>
            <a:ext cx="1132400" cy="623600"/>
          </a:xfrm>
          <a:custGeom>
            <a:avLst/>
            <a:gdLst/>
            <a:ahLst/>
            <a:cxnLst/>
            <a:rect l="l" t="t" r="r" b="b"/>
            <a:pathLst>
              <a:path w="120000" h="120000" extrusionOk="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3D85C6"/>
          </a:solidFill>
          <a:ln w="9525" cap="flat" cmpd="sng">
            <a:solidFill>
              <a:srgbClr val="9FC5E8"/>
            </a:solidFill>
            <a:prstDash val="solid"/>
            <a:round/>
            <a:headEnd type="none" w="sm" len="sm"/>
            <a:tailEnd type="none" w="sm" len="sm"/>
          </a:ln>
        </p:spPr>
      </p:sp>
      <p:sp>
        <p:nvSpPr>
          <p:cNvPr id="612" name="Google Shape;612;p46"/>
          <p:cNvSpPr/>
          <p:nvPr/>
        </p:nvSpPr>
        <p:spPr>
          <a:xfrm>
            <a:off x="6786389" y="2895668"/>
            <a:ext cx="918400" cy="620800"/>
          </a:xfrm>
          <a:custGeom>
            <a:avLst/>
            <a:gdLst/>
            <a:ahLst/>
            <a:cxnLst/>
            <a:rect l="l" t="t" r="r" b="b"/>
            <a:pathLst>
              <a:path w="120000" h="120000" extrusionOk="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3D85C6"/>
          </a:solidFill>
          <a:ln w="9525" cap="flat" cmpd="sng">
            <a:solidFill>
              <a:srgbClr val="9FC5E8"/>
            </a:solidFill>
            <a:prstDash val="solid"/>
            <a:round/>
            <a:headEnd type="none" w="sm" len="sm"/>
            <a:tailEnd type="none" w="sm" len="sm"/>
          </a:ln>
        </p:spPr>
      </p:sp>
      <p:sp>
        <p:nvSpPr>
          <p:cNvPr id="613" name="Google Shape;613;p46"/>
          <p:cNvSpPr/>
          <p:nvPr/>
        </p:nvSpPr>
        <p:spPr>
          <a:xfrm>
            <a:off x="7080331" y="4288079"/>
            <a:ext cx="763200" cy="719200"/>
          </a:xfrm>
          <a:custGeom>
            <a:avLst/>
            <a:gdLst/>
            <a:ahLst/>
            <a:cxnLst/>
            <a:rect l="l" t="t" r="r" b="b"/>
            <a:pathLst>
              <a:path w="120000" h="120000" extrusionOk="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3D85C6"/>
          </a:solidFill>
          <a:ln w="9525" cap="flat" cmpd="sng">
            <a:solidFill>
              <a:srgbClr val="9FC5E8"/>
            </a:solidFill>
            <a:prstDash val="solid"/>
            <a:round/>
            <a:headEnd type="none" w="sm" len="sm"/>
            <a:tailEnd type="none" w="sm" len="sm"/>
          </a:ln>
        </p:spPr>
      </p:sp>
      <p:sp>
        <p:nvSpPr>
          <p:cNvPr id="614" name="Google Shape;614;p46"/>
          <p:cNvSpPr/>
          <p:nvPr/>
        </p:nvSpPr>
        <p:spPr>
          <a:xfrm>
            <a:off x="8508811" y="4480800"/>
            <a:ext cx="830400" cy="889200"/>
          </a:xfrm>
          <a:custGeom>
            <a:avLst/>
            <a:gdLst/>
            <a:ahLst/>
            <a:cxnLst/>
            <a:rect l="l" t="t" r="r" b="b"/>
            <a:pathLst>
              <a:path w="120000" h="120000" extrusionOk="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3D85C6"/>
          </a:solidFill>
          <a:ln w="9525" cap="flat" cmpd="sng">
            <a:solidFill>
              <a:srgbClr val="9FC5E8"/>
            </a:solidFill>
            <a:prstDash val="solid"/>
            <a:round/>
            <a:headEnd type="none" w="sm" len="sm"/>
            <a:tailEnd type="none" w="sm" len="sm"/>
          </a:ln>
        </p:spPr>
      </p:sp>
      <p:sp>
        <p:nvSpPr>
          <p:cNvPr id="615" name="Google Shape;615;p46"/>
          <p:cNvSpPr/>
          <p:nvPr/>
        </p:nvSpPr>
        <p:spPr>
          <a:xfrm>
            <a:off x="8083433" y="3170873"/>
            <a:ext cx="456400" cy="822800"/>
          </a:xfrm>
          <a:custGeom>
            <a:avLst/>
            <a:gdLst/>
            <a:ahLst/>
            <a:cxnLst/>
            <a:rect l="l" t="t" r="r" b="b"/>
            <a:pathLst>
              <a:path w="120000" h="120000" extrusionOk="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3D85C6"/>
          </a:solidFill>
          <a:ln w="9525" cap="flat" cmpd="sng">
            <a:solidFill>
              <a:srgbClr val="9FC5E8"/>
            </a:solidFill>
            <a:prstDash val="solid"/>
            <a:round/>
            <a:headEnd type="none" w="sm" len="sm"/>
            <a:tailEnd type="none" w="sm" len="sm"/>
          </a:ln>
        </p:spPr>
      </p:sp>
      <p:sp>
        <p:nvSpPr>
          <p:cNvPr id="616" name="Google Shape;616;p46"/>
          <p:cNvSpPr/>
          <p:nvPr/>
        </p:nvSpPr>
        <p:spPr>
          <a:xfrm>
            <a:off x="9079960" y="2881559"/>
            <a:ext cx="882800" cy="598400"/>
          </a:xfrm>
          <a:custGeom>
            <a:avLst/>
            <a:gdLst/>
            <a:ahLst/>
            <a:cxnLst/>
            <a:rect l="l" t="t" r="r" b="b"/>
            <a:pathLst>
              <a:path w="120000" h="120000" extrusionOk="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3D85C6"/>
          </a:solidFill>
          <a:ln w="9525" cap="flat" cmpd="sng">
            <a:solidFill>
              <a:srgbClr val="9FC5E8"/>
            </a:solidFill>
            <a:prstDash val="solid"/>
            <a:round/>
            <a:headEnd type="none" w="sm" len="sm"/>
            <a:tailEnd type="none" w="sm" len="sm"/>
          </a:ln>
        </p:spPr>
      </p:sp>
      <p:sp>
        <p:nvSpPr>
          <p:cNvPr id="617" name="Google Shape;617;p46"/>
          <p:cNvSpPr/>
          <p:nvPr/>
        </p:nvSpPr>
        <p:spPr>
          <a:xfrm>
            <a:off x="3158892" y="1323861"/>
            <a:ext cx="1029200" cy="769600"/>
          </a:xfrm>
          <a:custGeom>
            <a:avLst/>
            <a:gdLst/>
            <a:ahLst/>
            <a:cxnLst/>
            <a:rect l="l" t="t" r="r" b="b"/>
            <a:pathLst>
              <a:path w="120000" h="120000" extrusionOk="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3D85C6"/>
          </a:solidFill>
          <a:ln w="9525" cap="flat" cmpd="sng">
            <a:solidFill>
              <a:srgbClr val="9FC5E8"/>
            </a:solidFill>
            <a:prstDash val="solid"/>
            <a:round/>
            <a:headEnd type="none" w="sm" len="sm"/>
            <a:tailEnd type="none" w="sm" len="sm"/>
          </a:ln>
        </p:spPr>
      </p:sp>
      <p:sp>
        <p:nvSpPr>
          <p:cNvPr id="618" name="Google Shape;618;p46"/>
          <p:cNvSpPr/>
          <p:nvPr/>
        </p:nvSpPr>
        <p:spPr>
          <a:xfrm>
            <a:off x="5791655" y="1779691"/>
            <a:ext cx="1002400" cy="644800"/>
          </a:xfrm>
          <a:custGeom>
            <a:avLst/>
            <a:gdLst/>
            <a:ahLst/>
            <a:cxnLst/>
            <a:rect l="l" t="t" r="r" b="b"/>
            <a:pathLst>
              <a:path w="120000" h="120000" extrusionOk="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3D85C6"/>
          </a:solidFill>
          <a:ln w="9525" cap="flat" cmpd="sng">
            <a:solidFill>
              <a:srgbClr val="9FC5E8"/>
            </a:solidFill>
            <a:prstDash val="solid"/>
            <a:round/>
            <a:headEnd type="none" w="sm" len="sm"/>
            <a:tailEnd type="none" w="sm" len="sm"/>
          </a:ln>
        </p:spPr>
      </p:sp>
      <p:sp>
        <p:nvSpPr>
          <p:cNvPr id="619" name="Google Shape;619;p46"/>
          <p:cNvSpPr/>
          <p:nvPr/>
        </p:nvSpPr>
        <p:spPr>
          <a:xfrm>
            <a:off x="9830345" y="3313684"/>
            <a:ext cx="164800" cy="270000"/>
          </a:xfrm>
          <a:custGeom>
            <a:avLst/>
            <a:gdLst/>
            <a:ahLst/>
            <a:cxnLst/>
            <a:rect l="l" t="t" r="r" b="b"/>
            <a:pathLst>
              <a:path w="120000" h="120000" extrusionOk="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3D85C6"/>
          </a:solidFill>
          <a:ln w="9525" cap="flat" cmpd="sng">
            <a:solidFill>
              <a:srgbClr val="9FC5E8"/>
            </a:solidFill>
            <a:prstDash val="solid"/>
            <a:round/>
            <a:headEnd type="none" w="sm" len="sm"/>
            <a:tailEnd type="none" w="sm" len="sm"/>
          </a:ln>
        </p:spPr>
      </p:sp>
      <p:sp>
        <p:nvSpPr>
          <p:cNvPr id="620" name="Google Shape;620;p46"/>
          <p:cNvSpPr/>
          <p:nvPr/>
        </p:nvSpPr>
        <p:spPr>
          <a:xfrm>
            <a:off x="3891980" y="1515581"/>
            <a:ext cx="913600" cy="1523200"/>
          </a:xfrm>
          <a:custGeom>
            <a:avLst/>
            <a:gdLst/>
            <a:ahLst/>
            <a:cxnLst/>
            <a:rect l="l" t="t" r="r" b="b"/>
            <a:pathLst>
              <a:path w="120000" h="120000" extrusionOk="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3D85C6"/>
          </a:solidFill>
          <a:ln w="9525" cap="flat" cmpd="sng">
            <a:solidFill>
              <a:srgbClr val="9FC5E8"/>
            </a:solidFill>
            <a:prstDash val="solid"/>
            <a:round/>
            <a:headEnd type="none" w="sm" len="sm"/>
            <a:tailEnd type="none" w="sm" len="sm"/>
          </a:ln>
        </p:spPr>
      </p:sp>
      <p:sp>
        <p:nvSpPr>
          <p:cNvPr id="621" name="Google Shape;621;p46"/>
          <p:cNvSpPr/>
          <p:nvPr/>
        </p:nvSpPr>
        <p:spPr>
          <a:xfrm>
            <a:off x="8259672" y="5276063"/>
            <a:ext cx="1393200" cy="1094000"/>
          </a:xfrm>
          <a:custGeom>
            <a:avLst/>
            <a:gdLst/>
            <a:ahLst/>
            <a:cxnLst/>
            <a:rect l="l" t="t" r="r" b="b"/>
            <a:pathLst>
              <a:path w="120000" h="120000" extrusionOk="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3D85C6"/>
          </a:solidFill>
          <a:ln w="9525" cap="flat" cmpd="sng">
            <a:solidFill>
              <a:srgbClr val="9FC5E8"/>
            </a:solidFill>
            <a:prstDash val="solid"/>
            <a:round/>
            <a:headEnd type="none" w="sm" len="sm"/>
            <a:tailEnd type="none" w="sm" len="sm"/>
          </a:ln>
        </p:spPr>
      </p:sp>
      <p:sp>
        <p:nvSpPr>
          <p:cNvPr id="622" name="Google Shape;622;p46"/>
          <p:cNvSpPr/>
          <p:nvPr/>
        </p:nvSpPr>
        <p:spPr>
          <a:xfrm>
            <a:off x="6902893" y="3479227"/>
            <a:ext cx="1026000" cy="906800"/>
          </a:xfrm>
          <a:custGeom>
            <a:avLst/>
            <a:gdLst/>
            <a:ahLst/>
            <a:cxnLst/>
            <a:rect l="l" t="t" r="r" b="b"/>
            <a:pathLst>
              <a:path w="120000" h="120000" extrusionOk="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3D85C6"/>
          </a:solidFill>
          <a:ln w="9525" cap="flat" cmpd="sng">
            <a:solidFill>
              <a:srgbClr val="9FC5E8"/>
            </a:solidFill>
            <a:prstDash val="solid"/>
            <a:round/>
            <a:headEnd type="none" w="sm" len="sm"/>
            <a:tailEnd type="none" w="sm" len="sm"/>
          </a:ln>
        </p:spPr>
      </p:sp>
      <p:sp>
        <p:nvSpPr>
          <p:cNvPr id="623" name="Google Shape;623;p46"/>
          <p:cNvSpPr/>
          <p:nvPr/>
        </p:nvSpPr>
        <p:spPr>
          <a:xfrm>
            <a:off x="7293615" y="2203201"/>
            <a:ext cx="805200" cy="883600"/>
          </a:xfrm>
          <a:custGeom>
            <a:avLst/>
            <a:gdLst/>
            <a:ahLst/>
            <a:cxnLst/>
            <a:rect l="l" t="t" r="r" b="b"/>
            <a:pathLst>
              <a:path w="120000" h="120000" extrusionOk="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2F82C9"/>
          </a:solidFill>
          <a:ln w="12700" cap="flat" cmpd="sng">
            <a:solidFill>
              <a:srgbClr val="FFFFFF"/>
            </a:solidFill>
            <a:prstDash val="solid"/>
            <a:round/>
            <a:headEnd type="none" w="sm" len="sm"/>
            <a:tailEnd type="none" w="sm" len="sm"/>
          </a:ln>
        </p:spPr>
      </p:sp>
      <p:sp>
        <p:nvSpPr>
          <p:cNvPr id="624" name="Google Shape;624;p46"/>
          <p:cNvSpPr/>
          <p:nvPr/>
        </p:nvSpPr>
        <p:spPr>
          <a:xfrm>
            <a:off x="8861296" y="4400781"/>
            <a:ext cx="780000" cy="607200"/>
          </a:xfrm>
          <a:custGeom>
            <a:avLst/>
            <a:gdLst/>
            <a:ahLst/>
            <a:cxnLst/>
            <a:rect l="l" t="t" r="r" b="b"/>
            <a:pathLst>
              <a:path w="120000" h="120000" extrusionOk="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3D85C6"/>
          </a:solidFill>
          <a:ln w="9525" cap="flat" cmpd="sng">
            <a:solidFill>
              <a:srgbClr val="9FC5E8"/>
            </a:solidFill>
            <a:prstDash val="solid"/>
            <a:round/>
            <a:headEnd type="none" w="sm" len="sm"/>
            <a:tailEnd type="none" w="sm" len="sm"/>
          </a:ln>
        </p:spPr>
      </p:sp>
      <p:sp>
        <p:nvSpPr>
          <p:cNvPr id="625" name="Google Shape;625;p46"/>
          <p:cNvSpPr/>
          <p:nvPr/>
        </p:nvSpPr>
        <p:spPr>
          <a:xfrm>
            <a:off x="8475352" y="3031759"/>
            <a:ext cx="646400" cy="753600"/>
          </a:xfrm>
          <a:custGeom>
            <a:avLst/>
            <a:gdLst/>
            <a:ahLst/>
            <a:cxnLst/>
            <a:rect l="l" t="t" r="r" b="b"/>
            <a:pathLst>
              <a:path w="120000" h="120000" extrusionOk="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3D85C6"/>
          </a:solidFill>
          <a:ln w="9525" cap="flat" cmpd="sng">
            <a:solidFill>
              <a:srgbClr val="9FC5E8"/>
            </a:solidFill>
            <a:prstDash val="solid"/>
            <a:round/>
            <a:headEnd type="none" w="sm" len="sm"/>
            <a:tailEnd type="none" w="sm" len="sm"/>
          </a:ln>
        </p:spPr>
      </p:sp>
      <p:sp>
        <p:nvSpPr>
          <p:cNvPr id="626" name="Google Shape;626;p46"/>
          <p:cNvSpPr/>
          <p:nvPr/>
        </p:nvSpPr>
        <p:spPr>
          <a:xfrm>
            <a:off x="5134472" y="4276433"/>
            <a:ext cx="2138800" cy="2164400"/>
          </a:xfrm>
          <a:custGeom>
            <a:avLst/>
            <a:gdLst/>
            <a:ahLst/>
            <a:cxnLst/>
            <a:rect l="l" t="t" r="r" b="b"/>
            <a:pathLst>
              <a:path w="120000" h="120000" extrusionOk="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3D85C6"/>
          </a:solidFill>
          <a:ln w="9525" cap="flat" cmpd="sng">
            <a:solidFill>
              <a:srgbClr val="9FC5E8"/>
            </a:solidFill>
            <a:prstDash val="solid"/>
            <a:round/>
            <a:headEnd type="none" w="sm" len="sm"/>
            <a:tailEnd type="none" w="sm" len="sm"/>
          </a:ln>
        </p:spPr>
      </p:sp>
      <p:sp>
        <p:nvSpPr>
          <p:cNvPr id="627" name="Google Shape;627;p46"/>
          <p:cNvSpPr/>
          <p:nvPr/>
        </p:nvSpPr>
        <p:spPr>
          <a:xfrm>
            <a:off x="10292760" y="2743679"/>
            <a:ext cx="122000" cy="153600"/>
          </a:xfrm>
          <a:custGeom>
            <a:avLst/>
            <a:gdLst/>
            <a:ahLst/>
            <a:cxnLst/>
            <a:rect l="l" t="t" r="r" b="b"/>
            <a:pathLst>
              <a:path w="120000" h="120000" extrusionOk="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3D85C6"/>
          </a:solidFill>
          <a:ln w="9525" cap="flat" cmpd="sng">
            <a:solidFill>
              <a:srgbClr val="9FC5E8"/>
            </a:solidFill>
            <a:prstDash val="solid"/>
            <a:round/>
            <a:headEnd type="none" w="sm" len="sm"/>
            <a:tailEnd type="none" w="sm" len="sm"/>
          </a:ln>
        </p:spPr>
      </p:sp>
      <p:sp>
        <p:nvSpPr>
          <p:cNvPr id="628" name="Google Shape;628;p46"/>
          <p:cNvSpPr/>
          <p:nvPr/>
        </p:nvSpPr>
        <p:spPr>
          <a:xfrm>
            <a:off x="10228237" y="1597432"/>
            <a:ext cx="565200" cy="918800"/>
          </a:xfrm>
          <a:custGeom>
            <a:avLst/>
            <a:gdLst/>
            <a:ahLst/>
            <a:cxnLst/>
            <a:rect l="l" t="t" r="r" b="b"/>
            <a:pathLst>
              <a:path w="120000" h="120000" extrusionOk="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3D85C6"/>
          </a:solidFill>
          <a:ln w="9525" cap="flat" cmpd="sng">
            <a:solidFill>
              <a:srgbClr val="9FC5E8"/>
            </a:solidFill>
            <a:prstDash val="solid"/>
            <a:round/>
            <a:headEnd type="none" w="sm" len="sm"/>
            <a:tailEnd type="none" w="sm" len="sm"/>
          </a:ln>
        </p:spPr>
      </p:sp>
      <p:sp>
        <p:nvSpPr>
          <p:cNvPr id="629" name="Google Shape;629;p46"/>
          <p:cNvSpPr/>
          <p:nvPr/>
        </p:nvSpPr>
        <p:spPr>
          <a:xfrm>
            <a:off x="2881577" y="1812171"/>
            <a:ext cx="1233200" cy="1054800"/>
          </a:xfrm>
          <a:custGeom>
            <a:avLst/>
            <a:gdLst/>
            <a:ahLst/>
            <a:cxnLst/>
            <a:rect l="l" t="t" r="r" b="b"/>
            <a:pathLst>
              <a:path w="120000" h="120000" extrusionOk="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3D85C6"/>
          </a:solidFill>
          <a:ln w="9525" cap="flat" cmpd="sng">
            <a:solidFill>
              <a:srgbClr val="9FC5E8"/>
            </a:solidFill>
            <a:prstDash val="solid"/>
            <a:round/>
            <a:headEnd type="none" w="sm" len="sm"/>
            <a:tailEnd type="none" w="sm" len="sm"/>
          </a:ln>
        </p:spPr>
      </p:sp>
      <p:sp>
        <p:nvSpPr>
          <p:cNvPr id="630" name="Google Shape;630;p46"/>
          <p:cNvSpPr/>
          <p:nvPr/>
        </p:nvSpPr>
        <p:spPr>
          <a:xfrm>
            <a:off x="3834032" y="3948201"/>
            <a:ext cx="1044800" cy="1250800"/>
          </a:xfrm>
          <a:custGeom>
            <a:avLst/>
            <a:gdLst/>
            <a:ahLst/>
            <a:cxnLst/>
            <a:rect l="l" t="t" r="r" b="b"/>
            <a:pathLst>
              <a:path w="120000" h="120000" extrusionOk="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3D85C6"/>
          </a:solidFill>
          <a:ln w="9525" cap="flat" cmpd="sng">
            <a:solidFill>
              <a:srgbClr val="9FC5E8"/>
            </a:solidFill>
            <a:prstDash val="solid"/>
            <a:round/>
            <a:headEnd type="none" w="sm" len="sm"/>
            <a:tailEnd type="none" w="sm" len="sm"/>
          </a:ln>
        </p:spPr>
      </p:sp>
      <p:sp>
        <p:nvSpPr>
          <p:cNvPr id="631" name="Google Shape;631;p46"/>
          <p:cNvSpPr/>
          <p:nvPr/>
        </p:nvSpPr>
        <p:spPr>
          <a:xfrm>
            <a:off x="5704425" y="2965225"/>
            <a:ext cx="1264800" cy="644800"/>
          </a:xfrm>
          <a:custGeom>
            <a:avLst/>
            <a:gdLst/>
            <a:ahLst/>
            <a:cxnLst/>
            <a:rect l="l" t="t" r="r" b="b"/>
            <a:pathLst>
              <a:path w="120000" h="120000" extrusionOk="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3D85C6"/>
          </a:solidFill>
          <a:ln w="9525" cap="flat" cmpd="sng">
            <a:solidFill>
              <a:srgbClr val="9FC5E8"/>
            </a:solidFill>
            <a:prstDash val="solid"/>
            <a:round/>
            <a:headEnd type="none" w="sm" len="sm"/>
            <a:tailEnd type="none" w="sm" len="sm"/>
          </a:ln>
        </p:spPr>
      </p:sp>
      <p:grpSp>
        <p:nvGrpSpPr>
          <p:cNvPr id="632" name="Google Shape;632;p46"/>
          <p:cNvGrpSpPr/>
          <p:nvPr/>
        </p:nvGrpSpPr>
        <p:grpSpPr>
          <a:xfrm>
            <a:off x="7619432" y="2070355"/>
            <a:ext cx="1160453" cy="1124168"/>
            <a:chOff x="20078700" y="4262825"/>
            <a:chExt cx="4624550" cy="4348250"/>
          </a:xfrm>
        </p:grpSpPr>
        <p:sp>
          <p:nvSpPr>
            <p:cNvPr id="633" name="Google Shape;633;p46"/>
            <p:cNvSpPr/>
            <p:nvPr/>
          </p:nvSpPr>
          <p:spPr>
            <a:xfrm>
              <a:off x="22359950" y="5401075"/>
              <a:ext cx="2343300" cy="3210000"/>
            </a:xfrm>
            <a:custGeom>
              <a:avLst/>
              <a:gdLst/>
              <a:ahLst/>
              <a:cxnLst/>
              <a:rect l="l" t="t" r="r" b="b"/>
              <a:pathLst>
                <a:path w="120000" h="120000" extrusionOk="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3D85C6"/>
            </a:solidFill>
            <a:ln w="9525" cap="flat" cmpd="sng">
              <a:solidFill>
                <a:srgbClr val="9FC5E8"/>
              </a:solidFill>
              <a:prstDash val="solid"/>
              <a:round/>
              <a:headEnd type="none" w="sm" len="sm"/>
              <a:tailEnd type="none" w="sm" len="sm"/>
            </a:ln>
          </p:spPr>
        </p:sp>
        <p:sp>
          <p:nvSpPr>
            <p:cNvPr id="634" name="Google Shape;634;p46"/>
            <p:cNvSpPr/>
            <p:nvPr/>
          </p:nvSpPr>
          <p:spPr>
            <a:xfrm>
              <a:off x="20078700" y="4262825"/>
              <a:ext cx="3495600" cy="1833600"/>
            </a:xfrm>
            <a:custGeom>
              <a:avLst/>
              <a:gdLst/>
              <a:ahLst/>
              <a:cxnLst/>
              <a:rect l="l" t="t" r="r" b="b"/>
              <a:pathLst>
                <a:path w="120000" h="120000" extrusionOk="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3D85C6"/>
            </a:solidFill>
            <a:ln w="9525" cap="flat" cmpd="sng">
              <a:solidFill>
                <a:srgbClr val="9FC5E8"/>
              </a:solidFill>
              <a:prstDash val="solid"/>
              <a:round/>
              <a:headEnd type="none" w="sm" len="sm"/>
              <a:tailEnd type="none" w="sm" len="sm"/>
            </a:ln>
          </p:spPr>
        </p:sp>
      </p:grpSp>
      <p:sp>
        <p:nvSpPr>
          <p:cNvPr id="635" name="Google Shape;635;p46"/>
          <p:cNvSpPr/>
          <p:nvPr/>
        </p:nvSpPr>
        <p:spPr>
          <a:xfrm>
            <a:off x="7888663" y="3692875"/>
            <a:ext cx="1100000" cy="584000"/>
          </a:xfrm>
          <a:custGeom>
            <a:avLst/>
            <a:gdLst/>
            <a:ahLst/>
            <a:cxnLst/>
            <a:rect l="l" t="t" r="r" b="b"/>
            <a:pathLst>
              <a:path w="120000" h="120000" extrusionOk="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3D85C6"/>
          </a:solidFill>
          <a:ln w="9525" cap="flat" cmpd="sng">
            <a:solidFill>
              <a:srgbClr val="9FC5E8"/>
            </a:solidFill>
            <a:prstDash val="solid"/>
            <a:round/>
            <a:headEnd type="none" w="sm" len="sm"/>
            <a:tailEnd type="none" w="sm" len="sm"/>
          </a:ln>
        </p:spPr>
      </p:sp>
      <p:sp>
        <p:nvSpPr>
          <p:cNvPr id="636" name="Google Shape;636;p46"/>
          <p:cNvSpPr/>
          <p:nvPr/>
        </p:nvSpPr>
        <p:spPr>
          <a:xfrm>
            <a:off x="7594724" y="4565749"/>
            <a:ext cx="540000" cy="981600"/>
          </a:xfrm>
          <a:custGeom>
            <a:avLst/>
            <a:gdLst/>
            <a:ahLst/>
            <a:cxnLst/>
            <a:rect l="l" t="t" r="r" b="b"/>
            <a:pathLst>
              <a:path w="120000" h="120000" extrusionOk="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3D85C6"/>
          </a:solidFill>
          <a:ln w="9525" cap="flat" cmpd="sng">
            <a:solidFill>
              <a:srgbClr val="9FC5E8"/>
            </a:solidFill>
            <a:prstDash val="solid"/>
            <a:round/>
            <a:headEnd type="none" w="sm" len="sm"/>
            <a:tailEnd type="none" w="sm" len="sm"/>
          </a:ln>
        </p:spPr>
      </p:sp>
      <p:sp>
        <p:nvSpPr>
          <p:cNvPr id="637" name="Google Shape;637;p46"/>
          <p:cNvSpPr/>
          <p:nvPr/>
        </p:nvSpPr>
        <p:spPr>
          <a:xfrm>
            <a:off x="8703572" y="3971112"/>
            <a:ext cx="1306800" cy="614400"/>
          </a:xfrm>
          <a:custGeom>
            <a:avLst/>
            <a:gdLst/>
            <a:ahLst/>
            <a:cxnLst/>
            <a:rect l="l" t="t" r="r" b="b"/>
            <a:pathLst>
              <a:path w="120000" h="120000" extrusionOk="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3D85C6"/>
          </a:solidFill>
          <a:ln w="9525" cap="flat" cmpd="sng">
            <a:solidFill>
              <a:srgbClr val="9FC5E8"/>
            </a:solidFill>
            <a:prstDash val="solid"/>
            <a:round/>
            <a:headEnd type="none" w="sm" len="sm"/>
            <a:tailEnd type="none" w="sm" len="sm"/>
          </a:ln>
        </p:spPr>
      </p:sp>
      <p:sp>
        <p:nvSpPr>
          <p:cNvPr id="638" name="Google Shape;638;p46"/>
          <p:cNvSpPr/>
          <p:nvPr/>
        </p:nvSpPr>
        <p:spPr>
          <a:xfrm>
            <a:off x="10056176" y="2757211"/>
            <a:ext cx="265200" cy="268400"/>
          </a:xfrm>
          <a:custGeom>
            <a:avLst/>
            <a:gdLst/>
            <a:ahLst/>
            <a:cxnLst/>
            <a:rect l="l" t="t" r="r" b="b"/>
            <a:pathLst>
              <a:path w="120000" h="120000" extrusionOk="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3D85C6"/>
          </a:solidFill>
          <a:ln w="9525" cap="flat" cmpd="sng">
            <a:solidFill>
              <a:srgbClr val="9FC5E8"/>
            </a:solidFill>
            <a:prstDash val="solid"/>
            <a:round/>
            <a:headEnd type="none" w="sm" len="sm"/>
            <a:tailEnd type="none" w="sm" len="sm"/>
          </a:ln>
        </p:spPr>
      </p:sp>
      <p:sp>
        <p:nvSpPr>
          <p:cNvPr id="639" name="Google Shape;639;p46"/>
          <p:cNvSpPr/>
          <p:nvPr/>
        </p:nvSpPr>
        <p:spPr>
          <a:xfrm>
            <a:off x="10144804" y="2102913"/>
            <a:ext cx="248000" cy="540000"/>
          </a:xfrm>
          <a:custGeom>
            <a:avLst/>
            <a:gdLst/>
            <a:ahLst/>
            <a:cxnLst/>
            <a:rect l="l" t="t" r="r" b="b"/>
            <a:pathLst>
              <a:path w="120000" h="120000" extrusionOk="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3D85C6"/>
          </a:solidFill>
          <a:ln w="9525" cap="flat" cmpd="sng">
            <a:solidFill>
              <a:srgbClr val="9FC5E8"/>
            </a:solidFill>
            <a:prstDash val="solid"/>
            <a:round/>
            <a:headEnd type="none" w="sm" len="sm"/>
            <a:tailEnd type="none" w="sm" len="sm"/>
          </a:ln>
        </p:spPr>
      </p:sp>
      <p:sp>
        <p:nvSpPr>
          <p:cNvPr id="640" name="Google Shape;640;p46"/>
          <p:cNvSpPr/>
          <p:nvPr/>
        </p:nvSpPr>
        <p:spPr>
          <a:xfrm>
            <a:off x="4122421" y="2963888"/>
            <a:ext cx="862400" cy="1108000"/>
          </a:xfrm>
          <a:custGeom>
            <a:avLst/>
            <a:gdLst/>
            <a:ahLst/>
            <a:cxnLst/>
            <a:rect l="l" t="t" r="r" b="b"/>
            <a:pathLst>
              <a:path w="120000" h="120000" extrusionOk="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3D85C6"/>
          </a:solidFill>
          <a:ln w="9525" cap="flat" cmpd="sng">
            <a:solidFill>
              <a:srgbClr val="9FC5E8"/>
            </a:solidFill>
            <a:prstDash val="solid"/>
            <a:round/>
            <a:headEnd type="none" w="sm" len="sm"/>
            <a:tailEnd type="none" w="sm" len="sm"/>
          </a:ln>
        </p:spPr>
      </p:sp>
      <p:sp>
        <p:nvSpPr>
          <p:cNvPr id="641" name="Google Shape;641;p46"/>
          <p:cNvSpPr/>
          <p:nvPr/>
        </p:nvSpPr>
        <p:spPr>
          <a:xfrm>
            <a:off x="4266561" y="1543352"/>
            <a:ext cx="1570000" cy="1022000"/>
          </a:xfrm>
          <a:custGeom>
            <a:avLst/>
            <a:gdLst/>
            <a:ahLst/>
            <a:cxnLst/>
            <a:rect l="l" t="t" r="r" b="b"/>
            <a:pathLst>
              <a:path w="120000" h="120000" extrusionOk="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3D85C6"/>
          </a:solidFill>
          <a:ln w="9525" cap="flat" cmpd="sng">
            <a:solidFill>
              <a:srgbClr val="9FC5E8"/>
            </a:solidFill>
            <a:prstDash val="solid"/>
            <a:round/>
            <a:headEnd type="none" w="sm" len="sm"/>
            <a:tailEnd type="none" w="sm" len="sm"/>
          </a:ln>
        </p:spPr>
      </p:sp>
      <p:sp>
        <p:nvSpPr>
          <p:cNvPr id="642" name="Google Shape;642;p46"/>
          <p:cNvSpPr/>
          <p:nvPr/>
        </p:nvSpPr>
        <p:spPr>
          <a:xfrm>
            <a:off x="5797029" y="4178511"/>
            <a:ext cx="1316800" cy="717600"/>
          </a:xfrm>
          <a:custGeom>
            <a:avLst/>
            <a:gdLst/>
            <a:ahLst/>
            <a:cxnLst/>
            <a:rect l="l" t="t" r="r" b="b"/>
            <a:pathLst>
              <a:path w="120000" h="120000" extrusionOk="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3D85C6"/>
          </a:solidFill>
          <a:ln w="9525" cap="flat" cmpd="sng">
            <a:solidFill>
              <a:srgbClr val="9FC5E8"/>
            </a:solidFill>
            <a:prstDash val="solid"/>
            <a:round/>
            <a:headEnd type="none" w="sm" len="sm"/>
            <a:tailEnd type="none" w="sm" len="sm"/>
          </a:ln>
        </p:spPr>
      </p:sp>
      <p:sp>
        <p:nvSpPr>
          <p:cNvPr id="643" name="Google Shape;643;p46"/>
          <p:cNvSpPr/>
          <p:nvPr/>
        </p:nvSpPr>
        <p:spPr>
          <a:xfrm>
            <a:off x="6706932" y="1743991"/>
            <a:ext cx="1019200" cy="1168400"/>
          </a:xfrm>
          <a:custGeom>
            <a:avLst/>
            <a:gdLst/>
            <a:ahLst/>
            <a:cxnLst/>
            <a:rect l="l" t="t" r="r" b="b"/>
            <a:pathLst>
              <a:path w="120000" h="120000" extrusionOk="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3D85C6"/>
          </a:solidFill>
          <a:ln w="9525" cap="flat" cmpd="sng">
            <a:solidFill>
              <a:srgbClr val="9FC5E8"/>
            </a:solidFill>
            <a:prstDash val="solid"/>
            <a:round/>
            <a:headEnd type="none" w="sm" len="sm"/>
            <a:tailEnd type="none" w="sm" len="sm"/>
          </a:ln>
        </p:spPr>
      </p:sp>
      <p:sp>
        <p:nvSpPr>
          <p:cNvPr id="644" name="Google Shape;644;p46"/>
          <p:cNvSpPr/>
          <p:nvPr/>
        </p:nvSpPr>
        <p:spPr>
          <a:xfrm>
            <a:off x="7185479" y="4995984"/>
            <a:ext cx="870000" cy="786000"/>
          </a:xfrm>
          <a:custGeom>
            <a:avLst/>
            <a:gdLst/>
            <a:ahLst/>
            <a:cxnLst/>
            <a:rect l="l" t="t" r="r" b="b"/>
            <a:pathLst>
              <a:path w="120000" h="120000" extrusionOk="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3D85C6"/>
          </a:solidFill>
          <a:ln w="9525" cap="flat" cmpd="sng">
            <a:solidFill>
              <a:srgbClr val="9FC5E8"/>
            </a:solidFill>
            <a:prstDash val="solid"/>
            <a:round/>
            <a:headEnd type="none" w="sm" len="sm"/>
            <a:tailEnd type="none" w="sm" len="sm"/>
          </a:ln>
        </p:spPr>
      </p:sp>
      <p:sp>
        <p:nvSpPr>
          <p:cNvPr id="645" name="Google Shape;645;p46"/>
          <p:cNvSpPr/>
          <p:nvPr/>
        </p:nvSpPr>
        <p:spPr>
          <a:xfrm>
            <a:off x="7521839" y="3064996"/>
            <a:ext cx="618800" cy="1115200"/>
          </a:xfrm>
          <a:custGeom>
            <a:avLst/>
            <a:gdLst/>
            <a:ahLst/>
            <a:cxnLst/>
            <a:rect l="l" t="t" r="r" b="b"/>
            <a:pathLst>
              <a:path w="120000" h="120000" extrusionOk="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3D85C6"/>
          </a:solidFill>
          <a:ln w="9525" cap="flat" cmpd="sng">
            <a:solidFill>
              <a:srgbClr val="9FC5E8"/>
            </a:solidFill>
            <a:prstDash val="solid"/>
            <a:round/>
            <a:headEnd type="none" w="sm" len="sm"/>
            <a:tailEnd type="none" w="sm" len="sm"/>
          </a:ln>
        </p:spPr>
      </p:sp>
      <p:sp>
        <p:nvSpPr>
          <p:cNvPr id="646" name="Google Shape;646;p46"/>
          <p:cNvSpPr/>
          <p:nvPr/>
        </p:nvSpPr>
        <p:spPr>
          <a:xfrm>
            <a:off x="8879223" y="3298911"/>
            <a:ext cx="689200" cy="706800"/>
          </a:xfrm>
          <a:custGeom>
            <a:avLst/>
            <a:gdLst/>
            <a:ahLst/>
            <a:cxnLst/>
            <a:rect l="l" t="t" r="r" b="b"/>
            <a:pathLst>
              <a:path w="120000" h="120000" extrusionOk="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3D85C6"/>
          </a:solidFill>
          <a:ln w="9525" cap="flat" cmpd="sng">
            <a:solidFill>
              <a:srgbClr val="9FC5E8"/>
            </a:solidFill>
            <a:prstDash val="solid"/>
            <a:round/>
            <a:headEnd type="none" w="sm" len="sm"/>
            <a:tailEnd type="none" w="sm" len="sm"/>
          </a:ln>
        </p:spPr>
      </p:sp>
      <p:sp>
        <p:nvSpPr>
          <p:cNvPr id="647" name="Google Shape;647;p46"/>
          <p:cNvSpPr/>
          <p:nvPr/>
        </p:nvSpPr>
        <p:spPr>
          <a:xfrm>
            <a:off x="9867383" y="2989899"/>
            <a:ext cx="208400" cy="486400"/>
          </a:xfrm>
          <a:custGeom>
            <a:avLst/>
            <a:gdLst/>
            <a:ahLst/>
            <a:cxnLst/>
            <a:rect l="l" t="t" r="r" b="b"/>
            <a:pathLst>
              <a:path w="120000" h="120000" extrusionOk="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3D85C6"/>
          </a:solidFill>
          <a:ln w="9525" cap="flat" cmpd="sng">
            <a:solidFill>
              <a:srgbClr val="9FC5E8"/>
            </a:solidFill>
            <a:prstDash val="solid"/>
            <a:round/>
            <a:headEnd type="none" w="sm" len="sm"/>
            <a:tailEnd type="none" w="sm" len="sm"/>
          </a:ln>
        </p:spPr>
      </p:sp>
      <p:sp>
        <p:nvSpPr>
          <p:cNvPr id="648" name="Google Shape;648;p46"/>
          <p:cNvSpPr/>
          <p:nvPr/>
        </p:nvSpPr>
        <p:spPr>
          <a:xfrm>
            <a:off x="9944017" y="2169559"/>
            <a:ext cx="254400" cy="495600"/>
          </a:xfrm>
          <a:custGeom>
            <a:avLst/>
            <a:gdLst/>
            <a:ahLst/>
            <a:cxnLst/>
            <a:rect l="l" t="t" r="r" b="b"/>
            <a:pathLst>
              <a:path w="120000" h="120000" extrusionOk="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3D85C6"/>
          </a:solidFill>
          <a:ln w="9525" cap="flat" cmpd="sng">
            <a:solidFill>
              <a:srgbClr val="9FC5E8"/>
            </a:solidFill>
            <a:prstDash val="solid"/>
            <a:round/>
            <a:headEnd type="none" w="sm" len="sm"/>
            <a:tailEnd type="none" w="sm" len="sm"/>
          </a:ln>
        </p:spPr>
      </p:sp>
      <p:sp>
        <p:nvSpPr>
          <p:cNvPr id="649" name="Google Shape;649;p46"/>
          <p:cNvSpPr/>
          <p:nvPr/>
        </p:nvSpPr>
        <p:spPr>
          <a:xfrm>
            <a:off x="1607028" y="4425817"/>
            <a:ext cx="2440800" cy="2083600"/>
          </a:xfrm>
          <a:custGeom>
            <a:avLst/>
            <a:gdLst/>
            <a:ahLst/>
            <a:cxnLst/>
            <a:rect l="l" t="t" r="r" b="b"/>
            <a:pathLst>
              <a:path w="120000" h="120000" extrusionOk="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B6D7A8"/>
          </a:solidFill>
          <a:ln w="9525" cap="flat" cmpd="sng">
            <a:solidFill>
              <a:srgbClr val="4C1130"/>
            </a:solidFill>
            <a:prstDash val="solid"/>
            <a:round/>
            <a:headEnd type="none" w="sm" len="sm"/>
            <a:tailEnd type="none" w="sm" len="sm"/>
          </a:ln>
        </p:spPr>
      </p:sp>
      <p:sp>
        <p:nvSpPr>
          <p:cNvPr id="650" name="Google Shape;650;p46"/>
          <p:cNvSpPr/>
          <p:nvPr/>
        </p:nvSpPr>
        <p:spPr>
          <a:xfrm>
            <a:off x="4878765" y="3284139"/>
            <a:ext cx="1114400" cy="898800"/>
          </a:xfrm>
          <a:custGeom>
            <a:avLst/>
            <a:gdLst/>
            <a:ahLst/>
            <a:cxnLst/>
            <a:rect l="l" t="t" r="r" b="b"/>
            <a:pathLst>
              <a:path w="120000" h="120000" extrusionOk="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B6D7A8"/>
          </a:solidFill>
          <a:ln w="9525" cap="flat" cmpd="sng">
            <a:solidFill>
              <a:srgbClr val="4C1130"/>
            </a:solidFill>
            <a:prstDash val="solid"/>
            <a:round/>
            <a:headEnd type="none" w="sm" len="sm"/>
            <a:tailEnd type="none" w="sm" len="sm"/>
          </a:ln>
        </p:spPr>
      </p:sp>
      <p:sp>
        <p:nvSpPr>
          <p:cNvPr id="651" name="Google Shape;651;p46"/>
          <p:cNvSpPr/>
          <p:nvPr/>
        </p:nvSpPr>
        <p:spPr>
          <a:xfrm>
            <a:off x="8100161" y="4527584"/>
            <a:ext cx="585600" cy="986400"/>
          </a:xfrm>
          <a:custGeom>
            <a:avLst/>
            <a:gdLst/>
            <a:ahLst/>
            <a:cxnLst/>
            <a:rect l="l" t="t" r="r" b="b"/>
            <a:pathLst>
              <a:path w="120000" h="120000" extrusionOk="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B6D7A8"/>
          </a:solidFill>
          <a:ln w="9525" cap="flat" cmpd="sng">
            <a:solidFill>
              <a:srgbClr val="4C1130"/>
            </a:solidFill>
            <a:prstDash val="solid"/>
            <a:round/>
            <a:headEnd type="none" w="sm" len="sm"/>
            <a:tailEnd type="none" w="sm" len="sm"/>
          </a:ln>
        </p:spPr>
      </p:sp>
      <p:sp>
        <p:nvSpPr>
          <p:cNvPr id="652" name="Google Shape;652;p46"/>
          <p:cNvSpPr/>
          <p:nvPr/>
        </p:nvSpPr>
        <p:spPr>
          <a:xfrm>
            <a:off x="9181523" y="2233983"/>
            <a:ext cx="1125600" cy="898800"/>
          </a:xfrm>
          <a:custGeom>
            <a:avLst/>
            <a:gdLst/>
            <a:ahLst/>
            <a:cxnLst/>
            <a:rect l="l" t="t" r="r" b="b"/>
            <a:pathLst>
              <a:path w="120000" h="120000" extrusionOk="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B6D7A8"/>
          </a:solidFill>
          <a:ln w="9525" cap="flat" cmpd="sng">
            <a:solidFill>
              <a:srgbClr val="4C1130"/>
            </a:solidFill>
            <a:prstDash val="solid"/>
            <a:round/>
            <a:headEnd type="none" w="sm" len="sm"/>
            <a:tailEnd type="none" w="sm" len="sm"/>
          </a:ln>
        </p:spPr>
      </p:sp>
      <p:sp>
        <p:nvSpPr>
          <p:cNvPr id="653" name="Google Shape;653;p46"/>
          <p:cNvSpPr/>
          <p:nvPr/>
        </p:nvSpPr>
        <p:spPr>
          <a:xfrm>
            <a:off x="2777520" y="2606936"/>
            <a:ext cx="1230800" cy="2162000"/>
          </a:xfrm>
          <a:custGeom>
            <a:avLst/>
            <a:gdLst/>
            <a:ahLst/>
            <a:cxnLst/>
            <a:rect l="l" t="t" r="r" b="b"/>
            <a:pathLst>
              <a:path w="120000" h="120000" extrusionOk="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B6D7A8"/>
          </a:solidFill>
          <a:ln w="9525" cap="flat" cmpd="sng">
            <a:solidFill>
              <a:srgbClr val="4C1130"/>
            </a:solidFill>
            <a:prstDash val="solid"/>
            <a:round/>
            <a:headEnd type="none" w="sm" len="sm"/>
            <a:tailEnd type="none" w="sm" len="sm"/>
          </a:ln>
        </p:spPr>
      </p:sp>
      <p:sp>
        <p:nvSpPr>
          <p:cNvPr id="654" name="Google Shape;654;p46"/>
          <p:cNvSpPr/>
          <p:nvPr/>
        </p:nvSpPr>
        <p:spPr>
          <a:xfrm>
            <a:off x="5735491" y="2377971"/>
            <a:ext cx="1078400" cy="734800"/>
          </a:xfrm>
          <a:custGeom>
            <a:avLst/>
            <a:gdLst/>
            <a:ahLst/>
            <a:cxnLst/>
            <a:rect l="l" t="t" r="r" b="b"/>
            <a:pathLst>
              <a:path w="120000" h="120000" extrusionOk="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B6D7A8"/>
          </a:solidFill>
          <a:ln w="9525" cap="flat" cmpd="sng">
            <a:solidFill>
              <a:srgbClr val="4C1130"/>
            </a:solidFill>
            <a:prstDash val="solid"/>
            <a:round/>
            <a:headEnd type="none" w="sm" len="sm"/>
            <a:tailEnd type="none" w="sm" len="sm"/>
          </a:ln>
        </p:spPr>
      </p:sp>
      <p:grpSp>
        <p:nvGrpSpPr>
          <p:cNvPr id="655" name="Google Shape;655;p46"/>
          <p:cNvGrpSpPr/>
          <p:nvPr/>
        </p:nvGrpSpPr>
        <p:grpSpPr>
          <a:xfrm>
            <a:off x="8771475" y="3478924"/>
            <a:ext cx="1209404" cy="690749"/>
            <a:chOff x="24669750" y="9711125"/>
            <a:chExt cx="4819625" cy="2671800"/>
          </a:xfrm>
        </p:grpSpPr>
        <p:sp>
          <p:nvSpPr>
            <p:cNvPr id="656" name="Google Shape;656;p46"/>
            <p:cNvSpPr/>
            <p:nvPr/>
          </p:nvSpPr>
          <p:spPr>
            <a:xfrm>
              <a:off x="29151275" y="10420750"/>
              <a:ext cx="338100" cy="776400"/>
            </a:xfrm>
            <a:custGeom>
              <a:avLst/>
              <a:gdLst/>
              <a:ahLst/>
              <a:cxnLst/>
              <a:rect l="l" t="t" r="r" b="b"/>
              <a:pathLst>
                <a:path w="120000" h="120000" extrusionOk="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B6D7A8"/>
            </a:solidFill>
            <a:ln w="9525" cap="flat" cmpd="sng">
              <a:solidFill>
                <a:srgbClr val="4C1130"/>
              </a:solidFill>
              <a:prstDash val="solid"/>
              <a:round/>
              <a:headEnd type="none" w="sm" len="sm"/>
              <a:tailEnd type="none" w="sm" len="sm"/>
            </a:ln>
          </p:spPr>
        </p:sp>
        <p:sp>
          <p:nvSpPr>
            <p:cNvPr id="657" name="Google Shape;657;p46"/>
            <p:cNvSpPr/>
            <p:nvPr/>
          </p:nvSpPr>
          <p:spPr>
            <a:xfrm>
              <a:off x="24669750" y="9711125"/>
              <a:ext cx="4710000" cy="2671800"/>
            </a:xfrm>
            <a:custGeom>
              <a:avLst/>
              <a:gdLst/>
              <a:ahLst/>
              <a:cxnLst/>
              <a:rect l="l" t="t" r="r" b="b"/>
              <a:pathLst>
                <a:path w="120000" h="120000" extrusionOk="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B6D7A8"/>
            </a:solidFill>
            <a:ln w="9525" cap="flat" cmpd="sng">
              <a:solidFill>
                <a:srgbClr val="4C1130"/>
              </a:solidFill>
              <a:prstDash val="solid"/>
              <a:round/>
              <a:headEnd type="none" w="sm" len="sm"/>
              <a:tailEnd type="none" w="sm" len="sm"/>
            </a:ln>
          </p:spPr>
        </p:sp>
      </p:grpSp>
      <p:grpSp>
        <p:nvGrpSpPr>
          <p:cNvPr id="658" name="Google Shape;658;p46"/>
          <p:cNvGrpSpPr/>
          <p:nvPr/>
        </p:nvGrpSpPr>
        <p:grpSpPr>
          <a:xfrm>
            <a:off x="9303286" y="3347185"/>
            <a:ext cx="693103" cy="339791"/>
            <a:chOff x="26789075" y="9201550"/>
            <a:chExt cx="2762100" cy="1314300"/>
          </a:xfrm>
        </p:grpSpPr>
        <p:sp>
          <p:nvSpPr>
            <p:cNvPr id="659" name="Google Shape;659;p46"/>
            <p:cNvSpPr/>
            <p:nvPr/>
          </p:nvSpPr>
          <p:spPr>
            <a:xfrm>
              <a:off x="26789075" y="9201550"/>
              <a:ext cx="2762100" cy="1314300"/>
            </a:xfrm>
            <a:custGeom>
              <a:avLst/>
              <a:gdLst/>
              <a:ahLst/>
              <a:cxnLst/>
              <a:rect l="l" t="t" r="r" b="b"/>
              <a:pathLst>
                <a:path w="120000" h="120000" extrusionOk="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B6D7A8"/>
            </a:solidFill>
            <a:ln w="9525" cap="flat" cmpd="sng">
              <a:solidFill>
                <a:srgbClr val="4C1130"/>
              </a:solidFill>
              <a:prstDash val="solid"/>
              <a:round/>
              <a:headEnd type="none" w="sm" len="sm"/>
              <a:tailEnd type="none" w="sm" len="sm"/>
            </a:ln>
          </p:spPr>
        </p:sp>
        <p:sp>
          <p:nvSpPr>
            <p:cNvPr id="660" name="Google Shape;660;p46"/>
            <p:cNvSpPr/>
            <p:nvPr/>
          </p:nvSpPr>
          <p:spPr>
            <a:xfrm>
              <a:off x="28251150" y="9887350"/>
              <a:ext cx="152400" cy="176100"/>
            </a:xfrm>
            <a:custGeom>
              <a:avLst/>
              <a:gdLst/>
              <a:ahLst/>
              <a:cxnLst/>
              <a:rect l="l" t="t" r="r" b="b"/>
              <a:pathLst>
                <a:path w="120000" h="120000" extrusionOk="0">
                  <a:moveTo>
                    <a:pt x="0" y="45409"/>
                  </a:moveTo>
                  <a:lnTo>
                    <a:pt x="75000" y="120000"/>
                  </a:lnTo>
                  <a:lnTo>
                    <a:pt x="120000" y="64869"/>
                  </a:lnTo>
                  <a:lnTo>
                    <a:pt x="97500" y="0"/>
                  </a:lnTo>
                  <a:lnTo>
                    <a:pt x="22500" y="9722"/>
                  </a:lnTo>
                  <a:close/>
                </a:path>
              </a:pathLst>
            </a:custGeom>
            <a:solidFill>
              <a:srgbClr val="B6D7A8"/>
            </a:solidFill>
            <a:ln w="9525" cap="flat" cmpd="sng">
              <a:solidFill>
                <a:srgbClr val="4C1130"/>
              </a:solidFill>
              <a:prstDash val="solid"/>
              <a:round/>
              <a:headEnd type="none" w="sm" len="sm"/>
              <a:tailEnd type="none" w="sm" len="sm"/>
            </a:ln>
          </p:spPr>
        </p:sp>
      </p:grpSp>
      <p:sp>
        <p:nvSpPr>
          <p:cNvPr id="661" name="Google Shape;661;p46"/>
          <p:cNvSpPr/>
          <p:nvPr/>
        </p:nvSpPr>
        <p:spPr>
          <a:xfrm>
            <a:off x="7766787" y="4122544"/>
            <a:ext cx="1302800" cy="464400"/>
          </a:xfrm>
          <a:custGeom>
            <a:avLst/>
            <a:gdLst/>
            <a:ahLst/>
            <a:cxnLst/>
            <a:rect l="l" t="t" r="r" b="b"/>
            <a:pathLst>
              <a:path w="120000" h="120000" extrusionOk="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B6D7A8"/>
          </a:solidFill>
          <a:ln w="9525" cap="flat" cmpd="sng">
            <a:solidFill>
              <a:srgbClr val="4C1130"/>
            </a:solidFill>
            <a:prstDash val="solid"/>
            <a:round/>
            <a:headEnd type="none" w="sm" len="sm"/>
            <a:tailEnd type="none" w="sm" len="sm"/>
          </a:ln>
        </p:spPr>
      </p:sp>
      <p:sp>
        <p:nvSpPr>
          <p:cNvPr id="662" name="Google Shape;662;p46"/>
          <p:cNvSpPr/>
          <p:nvPr/>
        </p:nvSpPr>
        <p:spPr>
          <a:xfrm>
            <a:off x="2824451" y="5175299"/>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3" name="Google Shape;663;p46"/>
          <p:cNvSpPr/>
          <p:nvPr/>
        </p:nvSpPr>
        <p:spPr>
          <a:xfrm>
            <a:off x="6606357" y="2792148"/>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4" name="Google Shape;664;p46"/>
          <p:cNvSpPr/>
          <p:nvPr/>
        </p:nvSpPr>
        <p:spPr>
          <a:xfrm>
            <a:off x="8610707" y="418988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5" name="Google Shape;665;p46"/>
          <p:cNvSpPr/>
          <p:nvPr/>
        </p:nvSpPr>
        <p:spPr>
          <a:xfrm>
            <a:off x="9575879" y="3382343"/>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6" name="Google Shape;666;p46"/>
          <p:cNvSpPr/>
          <p:nvPr/>
        </p:nvSpPr>
        <p:spPr>
          <a:xfrm>
            <a:off x="9628271" y="3419884"/>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cxnSp>
        <p:nvCxnSpPr>
          <p:cNvPr id="667" name="Google Shape;667;p46"/>
          <p:cNvCxnSpPr>
            <a:stCxn id="668" idx="4"/>
            <a:endCxn id="669" idx="1"/>
          </p:cNvCxnSpPr>
          <p:nvPr/>
        </p:nvCxnSpPr>
        <p:spPr>
          <a:xfrm>
            <a:off x="9881339" y="3568399"/>
            <a:ext cx="170400" cy="281200"/>
          </a:xfrm>
          <a:prstGeom prst="straightConnector1">
            <a:avLst/>
          </a:prstGeom>
          <a:noFill/>
          <a:ln w="19050" cap="flat" cmpd="sng">
            <a:solidFill>
              <a:srgbClr val="FFFFFF"/>
            </a:solidFill>
            <a:prstDash val="solid"/>
            <a:round/>
            <a:headEnd type="none" w="sm" len="sm"/>
            <a:tailEnd type="none" w="sm" len="sm"/>
          </a:ln>
        </p:spPr>
      </p:cxnSp>
      <p:sp>
        <p:nvSpPr>
          <p:cNvPr id="670" name="Google Shape;670;p46"/>
          <p:cNvSpPr/>
          <p:nvPr/>
        </p:nvSpPr>
        <p:spPr>
          <a:xfrm>
            <a:off x="9914701" y="28046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1" name="Google Shape;671;p46"/>
          <p:cNvSpPr/>
          <p:nvPr/>
        </p:nvSpPr>
        <p:spPr>
          <a:xfrm>
            <a:off x="3245363" y="418989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2" name="Google Shape;672;p46"/>
          <p:cNvSpPr/>
          <p:nvPr/>
        </p:nvSpPr>
        <p:spPr>
          <a:xfrm>
            <a:off x="5500108" y="3509257"/>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3" name="Google Shape;673;p46"/>
          <p:cNvSpPr/>
          <p:nvPr/>
        </p:nvSpPr>
        <p:spPr>
          <a:xfrm>
            <a:off x="8164976" y="4556893"/>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4" name="Google Shape;674;p46"/>
          <p:cNvSpPr/>
          <p:nvPr/>
        </p:nvSpPr>
        <p:spPr>
          <a:xfrm>
            <a:off x="9686012" y="3453967"/>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68" name="Google Shape;668;p46"/>
          <p:cNvSpPr/>
          <p:nvPr/>
        </p:nvSpPr>
        <p:spPr>
          <a:xfrm>
            <a:off x="9735739" y="3484999"/>
            <a:ext cx="145600" cy="1668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sp>
        <p:nvSpPr>
          <p:cNvPr id="675" name="Google Shape;675;p46"/>
          <p:cNvSpPr/>
          <p:nvPr/>
        </p:nvSpPr>
        <p:spPr>
          <a:xfrm>
            <a:off x="9693905" y="3764421"/>
            <a:ext cx="172800" cy="198400"/>
          </a:xfrm>
          <a:prstGeom prst="can">
            <a:avLst>
              <a:gd name="adj" fmla="val 25000"/>
            </a:avLst>
          </a:prstGeom>
          <a:solidFill>
            <a:srgbClr val="6AA84F"/>
          </a:solidFill>
          <a:ln w="19050" cap="flat" cmpd="sng">
            <a:solidFill>
              <a:srgbClr val="274E13"/>
            </a:solidFill>
            <a:prstDash val="solid"/>
            <a:round/>
            <a:headEnd type="none" w="sm" len="sm"/>
            <a:tailEnd type="none" w="sm" len="sm"/>
          </a:ln>
        </p:spPr>
        <p:txBody>
          <a:bodyPr spcFirstLastPara="1" wrap="square" lIns="91400" tIns="91400" rIns="91400" bIns="91400" anchor="ctr" anchorCtr="0">
            <a:noAutofit/>
          </a:bodyPr>
          <a:lstStyle/>
          <a:p>
            <a:endParaRPr>
              <a:solidFill>
                <a:srgbClr val="171717"/>
              </a:solidFill>
              <a:latin typeface="Libre Franklin"/>
              <a:ea typeface="Libre Franklin"/>
              <a:cs typeface="Libre Franklin"/>
              <a:sym typeface="Libre Franklin"/>
            </a:endParaRPr>
          </a:p>
        </p:txBody>
      </p:sp>
      <p:pic>
        <p:nvPicPr>
          <p:cNvPr id="676" name="Google Shape;676;p46"/>
          <p:cNvPicPr preferRelativeResize="0"/>
          <p:nvPr/>
        </p:nvPicPr>
        <p:blipFill>
          <a:blip r:embed="rId3">
            <a:alphaModFix/>
          </a:blip>
          <a:stretch>
            <a:fillRect/>
          </a:stretch>
        </p:blipFill>
        <p:spPr>
          <a:xfrm>
            <a:off x="7500016" y="2677536"/>
            <a:ext cx="693101" cy="693077"/>
          </a:xfrm>
          <a:prstGeom prst="rect">
            <a:avLst/>
          </a:prstGeom>
          <a:noFill/>
          <a:ln>
            <a:noFill/>
          </a:ln>
          <a:effectLst>
            <a:outerShdw blurRad="57150" dist="19050" dir="5400000" algn="bl" rotWithShape="0">
              <a:srgbClr val="000000">
                <a:alpha val="50000"/>
              </a:srgbClr>
            </a:outerShdw>
          </a:effectLst>
        </p:spPr>
      </p:pic>
      <p:cxnSp>
        <p:nvCxnSpPr>
          <p:cNvPr id="677" name="Google Shape;677;p46"/>
          <p:cNvCxnSpPr>
            <a:stCxn id="676" idx="1"/>
            <a:endCxn id="663" idx="4"/>
          </p:cNvCxnSpPr>
          <p:nvPr/>
        </p:nvCxnSpPr>
        <p:spPr>
          <a:xfrm rot="10800000">
            <a:off x="6779216" y="2891275"/>
            <a:ext cx="720800" cy="132800"/>
          </a:xfrm>
          <a:prstGeom prst="curvedConnector3">
            <a:avLst>
              <a:gd name="adj1" fmla="val 50004"/>
            </a:avLst>
          </a:prstGeom>
          <a:noFill/>
          <a:ln w="19050" cap="flat" cmpd="sng">
            <a:solidFill>
              <a:schemeClr val="dk2"/>
            </a:solidFill>
            <a:prstDash val="solid"/>
            <a:round/>
            <a:headEnd type="triangle" w="med" len="med"/>
            <a:tailEnd type="none" w="med" len="med"/>
          </a:ln>
        </p:spPr>
      </p:cxnSp>
      <p:cxnSp>
        <p:nvCxnSpPr>
          <p:cNvPr id="678" name="Google Shape;678;p46"/>
          <p:cNvCxnSpPr>
            <a:stCxn id="676" idx="1"/>
            <a:endCxn id="672" idx="4"/>
          </p:cNvCxnSpPr>
          <p:nvPr/>
        </p:nvCxnSpPr>
        <p:spPr>
          <a:xfrm flipH="1">
            <a:off x="5672816" y="3024075"/>
            <a:ext cx="1827200" cy="584400"/>
          </a:xfrm>
          <a:prstGeom prst="curvedConnector3">
            <a:avLst>
              <a:gd name="adj1" fmla="val 49997"/>
            </a:avLst>
          </a:prstGeom>
          <a:noFill/>
          <a:ln w="19050" cap="flat" cmpd="sng">
            <a:solidFill>
              <a:schemeClr val="dk2"/>
            </a:solidFill>
            <a:prstDash val="solid"/>
            <a:round/>
            <a:headEnd type="triangle" w="med" len="med"/>
            <a:tailEnd type="none" w="med" len="med"/>
          </a:ln>
        </p:spPr>
      </p:cxnSp>
      <p:cxnSp>
        <p:nvCxnSpPr>
          <p:cNvPr id="679" name="Google Shape;679;p46"/>
          <p:cNvCxnSpPr>
            <a:stCxn id="676" idx="2"/>
            <a:endCxn id="671" idx="4"/>
          </p:cNvCxnSpPr>
          <p:nvPr/>
        </p:nvCxnSpPr>
        <p:spPr>
          <a:xfrm rot="5400000">
            <a:off x="5173167" y="1615613"/>
            <a:ext cx="918400" cy="4428400"/>
          </a:xfrm>
          <a:prstGeom prst="curvedConnector2">
            <a:avLst/>
          </a:prstGeom>
          <a:noFill/>
          <a:ln w="19050" cap="flat" cmpd="sng">
            <a:solidFill>
              <a:schemeClr val="dk2"/>
            </a:solidFill>
            <a:prstDash val="solid"/>
            <a:round/>
            <a:headEnd type="triangle" w="med" len="med"/>
            <a:tailEnd type="none" w="med" len="med"/>
          </a:ln>
        </p:spPr>
      </p:cxnSp>
      <p:cxnSp>
        <p:nvCxnSpPr>
          <p:cNvPr id="680" name="Google Shape;680;p46"/>
          <p:cNvCxnSpPr>
            <a:stCxn id="676" idx="2"/>
            <a:endCxn id="662" idx="4"/>
          </p:cNvCxnSpPr>
          <p:nvPr/>
        </p:nvCxnSpPr>
        <p:spPr>
          <a:xfrm rot="5400000">
            <a:off x="4469967" y="1898013"/>
            <a:ext cx="1904000" cy="4849200"/>
          </a:xfrm>
          <a:prstGeom prst="curvedConnector2">
            <a:avLst/>
          </a:prstGeom>
          <a:noFill/>
          <a:ln w="19050" cap="flat" cmpd="sng">
            <a:solidFill>
              <a:schemeClr val="dk2"/>
            </a:solidFill>
            <a:prstDash val="solid"/>
            <a:round/>
            <a:headEnd type="triangle" w="med" len="med"/>
            <a:tailEnd type="none" w="med" len="med"/>
          </a:ln>
        </p:spPr>
      </p:cxnSp>
      <p:cxnSp>
        <p:nvCxnSpPr>
          <p:cNvPr id="681" name="Google Shape;681;p46"/>
          <p:cNvCxnSpPr>
            <a:stCxn id="676" idx="2"/>
            <a:endCxn id="673" idx="2"/>
          </p:cNvCxnSpPr>
          <p:nvPr/>
        </p:nvCxnSpPr>
        <p:spPr>
          <a:xfrm rot="-5400000" flipH="1">
            <a:off x="7362967" y="3854213"/>
            <a:ext cx="1285600" cy="318400"/>
          </a:xfrm>
          <a:prstGeom prst="curvedConnector2">
            <a:avLst/>
          </a:prstGeom>
          <a:noFill/>
          <a:ln w="19050" cap="flat" cmpd="sng">
            <a:solidFill>
              <a:schemeClr val="dk2"/>
            </a:solidFill>
            <a:prstDash val="solid"/>
            <a:round/>
            <a:headEnd type="triangle" w="med" len="med"/>
            <a:tailEnd type="none" w="med" len="med"/>
          </a:ln>
        </p:spPr>
      </p:cxnSp>
      <p:cxnSp>
        <p:nvCxnSpPr>
          <p:cNvPr id="682" name="Google Shape;682;p46"/>
          <p:cNvCxnSpPr>
            <a:stCxn id="676" idx="2"/>
            <a:endCxn id="664" idx="2"/>
          </p:cNvCxnSpPr>
          <p:nvPr/>
        </p:nvCxnSpPr>
        <p:spPr>
          <a:xfrm rot="-5400000" flipH="1">
            <a:off x="7769367" y="3447813"/>
            <a:ext cx="918400" cy="764000"/>
          </a:xfrm>
          <a:prstGeom prst="curvedConnector2">
            <a:avLst/>
          </a:prstGeom>
          <a:noFill/>
          <a:ln w="19050" cap="flat" cmpd="sng">
            <a:solidFill>
              <a:schemeClr val="dk2"/>
            </a:solidFill>
            <a:prstDash val="solid"/>
            <a:round/>
            <a:headEnd type="triangle" w="med" len="med"/>
            <a:tailEnd type="none" w="med" len="med"/>
          </a:ln>
        </p:spPr>
      </p:cxnSp>
      <p:cxnSp>
        <p:nvCxnSpPr>
          <p:cNvPr id="683" name="Google Shape;683;p46"/>
          <p:cNvCxnSpPr>
            <a:stCxn id="676" idx="0"/>
            <a:endCxn id="670" idx="1"/>
          </p:cNvCxnSpPr>
          <p:nvPr/>
        </p:nvCxnSpPr>
        <p:spPr>
          <a:xfrm rot="-5400000" flipH="1">
            <a:off x="8860167" y="1663936"/>
            <a:ext cx="127200" cy="2154400"/>
          </a:xfrm>
          <a:prstGeom prst="curvedConnector3">
            <a:avLst>
              <a:gd name="adj1" fmla="val -249607"/>
            </a:avLst>
          </a:prstGeom>
          <a:noFill/>
          <a:ln w="19050" cap="flat" cmpd="sng">
            <a:solidFill>
              <a:schemeClr val="dk2"/>
            </a:solidFill>
            <a:prstDash val="solid"/>
            <a:round/>
            <a:headEnd type="triangle" w="med" len="med"/>
            <a:tailEnd type="none" w="med" len="med"/>
          </a:ln>
        </p:spPr>
      </p:cxnSp>
      <p:cxnSp>
        <p:nvCxnSpPr>
          <p:cNvPr id="684" name="Google Shape;684;p46"/>
          <p:cNvCxnSpPr>
            <a:endCxn id="665" idx="1"/>
          </p:cNvCxnSpPr>
          <p:nvPr/>
        </p:nvCxnSpPr>
        <p:spPr>
          <a:xfrm>
            <a:off x="8049879" y="2880343"/>
            <a:ext cx="1598800" cy="502000"/>
          </a:xfrm>
          <a:prstGeom prst="curvedConnector2">
            <a:avLst/>
          </a:prstGeom>
          <a:noFill/>
          <a:ln w="19050" cap="flat" cmpd="sng">
            <a:solidFill>
              <a:schemeClr val="dk2"/>
            </a:solidFill>
            <a:prstDash val="solid"/>
            <a:round/>
            <a:headEnd type="triangle" w="med" len="med"/>
            <a:tailEnd type="none" w="med" len="med"/>
          </a:ln>
        </p:spPr>
      </p:cxnSp>
      <p:cxnSp>
        <p:nvCxnSpPr>
          <p:cNvPr id="685" name="Google Shape;685;p46"/>
          <p:cNvCxnSpPr>
            <a:stCxn id="676" idx="3"/>
            <a:endCxn id="666" idx="2"/>
          </p:cNvCxnSpPr>
          <p:nvPr/>
        </p:nvCxnSpPr>
        <p:spPr>
          <a:xfrm>
            <a:off x="8193117" y="3024075"/>
            <a:ext cx="1435200" cy="479200"/>
          </a:xfrm>
          <a:prstGeom prst="curvedConnector3">
            <a:avLst>
              <a:gd name="adj1" fmla="val 49998"/>
            </a:avLst>
          </a:prstGeom>
          <a:noFill/>
          <a:ln w="19050" cap="flat" cmpd="sng">
            <a:solidFill>
              <a:schemeClr val="dk2"/>
            </a:solidFill>
            <a:prstDash val="solid"/>
            <a:round/>
            <a:headEnd type="triangle" w="med" len="med"/>
            <a:tailEnd type="none" w="med" len="med"/>
          </a:ln>
        </p:spPr>
      </p:cxnSp>
      <p:cxnSp>
        <p:nvCxnSpPr>
          <p:cNvPr id="686" name="Google Shape;686;p46"/>
          <p:cNvCxnSpPr>
            <a:stCxn id="676" idx="3"/>
            <a:endCxn id="674" idx="2"/>
          </p:cNvCxnSpPr>
          <p:nvPr/>
        </p:nvCxnSpPr>
        <p:spPr>
          <a:xfrm>
            <a:off x="8193117" y="3024075"/>
            <a:ext cx="1492800" cy="513200"/>
          </a:xfrm>
          <a:prstGeom prst="curvedConnector3">
            <a:avLst>
              <a:gd name="adj1" fmla="val 50003"/>
            </a:avLst>
          </a:prstGeom>
          <a:noFill/>
          <a:ln w="19050" cap="flat" cmpd="sng">
            <a:solidFill>
              <a:schemeClr val="dk2"/>
            </a:solidFill>
            <a:prstDash val="solid"/>
            <a:round/>
            <a:headEnd type="triangle" w="med" len="med"/>
            <a:tailEnd type="none" w="med" len="med"/>
          </a:ln>
        </p:spPr>
      </p:cxnSp>
      <p:cxnSp>
        <p:nvCxnSpPr>
          <p:cNvPr id="687" name="Google Shape;687;p46"/>
          <p:cNvCxnSpPr>
            <a:stCxn id="676" idx="2"/>
            <a:endCxn id="675" idx="2"/>
          </p:cNvCxnSpPr>
          <p:nvPr/>
        </p:nvCxnSpPr>
        <p:spPr>
          <a:xfrm rot="-5400000" flipH="1">
            <a:off x="8523567" y="2693613"/>
            <a:ext cx="493200" cy="1847200"/>
          </a:xfrm>
          <a:prstGeom prst="curvedConnector2">
            <a:avLst/>
          </a:prstGeom>
          <a:noFill/>
          <a:ln w="19050" cap="flat" cmpd="sng">
            <a:solidFill>
              <a:schemeClr val="dk2"/>
            </a:solidFill>
            <a:prstDash val="solid"/>
            <a:round/>
            <a:headEnd type="triangle" w="med" len="med"/>
            <a:tailEnd type="none" w="med" len="med"/>
          </a:ln>
        </p:spPr>
      </p:cxnSp>
      <p:cxnSp>
        <p:nvCxnSpPr>
          <p:cNvPr id="688" name="Google Shape;688;p46"/>
          <p:cNvCxnSpPr>
            <a:stCxn id="676" idx="3"/>
            <a:endCxn id="668" idx="2"/>
          </p:cNvCxnSpPr>
          <p:nvPr/>
        </p:nvCxnSpPr>
        <p:spPr>
          <a:xfrm>
            <a:off x="8193117" y="3024075"/>
            <a:ext cx="1542800" cy="544400"/>
          </a:xfrm>
          <a:prstGeom prst="curvedConnector3">
            <a:avLst>
              <a:gd name="adj1" fmla="val 49994"/>
            </a:avLst>
          </a:prstGeom>
          <a:noFill/>
          <a:ln w="19050" cap="flat" cmpd="sng">
            <a:solidFill>
              <a:schemeClr val="dk2"/>
            </a:solidFill>
            <a:prstDash val="solid"/>
            <a:round/>
            <a:headEnd type="triangle" w="med" len="med"/>
            <a:tailEnd type="none" w="med" len="med"/>
          </a:ln>
        </p:spPr>
      </p:cxnSp>
    </p:spTree>
    <p:extLst>
      <p:ext uri="{BB962C8B-B14F-4D97-AF65-F5344CB8AC3E}">
        <p14:creationId xmlns:p14="http://schemas.microsoft.com/office/powerpoint/2010/main" val="208527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1"/>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a:t>The Data Deluge - Pieces</a:t>
            </a:r>
            <a:endParaRPr/>
          </a:p>
        </p:txBody>
      </p:sp>
      <p:pic>
        <p:nvPicPr>
          <p:cNvPr id="286" name="Google Shape;286;p31"/>
          <p:cNvPicPr preferRelativeResize="0"/>
          <p:nvPr/>
        </p:nvPicPr>
        <p:blipFill>
          <a:blip r:embed="rId3">
            <a:alphaModFix/>
          </a:blip>
          <a:stretch>
            <a:fillRect/>
          </a:stretch>
        </p:blipFill>
        <p:spPr>
          <a:xfrm>
            <a:off x="812800" y="1666934"/>
            <a:ext cx="10644835" cy="4732900"/>
          </a:xfrm>
          <a:prstGeom prst="rect">
            <a:avLst/>
          </a:prstGeom>
          <a:noFill/>
          <a:ln>
            <a:noFill/>
          </a:ln>
        </p:spPr>
      </p:pic>
      <p:sp>
        <p:nvSpPr>
          <p:cNvPr id="287" name="Google Shape;287;p31"/>
          <p:cNvSpPr txBox="1"/>
          <p:nvPr/>
        </p:nvSpPr>
        <p:spPr>
          <a:xfrm>
            <a:off x="812800" y="1133700"/>
            <a:ext cx="10475200" cy="362000"/>
          </a:xfrm>
          <a:prstGeom prst="rect">
            <a:avLst/>
          </a:prstGeom>
          <a:noFill/>
          <a:ln>
            <a:noFill/>
          </a:ln>
        </p:spPr>
        <p:txBody>
          <a:bodyPr spcFirstLastPara="1" wrap="square" lIns="121900" tIns="121900" rIns="121900" bIns="121900" anchor="t" anchorCtr="0">
            <a:noAutofit/>
          </a:bodyPr>
          <a:lstStyle/>
          <a:p>
            <a:r>
              <a:rPr lang="en" sz="2133"/>
              <a:t>Trying to look at surface temperature trends from AIRS Swaths over the globe...</a:t>
            </a:r>
            <a:endParaRPr sz="2133"/>
          </a:p>
        </p:txBody>
      </p:sp>
      <p:pic>
        <p:nvPicPr>
          <p:cNvPr id="288" name="Google Shape;288;p31"/>
          <p:cNvPicPr preferRelativeResize="0"/>
          <p:nvPr/>
        </p:nvPicPr>
        <p:blipFill rotWithShape="1">
          <a:blip r:embed="rId4">
            <a:alphaModFix/>
          </a:blip>
          <a:srcRect r="15081"/>
          <a:stretch/>
        </p:blipFill>
        <p:spPr>
          <a:xfrm>
            <a:off x="2320600" y="2986933"/>
            <a:ext cx="7347600" cy="2071400"/>
          </a:xfrm>
          <a:prstGeom prst="rect">
            <a:avLst/>
          </a:prstGeom>
          <a:noFill/>
          <a:ln>
            <a:noFill/>
          </a:ln>
        </p:spPr>
      </p:pic>
    </p:spTree>
    <p:extLst>
      <p:ext uri="{BB962C8B-B14F-4D97-AF65-F5344CB8AC3E}">
        <p14:creationId xmlns:p14="http://schemas.microsoft.com/office/powerpoint/2010/main" val="1484602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47"/>
          <p:cNvSpPr/>
          <p:nvPr/>
        </p:nvSpPr>
        <p:spPr>
          <a:xfrm>
            <a:off x="1062367" y="1398833"/>
            <a:ext cx="9660096" cy="4962096"/>
          </a:xfrm>
          <a:prstGeom prst="cloud">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694" name="Google Shape;694;p47"/>
          <p:cNvSpPr txBox="1">
            <a:spLocks noGrp="1"/>
          </p:cNvSpPr>
          <p:nvPr>
            <p:ph type="title"/>
          </p:nvPr>
        </p:nvSpPr>
        <p:spPr>
          <a:xfrm>
            <a:off x="415600" y="288567"/>
            <a:ext cx="11360800" cy="763600"/>
          </a:xfrm>
          <a:prstGeom prst="rect">
            <a:avLst/>
          </a:prstGeom>
        </p:spPr>
        <p:txBody>
          <a:bodyPr spcFirstLastPara="1" vert="horz" wrap="square" lIns="91433" tIns="91433" rIns="91433" bIns="91433" rtlCol="0" anchor="t" anchorCtr="0">
            <a:noAutofit/>
          </a:bodyPr>
          <a:lstStyle/>
          <a:p>
            <a:r>
              <a:rPr lang="en" sz="3200"/>
              <a:t>Hey, we’re going to have an EOSDIS “Data Lake”!</a:t>
            </a:r>
            <a:endParaRPr sz="3200"/>
          </a:p>
        </p:txBody>
      </p:sp>
      <p:pic>
        <p:nvPicPr>
          <p:cNvPr id="695" name="Google Shape;695;p47"/>
          <p:cNvPicPr preferRelativeResize="0"/>
          <p:nvPr/>
        </p:nvPicPr>
        <p:blipFill>
          <a:blip r:embed="rId3">
            <a:alphaModFix/>
          </a:blip>
          <a:stretch>
            <a:fillRect/>
          </a:stretch>
        </p:blipFill>
        <p:spPr>
          <a:xfrm>
            <a:off x="5364983" y="2215203"/>
            <a:ext cx="693101" cy="693077"/>
          </a:xfrm>
          <a:prstGeom prst="rect">
            <a:avLst/>
          </a:prstGeom>
          <a:noFill/>
          <a:ln>
            <a:noFill/>
          </a:ln>
          <a:effectLst>
            <a:outerShdw blurRad="57150" dist="19050" dir="5400000" algn="bl" rotWithShape="0">
              <a:srgbClr val="000000">
                <a:alpha val="50000"/>
              </a:srgbClr>
            </a:outerShdw>
          </a:effectLst>
        </p:spPr>
      </p:pic>
      <p:cxnSp>
        <p:nvCxnSpPr>
          <p:cNvPr id="696" name="Google Shape;696;p47"/>
          <p:cNvCxnSpPr>
            <a:stCxn id="697" idx="0"/>
            <a:endCxn id="695" idx="2"/>
          </p:cNvCxnSpPr>
          <p:nvPr/>
        </p:nvCxnSpPr>
        <p:spPr>
          <a:xfrm rot="-5400000">
            <a:off x="3513733" y="2209603"/>
            <a:ext cx="1499200" cy="2896400"/>
          </a:xfrm>
          <a:prstGeom prst="curvedConnector3">
            <a:avLst>
              <a:gd name="adj1" fmla="val 49997"/>
            </a:avLst>
          </a:prstGeom>
          <a:noFill/>
          <a:ln w="9525" cap="flat" cmpd="sng">
            <a:solidFill>
              <a:schemeClr val="dk2"/>
            </a:solidFill>
            <a:prstDash val="solid"/>
            <a:round/>
            <a:headEnd type="none" w="med" len="med"/>
            <a:tailEnd type="triangle" w="med" len="med"/>
          </a:ln>
        </p:spPr>
      </p:cxnSp>
      <p:pic>
        <p:nvPicPr>
          <p:cNvPr id="697" name="Google Shape;697;p47"/>
          <p:cNvPicPr preferRelativeResize="0"/>
          <p:nvPr/>
        </p:nvPicPr>
        <p:blipFill rotWithShape="1">
          <a:blip r:embed="rId4">
            <a:alphaModFix/>
          </a:blip>
          <a:srcRect l="19981" t="20211" r="17635" b="20929"/>
          <a:stretch/>
        </p:blipFill>
        <p:spPr>
          <a:xfrm>
            <a:off x="2531233" y="4407404"/>
            <a:ext cx="567800" cy="535761"/>
          </a:xfrm>
          <a:prstGeom prst="rect">
            <a:avLst/>
          </a:prstGeom>
          <a:noFill/>
          <a:ln>
            <a:noFill/>
          </a:ln>
        </p:spPr>
      </p:pic>
      <p:pic>
        <p:nvPicPr>
          <p:cNvPr id="698" name="Google Shape;698;p47"/>
          <p:cNvPicPr preferRelativeResize="0"/>
          <p:nvPr/>
        </p:nvPicPr>
        <p:blipFill rotWithShape="1">
          <a:blip r:embed="rId4">
            <a:alphaModFix/>
          </a:blip>
          <a:srcRect l="19981" t="20211" r="17635" b="20929"/>
          <a:stretch/>
        </p:blipFill>
        <p:spPr>
          <a:xfrm>
            <a:off x="3049181" y="4407404"/>
            <a:ext cx="567800" cy="535761"/>
          </a:xfrm>
          <a:prstGeom prst="rect">
            <a:avLst/>
          </a:prstGeom>
          <a:noFill/>
          <a:ln>
            <a:noFill/>
          </a:ln>
        </p:spPr>
      </p:pic>
      <p:pic>
        <p:nvPicPr>
          <p:cNvPr id="699" name="Google Shape;699;p47"/>
          <p:cNvPicPr preferRelativeResize="0"/>
          <p:nvPr/>
        </p:nvPicPr>
        <p:blipFill rotWithShape="1">
          <a:blip r:embed="rId4">
            <a:alphaModFix/>
          </a:blip>
          <a:srcRect l="19981" t="20211" r="17635" b="20929"/>
          <a:stretch/>
        </p:blipFill>
        <p:spPr>
          <a:xfrm>
            <a:off x="3567131" y="4407404"/>
            <a:ext cx="567800" cy="535761"/>
          </a:xfrm>
          <a:prstGeom prst="rect">
            <a:avLst/>
          </a:prstGeom>
          <a:noFill/>
          <a:ln>
            <a:noFill/>
          </a:ln>
        </p:spPr>
      </p:pic>
      <p:pic>
        <p:nvPicPr>
          <p:cNvPr id="700" name="Google Shape;700;p47"/>
          <p:cNvPicPr preferRelativeResize="0"/>
          <p:nvPr/>
        </p:nvPicPr>
        <p:blipFill rotWithShape="1">
          <a:blip r:embed="rId4">
            <a:alphaModFix/>
          </a:blip>
          <a:srcRect l="19981" t="20211" r="17635" b="20929"/>
          <a:stretch/>
        </p:blipFill>
        <p:spPr>
          <a:xfrm>
            <a:off x="4085079" y="4407404"/>
            <a:ext cx="567800" cy="535761"/>
          </a:xfrm>
          <a:prstGeom prst="rect">
            <a:avLst/>
          </a:prstGeom>
          <a:noFill/>
          <a:ln>
            <a:noFill/>
          </a:ln>
        </p:spPr>
      </p:pic>
      <p:pic>
        <p:nvPicPr>
          <p:cNvPr id="701" name="Google Shape;701;p47"/>
          <p:cNvPicPr preferRelativeResize="0"/>
          <p:nvPr/>
        </p:nvPicPr>
        <p:blipFill rotWithShape="1">
          <a:blip r:embed="rId4">
            <a:alphaModFix/>
          </a:blip>
          <a:srcRect l="19981" t="20211" r="17635" b="20929"/>
          <a:stretch/>
        </p:blipFill>
        <p:spPr>
          <a:xfrm>
            <a:off x="4603028" y="4407404"/>
            <a:ext cx="567800" cy="535761"/>
          </a:xfrm>
          <a:prstGeom prst="rect">
            <a:avLst/>
          </a:prstGeom>
          <a:noFill/>
          <a:ln>
            <a:noFill/>
          </a:ln>
        </p:spPr>
      </p:pic>
      <p:pic>
        <p:nvPicPr>
          <p:cNvPr id="702" name="Google Shape;702;p47"/>
          <p:cNvPicPr preferRelativeResize="0"/>
          <p:nvPr/>
        </p:nvPicPr>
        <p:blipFill rotWithShape="1">
          <a:blip r:embed="rId4">
            <a:alphaModFix/>
          </a:blip>
          <a:srcRect l="19981" t="20211" r="17635" b="20929"/>
          <a:stretch/>
        </p:blipFill>
        <p:spPr>
          <a:xfrm>
            <a:off x="5120976" y="4407404"/>
            <a:ext cx="567800" cy="535761"/>
          </a:xfrm>
          <a:prstGeom prst="rect">
            <a:avLst/>
          </a:prstGeom>
          <a:noFill/>
          <a:ln>
            <a:noFill/>
          </a:ln>
        </p:spPr>
      </p:pic>
      <p:pic>
        <p:nvPicPr>
          <p:cNvPr id="703" name="Google Shape;703;p47"/>
          <p:cNvPicPr preferRelativeResize="0"/>
          <p:nvPr/>
        </p:nvPicPr>
        <p:blipFill rotWithShape="1">
          <a:blip r:embed="rId4">
            <a:alphaModFix/>
          </a:blip>
          <a:srcRect l="19981" t="20211" r="17635" b="20929"/>
          <a:stretch/>
        </p:blipFill>
        <p:spPr>
          <a:xfrm>
            <a:off x="5638924" y="4407404"/>
            <a:ext cx="567800" cy="535761"/>
          </a:xfrm>
          <a:prstGeom prst="rect">
            <a:avLst/>
          </a:prstGeom>
          <a:noFill/>
          <a:ln>
            <a:noFill/>
          </a:ln>
        </p:spPr>
      </p:pic>
      <p:pic>
        <p:nvPicPr>
          <p:cNvPr id="704" name="Google Shape;704;p47"/>
          <p:cNvPicPr preferRelativeResize="0"/>
          <p:nvPr/>
        </p:nvPicPr>
        <p:blipFill rotWithShape="1">
          <a:blip r:embed="rId4">
            <a:alphaModFix/>
          </a:blip>
          <a:srcRect l="19981" t="20211" r="17635" b="20929"/>
          <a:stretch/>
        </p:blipFill>
        <p:spPr>
          <a:xfrm>
            <a:off x="6156873" y="4407404"/>
            <a:ext cx="567800" cy="535761"/>
          </a:xfrm>
          <a:prstGeom prst="rect">
            <a:avLst/>
          </a:prstGeom>
          <a:noFill/>
          <a:ln>
            <a:noFill/>
          </a:ln>
        </p:spPr>
      </p:pic>
      <p:pic>
        <p:nvPicPr>
          <p:cNvPr id="705" name="Google Shape;705;p47"/>
          <p:cNvPicPr preferRelativeResize="0"/>
          <p:nvPr/>
        </p:nvPicPr>
        <p:blipFill rotWithShape="1">
          <a:blip r:embed="rId4">
            <a:alphaModFix/>
          </a:blip>
          <a:srcRect l="19981" t="20211" r="17635" b="20929"/>
          <a:stretch/>
        </p:blipFill>
        <p:spPr>
          <a:xfrm>
            <a:off x="6674821" y="4407404"/>
            <a:ext cx="567800" cy="535761"/>
          </a:xfrm>
          <a:prstGeom prst="rect">
            <a:avLst/>
          </a:prstGeom>
          <a:noFill/>
          <a:ln>
            <a:noFill/>
          </a:ln>
        </p:spPr>
      </p:pic>
      <p:pic>
        <p:nvPicPr>
          <p:cNvPr id="706" name="Google Shape;706;p47"/>
          <p:cNvPicPr preferRelativeResize="0"/>
          <p:nvPr/>
        </p:nvPicPr>
        <p:blipFill rotWithShape="1">
          <a:blip r:embed="rId4">
            <a:alphaModFix/>
          </a:blip>
          <a:srcRect l="19981" t="20211" r="17635" b="20929"/>
          <a:stretch/>
        </p:blipFill>
        <p:spPr>
          <a:xfrm>
            <a:off x="7192769" y="4407404"/>
            <a:ext cx="567800" cy="535761"/>
          </a:xfrm>
          <a:prstGeom prst="rect">
            <a:avLst/>
          </a:prstGeom>
          <a:noFill/>
          <a:ln>
            <a:noFill/>
          </a:ln>
        </p:spPr>
      </p:pic>
      <p:pic>
        <p:nvPicPr>
          <p:cNvPr id="707" name="Google Shape;707;p47"/>
          <p:cNvPicPr preferRelativeResize="0"/>
          <p:nvPr/>
        </p:nvPicPr>
        <p:blipFill rotWithShape="1">
          <a:blip r:embed="rId4">
            <a:alphaModFix/>
          </a:blip>
          <a:srcRect l="19981" t="20211" r="17635" b="20929"/>
          <a:stretch/>
        </p:blipFill>
        <p:spPr>
          <a:xfrm>
            <a:off x="7710719" y="4407404"/>
            <a:ext cx="567800" cy="535761"/>
          </a:xfrm>
          <a:prstGeom prst="rect">
            <a:avLst/>
          </a:prstGeom>
          <a:noFill/>
          <a:ln>
            <a:noFill/>
          </a:ln>
        </p:spPr>
      </p:pic>
      <p:pic>
        <p:nvPicPr>
          <p:cNvPr id="708" name="Google Shape;708;p47"/>
          <p:cNvPicPr preferRelativeResize="0"/>
          <p:nvPr/>
        </p:nvPicPr>
        <p:blipFill rotWithShape="1">
          <a:blip r:embed="rId4">
            <a:alphaModFix/>
          </a:blip>
          <a:srcRect l="19981" t="20211" r="17635" b="20929"/>
          <a:stretch/>
        </p:blipFill>
        <p:spPr>
          <a:xfrm>
            <a:off x="8228667" y="4407404"/>
            <a:ext cx="567800" cy="535761"/>
          </a:xfrm>
          <a:prstGeom prst="rect">
            <a:avLst/>
          </a:prstGeom>
          <a:noFill/>
          <a:ln>
            <a:noFill/>
          </a:ln>
        </p:spPr>
      </p:pic>
      <p:cxnSp>
        <p:nvCxnSpPr>
          <p:cNvPr id="709" name="Google Shape;709;p47"/>
          <p:cNvCxnSpPr>
            <a:stCxn id="698" idx="0"/>
            <a:endCxn id="695" idx="2"/>
          </p:cNvCxnSpPr>
          <p:nvPr/>
        </p:nvCxnSpPr>
        <p:spPr>
          <a:xfrm rot="-5400000">
            <a:off x="3772683" y="2468603"/>
            <a:ext cx="1499200" cy="2378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0" name="Google Shape;710;p47"/>
          <p:cNvCxnSpPr>
            <a:stCxn id="699" idx="0"/>
            <a:endCxn id="695" idx="2"/>
          </p:cNvCxnSpPr>
          <p:nvPr/>
        </p:nvCxnSpPr>
        <p:spPr>
          <a:xfrm rot="-5400000">
            <a:off x="4031631" y="2727603"/>
            <a:ext cx="1499200" cy="1860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1" name="Google Shape;711;p47"/>
          <p:cNvCxnSpPr>
            <a:stCxn id="700" idx="0"/>
            <a:endCxn id="695" idx="2"/>
          </p:cNvCxnSpPr>
          <p:nvPr/>
        </p:nvCxnSpPr>
        <p:spPr>
          <a:xfrm rot="-5400000">
            <a:off x="4290579" y="2986603"/>
            <a:ext cx="1499200" cy="13424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2" name="Google Shape;712;p47"/>
          <p:cNvCxnSpPr>
            <a:stCxn id="701" idx="0"/>
            <a:endCxn id="695" idx="2"/>
          </p:cNvCxnSpPr>
          <p:nvPr/>
        </p:nvCxnSpPr>
        <p:spPr>
          <a:xfrm rot="-5400000">
            <a:off x="4549728" y="3245403"/>
            <a:ext cx="1499200" cy="824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3" name="Google Shape;713;p47"/>
          <p:cNvCxnSpPr>
            <a:stCxn id="702" idx="0"/>
            <a:endCxn id="695" idx="2"/>
          </p:cNvCxnSpPr>
          <p:nvPr/>
        </p:nvCxnSpPr>
        <p:spPr>
          <a:xfrm rot="-5400000">
            <a:off x="4808676" y="3504403"/>
            <a:ext cx="1499200" cy="3068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4" name="Google Shape;714;p47"/>
          <p:cNvCxnSpPr>
            <a:stCxn id="703" idx="0"/>
            <a:endCxn id="695" idx="2"/>
          </p:cNvCxnSpPr>
          <p:nvPr/>
        </p:nvCxnSpPr>
        <p:spPr>
          <a:xfrm rot="5400000" flipH="1">
            <a:off x="5067624" y="3552203"/>
            <a:ext cx="1499200" cy="211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5" name="Google Shape;715;p47"/>
          <p:cNvCxnSpPr>
            <a:stCxn id="704" idx="0"/>
            <a:endCxn id="695" idx="2"/>
          </p:cNvCxnSpPr>
          <p:nvPr/>
        </p:nvCxnSpPr>
        <p:spPr>
          <a:xfrm rot="5400000" flipH="1">
            <a:off x="5326573" y="3293203"/>
            <a:ext cx="1499200" cy="729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6" name="Google Shape;716;p47"/>
          <p:cNvCxnSpPr>
            <a:stCxn id="705" idx="0"/>
            <a:endCxn id="695" idx="2"/>
          </p:cNvCxnSpPr>
          <p:nvPr/>
        </p:nvCxnSpPr>
        <p:spPr>
          <a:xfrm rot="5400000" flipH="1">
            <a:off x="5585521" y="3034203"/>
            <a:ext cx="1499200" cy="1247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7" name="Google Shape;717;p47"/>
          <p:cNvCxnSpPr>
            <a:stCxn id="706" idx="0"/>
            <a:endCxn id="695" idx="2"/>
          </p:cNvCxnSpPr>
          <p:nvPr/>
        </p:nvCxnSpPr>
        <p:spPr>
          <a:xfrm rot="5400000" flipH="1">
            <a:off x="5844469" y="2775203"/>
            <a:ext cx="1499200" cy="1765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8" name="Google Shape;718;p47"/>
          <p:cNvCxnSpPr>
            <a:stCxn id="707" idx="0"/>
            <a:endCxn id="695" idx="2"/>
          </p:cNvCxnSpPr>
          <p:nvPr/>
        </p:nvCxnSpPr>
        <p:spPr>
          <a:xfrm rot="5400000" flipH="1">
            <a:off x="6103419" y="2516203"/>
            <a:ext cx="1499200" cy="2283200"/>
          </a:xfrm>
          <a:prstGeom prst="curvedConnector3">
            <a:avLst>
              <a:gd name="adj1" fmla="val 49997"/>
            </a:avLst>
          </a:prstGeom>
          <a:noFill/>
          <a:ln w="9525" cap="flat" cmpd="sng">
            <a:solidFill>
              <a:schemeClr val="dk2"/>
            </a:solidFill>
            <a:prstDash val="solid"/>
            <a:round/>
            <a:headEnd type="none" w="med" len="med"/>
            <a:tailEnd type="triangle" w="med" len="med"/>
          </a:ln>
        </p:spPr>
      </p:cxnSp>
      <p:cxnSp>
        <p:nvCxnSpPr>
          <p:cNvPr id="719" name="Google Shape;719;p47"/>
          <p:cNvCxnSpPr>
            <a:stCxn id="708" idx="0"/>
            <a:endCxn id="695" idx="2"/>
          </p:cNvCxnSpPr>
          <p:nvPr/>
        </p:nvCxnSpPr>
        <p:spPr>
          <a:xfrm rot="5400000" flipH="1">
            <a:off x="6362367" y="2257203"/>
            <a:ext cx="1499200" cy="2801200"/>
          </a:xfrm>
          <a:prstGeom prst="curvedConnector3">
            <a:avLst>
              <a:gd name="adj1" fmla="val 49997"/>
            </a:avLst>
          </a:prstGeom>
          <a:noFill/>
          <a:ln w="9525" cap="flat" cmpd="sng">
            <a:solidFill>
              <a:schemeClr val="dk2"/>
            </a:solidFill>
            <a:prstDash val="solid"/>
            <a:round/>
            <a:headEnd type="none" w="med" len="med"/>
            <a:tailEnd type="triangle" w="med" len="med"/>
          </a:ln>
        </p:spPr>
      </p:cxnSp>
    </p:spTree>
    <p:extLst>
      <p:ext uri="{BB962C8B-B14F-4D97-AF65-F5344CB8AC3E}">
        <p14:creationId xmlns:p14="http://schemas.microsoft.com/office/powerpoint/2010/main" val="2579949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375</Words>
  <Application>Microsoft Office PowerPoint</Application>
  <PresentationFormat>Widescreen</PresentationFormat>
  <Paragraphs>40</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Dosis</vt:lpstr>
      <vt:lpstr>Libre Franklin</vt:lpstr>
      <vt:lpstr>Palatino</vt:lpstr>
      <vt:lpstr>Office Theme</vt:lpstr>
      <vt:lpstr>World Data Systems Forum  Earth Science Data and Information System (ESDIS) Project Update  Jeanne Behnke &amp; Chris Lynnes Jeanne.Behnke@nasa.gov/Christopher.S.Lynnes@nasa.gov https://earthdata.nasa.gov ESDIS Project, NASA GSFC September 2020 </vt:lpstr>
      <vt:lpstr>EOSDIS Distributed Active Archive Centers</vt:lpstr>
      <vt:lpstr>One more thing...</vt:lpstr>
      <vt:lpstr>The Data Deluge - Pieces</vt:lpstr>
      <vt:lpstr>Hey, we’re going to have an EOSDIS “Data Lake”!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 Science Data and Information System (ESDIS) Project Update  Jeanne Behnke ESDIS Project, NASA GSFC</dc:title>
  <dc:creator>Jeanne Behnke</dc:creator>
  <cp:lastModifiedBy>Trakas, Diane E. (GSFC-423.0)[ASRC FEDERAL SYSTEM SOLUTIONS]</cp:lastModifiedBy>
  <cp:revision>9</cp:revision>
  <dcterms:created xsi:type="dcterms:W3CDTF">2020-09-09T14:53:54Z</dcterms:created>
  <dcterms:modified xsi:type="dcterms:W3CDTF">2020-09-22T13:51:01Z</dcterms:modified>
</cp:coreProperties>
</file>